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25DFAF-B09B-40AE-9398-5649D8CBF19C}" v="48" dt="2021-07-28T04:47:37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osas" userId="e5df6e1d8e98c19f" providerId="LiveId" clId="{EB25DFAF-B09B-40AE-9398-5649D8CBF19C}"/>
    <pc:docChg chg="undo custSel addSld modSld">
      <pc:chgData name="daniel rosas" userId="e5df6e1d8e98c19f" providerId="LiveId" clId="{EB25DFAF-B09B-40AE-9398-5649D8CBF19C}" dt="2021-08-02T04:30:44.179" v="645" actId="20577"/>
      <pc:docMkLst>
        <pc:docMk/>
      </pc:docMkLst>
      <pc:sldChg chg="addSp delSp modSp mod">
        <pc:chgData name="daniel rosas" userId="e5df6e1d8e98c19f" providerId="LiveId" clId="{EB25DFAF-B09B-40AE-9398-5649D8CBF19C}" dt="2021-07-28T04:48:08.517" v="597" actId="3062"/>
        <pc:sldMkLst>
          <pc:docMk/>
          <pc:sldMk cId="3205737805" sldId="256"/>
        </pc:sldMkLst>
        <pc:spChg chg="del mod">
          <ac:chgData name="daniel rosas" userId="e5df6e1d8e98c19f" providerId="LiveId" clId="{EB25DFAF-B09B-40AE-9398-5649D8CBF19C}" dt="2021-07-28T04:47:30.925" v="570" actId="478"/>
          <ac:spMkLst>
            <pc:docMk/>
            <pc:sldMk cId="3205737805" sldId="256"/>
            <ac:spMk id="2" creationId="{E913C167-A9D1-4A1C-A1BB-1D8EAD3F6B50}"/>
          </ac:spMkLst>
        </pc:spChg>
        <pc:spChg chg="add del mod">
          <ac:chgData name="daniel rosas" userId="e5df6e1d8e98c19f" providerId="LiveId" clId="{EB25DFAF-B09B-40AE-9398-5649D8CBF19C}" dt="2021-07-28T04:47:33.646" v="571" actId="478"/>
          <ac:spMkLst>
            <pc:docMk/>
            <pc:sldMk cId="3205737805" sldId="256"/>
            <ac:spMk id="4" creationId="{0094DF63-C273-4679-B4B0-E52E61EE4987}"/>
          </ac:spMkLst>
        </pc:spChg>
        <pc:spChg chg="add mod">
          <ac:chgData name="daniel rosas" userId="e5df6e1d8e98c19f" providerId="LiveId" clId="{EB25DFAF-B09B-40AE-9398-5649D8CBF19C}" dt="2021-07-28T04:48:08.517" v="597" actId="3062"/>
          <ac:spMkLst>
            <pc:docMk/>
            <pc:sldMk cId="3205737805" sldId="256"/>
            <ac:spMk id="5" creationId="{2018BC83-6915-4337-9364-30BDCB2DDC8C}"/>
          </ac:spMkLst>
        </pc:spChg>
        <pc:spChg chg="mod">
          <ac:chgData name="daniel rosas" userId="e5df6e1d8e98c19f" providerId="LiveId" clId="{EB25DFAF-B09B-40AE-9398-5649D8CBF19C}" dt="2021-07-28T04:46:12.829" v="459" actId="1582"/>
          <ac:spMkLst>
            <pc:docMk/>
            <pc:sldMk cId="3205737805" sldId="256"/>
            <ac:spMk id="13" creationId="{A95CE776-BC9E-4556-9CAD-5FE9CACF62B8}"/>
          </ac:spMkLst>
        </pc:spChg>
      </pc:sldChg>
      <pc:sldChg chg="addSp delSp modSp mod">
        <pc:chgData name="daniel rosas" userId="e5df6e1d8e98c19f" providerId="LiveId" clId="{EB25DFAF-B09B-40AE-9398-5649D8CBF19C}" dt="2021-07-28T04:47:07.524" v="562" actId="13822"/>
        <pc:sldMkLst>
          <pc:docMk/>
          <pc:sldMk cId="260475494" sldId="257"/>
        </pc:sldMkLst>
        <pc:spChg chg="del">
          <ac:chgData name="daniel rosas" userId="e5df6e1d8e98c19f" providerId="LiveId" clId="{EB25DFAF-B09B-40AE-9398-5649D8CBF19C}" dt="2021-07-28T03:41:39.529" v="1" actId="478"/>
          <ac:spMkLst>
            <pc:docMk/>
            <pc:sldMk cId="260475494" sldId="257"/>
            <ac:spMk id="2" creationId="{868C9CD6-2992-4707-8B22-52FEA660DE2B}"/>
          </ac:spMkLst>
        </pc:spChg>
        <pc:spChg chg="del">
          <ac:chgData name="daniel rosas" userId="e5df6e1d8e98c19f" providerId="LiveId" clId="{EB25DFAF-B09B-40AE-9398-5649D8CBF19C}" dt="2021-07-28T03:41:37.839" v="0" actId="478"/>
          <ac:spMkLst>
            <pc:docMk/>
            <pc:sldMk cId="260475494" sldId="257"/>
            <ac:spMk id="3" creationId="{3AC527C0-F496-486F-A743-01903C5A409A}"/>
          </ac:spMkLst>
        </pc:spChg>
        <pc:spChg chg="add mod">
          <ac:chgData name="daniel rosas" userId="e5df6e1d8e98c19f" providerId="LiveId" clId="{EB25DFAF-B09B-40AE-9398-5649D8CBF19C}" dt="2021-07-28T04:47:01.308" v="561" actId="1582"/>
          <ac:spMkLst>
            <pc:docMk/>
            <pc:sldMk cId="260475494" sldId="257"/>
            <ac:spMk id="5" creationId="{11B65330-A96E-4820-A54F-87EC5C7DBE7E}"/>
          </ac:spMkLst>
        </pc:spChg>
        <pc:spChg chg="add mod">
          <ac:chgData name="daniel rosas" userId="e5df6e1d8e98c19f" providerId="LiveId" clId="{EB25DFAF-B09B-40AE-9398-5649D8CBF19C}" dt="2021-07-28T04:47:07.524" v="562" actId="13822"/>
          <ac:spMkLst>
            <pc:docMk/>
            <pc:sldMk cId="260475494" sldId="257"/>
            <ac:spMk id="7" creationId="{AED300AE-304C-476B-98BE-22997EDF6C72}"/>
          </ac:spMkLst>
        </pc:spChg>
        <pc:spChg chg="add mod">
          <ac:chgData name="daniel rosas" userId="e5df6e1d8e98c19f" providerId="LiveId" clId="{EB25DFAF-B09B-40AE-9398-5649D8CBF19C}" dt="2021-07-28T03:48:38.387" v="58" actId="404"/>
          <ac:spMkLst>
            <pc:docMk/>
            <pc:sldMk cId="260475494" sldId="257"/>
            <ac:spMk id="9" creationId="{934AB4D2-B840-4109-AC69-2E533DC7A685}"/>
          </ac:spMkLst>
        </pc:spChg>
        <pc:picChg chg="add mod modCrop">
          <ac:chgData name="daniel rosas" userId="e5df6e1d8e98c19f" providerId="LiveId" clId="{EB25DFAF-B09B-40AE-9398-5649D8CBF19C}" dt="2021-07-28T03:51:04.670" v="80" actId="1076"/>
          <ac:picMkLst>
            <pc:docMk/>
            <pc:sldMk cId="260475494" sldId="257"/>
            <ac:picMk id="10" creationId="{1F8BF76E-9C73-4D78-9DA0-1A9134209975}"/>
          </ac:picMkLst>
        </pc:picChg>
      </pc:sldChg>
      <pc:sldChg chg="addSp delSp modSp new mod">
        <pc:chgData name="daniel rosas" userId="e5df6e1d8e98c19f" providerId="LiveId" clId="{EB25DFAF-B09B-40AE-9398-5649D8CBF19C}" dt="2021-08-02T04:30:44.179" v="645" actId="20577"/>
        <pc:sldMkLst>
          <pc:docMk/>
          <pc:sldMk cId="65711042" sldId="258"/>
        </pc:sldMkLst>
        <pc:spChg chg="mod">
          <ac:chgData name="daniel rosas" userId="e5df6e1d8e98c19f" providerId="LiveId" clId="{EB25DFAF-B09B-40AE-9398-5649D8CBF19C}" dt="2021-07-28T03:51:38.805" v="88" actId="1076"/>
          <ac:spMkLst>
            <pc:docMk/>
            <pc:sldMk cId="65711042" sldId="258"/>
            <ac:spMk id="2" creationId="{6273EED2-DDC9-4F8F-A304-491FFD075C58}"/>
          </ac:spMkLst>
        </pc:spChg>
        <pc:spChg chg="del">
          <ac:chgData name="daniel rosas" userId="e5df6e1d8e98c19f" providerId="LiveId" clId="{EB25DFAF-B09B-40AE-9398-5649D8CBF19C}" dt="2021-07-28T03:51:11.125" v="82" actId="478"/>
          <ac:spMkLst>
            <pc:docMk/>
            <pc:sldMk cId="65711042" sldId="258"/>
            <ac:spMk id="3" creationId="{E9E2D681-3841-49C9-BCC7-D38307A64ACA}"/>
          </ac:spMkLst>
        </pc:spChg>
        <pc:spChg chg="add del mod">
          <ac:chgData name="daniel rosas" userId="e5df6e1d8e98c19f" providerId="LiveId" clId="{EB25DFAF-B09B-40AE-9398-5649D8CBF19C}" dt="2021-07-28T03:56:57.253" v="139" actId="478"/>
          <ac:spMkLst>
            <pc:docMk/>
            <pc:sldMk cId="65711042" sldId="258"/>
            <ac:spMk id="5" creationId="{2DB5691B-DF10-4EFF-BE36-543F7A6491D9}"/>
          </ac:spMkLst>
        </pc:spChg>
        <pc:graphicFrameChg chg="add mod modGraphic">
          <ac:chgData name="daniel rosas" userId="e5df6e1d8e98c19f" providerId="LiveId" clId="{EB25DFAF-B09B-40AE-9398-5649D8CBF19C}" dt="2021-08-02T04:30:44.179" v="645" actId="20577"/>
          <ac:graphicFrameMkLst>
            <pc:docMk/>
            <pc:sldMk cId="65711042" sldId="258"/>
            <ac:graphicFrameMk id="6" creationId="{2A49648F-CA1F-4BEB-BCE8-80ED7915682F}"/>
          </ac:graphicFrameMkLst>
        </pc:graphicFrameChg>
        <pc:graphicFrameChg chg="add del mod modGraphic">
          <ac:chgData name="daniel rosas" userId="e5df6e1d8e98c19f" providerId="LiveId" clId="{EB25DFAF-B09B-40AE-9398-5649D8CBF19C}" dt="2021-07-28T04:01:54.398" v="201" actId="478"/>
          <ac:graphicFrameMkLst>
            <pc:docMk/>
            <pc:sldMk cId="65711042" sldId="258"/>
            <ac:graphicFrameMk id="7" creationId="{D20AF0E2-6FCE-48C7-BC8A-6266D607E0EF}"/>
          </ac:graphicFrameMkLst>
        </pc:graphicFrameChg>
      </pc:sldChg>
      <pc:sldChg chg="addSp delSp modSp new mod">
        <pc:chgData name="daniel rosas" userId="e5df6e1d8e98c19f" providerId="LiveId" clId="{EB25DFAF-B09B-40AE-9398-5649D8CBF19C}" dt="2021-07-28T04:45:52.533" v="457" actId="207"/>
        <pc:sldMkLst>
          <pc:docMk/>
          <pc:sldMk cId="454514271" sldId="259"/>
        </pc:sldMkLst>
        <pc:spChg chg="mod">
          <ac:chgData name="daniel rosas" userId="e5df6e1d8e98c19f" providerId="LiveId" clId="{EB25DFAF-B09B-40AE-9398-5649D8CBF19C}" dt="2021-07-28T04:07:08.899" v="247" actId="14100"/>
          <ac:spMkLst>
            <pc:docMk/>
            <pc:sldMk cId="454514271" sldId="259"/>
            <ac:spMk id="2" creationId="{64090269-6881-4328-A048-CBEE437B647C}"/>
          </ac:spMkLst>
        </pc:spChg>
        <pc:spChg chg="del">
          <ac:chgData name="daniel rosas" userId="e5df6e1d8e98c19f" providerId="LiveId" clId="{EB25DFAF-B09B-40AE-9398-5649D8CBF19C}" dt="2021-07-28T04:04:33.163" v="228" actId="478"/>
          <ac:spMkLst>
            <pc:docMk/>
            <pc:sldMk cId="454514271" sldId="259"/>
            <ac:spMk id="3" creationId="{88A88C99-8DD2-481B-B42B-E258A4784E0F}"/>
          </ac:spMkLst>
        </pc:spChg>
        <pc:spChg chg="add mod">
          <ac:chgData name="daniel rosas" userId="e5df6e1d8e98c19f" providerId="LiveId" clId="{EB25DFAF-B09B-40AE-9398-5649D8CBF19C}" dt="2021-07-28T04:44:53.316" v="449" actId="1582"/>
          <ac:spMkLst>
            <pc:docMk/>
            <pc:sldMk cId="454514271" sldId="259"/>
            <ac:spMk id="5" creationId="{E5F51E47-3D6A-4B67-A3F7-439C0F6F19C4}"/>
          </ac:spMkLst>
        </pc:spChg>
        <pc:spChg chg="add del mod">
          <ac:chgData name="daniel rosas" userId="e5df6e1d8e98c19f" providerId="LiveId" clId="{EB25DFAF-B09B-40AE-9398-5649D8CBF19C}" dt="2021-07-28T04:44:43.003" v="447" actId="478"/>
          <ac:spMkLst>
            <pc:docMk/>
            <pc:sldMk cId="454514271" sldId="259"/>
            <ac:spMk id="6" creationId="{AE899474-91DE-407D-85B2-51D77710F18F}"/>
          </ac:spMkLst>
        </pc:spChg>
        <pc:graphicFrameChg chg="add mod modGraphic">
          <ac:chgData name="daniel rosas" userId="e5df6e1d8e98c19f" providerId="LiveId" clId="{EB25DFAF-B09B-40AE-9398-5649D8CBF19C}" dt="2021-07-28T04:45:52.533" v="457" actId="207"/>
          <ac:graphicFrameMkLst>
            <pc:docMk/>
            <pc:sldMk cId="454514271" sldId="259"/>
            <ac:graphicFrameMk id="4" creationId="{F72E57EB-4A0D-42F2-A9D8-FC6915340A1C}"/>
          </ac:graphicFrameMkLst>
        </pc:graphicFrameChg>
      </pc:sldChg>
      <pc:sldChg chg="addSp delSp modSp new mod">
        <pc:chgData name="daniel rosas" userId="e5df6e1d8e98c19f" providerId="LiveId" clId="{EB25DFAF-B09B-40AE-9398-5649D8CBF19C}" dt="2021-07-28T04:42:06.332" v="414" actId="1076"/>
        <pc:sldMkLst>
          <pc:docMk/>
          <pc:sldMk cId="1799397110" sldId="260"/>
        </pc:sldMkLst>
        <pc:spChg chg="del">
          <ac:chgData name="daniel rosas" userId="e5df6e1d8e98c19f" providerId="LiveId" clId="{EB25DFAF-B09B-40AE-9398-5649D8CBF19C}" dt="2021-07-28T04:08:45.922" v="261" actId="478"/>
          <ac:spMkLst>
            <pc:docMk/>
            <pc:sldMk cId="1799397110" sldId="260"/>
            <ac:spMk id="2" creationId="{803D38E7-6BEB-4732-948A-F5AC71ECB28F}"/>
          </ac:spMkLst>
        </pc:spChg>
        <pc:spChg chg="del mod">
          <ac:chgData name="daniel rosas" userId="e5df6e1d8e98c19f" providerId="LiveId" clId="{EB25DFAF-B09B-40AE-9398-5649D8CBF19C}" dt="2021-07-28T04:08:35.884" v="256" actId="478"/>
          <ac:spMkLst>
            <pc:docMk/>
            <pc:sldMk cId="1799397110" sldId="260"/>
            <ac:spMk id="3" creationId="{ED6A4680-C857-486F-97A8-2029651C2168}"/>
          </ac:spMkLst>
        </pc:spChg>
        <pc:spChg chg="add mod">
          <ac:chgData name="daniel rosas" userId="e5df6e1d8e98c19f" providerId="LiveId" clId="{EB25DFAF-B09B-40AE-9398-5649D8CBF19C}" dt="2021-07-28T04:42:00.552" v="412" actId="1076"/>
          <ac:spMkLst>
            <pc:docMk/>
            <pc:sldMk cId="1799397110" sldId="260"/>
            <ac:spMk id="5" creationId="{C0BB07B7-A935-4129-91A7-1A4DAA16F5F2}"/>
          </ac:spMkLst>
        </pc:spChg>
        <pc:spChg chg="add mod">
          <ac:chgData name="daniel rosas" userId="e5df6e1d8e98c19f" providerId="LiveId" clId="{EB25DFAF-B09B-40AE-9398-5649D8CBF19C}" dt="2021-07-28T04:10:13.384" v="312" actId="113"/>
          <ac:spMkLst>
            <pc:docMk/>
            <pc:sldMk cId="1799397110" sldId="260"/>
            <ac:spMk id="6" creationId="{4CA4865F-57B3-4C65-8966-91CC957045A0}"/>
          </ac:spMkLst>
        </pc:spChg>
        <pc:spChg chg="add del">
          <ac:chgData name="daniel rosas" userId="e5df6e1d8e98c19f" providerId="LiveId" clId="{EB25DFAF-B09B-40AE-9398-5649D8CBF19C}" dt="2021-07-28T04:39:31.842" v="376" actId="22"/>
          <ac:spMkLst>
            <pc:docMk/>
            <pc:sldMk cId="1799397110" sldId="260"/>
            <ac:spMk id="7" creationId="{63255975-7C4A-40B7-AEBD-EB6DEF934AA4}"/>
          </ac:spMkLst>
        </pc:spChg>
        <pc:spChg chg="add mod">
          <ac:chgData name="daniel rosas" userId="e5df6e1d8e98c19f" providerId="LiveId" clId="{EB25DFAF-B09B-40AE-9398-5649D8CBF19C}" dt="2021-07-28T04:42:06.332" v="414" actId="1076"/>
          <ac:spMkLst>
            <pc:docMk/>
            <pc:sldMk cId="1799397110" sldId="260"/>
            <ac:spMk id="8" creationId="{34948FB5-E289-47FB-A984-65DF7EC30B2F}"/>
          </ac:spMkLst>
        </pc:spChg>
        <pc:spChg chg="add mod">
          <ac:chgData name="daniel rosas" userId="e5df6e1d8e98c19f" providerId="LiveId" clId="{EB25DFAF-B09B-40AE-9398-5649D8CBF19C}" dt="2021-07-28T04:42:03.380" v="413" actId="1076"/>
          <ac:spMkLst>
            <pc:docMk/>
            <pc:sldMk cId="1799397110" sldId="260"/>
            <ac:spMk id="9" creationId="{F9DEBA38-9646-4037-9DD3-1B3239B0CEB1}"/>
          </ac:spMkLst>
        </pc:spChg>
      </pc:sldChg>
      <pc:sldChg chg="modSp new mod">
        <pc:chgData name="daniel rosas" userId="e5df6e1d8e98c19f" providerId="LiveId" clId="{EB25DFAF-B09B-40AE-9398-5649D8CBF19C}" dt="2021-07-28T04:48:17.757" v="604" actId="403"/>
        <pc:sldMkLst>
          <pc:docMk/>
          <pc:sldMk cId="2829259335" sldId="261"/>
        </pc:sldMkLst>
        <pc:spChg chg="mod">
          <ac:chgData name="daniel rosas" userId="e5df6e1d8e98c19f" providerId="LiveId" clId="{EB25DFAF-B09B-40AE-9398-5649D8CBF19C}" dt="2021-07-28T04:11:07.540" v="335" actId="122"/>
          <ac:spMkLst>
            <pc:docMk/>
            <pc:sldMk cId="2829259335" sldId="261"/>
            <ac:spMk id="2" creationId="{D1B7DDC8-7642-410C-BA88-769C9B2CD194}"/>
          </ac:spMkLst>
        </pc:spChg>
        <pc:spChg chg="mod">
          <ac:chgData name="daniel rosas" userId="e5df6e1d8e98c19f" providerId="LiveId" clId="{EB25DFAF-B09B-40AE-9398-5649D8CBF19C}" dt="2021-07-28T04:48:17.757" v="604" actId="403"/>
          <ac:spMkLst>
            <pc:docMk/>
            <pc:sldMk cId="2829259335" sldId="261"/>
            <ac:spMk id="3" creationId="{3A6EEB5C-ED26-4D99-BA5A-A1C59FED3A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0159" y="2308166"/>
            <a:ext cx="5143500" cy="4567767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0159" y="7081372"/>
            <a:ext cx="5143500" cy="1422886"/>
          </a:xfrm>
        </p:spPr>
        <p:txBody>
          <a:bodyPr>
            <a:normAutofit/>
          </a:bodyPr>
          <a:lstStyle>
            <a:lvl1pPr marL="0" indent="0" algn="l">
              <a:buNone/>
              <a:defRPr sz="1013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376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84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103699" y="1195009"/>
            <a:ext cx="1282813" cy="731157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1195009"/>
            <a:ext cx="4564856" cy="731157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9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89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159" y="2469622"/>
            <a:ext cx="5143499" cy="4406311"/>
          </a:xfrm>
        </p:spPr>
        <p:txBody>
          <a:bodyPr anchor="b">
            <a:normAutofit/>
          </a:bodyPr>
          <a:lstStyle>
            <a:lvl1pPr>
              <a:defRPr sz="24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0159" y="7081372"/>
            <a:ext cx="5143499" cy="1422886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033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016" y="3217946"/>
            <a:ext cx="2780121" cy="57043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3217947"/>
            <a:ext cx="2731087" cy="570433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5708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159" y="527404"/>
            <a:ext cx="5592791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0158" y="2428347"/>
            <a:ext cx="2763478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0158" y="3618442"/>
            <a:ext cx="2763478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731087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731087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05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26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311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159" y="660400"/>
            <a:ext cx="2074105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287406" cy="703968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0159" y="3254829"/>
            <a:ext cx="2074105" cy="522259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323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159" y="1040626"/>
            <a:ext cx="2074105" cy="229282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278088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0159" y="3537857"/>
            <a:ext cx="2074105" cy="4939570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82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4952133" y="4991851"/>
            <a:ext cx="1905867" cy="4920270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016" y="1040627"/>
            <a:ext cx="5596933" cy="21773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016" y="3506123"/>
            <a:ext cx="5596933" cy="5075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9610" y="9181395"/>
            <a:ext cx="129183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bg1"/>
                </a:solidFill>
              </a:defRPr>
            </a:lvl1pPr>
          </a:lstStyle>
          <a:p>
            <a:fld id="{27BE65C6-98FE-4045-AC63-D395AEE9CDE4}" type="datetimeFigureOut">
              <a:rPr lang="es-MX" smtClean="0"/>
              <a:t>01/08/2021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2594917" y="2943841"/>
            <a:ext cx="5532729" cy="2053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91450" y="9181395"/>
            <a:ext cx="23117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bg1"/>
                </a:solidFill>
              </a:defRPr>
            </a:lvl1pPr>
          </a:lstStyle>
          <a:p>
            <a:fld id="{76AE76F2-B155-48B4-8300-8972E9FDD4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19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defTabSz="514350" rtl="0" eaLnBrk="1" latinLnBrk="0" hangingPunct="1">
        <a:lnSpc>
          <a:spcPct val="110000"/>
        </a:lnSpc>
        <a:spcBef>
          <a:spcPct val="0"/>
        </a:spcBef>
        <a:buNone/>
        <a:defRPr sz="18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120000"/>
        </a:lnSpc>
        <a:spcBef>
          <a:spcPts val="563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" indent="0" algn="l" defTabSz="514350" rtl="0" eaLnBrk="1" latinLnBrk="0" hangingPunct="1">
        <a:lnSpc>
          <a:spcPct val="120000"/>
        </a:lnSpc>
        <a:spcBef>
          <a:spcPts val="281"/>
        </a:spcBef>
        <a:buFontTx/>
        <a:buNone/>
        <a:defRPr sz="9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" indent="-128588" algn="l" defTabSz="514350" rtl="0" eaLnBrk="1" latinLnBrk="0" hangingPunct="1">
        <a:lnSpc>
          <a:spcPct val="12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334328" indent="0" algn="l" defTabSz="514350" rtl="0" eaLnBrk="1" latinLnBrk="0" hangingPunct="1">
        <a:lnSpc>
          <a:spcPct val="120000"/>
        </a:lnSpc>
        <a:spcBef>
          <a:spcPts val="281"/>
        </a:spcBef>
        <a:buFontTx/>
        <a:buNone/>
        <a:defRPr sz="675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" indent="-128588" algn="l" defTabSz="514350" rtl="0" eaLnBrk="1" latinLnBrk="0" hangingPunct="1">
        <a:lnSpc>
          <a:spcPct val="120000"/>
        </a:lnSpc>
        <a:spcBef>
          <a:spcPts val="281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A95CE776-BC9E-4556-9CAD-5FE9CACF62B8}"/>
              </a:ext>
            </a:extLst>
          </p:cNvPr>
          <p:cNvSpPr txBox="1"/>
          <p:nvPr/>
        </p:nvSpPr>
        <p:spPr>
          <a:xfrm>
            <a:off x="1038225" y="6448580"/>
            <a:ext cx="4781550" cy="15696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600" dirty="0"/>
              <a:t>El mantenimiento periodontal o también llamada terapia de soporte son los términos elegidos para describir aquellos procedimientos realizados por el odontólogo tras la terapia periodontal activa o después de la rehabilitación del paciente con implantes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8069E72-35B9-42E0-B404-259E346CED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2" y="3295650"/>
            <a:ext cx="4005638" cy="266375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018BC83-6915-4337-9364-30BDCB2DDC8C}"/>
              </a:ext>
            </a:extLst>
          </p:cNvPr>
          <p:cNvSpPr txBox="1"/>
          <p:nvPr/>
        </p:nvSpPr>
        <p:spPr>
          <a:xfrm>
            <a:off x="1299990" y="1134737"/>
            <a:ext cx="45197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Fase 3</a:t>
            </a:r>
          </a:p>
        </p:txBody>
      </p:sp>
    </p:spTree>
    <p:extLst>
      <p:ext uri="{BB962C8B-B14F-4D97-AF65-F5344CB8AC3E}">
        <p14:creationId xmlns:p14="http://schemas.microsoft.com/office/powerpoint/2010/main" val="320573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1B65330-A96E-4820-A54F-87EC5C7DBE7E}"/>
              </a:ext>
            </a:extLst>
          </p:cNvPr>
          <p:cNvSpPr txBox="1"/>
          <p:nvPr/>
        </p:nvSpPr>
        <p:spPr>
          <a:xfrm>
            <a:off x="552450" y="1529803"/>
            <a:ext cx="5695950" cy="954107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400" dirty="0"/>
              <a:t>Pacientes con historia de periodontitis, tratamiento con implantes o </a:t>
            </a:r>
            <a:r>
              <a:rPr lang="es-MX" sz="1400" dirty="0" err="1"/>
              <a:t>periimplantitis</a:t>
            </a:r>
            <a:r>
              <a:rPr lang="es-MX" sz="1400" dirty="0"/>
              <a:t> requieren terapia de mantenimiento periódica ya que la higiene oral personal no ha mostrado ser suficiente para controlar la pérdida de inserción u ósea a largo plazo.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ED300AE-304C-476B-98BE-22997EDF6C72}"/>
              </a:ext>
            </a:extLst>
          </p:cNvPr>
          <p:cNvSpPr txBox="1"/>
          <p:nvPr/>
        </p:nvSpPr>
        <p:spPr>
          <a:xfrm>
            <a:off x="552450" y="3539521"/>
            <a:ext cx="2476500" cy="483209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400" dirty="0"/>
              <a:t>1. Prevenir o minimizar la recurrencia de progresión de la enfermedad en pacientes que fueron tratados previamente por periodontitis, </a:t>
            </a:r>
            <a:r>
              <a:rPr lang="es-MX" sz="1400" dirty="0" err="1"/>
              <a:t>periimplantitis</a:t>
            </a:r>
            <a:r>
              <a:rPr lang="es-MX" sz="1400" dirty="0"/>
              <a:t>, o algún tipo de gingivitis.</a:t>
            </a:r>
          </a:p>
          <a:p>
            <a:endParaRPr lang="es-MX" sz="1400" dirty="0"/>
          </a:p>
          <a:p>
            <a:r>
              <a:rPr lang="es-MX" sz="1400" dirty="0"/>
              <a:t>2. Prevenir o reducir la incidencia de perdida dental o de implantes mediante el monitoreo de la dentición y cualquier reemplazo protésico de los dientes naturales.</a:t>
            </a:r>
          </a:p>
          <a:p>
            <a:endParaRPr lang="es-MX" sz="1400" dirty="0"/>
          </a:p>
          <a:p>
            <a:r>
              <a:rPr lang="es-MX" sz="1400" dirty="0"/>
              <a:t>3. Incrementar la probabilidad de localizar y tratar otras condiciones o enfermedades encontradas dentro de la cavidad oral de manera oportuna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34AB4D2-B840-4109-AC69-2E533DC7A685}"/>
              </a:ext>
            </a:extLst>
          </p:cNvPr>
          <p:cNvSpPr txBox="1"/>
          <p:nvPr/>
        </p:nvSpPr>
        <p:spPr>
          <a:xfrm>
            <a:off x="333374" y="386624"/>
            <a:ext cx="63531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b="1" dirty="0"/>
              <a:t>METAS TERAPÉUTICAS DEL MANTENIMIENTO</a:t>
            </a:r>
          </a:p>
          <a:p>
            <a:r>
              <a:rPr lang="es-MX" sz="2000" b="1" dirty="0"/>
              <a:t>PERIODONTAL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F8BF76E-9C73-4D78-9DA0-1A91342099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710"/>
          <a:stretch/>
        </p:blipFill>
        <p:spPr>
          <a:xfrm>
            <a:off x="3228975" y="4015624"/>
            <a:ext cx="3324225" cy="297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7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3EED2-DDC9-4F8F-A304-491FFD075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533" y="221477"/>
            <a:ext cx="5596933" cy="959623"/>
          </a:xfrm>
        </p:spPr>
        <p:txBody>
          <a:bodyPr>
            <a:normAutofit/>
          </a:bodyPr>
          <a:lstStyle/>
          <a:p>
            <a:r>
              <a:rPr lang="es-MX" dirty="0"/>
              <a:t>PROCEDIMIENTOS A REALIZAR EN LA CITA DE</a:t>
            </a:r>
            <a:br>
              <a:rPr lang="es-MX" dirty="0"/>
            </a:br>
            <a:r>
              <a:rPr lang="es-MX" dirty="0"/>
              <a:t>MANTENIMIENTO PERIODONTAL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2A49648F-CA1F-4BEB-BCE8-80ED79156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126604"/>
              </p:ext>
            </p:extLst>
          </p:nvPr>
        </p:nvGraphicFramePr>
        <p:xfrm>
          <a:off x="874643" y="2080041"/>
          <a:ext cx="5352823" cy="6444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52823">
                  <a:extLst>
                    <a:ext uri="{9D8B030D-6E8A-4147-A177-3AD203B41FA5}">
                      <a16:colId xmlns:a16="http://schemas.microsoft.com/office/drawing/2014/main" val="1549268741"/>
                    </a:ext>
                  </a:extLst>
                </a:gridCol>
              </a:tblGrid>
              <a:tr h="209423">
                <a:tc>
                  <a:txBody>
                    <a:bodyPr/>
                    <a:lstStyle/>
                    <a:p>
                      <a:r>
                        <a:rPr lang="es-MX" sz="1400" b="1" dirty="0"/>
                        <a:t>1. Actualización de la historia clínica médica y dental del paciente.</a:t>
                      </a:r>
                    </a:p>
                    <a:p>
                      <a:endParaRPr lang="es-MX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735905"/>
                  </a:ext>
                </a:extLst>
              </a:tr>
              <a:tr h="332460">
                <a:tc>
                  <a:txBody>
                    <a:bodyPr/>
                    <a:lstStyle/>
                    <a:p>
                      <a:r>
                        <a:rPr lang="es-MX" sz="1400" b="1" dirty="0"/>
                        <a:t>2. Examinación clínica (a ser comparada con las mediciones de</a:t>
                      </a:r>
                    </a:p>
                    <a:p>
                      <a:r>
                        <a:rPr lang="es-MX" sz="1400" b="1" dirty="0"/>
                        <a:t>Inicio)</a:t>
                      </a:r>
                    </a:p>
                    <a:p>
                      <a:endParaRPr lang="es-MX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46789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/>
                        <a:t>3. Examinación periodontal y registro de los resultados.</a:t>
                      </a:r>
                    </a:p>
                    <a:p>
                      <a:endParaRPr lang="es-MX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585475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r>
                        <a:rPr lang="es-MX" sz="1400" b="1" dirty="0"/>
                        <a:t>4. Examinación de los implantes dentales y tejidos </a:t>
                      </a:r>
                      <a:r>
                        <a:rPr lang="es-MX" sz="1400" b="1" dirty="0" err="1"/>
                        <a:t>periimplantares</a:t>
                      </a:r>
                      <a:r>
                        <a:rPr lang="es-MX" sz="1400" b="1" dirty="0"/>
                        <a:t> y registro de los resultados.</a:t>
                      </a:r>
                    </a:p>
                    <a:p>
                      <a:endParaRPr lang="es-MX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364274"/>
                  </a:ext>
                </a:extLst>
              </a:tr>
              <a:tr h="320148">
                <a:tc>
                  <a:txBody>
                    <a:bodyPr/>
                    <a:lstStyle/>
                    <a:p>
                      <a:r>
                        <a:rPr lang="es-MX" sz="1400" b="1" dirty="0"/>
                        <a:t>5. Valoración radiográfica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143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sz="1400" b="1" dirty="0"/>
                        <a:t>6. Valoración del estado periodontal, revisando los hallazgos clínicos y radiográficos y comparándolos con la valoración inicial.</a:t>
                      </a:r>
                    </a:p>
                    <a:p>
                      <a:endParaRPr lang="es-MX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134045"/>
                  </a:ext>
                </a:extLst>
              </a:tr>
              <a:tr h="123172">
                <a:tc>
                  <a:txBody>
                    <a:bodyPr/>
                    <a:lstStyle/>
                    <a:p>
                      <a:endParaRPr lang="es-MX" sz="1400" b="1" dirty="0"/>
                    </a:p>
                    <a:p>
                      <a:r>
                        <a:rPr lang="es-MX" sz="1400" b="1" dirty="0"/>
                        <a:t>7. Valoración de la higiene oral personal.</a:t>
                      </a:r>
                    </a:p>
                    <a:p>
                      <a:endParaRPr lang="es-MX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670479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r>
                        <a:rPr lang="es-MX" sz="1400" b="1" dirty="0"/>
                        <a:t>8. Tratamiento (curetaje selectivo)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04889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r>
                        <a:rPr lang="es-MX" sz="1400" b="1" dirty="0"/>
                        <a:t>9. Comunicación con el paciente</a:t>
                      </a:r>
                    </a:p>
                    <a:p>
                      <a:endParaRPr lang="es-MX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064251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r>
                        <a:rPr lang="es-MX" sz="1400" b="1" dirty="0"/>
                        <a:t>10. Planeación de la siguiente cita</a:t>
                      </a:r>
                    </a:p>
                    <a:p>
                      <a:endParaRPr lang="es-MX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51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11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090269-6881-4328-A048-CBEE437B6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016" y="1040627"/>
            <a:ext cx="5596933" cy="890915"/>
          </a:xfrm>
        </p:spPr>
        <p:txBody>
          <a:bodyPr/>
          <a:lstStyle/>
          <a:p>
            <a:pPr algn="ctr"/>
            <a:r>
              <a:rPr lang="es-MX" dirty="0"/>
              <a:t>FACTORES A CONSIDERAR PARA EL PLAN DE</a:t>
            </a:r>
            <a:br>
              <a:rPr lang="es-MX" dirty="0"/>
            </a:br>
            <a:r>
              <a:rPr lang="es-MX" dirty="0"/>
              <a:t>MANTENIMIENTO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5F51E47-3D6A-4B67-A3F7-439C0F6F19C4}"/>
              </a:ext>
            </a:extLst>
          </p:cNvPr>
          <p:cNvSpPr txBox="1"/>
          <p:nvPr/>
        </p:nvSpPr>
        <p:spPr>
          <a:xfrm>
            <a:off x="630533" y="2500170"/>
            <a:ext cx="5596934" cy="1169551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400" dirty="0"/>
              <a:t>En la terapia de mantenimiento es importante valorar los siguientes</a:t>
            </a:r>
          </a:p>
          <a:p>
            <a:r>
              <a:rPr lang="es-MX" sz="1400" dirty="0"/>
              <a:t>factores para determinar los procedimientos a realizar, así como para poder determinar el riesgo individual del paciente ante la recidiva de la enfermedad periodontal.</a:t>
            </a:r>
          </a:p>
          <a:p>
            <a:endParaRPr lang="es-MX" sz="1400" dirty="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F72E57EB-4A0D-42F2-A9D8-FC6915340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72475"/>
              </p:ext>
            </p:extLst>
          </p:nvPr>
        </p:nvGraphicFramePr>
        <p:xfrm>
          <a:off x="630533" y="4023910"/>
          <a:ext cx="5572416" cy="4350134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5572416">
                  <a:extLst>
                    <a:ext uri="{9D8B030D-6E8A-4147-A177-3AD203B41FA5}">
                      <a16:colId xmlns:a16="http://schemas.microsoft.com/office/drawing/2014/main" val="1005326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Presencia de sangrado al sondeo (sea mayor a 25% de los sitios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sondeados).</a:t>
                      </a:r>
                    </a:p>
                    <a:p>
                      <a:endParaRPr lang="es-MX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00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Prevalencia de bolsas periodontales mayores a 4 </a:t>
                      </a:r>
                      <a:r>
                        <a:rPr kumimoji="0" lang="es-MX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mm.</a:t>
                      </a:r>
                      <a:endParaRPr kumimoji="0" lang="es-MX" sz="14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504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Pérdida dental de un total de 28 dientes (no se cuentan terceros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molares).</a:t>
                      </a:r>
                    </a:p>
                    <a:p>
                      <a:endParaRPr lang="es-MX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180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Pérdida de soporte periodontal en relación con la edad del paciente.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37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Condiciones sistémicas y genéticas (por ejemplo, diabetes).</a:t>
                      </a:r>
                      <a:endParaRPr lang="es-MX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60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Factores ambientales (por ejemplo, tabaquismo).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032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Higiene oral (cantidad de placa dentobacteriana presente 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la cavidad oral).</a:t>
                      </a:r>
                    </a:p>
                    <a:p>
                      <a:endParaRPr lang="es-MX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218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Obediencia del paciente a las instrucciones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157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51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0BB07B7-A935-4129-91A7-1A4DAA16F5F2}"/>
              </a:ext>
            </a:extLst>
          </p:cNvPr>
          <p:cNvSpPr txBox="1"/>
          <p:nvPr/>
        </p:nvSpPr>
        <p:spPr>
          <a:xfrm>
            <a:off x="1195145" y="6625603"/>
            <a:ext cx="4685109" cy="160043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400" dirty="0"/>
              <a:t>En la ausencia de mantenimiento periodontal, es factible la recurrencia de la enfermedad, por lo que se debe estar atento a encontrar signos como la recurrencia del sangrado al sondeo, el incremento en la profundidad al sondeo, pérdida dental y pérdida ósea radiográfica, condiciones genéticas, sistémicas o factores ambientales.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CA4865F-57B3-4C65-8966-91CC957045A0}"/>
              </a:ext>
            </a:extLst>
          </p:cNvPr>
          <p:cNvSpPr txBox="1"/>
          <p:nvPr/>
        </p:nvSpPr>
        <p:spPr>
          <a:xfrm>
            <a:off x="688369" y="534256"/>
            <a:ext cx="533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/>
              <a:t>Conclusiones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4948FB5-E289-47FB-A984-65DF7EC30B2F}"/>
              </a:ext>
            </a:extLst>
          </p:cNvPr>
          <p:cNvSpPr txBox="1"/>
          <p:nvPr/>
        </p:nvSpPr>
        <p:spPr>
          <a:xfrm>
            <a:off x="1232418" y="1407107"/>
            <a:ext cx="4610559" cy="160043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Dentro de las metas terapéuticas que se buscan son la prevención o disminución de la recurrencia de la enfermedad, de la incidencia de pérdida dental o de implantes mediante el monitoreo de la dentición, y por último, incrementar la probabilidad de localizar y tratar otras condiciones o enfermedades encontradas dentro de la cavidad oral de manera oportuna.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9DEBA38-9646-4037-9DD3-1B3239B0CEB1}"/>
              </a:ext>
            </a:extLst>
          </p:cNvPr>
          <p:cNvSpPr txBox="1"/>
          <p:nvPr/>
        </p:nvSpPr>
        <p:spPr>
          <a:xfrm>
            <a:off x="1195144" y="3908633"/>
            <a:ext cx="4685109" cy="18158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Los procedimientos que son llevados a cabo durante una cita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de mantenimiento son similares a los que se realizan durante la Fase I periodontal. A pesar de que tradicionalmente las citas de mantenimiento toman entre 45 y 60 minutos, el tiempo requerido para un mantenimiento efectivo deberá depender de cada individuo.</a:t>
            </a:r>
          </a:p>
        </p:txBody>
      </p:sp>
    </p:spTree>
    <p:extLst>
      <p:ext uri="{BB962C8B-B14F-4D97-AF65-F5344CB8AC3E}">
        <p14:creationId xmlns:p14="http://schemas.microsoft.com/office/powerpoint/2010/main" val="1799397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7DDC8-7642-410C-BA88-769C9B2CD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/>
              <a:t>Bibliografía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6EEB5C-ED26-4D99-BA5A-A1C59FED3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/>
              <a:t>Vargas Casillas, Ana. </a:t>
            </a:r>
            <a:r>
              <a:rPr lang="es-MX" sz="2000" dirty="0" err="1"/>
              <a:t>Periodontología</a:t>
            </a:r>
            <a:r>
              <a:rPr lang="es-MX" sz="2000" dirty="0"/>
              <a:t> e implantología. Editorial medica panamericana. México, D.F.. 2016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92593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2">
  <a:themeElements>
    <a:clrScheme name="AnalogousFromLightSeedLeftStep">
      <a:dk1>
        <a:srgbClr val="000000"/>
      </a:dk1>
      <a:lt1>
        <a:srgbClr val="FFFFFF"/>
      </a:lt1>
      <a:dk2>
        <a:srgbClr val="412427"/>
      </a:dk2>
      <a:lt2>
        <a:srgbClr val="E2E4E8"/>
      </a:lt2>
      <a:accent1>
        <a:srgbClr val="B89D56"/>
      </a:accent1>
      <a:accent2>
        <a:srgbClr val="D88661"/>
      </a:accent2>
      <a:accent3>
        <a:srgbClr val="DF7D88"/>
      </a:accent3>
      <a:accent4>
        <a:srgbClr val="D8619F"/>
      </a:accent4>
      <a:accent5>
        <a:srgbClr val="DF7DD9"/>
      </a:accent5>
      <a:accent6>
        <a:srgbClr val="AD61D8"/>
      </a:accent6>
      <a:hlink>
        <a:srgbClr val="697CAE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" id="{2DA78EBA-0887-4A57-9DF6-652443821F03}" vid="{4B7F15AA-455C-499E-AFE0-35691C51CE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73</TotalTime>
  <Words>603</Words>
  <Application>Microsoft Office PowerPoint</Application>
  <PresentationFormat>A4 (210 x 297 mm)</PresentationFormat>
  <Paragraphs>44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Avenir Next LT Pro</vt:lpstr>
      <vt:lpstr>Avenir Next LT Pro Light</vt:lpstr>
      <vt:lpstr>Tema2</vt:lpstr>
      <vt:lpstr>Presentación de PowerPoint</vt:lpstr>
      <vt:lpstr>Presentación de PowerPoint</vt:lpstr>
      <vt:lpstr>PROCEDIMIENTOS A REALIZAR EN LA CITA DE MANTENIMIENTO PERIODONTAL</vt:lpstr>
      <vt:lpstr>FACTORES A CONSIDERAR PARA EL PLAN DE MANTENIMIENTO</vt:lpstr>
      <vt:lpstr>Presentación de PowerPoint</vt:lpstr>
      <vt:lpstr>Bibliografía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Fase 3</dc:title>
  <dc:creator>daniel rosas</dc:creator>
  <cp:lastModifiedBy>daniel rosas</cp:lastModifiedBy>
  <cp:revision>1</cp:revision>
  <dcterms:created xsi:type="dcterms:W3CDTF">2021-07-28T03:10:56Z</dcterms:created>
  <dcterms:modified xsi:type="dcterms:W3CDTF">2021-08-02T04:30:53Z</dcterms:modified>
</cp:coreProperties>
</file>