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58" r:id="rId4"/>
    <p:sldId id="259" r:id="rId5"/>
    <p:sldId id="260" r:id="rId6"/>
    <p:sldId id="261" r:id="rId7"/>
    <p:sldId id="266" r:id="rId8"/>
    <p:sldId id="262" r:id="rId9"/>
    <p:sldId id="264" r:id="rId10"/>
    <p:sldId id="263"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3" d="100"/>
          <a:sy n="73" d="100"/>
        </p:scale>
        <p:origin x="6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982E46-C007-4287-8587-4BEE46DAF159}" type="doc">
      <dgm:prSet loTypeId="urn:microsoft.com/office/officeart/2009/3/layout/IncreasingArrowsProcess" loCatId="process" qsTypeId="urn:microsoft.com/office/officeart/2005/8/quickstyle/3d4" qsCatId="3D" csTypeId="urn:microsoft.com/office/officeart/2005/8/colors/colorful5" csCatId="colorful" phldr="1"/>
      <dgm:spPr/>
    </dgm:pt>
    <dgm:pt modelId="{964CE78F-9A99-4684-A933-5FCC43C02683}">
      <dgm:prSet phldrT="[Texto]" custT="1"/>
      <dgm:spPr/>
      <dgm:t>
        <a:bodyPr/>
        <a:lstStyle/>
        <a:p>
          <a:r>
            <a:rPr lang="es-MX" sz="1800" dirty="0" smtClean="0"/>
            <a:t>La labor principal del terapeuta durante esta fase del tratamiento es elaborar la “parte central de la historia del paciente”.</a:t>
          </a:r>
          <a:endParaRPr lang="es-MX" sz="1800" dirty="0"/>
        </a:p>
      </dgm:t>
    </dgm:pt>
    <dgm:pt modelId="{0AA668E1-48D7-4C0C-A435-036EE27B52FF}" type="parTrans" cxnId="{6A49EBA7-7393-4DFD-9239-DA49EEB59E10}">
      <dgm:prSet/>
      <dgm:spPr/>
      <dgm:t>
        <a:bodyPr/>
        <a:lstStyle/>
        <a:p>
          <a:endParaRPr lang="es-MX" sz="2400"/>
        </a:p>
      </dgm:t>
    </dgm:pt>
    <dgm:pt modelId="{A506B39D-3295-4E6F-B81C-65DADF856DB5}" type="sibTrans" cxnId="{6A49EBA7-7393-4DFD-9239-DA49EEB59E10}">
      <dgm:prSet/>
      <dgm:spPr/>
      <dgm:t>
        <a:bodyPr/>
        <a:lstStyle/>
        <a:p>
          <a:endParaRPr lang="es-MX" sz="2400"/>
        </a:p>
      </dgm:t>
    </dgm:pt>
    <dgm:pt modelId="{C7ECE49C-7278-40C3-A06F-7003FB2F8FA1}">
      <dgm:prSet phldrT="[Texto]" custT="1"/>
      <dgm:spPr/>
      <dgm:t>
        <a:bodyPr/>
        <a:lstStyle/>
        <a:p>
          <a:r>
            <a:rPr lang="es-MX" sz="1800" dirty="0" smtClean="0"/>
            <a:t>Para que el plan de tratamiento tenga éxito debe ayudar al paciente a vencer los impedimentos para el logro de las metas.</a:t>
          </a:r>
          <a:endParaRPr lang="es-MX" sz="1800" dirty="0"/>
        </a:p>
      </dgm:t>
    </dgm:pt>
    <dgm:pt modelId="{AF7AA2CD-481B-43AD-9599-D10BAA706BC3}" type="parTrans" cxnId="{C21A2C43-CE94-4998-B11F-428D11030BC0}">
      <dgm:prSet/>
      <dgm:spPr/>
      <dgm:t>
        <a:bodyPr/>
        <a:lstStyle/>
        <a:p>
          <a:endParaRPr lang="es-MX" sz="2400"/>
        </a:p>
      </dgm:t>
    </dgm:pt>
    <dgm:pt modelId="{694536F2-9F85-4BCB-BDA8-DACA3A0130B1}" type="sibTrans" cxnId="{C21A2C43-CE94-4998-B11F-428D11030BC0}">
      <dgm:prSet/>
      <dgm:spPr/>
      <dgm:t>
        <a:bodyPr/>
        <a:lstStyle/>
        <a:p>
          <a:endParaRPr lang="es-MX" sz="2400"/>
        </a:p>
      </dgm:t>
    </dgm:pt>
    <dgm:pt modelId="{A4D98496-C72F-4C44-BDAE-515CD7DD147F}">
      <dgm:prSet custT="1"/>
      <dgm:spPr/>
      <dgm:t>
        <a:bodyPr/>
        <a:lstStyle/>
        <a:p>
          <a:r>
            <a:rPr lang="es-MX" sz="1800" dirty="0" smtClean="0"/>
            <a:t>Estos son los medios para alcanzar las metas de resultados finales del paciente</a:t>
          </a:r>
          <a:endParaRPr lang="es-MX" sz="1800" dirty="0"/>
        </a:p>
      </dgm:t>
    </dgm:pt>
    <dgm:pt modelId="{732AE468-0DA8-40C1-B0CD-BAE14B744B89}" type="parTrans" cxnId="{D94D0768-93F0-4D81-AA70-F309AB8E3429}">
      <dgm:prSet/>
      <dgm:spPr/>
      <dgm:t>
        <a:bodyPr/>
        <a:lstStyle/>
        <a:p>
          <a:endParaRPr lang="es-MX" sz="2400"/>
        </a:p>
      </dgm:t>
    </dgm:pt>
    <dgm:pt modelId="{B268999E-1C28-4579-B9D9-C1A3F9D6F7B9}" type="sibTrans" cxnId="{D94D0768-93F0-4D81-AA70-F309AB8E3429}">
      <dgm:prSet/>
      <dgm:spPr/>
      <dgm:t>
        <a:bodyPr/>
        <a:lstStyle/>
        <a:p>
          <a:endParaRPr lang="es-MX" sz="2400"/>
        </a:p>
      </dgm:t>
    </dgm:pt>
    <dgm:pt modelId="{C49DEF0D-6293-4F97-9E6F-A3434E842354}" type="pres">
      <dgm:prSet presAssocID="{77982E46-C007-4287-8587-4BEE46DAF159}" presName="Name0" presStyleCnt="0">
        <dgm:presLayoutVars>
          <dgm:chMax val="5"/>
          <dgm:chPref val="5"/>
          <dgm:dir/>
          <dgm:animLvl val="lvl"/>
        </dgm:presLayoutVars>
      </dgm:prSet>
      <dgm:spPr/>
    </dgm:pt>
    <dgm:pt modelId="{969B6F5B-7CAF-46A7-B957-1AAA200AE3D5}" type="pres">
      <dgm:prSet presAssocID="{964CE78F-9A99-4684-A933-5FCC43C02683}" presName="parentText1" presStyleLbl="node1" presStyleIdx="0" presStyleCnt="3" custScaleY="142140" custLinFactNeighborX="582" custLinFactNeighborY="-19339">
        <dgm:presLayoutVars>
          <dgm:chMax/>
          <dgm:chPref val="3"/>
          <dgm:bulletEnabled val="1"/>
        </dgm:presLayoutVars>
      </dgm:prSet>
      <dgm:spPr/>
      <dgm:t>
        <a:bodyPr/>
        <a:lstStyle/>
        <a:p>
          <a:endParaRPr lang="es-MX"/>
        </a:p>
      </dgm:t>
    </dgm:pt>
    <dgm:pt modelId="{F5886156-D24C-4A9B-9EE4-28F97E57ED04}" type="pres">
      <dgm:prSet presAssocID="{A4D98496-C72F-4C44-BDAE-515CD7DD147F}" presName="parentText2" presStyleLbl="node1" presStyleIdx="1" presStyleCnt="3" custScaleX="103579" custScaleY="146650" custLinFactNeighborX="1762" custLinFactNeighborY="-3885">
        <dgm:presLayoutVars>
          <dgm:chMax/>
          <dgm:chPref val="3"/>
          <dgm:bulletEnabled val="1"/>
        </dgm:presLayoutVars>
      </dgm:prSet>
      <dgm:spPr/>
      <dgm:t>
        <a:bodyPr/>
        <a:lstStyle/>
        <a:p>
          <a:endParaRPr lang="es-MX"/>
        </a:p>
      </dgm:t>
    </dgm:pt>
    <dgm:pt modelId="{7EB9B37E-A9B2-4451-A701-6639AC52225B}" type="pres">
      <dgm:prSet presAssocID="{C7ECE49C-7278-40C3-A06F-7003FB2F8FA1}" presName="parentText3" presStyleLbl="node1" presStyleIdx="2" presStyleCnt="3" custScaleX="162118" custScaleY="131605" custLinFactNeighborX="-26521" custLinFactNeighborY="28164">
        <dgm:presLayoutVars>
          <dgm:chMax/>
          <dgm:chPref val="3"/>
          <dgm:bulletEnabled val="1"/>
        </dgm:presLayoutVars>
      </dgm:prSet>
      <dgm:spPr/>
      <dgm:t>
        <a:bodyPr/>
        <a:lstStyle/>
        <a:p>
          <a:endParaRPr lang="es-MX"/>
        </a:p>
      </dgm:t>
    </dgm:pt>
  </dgm:ptLst>
  <dgm:cxnLst>
    <dgm:cxn modelId="{0A69EF69-9981-49D2-89BB-92E5E12A75B2}" type="presOf" srcId="{A4D98496-C72F-4C44-BDAE-515CD7DD147F}" destId="{F5886156-D24C-4A9B-9EE4-28F97E57ED04}" srcOrd="0" destOrd="0" presId="urn:microsoft.com/office/officeart/2009/3/layout/IncreasingArrowsProcess"/>
    <dgm:cxn modelId="{6A49EBA7-7393-4DFD-9239-DA49EEB59E10}" srcId="{77982E46-C007-4287-8587-4BEE46DAF159}" destId="{964CE78F-9A99-4684-A933-5FCC43C02683}" srcOrd="0" destOrd="0" parTransId="{0AA668E1-48D7-4C0C-A435-036EE27B52FF}" sibTransId="{A506B39D-3295-4E6F-B81C-65DADF856DB5}"/>
    <dgm:cxn modelId="{E3EE068F-AAD7-491C-BE56-5D9798637604}" type="presOf" srcId="{964CE78F-9A99-4684-A933-5FCC43C02683}" destId="{969B6F5B-7CAF-46A7-B957-1AAA200AE3D5}" srcOrd="0" destOrd="0" presId="urn:microsoft.com/office/officeart/2009/3/layout/IncreasingArrowsProcess"/>
    <dgm:cxn modelId="{8B68A695-7304-4A3B-893C-735932CCFE3C}" type="presOf" srcId="{77982E46-C007-4287-8587-4BEE46DAF159}" destId="{C49DEF0D-6293-4F97-9E6F-A3434E842354}" srcOrd="0" destOrd="0" presId="urn:microsoft.com/office/officeart/2009/3/layout/IncreasingArrowsProcess"/>
    <dgm:cxn modelId="{B1DCED47-965C-4B2B-98C9-A82D773EC5C4}" type="presOf" srcId="{C7ECE49C-7278-40C3-A06F-7003FB2F8FA1}" destId="{7EB9B37E-A9B2-4451-A701-6639AC52225B}" srcOrd="0" destOrd="0" presId="urn:microsoft.com/office/officeart/2009/3/layout/IncreasingArrowsProcess"/>
    <dgm:cxn modelId="{D94D0768-93F0-4D81-AA70-F309AB8E3429}" srcId="{77982E46-C007-4287-8587-4BEE46DAF159}" destId="{A4D98496-C72F-4C44-BDAE-515CD7DD147F}" srcOrd="1" destOrd="0" parTransId="{732AE468-0DA8-40C1-B0CD-BAE14B744B89}" sibTransId="{B268999E-1C28-4579-B9D9-C1A3F9D6F7B9}"/>
    <dgm:cxn modelId="{C21A2C43-CE94-4998-B11F-428D11030BC0}" srcId="{77982E46-C007-4287-8587-4BEE46DAF159}" destId="{C7ECE49C-7278-40C3-A06F-7003FB2F8FA1}" srcOrd="2" destOrd="0" parTransId="{AF7AA2CD-481B-43AD-9599-D10BAA706BC3}" sibTransId="{694536F2-9F85-4BCB-BDA8-DACA3A0130B1}"/>
    <dgm:cxn modelId="{040CFA92-A6C0-45E7-9A58-575967CD2C0A}" type="presParOf" srcId="{C49DEF0D-6293-4F97-9E6F-A3434E842354}" destId="{969B6F5B-7CAF-46A7-B957-1AAA200AE3D5}" srcOrd="0" destOrd="0" presId="urn:microsoft.com/office/officeart/2009/3/layout/IncreasingArrowsProcess"/>
    <dgm:cxn modelId="{CEBDEDBE-A3F0-49C6-9ED7-899937C04EA6}" type="presParOf" srcId="{C49DEF0D-6293-4F97-9E6F-A3434E842354}" destId="{F5886156-D24C-4A9B-9EE4-28F97E57ED04}" srcOrd="1" destOrd="0" presId="urn:microsoft.com/office/officeart/2009/3/layout/IncreasingArrowsProcess"/>
    <dgm:cxn modelId="{B86AE32E-7CBA-440B-A748-B9D40A2DA827}" type="presParOf" srcId="{C49DEF0D-6293-4F97-9E6F-A3434E842354}" destId="{7EB9B37E-A9B2-4451-A701-6639AC52225B}" srcOrd="2"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01282C-C2A3-4DC4-9B42-89CAE5017924}" type="doc">
      <dgm:prSet loTypeId="urn:microsoft.com/office/officeart/2005/8/layout/gear1" loCatId="relationship" qsTypeId="urn:microsoft.com/office/officeart/2009/2/quickstyle/3d8" qsCatId="3D" csTypeId="urn:microsoft.com/office/officeart/2005/8/colors/colorful2" csCatId="colorful" phldr="1"/>
      <dgm:spPr/>
    </dgm:pt>
    <dgm:pt modelId="{F6C5F1A4-D046-4F98-80D2-5AAE106AA165}">
      <dgm:prSet phldrT="[Texto]" custT="1"/>
      <dgm:spPr/>
      <dgm:t>
        <a:bodyPr/>
        <a:lstStyle/>
        <a:p>
          <a:r>
            <a:rPr lang="es-MX" sz="1800" smtClean="0"/>
            <a:t>¿Cuál es la probabilidad de que el paciente trabaje bajo una estrategia particular?</a:t>
          </a:r>
          <a:endParaRPr lang="es-MX" sz="1800" dirty="0"/>
        </a:p>
      </dgm:t>
    </dgm:pt>
    <dgm:pt modelId="{F7852B4D-163A-4279-BEA0-6B4A045FFD63}" type="parTrans" cxnId="{42574731-F879-4F7B-867B-1B7412B3712F}">
      <dgm:prSet/>
      <dgm:spPr/>
      <dgm:t>
        <a:bodyPr/>
        <a:lstStyle/>
        <a:p>
          <a:endParaRPr lang="es-MX"/>
        </a:p>
      </dgm:t>
    </dgm:pt>
    <dgm:pt modelId="{BDCCA7D9-2B84-4884-91B3-80FA147B619A}" type="sibTrans" cxnId="{42574731-F879-4F7B-867B-1B7412B3712F}">
      <dgm:prSet/>
      <dgm:spPr/>
      <dgm:t>
        <a:bodyPr/>
        <a:lstStyle/>
        <a:p>
          <a:endParaRPr lang="es-MX"/>
        </a:p>
      </dgm:t>
    </dgm:pt>
    <dgm:pt modelId="{D849C4F0-3D53-45F4-B0C4-71B4041D2E9F}">
      <dgm:prSet phldrT="[Texto]" phldr="1"/>
      <dgm:spPr/>
      <dgm:t>
        <a:bodyPr/>
        <a:lstStyle/>
        <a:p>
          <a:endParaRPr lang="es-MX"/>
        </a:p>
      </dgm:t>
    </dgm:pt>
    <dgm:pt modelId="{C8C98460-8F60-45F2-A940-445B96688D89}" type="parTrans" cxnId="{55701E2D-E78A-4740-8597-C9F2DCCC37E8}">
      <dgm:prSet/>
      <dgm:spPr/>
      <dgm:t>
        <a:bodyPr/>
        <a:lstStyle/>
        <a:p>
          <a:endParaRPr lang="es-MX"/>
        </a:p>
      </dgm:t>
    </dgm:pt>
    <dgm:pt modelId="{8FD13FF4-8DD6-4128-A750-B26AFDB74421}" type="sibTrans" cxnId="{55701E2D-E78A-4740-8597-C9F2DCCC37E8}">
      <dgm:prSet/>
      <dgm:spPr/>
      <dgm:t>
        <a:bodyPr/>
        <a:lstStyle/>
        <a:p>
          <a:endParaRPr lang="es-MX"/>
        </a:p>
      </dgm:t>
    </dgm:pt>
    <dgm:pt modelId="{026B4018-5D34-4EAE-B7A0-134BCB33C3B4}">
      <dgm:prSet phldrT="[Texto]" phldr="1"/>
      <dgm:spPr/>
      <dgm:t>
        <a:bodyPr/>
        <a:lstStyle/>
        <a:p>
          <a:endParaRPr lang="es-MX"/>
        </a:p>
      </dgm:t>
    </dgm:pt>
    <dgm:pt modelId="{6B117606-4E50-461E-B6DD-508CACC7B4A8}" type="parTrans" cxnId="{A6520EAF-B44C-41E2-BFA2-67431DE5658F}">
      <dgm:prSet/>
      <dgm:spPr/>
      <dgm:t>
        <a:bodyPr/>
        <a:lstStyle/>
        <a:p>
          <a:endParaRPr lang="es-MX"/>
        </a:p>
      </dgm:t>
    </dgm:pt>
    <dgm:pt modelId="{CF2FF6A7-291E-4A1A-BECF-B8B62B683BC6}" type="sibTrans" cxnId="{A6520EAF-B44C-41E2-BFA2-67431DE5658F}">
      <dgm:prSet/>
      <dgm:spPr/>
      <dgm:t>
        <a:bodyPr/>
        <a:lstStyle/>
        <a:p>
          <a:endParaRPr lang="es-MX"/>
        </a:p>
      </dgm:t>
    </dgm:pt>
    <dgm:pt modelId="{35063903-AB4B-4533-96AC-544794DAEA79}">
      <dgm:prSet custT="1"/>
      <dgm:spPr/>
      <dgm:t>
        <a:bodyPr/>
        <a:lstStyle/>
        <a:p>
          <a:pPr algn="ctr"/>
          <a:r>
            <a:rPr lang="es-MX" sz="1400" smtClean="0"/>
            <a:t>¿Cuál es la probabilidad de que esta intervención en particular consiga la o las metas especificadas</a:t>
          </a:r>
          <a:r>
            <a:rPr lang="es-MX" sz="1100" smtClean="0"/>
            <a:t>?</a:t>
          </a:r>
          <a:endParaRPr lang="es-MX" sz="1100" dirty="0"/>
        </a:p>
      </dgm:t>
    </dgm:pt>
    <dgm:pt modelId="{0E2B0247-C50A-466A-A98A-EDEC66FA0525}" type="parTrans" cxnId="{1A148511-D698-4666-B77F-1544A0E4CD4F}">
      <dgm:prSet/>
      <dgm:spPr/>
      <dgm:t>
        <a:bodyPr/>
        <a:lstStyle/>
        <a:p>
          <a:endParaRPr lang="es-MX"/>
        </a:p>
      </dgm:t>
    </dgm:pt>
    <dgm:pt modelId="{E6930FDC-338D-45F8-B08B-C4779F1CD5AE}" type="sibTrans" cxnId="{1A148511-D698-4666-B77F-1544A0E4CD4F}">
      <dgm:prSet/>
      <dgm:spPr/>
      <dgm:t>
        <a:bodyPr/>
        <a:lstStyle/>
        <a:p>
          <a:endParaRPr lang="es-MX"/>
        </a:p>
      </dgm:t>
    </dgm:pt>
    <dgm:pt modelId="{DB637967-E43F-481C-B66E-94686FB9D0D5}">
      <dgm:prSet custT="1"/>
      <dgm:spPr/>
      <dgm:t>
        <a:bodyPr/>
        <a:lstStyle/>
        <a:p>
          <a:r>
            <a:rPr lang="es-MX" sz="1600" dirty="0" smtClean="0"/>
            <a:t> ¿Cuál es la probabilidad de que yo aplique de forma óptima este enfoque?</a:t>
          </a:r>
          <a:endParaRPr lang="es-MX" sz="1600" dirty="0"/>
        </a:p>
      </dgm:t>
    </dgm:pt>
    <dgm:pt modelId="{6A85F3C7-BFCC-457E-9002-EF64B32A395A}" type="parTrans" cxnId="{9DF73100-8645-42B2-AE3D-F87C4926F03C}">
      <dgm:prSet/>
      <dgm:spPr/>
      <dgm:t>
        <a:bodyPr/>
        <a:lstStyle/>
        <a:p>
          <a:endParaRPr lang="es-MX"/>
        </a:p>
      </dgm:t>
    </dgm:pt>
    <dgm:pt modelId="{498F12D4-4497-47CF-80A1-CF0B596DDAEF}" type="sibTrans" cxnId="{9DF73100-8645-42B2-AE3D-F87C4926F03C}">
      <dgm:prSet/>
      <dgm:spPr/>
      <dgm:t>
        <a:bodyPr/>
        <a:lstStyle/>
        <a:p>
          <a:endParaRPr lang="es-MX"/>
        </a:p>
      </dgm:t>
    </dgm:pt>
    <dgm:pt modelId="{9A53BCDC-CA68-472F-B556-FCF41E6BDE6A}">
      <dgm:prSet/>
      <dgm:spPr/>
      <dgm:t>
        <a:bodyPr/>
        <a:lstStyle/>
        <a:p>
          <a:endParaRPr lang="es-MX"/>
        </a:p>
      </dgm:t>
    </dgm:pt>
    <dgm:pt modelId="{CA1EC72A-5432-4778-937A-E0C28DA21933}" type="parTrans" cxnId="{BB1B9B10-DBC2-46A9-A5C6-0E1B56CBF76A}">
      <dgm:prSet/>
      <dgm:spPr/>
      <dgm:t>
        <a:bodyPr/>
        <a:lstStyle/>
        <a:p>
          <a:endParaRPr lang="es-MX"/>
        </a:p>
      </dgm:t>
    </dgm:pt>
    <dgm:pt modelId="{D34B93E6-1A7D-410D-85C3-D7F1A5EAC46B}" type="sibTrans" cxnId="{BB1B9B10-DBC2-46A9-A5C6-0E1B56CBF76A}">
      <dgm:prSet/>
      <dgm:spPr/>
      <dgm:t>
        <a:bodyPr/>
        <a:lstStyle/>
        <a:p>
          <a:endParaRPr lang="es-MX"/>
        </a:p>
      </dgm:t>
    </dgm:pt>
    <dgm:pt modelId="{3BB1D031-7675-4296-A3A8-CDD4925B9F30}" type="pres">
      <dgm:prSet presAssocID="{2E01282C-C2A3-4DC4-9B42-89CAE5017924}" presName="composite" presStyleCnt="0">
        <dgm:presLayoutVars>
          <dgm:chMax val="3"/>
          <dgm:animLvl val="lvl"/>
          <dgm:resizeHandles val="exact"/>
        </dgm:presLayoutVars>
      </dgm:prSet>
      <dgm:spPr/>
    </dgm:pt>
    <dgm:pt modelId="{358E55B6-2CCE-4A05-8302-21C93DFC0D3C}" type="pres">
      <dgm:prSet presAssocID="{F6C5F1A4-D046-4F98-80D2-5AAE106AA165}" presName="gear1" presStyleLbl="node1" presStyleIdx="0" presStyleCnt="3" custLinFactNeighborX="1312">
        <dgm:presLayoutVars>
          <dgm:chMax val="1"/>
          <dgm:bulletEnabled val="1"/>
        </dgm:presLayoutVars>
      </dgm:prSet>
      <dgm:spPr/>
      <dgm:t>
        <a:bodyPr/>
        <a:lstStyle/>
        <a:p>
          <a:endParaRPr lang="es-MX"/>
        </a:p>
      </dgm:t>
    </dgm:pt>
    <dgm:pt modelId="{256D6ABB-C0D3-4965-915B-31B6A3199B3D}" type="pres">
      <dgm:prSet presAssocID="{F6C5F1A4-D046-4F98-80D2-5AAE106AA165}" presName="gear1srcNode" presStyleLbl="node1" presStyleIdx="0" presStyleCnt="3"/>
      <dgm:spPr/>
      <dgm:t>
        <a:bodyPr/>
        <a:lstStyle/>
        <a:p>
          <a:endParaRPr lang="es-MX"/>
        </a:p>
      </dgm:t>
    </dgm:pt>
    <dgm:pt modelId="{A1C176AA-2C95-4050-9BDF-EDC9AAB20E6F}" type="pres">
      <dgm:prSet presAssocID="{F6C5F1A4-D046-4F98-80D2-5AAE106AA165}" presName="gear1dstNode" presStyleLbl="node1" presStyleIdx="0" presStyleCnt="3"/>
      <dgm:spPr/>
      <dgm:t>
        <a:bodyPr/>
        <a:lstStyle/>
        <a:p>
          <a:endParaRPr lang="es-MX"/>
        </a:p>
      </dgm:t>
    </dgm:pt>
    <dgm:pt modelId="{34F0D5AA-2E48-4DF0-8150-8BB5F7D5062C}" type="pres">
      <dgm:prSet presAssocID="{35063903-AB4B-4533-96AC-544794DAEA79}" presName="gear2" presStyleLbl="node1" presStyleIdx="1" presStyleCnt="3" custScaleX="118445" custScaleY="120268">
        <dgm:presLayoutVars>
          <dgm:chMax val="1"/>
          <dgm:bulletEnabled val="1"/>
        </dgm:presLayoutVars>
      </dgm:prSet>
      <dgm:spPr/>
      <dgm:t>
        <a:bodyPr/>
        <a:lstStyle/>
        <a:p>
          <a:endParaRPr lang="es-MX"/>
        </a:p>
      </dgm:t>
    </dgm:pt>
    <dgm:pt modelId="{7EE96E04-010A-42B2-B2DC-39D60A1D2FF6}" type="pres">
      <dgm:prSet presAssocID="{35063903-AB4B-4533-96AC-544794DAEA79}" presName="gear2srcNode" presStyleLbl="node1" presStyleIdx="1" presStyleCnt="3"/>
      <dgm:spPr/>
      <dgm:t>
        <a:bodyPr/>
        <a:lstStyle/>
        <a:p>
          <a:endParaRPr lang="es-MX"/>
        </a:p>
      </dgm:t>
    </dgm:pt>
    <dgm:pt modelId="{F8639FDD-FDC5-40EF-9026-28411A247EE0}" type="pres">
      <dgm:prSet presAssocID="{35063903-AB4B-4533-96AC-544794DAEA79}" presName="gear2dstNode" presStyleLbl="node1" presStyleIdx="1" presStyleCnt="3"/>
      <dgm:spPr/>
      <dgm:t>
        <a:bodyPr/>
        <a:lstStyle/>
        <a:p>
          <a:endParaRPr lang="es-MX"/>
        </a:p>
      </dgm:t>
    </dgm:pt>
    <dgm:pt modelId="{C50A77FD-6AD2-49EB-A612-04D543C8C04C}" type="pres">
      <dgm:prSet presAssocID="{DB637967-E43F-481C-B66E-94686FB9D0D5}" presName="gear3" presStyleLbl="node1" presStyleIdx="2" presStyleCnt="3" custLinFactNeighborX="8490"/>
      <dgm:spPr/>
      <dgm:t>
        <a:bodyPr/>
        <a:lstStyle/>
        <a:p>
          <a:endParaRPr lang="es-MX"/>
        </a:p>
      </dgm:t>
    </dgm:pt>
    <dgm:pt modelId="{B1FBE758-2953-472B-A1D5-863EB57BD6B2}" type="pres">
      <dgm:prSet presAssocID="{DB637967-E43F-481C-B66E-94686FB9D0D5}" presName="gear3tx" presStyleLbl="node1" presStyleIdx="2" presStyleCnt="3">
        <dgm:presLayoutVars>
          <dgm:chMax val="1"/>
          <dgm:bulletEnabled val="1"/>
        </dgm:presLayoutVars>
      </dgm:prSet>
      <dgm:spPr/>
      <dgm:t>
        <a:bodyPr/>
        <a:lstStyle/>
        <a:p>
          <a:endParaRPr lang="es-MX"/>
        </a:p>
      </dgm:t>
    </dgm:pt>
    <dgm:pt modelId="{38E75195-C0AB-40BD-8B06-71882CF3DE35}" type="pres">
      <dgm:prSet presAssocID="{DB637967-E43F-481C-B66E-94686FB9D0D5}" presName="gear3srcNode" presStyleLbl="node1" presStyleIdx="2" presStyleCnt="3"/>
      <dgm:spPr/>
      <dgm:t>
        <a:bodyPr/>
        <a:lstStyle/>
        <a:p>
          <a:endParaRPr lang="es-MX"/>
        </a:p>
      </dgm:t>
    </dgm:pt>
    <dgm:pt modelId="{CCFD15BA-AD66-4FB8-9368-6741F4FA597D}" type="pres">
      <dgm:prSet presAssocID="{DB637967-E43F-481C-B66E-94686FB9D0D5}" presName="gear3dstNode" presStyleLbl="node1" presStyleIdx="2" presStyleCnt="3"/>
      <dgm:spPr/>
      <dgm:t>
        <a:bodyPr/>
        <a:lstStyle/>
        <a:p>
          <a:endParaRPr lang="es-MX"/>
        </a:p>
      </dgm:t>
    </dgm:pt>
    <dgm:pt modelId="{A7C245D4-8698-421F-B912-477117BC9AA5}" type="pres">
      <dgm:prSet presAssocID="{BDCCA7D9-2B84-4884-91B3-80FA147B619A}" presName="connector1" presStyleLbl="sibTrans2D1" presStyleIdx="0" presStyleCnt="3"/>
      <dgm:spPr/>
      <dgm:t>
        <a:bodyPr/>
        <a:lstStyle/>
        <a:p>
          <a:endParaRPr lang="es-MX"/>
        </a:p>
      </dgm:t>
    </dgm:pt>
    <dgm:pt modelId="{B78580CF-3B19-4158-BD8B-D2DCCCBBA179}" type="pres">
      <dgm:prSet presAssocID="{E6930FDC-338D-45F8-B08B-C4779F1CD5AE}" presName="connector2" presStyleLbl="sibTrans2D1" presStyleIdx="1" presStyleCnt="3" custLinFactNeighborX="-5151" custLinFactNeighborY="2959"/>
      <dgm:spPr/>
      <dgm:t>
        <a:bodyPr/>
        <a:lstStyle/>
        <a:p>
          <a:endParaRPr lang="es-MX"/>
        </a:p>
      </dgm:t>
    </dgm:pt>
    <dgm:pt modelId="{B50B1DA7-CF4D-4CC5-BB14-0B5D8D3FAF31}" type="pres">
      <dgm:prSet presAssocID="{498F12D4-4497-47CF-80A1-CF0B596DDAEF}" presName="connector3" presStyleLbl="sibTrans2D1" presStyleIdx="2" presStyleCnt="3"/>
      <dgm:spPr/>
      <dgm:t>
        <a:bodyPr/>
        <a:lstStyle/>
        <a:p>
          <a:endParaRPr lang="es-MX"/>
        </a:p>
      </dgm:t>
    </dgm:pt>
  </dgm:ptLst>
  <dgm:cxnLst>
    <dgm:cxn modelId="{FA0C0C29-98DA-4036-8435-53ABC77A60CD}" type="presOf" srcId="{DB637967-E43F-481C-B66E-94686FB9D0D5}" destId="{B1FBE758-2953-472B-A1D5-863EB57BD6B2}" srcOrd="1" destOrd="0" presId="urn:microsoft.com/office/officeart/2005/8/layout/gear1"/>
    <dgm:cxn modelId="{55DA21B0-16C4-4E75-A2A7-82433B7A78E8}" type="presOf" srcId="{DB637967-E43F-481C-B66E-94686FB9D0D5}" destId="{CCFD15BA-AD66-4FB8-9368-6741F4FA597D}" srcOrd="3" destOrd="0" presId="urn:microsoft.com/office/officeart/2005/8/layout/gear1"/>
    <dgm:cxn modelId="{3A0FC51D-78CA-492D-B191-0D01E28A5DC0}" type="presOf" srcId="{F6C5F1A4-D046-4F98-80D2-5AAE106AA165}" destId="{358E55B6-2CCE-4A05-8302-21C93DFC0D3C}" srcOrd="0" destOrd="0" presId="urn:microsoft.com/office/officeart/2005/8/layout/gear1"/>
    <dgm:cxn modelId="{A6520EAF-B44C-41E2-BFA2-67431DE5658F}" srcId="{2E01282C-C2A3-4DC4-9B42-89CAE5017924}" destId="{026B4018-5D34-4EAE-B7A0-134BCB33C3B4}" srcOrd="5" destOrd="0" parTransId="{6B117606-4E50-461E-B6DD-508CACC7B4A8}" sibTransId="{CF2FF6A7-291E-4A1A-BECF-B8B62B683BC6}"/>
    <dgm:cxn modelId="{1A148511-D698-4666-B77F-1544A0E4CD4F}" srcId="{2E01282C-C2A3-4DC4-9B42-89CAE5017924}" destId="{35063903-AB4B-4533-96AC-544794DAEA79}" srcOrd="1" destOrd="0" parTransId="{0E2B0247-C50A-466A-A98A-EDEC66FA0525}" sibTransId="{E6930FDC-338D-45F8-B08B-C4779F1CD5AE}"/>
    <dgm:cxn modelId="{55701E2D-E78A-4740-8597-C9F2DCCC37E8}" srcId="{2E01282C-C2A3-4DC4-9B42-89CAE5017924}" destId="{D849C4F0-3D53-45F4-B0C4-71B4041D2E9F}" srcOrd="4" destOrd="0" parTransId="{C8C98460-8F60-45F2-A940-445B96688D89}" sibTransId="{8FD13FF4-8DD6-4128-A750-B26AFDB74421}"/>
    <dgm:cxn modelId="{9DF73100-8645-42B2-AE3D-F87C4926F03C}" srcId="{2E01282C-C2A3-4DC4-9B42-89CAE5017924}" destId="{DB637967-E43F-481C-B66E-94686FB9D0D5}" srcOrd="2" destOrd="0" parTransId="{6A85F3C7-BFCC-457E-9002-EF64B32A395A}" sibTransId="{498F12D4-4497-47CF-80A1-CF0B596DDAEF}"/>
    <dgm:cxn modelId="{D0467E99-31FB-4960-987A-1462169371DC}" type="presOf" srcId="{35063903-AB4B-4533-96AC-544794DAEA79}" destId="{F8639FDD-FDC5-40EF-9026-28411A247EE0}" srcOrd="2" destOrd="0" presId="urn:microsoft.com/office/officeart/2005/8/layout/gear1"/>
    <dgm:cxn modelId="{299B4986-DC3E-4170-BA59-2A9FF9391EDD}" type="presOf" srcId="{35063903-AB4B-4533-96AC-544794DAEA79}" destId="{34F0D5AA-2E48-4DF0-8150-8BB5F7D5062C}" srcOrd="0" destOrd="0" presId="urn:microsoft.com/office/officeart/2005/8/layout/gear1"/>
    <dgm:cxn modelId="{17F19EA4-C7E0-48C8-9AF3-F525AC284926}" type="presOf" srcId="{F6C5F1A4-D046-4F98-80D2-5AAE106AA165}" destId="{256D6ABB-C0D3-4965-915B-31B6A3199B3D}" srcOrd="1" destOrd="0" presId="urn:microsoft.com/office/officeart/2005/8/layout/gear1"/>
    <dgm:cxn modelId="{E9747E83-5011-4C9D-88EE-9F73C00648EA}" type="presOf" srcId="{DB637967-E43F-481C-B66E-94686FB9D0D5}" destId="{C50A77FD-6AD2-49EB-A612-04D543C8C04C}" srcOrd="0" destOrd="0" presId="urn:microsoft.com/office/officeart/2005/8/layout/gear1"/>
    <dgm:cxn modelId="{42574731-F879-4F7B-867B-1B7412B3712F}" srcId="{2E01282C-C2A3-4DC4-9B42-89CAE5017924}" destId="{F6C5F1A4-D046-4F98-80D2-5AAE106AA165}" srcOrd="0" destOrd="0" parTransId="{F7852B4D-163A-4279-BEA0-6B4A045FFD63}" sibTransId="{BDCCA7D9-2B84-4884-91B3-80FA147B619A}"/>
    <dgm:cxn modelId="{28230ABB-BFEA-423B-B9DB-FA49494D8233}" type="presOf" srcId="{F6C5F1A4-D046-4F98-80D2-5AAE106AA165}" destId="{A1C176AA-2C95-4050-9BDF-EDC9AAB20E6F}" srcOrd="2" destOrd="0" presId="urn:microsoft.com/office/officeart/2005/8/layout/gear1"/>
    <dgm:cxn modelId="{F3F889B6-5ADB-4BF4-B92A-AF98F53C716A}" type="presOf" srcId="{DB637967-E43F-481C-B66E-94686FB9D0D5}" destId="{38E75195-C0AB-40BD-8B06-71882CF3DE35}" srcOrd="2" destOrd="0" presId="urn:microsoft.com/office/officeart/2005/8/layout/gear1"/>
    <dgm:cxn modelId="{218A8105-B9CB-47CB-8C0A-E7D84F0C2BCA}" type="presOf" srcId="{BDCCA7D9-2B84-4884-91B3-80FA147B619A}" destId="{A7C245D4-8698-421F-B912-477117BC9AA5}" srcOrd="0" destOrd="0" presId="urn:microsoft.com/office/officeart/2005/8/layout/gear1"/>
    <dgm:cxn modelId="{BB1B9B10-DBC2-46A9-A5C6-0E1B56CBF76A}" srcId="{2E01282C-C2A3-4DC4-9B42-89CAE5017924}" destId="{9A53BCDC-CA68-472F-B556-FCF41E6BDE6A}" srcOrd="3" destOrd="0" parTransId="{CA1EC72A-5432-4778-937A-E0C28DA21933}" sibTransId="{D34B93E6-1A7D-410D-85C3-D7F1A5EAC46B}"/>
    <dgm:cxn modelId="{DD306C44-17D9-4E72-8DAE-1A1D9D3FC646}" type="presOf" srcId="{498F12D4-4497-47CF-80A1-CF0B596DDAEF}" destId="{B50B1DA7-CF4D-4CC5-BB14-0B5D8D3FAF31}" srcOrd="0" destOrd="0" presId="urn:microsoft.com/office/officeart/2005/8/layout/gear1"/>
    <dgm:cxn modelId="{3CFA7563-675A-478A-888F-759CAF36B49D}" type="presOf" srcId="{E6930FDC-338D-45F8-B08B-C4779F1CD5AE}" destId="{B78580CF-3B19-4158-BD8B-D2DCCCBBA179}" srcOrd="0" destOrd="0" presId="urn:microsoft.com/office/officeart/2005/8/layout/gear1"/>
    <dgm:cxn modelId="{FB606D4D-9A60-4090-B452-10A9AE0EEFF6}" type="presOf" srcId="{2E01282C-C2A3-4DC4-9B42-89CAE5017924}" destId="{3BB1D031-7675-4296-A3A8-CDD4925B9F30}" srcOrd="0" destOrd="0" presId="urn:microsoft.com/office/officeart/2005/8/layout/gear1"/>
    <dgm:cxn modelId="{7CE74FE1-25D6-4562-8F02-F6E49D85AAAE}" type="presOf" srcId="{35063903-AB4B-4533-96AC-544794DAEA79}" destId="{7EE96E04-010A-42B2-B2DC-39D60A1D2FF6}" srcOrd="1" destOrd="0" presId="urn:microsoft.com/office/officeart/2005/8/layout/gear1"/>
    <dgm:cxn modelId="{EB62D92A-F3BE-4AAA-82BB-668116F7FA62}" type="presParOf" srcId="{3BB1D031-7675-4296-A3A8-CDD4925B9F30}" destId="{358E55B6-2CCE-4A05-8302-21C93DFC0D3C}" srcOrd="0" destOrd="0" presId="urn:microsoft.com/office/officeart/2005/8/layout/gear1"/>
    <dgm:cxn modelId="{94F63D0C-E026-4C4D-80D1-1AC1FEC5617B}" type="presParOf" srcId="{3BB1D031-7675-4296-A3A8-CDD4925B9F30}" destId="{256D6ABB-C0D3-4965-915B-31B6A3199B3D}" srcOrd="1" destOrd="0" presId="urn:microsoft.com/office/officeart/2005/8/layout/gear1"/>
    <dgm:cxn modelId="{4305F634-E1C5-4D6A-A81F-3E57AD5FDDFD}" type="presParOf" srcId="{3BB1D031-7675-4296-A3A8-CDD4925B9F30}" destId="{A1C176AA-2C95-4050-9BDF-EDC9AAB20E6F}" srcOrd="2" destOrd="0" presId="urn:microsoft.com/office/officeart/2005/8/layout/gear1"/>
    <dgm:cxn modelId="{4ED96E97-962D-4CD9-9823-371ED6BAFC40}" type="presParOf" srcId="{3BB1D031-7675-4296-A3A8-CDD4925B9F30}" destId="{34F0D5AA-2E48-4DF0-8150-8BB5F7D5062C}" srcOrd="3" destOrd="0" presId="urn:microsoft.com/office/officeart/2005/8/layout/gear1"/>
    <dgm:cxn modelId="{9FD4C4B8-17E2-4B74-A4F1-E89FC4756EF2}" type="presParOf" srcId="{3BB1D031-7675-4296-A3A8-CDD4925B9F30}" destId="{7EE96E04-010A-42B2-B2DC-39D60A1D2FF6}" srcOrd="4" destOrd="0" presId="urn:microsoft.com/office/officeart/2005/8/layout/gear1"/>
    <dgm:cxn modelId="{7DE3D94E-B4A9-4E03-BE3D-729A9C2CBF9A}" type="presParOf" srcId="{3BB1D031-7675-4296-A3A8-CDD4925B9F30}" destId="{F8639FDD-FDC5-40EF-9026-28411A247EE0}" srcOrd="5" destOrd="0" presId="urn:microsoft.com/office/officeart/2005/8/layout/gear1"/>
    <dgm:cxn modelId="{10BB357B-0CD2-4FAD-8A6B-100D573531C8}" type="presParOf" srcId="{3BB1D031-7675-4296-A3A8-CDD4925B9F30}" destId="{C50A77FD-6AD2-49EB-A612-04D543C8C04C}" srcOrd="6" destOrd="0" presId="urn:microsoft.com/office/officeart/2005/8/layout/gear1"/>
    <dgm:cxn modelId="{85D7AAE0-3E00-41BA-9663-BBAD202536B8}" type="presParOf" srcId="{3BB1D031-7675-4296-A3A8-CDD4925B9F30}" destId="{B1FBE758-2953-472B-A1D5-863EB57BD6B2}" srcOrd="7" destOrd="0" presId="urn:microsoft.com/office/officeart/2005/8/layout/gear1"/>
    <dgm:cxn modelId="{373329CA-58F3-4983-AA87-9652087A1AF4}" type="presParOf" srcId="{3BB1D031-7675-4296-A3A8-CDD4925B9F30}" destId="{38E75195-C0AB-40BD-8B06-71882CF3DE35}" srcOrd="8" destOrd="0" presId="urn:microsoft.com/office/officeart/2005/8/layout/gear1"/>
    <dgm:cxn modelId="{CC7F2236-6A80-4A43-A6C4-BBD48723C49B}" type="presParOf" srcId="{3BB1D031-7675-4296-A3A8-CDD4925B9F30}" destId="{CCFD15BA-AD66-4FB8-9368-6741F4FA597D}" srcOrd="9" destOrd="0" presId="urn:microsoft.com/office/officeart/2005/8/layout/gear1"/>
    <dgm:cxn modelId="{246EBED4-3022-4A77-BEB9-1889031BD29C}" type="presParOf" srcId="{3BB1D031-7675-4296-A3A8-CDD4925B9F30}" destId="{A7C245D4-8698-421F-B912-477117BC9AA5}" srcOrd="10" destOrd="0" presId="urn:microsoft.com/office/officeart/2005/8/layout/gear1"/>
    <dgm:cxn modelId="{D65C674E-43EC-4E80-90E0-CAF4F38F40AA}" type="presParOf" srcId="{3BB1D031-7675-4296-A3A8-CDD4925B9F30}" destId="{B78580CF-3B19-4158-BD8B-D2DCCCBBA179}" srcOrd="11" destOrd="0" presId="urn:microsoft.com/office/officeart/2005/8/layout/gear1"/>
    <dgm:cxn modelId="{50AC19BA-58DA-41D6-84F8-B19163B85E78}" type="presParOf" srcId="{3BB1D031-7675-4296-A3A8-CDD4925B9F30}" destId="{B50B1DA7-CF4D-4CC5-BB14-0B5D8D3FAF31}"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87C501-AAE6-466B-A6E4-F1DBC84B6EC1}" type="doc">
      <dgm:prSet loTypeId="urn:microsoft.com/office/officeart/2005/8/layout/hList6" loCatId="list" qsTypeId="urn:microsoft.com/office/officeart/2005/8/quickstyle/3d3" qsCatId="3D" csTypeId="urn:microsoft.com/office/officeart/2005/8/colors/colorful5" csCatId="colorful" phldr="1"/>
      <dgm:spPr/>
      <dgm:t>
        <a:bodyPr/>
        <a:lstStyle/>
        <a:p>
          <a:endParaRPr lang="es-MX"/>
        </a:p>
      </dgm:t>
    </dgm:pt>
    <dgm:pt modelId="{916CF64F-82E1-4BFF-836F-9AD80649921F}">
      <dgm:prSet phldrT="[Texto]"/>
      <dgm:spPr/>
      <dgm:t>
        <a:bodyPr/>
        <a:lstStyle/>
        <a:p>
          <a:r>
            <a:rPr lang="es-MX" dirty="0" smtClean="0">
              <a:solidFill>
                <a:schemeClr val="tx1"/>
              </a:solidFill>
              <a:latin typeface="Berlin Sans FB" panose="020E0602020502020306" pitchFamily="34" charset="0"/>
            </a:rPr>
            <a:t>Elaborar un plan</a:t>
          </a:r>
        </a:p>
        <a:p>
          <a:r>
            <a:rPr lang="es-MX" dirty="0" smtClean="0">
              <a:solidFill>
                <a:schemeClr val="tx1"/>
              </a:solidFill>
              <a:latin typeface="Berlin Sans FB" panose="020E0602020502020306" pitchFamily="34" charset="0"/>
            </a:rPr>
            <a:t>de tratamiento general que ayude al paciente a alcanzar sus metas.</a:t>
          </a:r>
          <a:endParaRPr lang="es-MX" dirty="0">
            <a:solidFill>
              <a:schemeClr val="tx1"/>
            </a:solidFill>
            <a:latin typeface="Berlin Sans FB" panose="020E0602020502020306" pitchFamily="34" charset="0"/>
          </a:endParaRPr>
        </a:p>
      </dgm:t>
    </dgm:pt>
    <dgm:pt modelId="{A31A6AF8-4561-422B-A877-F7EF547BEF68}" type="parTrans" cxnId="{21FA46CE-E8D5-4F5E-A5EB-6CE162BAF33B}">
      <dgm:prSet/>
      <dgm:spPr/>
      <dgm:t>
        <a:bodyPr/>
        <a:lstStyle/>
        <a:p>
          <a:endParaRPr lang="es-MX">
            <a:solidFill>
              <a:schemeClr val="tx1"/>
            </a:solidFill>
            <a:latin typeface="Berlin Sans FB" panose="020E0602020502020306" pitchFamily="34" charset="0"/>
          </a:endParaRPr>
        </a:p>
      </dgm:t>
    </dgm:pt>
    <dgm:pt modelId="{91575D93-5E9B-44B6-A9BF-66F616B28AE6}" type="sibTrans" cxnId="{21FA46CE-E8D5-4F5E-A5EB-6CE162BAF33B}">
      <dgm:prSet/>
      <dgm:spPr/>
      <dgm:t>
        <a:bodyPr/>
        <a:lstStyle/>
        <a:p>
          <a:endParaRPr lang="es-MX">
            <a:solidFill>
              <a:schemeClr val="tx1"/>
            </a:solidFill>
            <a:latin typeface="Berlin Sans FB" panose="020E0602020502020306" pitchFamily="34" charset="0"/>
          </a:endParaRPr>
        </a:p>
      </dgm:t>
    </dgm:pt>
    <dgm:pt modelId="{17E59E77-6914-4022-966F-2A232CE1E611}">
      <dgm:prSet/>
      <dgm:spPr/>
      <dgm:t>
        <a:bodyPr/>
        <a:lstStyle/>
        <a:p>
          <a:r>
            <a:rPr lang="es-MX" dirty="0" smtClean="0">
              <a:solidFill>
                <a:schemeClr val="tx1"/>
              </a:solidFill>
              <a:latin typeface="Berlin Sans FB" panose="020E0602020502020306" pitchFamily="34" charset="0"/>
            </a:rPr>
            <a:t> Identificar los componentes y métodos del tratamiento necesarios para una aplicación optima del plan de tratamiento general.</a:t>
          </a:r>
          <a:endParaRPr lang="es-MX" dirty="0">
            <a:solidFill>
              <a:schemeClr val="tx1"/>
            </a:solidFill>
            <a:latin typeface="Berlin Sans FB" panose="020E0602020502020306" pitchFamily="34" charset="0"/>
          </a:endParaRPr>
        </a:p>
      </dgm:t>
    </dgm:pt>
    <dgm:pt modelId="{98ED7823-DB48-4417-A332-C33BF4EBB744}" type="parTrans" cxnId="{4807CDB6-ED40-46C4-B2F5-B6427EDDCF06}">
      <dgm:prSet/>
      <dgm:spPr/>
      <dgm:t>
        <a:bodyPr/>
        <a:lstStyle/>
        <a:p>
          <a:endParaRPr lang="es-MX">
            <a:solidFill>
              <a:schemeClr val="tx1"/>
            </a:solidFill>
            <a:latin typeface="Berlin Sans FB" panose="020E0602020502020306" pitchFamily="34" charset="0"/>
          </a:endParaRPr>
        </a:p>
      </dgm:t>
    </dgm:pt>
    <dgm:pt modelId="{E62968AC-F8C4-4B11-ABB6-DDD8ED4AE8BB}" type="sibTrans" cxnId="{4807CDB6-ED40-46C4-B2F5-B6427EDDCF06}">
      <dgm:prSet/>
      <dgm:spPr/>
      <dgm:t>
        <a:bodyPr/>
        <a:lstStyle/>
        <a:p>
          <a:endParaRPr lang="es-MX">
            <a:solidFill>
              <a:schemeClr val="tx1"/>
            </a:solidFill>
            <a:latin typeface="Berlin Sans FB" panose="020E0602020502020306" pitchFamily="34" charset="0"/>
          </a:endParaRPr>
        </a:p>
      </dgm:t>
    </dgm:pt>
    <dgm:pt modelId="{78FCE565-D54B-4DBD-BF09-A5F121CFE4E2}" type="pres">
      <dgm:prSet presAssocID="{8B87C501-AAE6-466B-A6E4-F1DBC84B6EC1}" presName="Name0" presStyleCnt="0">
        <dgm:presLayoutVars>
          <dgm:dir/>
          <dgm:resizeHandles val="exact"/>
        </dgm:presLayoutVars>
      </dgm:prSet>
      <dgm:spPr/>
      <dgm:t>
        <a:bodyPr/>
        <a:lstStyle/>
        <a:p>
          <a:endParaRPr lang="es-MX"/>
        </a:p>
      </dgm:t>
    </dgm:pt>
    <dgm:pt modelId="{712DD715-1B76-4A97-8B7B-1CD12203FED9}" type="pres">
      <dgm:prSet presAssocID="{916CF64F-82E1-4BFF-836F-9AD80649921F}" presName="node" presStyleLbl="node1" presStyleIdx="0" presStyleCnt="2" custLinFactNeighborX="9550" custLinFactNeighborY="1325">
        <dgm:presLayoutVars>
          <dgm:bulletEnabled val="1"/>
        </dgm:presLayoutVars>
      </dgm:prSet>
      <dgm:spPr/>
      <dgm:t>
        <a:bodyPr/>
        <a:lstStyle/>
        <a:p>
          <a:endParaRPr lang="es-MX"/>
        </a:p>
      </dgm:t>
    </dgm:pt>
    <dgm:pt modelId="{D5B15C1C-D22B-47B1-AB78-1A68AE02B28C}" type="pres">
      <dgm:prSet presAssocID="{91575D93-5E9B-44B6-A9BF-66F616B28AE6}" presName="sibTrans" presStyleCnt="0"/>
      <dgm:spPr/>
    </dgm:pt>
    <dgm:pt modelId="{1D75412B-EF7C-4EF0-ACF7-0AB94821F64B}" type="pres">
      <dgm:prSet presAssocID="{17E59E77-6914-4022-966F-2A232CE1E611}" presName="node" presStyleLbl="node1" presStyleIdx="1" presStyleCnt="2">
        <dgm:presLayoutVars>
          <dgm:bulletEnabled val="1"/>
        </dgm:presLayoutVars>
      </dgm:prSet>
      <dgm:spPr/>
      <dgm:t>
        <a:bodyPr/>
        <a:lstStyle/>
        <a:p>
          <a:endParaRPr lang="es-MX"/>
        </a:p>
      </dgm:t>
    </dgm:pt>
  </dgm:ptLst>
  <dgm:cxnLst>
    <dgm:cxn modelId="{4807CDB6-ED40-46C4-B2F5-B6427EDDCF06}" srcId="{8B87C501-AAE6-466B-A6E4-F1DBC84B6EC1}" destId="{17E59E77-6914-4022-966F-2A232CE1E611}" srcOrd="1" destOrd="0" parTransId="{98ED7823-DB48-4417-A332-C33BF4EBB744}" sibTransId="{E62968AC-F8C4-4B11-ABB6-DDD8ED4AE8BB}"/>
    <dgm:cxn modelId="{FC292F29-815C-4993-A2CE-911C9687B640}" type="presOf" srcId="{8B87C501-AAE6-466B-A6E4-F1DBC84B6EC1}" destId="{78FCE565-D54B-4DBD-BF09-A5F121CFE4E2}" srcOrd="0" destOrd="0" presId="urn:microsoft.com/office/officeart/2005/8/layout/hList6"/>
    <dgm:cxn modelId="{B955922D-7BA4-4210-856A-747A2550D7B9}" type="presOf" srcId="{916CF64F-82E1-4BFF-836F-9AD80649921F}" destId="{712DD715-1B76-4A97-8B7B-1CD12203FED9}" srcOrd="0" destOrd="0" presId="urn:microsoft.com/office/officeart/2005/8/layout/hList6"/>
    <dgm:cxn modelId="{4B76C917-4F61-4ACF-A4B3-BBA6C1E85542}" type="presOf" srcId="{17E59E77-6914-4022-966F-2A232CE1E611}" destId="{1D75412B-EF7C-4EF0-ACF7-0AB94821F64B}" srcOrd="0" destOrd="0" presId="urn:microsoft.com/office/officeart/2005/8/layout/hList6"/>
    <dgm:cxn modelId="{21FA46CE-E8D5-4F5E-A5EB-6CE162BAF33B}" srcId="{8B87C501-AAE6-466B-A6E4-F1DBC84B6EC1}" destId="{916CF64F-82E1-4BFF-836F-9AD80649921F}" srcOrd="0" destOrd="0" parTransId="{A31A6AF8-4561-422B-A877-F7EF547BEF68}" sibTransId="{91575D93-5E9B-44B6-A9BF-66F616B28AE6}"/>
    <dgm:cxn modelId="{0C6730F4-3E57-4407-9A2C-CB568FA94874}" type="presParOf" srcId="{78FCE565-D54B-4DBD-BF09-A5F121CFE4E2}" destId="{712DD715-1B76-4A97-8B7B-1CD12203FED9}" srcOrd="0" destOrd="0" presId="urn:microsoft.com/office/officeart/2005/8/layout/hList6"/>
    <dgm:cxn modelId="{13369410-E25D-45AD-BB74-A8E864958A46}" type="presParOf" srcId="{78FCE565-D54B-4DBD-BF09-A5F121CFE4E2}" destId="{D5B15C1C-D22B-47B1-AB78-1A68AE02B28C}" srcOrd="1" destOrd="0" presId="urn:microsoft.com/office/officeart/2005/8/layout/hList6"/>
    <dgm:cxn modelId="{2B1E6286-8CB6-4C1C-87A9-9B812D0CE7AD}" type="presParOf" srcId="{78FCE565-D54B-4DBD-BF09-A5F121CFE4E2}" destId="{1D75412B-EF7C-4EF0-ACF7-0AB94821F64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C1EAE2-F592-4261-860F-4074D8BF96E2}"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s-MX"/>
        </a:p>
      </dgm:t>
    </dgm:pt>
    <dgm:pt modelId="{6280BAF2-00E7-407F-ABD3-FF3980C30D32}">
      <dgm:prSet/>
      <dgm:spPr/>
      <dgm:t>
        <a:bodyPr/>
        <a:lstStyle/>
        <a:p>
          <a:pPr rtl="0"/>
          <a:r>
            <a:rPr lang="es-MX" baseline="0" dirty="0" smtClean="0"/>
            <a:t>El </a:t>
          </a:r>
          <a:r>
            <a:rPr lang="es-MX" baseline="0" dirty="0" smtClean="0"/>
            <a:t>MAM </a:t>
          </a:r>
          <a:r>
            <a:rPr lang="es-MX" baseline="0" dirty="0" smtClean="0"/>
            <a:t>“Mapa de alcance de metas</a:t>
          </a:r>
          <a:r>
            <a:rPr lang="es-MX" baseline="0" dirty="0" smtClean="0"/>
            <a:t>” </a:t>
          </a:r>
          <a:r>
            <a:rPr lang="es-MX" baseline="0" dirty="0" smtClean="0"/>
            <a:t>(Nezu y Nezu, 1989) Es una presentación gráfica, esta vez respecto de “la ubicación actual del paciente” y “a dónde quiere llegar”.</a:t>
          </a:r>
          <a:endParaRPr lang="es-MX" dirty="0"/>
        </a:p>
      </dgm:t>
    </dgm:pt>
    <dgm:pt modelId="{E021866E-E42E-4AF3-AD93-235AF995528B}" type="parTrans" cxnId="{163C59D6-8B20-4B07-8DB0-56B16B15C06E}">
      <dgm:prSet/>
      <dgm:spPr/>
      <dgm:t>
        <a:bodyPr/>
        <a:lstStyle/>
        <a:p>
          <a:endParaRPr lang="es-MX"/>
        </a:p>
      </dgm:t>
    </dgm:pt>
    <dgm:pt modelId="{D92DC610-BE30-4A82-85F3-D4A179983BEE}" type="sibTrans" cxnId="{163C59D6-8B20-4B07-8DB0-56B16B15C06E}">
      <dgm:prSet/>
      <dgm:spPr/>
      <dgm:t>
        <a:bodyPr/>
        <a:lstStyle/>
        <a:p>
          <a:endParaRPr lang="es-MX"/>
        </a:p>
      </dgm:t>
    </dgm:pt>
    <dgm:pt modelId="{67904142-F841-4D22-9628-B5C3B6E7AB2B}">
      <dgm:prSet/>
      <dgm:spPr/>
      <dgm:t>
        <a:bodyPr/>
        <a:lstStyle/>
        <a:p>
          <a:r>
            <a:rPr lang="es-MX" dirty="0" smtClean="0"/>
            <a:t>Incluye una lista de metas de resultados instrumentales pertinentes (es decir, obstáculos para alcanzar una meta) y metas de resultados finales (objetivos del tratamiento).</a:t>
          </a:r>
          <a:endParaRPr lang="es-MX" dirty="0"/>
        </a:p>
      </dgm:t>
    </dgm:pt>
    <dgm:pt modelId="{88BA9976-802B-4389-805B-A8D3C62C163B}" type="parTrans" cxnId="{49A3691B-0159-49BE-AB56-39994FDA6A68}">
      <dgm:prSet/>
      <dgm:spPr/>
      <dgm:t>
        <a:bodyPr/>
        <a:lstStyle/>
        <a:p>
          <a:endParaRPr lang="es-MX"/>
        </a:p>
      </dgm:t>
    </dgm:pt>
    <dgm:pt modelId="{5E2FD1BE-052A-42F6-BE81-A20D0AEE7A16}" type="sibTrans" cxnId="{49A3691B-0159-49BE-AB56-39994FDA6A68}">
      <dgm:prSet/>
      <dgm:spPr/>
      <dgm:t>
        <a:bodyPr/>
        <a:lstStyle/>
        <a:p>
          <a:endParaRPr lang="es-MX"/>
        </a:p>
      </dgm:t>
    </dgm:pt>
    <dgm:pt modelId="{E9135813-7970-45C6-B251-6D91AC109AE4}" type="pres">
      <dgm:prSet presAssocID="{A0C1EAE2-F592-4261-860F-4074D8BF96E2}" presName="Name0" presStyleCnt="0">
        <dgm:presLayoutVars>
          <dgm:dir/>
          <dgm:resizeHandles val="exact"/>
        </dgm:presLayoutVars>
      </dgm:prSet>
      <dgm:spPr/>
      <dgm:t>
        <a:bodyPr/>
        <a:lstStyle/>
        <a:p>
          <a:endParaRPr lang="es-MX"/>
        </a:p>
      </dgm:t>
    </dgm:pt>
    <dgm:pt modelId="{7965C329-D648-4A7D-B4D8-3FA37DFDD77D}" type="pres">
      <dgm:prSet presAssocID="{6280BAF2-00E7-407F-ABD3-FF3980C30D32}" presName="parTxOnly" presStyleLbl="node1" presStyleIdx="0" presStyleCnt="2">
        <dgm:presLayoutVars>
          <dgm:bulletEnabled val="1"/>
        </dgm:presLayoutVars>
      </dgm:prSet>
      <dgm:spPr/>
      <dgm:t>
        <a:bodyPr/>
        <a:lstStyle/>
        <a:p>
          <a:endParaRPr lang="es-MX"/>
        </a:p>
      </dgm:t>
    </dgm:pt>
    <dgm:pt modelId="{6960293A-7E13-4208-8B7C-ADE4C74471D8}" type="pres">
      <dgm:prSet presAssocID="{D92DC610-BE30-4A82-85F3-D4A179983BEE}" presName="parSpace" presStyleCnt="0"/>
      <dgm:spPr/>
    </dgm:pt>
    <dgm:pt modelId="{E3AE1CAC-E766-496F-9D8E-EDA297541162}" type="pres">
      <dgm:prSet presAssocID="{67904142-F841-4D22-9628-B5C3B6E7AB2B}" presName="parTxOnly" presStyleLbl="node1" presStyleIdx="1" presStyleCnt="2">
        <dgm:presLayoutVars>
          <dgm:bulletEnabled val="1"/>
        </dgm:presLayoutVars>
      </dgm:prSet>
      <dgm:spPr/>
      <dgm:t>
        <a:bodyPr/>
        <a:lstStyle/>
        <a:p>
          <a:endParaRPr lang="es-MX"/>
        </a:p>
      </dgm:t>
    </dgm:pt>
  </dgm:ptLst>
  <dgm:cxnLst>
    <dgm:cxn modelId="{6A3268DB-0A12-401A-BC3F-FD1F75DB1D57}" type="presOf" srcId="{A0C1EAE2-F592-4261-860F-4074D8BF96E2}" destId="{E9135813-7970-45C6-B251-6D91AC109AE4}" srcOrd="0" destOrd="0" presId="urn:microsoft.com/office/officeart/2005/8/layout/hChevron3"/>
    <dgm:cxn modelId="{0FD38A32-55F7-447C-9E9B-1A1BB84C28B6}" type="presOf" srcId="{67904142-F841-4D22-9628-B5C3B6E7AB2B}" destId="{E3AE1CAC-E766-496F-9D8E-EDA297541162}" srcOrd="0" destOrd="0" presId="urn:microsoft.com/office/officeart/2005/8/layout/hChevron3"/>
    <dgm:cxn modelId="{163C59D6-8B20-4B07-8DB0-56B16B15C06E}" srcId="{A0C1EAE2-F592-4261-860F-4074D8BF96E2}" destId="{6280BAF2-00E7-407F-ABD3-FF3980C30D32}" srcOrd="0" destOrd="0" parTransId="{E021866E-E42E-4AF3-AD93-235AF995528B}" sibTransId="{D92DC610-BE30-4A82-85F3-D4A179983BEE}"/>
    <dgm:cxn modelId="{49A3691B-0159-49BE-AB56-39994FDA6A68}" srcId="{A0C1EAE2-F592-4261-860F-4074D8BF96E2}" destId="{67904142-F841-4D22-9628-B5C3B6E7AB2B}" srcOrd="1" destOrd="0" parTransId="{88BA9976-802B-4389-805B-A8D3C62C163B}" sibTransId="{5E2FD1BE-052A-42F6-BE81-A20D0AEE7A16}"/>
    <dgm:cxn modelId="{00CAA346-DF7B-4394-8926-325786C7268B}" type="presOf" srcId="{6280BAF2-00E7-407F-ABD3-FF3980C30D32}" destId="{7965C329-D648-4A7D-B4D8-3FA37DFDD77D}" srcOrd="0" destOrd="0" presId="urn:microsoft.com/office/officeart/2005/8/layout/hChevron3"/>
    <dgm:cxn modelId="{6342E160-F6E6-4451-9E3C-3B70B381870F}" type="presParOf" srcId="{E9135813-7970-45C6-B251-6D91AC109AE4}" destId="{7965C329-D648-4A7D-B4D8-3FA37DFDD77D}" srcOrd="0" destOrd="0" presId="urn:microsoft.com/office/officeart/2005/8/layout/hChevron3"/>
    <dgm:cxn modelId="{1695654F-5AC0-4360-BFD3-1DD3F42B10FA}" type="presParOf" srcId="{E9135813-7970-45C6-B251-6D91AC109AE4}" destId="{6960293A-7E13-4208-8B7C-ADE4C74471D8}" srcOrd="1" destOrd="0" presId="urn:microsoft.com/office/officeart/2005/8/layout/hChevron3"/>
    <dgm:cxn modelId="{872287DD-F2AC-4FEE-A999-BE1AA0BE11C0}" type="presParOf" srcId="{E9135813-7970-45C6-B251-6D91AC109AE4}" destId="{E3AE1CAC-E766-496F-9D8E-EDA297541162}"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756B4B-436E-4854-81EA-0F3AA4DB2997}" type="doc">
      <dgm:prSet loTypeId="urn:microsoft.com/office/officeart/2005/8/layout/cycle6" loCatId="cycle" qsTypeId="urn:microsoft.com/office/officeart/2005/8/quickstyle/3d4" qsCatId="3D" csTypeId="urn:microsoft.com/office/officeart/2005/8/colors/colorful5" csCatId="colorful" phldr="1"/>
      <dgm:spPr/>
      <dgm:t>
        <a:bodyPr/>
        <a:lstStyle/>
        <a:p>
          <a:endParaRPr lang="es-MX"/>
        </a:p>
      </dgm:t>
    </dgm:pt>
    <dgm:pt modelId="{4B7F3D2C-EFB4-4F85-B7D1-F193CF81E951}">
      <dgm:prSet phldrT="[Texto]" custT="1"/>
      <dgm:spPr/>
      <dgm:t>
        <a:bodyPr/>
        <a:lstStyle/>
        <a:p>
          <a:r>
            <a:rPr lang="es-MX" sz="1100" dirty="0" smtClean="0"/>
            <a:t>EXPOSICI</a:t>
          </a:r>
          <a:r>
            <a:rPr lang="es-MX" sz="1100" b="0" i="0" dirty="0" smtClean="0"/>
            <a:t>Ó</a:t>
          </a:r>
          <a:r>
            <a:rPr lang="es-MX" sz="1100" dirty="0" smtClean="0"/>
            <a:t>N</a:t>
          </a:r>
          <a:endParaRPr lang="es-MX" sz="1100" dirty="0"/>
        </a:p>
      </dgm:t>
    </dgm:pt>
    <dgm:pt modelId="{AD2EEAEC-1141-4FD2-8BC7-524B93993751}" type="parTrans" cxnId="{BE5B4A02-A30F-44BF-9C7C-2D2D0112BB89}">
      <dgm:prSet/>
      <dgm:spPr/>
      <dgm:t>
        <a:bodyPr/>
        <a:lstStyle/>
        <a:p>
          <a:endParaRPr lang="es-MX" sz="4000"/>
        </a:p>
      </dgm:t>
    </dgm:pt>
    <dgm:pt modelId="{30FA59EF-F330-4313-B421-5D0F13C044DA}" type="sibTrans" cxnId="{BE5B4A02-A30F-44BF-9C7C-2D2D0112BB89}">
      <dgm:prSet custT="1"/>
      <dgm:spPr/>
      <dgm:t>
        <a:bodyPr/>
        <a:lstStyle/>
        <a:p>
          <a:endParaRPr lang="es-MX" sz="1050"/>
        </a:p>
      </dgm:t>
    </dgm:pt>
    <dgm:pt modelId="{C83D2C5B-2C75-4708-B089-8D77E7D9176C}">
      <dgm:prSet phldrT="[Texto]" custT="1"/>
      <dgm:spPr/>
      <dgm:t>
        <a:bodyPr/>
        <a:lstStyle/>
        <a:p>
          <a:r>
            <a:rPr lang="es-MX" sz="1000" dirty="0" smtClean="0"/>
            <a:t>DESENSIBILIZACI</a:t>
          </a:r>
          <a:r>
            <a:rPr lang="es-MX" sz="1000" b="0" i="0" dirty="0" smtClean="0"/>
            <a:t>Ó</a:t>
          </a:r>
          <a:r>
            <a:rPr lang="es-MX" sz="1000" dirty="0" smtClean="0"/>
            <a:t>N </a:t>
          </a:r>
          <a:r>
            <a:rPr lang="es-MX" sz="1000" dirty="0" smtClean="0"/>
            <a:t>SISTEMÁTICA</a:t>
          </a:r>
          <a:endParaRPr lang="es-MX" sz="1000" dirty="0"/>
        </a:p>
      </dgm:t>
    </dgm:pt>
    <dgm:pt modelId="{040ADA4C-131E-4B4C-ACE1-9A04E5F8FDD0}" type="parTrans" cxnId="{6B09ADFA-60FB-488B-B3C9-BC9DCB86E1DE}">
      <dgm:prSet/>
      <dgm:spPr/>
      <dgm:t>
        <a:bodyPr/>
        <a:lstStyle/>
        <a:p>
          <a:endParaRPr lang="es-MX" sz="4000"/>
        </a:p>
      </dgm:t>
    </dgm:pt>
    <dgm:pt modelId="{4C6AEA35-9504-4DAA-935E-FFAAB7FF2082}" type="sibTrans" cxnId="{6B09ADFA-60FB-488B-B3C9-BC9DCB86E1DE}">
      <dgm:prSet custT="1"/>
      <dgm:spPr/>
      <dgm:t>
        <a:bodyPr/>
        <a:lstStyle/>
        <a:p>
          <a:endParaRPr lang="es-MX" sz="1050"/>
        </a:p>
      </dgm:t>
    </dgm:pt>
    <dgm:pt modelId="{EF8EF692-377C-4E47-B121-9654916BE435}">
      <dgm:prSet phldrT="[Texto]" custT="1"/>
      <dgm:spPr/>
      <dgm:t>
        <a:bodyPr/>
        <a:lstStyle/>
        <a:p>
          <a:r>
            <a:rPr lang="es-MX" sz="1100" dirty="0" smtClean="0"/>
            <a:t>IMÁGENES GUIADAS</a:t>
          </a:r>
          <a:endParaRPr lang="es-MX" sz="1100" dirty="0"/>
        </a:p>
      </dgm:t>
    </dgm:pt>
    <dgm:pt modelId="{772C87DE-60C6-4EF8-A196-5D782901F9C5}" type="parTrans" cxnId="{C50CCFF5-0279-4D3C-9049-2479809CE29C}">
      <dgm:prSet/>
      <dgm:spPr/>
      <dgm:t>
        <a:bodyPr/>
        <a:lstStyle/>
        <a:p>
          <a:endParaRPr lang="es-MX" sz="4000"/>
        </a:p>
      </dgm:t>
    </dgm:pt>
    <dgm:pt modelId="{D47CBCAD-B99D-4AB5-9E3A-AD590BB4598F}" type="sibTrans" cxnId="{C50CCFF5-0279-4D3C-9049-2479809CE29C}">
      <dgm:prSet custT="1"/>
      <dgm:spPr/>
      <dgm:t>
        <a:bodyPr/>
        <a:lstStyle/>
        <a:p>
          <a:endParaRPr lang="es-MX" sz="1050"/>
        </a:p>
      </dgm:t>
    </dgm:pt>
    <dgm:pt modelId="{E964A5CA-CDF3-4B3B-B14C-4BC4842133E1}">
      <dgm:prSet phldrT="[Texto]" custT="1"/>
      <dgm:spPr/>
      <dgm:t>
        <a:bodyPr/>
        <a:lstStyle/>
        <a:p>
          <a:r>
            <a:rPr lang="es-MX" sz="1100" dirty="0" smtClean="0"/>
            <a:t>VISUALIZACI</a:t>
          </a:r>
          <a:r>
            <a:rPr lang="es-MX" sz="1100" b="0" i="0" dirty="0" smtClean="0"/>
            <a:t>Ó</a:t>
          </a:r>
          <a:r>
            <a:rPr lang="es-MX" sz="1100" dirty="0" smtClean="0"/>
            <a:t>N</a:t>
          </a:r>
          <a:endParaRPr lang="es-MX" sz="1100" dirty="0"/>
        </a:p>
      </dgm:t>
    </dgm:pt>
    <dgm:pt modelId="{CBFA5C61-2601-49EA-80DB-2C5CA753DC27}" type="parTrans" cxnId="{74F2A605-518F-40CB-8F60-634572B9DA80}">
      <dgm:prSet/>
      <dgm:spPr/>
      <dgm:t>
        <a:bodyPr/>
        <a:lstStyle/>
        <a:p>
          <a:endParaRPr lang="es-MX" sz="4000"/>
        </a:p>
      </dgm:t>
    </dgm:pt>
    <dgm:pt modelId="{9F2973D8-DB0F-4075-ACF6-F6C92F12A6B5}" type="sibTrans" cxnId="{74F2A605-518F-40CB-8F60-634572B9DA80}">
      <dgm:prSet custT="1"/>
      <dgm:spPr/>
      <dgm:t>
        <a:bodyPr/>
        <a:lstStyle/>
        <a:p>
          <a:endParaRPr lang="es-MX" sz="1050"/>
        </a:p>
      </dgm:t>
    </dgm:pt>
    <dgm:pt modelId="{213AFC6A-411C-4E32-BCF9-723A4F757858}">
      <dgm:prSet phldrT="[Texto]" custT="1"/>
      <dgm:spPr/>
      <dgm:t>
        <a:bodyPr/>
        <a:lstStyle/>
        <a:p>
          <a:r>
            <a:rPr lang="es-MX" sz="1100" dirty="0" smtClean="0"/>
            <a:t>CONDICIONAMIENTO ENCUBIERTO</a:t>
          </a:r>
          <a:endParaRPr lang="es-MX" sz="1100" dirty="0"/>
        </a:p>
      </dgm:t>
    </dgm:pt>
    <dgm:pt modelId="{0BBF0E7F-410E-4BA3-AB78-F851CEC40519}" type="parTrans" cxnId="{AE6F19A0-F219-49E9-BEA0-223168B746DE}">
      <dgm:prSet/>
      <dgm:spPr/>
      <dgm:t>
        <a:bodyPr/>
        <a:lstStyle/>
        <a:p>
          <a:endParaRPr lang="es-MX" sz="4000"/>
        </a:p>
      </dgm:t>
    </dgm:pt>
    <dgm:pt modelId="{DC3AFFAF-753D-426B-B457-12240A122F62}" type="sibTrans" cxnId="{AE6F19A0-F219-49E9-BEA0-223168B746DE}">
      <dgm:prSet custT="1"/>
      <dgm:spPr/>
      <dgm:t>
        <a:bodyPr/>
        <a:lstStyle/>
        <a:p>
          <a:endParaRPr lang="es-MX" sz="1050"/>
        </a:p>
      </dgm:t>
    </dgm:pt>
    <dgm:pt modelId="{28C37D1B-3832-4683-BD19-69CB24BAC284}">
      <dgm:prSet phldrT="[Texto]" custT="1"/>
      <dgm:spPr/>
      <dgm:t>
        <a:bodyPr/>
        <a:lstStyle/>
        <a:p>
          <a:r>
            <a:rPr lang="es-MX" sz="1100" dirty="0" smtClean="0"/>
            <a:t>RELAJACI</a:t>
          </a:r>
          <a:r>
            <a:rPr lang="es-MX" sz="1100" b="0" i="0" dirty="0" smtClean="0"/>
            <a:t>Ó</a:t>
          </a:r>
          <a:r>
            <a:rPr lang="es-MX" sz="1100" dirty="0" smtClean="0"/>
            <a:t>N MUSCULAR PROGRESIVA</a:t>
          </a:r>
          <a:endParaRPr lang="es-MX" sz="1100" dirty="0"/>
        </a:p>
      </dgm:t>
    </dgm:pt>
    <dgm:pt modelId="{8996352E-3119-4BD0-86AF-D2A0F699DF63}" type="parTrans" cxnId="{809DDAAA-ACB7-44A3-BE3C-F4DCF5C3922E}">
      <dgm:prSet/>
      <dgm:spPr/>
      <dgm:t>
        <a:bodyPr/>
        <a:lstStyle/>
        <a:p>
          <a:endParaRPr lang="es-MX" sz="4000"/>
        </a:p>
      </dgm:t>
    </dgm:pt>
    <dgm:pt modelId="{4C1A54FD-878B-4266-AEAF-16B29298E531}" type="sibTrans" cxnId="{809DDAAA-ACB7-44A3-BE3C-F4DCF5C3922E}">
      <dgm:prSet custT="1"/>
      <dgm:spPr/>
      <dgm:t>
        <a:bodyPr/>
        <a:lstStyle/>
        <a:p>
          <a:endParaRPr lang="es-MX" sz="1050"/>
        </a:p>
      </dgm:t>
    </dgm:pt>
    <dgm:pt modelId="{CEA45827-F1F9-4934-8C0C-0A394A2E5A8D}" type="pres">
      <dgm:prSet presAssocID="{7D756B4B-436E-4854-81EA-0F3AA4DB2997}" presName="cycle" presStyleCnt="0">
        <dgm:presLayoutVars>
          <dgm:dir/>
          <dgm:resizeHandles val="exact"/>
        </dgm:presLayoutVars>
      </dgm:prSet>
      <dgm:spPr/>
      <dgm:t>
        <a:bodyPr/>
        <a:lstStyle/>
        <a:p>
          <a:endParaRPr lang="es-MX"/>
        </a:p>
      </dgm:t>
    </dgm:pt>
    <dgm:pt modelId="{14651500-2CA9-412D-B1AB-DBC8DAEBDC74}" type="pres">
      <dgm:prSet presAssocID="{4B7F3D2C-EFB4-4F85-B7D1-F193CF81E951}" presName="node" presStyleLbl="node1" presStyleIdx="0" presStyleCnt="6">
        <dgm:presLayoutVars>
          <dgm:bulletEnabled val="1"/>
        </dgm:presLayoutVars>
      </dgm:prSet>
      <dgm:spPr/>
      <dgm:t>
        <a:bodyPr/>
        <a:lstStyle/>
        <a:p>
          <a:endParaRPr lang="es-MX"/>
        </a:p>
      </dgm:t>
    </dgm:pt>
    <dgm:pt modelId="{5EBBDF8F-12EE-40A0-B335-D10A177B7B6B}" type="pres">
      <dgm:prSet presAssocID="{4B7F3D2C-EFB4-4F85-B7D1-F193CF81E951}" presName="spNode" presStyleCnt="0"/>
      <dgm:spPr/>
    </dgm:pt>
    <dgm:pt modelId="{D2E9ACC8-8B84-47E3-A3C9-429DD73A5188}" type="pres">
      <dgm:prSet presAssocID="{30FA59EF-F330-4313-B421-5D0F13C044DA}" presName="sibTrans" presStyleLbl="sibTrans1D1" presStyleIdx="0" presStyleCnt="6"/>
      <dgm:spPr/>
      <dgm:t>
        <a:bodyPr/>
        <a:lstStyle/>
        <a:p>
          <a:endParaRPr lang="es-MX"/>
        </a:p>
      </dgm:t>
    </dgm:pt>
    <dgm:pt modelId="{FECFAB80-214E-456A-ABB8-E904EEF3F794}" type="pres">
      <dgm:prSet presAssocID="{C83D2C5B-2C75-4708-B089-8D77E7D9176C}" presName="node" presStyleLbl="node1" presStyleIdx="1" presStyleCnt="6">
        <dgm:presLayoutVars>
          <dgm:bulletEnabled val="1"/>
        </dgm:presLayoutVars>
      </dgm:prSet>
      <dgm:spPr/>
      <dgm:t>
        <a:bodyPr/>
        <a:lstStyle/>
        <a:p>
          <a:endParaRPr lang="es-MX"/>
        </a:p>
      </dgm:t>
    </dgm:pt>
    <dgm:pt modelId="{4DF029E4-F99A-4F8F-BC7E-4B7A8EAE76E5}" type="pres">
      <dgm:prSet presAssocID="{C83D2C5B-2C75-4708-B089-8D77E7D9176C}" presName="spNode" presStyleCnt="0"/>
      <dgm:spPr/>
    </dgm:pt>
    <dgm:pt modelId="{D339EFC5-60C3-4FDC-8E64-CA6765CBA1F0}" type="pres">
      <dgm:prSet presAssocID="{4C6AEA35-9504-4DAA-935E-FFAAB7FF2082}" presName="sibTrans" presStyleLbl="sibTrans1D1" presStyleIdx="1" presStyleCnt="6"/>
      <dgm:spPr/>
      <dgm:t>
        <a:bodyPr/>
        <a:lstStyle/>
        <a:p>
          <a:endParaRPr lang="es-MX"/>
        </a:p>
      </dgm:t>
    </dgm:pt>
    <dgm:pt modelId="{555B0C47-2933-4D32-8777-BBC4E85545A9}" type="pres">
      <dgm:prSet presAssocID="{EF8EF692-377C-4E47-B121-9654916BE435}" presName="node" presStyleLbl="node1" presStyleIdx="2" presStyleCnt="6">
        <dgm:presLayoutVars>
          <dgm:bulletEnabled val="1"/>
        </dgm:presLayoutVars>
      </dgm:prSet>
      <dgm:spPr/>
      <dgm:t>
        <a:bodyPr/>
        <a:lstStyle/>
        <a:p>
          <a:endParaRPr lang="es-MX"/>
        </a:p>
      </dgm:t>
    </dgm:pt>
    <dgm:pt modelId="{2205BC9A-C70A-4481-943C-DF9B75A79ED9}" type="pres">
      <dgm:prSet presAssocID="{EF8EF692-377C-4E47-B121-9654916BE435}" presName="spNode" presStyleCnt="0"/>
      <dgm:spPr/>
    </dgm:pt>
    <dgm:pt modelId="{A54713B3-0FFD-4A9B-B880-63A9808378EC}" type="pres">
      <dgm:prSet presAssocID="{D47CBCAD-B99D-4AB5-9E3A-AD590BB4598F}" presName="sibTrans" presStyleLbl="sibTrans1D1" presStyleIdx="2" presStyleCnt="6"/>
      <dgm:spPr/>
      <dgm:t>
        <a:bodyPr/>
        <a:lstStyle/>
        <a:p>
          <a:endParaRPr lang="es-MX"/>
        </a:p>
      </dgm:t>
    </dgm:pt>
    <dgm:pt modelId="{4BC035C0-7802-4D0A-A6E4-758CDEA6178C}" type="pres">
      <dgm:prSet presAssocID="{E964A5CA-CDF3-4B3B-B14C-4BC4842133E1}" presName="node" presStyleLbl="node1" presStyleIdx="3" presStyleCnt="6">
        <dgm:presLayoutVars>
          <dgm:bulletEnabled val="1"/>
        </dgm:presLayoutVars>
      </dgm:prSet>
      <dgm:spPr/>
      <dgm:t>
        <a:bodyPr/>
        <a:lstStyle/>
        <a:p>
          <a:endParaRPr lang="es-MX"/>
        </a:p>
      </dgm:t>
    </dgm:pt>
    <dgm:pt modelId="{AE9B081F-B4AA-4310-9E3F-64E95FB0592B}" type="pres">
      <dgm:prSet presAssocID="{E964A5CA-CDF3-4B3B-B14C-4BC4842133E1}" presName="spNode" presStyleCnt="0"/>
      <dgm:spPr/>
    </dgm:pt>
    <dgm:pt modelId="{2E9647EA-8569-43C2-85A7-FD094B10CB81}" type="pres">
      <dgm:prSet presAssocID="{9F2973D8-DB0F-4075-ACF6-F6C92F12A6B5}" presName="sibTrans" presStyleLbl="sibTrans1D1" presStyleIdx="3" presStyleCnt="6"/>
      <dgm:spPr/>
      <dgm:t>
        <a:bodyPr/>
        <a:lstStyle/>
        <a:p>
          <a:endParaRPr lang="es-MX"/>
        </a:p>
      </dgm:t>
    </dgm:pt>
    <dgm:pt modelId="{B1E18C53-2F0B-4E96-9CB8-4A9DC45EE5EC}" type="pres">
      <dgm:prSet presAssocID="{213AFC6A-411C-4E32-BCF9-723A4F757858}" presName="node" presStyleLbl="node1" presStyleIdx="4" presStyleCnt="6" custScaleX="109734">
        <dgm:presLayoutVars>
          <dgm:bulletEnabled val="1"/>
        </dgm:presLayoutVars>
      </dgm:prSet>
      <dgm:spPr/>
      <dgm:t>
        <a:bodyPr/>
        <a:lstStyle/>
        <a:p>
          <a:endParaRPr lang="es-MX"/>
        </a:p>
      </dgm:t>
    </dgm:pt>
    <dgm:pt modelId="{871A6AF9-E338-4BDD-8656-F4C2EBFB43F8}" type="pres">
      <dgm:prSet presAssocID="{213AFC6A-411C-4E32-BCF9-723A4F757858}" presName="spNode" presStyleCnt="0"/>
      <dgm:spPr/>
    </dgm:pt>
    <dgm:pt modelId="{D3D4D462-F6CB-461D-A6B9-76166DC9C14A}" type="pres">
      <dgm:prSet presAssocID="{DC3AFFAF-753D-426B-B457-12240A122F62}" presName="sibTrans" presStyleLbl="sibTrans1D1" presStyleIdx="4" presStyleCnt="6"/>
      <dgm:spPr/>
      <dgm:t>
        <a:bodyPr/>
        <a:lstStyle/>
        <a:p>
          <a:endParaRPr lang="es-MX"/>
        </a:p>
      </dgm:t>
    </dgm:pt>
    <dgm:pt modelId="{D8F70DF2-86FB-49C3-B63B-7FD97B8FF310}" type="pres">
      <dgm:prSet presAssocID="{28C37D1B-3832-4683-BD19-69CB24BAC284}" presName="node" presStyleLbl="node1" presStyleIdx="5" presStyleCnt="6">
        <dgm:presLayoutVars>
          <dgm:bulletEnabled val="1"/>
        </dgm:presLayoutVars>
      </dgm:prSet>
      <dgm:spPr/>
      <dgm:t>
        <a:bodyPr/>
        <a:lstStyle/>
        <a:p>
          <a:endParaRPr lang="es-MX"/>
        </a:p>
      </dgm:t>
    </dgm:pt>
    <dgm:pt modelId="{B01ABF75-C8C3-4502-9EA9-B5596557F608}" type="pres">
      <dgm:prSet presAssocID="{28C37D1B-3832-4683-BD19-69CB24BAC284}" presName="spNode" presStyleCnt="0"/>
      <dgm:spPr/>
    </dgm:pt>
    <dgm:pt modelId="{FDF13FEC-D0CA-4BAE-B8BB-BC2D0514D47B}" type="pres">
      <dgm:prSet presAssocID="{4C1A54FD-878B-4266-AEAF-16B29298E531}" presName="sibTrans" presStyleLbl="sibTrans1D1" presStyleIdx="5" presStyleCnt="6"/>
      <dgm:spPr/>
      <dgm:t>
        <a:bodyPr/>
        <a:lstStyle/>
        <a:p>
          <a:endParaRPr lang="es-MX"/>
        </a:p>
      </dgm:t>
    </dgm:pt>
  </dgm:ptLst>
  <dgm:cxnLst>
    <dgm:cxn modelId="{DDC6EFFD-532D-4602-9050-6B08A45E3B4A}" type="presOf" srcId="{28C37D1B-3832-4683-BD19-69CB24BAC284}" destId="{D8F70DF2-86FB-49C3-B63B-7FD97B8FF310}" srcOrd="0" destOrd="0" presId="urn:microsoft.com/office/officeart/2005/8/layout/cycle6"/>
    <dgm:cxn modelId="{4C890D42-71E6-4B7E-B270-B70063BB36CD}" type="presOf" srcId="{C83D2C5B-2C75-4708-B089-8D77E7D9176C}" destId="{FECFAB80-214E-456A-ABB8-E904EEF3F794}" srcOrd="0" destOrd="0" presId="urn:microsoft.com/office/officeart/2005/8/layout/cycle6"/>
    <dgm:cxn modelId="{AE6F19A0-F219-49E9-BEA0-223168B746DE}" srcId="{7D756B4B-436E-4854-81EA-0F3AA4DB2997}" destId="{213AFC6A-411C-4E32-BCF9-723A4F757858}" srcOrd="4" destOrd="0" parTransId="{0BBF0E7F-410E-4BA3-AB78-F851CEC40519}" sibTransId="{DC3AFFAF-753D-426B-B457-12240A122F62}"/>
    <dgm:cxn modelId="{8EDD6D37-0884-4195-B994-B7F5A29A5C86}" type="presOf" srcId="{EF8EF692-377C-4E47-B121-9654916BE435}" destId="{555B0C47-2933-4D32-8777-BBC4E85545A9}" srcOrd="0" destOrd="0" presId="urn:microsoft.com/office/officeart/2005/8/layout/cycle6"/>
    <dgm:cxn modelId="{C50CCFF5-0279-4D3C-9049-2479809CE29C}" srcId="{7D756B4B-436E-4854-81EA-0F3AA4DB2997}" destId="{EF8EF692-377C-4E47-B121-9654916BE435}" srcOrd="2" destOrd="0" parTransId="{772C87DE-60C6-4EF8-A196-5D782901F9C5}" sibTransId="{D47CBCAD-B99D-4AB5-9E3A-AD590BB4598F}"/>
    <dgm:cxn modelId="{BE5B4A02-A30F-44BF-9C7C-2D2D0112BB89}" srcId="{7D756B4B-436E-4854-81EA-0F3AA4DB2997}" destId="{4B7F3D2C-EFB4-4F85-B7D1-F193CF81E951}" srcOrd="0" destOrd="0" parTransId="{AD2EEAEC-1141-4FD2-8BC7-524B93993751}" sibTransId="{30FA59EF-F330-4313-B421-5D0F13C044DA}"/>
    <dgm:cxn modelId="{93AFF579-3536-4297-B96D-815D4136FDD6}" type="presOf" srcId="{DC3AFFAF-753D-426B-B457-12240A122F62}" destId="{D3D4D462-F6CB-461D-A6B9-76166DC9C14A}" srcOrd="0" destOrd="0" presId="urn:microsoft.com/office/officeart/2005/8/layout/cycle6"/>
    <dgm:cxn modelId="{C1BD359F-F1BA-4860-BBAE-B22F694BB797}" type="presOf" srcId="{E964A5CA-CDF3-4B3B-B14C-4BC4842133E1}" destId="{4BC035C0-7802-4D0A-A6E4-758CDEA6178C}" srcOrd="0" destOrd="0" presId="urn:microsoft.com/office/officeart/2005/8/layout/cycle6"/>
    <dgm:cxn modelId="{74F2A605-518F-40CB-8F60-634572B9DA80}" srcId="{7D756B4B-436E-4854-81EA-0F3AA4DB2997}" destId="{E964A5CA-CDF3-4B3B-B14C-4BC4842133E1}" srcOrd="3" destOrd="0" parTransId="{CBFA5C61-2601-49EA-80DB-2C5CA753DC27}" sibTransId="{9F2973D8-DB0F-4075-ACF6-F6C92F12A6B5}"/>
    <dgm:cxn modelId="{6B09ADFA-60FB-488B-B3C9-BC9DCB86E1DE}" srcId="{7D756B4B-436E-4854-81EA-0F3AA4DB2997}" destId="{C83D2C5B-2C75-4708-B089-8D77E7D9176C}" srcOrd="1" destOrd="0" parTransId="{040ADA4C-131E-4B4C-ACE1-9A04E5F8FDD0}" sibTransId="{4C6AEA35-9504-4DAA-935E-FFAAB7FF2082}"/>
    <dgm:cxn modelId="{809DDAAA-ACB7-44A3-BE3C-F4DCF5C3922E}" srcId="{7D756B4B-436E-4854-81EA-0F3AA4DB2997}" destId="{28C37D1B-3832-4683-BD19-69CB24BAC284}" srcOrd="5" destOrd="0" parTransId="{8996352E-3119-4BD0-86AF-D2A0F699DF63}" sibTransId="{4C1A54FD-878B-4266-AEAF-16B29298E531}"/>
    <dgm:cxn modelId="{7015D0E5-B63B-409F-95FB-9DE7EA47648A}" type="presOf" srcId="{7D756B4B-436E-4854-81EA-0F3AA4DB2997}" destId="{CEA45827-F1F9-4934-8C0C-0A394A2E5A8D}" srcOrd="0" destOrd="0" presId="urn:microsoft.com/office/officeart/2005/8/layout/cycle6"/>
    <dgm:cxn modelId="{EE927744-7639-483B-9C23-4149698E62FA}" type="presOf" srcId="{9F2973D8-DB0F-4075-ACF6-F6C92F12A6B5}" destId="{2E9647EA-8569-43C2-85A7-FD094B10CB81}" srcOrd="0" destOrd="0" presId="urn:microsoft.com/office/officeart/2005/8/layout/cycle6"/>
    <dgm:cxn modelId="{7F72C980-2CBE-4B1A-92D9-65F71E3BB5A3}" type="presOf" srcId="{4B7F3D2C-EFB4-4F85-B7D1-F193CF81E951}" destId="{14651500-2CA9-412D-B1AB-DBC8DAEBDC74}" srcOrd="0" destOrd="0" presId="urn:microsoft.com/office/officeart/2005/8/layout/cycle6"/>
    <dgm:cxn modelId="{61F3C42A-2792-4809-9436-453C7D75D23B}" type="presOf" srcId="{D47CBCAD-B99D-4AB5-9E3A-AD590BB4598F}" destId="{A54713B3-0FFD-4A9B-B880-63A9808378EC}" srcOrd="0" destOrd="0" presId="urn:microsoft.com/office/officeart/2005/8/layout/cycle6"/>
    <dgm:cxn modelId="{F59A90C3-3965-46BE-8142-E85F2E56C451}" type="presOf" srcId="{4C6AEA35-9504-4DAA-935E-FFAAB7FF2082}" destId="{D339EFC5-60C3-4FDC-8E64-CA6765CBA1F0}" srcOrd="0" destOrd="0" presId="urn:microsoft.com/office/officeart/2005/8/layout/cycle6"/>
    <dgm:cxn modelId="{A9E489D7-B864-4D3C-8741-4193109910B3}" type="presOf" srcId="{30FA59EF-F330-4313-B421-5D0F13C044DA}" destId="{D2E9ACC8-8B84-47E3-A3C9-429DD73A5188}" srcOrd="0" destOrd="0" presId="urn:microsoft.com/office/officeart/2005/8/layout/cycle6"/>
    <dgm:cxn modelId="{25FB685B-FE05-4EB9-BDFC-53FAEAC0EA74}" type="presOf" srcId="{213AFC6A-411C-4E32-BCF9-723A4F757858}" destId="{B1E18C53-2F0B-4E96-9CB8-4A9DC45EE5EC}" srcOrd="0" destOrd="0" presId="urn:microsoft.com/office/officeart/2005/8/layout/cycle6"/>
    <dgm:cxn modelId="{7B2FDB70-085A-4227-82CD-F9CDF369401E}" type="presOf" srcId="{4C1A54FD-878B-4266-AEAF-16B29298E531}" destId="{FDF13FEC-D0CA-4BAE-B8BB-BC2D0514D47B}" srcOrd="0" destOrd="0" presId="urn:microsoft.com/office/officeart/2005/8/layout/cycle6"/>
    <dgm:cxn modelId="{001D02EE-214C-4790-8A0D-3D6843D8BE59}" type="presParOf" srcId="{CEA45827-F1F9-4934-8C0C-0A394A2E5A8D}" destId="{14651500-2CA9-412D-B1AB-DBC8DAEBDC74}" srcOrd="0" destOrd="0" presId="urn:microsoft.com/office/officeart/2005/8/layout/cycle6"/>
    <dgm:cxn modelId="{874C1339-0207-41C4-AB4A-F702052DF27A}" type="presParOf" srcId="{CEA45827-F1F9-4934-8C0C-0A394A2E5A8D}" destId="{5EBBDF8F-12EE-40A0-B335-D10A177B7B6B}" srcOrd="1" destOrd="0" presId="urn:microsoft.com/office/officeart/2005/8/layout/cycle6"/>
    <dgm:cxn modelId="{376963C1-E999-4DD8-ACEC-F026C07388C7}" type="presParOf" srcId="{CEA45827-F1F9-4934-8C0C-0A394A2E5A8D}" destId="{D2E9ACC8-8B84-47E3-A3C9-429DD73A5188}" srcOrd="2" destOrd="0" presId="urn:microsoft.com/office/officeart/2005/8/layout/cycle6"/>
    <dgm:cxn modelId="{2F8E98A4-39E7-4D1F-8E37-3C68256EC4C2}" type="presParOf" srcId="{CEA45827-F1F9-4934-8C0C-0A394A2E5A8D}" destId="{FECFAB80-214E-456A-ABB8-E904EEF3F794}" srcOrd="3" destOrd="0" presId="urn:microsoft.com/office/officeart/2005/8/layout/cycle6"/>
    <dgm:cxn modelId="{CE22238A-430B-4698-9A1B-88B8BD02532C}" type="presParOf" srcId="{CEA45827-F1F9-4934-8C0C-0A394A2E5A8D}" destId="{4DF029E4-F99A-4F8F-BC7E-4B7A8EAE76E5}" srcOrd="4" destOrd="0" presId="urn:microsoft.com/office/officeart/2005/8/layout/cycle6"/>
    <dgm:cxn modelId="{7E0CDCB9-2F58-45C8-854F-8228871A7216}" type="presParOf" srcId="{CEA45827-F1F9-4934-8C0C-0A394A2E5A8D}" destId="{D339EFC5-60C3-4FDC-8E64-CA6765CBA1F0}" srcOrd="5" destOrd="0" presId="urn:microsoft.com/office/officeart/2005/8/layout/cycle6"/>
    <dgm:cxn modelId="{0D1BF8D2-F02F-4DEF-B742-FB76128E51E3}" type="presParOf" srcId="{CEA45827-F1F9-4934-8C0C-0A394A2E5A8D}" destId="{555B0C47-2933-4D32-8777-BBC4E85545A9}" srcOrd="6" destOrd="0" presId="urn:microsoft.com/office/officeart/2005/8/layout/cycle6"/>
    <dgm:cxn modelId="{BA11D635-7537-4AFB-A593-4373AD8FCB7C}" type="presParOf" srcId="{CEA45827-F1F9-4934-8C0C-0A394A2E5A8D}" destId="{2205BC9A-C70A-4481-943C-DF9B75A79ED9}" srcOrd="7" destOrd="0" presId="urn:microsoft.com/office/officeart/2005/8/layout/cycle6"/>
    <dgm:cxn modelId="{AA98C27E-124C-4E5F-8D8B-17C4CBEB3AE2}" type="presParOf" srcId="{CEA45827-F1F9-4934-8C0C-0A394A2E5A8D}" destId="{A54713B3-0FFD-4A9B-B880-63A9808378EC}" srcOrd="8" destOrd="0" presId="urn:microsoft.com/office/officeart/2005/8/layout/cycle6"/>
    <dgm:cxn modelId="{88612398-8035-417D-945C-A99067CE1454}" type="presParOf" srcId="{CEA45827-F1F9-4934-8C0C-0A394A2E5A8D}" destId="{4BC035C0-7802-4D0A-A6E4-758CDEA6178C}" srcOrd="9" destOrd="0" presId="urn:microsoft.com/office/officeart/2005/8/layout/cycle6"/>
    <dgm:cxn modelId="{C180F0DE-C6E3-4E30-A412-D84DDC46B3C3}" type="presParOf" srcId="{CEA45827-F1F9-4934-8C0C-0A394A2E5A8D}" destId="{AE9B081F-B4AA-4310-9E3F-64E95FB0592B}" srcOrd="10" destOrd="0" presId="urn:microsoft.com/office/officeart/2005/8/layout/cycle6"/>
    <dgm:cxn modelId="{9A2FE587-7EDE-438C-BCDE-81446EC5B3A2}" type="presParOf" srcId="{CEA45827-F1F9-4934-8C0C-0A394A2E5A8D}" destId="{2E9647EA-8569-43C2-85A7-FD094B10CB81}" srcOrd="11" destOrd="0" presId="urn:microsoft.com/office/officeart/2005/8/layout/cycle6"/>
    <dgm:cxn modelId="{16387115-8466-4721-9078-4ED1B719A2ED}" type="presParOf" srcId="{CEA45827-F1F9-4934-8C0C-0A394A2E5A8D}" destId="{B1E18C53-2F0B-4E96-9CB8-4A9DC45EE5EC}" srcOrd="12" destOrd="0" presId="urn:microsoft.com/office/officeart/2005/8/layout/cycle6"/>
    <dgm:cxn modelId="{DA1F3925-D89D-435D-87E2-875A7A5EE8FD}" type="presParOf" srcId="{CEA45827-F1F9-4934-8C0C-0A394A2E5A8D}" destId="{871A6AF9-E338-4BDD-8656-F4C2EBFB43F8}" srcOrd="13" destOrd="0" presId="urn:microsoft.com/office/officeart/2005/8/layout/cycle6"/>
    <dgm:cxn modelId="{8321A48F-CAD6-4F7E-80E3-2045C3F0BB76}" type="presParOf" srcId="{CEA45827-F1F9-4934-8C0C-0A394A2E5A8D}" destId="{D3D4D462-F6CB-461D-A6B9-76166DC9C14A}" srcOrd="14" destOrd="0" presId="urn:microsoft.com/office/officeart/2005/8/layout/cycle6"/>
    <dgm:cxn modelId="{89771801-F06C-4A73-90AA-D95A2616A866}" type="presParOf" srcId="{CEA45827-F1F9-4934-8C0C-0A394A2E5A8D}" destId="{D8F70DF2-86FB-49C3-B63B-7FD97B8FF310}" srcOrd="15" destOrd="0" presId="urn:microsoft.com/office/officeart/2005/8/layout/cycle6"/>
    <dgm:cxn modelId="{B0D4B09D-36DE-4469-946A-0AE745C08C5E}" type="presParOf" srcId="{CEA45827-F1F9-4934-8C0C-0A394A2E5A8D}" destId="{B01ABF75-C8C3-4502-9EA9-B5596557F608}" srcOrd="16" destOrd="0" presId="urn:microsoft.com/office/officeart/2005/8/layout/cycle6"/>
    <dgm:cxn modelId="{FB262813-FA49-4B5C-B73A-52D59BD716D2}" type="presParOf" srcId="{CEA45827-F1F9-4934-8C0C-0A394A2E5A8D}" destId="{FDF13FEC-D0CA-4BAE-B8BB-BC2D0514D47B}"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E8245B-8221-4D0E-8387-3512637EC5B9}" type="doc">
      <dgm:prSet loTypeId="urn:microsoft.com/office/officeart/2005/8/layout/cycle5" loCatId="cycle" qsTypeId="urn:microsoft.com/office/officeart/2005/8/quickstyle/3d3" qsCatId="3D" csTypeId="urn:microsoft.com/office/officeart/2005/8/colors/colorful1" csCatId="colorful" phldr="1"/>
      <dgm:spPr/>
    </dgm:pt>
    <dgm:pt modelId="{BDF61557-D324-4A7F-B3BE-C1C011E68CE0}">
      <dgm:prSet phldrT="[Texto]"/>
      <dgm:spPr/>
      <dgm:t>
        <a:bodyPr/>
        <a:lstStyle/>
        <a:p>
          <a:r>
            <a:rPr lang="es-MX" dirty="0" smtClean="0"/>
            <a:t>Capacidad cognitiva/ Valores morales y éticos</a:t>
          </a:r>
          <a:endParaRPr lang="es-MX" dirty="0"/>
        </a:p>
      </dgm:t>
    </dgm:pt>
    <dgm:pt modelId="{CC3B3702-4D25-48FF-A4C3-DA0CA3E25097}" type="parTrans" cxnId="{584C0B34-9B2D-41BA-B9A4-D8338D93F16A}">
      <dgm:prSet/>
      <dgm:spPr/>
      <dgm:t>
        <a:bodyPr/>
        <a:lstStyle/>
        <a:p>
          <a:endParaRPr lang="es-MX"/>
        </a:p>
      </dgm:t>
    </dgm:pt>
    <dgm:pt modelId="{DD7D4932-E2C8-48DD-9F14-869EA8A79C9F}" type="sibTrans" cxnId="{584C0B34-9B2D-41BA-B9A4-D8338D93F16A}">
      <dgm:prSet/>
      <dgm:spPr/>
      <dgm:t>
        <a:bodyPr/>
        <a:lstStyle/>
        <a:p>
          <a:endParaRPr lang="es-MX"/>
        </a:p>
      </dgm:t>
    </dgm:pt>
    <dgm:pt modelId="{903934C7-43BE-4681-AF29-71C1E68463B8}">
      <dgm:prSet/>
      <dgm:spPr/>
      <dgm:t>
        <a:bodyPr/>
        <a:lstStyle/>
        <a:p>
          <a:r>
            <a:rPr lang="es-MX" dirty="0" smtClean="0"/>
            <a:t>Familiares y otros individuos relacionados con el cuidado de la salud.</a:t>
          </a:r>
          <a:endParaRPr lang="es-MX" dirty="0"/>
        </a:p>
      </dgm:t>
    </dgm:pt>
    <dgm:pt modelId="{7555FC9B-A826-44FF-B452-F90EE861B673}" type="parTrans" cxnId="{265F34A8-D1A5-45D8-A0C2-B8807674DED4}">
      <dgm:prSet/>
      <dgm:spPr/>
      <dgm:t>
        <a:bodyPr/>
        <a:lstStyle/>
        <a:p>
          <a:endParaRPr lang="es-MX"/>
        </a:p>
      </dgm:t>
    </dgm:pt>
    <dgm:pt modelId="{E14ABC8D-D846-458C-8680-8CC65BCC08C4}" type="sibTrans" cxnId="{265F34A8-D1A5-45D8-A0C2-B8807674DED4}">
      <dgm:prSet/>
      <dgm:spPr/>
      <dgm:t>
        <a:bodyPr/>
        <a:lstStyle/>
        <a:p>
          <a:endParaRPr lang="es-MX"/>
        </a:p>
      </dgm:t>
    </dgm:pt>
    <dgm:pt modelId="{65E8AA79-4EF4-4AEC-B06F-AD82FAEDA138}">
      <dgm:prSet/>
      <dgm:spPr/>
      <dgm:t>
        <a:bodyPr/>
        <a:lstStyle/>
        <a:p>
          <a:r>
            <a:rPr lang="es-MX" smtClean="0"/>
            <a:t> Costos o ganancias emocionales que pueda experimentar el paciente</a:t>
          </a:r>
          <a:endParaRPr lang="es-MX"/>
        </a:p>
      </dgm:t>
    </dgm:pt>
    <dgm:pt modelId="{2062479E-B9D5-4720-AF6B-6B7BA08038BB}" type="parTrans" cxnId="{336381B7-C674-44E5-A507-68388A7607DE}">
      <dgm:prSet/>
      <dgm:spPr/>
      <dgm:t>
        <a:bodyPr/>
        <a:lstStyle/>
        <a:p>
          <a:endParaRPr lang="es-MX"/>
        </a:p>
      </dgm:t>
    </dgm:pt>
    <dgm:pt modelId="{B79D7123-2135-484E-8444-D6B164F06048}" type="sibTrans" cxnId="{336381B7-C674-44E5-A507-68388A7607DE}">
      <dgm:prSet/>
      <dgm:spPr/>
      <dgm:t>
        <a:bodyPr/>
        <a:lstStyle/>
        <a:p>
          <a:endParaRPr lang="es-MX"/>
        </a:p>
      </dgm:t>
    </dgm:pt>
    <dgm:pt modelId="{0B6C8ACF-A13E-4081-97AD-30F7E6F0591C}">
      <dgm:prSet/>
      <dgm:spPr/>
      <dgm:t>
        <a:bodyPr/>
        <a:lstStyle/>
        <a:p>
          <a:r>
            <a:rPr lang="es-MX" dirty="0" smtClean="0"/>
            <a:t>Salud</a:t>
          </a:r>
          <a:endParaRPr lang="es-MX" dirty="0"/>
        </a:p>
      </dgm:t>
    </dgm:pt>
    <dgm:pt modelId="{5F27E0DF-011E-4D45-BC17-AD5667C55BE9}" type="parTrans" cxnId="{F5B76698-36A9-4E09-8C8D-B73235531758}">
      <dgm:prSet/>
      <dgm:spPr/>
      <dgm:t>
        <a:bodyPr/>
        <a:lstStyle/>
        <a:p>
          <a:endParaRPr lang="es-MX"/>
        </a:p>
      </dgm:t>
    </dgm:pt>
    <dgm:pt modelId="{069F954C-D2E1-4BF2-8BE0-6F15F3C9554C}" type="sibTrans" cxnId="{F5B76698-36A9-4E09-8C8D-B73235531758}">
      <dgm:prSet/>
      <dgm:spPr/>
      <dgm:t>
        <a:bodyPr/>
        <a:lstStyle/>
        <a:p>
          <a:endParaRPr lang="es-MX"/>
        </a:p>
      </dgm:t>
    </dgm:pt>
    <dgm:pt modelId="{233C6493-C828-4FAC-A252-DB3B5467A886}" type="pres">
      <dgm:prSet presAssocID="{8CE8245B-8221-4D0E-8387-3512637EC5B9}" presName="cycle" presStyleCnt="0">
        <dgm:presLayoutVars>
          <dgm:dir/>
          <dgm:resizeHandles val="exact"/>
        </dgm:presLayoutVars>
      </dgm:prSet>
      <dgm:spPr/>
    </dgm:pt>
    <dgm:pt modelId="{B397EAE3-980D-4A0C-B40E-BE2BBF615802}" type="pres">
      <dgm:prSet presAssocID="{903934C7-43BE-4681-AF29-71C1E68463B8}" presName="node" presStyleLbl="node1" presStyleIdx="0" presStyleCnt="4">
        <dgm:presLayoutVars>
          <dgm:bulletEnabled val="1"/>
        </dgm:presLayoutVars>
      </dgm:prSet>
      <dgm:spPr/>
      <dgm:t>
        <a:bodyPr/>
        <a:lstStyle/>
        <a:p>
          <a:endParaRPr lang="es-MX"/>
        </a:p>
      </dgm:t>
    </dgm:pt>
    <dgm:pt modelId="{EA112C70-DA36-4BDD-B3B0-1B7E12A87E98}" type="pres">
      <dgm:prSet presAssocID="{903934C7-43BE-4681-AF29-71C1E68463B8}" presName="spNode" presStyleCnt="0"/>
      <dgm:spPr/>
    </dgm:pt>
    <dgm:pt modelId="{EA6F6E4B-469D-4049-B979-B71D3B5DADF5}" type="pres">
      <dgm:prSet presAssocID="{E14ABC8D-D846-458C-8680-8CC65BCC08C4}" presName="sibTrans" presStyleLbl="sibTrans1D1" presStyleIdx="0" presStyleCnt="4"/>
      <dgm:spPr/>
      <dgm:t>
        <a:bodyPr/>
        <a:lstStyle/>
        <a:p>
          <a:endParaRPr lang="es-MX"/>
        </a:p>
      </dgm:t>
    </dgm:pt>
    <dgm:pt modelId="{B6F933A0-C08E-4AFB-A97C-B78609F7A8FD}" type="pres">
      <dgm:prSet presAssocID="{65E8AA79-4EF4-4AEC-B06F-AD82FAEDA138}" presName="node" presStyleLbl="node1" presStyleIdx="1" presStyleCnt="4">
        <dgm:presLayoutVars>
          <dgm:bulletEnabled val="1"/>
        </dgm:presLayoutVars>
      </dgm:prSet>
      <dgm:spPr/>
      <dgm:t>
        <a:bodyPr/>
        <a:lstStyle/>
        <a:p>
          <a:endParaRPr lang="es-MX"/>
        </a:p>
      </dgm:t>
    </dgm:pt>
    <dgm:pt modelId="{1AAECEC3-C8EC-4FD2-BCD2-73BE52CE437A}" type="pres">
      <dgm:prSet presAssocID="{65E8AA79-4EF4-4AEC-B06F-AD82FAEDA138}" presName="spNode" presStyleCnt="0"/>
      <dgm:spPr/>
    </dgm:pt>
    <dgm:pt modelId="{E9C81FA7-24B0-49E4-8659-2F00EEA35419}" type="pres">
      <dgm:prSet presAssocID="{B79D7123-2135-484E-8444-D6B164F06048}" presName="sibTrans" presStyleLbl="sibTrans1D1" presStyleIdx="1" presStyleCnt="4"/>
      <dgm:spPr/>
      <dgm:t>
        <a:bodyPr/>
        <a:lstStyle/>
        <a:p>
          <a:endParaRPr lang="es-MX"/>
        </a:p>
      </dgm:t>
    </dgm:pt>
    <dgm:pt modelId="{C1BD06EF-F0B7-4494-A714-6F057C1286FC}" type="pres">
      <dgm:prSet presAssocID="{BDF61557-D324-4A7F-B3BE-C1C011E68CE0}" presName="node" presStyleLbl="node1" presStyleIdx="2" presStyleCnt="4">
        <dgm:presLayoutVars>
          <dgm:bulletEnabled val="1"/>
        </dgm:presLayoutVars>
      </dgm:prSet>
      <dgm:spPr/>
      <dgm:t>
        <a:bodyPr/>
        <a:lstStyle/>
        <a:p>
          <a:endParaRPr lang="es-MX"/>
        </a:p>
      </dgm:t>
    </dgm:pt>
    <dgm:pt modelId="{5309D1D2-D3CF-42BC-983D-4F668A991FAC}" type="pres">
      <dgm:prSet presAssocID="{BDF61557-D324-4A7F-B3BE-C1C011E68CE0}" presName="spNode" presStyleCnt="0"/>
      <dgm:spPr/>
    </dgm:pt>
    <dgm:pt modelId="{0CAA6266-B4F2-47BC-A7EB-BB3636EBA584}" type="pres">
      <dgm:prSet presAssocID="{DD7D4932-E2C8-48DD-9F14-869EA8A79C9F}" presName="sibTrans" presStyleLbl="sibTrans1D1" presStyleIdx="2" presStyleCnt="4"/>
      <dgm:spPr/>
      <dgm:t>
        <a:bodyPr/>
        <a:lstStyle/>
        <a:p>
          <a:endParaRPr lang="es-MX"/>
        </a:p>
      </dgm:t>
    </dgm:pt>
    <dgm:pt modelId="{DA803F54-C7A0-40C1-AA63-7A52A75745AD}" type="pres">
      <dgm:prSet presAssocID="{0B6C8ACF-A13E-4081-97AD-30F7E6F0591C}" presName="node" presStyleLbl="node1" presStyleIdx="3" presStyleCnt="4" custRadScaleRad="100010" custRadScaleInc="-2693">
        <dgm:presLayoutVars>
          <dgm:bulletEnabled val="1"/>
        </dgm:presLayoutVars>
      </dgm:prSet>
      <dgm:spPr/>
      <dgm:t>
        <a:bodyPr/>
        <a:lstStyle/>
        <a:p>
          <a:endParaRPr lang="es-MX"/>
        </a:p>
      </dgm:t>
    </dgm:pt>
    <dgm:pt modelId="{F62AA0D5-1622-4CC6-8003-EA160E65D5BC}" type="pres">
      <dgm:prSet presAssocID="{0B6C8ACF-A13E-4081-97AD-30F7E6F0591C}" presName="spNode" presStyleCnt="0"/>
      <dgm:spPr/>
    </dgm:pt>
    <dgm:pt modelId="{8BE57135-9806-42A4-B43F-DB0C1DB66F61}" type="pres">
      <dgm:prSet presAssocID="{069F954C-D2E1-4BF2-8BE0-6F15F3C9554C}" presName="sibTrans" presStyleLbl="sibTrans1D1" presStyleIdx="3" presStyleCnt="4"/>
      <dgm:spPr/>
      <dgm:t>
        <a:bodyPr/>
        <a:lstStyle/>
        <a:p>
          <a:endParaRPr lang="es-MX"/>
        </a:p>
      </dgm:t>
    </dgm:pt>
  </dgm:ptLst>
  <dgm:cxnLst>
    <dgm:cxn modelId="{94C5CE26-4B17-49E8-A139-E2284B323F79}" type="presOf" srcId="{903934C7-43BE-4681-AF29-71C1E68463B8}" destId="{B397EAE3-980D-4A0C-B40E-BE2BBF615802}" srcOrd="0" destOrd="0" presId="urn:microsoft.com/office/officeart/2005/8/layout/cycle5"/>
    <dgm:cxn modelId="{F5B76698-36A9-4E09-8C8D-B73235531758}" srcId="{8CE8245B-8221-4D0E-8387-3512637EC5B9}" destId="{0B6C8ACF-A13E-4081-97AD-30F7E6F0591C}" srcOrd="3" destOrd="0" parTransId="{5F27E0DF-011E-4D45-BC17-AD5667C55BE9}" sibTransId="{069F954C-D2E1-4BF2-8BE0-6F15F3C9554C}"/>
    <dgm:cxn modelId="{265F34A8-D1A5-45D8-A0C2-B8807674DED4}" srcId="{8CE8245B-8221-4D0E-8387-3512637EC5B9}" destId="{903934C7-43BE-4681-AF29-71C1E68463B8}" srcOrd="0" destOrd="0" parTransId="{7555FC9B-A826-44FF-B452-F90EE861B673}" sibTransId="{E14ABC8D-D846-458C-8680-8CC65BCC08C4}"/>
    <dgm:cxn modelId="{584C0B34-9B2D-41BA-B9A4-D8338D93F16A}" srcId="{8CE8245B-8221-4D0E-8387-3512637EC5B9}" destId="{BDF61557-D324-4A7F-B3BE-C1C011E68CE0}" srcOrd="2" destOrd="0" parTransId="{CC3B3702-4D25-48FF-A4C3-DA0CA3E25097}" sibTransId="{DD7D4932-E2C8-48DD-9F14-869EA8A79C9F}"/>
    <dgm:cxn modelId="{8357D922-0F51-498C-A867-D7AB5FA21450}" type="presOf" srcId="{069F954C-D2E1-4BF2-8BE0-6F15F3C9554C}" destId="{8BE57135-9806-42A4-B43F-DB0C1DB66F61}" srcOrd="0" destOrd="0" presId="urn:microsoft.com/office/officeart/2005/8/layout/cycle5"/>
    <dgm:cxn modelId="{030D9D2E-B631-4509-AE54-512B6258EE0F}" type="presOf" srcId="{8CE8245B-8221-4D0E-8387-3512637EC5B9}" destId="{233C6493-C828-4FAC-A252-DB3B5467A886}" srcOrd="0" destOrd="0" presId="urn:microsoft.com/office/officeart/2005/8/layout/cycle5"/>
    <dgm:cxn modelId="{8A0B965A-E3A0-488F-9391-8941B5C32469}" type="presOf" srcId="{E14ABC8D-D846-458C-8680-8CC65BCC08C4}" destId="{EA6F6E4B-469D-4049-B979-B71D3B5DADF5}" srcOrd="0" destOrd="0" presId="urn:microsoft.com/office/officeart/2005/8/layout/cycle5"/>
    <dgm:cxn modelId="{55DF3F41-F5C8-4425-B22C-0AC132320632}" type="presOf" srcId="{DD7D4932-E2C8-48DD-9F14-869EA8A79C9F}" destId="{0CAA6266-B4F2-47BC-A7EB-BB3636EBA584}" srcOrd="0" destOrd="0" presId="urn:microsoft.com/office/officeart/2005/8/layout/cycle5"/>
    <dgm:cxn modelId="{D4BFA223-6619-4B29-9920-462F0E47B3C0}" type="presOf" srcId="{65E8AA79-4EF4-4AEC-B06F-AD82FAEDA138}" destId="{B6F933A0-C08E-4AFB-A97C-B78609F7A8FD}" srcOrd="0" destOrd="0" presId="urn:microsoft.com/office/officeart/2005/8/layout/cycle5"/>
    <dgm:cxn modelId="{A5F97523-BDD7-4A9C-BE90-F208160E513C}" type="presOf" srcId="{BDF61557-D324-4A7F-B3BE-C1C011E68CE0}" destId="{C1BD06EF-F0B7-4494-A714-6F057C1286FC}" srcOrd="0" destOrd="0" presId="urn:microsoft.com/office/officeart/2005/8/layout/cycle5"/>
    <dgm:cxn modelId="{01DE60A7-D5CB-44E2-AAE2-4B2B57DB90D9}" type="presOf" srcId="{0B6C8ACF-A13E-4081-97AD-30F7E6F0591C}" destId="{DA803F54-C7A0-40C1-AA63-7A52A75745AD}" srcOrd="0" destOrd="0" presId="urn:microsoft.com/office/officeart/2005/8/layout/cycle5"/>
    <dgm:cxn modelId="{E88B9FF0-32DC-4E30-9DCB-300E65368184}" type="presOf" srcId="{B79D7123-2135-484E-8444-D6B164F06048}" destId="{E9C81FA7-24B0-49E4-8659-2F00EEA35419}" srcOrd="0" destOrd="0" presId="urn:microsoft.com/office/officeart/2005/8/layout/cycle5"/>
    <dgm:cxn modelId="{336381B7-C674-44E5-A507-68388A7607DE}" srcId="{8CE8245B-8221-4D0E-8387-3512637EC5B9}" destId="{65E8AA79-4EF4-4AEC-B06F-AD82FAEDA138}" srcOrd="1" destOrd="0" parTransId="{2062479E-B9D5-4720-AF6B-6B7BA08038BB}" sibTransId="{B79D7123-2135-484E-8444-D6B164F06048}"/>
    <dgm:cxn modelId="{7DF61373-A17F-4362-9231-3E80201B2B1D}" type="presParOf" srcId="{233C6493-C828-4FAC-A252-DB3B5467A886}" destId="{B397EAE3-980D-4A0C-B40E-BE2BBF615802}" srcOrd="0" destOrd="0" presId="urn:microsoft.com/office/officeart/2005/8/layout/cycle5"/>
    <dgm:cxn modelId="{8C8210AA-1057-46F9-86BC-D5C00188FE8E}" type="presParOf" srcId="{233C6493-C828-4FAC-A252-DB3B5467A886}" destId="{EA112C70-DA36-4BDD-B3B0-1B7E12A87E98}" srcOrd="1" destOrd="0" presId="urn:microsoft.com/office/officeart/2005/8/layout/cycle5"/>
    <dgm:cxn modelId="{0B0388BB-9979-48DD-BCC2-3EB21FC3C90A}" type="presParOf" srcId="{233C6493-C828-4FAC-A252-DB3B5467A886}" destId="{EA6F6E4B-469D-4049-B979-B71D3B5DADF5}" srcOrd="2" destOrd="0" presId="urn:microsoft.com/office/officeart/2005/8/layout/cycle5"/>
    <dgm:cxn modelId="{4B89EE29-3980-4454-ABD9-BEBC57CEEF29}" type="presParOf" srcId="{233C6493-C828-4FAC-A252-DB3B5467A886}" destId="{B6F933A0-C08E-4AFB-A97C-B78609F7A8FD}" srcOrd="3" destOrd="0" presId="urn:microsoft.com/office/officeart/2005/8/layout/cycle5"/>
    <dgm:cxn modelId="{03A3C8FE-494C-4F08-9ED9-20A973357FFA}" type="presParOf" srcId="{233C6493-C828-4FAC-A252-DB3B5467A886}" destId="{1AAECEC3-C8EC-4FD2-BCD2-73BE52CE437A}" srcOrd="4" destOrd="0" presId="urn:microsoft.com/office/officeart/2005/8/layout/cycle5"/>
    <dgm:cxn modelId="{F77F7C09-4839-423E-8E18-8223399DEF6F}" type="presParOf" srcId="{233C6493-C828-4FAC-A252-DB3B5467A886}" destId="{E9C81FA7-24B0-49E4-8659-2F00EEA35419}" srcOrd="5" destOrd="0" presId="urn:microsoft.com/office/officeart/2005/8/layout/cycle5"/>
    <dgm:cxn modelId="{5F8192A6-58ED-4496-81E4-4E7C23FFA86A}" type="presParOf" srcId="{233C6493-C828-4FAC-A252-DB3B5467A886}" destId="{C1BD06EF-F0B7-4494-A714-6F057C1286FC}" srcOrd="6" destOrd="0" presId="urn:microsoft.com/office/officeart/2005/8/layout/cycle5"/>
    <dgm:cxn modelId="{45DAB98C-7355-4EB6-8C63-AD7E3758B7F2}" type="presParOf" srcId="{233C6493-C828-4FAC-A252-DB3B5467A886}" destId="{5309D1D2-D3CF-42BC-983D-4F668A991FAC}" srcOrd="7" destOrd="0" presId="urn:microsoft.com/office/officeart/2005/8/layout/cycle5"/>
    <dgm:cxn modelId="{D6A7FE93-FA04-46F3-9E9A-E153990C7AAB}" type="presParOf" srcId="{233C6493-C828-4FAC-A252-DB3B5467A886}" destId="{0CAA6266-B4F2-47BC-A7EB-BB3636EBA584}" srcOrd="8" destOrd="0" presId="urn:microsoft.com/office/officeart/2005/8/layout/cycle5"/>
    <dgm:cxn modelId="{2570B062-906D-4F51-B8AC-7047A907CA2F}" type="presParOf" srcId="{233C6493-C828-4FAC-A252-DB3B5467A886}" destId="{DA803F54-C7A0-40C1-AA63-7A52A75745AD}" srcOrd="9" destOrd="0" presId="urn:microsoft.com/office/officeart/2005/8/layout/cycle5"/>
    <dgm:cxn modelId="{E22EC466-0515-447A-8432-1E9E0FA56BAD}" type="presParOf" srcId="{233C6493-C828-4FAC-A252-DB3B5467A886}" destId="{F62AA0D5-1622-4CC6-8003-EA160E65D5BC}" srcOrd="10" destOrd="0" presId="urn:microsoft.com/office/officeart/2005/8/layout/cycle5"/>
    <dgm:cxn modelId="{DE47B093-7BDA-4FC2-B53B-332182BCA9B0}" type="presParOf" srcId="{233C6493-C828-4FAC-A252-DB3B5467A886}" destId="{8BE57135-9806-42A4-B43F-DB0C1DB66F61}"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9B6F5B-7CAF-46A7-B957-1AAA200AE3D5}">
      <dsp:nvSpPr>
        <dsp:cNvPr id="0" name=""/>
        <dsp:cNvSpPr/>
      </dsp:nvSpPr>
      <dsp:spPr>
        <a:xfrm>
          <a:off x="-530186" y="554681"/>
          <a:ext cx="9852338" cy="2039532"/>
        </a:xfrm>
        <a:prstGeom prst="rightArrow">
          <a:avLst>
            <a:gd name="adj1" fmla="val 50000"/>
            <a:gd name="adj2" fmla="val 50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254000" bIns="227787" numCol="1" spcCol="1270" anchor="ctr" anchorCtr="0">
          <a:noAutofit/>
        </a:bodyPr>
        <a:lstStyle/>
        <a:p>
          <a:pPr lvl="0" algn="l" defTabSz="800100">
            <a:lnSpc>
              <a:spcPct val="90000"/>
            </a:lnSpc>
            <a:spcBef>
              <a:spcPct val="0"/>
            </a:spcBef>
            <a:spcAft>
              <a:spcPct val="35000"/>
            </a:spcAft>
          </a:pPr>
          <a:r>
            <a:rPr lang="es-MX" sz="1800" kern="1200" dirty="0" smtClean="0"/>
            <a:t>La labor principal del terapeuta durante esta fase del tratamiento es elaborar la “parte central de la historia del paciente”.</a:t>
          </a:r>
          <a:endParaRPr lang="es-MX" sz="1800" kern="1200" dirty="0"/>
        </a:p>
      </dsp:txBody>
      <dsp:txXfrm>
        <a:off x="-530186" y="1064564"/>
        <a:ext cx="9342455" cy="1019766"/>
      </dsp:txXfrm>
    </dsp:sp>
    <dsp:sp modelId="{F5886156-D24C-4A9B-9EE4-28F97E57ED04}">
      <dsp:nvSpPr>
        <dsp:cNvPr id="0" name=""/>
        <dsp:cNvSpPr/>
      </dsp:nvSpPr>
      <dsp:spPr>
        <a:xfrm>
          <a:off x="2445117" y="1222362"/>
          <a:ext cx="7061827" cy="2104245"/>
        </a:xfrm>
        <a:prstGeom prst="rightArrow">
          <a:avLst>
            <a:gd name="adj1" fmla="val 50000"/>
            <a:gd name="adj2" fmla="val 50000"/>
          </a:avLst>
        </a:prstGeom>
        <a:solidFill>
          <a:schemeClr val="accent5">
            <a:hueOff val="-10661560"/>
            <a:satOff val="6060"/>
            <a:lumOff val="-500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254000" bIns="227787" numCol="1" spcCol="1270" anchor="ctr" anchorCtr="0">
          <a:noAutofit/>
        </a:bodyPr>
        <a:lstStyle/>
        <a:p>
          <a:pPr lvl="0" algn="l" defTabSz="800100">
            <a:lnSpc>
              <a:spcPct val="90000"/>
            </a:lnSpc>
            <a:spcBef>
              <a:spcPct val="0"/>
            </a:spcBef>
            <a:spcAft>
              <a:spcPct val="35000"/>
            </a:spcAft>
          </a:pPr>
          <a:r>
            <a:rPr lang="es-MX" sz="1800" kern="1200" dirty="0" smtClean="0"/>
            <a:t>Estos son los medios para alcanzar las metas de resultados finales del paciente</a:t>
          </a:r>
          <a:endParaRPr lang="es-MX" sz="1800" kern="1200" dirty="0"/>
        </a:p>
      </dsp:txBody>
      <dsp:txXfrm>
        <a:off x="2445117" y="1748423"/>
        <a:ext cx="6535766" cy="1052123"/>
      </dsp:txXfrm>
    </dsp:sp>
    <dsp:sp modelId="{7EB9B37E-A9B2-4451-A701-6639AC52225B}">
      <dsp:nvSpPr>
        <dsp:cNvPr id="0" name=""/>
        <dsp:cNvSpPr/>
      </dsp:nvSpPr>
      <dsp:spPr>
        <a:xfrm>
          <a:off x="3303090" y="2268456"/>
          <a:ext cx="6133406" cy="1888368"/>
        </a:xfrm>
        <a:prstGeom prst="rightArrow">
          <a:avLst>
            <a:gd name="adj1" fmla="val 50000"/>
            <a:gd name="adj2" fmla="val 50000"/>
          </a:avLst>
        </a:prstGeom>
        <a:solidFill>
          <a:schemeClr val="accent5">
            <a:hueOff val="-21323121"/>
            <a:satOff val="12119"/>
            <a:lumOff val="-1000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254000" bIns="227787" numCol="1" spcCol="1270" anchor="ctr" anchorCtr="0">
          <a:noAutofit/>
        </a:bodyPr>
        <a:lstStyle/>
        <a:p>
          <a:pPr lvl="0" algn="l" defTabSz="800100">
            <a:lnSpc>
              <a:spcPct val="90000"/>
            </a:lnSpc>
            <a:spcBef>
              <a:spcPct val="0"/>
            </a:spcBef>
            <a:spcAft>
              <a:spcPct val="35000"/>
            </a:spcAft>
          </a:pPr>
          <a:r>
            <a:rPr lang="es-MX" sz="1800" kern="1200" dirty="0" smtClean="0"/>
            <a:t>Para que el plan de tratamiento tenga éxito debe ayudar al paciente a vencer los impedimentos para el logro de las metas.</a:t>
          </a:r>
          <a:endParaRPr lang="es-MX" sz="1800" kern="1200" dirty="0"/>
        </a:p>
      </dsp:txBody>
      <dsp:txXfrm>
        <a:off x="3303090" y="2740548"/>
        <a:ext cx="5661314" cy="9441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E55B6-2CCE-4A05-8302-21C93DFC0D3C}">
      <dsp:nvSpPr>
        <dsp:cNvPr id="0" name=""/>
        <dsp:cNvSpPr/>
      </dsp:nvSpPr>
      <dsp:spPr>
        <a:xfrm>
          <a:off x="4700062" y="2649100"/>
          <a:ext cx="3237790" cy="3237790"/>
        </a:xfrm>
        <a:prstGeom prst="gear9">
          <a:avLst/>
        </a:prstGeom>
        <a:solidFill>
          <a:schemeClr val="accent2">
            <a:hueOff val="0"/>
            <a:satOff val="0"/>
            <a:lumOff val="0"/>
            <a:alphaOff val="0"/>
          </a:schemeClr>
        </a:solidFill>
        <a:ln>
          <a:noFill/>
        </a:ln>
        <a:effectLst>
          <a:outerShdw blurRad="38100" dist="25400" dir="2700000" algn="br" rotWithShape="0">
            <a:srgbClr val="000000">
              <a:alpha val="6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kern="1200" smtClean="0"/>
            <a:t>¿Cuál es la probabilidad de que el paciente trabaje bajo una estrategia particular?</a:t>
          </a:r>
          <a:endParaRPr lang="es-MX" sz="1800" kern="1200" dirty="0"/>
        </a:p>
      </dsp:txBody>
      <dsp:txXfrm>
        <a:off x="5351002" y="3407537"/>
        <a:ext cx="1935910" cy="1664291"/>
      </dsp:txXfrm>
    </dsp:sp>
    <dsp:sp modelId="{34F0D5AA-2E48-4DF0-8150-8BB5F7D5062C}">
      <dsp:nvSpPr>
        <dsp:cNvPr id="0" name=""/>
        <dsp:cNvSpPr/>
      </dsp:nvSpPr>
      <dsp:spPr>
        <a:xfrm>
          <a:off x="2556609" y="1645174"/>
          <a:ext cx="2789091" cy="2832018"/>
        </a:xfrm>
        <a:prstGeom prst="gear6">
          <a:avLst/>
        </a:prstGeom>
        <a:solidFill>
          <a:schemeClr val="accent2">
            <a:hueOff val="953895"/>
            <a:satOff val="-21764"/>
            <a:lumOff val="8039"/>
            <a:alphaOff val="0"/>
          </a:schemeClr>
        </a:solidFill>
        <a:ln>
          <a:noFill/>
        </a:ln>
        <a:effectLst>
          <a:outerShdw blurRad="38100" dist="25400" dir="2700000" algn="br" rotWithShape="0">
            <a:srgbClr val="000000">
              <a:alpha val="6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kern="1200" smtClean="0"/>
            <a:t>¿Cuál es la probabilidad de que esta intervención en particular consiga la o las metas especificadas</a:t>
          </a:r>
          <a:r>
            <a:rPr lang="es-MX" sz="1100" kern="1200" smtClean="0"/>
            <a:t>?</a:t>
          </a:r>
          <a:endParaRPr lang="es-MX" sz="1100" kern="1200" dirty="0"/>
        </a:p>
      </dsp:txBody>
      <dsp:txXfrm>
        <a:off x="3258771" y="2357913"/>
        <a:ext cx="1384767" cy="1406540"/>
      </dsp:txXfrm>
    </dsp:sp>
    <dsp:sp modelId="{C50A77FD-6AD2-49EB-A612-04D543C8C04C}">
      <dsp:nvSpPr>
        <dsp:cNvPr id="0" name=""/>
        <dsp:cNvSpPr/>
      </dsp:nvSpPr>
      <dsp:spPr>
        <a:xfrm rot="20700000">
          <a:off x="4332583" y="259263"/>
          <a:ext cx="2307180" cy="2307180"/>
        </a:xfrm>
        <a:prstGeom prst="gear6">
          <a:avLst/>
        </a:prstGeom>
        <a:solidFill>
          <a:schemeClr val="accent2">
            <a:hueOff val="1907789"/>
            <a:satOff val="-43528"/>
            <a:lumOff val="16079"/>
            <a:alphaOff val="0"/>
          </a:schemeClr>
        </a:solidFill>
        <a:ln>
          <a:noFill/>
        </a:ln>
        <a:effectLst>
          <a:outerShdw blurRad="38100" dist="25400" dir="2700000" algn="br" rotWithShape="0">
            <a:srgbClr val="000000">
              <a:alpha val="6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t> ¿Cuál es la probabilidad de que yo aplique de forma óptima este enfoque?</a:t>
          </a:r>
          <a:endParaRPr lang="es-MX" sz="1600" kern="1200" dirty="0"/>
        </a:p>
      </dsp:txBody>
      <dsp:txXfrm rot="-20700000">
        <a:off x="4838616" y="765295"/>
        <a:ext cx="1295116" cy="1295116"/>
      </dsp:txXfrm>
    </dsp:sp>
    <dsp:sp modelId="{A7C245D4-8698-421F-B912-477117BC9AA5}">
      <dsp:nvSpPr>
        <dsp:cNvPr id="0" name=""/>
        <dsp:cNvSpPr/>
      </dsp:nvSpPr>
      <dsp:spPr>
        <a:xfrm>
          <a:off x="4427626" y="2149637"/>
          <a:ext cx="4144371" cy="4144371"/>
        </a:xfrm>
        <a:prstGeom prst="circularArrow">
          <a:avLst>
            <a:gd name="adj1" fmla="val 4687"/>
            <a:gd name="adj2" fmla="val 299029"/>
            <a:gd name="adj3" fmla="val 2545817"/>
            <a:gd name="adj4" fmla="val 15798819"/>
            <a:gd name="adj5" fmla="val 5469"/>
          </a:avLst>
        </a:prstGeom>
        <a:solidFill>
          <a:schemeClr val="accent2">
            <a:hueOff val="0"/>
            <a:satOff val="0"/>
            <a:lumOff val="0"/>
            <a:alphaOff val="0"/>
          </a:schemeClr>
        </a:solidFill>
        <a:ln>
          <a:noFill/>
        </a:ln>
        <a:effectLst>
          <a:outerShdw blurRad="38100" dist="25400" dir="2700000" algn="br" rotWithShape="0">
            <a:srgbClr val="000000">
              <a:alpha val="60000"/>
            </a:srgbClr>
          </a:outerShdw>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78580CF-3B19-4158-BD8B-D2DCCCBBA179}">
      <dsp:nvSpPr>
        <dsp:cNvPr id="0" name=""/>
        <dsp:cNvSpPr/>
      </dsp:nvSpPr>
      <dsp:spPr>
        <a:xfrm>
          <a:off x="2201650" y="1444622"/>
          <a:ext cx="3011144" cy="3011144"/>
        </a:xfrm>
        <a:prstGeom prst="leftCircularArrow">
          <a:avLst>
            <a:gd name="adj1" fmla="val 6452"/>
            <a:gd name="adj2" fmla="val 429999"/>
            <a:gd name="adj3" fmla="val 10489124"/>
            <a:gd name="adj4" fmla="val 14837806"/>
            <a:gd name="adj5" fmla="val 7527"/>
          </a:avLst>
        </a:prstGeom>
        <a:solidFill>
          <a:schemeClr val="accent2">
            <a:hueOff val="953895"/>
            <a:satOff val="-21764"/>
            <a:lumOff val="8039"/>
            <a:alphaOff val="0"/>
          </a:schemeClr>
        </a:solidFill>
        <a:ln>
          <a:noFill/>
        </a:ln>
        <a:effectLst>
          <a:outerShdw blurRad="38100" dist="25400" dir="2700000" algn="br" rotWithShape="0">
            <a:srgbClr val="000000">
              <a:alpha val="60000"/>
            </a:srgbClr>
          </a:outerShdw>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50B1DA7-CF4D-4CC5-BB14-0B5D8D3FAF31}">
      <dsp:nvSpPr>
        <dsp:cNvPr id="0" name=""/>
        <dsp:cNvSpPr/>
      </dsp:nvSpPr>
      <dsp:spPr>
        <a:xfrm>
          <a:off x="3559006" y="-253359"/>
          <a:ext cx="3246620" cy="3246620"/>
        </a:xfrm>
        <a:prstGeom prst="circularArrow">
          <a:avLst>
            <a:gd name="adj1" fmla="val 5984"/>
            <a:gd name="adj2" fmla="val 394124"/>
            <a:gd name="adj3" fmla="val 13313824"/>
            <a:gd name="adj4" fmla="val 10508221"/>
            <a:gd name="adj5" fmla="val 6981"/>
          </a:avLst>
        </a:prstGeom>
        <a:solidFill>
          <a:schemeClr val="accent2">
            <a:hueOff val="1907789"/>
            <a:satOff val="-43528"/>
            <a:lumOff val="16079"/>
            <a:alphaOff val="0"/>
          </a:schemeClr>
        </a:solidFill>
        <a:ln>
          <a:noFill/>
        </a:ln>
        <a:effectLst>
          <a:outerShdw blurRad="38100" dist="25400" dir="2700000" algn="br" rotWithShape="0">
            <a:srgbClr val="000000">
              <a:alpha val="60000"/>
            </a:srgbClr>
          </a:outerShdw>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2DD715-1B76-4A97-8B7B-1CD12203FED9}">
      <dsp:nvSpPr>
        <dsp:cNvPr id="0" name=""/>
        <dsp:cNvSpPr/>
      </dsp:nvSpPr>
      <dsp:spPr>
        <a:xfrm rot="16200000">
          <a:off x="114973" y="-85472"/>
          <a:ext cx="3425825" cy="3596769"/>
        </a:xfrm>
        <a:prstGeom prst="flowChartManualOperation">
          <a:avLst/>
        </a:prstGeom>
        <a:solidFill>
          <a:schemeClr val="accent5">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6050" tIns="0" rIns="146921" bIns="0" numCol="1" spcCol="1270" anchor="ctr" anchorCtr="0">
          <a:noAutofit/>
        </a:bodyPr>
        <a:lstStyle/>
        <a:p>
          <a:pPr lvl="0" algn="ctr" defTabSz="1022350">
            <a:lnSpc>
              <a:spcPct val="90000"/>
            </a:lnSpc>
            <a:spcBef>
              <a:spcPct val="0"/>
            </a:spcBef>
            <a:spcAft>
              <a:spcPct val="35000"/>
            </a:spcAft>
          </a:pPr>
          <a:r>
            <a:rPr lang="es-MX" sz="2300" kern="1200" dirty="0" smtClean="0">
              <a:solidFill>
                <a:schemeClr val="tx1"/>
              </a:solidFill>
              <a:latin typeface="Berlin Sans FB" panose="020E0602020502020306" pitchFamily="34" charset="0"/>
            </a:rPr>
            <a:t>Elaborar un plan</a:t>
          </a:r>
        </a:p>
        <a:p>
          <a:pPr lvl="0" algn="ctr" defTabSz="1022350">
            <a:lnSpc>
              <a:spcPct val="90000"/>
            </a:lnSpc>
            <a:spcBef>
              <a:spcPct val="0"/>
            </a:spcBef>
            <a:spcAft>
              <a:spcPct val="35000"/>
            </a:spcAft>
          </a:pPr>
          <a:r>
            <a:rPr lang="es-MX" sz="2300" kern="1200" dirty="0" smtClean="0">
              <a:solidFill>
                <a:schemeClr val="tx1"/>
              </a:solidFill>
              <a:latin typeface="Berlin Sans FB" panose="020E0602020502020306" pitchFamily="34" charset="0"/>
            </a:rPr>
            <a:t>de tratamiento general que ayude al paciente a alcanzar sus metas.</a:t>
          </a:r>
          <a:endParaRPr lang="es-MX" sz="2300" kern="1200" dirty="0">
            <a:solidFill>
              <a:schemeClr val="tx1"/>
            </a:solidFill>
            <a:latin typeface="Berlin Sans FB" panose="020E0602020502020306" pitchFamily="34" charset="0"/>
          </a:endParaRPr>
        </a:p>
      </dsp:txBody>
      <dsp:txXfrm rot="5400000">
        <a:off x="29501" y="685165"/>
        <a:ext cx="3596769" cy="2055495"/>
      </dsp:txXfrm>
    </dsp:sp>
    <dsp:sp modelId="{1D75412B-EF7C-4EF0-ACF7-0AB94821F64B}">
      <dsp:nvSpPr>
        <dsp:cNvPr id="0" name=""/>
        <dsp:cNvSpPr/>
      </dsp:nvSpPr>
      <dsp:spPr>
        <a:xfrm rot="16200000">
          <a:off x="3955738" y="-85472"/>
          <a:ext cx="3425825" cy="3596769"/>
        </a:xfrm>
        <a:prstGeom prst="flowChartManualOperation">
          <a:avLst/>
        </a:prstGeom>
        <a:solidFill>
          <a:schemeClr val="accent5">
            <a:hueOff val="-21323121"/>
            <a:satOff val="12119"/>
            <a:lumOff val="-1000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6050" tIns="0" rIns="146921" bIns="0" numCol="1" spcCol="1270" anchor="ctr" anchorCtr="0">
          <a:noAutofit/>
        </a:bodyPr>
        <a:lstStyle/>
        <a:p>
          <a:pPr lvl="0" algn="ctr" defTabSz="1022350">
            <a:lnSpc>
              <a:spcPct val="90000"/>
            </a:lnSpc>
            <a:spcBef>
              <a:spcPct val="0"/>
            </a:spcBef>
            <a:spcAft>
              <a:spcPct val="35000"/>
            </a:spcAft>
          </a:pPr>
          <a:r>
            <a:rPr lang="es-MX" sz="2300" kern="1200" dirty="0" smtClean="0">
              <a:solidFill>
                <a:schemeClr val="tx1"/>
              </a:solidFill>
              <a:latin typeface="Berlin Sans FB" panose="020E0602020502020306" pitchFamily="34" charset="0"/>
            </a:rPr>
            <a:t> Identificar los componentes y métodos del tratamiento necesarios para una aplicación optima del plan de tratamiento general.</a:t>
          </a:r>
          <a:endParaRPr lang="es-MX" sz="2300" kern="1200" dirty="0">
            <a:solidFill>
              <a:schemeClr val="tx1"/>
            </a:solidFill>
            <a:latin typeface="Berlin Sans FB" panose="020E0602020502020306" pitchFamily="34" charset="0"/>
          </a:endParaRPr>
        </a:p>
      </dsp:txBody>
      <dsp:txXfrm rot="5400000">
        <a:off x="3870266" y="685165"/>
        <a:ext cx="3596769" cy="20554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5C329-D648-4A7D-B4D8-3FA37DFDD77D}">
      <dsp:nvSpPr>
        <dsp:cNvPr id="0" name=""/>
        <dsp:cNvSpPr/>
      </dsp:nvSpPr>
      <dsp:spPr>
        <a:xfrm>
          <a:off x="6992" y="868015"/>
          <a:ext cx="4964906" cy="1985962"/>
        </a:xfrm>
        <a:prstGeom prst="homePlat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346" tIns="50673" rIns="25337" bIns="50673" numCol="1" spcCol="1270" anchor="ctr" anchorCtr="0">
          <a:noAutofit/>
        </a:bodyPr>
        <a:lstStyle/>
        <a:p>
          <a:pPr lvl="0" algn="ctr" defTabSz="844550" rtl="0">
            <a:lnSpc>
              <a:spcPct val="90000"/>
            </a:lnSpc>
            <a:spcBef>
              <a:spcPct val="0"/>
            </a:spcBef>
            <a:spcAft>
              <a:spcPct val="35000"/>
            </a:spcAft>
          </a:pPr>
          <a:r>
            <a:rPr lang="es-MX" sz="1900" kern="1200" baseline="0" dirty="0" smtClean="0"/>
            <a:t>El </a:t>
          </a:r>
          <a:r>
            <a:rPr lang="es-MX" sz="1900" kern="1200" baseline="0" dirty="0" smtClean="0"/>
            <a:t>MAM </a:t>
          </a:r>
          <a:r>
            <a:rPr lang="es-MX" sz="1900" kern="1200" baseline="0" dirty="0" smtClean="0"/>
            <a:t>“Mapa de alcance de metas</a:t>
          </a:r>
          <a:r>
            <a:rPr lang="es-MX" sz="1900" kern="1200" baseline="0" dirty="0" smtClean="0"/>
            <a:t>” </a:t>
          </a:r>
          <a:r>
            <a:rPr lang="es-MX" sz="1900" kern="1200" baseline="0" dirty="0" smtClean="0"/>
            <a:t>(Nezu y Nezu, 1989) Es una presentación gráfica, esta vez respecto de “la ubicación actual del paciente” y “a dónde quiere llegar”.</a:t>
          </a:r>
          <a:endParaRPr lang="es-MX" sz="1900" kern="1200" dirty="0"/>
        </a:p>
      </dsp:txBody>
      <dsp:txXfrm>
        <a:off x="6992" y="868015"/>
        <a:ext cx="4468416" cy="1985962"/>
      </dsp:txXfrm>
    </dsp:sp>
    <dsp:sp modelId="{E3AE1CAC-E766-496F-9D8E-EDA297541162}">
      <dsp:nvSpPr>
        <dsp:cNvPr id="0" name=""/>
        <dsp:cNvSpPr/>
      </dsp:nvSpPr>
      <dsp:spPr>
        <a:xfrm>
          <a:off x="3978917" y="868015"/>
          <a:ext cx="4964906" cy="1985962"/>
        </a:xfrm>
        <a:prstGeom prst="chevron">
          <a:avLst/>
        </a:prstGeom>
        <a:solidFill>
          <a:schemeClr val="accent5">
            <a:hueOff val="-21323121"/>
            <a:satOff val="12119"/>
            <a:lumOff val="-1000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lvl="0" algn="ctr" defTabSz="844550">
            <a:lnSpc>
              <a:spcPct val="90000"/>
            </a:lnSpc>
            <a:spcBef>
              <a:spcPct val="0"/>
            </a:spcBef>
            <a:spcAft>
              <a:spcPct val="35000"/>
            </a:spcAft>
          </a:pPr>
          <a:r>
            <a:rPr lang="es-MX" sz="1900" kern="1200" dirty="0" smtClean="0"/>
            <a:t>Incluye una lista de metas de resultados instrumentales pertinentes (es decir, obstáculos para alcanzar una meta) y metas de resultados finales (objetivos del tratamiento).</a:t>
          </a:r>
          <a:endParaRPr lang="es-MX" sz="1900" kern="1200" dirty="0"/>
        </a:p>
      </dsp:txBody>
      <dsp:txXfrm>
        <a:off x="4971898" y="868015"/>
        <a:ext cx="2978944" cy="19859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51500-2CA9-412D-B1AB-DBC8DAEBDC74}">
      <dsp:nvSpPr>
        <dsp:cNvPr id="0" name=""/>
        <dsp:cNvSpPr/>
      </dsp:nvSpPr>
      <dsp:spPr>
        <a:xfrm>
          <a:off x="4227849" y="2263"/>
          <a:ext cx="1378232" cy="895851"/>
        </a:xfrm>
        <a:prstGeom prst="round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kern="1200" dirty="0" smtClean="0"/>
            <a:t>EXPOSICI</a:t>
          </a:r>
          <a:r>
            <a:rPr lang="es-MX" sz="1100" b="0" i="0" kern="1200" dirty="0" smtClean="0"/>
            <a:t>Ó</a:t>
          </a:r>
          <a:r>
            <a:rPr lang="es-MX" sz="1100" kern="1200" dirty="0" smtClean="0"/>
            <a:t>N</a:t>
          </a:r>
          <a:endParaRPr lang="es-MX" sz="1100" kern="1200" dirty="0"/>
        </a:p>
      </dsp:txBody>
      <dsp:txXfrm>
        <a:off x="4271581" y="45995"/>
        <a:ext cx="1290768" cy="808387"/>
      </dsp:txXfrm>
    </dsp:sp>
    <dsp:sp modelId="{D2E9ACC8-8B84-47E3-A3C9-429DD73A5188}">
      <dsp:nvSpPr>
        <dsp:cNvPr id="0" name=""/>
        <dsp:cNvSpPr/>
      </dsp:nvSpPr>
      <dsp:spPr>
        <a:xfrm>
          <a:off x="2807478" y="450188"/>
          <a:ext cx="4218974" cy="4218974"/>
        </a:xfrm>
        <a:custGeom>
          <a:avLst/>
          <a:gdLst/>
          <a:ahLst/>
          <a:cxnLst/>
          <a:rect l="0" t="0" r="0" b="0"/>
          <a:pathLst>
            <a:path>
              <a:moveTo>
                <a:pt x="2807399" y="118795"/>
              </a:moveTo>
              <a:arcTo wR="2109487" hR="2109487" stAng="17359203" swAng="1500088"/>
            </a:path>
          </a:pathLst>
        </a:custGeom>
        <a:noFill/>
        <a:ln w="12700" cap="flat" cmpd="sng" algn="ctr">
          <a:solidFill>
            <a:schemeClr val="accent5">
              <a:hueOff val="0"/>
              <a:satOff val="0"/>
              <a:lumOff val="0"/>
              <a:alphaOff val="0"/>
            </a:schemeClr>
          </a:solidFill>
          <a:prstDash val="solid"/>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 modelId="{FECFAB80-214E-456A-ABB8-E904EEF3F794}">
      <dsp:nvSpPr>
        <dsp:cNvPr id="0" name=""/>
        <dsp:cNvSpPr/>
      </dsp:nvSpPr>
      <dsp:spPr>
        <a:xfrm>
          <a:off x="6054718" y="1057006"/>
          <a:ext cx="1378232" cy="895851"/>
        </a:xfrm>
        <a:prstGeom prst="roundRect">
          <a:avLst/>
        </a:prstGeom>
        <a:solidFill>
          <a:schemeClr val="accent5">
            <a:hueOff val="-4264624"/>
            <a:satOff val="2424"/>
            <a:lumOff val="-200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MX" sz="1000" kern="1200" dirty="0" smtClean="0"/>
            <a:t>DESENSIBILIZACI</a:t>
          </a:r>
          <a:r>
            <a:rPr lang="es-MX" sz="1000" b="0" i="0" kern="1200" dirty="0" smtClean="0"/>
            <a:t>Ó</a:t>
          </a:r>
          <a:r>
            <a:rPr lang="es-MX" sz="1000" kern="1200" dirty="0" smtClean="0"/>
            <a:t>N </a:t>
          </a:r>
          <a:r>
            <a:rPr lang="es-MX" sz="1000" kern="1200" dirty="0" smtClean="0"/>
            <a:t>SISTEMÁTICA</a:t>
          </a:r>
          <a:endParaRPr lang="es-MX" sz="1000" kern="1200" dirty="0"/>
        </a:p>
      </dsp:txBody>
      <dsp:txXfrm>
        <a:off x="6098450" y="1100738"/>
        <a:ext cx="1290768" cy="808387"/>
      </dsp:txXfrm>
    </dsp:sp>
    <dsp:sp modelId="{D339EFC5-60C3-4FDC-8E64-CA6765CBA1F0}">
      <dsp:nvSpPr>
        <dsp:cNvPr id="0" name=""/>
        <dsp:cNvSpPr/>
      </dsp:nvSpPr>
      <dsp:spPr>
        <a:xfrm>
          <a:off x="2807478" y="450188"/>
          <a:ext cx="4218974" cy="4218974"/>
        </a:xfrm>
        <a:custGeom>
          <a:avLst/>
          <a:gdLst/>
          <a:ahLst/>
          <a:cxnLst/>
          <a:rect l="0" t="0" r="0" b="0"/>
          <a:pathLst>
            <a:path>
              <a:moveTo>
                <a:pt x="4133268" y="1514302"/>
              </a:moveTo>
              <a:arcTo wR="2109487" hR="2109487" stAng="20616698" swAng="1966603"/>
            </a:path>
          </a:pathLst>
        </a:custGeom>
        <a:noFill/>
        <a:ln w="12700" cap="flat" cmpd="sng" algn="ctr">
          <a:solidFill>
            <a:schemeClr val="accent5">
              <a:hueOff val="-4264624"/>
              <a:satOff val="2424"/>
              <a:lumOff val="-2000"/>
              <a:alphaOff val="0"/>
            </a:schemeClr>
          </a:solidFill>
          <a:prstDash val="solid"/>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 modelId="{555B0C47-2933-4D32-8777-BBC4E85545A9}">
      <dsp:nvSpPr>
        <dsp:cNvPr id="0" name=""/>
        <dsp:cNvSpPr/>
      </dsp:nvSpPr>
      <dsp:spPr>
        <a:xfrm>
          <a:off x="6054718" y="3166493"/>
          <a:ext cx="1378232" cy="895851"/>
        </a:xfrm>
        <a:prstGeom prst="roundRect">
          <a:avLst/>
        </a:prstGeom>
        <a:solidFill>
          <a:schemeClr val="accent5">
            <a:hueOff val="-8529249"/>
            <a:satOff val="4848"/>
            <a:lumOff val="-400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kern="1200" dirty="0" smtClean="0"/>
            <a:t>IMÁGENES GUIADAS</a:t>
          </a:r>
          <a:endParaRPr lang="es-MX" sz="1100" kern="1200" dirty="0"/>
        </a:p>
      </dsp:txBody>
      <dsp:txXfrm>
        <a:off x="6098450" y="3210225"/>
        <a:ext cx="1290768" cy="808387"/>
      </dsp:txXfrm>
    </dsp:sp>
    <dsp:sp modelId="{A54713B3-0FFD-4A9B-B880-63A9808378EC}">
      <dsp:nvSpPr>
        <dsp:cNvPr id="0" name=""/>
        <dsp:cNvSpPr/>
      </dsp:nvSpPr>
      <dsp:spPr>
        <a:xfrm>
          <a:off x="2807478" y="450188"/>
          <a:ext cx="4218974" cy="4218974"/>
        </a:xfrm>
        <a:custGeom>
          <a:avLst/>
          <a:gdLst/>
          <a:ahLst/>
          <a:cxnLst/>
          <a:rect l="0" t="0" r="0" b="0"/>
          <a:pathLst>
            <a:path>
              <a:moveTo>
                <a:pt x="3583351" y="3618678"/>
              </a:moveTo>
              <a:arcTo wR="2109487" hR="2109487" stAng="2740709" swAng="1500088"/>
            </a:path>
          </a:pathLst>
        </a:custGeom>
        <a:noFill/>
        <a:ln w="12700" cap="flat" cmpd="sng" algn="ctr">
          <a:solidFill>
            <a:schemeClr val="accent5">
              <a:hueOff val="-8529249"/>
              <a:satOff val="4848"/>
              <a:lumOff val="-4000"/>
              <a:alphaOff val="0"/>
            </a:schemeClr>
          </a:solidFill>
          <a:prstDash val="solid"/>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 modelId="{4BC035C0-7802-4D0A-A6E4-758CDEA6178C}">
      <dsp:nvSpPr>
        <dsp:cNvPr id="0" name=""/>
        <dsp:cNvSpPr/>
      </dsp:nvSpPr>
      <dsp:spPr>
        <a:xfrm>
          <a:off x="4227849" y="4221237"/>
          <a:ext cx="1378232" cy="895851"/>
        </a:xfrm>
        <a:prstGeom prst="roundRect">
          <a:avLst/>
        </a:prstGeom>
        <a:solidFill>
          <a:schemeClr val="accent5">
            <a:hueOff val="-12793873"/>
            <a:satOff val="7271"/>
            <a:lumOff val="-600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kern="1200" dirty="0" smtClean="0"/>
            <a:t>VISUALIZACI</a:t>
          </a:r>
          <a:r>
            <a:rPr lang="es-MX" sz="1100" b="0" i="0" kern="1200" dirty="0" smtClean="0"/>
            <a:t>Ó</a:t>
          </a:r>
          <a:r>
            <a:rPr lang="es-MX" sz="1100" kern="1200" dirty="0" smtClean="0"/>
            <a:t>N</a:t>
          </a:r>
          <a:endParaRPr lang="es-MX" sz="1100" kern="1200" dirty="0"/>
        </a:p>
      </dsp:txBody>
      <dsp:txXfrm>
        <a:off x="4271581" y="4264969"/>
        <a:ext cx="1290768" cy="808387"/>
      </dsp:txXfrm>
    </dsp:sp>
    <dsp:sp modelId="{2E9647EA-8569-43C2-85A7-FD094B10CB81}">
      <dsp:nvSpPr>
        <dsp:cNvPr id="0" name=""/>
        <dsp:cNvSpPr/>
      </dsp:nvSpPr>
      <dsp:spPr>
        <a:xfrm>
          <a:off x="2807478" y="450188"/>
          <a:ext cx="4218974" cy="4218974"/>
        </a:xfrm>
        <a:custGeom>
          <a:avLst/>
          <a:gdLst/>
          <a:ahLst/>
          <a:cxnLst/>
          <a:rect l="0" t="0" r="0" b="0"/>
          <a:pathLst>
            <a:path>
              <a:moveTo>
                <a:pt x="1411574" y="4100178"/>
              </a:moveTo>
              <a:arcTo wR="2109487" hR="2109487" stAng="6559203" swAng="1500088"/>
            </a:path>
          </a:pathLst>
        </a:custGeom>
        <a:noFill/>
        <a:ln w="12700" cap="flat" cmpd="sng" algn="ctr">
          <a:solidFill>
            <a:schemeClr val="accent5">
              <a:hueOff val="-12793873"/>
              <a:satOff val="7271"/>
              <a:lumOff val="-6000"/>
              <a:alphaOff val="0"/>
            </a:schemeClr>
          </a:solidFill>
          <a:prstDash val="solid"/>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 modelId="{B1E18C53-2F0B-4E96-9CB8-4A9DC45EE5EC}">
      <dsp:nvSpPr>
        <dsp:cNvPr id="0" name=""/>
        <dsp:cNvSpPr/>
      </dsp:nvSpPr>
      <dsp:spPr>
        <a:xfrm>
          <a:off x="2333901" y="3166493"/>
          <a:ext cx="1512389" cy="895851"/>
        </a:xfrm>
        <a:prstGeom prst="roundRect">
          <a:avLst/>
        </a:prstGeom>
        <a:solidFill>
          <a:schemeClr val="accent5">
            <a:hueOff val="-17058497"/>
            <a:satOff val="9695"/>
            <a:lumOff val="-800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kern="1200" dirty="0" smtClean="0"/>
            <a:t>CONDICIONAMIENTO ENCUBIERTO</a:t>
          </a:r>
          <a:endParaRPr lang="es-MX" sz="1100" kern="1200" dirty="0"/>
        </a:p>
      </dsp:txBody>
      <dsp:txXfrm>
        <a:off x="2377633" y="3210225"/>
        <a:ext cx="1424925" cy="808387"/>
      </dsp:txXfrm>
    </dsp:sp>
    <dsp:sp modelId="{D3D4D462-F6CB-461D-A6B9-76166DC9C14A}">
      <dsp:nvSpPr>
        <dsp:cNvPr id="0" name=""/>
        <dsp:cNvSpPr/>
      </dsp:nvSpPr>
      <dsp:spPr>
        <a:xfrm>
          <a:off x="2807478" y="450188"/>
          <a:ext cx="4218974" cy="4218974"/>
        </a:xfrm>
        <a:custGeom>
          <a:avLst/>
          <a:gdLst/>
          <a:ahLst/>
          <a:cxnLst/>
          <a:rect l="0" t="0" r="0" b="0"/>
          <a:pathLst>
            <a:path>
              <a:moveTo>
                <a:pt x="85705" y="2704671"/>
              </a:moveTo>
              <a:arcTo wR="2109487" hR="2109487" stAng="9816698" swAng="1966603"/>
            </a:path>
          </a:pathLst>
        </a:custGeom>
        <a:noFill/>
        <a:ln w="12700" cap="flat" cmpd="sng" algn="ctr">
          <a:solidFill>
            <a:schemeClr val="accent5">
              <a:hueOff val="-17058497"/>
              <a:satOff val="9695"/>
              <a:lumOff val="-8000"/>
              <a:alphaOff val="0"/>
            </a:schemeClr>
          </a:solidFill>
          <a:prstDash val="solid"/>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 modelId="{D8F70DF2-86FB-49C3-B63B-7FD97B8FF310}">
      <dsp:nvSpPr>
        <dsp:cNvPr id="0" name=""/>
        <dsp:cNvSpPr/>
      </dsp:nvSpPr>
      <dsp:spPr>
        <a:xfrm>
          <a:off x="2400979" y="1057006"/>
          <a:ext cx="1378232" cy="895851"/>
        </a:xfrm>
        <a:prstGeom prst="roundRect">
          <a:avLst/>
        </a:prstGeom>
        <a:solidFill>
          <a:schemeClr val="accent5">
            <a:hueOff val="-21323121"/>
            <a:satOff val="12119"/>
            <a:lumOff val="-1000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kern="1200" dirty="0" smtClean="0"/>
            <a:t>RELAJACI</a:t>
          </a:r>
          <a:r>
            <a:rPr lang="es-MX" sz="1100" b="0" i="0" kern="1200" dirty="0" smtClean="0"/>
            <a:t>Ó</a:t>
          </a:r>
          <a:r>
            <a:rPr lang="es-MX" sz="1100" kern="1200" dirty="0" smtClean="0"/>
            <a:t>N MUSCULAR PROGRESIVA</a:t>
          </a:r>
          <a:endParaRPr lang="es-MX" sz="1100" kern="1200" dirty="0"/>
        </a:p>
      </dsp:txBody>
      <dsp:txXfrm>
        <a:off x="2444711" y="1100738"/>
        <a:ext cx="1290768" cy="808387"/>
      </dsp:txXfrm>
    </dsp:sp>
    <dsp:sp modelId="{FDF13FEC-D0CA-4BAE-B8BB-BC2D0514D47B}">
      <dsp:nvSpPr>
        <dsp:cNvPr id="0" name=""/>
        <dsp:cNvSpPr/>
      </dsp:nvSpPr>
      <dsp:spPr>
        <a:xfrm>
          <a:off x="2807478" y="450188"/>
          <a:ext cx="4218974" cy="4218974"/>
        </a:xfrm>
        <a:custGeom>
          <a:avLst/>
          <a:gdLst/>
          <a:ahLst/>
          <a:cxnLst/>
          <a:rect l="0" t="0" r="0" b="0"/>
          <a:pathLst>
            <a:path>
              <a:moveTo>
                <a:pt x="635622" y="600295"/>
              </a:moveTo>
              <a:arcTo wR="2109487" hR="2109487" stAng="13540709" swAng="1500088"/>
            </a:path>
          </a:pathLst>
        </a:custGeom>
        <a:noFill/>
        <a:ln w="12700" cap="flat" cmpd="sng" algn="ctr">
          <a:solidFill>
            <a:schemeClr val="accent5">
              <a:hueOff val="-21323121"/>
              <a:satOff val="12119"/>
              <a:lumOff val="-10000"/>
              <a:alphaOff val="0"/>
            </a:schemeClr>
          </a:solidFill>
          <a:prstDash val="solid"/>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7EAE3-980D-4A0C-B40E-BE2BBF615802}">
      <dsp:nvSpPr>
        <dsp:cNvPr id="0" name=""/>
        <dsp:cNvSpPr/>
      </dsp:nvSpPr>
      <dsp:spPr>
        <a:xfrm>
          <a:off x="3926437" y="1507"/>
          <a:ext cx="1613097" cy="1048513"/>
        </a:xfrm>
        <a:prstGeom prst="roundRect">
          <a:avLst/>
        </a:prstGeom>
        <a:solidFill>
          <a:schemeClr val="accent2">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Familiares y otros individuos relacionados con el cuidado de la salud.</a:t>
          </a:r>
          <a:endParaRPr lang="es-MX" sz="1300" kern="1200" dirty="0"/>
        </a:p>
      </dsp:txBody>
      <dsp:txXfrm>
        <a:off x="3977621" y="52691"/>
        <a:ext cx="1510729" cy="946145"/>
      </dsp:txXfrm>
    </dsp:sp>
    <dsp:sp modelId="{EA6F6E4B-469D-4049-B979-B71D3B5DADF5}">
      <dsp:nvSpPr>
        <dsp:cNvPr id="0" name=""/>
        <dsp:cNvSpPr/>
      </dsp:nvSpPr>
      <dsp:spPr>
        <a:xfrm>
          <a:off x="3000592" y="525763"/>
          <a:ext cx="3464787" cy="3464787"/>
        </a:xfrm>
        <a:custGeom>
          <a:avLst/>
          <a:gdLst/>
          <a:ahLst/>
          <a:cxnLst/>
          <a:rect l="0" t="0" r="0" b="0"/>
          <a:pathLst>
            <a:path>
              <a:moveTo>
                <a:pt x="2761658" y="338908"/>
              </a:moveTo>
              <a:arcTo wR="1732393" hR="1732393" stAng="18387034" swAng="1633854"/>
            </a:path>
          </a:pathLst>
        </a:custGeom>
        <a:noFill/>
        <a:ln w="12700" cap="flat" cmpd="sng" algn="ctr">
          <a:solidFill>
            <a:schemeClr val="accent2">
              <a:hueOff val="0"/>
              <a:satOff val="0"/>
              <a:lumOff val="0"/>
              <a:alphaOff val="0"/>
            </a:scheme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B6F933A0-C08E-4AFB-A97C-B78609F7A8FD}">
      <dsp:nvSpPr>
        <dsp:cNvPr id="0" name=""/>
        <dsp:cNvSpPr/>
      </dsp:nvSpPr>
      <dsp:spPr>
        <a:xfrm>
          <a:off x="5658830" y="1733900"/>
          <a:ext cx="1613097" cy="1048513"/>
        </a:xfrm>
        <a:prstGeom prst="roundRect">
          <a:avLst/>
        </a:prstGeom>
        <a:solidFill>
          <a:schemeClr val="accent3">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smtClean="0"/>
            <a:t> Costos o ganancias emocionales que pueda experimentar el paciente</a:t>
          </a:r>
          <a:endParaRPr lang="es-MX" sz="1300" kern="1200"/>
        </a:p>
      </dsp:txBody>
      <dsp:txXfrm>
        <a:off x="5710014" y="1785084"/>
        <a:ext cx="1510729" cy="946145"/>
      </dsp:txXfrm>
    </dsp:sp>
    <dsp:sp modelId="{E9C81FA7-24B0-49E4-8659-2F00EEA35419}">
      <dsp:nvSpPr>
        <dsp:cNvPr id="0" name=""/>
        <dsp:cNvSpPr/>
      </dsp:nvSpPr>
      <dsp:spPr>
        <a:xfrm>
          <a:off x="3000592" y="525763"/>
          <a:ext cx="3464787" cy="3464787"/>
        </a:xfrm>
        <a:custGeom>
          <a:avLst/>
          <a:gdLst/>
          <a:ahLst/>
          <a:cxnLst/>
          <a:rect l="0" t="0" r="0" b="0"/>
          <a:pathLst>
            <a:path>
              <a:moveTo>
                <a:pt x="3285212" y="2500469"/>
              </a:moveTo>
              <a:arcTo wR="1732393" hR="1732393" stAng="1579112" swAng="1633854"/>
            </a:path>
          </a:pathLst>
        </a:custGeom>
        <a:noFill/>
        <a:ln w="12700" cap="flat" cmpd="sng" algn="ctr">
          <a:solidFill>
            <a:schemeClr val="accent3">
              <a:hueOff val="0"/>
              <a:satOff val="0"/>
              <a:lumOff val="0"/>
              <a:alphaOff val="0"/>
            </a:scheme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C1BD06EF-F0B7-4494-A714-6F057C1286FC}">
      <dsp:nvSpPr>
        <dsp:cNvPr id="0" name=""/>
        <dsp:cNvSpPr/>
      </dsp:nvSpPr>
      <dsp:spPr>
        <a:xfrm>
          <a:off x="3926437" y="3466294"/>
          <a:ext cx="1613097" cy="1048513"/>
        </a:xfrm>
        <a:prstGeom prst="roundRect">
          <a:avLst/>
        </a:prstGeom>
        <a:solidFill>
          <a:schemeClr val="accent4">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Capacidad cognitiva/ Valores morales y éticos</a:t>
          </a:r>
          <a:endParaRPr lang="es-MX" sz="1300" kern="1200" dirty="0"/>
        </a:p>
      </dsp:txBody>
      <dsp:txXfrm>
        <a:off x="3977621" y="3517478"/>
        <a:ext cx="1510729" cy="946145"/>
      </dsp:txXfrm>
    </dsp:sp>
    <dsp:sp modelId="{0CAA6266-B4F2-47BC-A7EB-BB3636EBA584}">
      <dsp:nvSpPr>
        <dsp:cNvPr id="0" name=""/>
        <dsp:cNvSpPr/>
      </dsp:nvSpPr>
      <dsp:spPr>
        <a:xfrm>
          <a:off x="3000370" y="525647"/>
          <a:ext cx="3464787" cy="3464787"/>
        </a:xfrm>
        <a:custGeom>
          <a:avLst/>
          <a:gdLst/>
          <a:ahLst/>
          <a:cxnLst/>
          <a:rect l="0" t="0" r="0" b="0"/>
          <a:pathLst>
            <a:path>
              <a:moveTo>
                <a:pt x="707144" y="3128836"/>
              </a:moveTo>
              <a:arcTo wR="1732393" hR="1732393" stAng="7577137" swAng="1601923"/>
            </a:path>
          </a:pathLst>
        </a:custGeom>
        <a:noFill/>
        <a:ln w="12700" cap="flat" cmpd="sng" algn="ctr">
          <a:solidFill>
            <a:schemeClr val="accent4">
              <a:hueOff val="0"/>
              <a:satOff val="0"/>
              <a:lumOff val="0"/>
              <a:alphaOff val="0"/>
            </a:scheme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DA803F54-C7A0-40C1-AA63-7A52A75745AD}">
      <dsp:nvSpPr>
        <dsp:cNvPr id="0" name=""/>
        <dsp:cNvSpPr/>
      </dsp:nvSpPr>
      <dsp:spPr>
        <a:xfrm>
          <a:off x="2194042" y="1758330"/>
          <a:ext cx="1613097" cy="1048513"/>
        </a:xfrm>
        <a:prstGeom prst="roundRect">
          <a:avLst/>
        </a:prstGeom>
        <a:solidFill>
          <a:schemeClr val="accent5">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Salud</a:t>
          </a:r>
          <a:endParaRPr lang="es-MX" sz="1300" kern="1200" dirty="0"/>
        </a:p>
      </dsp:txBody>
      <dsp:txXfrm>
        <a:off x="2245226" y="1809514"/>
        <a:ext cx="1510729" cy="946145"/>
      </dsp:txXfrm>
    </dsp:sp>
    <dsp:sp modelId="{8BE57135-9806-42A4-B43F-DB0C1DB66F61}">
      <dsp:nvSpPr>
        <dsp:cNvPr id="0" name=""/>
        <dsp:cNvSpPr/>
      </dsp:nvSpPr>
      <dsp:spPr>
        <a:xfrm>
          <a:off x="3000377" y="525876"/>
          <a:ext cx="3464787" cy="3464787"/>
        </a:xfrm>
        <a:custGeom>
          <a:avLst/>
          <a:gdLst/>
          <a:ahLst/>
          <a:cxnLst/>
          <a:rect l="0" t="0" r="0" b="0"/>
          <a:pathLst>
            <a:path>
              <a:moveTo>
                <a:pt x="170505" y="982932"/>
              </a:moveTo>
              <a:arcTo wR="1732393" hR="1732393" stAng="12338022" swAng="1666006"/>
            </a:path>
          </a:pathLst>
        </a:custGeom>
        <a:noFill/>
        <a:ln w="12700" cap="flat" cmpd="sng" algn="ctr">
          <a:solidFill>
            <a:schemeClr val="accent5">
              <a:hueOff val="0"/>
              <a:satOff val="0"/>
              <a:lumOff val="0"/>
              <a:alphaOff val="0"/>
            </a:schemeClr>
          </a:solidFill>
          <a:prstDash val="solid"/>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962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803221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827734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400006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9772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41966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8/9/2022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615714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8/9/2022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31434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7DE6118-2437-4B30-8E3C-4D2BE6020583}" type="datetimeFigureOut">
              <a:rPr lang="en-US" smtClean="0"/>
              <a:t>8/9/2022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813588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7DE6118-2437-4B30-8E3C-4D2BE6020583}" type="datetimeFigureOut">
              <a:rPr lang="en-US" smtClean="0"/>
              <a:pPr/>
              <a:t>8/9/2022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765797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63787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7DE6118-2437-4B30-8E3C-4D2BE6020583}" type="datetimeFigureOut">
              <a:rPr lang="en-US" smtClean="0"/>
              <a:pPr/>
              <a:t>8/9/2022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9E57DC2-970A-4B3E-BB1C-7A09969E49DF}"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2461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84064" y="1519706"/>
            <a:ext cx="9688736" cy="2588654"/>
          </a:xfrm>
        </p:spPr>
        <p:txBody>
          <a:bodyPr/>
          <a:lstStyle/>
          <a:p>
            <a:r>
              <a:rPr lang="es-MX" sz="5400" dirty="0">
                <a:latin typeface="Algerian" panose="04020705040A02060702" pitchFamily="82" charset="0"/>
              </a:rPr>
              <a:t>Intervención conductual y cognitivo conductual en psicología clínica</a:t>
            </a:r>
            <a:endParaRPr lang="es-MX" sz="5400" dirty="0"/>
          </a:p>
        </p:txBody>
      </p:sp>
      <p:sp>
        <p:nvSpPr>
          <p:cNvPr id="3" name="Subtítulo 2"/>
          <p:cNvSpPr>
            <a:spLocks noGrp="1"/>
          </p:cNvSpPr>
          <p:nvPr>
            <p:ph type="subTitle" idx="1"/>
          </p:nvPr>
        </p:nvSpPr>
        <p:spPr>
          <a:xfrm>
            <a:off x="4032187" y="4625981"/>
            <a:ext cx="6831673" cy="1086237"/>
          </a:xfrm>
        </p:spPr>
        <p:txBody>
          <a:bodyPr/>
          <a:lstStyle/>
          <a:p>
            <a:r>
              <a:rPr lang="es-MX" dirty="0" smtClean="0"/>
              <a:t>CRUZ WALDO LIZETH ARELY </a:t>
            </a:r>
            <a:endParaRPr lang="es-MX" dirty="0"/>
          </a:p>
        </p:txBody>
      </p:sp>
      <p:pic>
        <p:nvPicPr>
          <p:cNvPr id="4" name="Picture 6" descr="Archivo:Logo Instituto Politécnico Nacional.png - Wikipedia, la  enciclopedia lib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112" y="200156"/>
            <a:ext cx="2258954" cy="1603858"/>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1228" y="200156"/>
            <a:ext cx="1519706" cy="1519706"/>
          </a:xfrm>
          <a:prstGeom prst="rect">
            <a:avLst/>
          </a:prstGeom>
        </p:spPr>
      </p:pic>
    </p:spTree>
    <p:extLst>
      <p:ext uri="{BB962C8B-B14F-4D97-AF65-F5344CB8AC3E}">
        <p14:creationId xmlns:p14="http://schemas.microsoft.com/office/powerpoint/2010/main" val="2246149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643653" y="989917"/>
            <a:ext cx="10685462" cy="1177925"/>
          </a:xfrm>
        </p:spPr>
        <p:txBody>
          <a:bodyPr/>
          <a:lstStyle/>
          <a:p>
            <a:pPr algn="just"/>
            <a:r>
              <a:rPr lang="es-MX" dirty="0" smtClean="0"/>
              <a:t>La </a:t>
            </a:r>
            <a:r>
              <a:rPr lang="es-MX" dirty="0"/>
              <a:t>competencia de otras personas que apliquen tratamientos complementarios es un componente importante que debe considerarse cuando se predice el resultado general del tratamiento para un </a:t>
            </a:r>
            <a:r>
              <a:rPr lang="es-MX" dirty="0" smtClean="0"/>
              <a:t>paciente, comprenden:</a:t>
            </a:r>
            <a:endParaRPr lang="es-MX" dirty="0"/>
          </a:p>
        </p:txBody>
      </p:sp>
      <p:sp>
        <p:nvSpPr>
          <p:cNvPr id="4" name="Rectángulo 3"/>
          <p:cNvSpPr/>
          <p:nvPr/>
        </p:nvSpPr>
        <p:spPr>
          <a:xfrm>
            <a:off x="1159777" y="220476"/>
            <a:ext cx="9916054" cy="769441"/>
          </a:xfrm>
          <a:prstGeom prst="rect">
            <a:avLst/>
          </a:prstGeom>
          <a:noFill/>
        </p:spPr>
        <p:txBody>
          <a:bodyPr wrap="square" lIns="91440" tIns="45720" rIns="91440" bIns="45720">
            <a:spAutoFit/>
          </a:bodyPr>
          <a:lstStyle/>
          <a:p>
            <a:pPr algn="ctr"/>
            <a:r>
              <a:rPr lang="es-MX" sz="4400" b="1" cap="none" spc="0" dirty="0">
                <a:ln w="22225">
                  <a:solidFill>
                    <a:schemeClr val="accent2"/>
                  </a:solidFill>
                  <a:prstDash val="solid"/>
                </a:ln>
                <a:solidFill>
                  <a:schemeClr val="accent2">
                    <a:lumMod val="40000"/>
                    <a:lumOff val="60000"/>
                  </a:schemeClr>
                </a:solidFill>
                <a:effectLst/>
              </a:rPr>
              <a:t>1.5.7 RECURSOS DEL PARTICIPANTE</a:t>
            </a:r>
          </a:p>
        </p:txBody>
      </p:sp>
      <p:graphicFrame>
        <p:nvGraphicFramePr>
          <p:cNvPr id="7" name="Diagrama 6"/>
          <p:cNvGraphicFramePr/>
          <p:nvPr>
            <p:extLst>
              <p:ext uri="{D42A27DB-BD31-4B8C-83A1-F6EECF244321}">
                <p14:modId xmlns:p14="http://schemas.microsoft.com/office/powerpoint/2010/main" val="4038041223"/>
              </p:ext>
            </p:extLst>
          </p:nvPr>
        </p:nvGraphicFramePr>
        <p:xfrm>
          <a:off x="1609859" y="1776428"/>
          <a:ext cx="9465972" cy="4516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1841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58722" y="2363274"/>
            <a:ext cx="9601200" cy="3581400"/>
          </a:xfrm>
        </p:spPr>
        <p:txBody>
          <a:bodyPr/>
          <a:lstStyle/>
          <a:p>
            <a:r>
              <a:rPr lang="es-MX" dirty="0" smtClean="0"/>
              <a:t>Nezu, A. (2006). Formulación de casos y diseño de tratamientos cognitivo-conductuales. México: Manual Moderno.</a:t>
            </a:r>
          </a:p>
          <a:p>
            <a:pPr marL="0" indent="0">
              <a:buNone/>
            </a:pPr>
            <a:endParaRPr lang="es-MX" dirty="0"/>
          </a:p>
        </p:txBody>
      </p:sp>
      <p:sp>
        <p:nvSpPr>
          <p:cNvPr id="2" name="Rectángulo 1"/>
          <p:cNvSpPr/>
          <p:nvPr/>
        </p:nvSpPr>
        <p:spPr>
          <a:xfrm>
            <a:off x="2329030" y="520349"/>
            <a:ext cx="4262705" cy="923330"/>
          </a:xfrm>
          <a:prstGeom prst="rect">
            <a:avLst/>
          </a:prstGeom>
          <a:noFill/>
        </p:spPr>
        <p:txBody>
          <a:bodyPr wrap="none" lIns="91440" tIns="45720" rIns="91440" bIns="45720">
            <a:spAutoFit/>
          </a:bodyPr>
          <a:lstStyle/>
          <a:p>
            <a:pPr algn="ctr"/>
            <a:r>
              <a:rPr lang="es-MX" sz="5400" b="1" cap="none" spc="0" dirty="0" smtClean="0">
                <a:ln w="22225">
                  <a:solidFill>
                    <a:schemeClr val="accent2"/>
                  </a:solidFill>
                  <a:prstDash val="solid"/>
                </a:ln>
                <a:solidFill>
                  <a:schemeClr val="accent2">
                    <a:lumMod val="40000"/>
                    <a:lumOff val="60000"/>
                  </a:schemeClr>
                </a:solidFill>
                <a:effectLst/>
              </a:rPr>
              <a:t>BIBLIOGRAF</a:t>
            </a:r>
            <a:r>
              <a:rPr lang="es-MX" sz="5400" b="1" cap="none" spc="0" dirty="0">
                <a:ln w="22225">
                  <a:solidFill>
                    <a:schemeClr val="accent2"/>
                  </a:solidFill>
                  <a:prstDash val="solid"/>
                </a:ln>
                <a:solidFill>
                  <a:schemeClr val="accent2">
                    <a:lumMod val="40000"/>
                    <a:lumOff val="60000"/>
                  </a:schemeClr>
                </a:solidFill>
                <a:effectLst/>
              </a:rPr>
              <a:t>Í</a:t>
            </a:r>
            <a:r>
              <a:rPr lang="es-MX" sz="5400" b="1" cap="none" spc="0" dirty="0" smtClean="0">
                <a:ln w="22225">
                  <a:solidFill>
                    <a:schemeClr val="accent2"/>
                  </a:solidFill>
                  <a:prstDash val="solid"/>
                </a:ln>
                <a:solidFill>
                  <a:schemeClr val="accent2">
                    <a:lumMod val="40000"/>
                    <a:lumOff val="60000"/>
                  </a:schemeClr>
                </a:solidFill>
                <a:effectLst/>
              </a:rPr>
              <a:t>A</a:t>
            </a:r>
            <a:endParaRPr lang="es-MX"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34899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val="3736192357"/>
              </p:ext>
            </p:extLst>
          </p:nvPr>
        </p:nvGraphicFramePr>
        <p:xfrm>
          <a:off x="1700011" y="1854558"/>
          <a:ext cx="9852338" cy="45848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ángulo 10"/>
          <p:cNvSpPr/>
          <p:nvPr/>
        </p:nvSpPr>
        <p:spPr>
          <a:xfrm>
            <a:off x="754601" y="481712"/>
            <a:ext cx="10797748" cy="1754326"/>
          </a:xfrm>
          <a:prstGeom prst="rect">
            <a:avLst/>
          </a:prstGeom>
          <a:noFill/>
        </p:spPr>
        <p:txBody>
          <a:bodyPr wrap="square" lIns="91440" tIns="45720" rIns="91440" bIns="45720">
            <a:spAutoFit/>
          </a:bodyPr>
          <a:lstStyle/>
          <a:p>
            <a:pPr algn="ctr"/>
            <a:r>
              <a:rPr lang="es-MX" sz="5400" b="1" cap="none" spc="0" dirty="0" smtClean="0">
                <a:ln w="22225">
                  <a:solidFill>
                    <a:schemeClr val="accent2"/>
                  </a:solidFill>
                  <a:prstDash val="solid"/>
                </a:ln>
                <a:solidFill>
                  <a:schemeClr val="accent2">
                    <a:lumMod val="40000"/>
                    <a:lumOff val="60000"/>
                  </a:schemeClr>
                </a:solidFill>
                <a:effectLst/>
              </a:rPr>
              <a:t>1.5 PLAN ANTICIPADO DE TRATAMIENTO.</a:t>
            </a:r>
            <a:endParaRPr lang="es-MX" sz="5400" b="1" cap="none" spc="0" dirty="0">
              <a:ln w="22225">
                <a:solidFill>
                  <a:schemeClr val="accent2"/>
                </a:solidFill>
                <a:prstDash val="solid"/>
              </a:ln>
              <a:solidFill>
                <a:schemeClr val="accent2">
                  <a:lumMod val="40000"/>
                  <a:lumOff val="60000"/>
                </a:schemeClr>
              </a:solidFill>
              <a:effectLst/>
            </a:endParaRPr>
          </a:p>
        </p:txBody>
      </p:sp>
      <p:pic>
        <p:nvPicPr>
          <p:cNvPr id="13" name="Imagen 12"/>
          <p:cNvPicPr>
            <a:picLocks noChangeAspect="1"/>
          </p:cNvPicPr>
          <p:nvPr/>
        </p:nvPicPr>
        <p:blipFill>
          <a:blip r:embed="rId7"/>
          <a:stretch>
            <a:fillRect/>
          </a:stretch>
        </p:blipFill>
        <p:spPr>
          <a:xfrm>
            <a:off x="1830480" y="4095482"/>
            <a:ext cx="2007426" cy="200742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496436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030309" y="1464243"/>
            <a:ext cx="4449763" cy="2987675"/>
          </a:xfrm>
        </p:spPr>
        <p:txBody>
          <a:bodyPr>
            <a:noAutofit/>
          </a:bodyPr>
          <a:lstStyle/>
          <a:p>
            <a:pPr marL="0" indent="0" algn="just">
              <a:buNone/>
            </a:pPr>
            <a:r>
              <a:rPr lang="es-MX" dirty="0">
                <a:solidFill>
                  <a:schemeClr val="tx1"/>
                </a:solidFill>
              </a:rPr>
              <a:t>E</a:t>
            </a:r>
            <a:r>
              <a:rPr lang="es-MX" dirty="0" smtClean="0">
                <a:solidFill>
                  <a:schemeClr val="tx1"/>
                </a:solidFill>
              </a:rPr>
              <a:t>l </a:t>
            </a:r>
            <a:r>
              <a:rPr lang="es-MX" dirty="0">
                <a:solidFill>
                  <a:schemeClr val="tx1"/>
                </a:solidFill>
              </a:rPr>
              <a:t>tratante de TCC tiene la oportunidad de explorar con más detalle las interacciones potenciales de dichas intervenciones con diversos factores específicos en un paciente dado, así como la variedad de efectos positivos y negativos potenciales de las propias </a:t>
            </a:r>
            <a:r>
              <a:rPr lang="es-MX" dirty="0" smtClean="0">
                <a:solidFill>
                  <a:schemeClr val="tx1"/>
                </a:solidFill>
              </a:rPr>
              <a:t>intervenciones (Nezu</a:t>
            </a:r>
            <a:r>
              <a:rPr lang="es-MX" dirty="0">
                <a:solidFill>
                  <a:schemeClr val="tx1"/>
                </a:solidFill>
              </a:rPr>
              <a:t>, 1989)</a:t>
            </a:r>
          </a:p>
          <a:p>
            <a:pPr marL="0" indent="0" algn="just">
              <a:buNone/>
            </a:pPr>
            <a:endParaRPr lang="es-MX" dirty="0" smtClean="0">
              <a:solidFill>
                <a:schemeClr val="tx1"/>
              </a:solidFill>
            </a:endParaRPr>
          </a:p>
          <a:p>
            <a:pPr marL="0" indent="0" algn="just">
              <a:buNone/>
            </a:pPr>
            <a:r>
              <a:rPr lang="es-MX" dirty="0" smtClean="0">
                <a:solidFill>
                  <a:schemeClr val="tx1"/>
                </a:solidFill>
              </a:rPr>
              <a:t>Con </a:t>
            </a:r>
            <a:r>
              <a:rPr lang="es-MX" dirty="0">
                <a:solidFill>
                  <a:schemeClr val="tx1"/>
                </a:solidFill>
              </a:rPr>
              <a:t>el objetivo de determinar varios cálculos de probabilidad, el terapeuta formula las siguientes preguntas:</a:t>
            </a:r>
          </a:p>
        </p:txBody>
      </p:sp>
      <p:graphicFrame>
        <p:nvGraphicFramePr>
          <p:cNvPr id="8" name="Diagrama 7"/>
          <p:cNvGraphicFramePr/>
          <p:nvPr>
            <p:extLst>
              <p:ext uri="{D42A27DB-BD31-4B8C-83A1-F6EECF244321}">
                <p14:modId xmlns:p14="http://schemas.microsoft.com/office/powerpoint/2010/main" val="1426265318"/>
              </p:ext>
            </p:extLst>
          </p:nvPr>
        </p:nvGraphicFramePr>
        <p:xfrm>
          <a:off x="3441879" y="540913"/>
          <a:ext cx="9903854" cy="5886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uadroTexto 8"/>
          <p:cNvSpPr txBox="1"/>
          <p:nvPr/>
        </p:nvSpPr>
        <p:spPr>
          <a:xfrm>
            <a:off x="759854" y="5327874"/>
            <a:ext cx="7946265" cy="830997"/>
          </a:xfrm>
          <a:prstGeom prst="rect">
            <a:avLst/>
          </a:prstGeom>
          <a:noFill/>
        </p:spPr>
        <p:txBody>
          <a:bodyPr wrap="square" rtlCol="0">
            <a:spAutoFit/>
          </a:bodyPr>
          <a:lstStyle/>
          <a:p>
            <a:r>
              <a:rPr lang="es-MX" sz="1600" i="1" dirty="0" smtClean="0">
                <a:latin typeface="Berlin Sans FB" panose="020E0602020502020306" pitchFamily="34" charset="0"/>
              </a:rPr>
              <a:t>“La </a:t>
            </a:r>
            <a:r>
              <a:rPr lang="es-MX" sz="1600" i="1" dirty="0">
                <a:latin typeface="Berlin Sans FB" panose="020E0602020502020306" pitchFamily="34" charset="0"/>
              </a:rPr>
              <a:t>eficacia de la intervención y el rango con que se alcance la meta se relacionan en gran medida con el grado con el cual el terapeuta es capaz de aplicar el tratamiento de manera </a:t>
            </a:r>
            <a:r>
              <a:rPr lang="es-MX" sz="1600" i="1" dirty="0" smtClean="0">
                <a:latin typeface="Berlin Sans FB" panose="020E0602020502020306" pitchFamily="34" charset="0"/>
              </a:rPr>
              <a:t>competente” (Nezu, 1989, pág. 42)</a:t>
            </a:r>
            <a:endParaRPr lang="es-MX" sz="1600" i="1" dirty="0">
              <a:latin typeface="Berlin Sans FB" panose="020E0602020502020306" pitchFamily="34" charset="0"/>
            </a:endParaRPr>
          </a:p>
        </p:txBody>
      </p:sp>
      <p:sp>
        <p:nvSpPr>
          <p:cNvPr id="2" name="Rectángulo 1"/>
          <p:cNvSpPr/>
          <p:nvPr/>
        </p:nvSpPr>
        <p:spPr>
          <a:xfrm>
            <a:off x="1745565" y="126622"/>
            <a:ext cx="8469050" cy="923330"/>
          </a:xfrm>
          <a:prstGeom prst="rect">
            <a:avLst/>
          </a:prstGeom>
          <a:noFill/>
        </p:spPr>
        <p:txBody>
          <a:bodyPr wrap="none" lIns="91440" tIns="45720" rIns="91440" bIns="45720">
            <a:spAutoFit/>
          </a:bodyPr>
          <a:lstStyle/>
          <a:p>
            <a:pPr algn="ctr"/>
            <a:r>
              <a:rPr lang="es-MX" sz="5400" b="1" cap="none" spc="0" dirty="0" smtClean="0">
                <a:ln w="22225">
                  <a:solidFill>
                    <a:schemeClr val="accent2"/>
                  </a:solidFill>
                  <a:prstDash val="solid"/>
                </a:ln>
                <a:solidFill>
                  <a:schemeClr val="accent2">
                    <a:lumMod val="40000"/>
                    <a:lumOff val="60000"/>
                  </a:schemeClr>
                </a:solidFill>
                <a:effectLst/>
              </a:rPr>
              <a:t>1.5.1 HIPÓTESIS DE TRABAJO</a:t>
            </a:r>
            <a:endParaRPr lang="es-MX"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310911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4294967295"/>
            <p:extLst>
              <p:ext uri="{D42A27DB-BD31-4B8C-83A1-F6EECF244321}">
                <p14:modId xmlns:p14="http://schemas.microsoft.com/office/powerpoint/2010/main" val="107759116"/>
              </p:ext>
            </p:extLst>
          </p:nvPr>
        </p:nvGraphicFramePr>
        <p:xfrm>
          <a:off x="3974251" y="2563612"/>
          <a:ext cx="7470775" cy="3425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1371599" y="1519708"/>
            <a:ext cx="9420897" cy="461665"/>
          </a:xfrm>
          <a:prstGeom prst="rect">
            <a:avLst/>
          </a:prstGeom>
          <a:noFill/>
        </p:spPr>
        <p:txBody>
          <a:bodyPr wrap="square" rtlCol="0">
            <a:spAutoFit/>
          </a:bodyPr>
          <a:lstStyle/>
          <a:p>
            <a:r>
              <a:rPr lang="es-MX" sz="2400" dirty="0"/>
              <a:t>Las metas de esta importante actividad de terapia son dos:</a:t>
            </a:r>
          </a:p>
        </p:txBody>
      </p:sp>
      <p:sp>
        <p:nvSpPr>
          <p:cNvPr id="6" name="Rectángulo 5"/>
          <p:cNvSpPr/>
          <p:nvPr/>
        </p:nvSpPr>
        <p:spPr>
          <a:xfrm>
            <a:off x="1902661" y="402209"/>
            <a:ext cx="5115439" cy="923330"/>
          </a:xfrm>
          <a:prstGeom prst="rect">
            <a:avLst/>
          </a:prstGeom>
          <a:noFill/>
        </p:spPr>
        <p:txBody>
          <a:bodyPr wrap="none" lIns="91440" tIns="45720" rIns="91440" bIns="45720">
            <a:spAutoFit/>
          </a:bodyPr>
          <a:lstStyle/>
          <a:p>
            <a:pPr algn="ctr"/>
            <a:r>
              <a:rPr lang="es-ES" sz="5400" b="1" dirty="0" smtClean="0">
                <a:ln w="22225">
                  <a:solidFill>
                    <a:schemeClr val="accent2"/>
                  </a:solidFill>
                  <a:prstDash val="solid"/>
                </a:ln>
                <a:solidFill>
                  <a:schemeClr val="accent2">
                    <a:lumMod val="40000"/>
                    <a:lumOff val="60000"/>
                  </a:schemeClr>
                </a:solidFill>
              </a:rPr>
              <a:t>1.5.2 OBJETIVOS</a:t>
            </a:r>
            <a:endParaRPr lang="es-ES" sz="5400" b="1" dirty="0">
              <a:ln w="22225">
                <a:solidFill>
                  <a:schemeClr val="accent2"/>
                </a:solidFill>
                <a:prstDash val="solid"/>
              </a:ln>
              <a:solidFill>
                <a:schemeClr val="accent2">
                  <a:lumMod val="40000"/>
                  <a:lumOff val="60000"/>
                </a:schemeClr>
              </a:solidFill>
            </a:endParaRPr>
          </a:p>
        </p:txBody>
      </p:sp>
      <p:pic>
        <p:nvPicPr>
          <p:cNvPr id="8" name="Imagen 7"/>
          <p:cNvPicPr>
            <a:picLocks noChangeAspect="1"/>
          </p:cNvPicPr>
          <p:nvPr/>
        </p:nvPicPr>
        <p:blipFill>
          <a:blip r:embed="rId7"/>
          <a:stretch>
            <a:fillRect/>
          </a:stretch>
        </p:blipFill>
        <p:spPr>
          <a:xfrm>
            <a:off x="1225169" y="2691684"/>
            <a:ext cx="2202287" cy="22022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18758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5525037" y="1789091"/>
            <a:ext cx="5969000" cy="3581400"/>
          </a:xfrm>
        </p:spPr>
        <p:txBody>
          <a:bodyPr>
            <a:normAutofit fontScale="92500" lnSpcReduction="20000"/>
          </a:bodyPr>
          <a:lstStyle/>
          <a:p>
            <a:pPr algn="just"/>
            <a:r>
              <a:rPr lang="es-MX" dirty="0" smtClean="0">
                <a:solidFill>
                  <a:schemeClr val="tx1"/>
                </a:solidFill>
              </a:rPr>
              <a:t>Es </a:t>
            </a:r>
            <a:r>
              <a:rPr lang="es-MX" dirty="0">
                <a:solidFill>
                  <a:schemeClr val="tx1"/>
                </a:solidFill>
              </a:rPr>
              <a:t>importante que siempre tenga en mente las características únicas de un paciente particular cuando revise la bibliografía disponible y valore una táctica </a:t>
            </a:r>
            <a:r>
              <a:rPr lang="es-MX" dirty="0" smtClean="0">
                <a:solidFill>
                  <a:schemeClr val="tx1"/>
                </a:solidFill>
              </a:rPr>
              <a:t>específica (Nezu, pág. 42).</a:t>
            </a:r>
          </a:p>
          <a:p>
            <a:pPr algn="just"/>
            <a:endParaRPr lang="es-MX" dirty="0">
              <a:solidFill>
                <a:schemeClr val="tx1"/>
              </a:solidFill>
            </a:endParaRPr>
          </a:p>
          <a:p>
            <a:pPr marL="0" indent="0" algn="just">
              <a:buNone/>
            </a:pPr>
            <a:endParaRPr lang="es-MX" dirty="0" smtClean="0">
              <a:solidFill>
                <a:schemeClr val="tx1"/>
              </a:solidFill>
            </a:endParaRPr>
          </a:p>
          <a:p>
            <a:pPr algn="just"/>
            <a:r>
              <a:rPr lang="es-MX" dirty="0">
                <a:solidFill>
                  <a:schemeClr val="tx1"/>
                </a:solidFill>
              </a:rPr>
              <a:t>Entre las variables pertinentes capaces de generar efectos diferenciales de tratamiento se </a:t>
            </a:r>
            <a:r>
              <a:rPr lang="es-MX" dirty="0" smtClean="0">
                <a:solidFill>
                  <a:schemeClr val="tx1"/>
                </a:solidFill>
              </a:rPr>
              <a:t>encuentran:</a:t>
            </a:r>
          </a:p>
          <a:p>
            <a:pPr marL="0" indent="0" algn="just">
              <a:buNone/>
            </a:pPr>
            <a:r>
              <a:rPr lang="es-MX" dirty="0" smtClean="0">
                <a:solidFill>
                  <a:schemeClr val="tx1"/>
                </a:solidFill>
              </a:rPr>
              <a:t>*Edad</a:t>
            </a:r>
          </a:p>
          <a:p>
            <a:pPr marL="0" indent="0" algn="just">
              <a:buNone/>
            </a:pPr>
            <a:r>
              <a:rPr lang="es-MX" dirty="0" smtClean="0">
                <a:solidFill>
                  <a:schemeClr val="tx1"/>
                </a:solidFill>
              </a:rPr>
              <a:t>*Género </a:t>
            </a:r>
            <a:endParaRPr lang="es-MX" dirty="0">
              <a:solidFill>
                <a:schemeClr val="tx1"/>
              </a:solidFill>
            </a:endParaRPr>
          </a:p>
          <a:p>
            <a:pPr marL="0" indent="0" algn="just">
              <a:buNone/>
            </a:pPr>
            <a:r>
              <a:rPr lang="es-MX" dirty="0" smtClean="0">
                <a:solidFill>
                  <a:schemeClr val="tx1"/>
                </a:solidFill>
              </a:rPr>
              <a:t>*Antecedentes </a:t>
            </a:r>
            <a:r>
              <a:rPr lang="es-MX" dirty="0">
                <a:solidFill>
                  <a:schemeClr val="tx1"/>
                </a:solidFill>
              </a:rPr>
              <a:t>genéticos.</a:t>
            </a:r>
          </a:p>
        </p:txBody>
      </p:sp>
      <p:pic>
        <p:nvPicPr>
          <p:cNvPr id="1026" name="Picture 2" descr="Avatars De Différentes Personnes | Vecteur Gratuite | People illustration,  Character illustration, Cartoon le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2093" y="2770205"/>
            <a:ext cx="3075056" cy="20484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7" name="Abrir llave 6"/>
          <p:cNvSpPr/>
          <p:nvPr/>
        </p:nvSpPr>
        <p:spPr>
          <a:xfrm>
            <a:off x="4662152" y="1674254"/>
            <a:ext cx="862885" cy="3747752"/>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MX"/>
          </a:p>
        </p:txBody>
      </p:sp>
      <p:sp>
        <p:nvSpPr>
          <p:cNvPr id="8" name="Rectángulo 7"/>
          <p:cNvSpPr/>
          <p:nvPr/>
        </p:nvSpPr>
        <p:spPr>
          <a:xfrm>
            <a:off x="1374299" y="288529"/>
            <a:ext cx="5141857" cy="923330"/>
          </a:xfrm>
          <a:prstGeom prst="rect">
            <a:avLst/>
          </a:prstGeom>
          <a:noFill/>
        </p:spPr>
        <p:txBody>
          <a:bodyPr wrap="none" lIns="91440" tIns="45720" rIns="91440" bIns="45720">
            <a:spAutoFit/>
          </a:bodyPr>
          <a:lstStyle/>
          <a:p>
            <a:pPr algn="ctr"/>
            <a:r>
              <a:rPr lang="es-MX" sz="5400" b="1" dirty="0" smtClean="0">
                <a:ln w="22225">
                  <a:solidFill>
                    <a:schemeClr val="accent2"/>
                  </a:solidFill>
                  <a:prstDash val="solid"/>
                </a:ln>
                <a:solidFill>
                  <a:schemeClr val="accent2">
                    <a:lumMod val="40000"/>
                    <a:lumOff val="60000"/>
                  </a:schemeClr>
                </a:solidFill>
              </a:rPr>
              <a:t>1.5.3 VARIABLES</a:t>
            </a:r>
            <a:endParaRPr lang="es-MX"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739794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809709093"/>
              </p:ext>
            </p:extLst>
          </p:nvPr>
        </p:nvGraphicFramePr>
        <p:xfrm>
          <a:off x="1944710" y="788831"/>
          <a:ext cx="8950817" cy="37219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1352282" y="3995670"/>
            <a:ext cx="9942490" cy="2031325"/>
          </a:xfrm>
          <a:prstGeom prst="rect">
            <a:avLst/>
          </a:prstGeom>
          <a:noFill/>
        </p:spPr>
        <p:txBody>
          <a:bodyPr wrap="square" rtlCol="0">
            <a:spAutoFit/>
          </a:bodyPr>
          <a:lstStyle/>
          <a:p>
            <a:r>
              <a:rPr lang="es-MX" dirty="0" smtClean="0"/>
              <a:t>El </a:t>
            </a:r>
            <a:r>
              <a:rPr lang="es-MX" dirty="0"/>
              <a:t>MAM es el “mapa del tratamiento” o plan que de forma visual describe: </a:t>
            </a:r>
            <a:endParaRPr lang="es-MX" dirty="0" smtClean="0"/>
          </a:p>
          <a:p>
            <a:r>
              <a:rPr lang="es-MX" dirty="0" smtClean="0"/>
              <a:t>• </a:t>
            </a:r>
            <a:r>
              <a:rPr lang="es-MX" dirty="0"/>
              <a:t>Las metas generales del tratamiento que se seleccionaron de forma mutua (resultados finales). </a:t>
            </a:r>
            <a:endParaRPr lang="es-MX" dirty="0" smtClean="0"/>
          </a:p>
          <a:p>
            <a:r>
              <a:rPr lang="es-MX" dirty="0" smtClean="0"/>
              <a:t>• </a:t>
            </a:r>
            <a:r>
              <a:rPr lang="es-MX" dirty="0"/>
              <a:t>Los obstáculos que existen en ese momento para alcanzar dichas metas (las variables de resultados instrumentales seleccionadas). </a:t>
            </a:r>
            <a:endParaRPr lang="es-MX" dirty="0" smtClean="0"/>
          </a:p>
          <a:p>
            <a:r>
              <a:rPr lang="es-MX" dirty="0" smtClean="0"/>
              <a:t>• </a:t>
            </a:r>
            <a:r>
              <a:rPr lang="es-MX" dirty="0"/>
              <a:t>Los medios específicos (estrategias de intervención) para vencer dichos obstáculos</a:t>
            </a:r>
            <a:r>
              <a:rPr lang="es-MX" dirty="0" smtClean="0"/>
              <a:t>.</a:t>
            </a:r>
          </a:p>
          <a:p>
            <a:r>
              <a:rPr lang="es-MX" dirty="0" smtClean="0"/>
              <a:t>(</a:t>
            </a:r>
            <a:r>
              <a:rPr lang="es-MX" dirty="0" err="1" smtClean="0"/>
              <a:t>Nezu</a:t>
            </a:r>
            <a:r>
              <a:rPr lang="es-MX" dirty="0" smtClean="0"/>
              <a:t>, </a:t>
            </a:r>
            <a:r>
              <a:rPr lang="es-MX" dirty="0"/>
              <a:t>1989) </a:t>
            </a:r>
          </a:p>
          <a:p>
            <a:endParaRPr lang="es-MX" dirty="0"/>
          </a:p>
        </p:txBody>
      </p:sp>
      <p:sp>
        <p:nvSpPr>
          <p:cNvPr id="6" name="Rectángulo 5"/>
          <p:cNvSpPr/>
          <p:nvPr/>
        </p:nvSpPr>
        <p:spPr>
          <a:xfrm>
            <a:off x="1547079" y="327166"/>
            <a:ext cx="8653331" cy="923330"/>
          </a:xfrm>
          <a:prstGeom prst="rect">
            <a:avLst/>
          </a:prstGeom>
          <a:noFill/>
        </p:spPr>
        <p:txBody>
          <a:bodyPr wrap="none" lIns="91440" tIns="45720" rIns="91440" bIns="45720">
            <a:spAutoFit/>
          </a:bodyPr>
          <a:lstStyle/>
          <a:p>
            <a:pPr algn="ctr"/>
            <a:r>
              <a:rPr lang="es-MX" sz="5400" b="1" dirty="0" smtClean="0">
                <a:ln w="22225">
                  <a:solidFill>
                    <a:schemeClr val="accent2"/>
                  </a:solidFill>
                  <a:prstDash val="solid"/>
                </a:ln>
                <a:solidFill>
                  <a:schemeClr val="accent2">
                    <a:lumMod val="40000"/>
                    <a:lumOff val="60000"/>
                  </a:schemeClr>
                </a:solidFill>
              </a:rPr>
              <a:t>1.5.4 MEDICI</a:t>
            </a:r>
            <a:r>
              <a:rPr lang="es-MX" sz="5400" b="1" dirty="0">
                <a:ln w="22225">
                  <a:solidFill>
                    <a:schemeClr val="accent2"/>
                  </a:solidFill>
                  <a:prstDash val="solid"/>
                </a:ln>
                <a:solidFill>
                  <a:schemeClr val="accent2">
                    <a:lumMod val="40000"/>
                    <a:lumOff val="60000"/>
                  </a:schemeClr>
                </a:solidFill>
              </a:rPr>
              <a:t>Ó</a:t>
            </a:r>
            <a:r>
              <a:rPr lang="es-MX" sz="5400" b="1" dirty="0" smtClean="0">
                <a:ln w="22225">
                  <a:solidFill>
                    <a:schemeClr val="accent2"/>
                  </a:solidFill>
                  <a:prstDash val="solid"/>
                </a:ln>
                <a:solidFill>
                  <a:schemeClr val="accent2">
                    <a:lumMod val="40000"/>
                    <a:lumOff val="60000"/>
                  </a:schemeClr>
                </a:solidFill>
              </a:rPr>
              <a:t>N DE CAMBIOS</a:t>
            </a:r>
            <a:endParaRPr lang="es-MX"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4206741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7670800" y="6072188"/>
            <a:ext cx="4521200" cy="785812"/>
          </a:xfrm>
        </p:spPr>
        <p:txBody>
          <a:bodyPr>
            <a:normAutofit/>
          </a:bodyPr>
          <a:lstStyle/>
          <a:p>
            <a:r>
              <a:rPr lang="es-MX" dirty="0" smtClean="0"/>
              <a:t>EJEMPLO DE MAM (NEZU, 1989)</a:t>
            </a:r>
            <a:endParaRPr lang="es-MX" dirty="0"/>
          </a:p>
        </p:txBody>
      </p:sp>
      <p:pic>
        <p:nvPicPr>
          <p:cNvPr id="4" name="Imagen 3"/>
          <p:cNvPicPr>
            <a:picLocks noChangeAspect="1"/>
          </p:cNvPicPr>
          <p:nvPr/>
        </p:nvPicPr>
        <p:blipFill rotWithShape="1">
          <a:blip r:embed="rId2"/>
          <a:srcRect l="31796" t="25528" r="12430" b="7397"/>
          <a:stretch/>
        </p:blipFill>
        <p:spPr>
          <a:xfrm>
            <a:off x="2382592" y="214477"/>
            <a:ext cx="8178084" cy="5529500"/>
          </a:xfrm>
          <a:prstGeom prst="rect">
            <a:avLst/>
          </a:prstGeom>
        </p:spPr>
      </p:pic>
    </p:spTree>
    <p:extLst>
      <p:ext uri="{BB962C8B-B14F-4D97-AF65-F5344CB8AC3E}">
        <p14:creationId xmlns:p14="http://schemas.microsoft.com/office/powerpoint/2010/main" val="720158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0" y="1562100"/>
            <a:ext cx="3146425" cy="884238"/>
          </a:xfrm>
        </p:spPr>
        <p:txBody>
          <a:bodyPr>
            <a:normAutofit/>
          </a:bodyPr>
          <a:lstStyle/>
          <a:p>
            <a:r>
              <a:rPr lang="es-MX" sz="1600" dirty="0"/>
              <a:t>E</a:t>
            </a:r>
            <a:r>
              <a:rPr lang="es-MX" sz="1600" dirty="0" smtClean="0"/>
              <a:t>xisten </a:t>
            </a:r>
            <a:r>
              <a:rPr lang="es-MX" sz="1600" dirty="0"/>
              <a:t>diversas tácticas específicas de tratamiento, </a:t>
            </a:r>
            <a:r>
              <a:rPr lang="es-MX" sz="1600" dirty="0" smtClean="0"/>
              <a:t>como:</a:t>
            </a:r>
            <a:endParaRPr lang="es-MX" sz="1600" dirty="0"/>
          </a:p>
        </p:txBody>
      </p:sp>
      <p:graphicFrame>
        <p:nvGraphicFramePr>
          <p:cNvPr id="7" name="Diagrama 6"/>
          <p:cNvGraphicFramePr/>
          <p:nvPr>
            <p:extLst>
              <p:ext uri="{D42A27DB-BD31-4B8C-83A1-F6EECF244321}">
                <p14:modId xmlns:p14="http://schemas.microsoft.com/office/powerpoint/2010/main" val="1514822889"/>
              </p:ext>
            </p:extLst>
          </p:nvPr>
        </p:nvGraphicFramePr>
        <p:xfrm>
          <a:off x="1042584" y="1562100"/>
          <a:ext cx="9766852" cy="5119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705046" y="0"/>
            <a:ext cx="11127185" cy="1569660"/>
          </a:xfrm>
          <a:prstGeom prst="rect">
            <a:avLst/>
          </a:prstGeom>
          <a:noFill/>
        </p:spPr>
        <p:txBody>
          <a:bodyPr wrap="square" lIns="91440" tIns="45720" rIns="91440" bIns="45720">
            <a:spAutoFit/>
          </a:bodyPr>
          <a:lstStyle/>
          <a:p>
            <a:pPr algn="ctr"/>
            <a:r>
              <a:rPr lang="es-MX" sz="4800" b="1" dirty="0" smtClean="0">
                <a:ln w="22225">
                  <a:solidFill>
                    <a:schemeClr val="accent2"/>
                  </a:solidFill>
                  <a:prstDash val="solid"/>
                </a:ln>
                <a:solidFill>
                  <a:schemeClr val="accent2">
                    <a:lumMod val="40000"/>
                    <a:lumOff val="60000"/>
                  </a:schemeClr>
                </a:solidFill>
              </a:rPr>
              <a:t>1.5.5 SELECCIÓN DE T</a:t>
            </a:r>
            <a:r>
              <a:rPr lang="es-MX" sz="4800" b="1" dirty="0">
                <a:ln w="22225">
                  <a:solidFill>
                    <a:schemeClr val="accent2"/>
                  </a:solidFill>
                  <a:prstDash val="solid"/>
                </a:ln>
                <a:solidFill>
                  <a:schemeClr val="accent2">
                    <a:lumMod val="40000"/>
                    <a:lumOff val="60000"/>
                  </a:schemeClr>
                </a:solidFill>
              </a:rPr>
              <a:t>É</a:t>
            </a:r>
            <a:r>
              <a:rPr lang="es-MX" sz="4800" b="1" dirty="0" smtClean="0">
                <a:ln w="22225">
                  <a:solidFill>
                    <a:schemeClr val="accent2"/>
                  </a:solidFill>
                  <a:prstDash val="solid"/>
                </a:ln>
                <a:solidFill>
                  <a:schemeClr val="accent2">
                    <a:lumMod val="40000"/>
                    <a:lumOff val="60000"/>
                  </a:schemeClr>
                </a:solidFill>
              </a:rPr>
              <a:t>CNICAS DE TRATAMIENTO</a:t>
            </a:r>
            <a:endParaRPr lang="es-MX" sz="4800" b="1" dirty="0">
              <a:ln w="22225">
                <a:solidFill>
                  <a:schemeClr val="accent2"/>
                </a:solidFill>
                <a:prstDash val="solid"/>
              </a:ln>
              <a:solidFill>
                <a:schemeClr val="accent2">
                  <a:lumMod val="40000"/>
                  <a:lumOff val="60000"/>
                </a:schemeClr>
              </a:solidFill>
            </a:endParaRPr>
          </a:p>
        </p:txBody>
      </p:sp>
      <p:sp>
        <p:nvSpPr>
          <p:cNvPr id="9" name="CuadroTexto 8"/>
          <p:cNvSpPr txBox="1"/>
          <p:nvPr/>
        </p:nvSpPr>
        <p:spPr>
          <a:xfrm>
            <a:off x="8954272" y="4684691"/>
            <a:ext cx="2778382" cy="1169551"/>
          </a:xfrm>
          <a:prstGeom prst="rect">
            <a:avLst/>
          </a:prstGeom>
          <a:noFill/>
        </p:spPr>
        <p:txBody>
          <a:bodyPr wrap="square" rtlCol="0">
            <a:spAutoFit/>
          </a:bodyPr>
          <a:lstStyle/>
          <a:p>
            <a:pPr algn="just"/>
            <a:r>
              <a:rPr lang="es-MX" sz="1400" dirty="0"/>
              <a:t>E</a:t>
            </a:r>
            <a:r>
              <a:rPr lang="es-MX" sz="1400" dirty="0" smtClean="0"/>
              <a:t>l </a:t>
            </a:r>
            <a:r>
              <a:rPr lang="es-MX" sz="1400" dirty="0"/>
              <a:t>practicante de la TCC debe revisar la pertinencia de un horizonte de posibles estrategias y tácticas derivadas de manera empírica.</a:t>
            </a:r>
          </a:p>
        </p:txBody>
      </p:sp>
      <p:sp>
        <p:nvSpPr>
          <p:cNvPr id="10" name="CuadroTexto 9"/>
          <p:cNvSpPr txBox="1"/>
          <p:nvPr/>
        </p:nvSpPr>
        <p:spPr>
          <a:xfrm>
            <a:off x="8603087" y="1738649"/>
            <a:ext cx="2717443" cy="954107"/>
          </a:xfrm>
          <a:prstGeom prst="rect">
            <a:avLst/>
          </a:prstGeom>
          <a:noFill/>
        </p:spPr>
        <p:txBody>
          <a:bodyPr wrap="square" rtlCol="0">
            <a:spAutoFit/>
          </a:bodyPr>
          <a:lstStyle/>
          <a:p>
            <a:pPr algn="just"/>
            <a:r>
              <a:rPr lang="es-MX" sz="1400" dirty="0" smtClean="0"/>
              <a:t>Se debe </a:t>
            </a:r>
            <a:r>
              <a:rPr lang="es-MX" sz="1400" dirty="0"/>
              <a:t>considerar varias estrategias, tácticas y métodos de tratamiento para aplicar cada táctica a cada objetivo clínico.</a:t>
            </a:r>
          </a:p>
        </p:txBody>
      </p:sp>
      <p:sp>
        <p:nvSpPr>
          <p:cNvPr id="11" name="CuadroTexto 10"/>
          <p:cNvSpPr txBox="1"/>
          <p:nvPr/>
        </p:nvSpPr>
        <p:spPr>
          <a:xfrm>
            <a:off x="705046" y="4684691"/>
            <a:ext cx="2099256" cy="1569660"/>
          </a:xfrm>
          <a:prstGeom prst="rect">
            <a:avLst/>
          </a:prstGeom>
          <a:noFill/>
        </p:spPr>
        <p:txBody>
          <a:bodyPr wrap="square" rtlCol="0">
            <a:spAutoFit/>
          </a:bodyPr>
          <a:lstStyle/>
          <a:p>
            <a:pPr algn="just"/>
            <a:r>
              <a:rPr lang="es-MX" sz="1600" dirty="0"/>
              <a:t>La eficacia de cualquiera de estas técnicas para un paciente determinado depende de sus características únicas</a:t>
            </a:r>
          </a:p>
        </p:txBody>
      </p:sp>
    </p:spTree>
    <p:extLst>
      <p:ext uri="{BB962C8B-B14F-4D97-AF65-F5344CB8AC3E}">
        <p14:creationId xmlns:p14="http://schemas.microsoft.com/office/powerpoint/2010/main" val="3310469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39780" y="402063"/>
            <a:ext cx="9601200" cy="1310828"/>
          </a:xfrm>
        </p:spPr>
        <p:txBody>
          <a:bodyPr>
            <a:normAutofit fontScale="90000"/>
          </a:bodyPr>
          <a:lstStyle/>
          <a:p>
            <a:r>
              <a:rPr lang="es-MX" b="1" dirty="0" smtClean="0">
                <a:ln w="22225">
                  <a:solidFill>
                    <a:schemeClr val="accent2"/>
                  </a:solidFill>
                  <a:prstDash val="solid"/>
                </a:ln>
                <a:solidFill>
                  <a:schemeClr val="accent2">
                    <a:lumMod val="40000"/>
                    <a:lumOff val="60000"/>
                  </a:schemeClr>
                </a:solidFill>
              </a:rPr>
              <a:t>1.5.6 </a:t>
            </a:r>
            <a:r>
              <a:rPr lang="es-MX" b="1" dirty="0" smtClean="0">
                <a:ln w="22225">
                  <a:solidFill>
                    <a:schemeClr val="accent2"/>
                  </a:solidFill>
                  <a:prstDash val="solid"/>
                </a:ln>
                <a:solidFill>
                  <a:schemeClr val="accent2">
                    <a:lumMod val="40000"/>
                    <a:lumOff val="60000"/>
                  </a:schemeClr>
                </a:solidFill>
              </a:rPr>
              <a:t>OBSTÁCULOS </a:t>
            </a:r>
            <a:r>
              <a:rPr lang="es-MX" b="1" dirty="0">
                <a:ln w="22225">
                  <a:solidFill>
                    <a:schemeClr val="accent2"/>
                  </a:solidFill>
                  <a:prstDash val="solid"/>
                </a:ln>
                <a:solidFill>
                  <a:schemeClr val="accent2">
                    <a:lumMod val="40000"/>
                    <a:lumOff val="60000"/>
                  </a:schemeClr>
                </a:solidFill>
              </a:rPr>
              <a:t>PREDICHOS PARA EL TRATAMIENTO</a:t>
            </a:r>
          </a:p>
        </p:txBody>
      </p:sp>
      <p:sp>
        <p:nvSpPr>
          <p:cNvPr id="4" name="Abrir llave 3"/>
          <p:cNvSpPr/>
          <p:nvPr/>
        </p:nvSpPr>
        <p:spPr>
          <a:xfrm>
            <a:off x="5209501" y="2234482"/>
            <a:ext cx="862885" cy="3206839"/>
          </a:xfrm>
          <a:prstGeom prst="leftBrace">
            <a:avLst/>
          </a:prstGeom>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es-MX"/>
          </a:p>
        </p:txBody>
      </p:sp>
      <p:sp>
        <p:nvSpPr>
          <p:cNvPr id="6" name="CuadroTexto 5"/>
          <p:cNvSpPr txBox="1"/>
          <p:nvPr/>
        </p:nvSpPr>
        <p:spPr>
          <a:xfrm>
            <a:off x="6072386" y="2605015"/>
            <a:ext cx="5486400" cy="2308324"/>
          </a:xfrm>
          <a:prstGeom prst="rect">
            <a:avLst/>
          </a:prstGeom>
          <a:noFill/>
        </p:spPr>
        <p:txBody>
          <a:bodyPr wrap="square" rtlCol="0">
            <a:spAutoFit/>
          </a:bodyPr>
          <a:lstStyle/>
          <a:p>
            <a:pPr marL="285750" indent="-285750">
              <a:buFont typeface="Arial" panose="020B0604020202020204" pitchFamily="34" charset="0"/>
              <a:buChar char="•"/>
            </a:pPr>
            <a:r>
              <a:rPr lang="es-MX" dirty="0" smtClean="0"/>
              <a:t>Grado </a:t>
            </a:r>
            <a:r>
              <a:rPr lang="es-MX" dirty="0"/>
              <a:t>de motivación y resistencia del individuo al </a:t>
            </a:r>
            <a:r>
              <a:rPr lang="es-MX" dirty="0" smtClean="0"/>
              <a:t>tratamiento= adherencia terapéutica.</a:t>
            </a:r>
          </a:p>
          <a:p>
            <a:endParaRPr lang="es-MX" dirty="0" smtClean="0"/>
          </a:p>
          <a:p>
            <a:pPr marL="285750" indent="-285750">
              <a:buFont typeface="Arial" panose="020B0604020202020204" pitchFamily="34" charset="0"/>
              <a:buChar char="•"/>
            </a:pPr>
            <a:r>
              <a:rPr lang="es-MX" dirty="0" smtClean="0"/>
              <a:t>Salud </a:t>
            </a:r>
            <a:r>
              <a:rPr lang="es-MX" dirty="0"/>
              <a:t>física del </a:t>
            </a:r>
            <a:r>
              <a:rPr lang="es-MX" dirty="0" smtClean="0"/>
              <a:t>paciente</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smtClean="0"/>
              <a:t>Recursos </a:t>
            </a:r>
            <a:r>
              <a:rPr lang="es-MX" dirty="0"/>
              <a:t>financieros y </a:t>
            </a:r>
            <a:r>
              <a:rPr lang="es-MX" dirty="0" smtClean="0"/>
              <a:t>sociales</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smtClean="0"/>
              <a:t>Su capacidad </a:t>
            </a:r>
            <a:r>
              <a:rPr lang="es-MX" dirty="0"/>
              <a:t>cognitiva. </a:t>
            </a:r>
          </a:p>
        </p:txBody>
      </p:sp>
      <p:pic>
        <p:nvPicPr>
          <p:cNvPr id="2050" name="Picture 2" descr="Cómo mantener la Motivación en el Aula: Infografía - EVirtualplus"/>
          <p:cNvPicPr>
            <a:picLocks noChangeAspect="1" noChangeArrowheads="1"/>
          </p:cNvPicPr>
          <p:nvPr/>
        </p:nvPicPr>
        <p:blipFill rotWithShape="1">
          <a:blip r:embed="rId2">
            <a:extLst>
              <a:ext uri="{28A0092B-C50C-407E-A947-70E740481C1C}">
                <a14:useLocalDpi xmlns:a14="http://schemas.microsoft.com/office/drawing/2010/main" val="0"/>
              </a:ext>
            </a:extLst>
          </a:blip>
          <a:srcRect l="25179" t="2028" r="22067"/>
          <a:stretch/>
        </p:blipFill>
        <p:spPr bwMode="auto">
          <a:xfrm>
            <a:off x="2169381" y="4174676"/>
            <a:ext cx="2523003" cy="20587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Lst>
        </p:spPr>
      </p:pic>
      <p:sp>
        <p:nvSpPr>
          <p:cNvPr id="7" name="Rectángulo 6"/>
          <p:cNvSpPr/>
          <p:nvPr/>
        </p:nvSpPr>
        <p:spPr>
          <a:xfrm>
            <a:off x="1139780" y="2605015"/>
            <a:ext cx="4383562" cy="1569660"/>
          </a:xfrm>
          <a:prstGeom prst="rect">
            <a:avLst/>
          </a:prstGeom>
          <a:noFill/>
        </p:spPr>
        <p:txBody>
          <a:bodyPr wrap="square" lIns="91440" tIns="45720" rIns="91440" bIns="45720">
            <a:spAutoFit/>
          </a:bodyPr>
          <a:lstStyle/>
          <a:p>
            <a:pPr algn="ctr"/>
            <a:r>
              <a:rPr lang="es-MX" sz="32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Factores </a:t>
            </a:r>
            <a:r>
              <a:rPr lang="es-MX" sz="32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relacionados con el </a:t>
            </a:r>
            <a:r>
              <a:rPr lang="es-MX" sz="32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paciente ante el plan de tratamiento.</a:t>
            </a:r>
            <a:endParaRPr lang="es-MX" sz="32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138501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15774</TotalTime>
  <Words>705</Words>
  <Application>Microsoft Office PowerPoint</Application>
  <PresentationFormat>Panorámica</PresentationFormat>
  <Paragraphs>64</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Algerian</vt:lpstr>
      <vt:lpstr>Arial</vt:lpstr>
      <vt:lpstr>Berlin Sans FB</vt:lpstr>
      <vt:lpstr>Calibri</vt:lpstr>
      <vt:lpstr>Calibri Light</vt:lpstr>
      <vt:lpstr>Retrospección</vt:lpstr>
      <vt:lpstr>Intervención conductual y cognitivo conductual en psicología clínica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1.5.6 OBSTÁCULOS PREDICHOS PARA EL TRATAMIENTO</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Intervención conductual y cognitivo conductual en psicología clínica</dc:title>
  <dc:creator>Cuenta Microsoft</dc:creator>
  <cp:lastModifiedBy>USUARIO</cp:lastModifiedBy>
  <cp:revision>32</cp:revision>
  <dcterms:created xsi:type="dcterms:W3CDTF">2022-06-25T20:57:28Z</dcterms:created>
  <dcterms:modified xsi:type="dcterms:W3CDTF">2022-08-09T21:44:25Z</dcterms:modified>
</cp:coreProperties>
</file>