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matic SC" panose="020B0604020202020204" charset="-79"/>
      <p:regular r:id="rId11"/>
      <p:bold r:id="rId12"/>
    </p:embeddedFont>
    <p:embeddedFont>
      <p:font typeface="Source Code Pro" panose="020B060402020202020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5903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5903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5903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5903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59039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59039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59039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59039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74c3ec2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74c3ec2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74c3ec24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74c3ec24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74c3ec2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74c3ec2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581525" y="392150"/>
            <a:ext cx="52509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el siglo XX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Siglo XX y XXI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Elaborado por: Sara Pérez Monzón</a:t>
            </a:r>
            <a:endParaRPr sz="17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451475"/>
            <a:ext cx="3376701" cy="2571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 M P R E S A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6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Es conocida como una </a:t>
            </a:r>
            <a:r>
              <a:rPr lang="es" dirty="0"/>
              <a:t>unidad económica que, a partir de la combinación organizada de diferentes factores materiales y humanos, produce un bien o un servicio destinado a conseguir un beneficio económico.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5375" y="2571750"/>
            <a:ext cx="3513244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546550" y="329175"/>
            <a:ext cx="8178600" cy="4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empresa científica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4294967295"/>
          </p:nvPr>
        </p:nvSpPr>
        <p:spPr>
          <a:xfrm>
            <a:off x="593950" y="1418000"/>
            <a:ext cx="8083800" cy="16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La empresa </a:t>
            </a:r>
            <a:r>
              <a:rPr lang="es" dirty="0" smtClean="0"/>
              <a:t>científica </a:t>
            </a:r>
            <a:r>
              <a:rPr lang="es" dirty="0"/>
              <a:t>nace a </a:t>
            </a:r>
            <a:r>
              <a:rPr lang="es" dirty="0" smtClean="0"/>
              <a:t>comienzos </a:t>
            </a:r>
            <a:r>
              <a:rPr lang="es" dirty="0"/>
              <a:t>del siglo xx, a partir del 1900. Se centraba en la observación de los acontecimientos en la producción, investigación y análisis de las operaciones empresariales (Delgado,2003) 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337" y="2760175"/>
            <a:ext cx="3329028" cy="214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1260150" y="100375"/>
            <a:ext cx="6623700" cy="15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/>
              <a:t>empresa funcional</a:t>
            </a:r>
            <a:endParaRPr sz="550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4294967295"/>
          </p:nvPr>
        </p:nvSpPr>
        <p:spPr>
          <a:xfrm>
            <a:off x="799050" y="1545275"/>
            <a:ext cx="8083800" cy="16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Su principal característica es la atención hacia un trabajo que debe ser </a:t>
            </a:r>
            <a:r>
              <a:rPr lang="es" dirty="0" smtClean="0">
                <a:solidFill>
                  <a:schemeClr val="lt1"/>
                </a:solidFill>
              </a:rPr>
              <a:t>realizado </a:t>
            </a:r>
            <a:r>
              <a:rPr lang="es" dirty="0">
                <a:solidFill>
                  <a:schemeClr val="lt1"/>
                </a:solidFill>
              </a:rPr>
              <a:t>desde un centro de organización general</a:t>
            </a:r>
            <a:endParaRPr dirty="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000" y="2732900"/>
            <a:ext cx="2362001" cy="225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reglas empresariales </a:t>
            </a:r>
            <a:endParaRPr sz="3500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465325" y="1514650"/>
            <a:ext cx="2806200" cy="27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s" sz="2000" b="1"/>
              <a:t>Planeación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s" sz="2000" b="1"/>
              <a:t>Organización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s" sz="2000" b="1"/>
              <a:t>Dirección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s" sz="2000" b="1"/>
              <a:t>Coordinación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s" sz="2000" b="1"/>
              <a:t>Control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r="33373"/>
          <a:stretch/>
        </p:blipFill>
        <p:spPr>
          <a:xfrm>
            <a:off x="443175" y="1293575"/>
            <a:ext cx="3981899" cy="25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546550" y="126225"/>
            <a:ext cx="8178600" cy="4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características de la organización funcional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4294967295"/>
          </p:nvPr>
        </p:nvSpPr>
        <p:spPr>
          <a:xfrm>
            <a:off x="593950" y="991975"/>
            <a:ext cx="8083800" cy="4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Autoridad funcional o dividida. Es una autoridad que se sustenta en el </a:t>
            </a:r>
            <a:r>
              <a:rPr lang="es" dirty="0" smtClean="0"/>
              <a:t>conocimiento; </a:t>
            </a:r>
            <a:r>
              <a:rPr lang="es" dirty="0"/>
              <a:t>n</a:t>
            </a:r>
            <a:r>
              <a:rPr lang="es" dirty="0" smtClean="0"/>
              <a:t>ingún </a:t>
            </a:r>
            <a:r>
              <a:rPr lang="es" dirty="0"/>
              <a:t>superior tiene autoridad total sobre los subordinados, sino autoridad parcial y relativa.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Línea directa de comunicación. Directa y sin </a:t>
            </a:r>
            <a:r>
              <a:rPr lang="es" dirty="0" smtClean="0"/>
              <a:t>intermediarios; </a:t>
            </a:r>
            <a:r>
              <a:rPr lang="es" dirty="0"/>
              <a:t>busca la mayor rapidez posible en las comunicaciones entre los diferentes niveles.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849" y="2417300"/>
            <a:ext cx="2186748" cy="1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5100" y="2060273"/>
            <a:ext cx="1895101" cy="1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410225" y="315550"/>
            <a:ext cx="8267400" cy="455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4294967295"/>
          </p:nvPr>
        </p:nvSpPr>
        <p:spPr>
          <a:xfrm>
            <a:off x="502025" y="559050"/>
            <a:ext cx="8083800" cy="42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Descentralización de las decisiones. Las decisiones se delegan a los órganos o cargos especializados.</a:t>
            </a:r>
            <a:endParaRPr/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Énfasis en la especialización. Especialización de todos los órganos a cargo.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650" y="1380025"/>
            <a:ext cx="2978547" cy="243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260150" y="100375"/>
            <a:ext cx="6623700" cy="15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/>
              <a:t>referencias</a:t>
            </a:r>
            <a:endParaRPr sz="55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4294967295"/>
          </p:nvPr>
        </p:nvSpPr>
        <p:spPr>
          <a:xfrm>
            <a:off x="799050" y="1545275"/>
            <a:ext cx="8083800" cy="29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3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Delgado,	G. (2003). Estructura política, económica y social.	México: Pearson Prentice, 308 págs. ISB 970-26-035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Presentación en pantalla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Amatic SC</vt:lpstr>
      <vt:lpstr>Source Code Pro</vt:lpstr>
      <vt:lpstr>Trebuchet MS</vt:lpstr>
      <vt:lpstr>Beach Day</vt:lpstr>
      <vt:lpstr>En el siglo XX Siglo XX y XXI</vt:lpstr>
      <vt:lpstr>E M P R E S A</vt:lpstr>
      <vt:lpstr>empresa científica</vt:lpstr>
      <vt:lpstr>empresa funcional</vt:lpstr>
      <vt:lpstr>reglas empresariales </vt:lpstr>
      <vt:lpstr>características de la organización funcional</vt:lpstr>
      <vt:lpstr>Presentación de PowerPoint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el siglo XX Siglo XX y XXI</dc:title>
  <cp:lastModifiedBy>USUARIO</cp:lastModifiedBy>
  <cp:revision>1</cp:revision>
  <dcterms:modified xsi:type="dcterms:W3CDTF">2022-08-25T22:46:56Z</dcterms:modified>
</cp:coreProperties>
</file>