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18288000" cy="10287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Lobster" panose="020B0604020202020204" charset="0"/>
      <p:regular r:id="rId17"/>
    </p:embeddedFont>
    <p:embeddedFont>
      <p:font typeface="Trebuchet MS" panose="020B0603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+AKueMEF5P0/VUmz6XGNCGPTj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84" y="6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title"/>
          </p:nvPr>
        </p:nvSpPr>
        <p:spPr>
          <a:xfrm>
            <a:off x="671862" y="190584"/>
            <a:ext cx="1547114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1">
                <a:solidFill>
                  <a:srgbClr val="21413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1"/>
          </p:nvPr>
        </p:nvSpPr>
        <p:spPr>
          <a:xfrm>
            <a:off x="9947971" y="3276690"/>
            <a:ext cx="7567294" cy="279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4" name="Google Shape;2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53509"/>
            <a:ext cx="4651175" cy="41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7058" y="2935891"/>
            <a:ext cx="5238769" cy="700188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671862" y="190584"/>
            <a:ext cx="1547114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1">
                <a:solidFill>
                  <a:srgbClr val="21413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>
            <a:spLocks noGrp="1"/>
          </p:cNvSpPr>
          <p:nvPr>
            <p:ph type="title"/>
          </p:nvPr>
        </p:nvSpPr>
        <p:spPr>
          <a:xfrm>
            <a:off x="671862" y="190584"/>
            <a:ext cx="1547114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1">
                <a:solidFill>
                  <a:srgbClr val="21413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671862" y="190584"/>
            <a:ext cx="1547114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1" u="none" strike="noStrike" cap="none">
                <a:solidFill>
                  <a:srgbClr val="21413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9947971" y="3276690"/>
            <a:ext cx="7567294" cy="279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1"/>
          <p:cNvGrpSpPr/>
          <p:nvPr/>
        </p:nvGrpSpPr>
        <p:grpSpPr>
          <a:xfrm>
            <a:off x="566585" y="0"/>
            <a:ext cx="16508268" cy="10286999"/>
            <a:chOff x="566585" y="0"/>
            <a:chExt cx="16508268" cy="10286999"/>
          </a:xfrm>
        </p:grpSpPr>
        <p:pic>
          <p:nvPicPr>
            <p:cNvPr id="48" name="Google Shape;48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61255" y="0"/>
              <a:ext cx="13906499" cy="1028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1"/>
            <p:cNvSpPr/>
            <p:nvPr/>
          </p:nvSpPr>
          <p:spPr>
            <a:xfrm>
              <a:off x="1785162" y="11"/>
              <a:ext cx="1208405" cy="2832100"/>
            </a:xfrm>
            <a:custGeom>
              <a:avLst/>
              <a:gdLst/>
              <a:ahLst/>
              <a:cxnLst/>
              <a:rect l="l" t="t" r="r" b="b"/>
              <a:pathLst>
                <a:path w="1208405" h="2832100" extrusionOk="0">
                  <a:moveTo>
                    <a:pt x="472706" y="2414409"/>
                  </a:moveTo>
                  <a:lnTo>
                    <a:pt x="468807" y="2331923"/>
                  </a:lnTo>
                  <a:lnTo>
                    <a:pt x="467855" y="2298839"/>
                  </a:lnTo>
                  <a:lnTo>
                    <a:pt x="468401" y="2265781"/>
                  </a:lnTo>
                  <a:lnTo>
                    <a:pt x="466128" y="2233041"/>
                  </a:lnTo>
                  <a:lnTo>
                    <a:pt x="461048" y="2200605"/>
                  </a:lnTo>
                  <a:lnTo>
                    <a:pt x="453161" y="2168499"/>
                  </a:lnTo>
                  <a:lnTo>
                    <a:pt x="435571" y="2121674"/>
                  </a:lnTo>
                  <a:lnTo>
                    <a:pt x="427253" y="2098205"/>
                  </a:lnTo>
                  <a:lnTo>
                    <a:pt x="408470" y="2053399"/>
                  </a:lnTo>
                  <a:lnTo>
                    <a:pt x="373443" y="2030603"/>
                  </a:lnTo>
                  <a:lnTo>
                    <a:pt x="367449" y="2029548"/>
                  </a:lnTo>
                  <a:lnTo>
                    <a:pt x="346202" y="2024392"/>
                  </a:lnTo>
                  <a:lnTo>
                    <a:pt x="302552" y="2015718"/>
                  </a:lnTo>
                  <a:lnTo>
                    <a:pt x="263194" y="2005711"/>
                  </a:lnTo>
                  <a:lnTo>
                    <a:pt x="244779" y="2002345"/>
                  </a:lnTo>
                  <a:lnTo>
                    <a:pt x="226187" y="2000300"/>
                  </a:lnTo>
                  <a:lnTo>
                    <a:pt x="207391" y="1999564"/>
                  </a:lnTo>
                  <a:lnTo>
                    <a:pt x="188595" y="2000148"/>
                  </a:lnTo>
                  <a:lnTo>
                    <a:pt x="133299" y="2009813"/>
                  </a:lnTo>
                  <a:lnTo>
                    <a:pt x="90271" y="2033778"/>
                  </a:lnTo>
                  <a:lnTo>
                    <a:pt x="59613" y="2083193"/>
                  </a:lnTo>
                  <a:lnTo>
                    <a:pt x="44805" y="2139416"/>
                  </a:lnTo>
                  <a:lnTo>
                    <a:pt x="42405" y="2179878"/>
                  </a:lnTo>
                  <a:lnTo>
                    <a:pt x="38481" y="2220277"/>
                  </a:lnTo>
                  <a:lnTo>
                    <a:pt x="33642" y="2260650"/>
                  </a:lnTo>
                  <a:lnTo>
                    <a:pt x="22631" y="2343658"/>
                  </a:lnTo>
                  <a:lnTo>
                    <a:pt x="10160" y="2428938"/>
                  </a:lnTo>
                  <a:lnTo>
                    <a:pt x="5308" y="2471674"/>
                  </a:lnTo>
                  <a:lnTo>
                    <a:pt x="2501" y="2509736"/>
                  </a:lnTo>
                  <a:lnTo>
                    <a:pt x="723" y="2547823"/>
                  </a:lnTo>
                  <a:lnTo>
                    <a:pt x="0" y="2585961"/>
                  </a:lnTo>
                  <a:lnTo>
                    <a:pt x="304" y="2624124"/>
                  </a:lnTo>
                  <a:lnTo>
                    <a:pt x="6743" y="2671800"/>
                  </a:lnTo>
                  <a:lnTo>
                    <a:pt x="23749" y="2716796"/>
                  </a:lnTo>
                  <a:lnTo>
                    <a:pt x="50444" y="2756827"/>
                  </a:lnTo>
                  <a:lnTo>
                    <a:pt x="97624" y="2799092"/>
                  </a:lnTo>
                  <a:lnTo>
                    <a:pt x="138125" y="2820352"/>
                  </a:lnTo>
                  <a:lnTo>
                    <a:pt x="182651" y="2830817"/>
                  </a:lnTo>
                  <a:lnTo>
                    <a:pt x="197904" y="2831757"/>
                  </a:lnTo>
                  <a:lnTo>
                    <a:pt x="213182" y="2831427"/>
                  </a:lnTo>
                  <a:lnTo>
                    <a:pt x="258102" y="2822752"/>
                  </a:lnTo>
                  <a:lnTo>
                    <a:pt x="299415" y="2803131"/>
                  </a:lnTo>
                  <a:lnTo>
                    <a:pt x="349046" y="2759405"/>
                  </a:lnTo>
                  <a:lnTo>
                    <a:pt x="381406" y="2720911"/>
                  </a:lnTo>
                  <a:lnTo>
                    <a:pt x="408978" y="2678874"/>
                  </a:lnTo>
                  <a:lnTo>
                    <a:pt x="431787" y="2633294"/>
                  </a:lnTo>
                  <a:lnTo>
                    <a:pt x="450621" y="2583751"/>
                  </a:lnTo>
                  <a:lnTo>
                    <a:pt x="461835" y="2531681"/>
                  </a:lnTo>
                  <a:lnTo>
                    <a:pt x="468261" y="2475700"/>
                  </a:lnTo>
                  <a:lnTo>
                    <a:pt x="472706" y="2414409"/>
                  </a:lnTo>
                  <a:close/>
                </a:path>
                <a:path w="1208405" h="2832100" extrusionOk="0">
                  <a:moveTo>
                    <a:pt x="1208239" y="0"/>
                  </a:moveTo>
                  <a:lnTo>
                    <a:pt x="387642" y="0"/>
                  </a:lnTo>
                  <a:lnTo>
                    <a:pt x="381152" y="73672"/>
                  </a:lnTo>
                  <a:lnTo>
                    <a:pt x="381927" y="76885"/>
                  </a:lnTo>
                  <a:lnTo>
                    <a:pt x="381838" y="140385"/>
                  </a:lnTo>
                  <a:lnTo>
                    <a:pt x="379882" y="200609"/>
                  </a:lnTo>
                  <a:lnTo>
                    <a:pt x="372084" y="303974"/>
                  </a:lnTo>
                  <a:lnTo>
                    <a:pt x="359321" y="458952"/>
                  </a:lnTo>
                  <a:lnTo>
                    <a:pt x="349338" y="562178"/>
                  </a:lnTo>
                  <a:lnTo>
                    <a:pt x="341896" y="654964"/>
                  </a:lnTo>
                  <a:lnTo>
                    <a:pt x="336550" y="701205"/>
                  </a:lnTo>
                  <a:lnTo>
                    <a:pt x="327228" y="747014"/>
                  </a:lnTo>
                  <a:lnTo>
                    <a:pt x="311734" y="792137"/>
                  </a:lnTo>
                  <a:lnTo>
                    <a:pt x="284124" y="843089"/>
                  </a:lnTo>
                  <a:lnTo>
                    <a:pt x="282079" y="850341"/>
                  </a:lnTo>
                  <a:lnTo>
                    <a:pt x="273469" y="936117"/>
                  </a:lnTo>
                  <a:lnTo>
                    <a:pt x="263575" y="999909"/>
                  </a:lnTo>
                  <a:lnTo>
                    <a:pt x="256387" y="1037704"/>
                  </a:lnTo>
                  <a:lnTo>
                    <a:pt x="249923" y="1075537"/>
                  </a:lnTo>
                  <a:lnTo>
                    <a:pt x="245643" y="1113472"/>
                  </a:lnTo>
                  <a:lnTo>
                    <a:pt x="237858" y="1206881"/>
                  </a:lnTo>
                  <a:lnTo>
                    <a:pt x="237134" y="1253782"/>
                  </a:lnTo>
                  <a:lnTo>
                    <a:pt x="242138" y="1300975"/>
                  </a:lnTo>
                  <a:lnTo>
                    <a:pt x="244386" y="1329474"/>
                  </a:lnTo>
                  <a:lnTo>
                    <a:pt x="245376" y="1357985"/>
                  </a:lnTo>
                  <a:lnTo>
                    <a:pt x="245097" y="1386509"/>
                  </a:lnTo>
                  <a:lnTo>
                    <a:pt x="243560" y="1415059"/>
                  </a:lnTo>
                  <a:lnTo>
                    <a:pt x="242938" y="1435760"/>
                  </a:lnTo>
                  <a:lnTo>
                    <a:pt x="243941" y="1477098"/>
                  </a:lnTo>
                  <a:lnTo>
                    <a:pt x="251879" y="1532572"/>
                  </a:lnTo>
                  <a:lnTo>
                    <a:pt x="266814" y="1602168"/>
                  </a:lnTo>
                  <a:lnTo>
                    <a:pt x="273024" y="1637017"/>
                  </a:lnTo>
                  <a:lnTo>
                    <a:pt x="297472" y="1708924"/>
                  </a:lnTo>
                  <a:lnTo>
                    <a:pt x="333184" y="1779130"/>
                  </a:lnTo>
                  <a:lnTo>
                    <a:pt x="378193" y="1835492"/>
                  </a:lnTo>
                  <a:lnTo>
                    <a:pt x="406488" y="1861629"/>
                  </a:lnTo>
                  <a:lnTo>
                    <a:pt x="433412" y="1888248"/>
                  </a:lnTo>
                  <a:lnTo>
                    <a:pt x="468325" y="1920430"/>
                  </a:lnTo>
                  <a:lnTo>
                    <a:pt x="506234" y="1947964"/>
                  </a:lnTo>
                  <a:lnTo>
                    <a:pt x="547116" y="1970836"/>
                  </a:lnTo>
                  <a:lnTo>
                    <a:pt x="590981" y="1989035"/>
                  </a:lnTo>
                  <a:lnTo>
                    <a:pt x="646798" y="2006612"/>
                  </a:lnTo>
                  <a:lnTo>
                    <a:pt x="704684" y="2015172"/>
                  </a:lnTo>
                  <a:lnTo>
                    <a:pt x="731901" y="2016086"/>
                  </a:lnTo>
                  <a:lnTo>
                    <a:pt x="759015" y="2015223"/>
                  </a:lnTo>
                  <a:lnTo>
                    <a:pt x="812901" y="2008225"/>
                  </a:lnTo>
                  <a:lnTo>
                    <a:pt x="865441" y="1994369"/>
                  </a:lnTo>
                  <a:lnTo>
                    <a:pt x="932688" y="1966302"/>
                  </a:lnTo>
                  <a:lnTo>
                    <a:pt x="976871" y="1933638"/>
                  </a:lnTo>
                  <a:lnTo>
                    <a:pt x="1014818" y="1884946"/>
                  </a:lnTo>
                  <a:lnTo>
                    <a:pt x="1033487" y="1831263"/>
                  </a:lnTo>
                  <a:lnTo>
                    <a:pt x="1034351" y="1822348"/>
                  </a:lnTo>
                  <a:lnTo>
                    <a:pt x="1036218" y="1813725"/>
                  </a:lnTo>
                  <a:lnTo>
                    <a:pt x="1039114" y="1805381"/>
                  </a:lnTo>
                  <a:lnTo>
                    <a:pt x="1043025" y="1797316"/>
                  </a:lnTo>
                  <a:lnTo>
                    <a:pt x="1056995" y="1751304"/>
                  </a:lnTo>
                  <a:lnTo>
                    <a:pt x="1059332" y="1704632"/>
                  </a:lnTo>
                  <a:lnTo>
                    <a:pt x="1057541" y="1657718"/>
                  </a:lnTo>
                  <a:lnTo>
                    <a:pt x="1059827" y="1594485"/>
                  </a:lnTo>
                  <a:lnTo>
                    <a:pt x="1057313" y="1561147"/>
                  </a:lnTo>
                  <a:lnTo>
                    <a:pt x="1056906" y="1544497"/>
                  </a:lnTo>
                  <a:lnTo>
                    <a:pt x="1058075" y="1525447"/>
                  </a:lnTo>
                  <a:lnTo>
                    <a:pt x="1063942" y="1468374"/>
                  </a:lnTo>
                  <a:lnTo>
                    <a:pt x="1085951" y="1202016"/>
                  </a:lnTo>
                  <a:lnTo>
                    <a:pt x="1092492" y="1132255"/>
                  </a:lnTo>
                  <a:lnTo>
                    <a:pt x="1103007" y="1036459"/>
                  </a:lnTo>
                  <a:lnTo>
                    <a:pt x="1110056" y="984402"/>
                  </a:lnTo>
                  <a:lnTo>
                    <a:pt x="1120178" y="928649"/>
                  </a:lnTo>
                  <a:lnTo>
                    <a:pt x="1132941" y="869213"/>
                  </a:lnTo>
                  <a:lnTo>
                    <a:pt x="1138034" y="839393"/>
                  </a:lnTo>
                  <a:lnTo>
                    <a:pt x="1143114" y="799884"/>
                  </a:lnTo>
                  <a:lnTo>
                    <a:pt x="1147381" y="760298"/>
                  </a:lnTo>
                  <a:lnTo>
                    <a:pt x="1154391" y="680986"/>
                  </a:lnTo>
                  <a:lnTo>
                    <a:pt x="1162761" y="570268"/>
                  </a:lnTo>
                  <a:lnTo>
                    <a:pt x="1170012" y="459486"/>
                  </a:lnTo>
                  <a:lnTo>
                    <a:pt x="1170368" y="441363"/>
                  </a:lnTo>
                  <a:lnTo>
                    <a:pt x="1169644" y="405028"/>
                  </a:lnTo>
                  <a:lnTo>
                    <a:pt x="1170736" y="386956"/>
                  </a:lnTo>
                  <a:lnTo>
                    <a:pt x="1176185" y="347497"/>
                  </a:lnTo>
                  <a:lnTo>
                    <a:pt x="1188364" y="268668"/>
                  </a:lnTo>
                  <a:lnTo>
                    <a:pt x="1192796" y="229158"/>
                  </a:lnTo>
                  <a:lnTo>
                    <a:pt x="1200391" y="127609"/>
                  </a:lnTo>
                  <a:lnTo>
                    <a:pt x="1208239" y="0"/>
                  </a:lnTo>
                  <a:close/>
                </a:path>
              </a:pathLst>
            </a:custGeom>
            <a:solidFill>
              <a:srgbClr val="CAEBD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697077" y="11"/>
              <a:ext cx="2192020" cy="3432175"/>
            </a:xfrm>
            <a:custGeom>
              <a:avLst/>
              <a:gdLst/>
              <a:ahLst/>
              <a:cxnLst/>
              <a:rect l="l" t="t" r="r" b="b"/>
              <a:pathLst>
                <a:path w="2192020" h="3432175" extrusionOk="0">
                  <a:moveTo>
                    <a:pt x="587844" y="312089"/>
                  </a:moveTo>
                  <a:lnTo>
                    <a:pt x="585978" y="257289"/>
                  </a:lnTo>
                  <a:lnTo>
                    <a:pt x="582955" y="202463"/>
                  </a:lnTo>
                  <a:lnTo>
                    <a:pt x="578091" y="159854"/>
                  </a:lnTo>
                  <a:lnTo>
                    <a:pt x="570407" y="117233"/>
                  </a:lnTo>
                  <a:lnTo>
                    <a:pt x="566077" y="74587"/>
                  </a:lnTo>
                  <a:lnTo>
                    <a:pt x="571246" y="31902"/>
                  </a:lnTo>
                  <a:lnTo>
                    <a:pt x="572033" y="25222"/>
                  </a:lnTo>
                  <a:lnTo>
                    <a:pt x="570852" y="18935"/>
                  </a:lnTo>
                  <a:lnTo>
                    <a:pt x="567690" y="13004"/>
                  </a:lnTo>
                  <a:lnTo>
                    <a:pt x="561581" y="0"/>
                  </a:lnTo>
                  <a:lnTo>
                    <a:pt x="78701" y="0"/>
                  </a:lnTo>
                  <a:lnTo>
                    <a:pt x="74460" y="5892"/>
                  </a:lnTo>
                  <a:lnTo>
                    <a:pt x="59524" y="27203"/>
                  </a:lnTo>
                  <a:lnTo>
                    <a:pt x="51092" y="49174"/>
                  </a:lnTo>
                  <a:lnTo>
                    <a:pt x="46355" y="71564"/>
                  </a:lnTo>
                  <a:lnTo>
                    <a:pt x="42494" y="94157"/>
                  </a:lnTo>
                  <a:lnTo>
                    <a:pt x="28143" y="166204"/>
                  </a:lnTo>
                  <a:lnTo>
                    <a:pt x="21628" y="202285"/>
                  </a:lnTo>
                  <a:lnTo>
                    <a:pt x="16421" y="238467"/>
                  </a:lnTo>
                  <a:lnTo>
                    <a:pt x="10871" y="266458"/>
                  </a:lnTo>
                  <a:lnTo>
                    <a:pt x="3898" y="294360"/>
                  </a:lnTo>
                  <a:lnTo>
                    <a:pt x="0" y="322503"/>
                  </a:lnTo>
                  <a:lnTo>
                    <a:pt x="3632" y="351180"/>
                  </a:lnTo>
                  <a:lnTo>
                    <a:pt x="6985" y="360349"/>
                  </a:lnTo>
                  <a:lnTo>
                    <a:pt x="8978" y="369709"/>
                  </a:lnTo>
                  <a:lnTo>
                    <a:pt x="9601" y="379260"/>
                  </a:lnTo>
                  <a:lnTo>
                    <a:pt x="8864" y="389001"/>
                  </a:lnTo>
                  <a:lnTo>
                    <a:pt x="7607" y="394843"/>
                  </a:lnTo>
                  <a:lnTo>
                    <a:pt x="7150" y="400761"/>
                  </a:lnTo>
                  <a:lnTo>
                    <a:pt x="22136" y="445096"/>
                  </a:lnTo>
                  <a:lnTo>
                    <a:pt x="30645" y="453402"/>
                  </a:lnTo>
                  <a:lnTo>
                    <a:pt x="85001" y="513981"/>
                  </a:lnTo>
                  <a:lnTo>
                    <a:pt x="112547" y="544144"/>
                  </a:lnTo>
                  <a:lnTo>
                    <a:pt x="140741" y="574065"/>
                  </a:lnTo>
                  <a:lnTo>
                    <a:pt x="173786" y="600189"/>
                  </a:lnTo>
                  <a:lnTo>
                    <a:pt x="214985" y="619290"/>
                  </a:lnTo>
                  <a:lnTo>
                    <a:pt x="264007" y="632587"/>
                  </a:lnTo>
                  <a:lnTo>
                    <a:pt x="320522" y="641273"/>
                  </a:lnTo>
                  <a:lnTo>
                    <a:pt x="336334" y="639991"/>
                  </a:lnTo>
                  <a:lnTo>
                    <a:pt x="382638" y="630047"/>
                  </a:lnTo>
                  <a:lnTo>
                    <a:pt x="423418" y="606793"/>
                  </a:lnTo>
                  <a:lnTo>
                    <a:pt x="460806" y="578434"/>
                  </a:lnTo>
                  <a:lnTo>
                    <a:pt x="495706" y="542886"/>
                  </a:lnTo>
                  <a:lnTo>
                    <a:pt x="520776" y="499833"/>
                  </a:lnTo>
                  <a:lnTo>
                    <a:pt x="530783" y="479679"/>
                  </a:lnTo>
                  <a:lnTo>
                    <a:pt x="543153" y="459943"/>
                  </a:lnTo>
                  <a:lnTo>
                    <a:pt x="555802" y="440245"/>
                  </a:lnTo>
                  <a:lnTo>
                    <a:pt x="566674" y="420179"/>
                  </a:lnTo>
                  <a:lnTo>
                    <a:pt x="583196" y="366496"/>
                  </a:lnTo>
                  <a:lnTo>
                    <a:pt x="587844" y="312089"/>
                  </a:lnTo>
                  <a:close/>
                </a:path>
                <a:path w="2192020" h="3432175" extrusionOk="0">
                  <a:moveTo>
                    <a:pt x="1110132" y="914895"/>
                  </a:moveTo>
                  <a:lnTo>
                    <a:pt x="1102334" y="825639"/>
                  </a:lnTo>
                  <a:lnTo>
                    <a:pt x="1097876" y="781037"/>
                  </a:lnTo>
                  <a:lnTo>
                    <a:pt x="1092200" y="736473"/>
                  </a:lnTo>
                  <a:lnTo>
                    <a:pt x="1071676" y="699604"/>
                  </a:lnTo>
                  <a:lnTo>
                    <a:pt x="1033043" y="676363"/>
                  </a:lnTo>
                  <a:lnTo>
                    <a:pt x="977074" y="650252"/>
                  </a:lnTo>
                  <a:lnTo>
                    <a:pt x="935926" y="634225"/>
                  </a:lnTo>
                  <a:lnTo>
                    <a:pt x="897470" y="625030"/>
                  </a:lnTo>
                  <a:lnTo>
                    <a:pt x="857999" y="622554"/>
                  </a:lnTo>
                  <a:lnTo>
                    <a:pt x="844778" y="623252"/>
                  </a:lnTo>
                  <a:lnTo>
                    <a:pt x="805789" y="629818"/>
                  </a:lnTo>
                  <a:lnTo>
                    <a:pt x="768451" y="643001"/>
                  </a:lnTo>
                  <a:lnTo>
                    <a:pt x="698766" y="695744"/>
                  </a:lnTo>
                  <a:lnTo>
                    <a:pt x="664959" y="739965"/>
                  </a:lnTo>
                  <a:lnTo>
                    <a:pt x="639457" y="786523"/>
                  </a:lnTo>
                  <a:lnTo>
                    <a:pt x="618121" y="834034"/>
                  </a:lnTo>
                  <a:lnTo>
                    <a:pt x="601421" y="876808"/>
                  </a:lnTo>
                  <a:lnTo>
                    <a:pt x="587209" y="920064"/>
                  </a:lnTo>
                  <a:lnTo>
                    <a:pt x="550037" y="1041882"/>
                  </a:lnTo>
                  <a:lnTo>
                    <a:pt x="496493" y="1203655"/>
                  </a:lnTo>
                  <a:lnTo>
                    <a:pt x="480580" y="1253794"/>
                  </a:lnTo>
                  <a:lnTo>
                    <a:pt x="465772" y="1304086"/>
                  </a:lnTo>
                  <a:lnTo>
                    <a:pt x="454063" y="1350772"/>
                  </a:lnTo>
                  <a:lnTo>
                    <a:pt x="443712" y="1397749"/>
                  </a:lnTo>
                  <a:lnTo>
                    <a:pt x="434721" y="1444993"/>
                  </a:lnTo>
                  <a:lnTo>
                    <a:pt x="427088" y="1492516"/>
                  </a:lnTo>
                  <a:lnTo>
                    <a:pt x="418909" y="1547571"/>
                  </a:lnTo>
                  <a:lnTo>
                    <a:pt x="411708" y="1602676"/>
                  </a:lnTo>
                  <a:lnTo>
                    <a:pt x="405130" y="1657807"/>
                  </a:lnTo>
                  <a:lnTo>
                    <a:pt x="395960" y="1739874"/>
                  </a:lnTo>
                  <a:lnTo>
                    <a:pt x="392557" y="1793811"/>
                  </a:lnTo>
                  <a:lnTo>
                    <a:pt x="392036" y="1820849"/>
                  </a:lnTo>
                  <a:lnTo>
                    <a:pt x="393255" y="1851075"/>
                  </a:lnTo>
                  <a:lnTo>
                    <a:pt x="397662" y="1911553"/>
                  </a:lnTo>
                  <a:lnTo>
                    <a:pt x="397522" y="1954999"/>
                  </a:lnTo>
                  <a:lnTo>
                    <a:pt x="405676" y="1993544"/>
                  </a:lnTo>
                  <a:lnTo>
                    <a:pt x="426110" y="2027224"/>
                  </a:lnTo>
                  <a:lnTo>
                    <a:pt x="435406" y="2036749"/>
                  </a:lnTo>
                  <a:lnTo>
                    <a:pt x="446849" y="2049221"/>
                  </a:lnTo>
                  <a:lnTo>
                    <a:pt x="476885" y="2084920"/>
                  </a:lnTo>
                  <a:lnTo>
                    <a:pt x="519747" y="2125700"/>
                  </a:lnTo>
                  <a:lnTo>
                    <a:pt x="567702" y="2160765"/>
                  </a:lnTo>
                  <a:lnTo>
                    <a:pt x="619569" y="2189251"/>
                  </a:lnTo>
                  <a:lnTo>
                    <a:pt x="659282" y="2205659"/>
                  </a:lnTo>
                  <a:lnTo>
                    <a:pt x="697649" y="2215578"/>
                  </a:lnTo>
                  <a:lnTo>
                    <a:pt x="737133" y="2219121"/>
                  </a:lnTo>
                  <a:lnTo>
                    <a:pt x="750392" y="2218855"/>
                  </a:lnTo>
                  <a:lnTo>
                    <a:pt x="789698" y="2213775"/>
                  </a:lnTo>
                  <a:lnTo>
                    <a:pt x="827697" y="2202332"/>
                  </a:lnTo>
                  <a:lnTo>
                    <a:pt x="866292" y="2182164"/>
                  </a:lnTo>
                  <a:lnTo>
                    <a:pt x="904875" y="2148459"/>
                  </a:lnTo>
                  <a:lnTo>
                    <a:pt x="934720" y="2106828"/>
                  </a:lnTo>
                  <a:lnTo>
                    <a:pt x="960818" y="2048637"/>
                  </a:lnTo>
                  <a:lnTo>
                    <a:pt x="978242" y="2005431"/>
                  </a:lnTo>
                  <a:lnTo>
                    <a:pt x="994714" y="1961870"/>
                  </a:lnTo>
                  <a:lnTo>
                    <a:pt x="1010234" y="1917954"/>
                  </a:lnTo>
                  <a:lnTo>
                    <a:pt x="1024801" y="1873669"/>
                  </a:lnTo>
                  <a:lnTo>
                    <a:pt x="1037158" y="1827720"/>
                  </a:lnTo>
                  <a:lnTo>
                    <a:pt x="1048397" y="1781543"/>
                  </a:lnTo>
                  <a:lnTo>
                    <a:pt x="1058545" y="1735112"/>
                  </a:lnTo>
                  <a:lnTo>
                    <a:pt x="1067587" y="1688439"/>
                  </a:lnTo>
                  <a:lnTo>
                    <a:pt x="1075537" y="1641538"/>
                  </a:lnTo>
                  <a:lnTo>
                    <a:pt x="1082001" y="1595767"/>
                  </a:lnTo>
                  <a:lnTo>
                    <a:pt x="1087221" y="1549869"/>
                  </a:lnTo>
                  <a:lnTo>
                    <a:pt x="1091222" y="1503857"/>
                  </a:lnTo>
                  <a:lnTo>
                    <a:pt x="1093990" y="1457718"/>
                  </a:lnTo>
                  <a:lnTo>
                    <a:pt x="1094092" y="1432344"/>
                  </a:lnTo>
                  <a:lnTo>
                    <a:pt x="1090625" y="1381366"/>
                  </a:lnTo>
                  <a:lnTo>
                    <a:pt x="1090409" y="1355877"/>
                  </a:lnTo>
                  <a:lnTo>
                    <a:pt x="1092822" y="1308354"/>
                  </a:lnTo>
                  <a:lnTo>
                    <a:pt x="1104201" y="1118260"/>
                  </a:lnTo>
                  <a:lnTo>
                    <a:pt x="1106258" y="1070749"/>
                  </a:lnTo>
                  <a:lnTo>
                    <a:pt x="1106538" y="1031887"/>
                  </a:lnTo>
                  <a:lnTo>
                    <a:pt x="1105242" y="992962"/>
                  </a:lnTo>
                  <a:lnTo>
                    <a:pt x="1101509" y="915047"/>
                  </a:lnTo>
                  <a:lnTo>
                    <a:pt x="1110132" y="914895"/>
                  </a:lnTo>
                  <a:close/>
                </a:path>
                <a:path w="2192020" h="3432175" extrusionOk="0">
                  <a:moveTo>
                    <a:pt x="2191728" y="3167062"/>
                  </a:moveTo>
                  <a:lnTo>
                    <a:pt x="2190064" y="3119945"/>
                  </a:lnTo>
                  <a:lnTo>
                    <a:pt x="2187257" y="3072815"/>
                  </a:lnTo>
                  <a:lnTo>
                    <a:pt x="2176602" y="2931388"/>
                  </a:lnTo>
                  <a:lnTo>
                    <a:pt x="2160562" y="2692450"/>
                  </a:lnTo>
                  <a:lnTo>
                    <a:pt x="2157031" y="2620670"/>
                  </a:lnTo>
                  <a:lnTo>
                    <a:pt x="2149246" y="2549245"/>
                  </a:lnTo>
                  <a:lnTo>
                    <a:pt x="2143302" y="2519781"/>
                  </a:lnTo>
                  <a:lnTo>
                    <a:pt x="2138299" y="2490000"/>
                  </a:lnTo>
                  <a:lnTo>
                    <a:pt x="2136813" y="2459418"/>
                  </a:lnTo>
                  <a:lnTo>
                    <a:pt x="2141410" y="2427541"/>
                  </a:lnTo>
                  <a:lnTo>
                    <a:pt x="2136381" y="2348204"/>
                  </a:lnTo>
                  <a:lnTo>
                    <a:pt x="2121903" y="2274443"/>
                  </a:lnTo>
                  <a:lnTo>
                    <a:pt x="2095969" y="2232749"/>
                  </a:lnTo>
                  <a:lnTo>
                    <a:pt x="2055202" y="2195804"/>
                  </a:lnTo>
                  <a:lnTo>
                    <a:pt x="1998764" y="2164042"/>
                  </a:lnTo>
                  <a:lnTo>
                    <a:pt x="1953691" y="2150300"/>
                  </a:lnTo>
                  <a:lnTo>
                    <a:pt x="1909914" y="2145855"/>
                  </a:lnTo>
                  <a:lnTo>
                    <a:pt x="1883803" y="2149462"/>
                  </a:lnTo>
                  <a:lnTo>
                    <a:pt x="1833435" y="2163153"/>
                  </a:lnTo>
                  <a:lnTo>
                    <a:pt x="1794421" y="2176856"/>
                  </a:lnTo>
                  <a:lnTo>
                    <a:pt x="1744078" y="2216912"/>
                  </a:lnTo>
                  <a:lnTo>
                    <a:pt x="1723567" y="2261362"/>
                  </a:lnTo>
                  <a:lnTo>
                    <a:pt x="1715262" y="2300541"/>
                  </a:lnTo>
                  <a:lnTo>
                    <a:pt x="1711248" y="2367000"/>
                  </a:lnTo>
                  <a:lnTo>
                    <a:pt x="1704886" y="2413050"/>
                  </a:lnTo>
                  <a:lnTo>
                    <a:pt x="1697761" y="2459024"/>
                  </a:lnTo>
                  <a:lnTo>
                    <a:pt x="1692910" y="2505125"/>
                  </a:lnTo>
                  <a:lnTo>
                    <a:pt x="1693329" y="2551531"/>
                  </a:lnTo>
                  <a:lnTo>
                    <a:pt x="1692160" y="2564231"/>
                  </a:lnTo>
                  <a:lnTo>
                    <a:pt x="1686369" y="2610739"/>
                  </a:lnTo>
                  <a:lnTo>
                    <a:pt x="1681848" y="2678785"/>
                  </a:lnTo>
                  <a:lnTo>
                    <a:pt x="1680895" y="2712897"/>
                  </a:lnTo>
                  <a:lnTo>
                    <a:pt x="1683524" y="2752547"/>
                  </a:lnTo>
                  <a:lnTo>
                    <a:pt x="1684794" y="2792196"/>
                  </a:lnTo>
                  <a:lnTo>
                    <a:pt x="1684743" y="2831884"/>
                  </a:lnTo>
                  <a:lnTo>
                    <a:pt x="1683346" y="2871584"/>
                  </a:lnTo>
                  <a:lnTo>
                    <a:pt x="1677771" y="2922270"/>
                  </a:lnTo>
                  <a:lnTo>
                    <a:pt x="1673885" y="2973019"/>
                  </a:lnTo>
                  <a:lnTo>
                    <a:pt x="1671675" y="3023844"/>
                  </a:lnTo>
                  <a:lnTo>
                    <a:pt x="1671142" y="3074746"/>
                  </a:lnTo>
                  <a:lnTo>
                    <a:pt x="1672297" y="3125711"/>
                  </a:lnTo>
                  <a:lnTo>
                    <a:pt x="1677009" y="3180219"/>
                  </a:lnTo>
                  <a:lnTo>
                    <a:pt x="1688147" y="3233775"/>
                  </a:lnTo>
                  <a:lnTo>
                    <a:pt x="1704594" y="3279978"/>
                  </a:lnTo>
                  <a:lnTo>
                    <a:pt x="1728990" y="3322548"/>
                  </a:lnTo>
                  <a:lnTo>
                    <a:pt x="1760448" y="3360191"/>
                  </a:lnTo>
                  <a:lnTo>
                    <a:pt x="1798091" y="3391662"/>
                  </a:lnTo>
                  <a:lnTo>
                    <a:pt x="1836877" y="3412515"/>
                  </a:lnTo>
                  <a:lnTo>
                    <a:pt x="1878876" y="3425964"/>
                  </a:lnTo>
                  <a:lnTo>
                    <a:pt x="1922614" y="3431540"/>
                  </a:lnTo>
                  <a:lnTo>
                    <a:pt x="1937296" y="3431603"/>
                  </a:lnTo>
                  <a:lnTo>
                    <a:pt x="1951951" y="3430778"/>
                  </a:lnTo>
                  <a:lnTo>
                    <a:pt x="1995347" y="3422967"/>
                  </a:lnTo>
                  <a:lnTo>
                    <a:pt x="2043264" y="3403104"/>
                  </a:lnTo>
                  <a:lnTo>
                    <a:pt x="2080628" y="3378212"/>
                  </a:lnTo>
                  <a:lnTo>
                    <a:pt x="2131644" y="3327501"/>
                  </a:lnTo>
                  <a:lnTo>
                    <a:pt x="2158187" y="3289706"/>
                  </a:lnTo>
                  <a:lnTo>
                    <a:pt x="2177224" y="3250298"/>
                  </a:lnTo>
                  <a:lnTo>
                    <a:pt x="2188502" y="3209391"/>
                  </a:lnTo>
                  <a:lnTo>
                    <a:pt x="2191728" y="3167062"/>
                  </a:lnTo>
                  <a:close/>
                </a:path>
              </a:pathLst>
            </a:custGeom>
            <a:solidFill>
              <a:srgbClr val="E9D3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566585" y="11"/>
              <a:ext cx="1376045" cy="1678305"/>
            </a:xfrm>
            <a:custGeom>
              <a:avLst/>
              <a:gdLst/>
              <a:ahLst/>
              <a:cxnLst/>
              <a:rect l="l" t="t" r="r" b="b"/>
              <a:pathLst>
                <a:path w="1376045" h="1678305" extrusionOk="0">
                  <a:moveTo>
                    <a:pt x="424027" y="1048156"/>
                  </a:moveTo>
                  <a:lnTo>
                    <a:pt x="408686" y="1003846"/>
                  </a:lnTo>
                  <a:lnTo>
                    <a:pt x="348183" y="973620"/>
                  </a:lnTo>
                  <a:lnTo>
                    <a:pt x="293789" y="961656"/>
                  </a:lnTo>
                  <a:lnTo>
                    <a:pt x="243916" y="960831"/>
                  </a:lnTo>
                  <a:lnTo>
                    <a:pt x="199656" y="970546"/>
                  </a:lnTo>
                  <a:lnTo>
                    <a:pt x="162140" y="990206"/>
                  </a:lnTo>
                  <a:lnTo>
                    <a:pt x="132448" y="1019238"/>
                  </a:lnTo>
                  <a:lnTo>
                    <a:pt x="101498" y="1083983"/>
                  </a:lnTo>
                  <a:lnTo>
                    <a:pt x="76441" y="1194752"/>
                  </a:lnTo>
                  <a:lnTo>
                    <a:pt x="50355" y="1326413"/>
                  </a:lnTo>
                  <a:lnTo>
                    <a:pt x="47053" y="1339430"/>
                  </a:lnTo>
                  <a:lnTo>
                    <a:pt x="34277" y="1378127"/>
                  </a:lnTo>
                  <a:lnTo>
                    <a:pt x="39509" y="1378940"/>
                  </a:lnTo>
                  <a:lnTo>
                    <a:pt x="36207" y="1404239"/>
                  </a:lnTo>
                  <a:lnTo>
                    <a:pt x="11785" y="1514779"/>
                  </a:lnTo>
                  <a:lnTo>
                    <a:pt x="850" y="1559039"/>
                  </a:lnTo>
                  <a:lnTo>
                    <a:pt x="0" y="1566672"/>
                  </a:lnTo>
                  <a:lnTo>
                    <a:pt x="7124" y="1604365"/>
                  </a:lnTo>
                  <a:lnTo>
                    <a:pt x="41427" y="1640852"/>
                  </a:lnTo>
                  <a:lnTo>
                    <a:pt x="84594" y="1663280"/>
                  </a:lnTo>
                  <a:lnTo>
                    <a:pt x="131622" y="1675726"/>
                  </a:lnTo>
                  <a:lnTo>
                    <a:pt x="168046" y="1678127"/>
                  </a:lnTo>
                  <a:lnTo>
                    <a:pt x="180238" y="1677593"/>
                  </a:lnTo>
                  <a:lnTo>
                    <a:pt x="225069" y="1669567"/>
                  </a:lnTo>
                  <a:lnTo>
                    <a:pt x="262305" y="1644916"/>
                  </a:lnTo>
                  <a:lnTo>
                    <a:pt x="295681" y="1592110"/>
                  </a:lnTo>
                  <a:lnTo>
                    <a:pt x="317284" y="1553718"/>
                  </a:lnTo>
                  <a:lnTo>
                    <a:pt x="335216" y="1514525"/>
                  </a:lnTo>
                  <a:lnTo>
                    <a:pt x="347116" y="1474025"/>
                  </a:lnTo>
                  <a:lnTo>
                    <a:pt x="357073" y="1424813"/>
                  </a:lnTo>
                  <a:lnTo>
                    <a:pt x="388861" y="1277150"/>
                  </a:lnTo>
                  <a:lnTo>
                    <a:pt x="414553" y="1164704"/>
                  </a:lnTo>
                  <a:lnTo>
                    <a:pt x="421868" y="1127112"/>
                  </a:lnTo>
                  <a:lnTo>
                    <a:pt x="423760" y="1107516"/>
                  </a:lnTo>
                  <a:lnTo>
                    <a:pt x="423240" y="1067904"/>
                  </a:lnTo>
                  <a:lnTo>
                    <a:pt x="424027" y="1048156"/>
                  </a:lnTo>
                  <a:close/>
                </a:path>
                <a:path w="1376045" h="1678305" extrusionOk="0">
                  <a:moveTo>
                    <a:pt x="1375664" y="151485"/>
                  </a:moveTo>
                  <a:lnTo>
                    <a:pt x="1375105" y="110159"/>
                  </a:lnTo>
                  <a:lnTo>
                    <a:pt x="1372844" y="49047"/>
                  </a:lnTo>
                  <a:lnTo>
                    <a:pt x="1370088" y="0"/>
                  </a:lnTo>
                  <a:lnTo>
                    <a:pt x="994524" y="0"/>
                  </a:lnTo>
                  <a:lnTo>
                    <a:pt x="992746" y="4394"/>
                  </a:lnTo>
                  <a:lnTo>
                    <a:pt x="988377" y="19812"/>
                  </a:lnTo>
                  <a:lnTo>
                    <a:pt x="977480" y="67551"/>
                  </a:lnTo>
                  <a:lnTo>
                    <a:pt x="964222" y="114973"/>
                  </a:lnTo>
                  <a:lnTo>
                    <a:pt x="936002" y="209626"/>
                  </a:lnTo>
                  <a:lnTo>
                    <a:pt x="923683" y="257175"/>
                  </a:lnTo>
                  <a:lnTo>
                    <a:pt x="914311" y="305130"/>
                  </a:lnTo>
                  <a:lnTo>
                    <a:pt x="911745" y="326936"/>
                  </a:lnTo>
                  <a:lnTo>
                    <a:pt x="912393" y="348399"/>
                  </a:lnTo>
                  <a:lnTo>
                    <a:pt x="923366" y="390309"/>
                  </a:lnTo>
                  <a:lnTo>
                    <a:pt x="944664" y="423037"/>
                  </a:lnTo>
                  <a:lnTo>
                    <a:pt x="975677" y="447078"/>
                  </a:lnTo>
                  <a:lnTo>
                    <a:pt x="1029449" y="466915"/>
                  </a:lnTo>
                  <a:lnTo>
                    <a:pt x="1087843" y="487832"/>
                  </a:lnTo>
                  <a:lnTo>
                    <a:pt x="1117638" y="497484"/>
                  </a:lnTo>
                  <a:lnTo>
                    <a:pt x="1139596" y="503885"/>
                  </a:lnTo>
                  <a:lnTo>
                    <a:pt x="1161732" y="506818"/>
                  </a:lnTo>
                  <a:lnTo>
                    <a:pt x="1184059" y="506272"/>
                  </a:lnTo>
                  <a:lnTo>
                    <a:pt x="1235265" y="492721"/>
                  </a:lnTo>
                  <a:lnTo>
                    <a:pt x="1274864" y="470623"/>
                  </a:lnTo>
                  <a:lnTo>
                    <a:pt x="1308468" y="440321"/>
                  </a:lnTo>
                  <a:lnTo>
                    <a:pt x="1338186" y="390652"/>
                  </a:lnTo>
                  <a:lnTo>
                    <a:pt x="1356702" y="339369"/>
                  </a:lnTo>
                  <a:lnTo>
                    <a:pt x="1367345" y="287020"/>
                  </a:lnTo>
                  <a:lnTo>
                    <a:pt x="1373441" y="234137"/>
                  </a:lnTo>
                  <a:lnTo>
                    <a:pt x="1375105" y="192811"/>
                  </a:lnTo>
                  <a:lnTo>
                    <a:pt x="1375664" y="151485"/>
                  </a:lnTo>
                  <a:close/>
                </a:path>
              </a:pathLst>
            </a:custGeom>
            <a:solidFill>
              <a:srgbClr val="FFDBC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15866448" y="6978191"/>
              <a:ext cx="1208405" cy="2318385"/>
            </a:xfrm>
            <a:custGeom>
              <a:avLst/>
              <a:gdLst/>
              <a:ahLst/>
              <a:cxnLst/>
              <a:rect l="l" t="t" r="r" b="b"/>
              <a:pathLst>
                <a:path w="1208405" h="2318385" extrusionOk="0">
                  <a:moveTo>
                    <a:pt x="650803" y="2318154"/>
                  </a:moveTo>
                  <a:lnTo>
                    <a:pt x="602123" y="2316187"/>
                  </a:lnTo>
                  <a:lnTo>
                    <a:pt x="553466" y="2311302"/>
                  </a:lnTo>
                  <a:lnTo>
                    <a:pt x="504909" y="2303297"/>
                  </a:lnTo>
                  <a:lnTo>
                    <a:pt x="456531" y="2291973"/>
                  </a:lnTo>
                  <a:lnTo>
                    <a:pt x="408409" y="2277129"/>
                  </a:lnTo>
                  <a:lnTo>
                    <a:pt x="353610" y="2256830"/>
                  </a:lnTo>
                  <a:lnTo>
                    <a:pt x="301271" y="2234140"/>
                  </a:lnTo>
                  <a:lnTo>
                    <a:pt x="253079" y="2208554"/>
                  </a:lnTo>
                  <a:lnTo>
                    <a:pt x="210722" y="2179570"/>
                  </a:lnTo>
                  <a:lnTo>
                    <a:pt x="175887" y="2146684"/>
                  </a:lnTo>
                  <a:lnTo>
                    <a:pt x="150261" y="2109395"/>
                  </a:lnTo>
                  <a:lnTo>
                    <a:pt x="135532" y="2067199"/>
                  </a:lnTo>
                  <a:lnTo>
                    <a:pt x="132006" y="2054045"/>
                  </a:lnTo>
                  <a:lnTo>
                    <a:pt x="126795" y="2041756"/>
                  </a:lnTo>
                  <a:lnTo>
                    <a:pt x="119898" y="2030330"/>
                  </a:lnTo>
                  <a:lnTo>
                    <a:pt x="111314" y="2019769"/>
                  </a:lnTo>
                  <a:lnTo>
                    <a:pt x="78209" y="1974523"/>
                  </a:lnTo>
                  <a:lnTo>
                    <a:pt x="59025" y="1927986"/>
                  </a:lnTo>
                  <a:lnTo>
                    <a:pt x="48810" y="1880661"/>
                  </a:lnTo>
                  <a:lnTo>
                    <a:pt x="30792" y="1736356"/>
                  </a:lnTo>
                  <a:lnTo>
                    <a:pt x="19851" y="1639694"/>
                  </a:lnTo>
                  <a:lnTo>
                    <a:pt x="15075" y="1591384"/>
                  </a:lnTo>
                  <a:lnTo>
                    <a:pt x="10957" y="1543092"/>
                  </a:lnTo>
                  <a:lnTo>
                    <a:pt x="7645" y="1494821"/>
                  </a:lnTo>
                  <a:lnTo>
                    <a:pt x="4920" y="1444125"/>
                  </a:lnTo>
                  <a:lnTo>
                    <a:pt x="2773" y="1393451"/>
                  </a:lnTo>
                  <a:lnTo>
                    <a:pt x="1224" y="1342804"/>
                  </a:lnTo>
                  <a:lnTo>
                    <a:pt x="293" y="1292186"/>
                  </a:lnTo>
                  <a:lnTo>
                    <a:pt x="0" y="1241598"/>
                  </a:lnTo>
                  <a:lnTo>
                    <a:pt x="364" y="1191044"/>
                  </a:lnTo>
                  <a:lnTo>
                    <a:pt x="1408" y="1140527"/>
                  </a:lnTo>
                  <a:lnTo>
                    <a:pt x="3065" y="1090525"/>
                  </a:lnTo>
                  <a:lnTo>
                    <a:pt x="7743" y="990591"/>
                  </a:lnTo>
                  <a:lnTo>
                    <a:pt x="19029" y="790820"/>
                  </a:lnTo>
                  <a:lnTo>
                    <a:pt x="23620" y="690877"/>
                  </a:lnTo>
                  <a:lnTo>
                    <a:pt x="26769" y="589335"/>
                  </a:lnTo>
                  <a:lnTo>
                    <a:pt x="29510" y="537948"/>
                  </a:lnTo>
                  <a:lnTo>
                    <a:pt x="33434" y="486707"/>
                  </a:lnTo>
                  <a:lnTo>
                    <a:pt x="38540" y="435613"/>
                  </a:lnTo>
                  <a:lnTo>
                    <a:pt x="44828" y="384666"/>
                  </a:lnTo>
                  <a:lnTo>
                    <a:pt x="52300" y="333865"/>
                  </a:lnTo>
                  <a:lnTo>
                    <a:pt x="60953" y="283211"/>
                  </a:lnTo>
                  <a:lnTo>
                    <a:pt x="70790" y="232703"/>
                  </a:lnTo>
                  <a:lnTo>
                    <a:pt x="81809" y="182341"/>
                  </a:lnTo>
                  <a:lnTo>
                    <a:pt x="94368" y="145832"/>
                  </a:lnTo>
                  <a:lnTo>
                    <a:pt x="138688" y="84755"/>
                  </a:lnTo>
                  <a:lnTo>
                    <a:pt x="169589" y="60270"/>
                  </a:lnTo>
                  <a:lnTo>
                    <a:pt x="205744" y="39874"/>
                  </a:lnTo>
                  <a:lnTo>
                    <a:pt x="246723" y="23608"/>
                  </a:lnTo>
                  <a:lnTo>
                    <a:pt x="292094" y="11513"/>
                  </a:lnTo>
                  <a:lnTo>
                    <a:pt x="341429" y="3630"/>
                  </a:lnTo>
                  <a:lnTo>
                    <a:pt x="394297" y="0"/>
                  </a:lnTo>
                  <a:lnTo>
                    <a:pt x="450268" y="662"/>
                  </a:lnTo>
                  <a:lnTo>
                    <a:pt x="508911" y="5658"/>
                  </a:lnTo>
                  <a:lnTo>
                    <a:pt x="571903" y="18606"/>
                  </a:lnTo>
                  <a:lnTo>
                    <a:pt x="632694" y="39611"/>
                  </a:lnTo>
                  <a:lnTo>
                    <a:pt x="690292" y="68258"/>
                  </a:lnTo>
                  <a:lnTo>
                    <a:pt x="765968" y="120461"/>
                  </a:lnTo>
                  <a:lnTo>
                    <a:pt x="806444" y="157555"/>
                  </a:lnTo>
                  <a:lnTo>
                    <a:pt x="841344" y="200333"/>
                  </a:lnTo>
                  <a:lnTo>
                    <a:pt x="869575" y="247456"/>
                  </a:lnTo>
                  <a:lnTo>
                    <a:pt x="969412" y="510405"/>
                  </a:lnTo>
                  <a:lnTo>
                    <a:pt x="1003713" y="605630"/>
                  </a:lnTo>
                  <a:lnTo>
                    <a:pt x="1036763" y="700955"/>
                  </a:lnTo>
                  <a:lnTo>
                    <a:pt x="1068114" y="796412"/>
                  </a:lnTo>
                  <a:lnTo>
                    <a:pt x="1082000" y="845174"/>
                  </a:lnTo>
                  <a:lnTo>
                    <a:pt x="1093313" y="894138"/>
                  </a:lnTo>
                  <a:lnTo>
                    <a:pt x="1102873" y="943241"/>
                  </a:lnTo>
                  <a:lnTo>
                    <a:pt x="1120017" y="1041602"/>
                  </a:lnTo>
                  <a:lnTo>
                    <a:pt x="1129244" y="1090730"/>
                  </a:lnTo>
                  <a:lnTo>
                    <a:pt x="1123835" y="1090901"/>
                  </a:lnTo>
                  <a:lnTo>
                    <a:pt x="1157623" y="1302243"/>
                  </a:lnTo>
                  <a:lnTo>
                    <a:pt x="1173468" y="1407920"/>
                  </a:lnTo>
                  <a:lnTo>
                    <a:pt x="1187046" y="1511903"/>
                  </a:lnTo>
                  <a:lnTo>
                    <a:pt x="1193059" y="1563019"/>
                  </a:lnTo>
                  <a:lnTo>
                    <a:pt x="1198404" y="1614109"/>
                  </a:lnTo>
                  <a:lnTo>
                    <a:pt x="1202842" y="1665168"/>
                  </a:lnTo>
                  <a:lnTo>
                    <a:pt x="1206134" y="1716190"/>
                  </a:lnTo>
                  <a:lnTo>
                    <a:pt x="1208041" y="1767168"/>
                  </a:lnTo>
                  <a:lnTo>
                    <a:pt x="1208325" y="1818098"/>
                  </a:lnTo>
                  <a:lnTo>
                    <a:pt x="1206746" y="1868973"/>
                  </a:lnTo>
                  <a:lnTo>
                    <a:pt x="1203066" y="1919788"/>
                  </a:lnTo>
                  <a:lnTo>
                    <a:pt x="1197046" y="1970535"/>
                  </a:lnTo>
                  <a:lnTo>
                    <a:pt x="1188448" y="2021210"/>
                  </a:lnTo>
                  <a:lnTo>
                    <a:pt x="1175613" y="2065894"/>
                  </a:lnTo>
                  <a:lnTo>
                    <a:pt x="1155498" y="2107633"/>
                  </a:lnTo>
                  <a:lnTo>
                    <a:pt x="1128424" y="2146689"/>
                  </a:lnTo>
                  <a:lnTo>
                    <a:pt x="1094713" y="2183326"/>
                  </a:lnTo>
                  <a:lnTo>
                    <a:pt x="1054687" y="2217808"/>
                  </a:lnTo>
                  <a:lnTo>
                    <a:pt x="1008666" y="2250400"/>
                  </a:lnTo>
                  <a:lnTo>
                    <a:pt x="957307" y="2274551"/>
                  </a:lnTo>
                  <a:lnTo>
                    <a:pt x="891842" y="2291207"/>
                  </a:lnTo>
                  <a:lnTo>
                    <a:pt x="844208" y="2300833"/>
                  </a:lnTo>
                  <a:lnTo>
                    <a:pt x="796209" y="2308541"/>
                  </a:lnTo>
                  <a:lnTo>
                    <a:pt x="747924" y="2314131"/>
                  </a:lnTo>
                  <a:lnTo>
                    <a:pt x="699430" y="2317402"/>
                  </a:lnTo>
                  <a:lnTo>
                    <a:pt x="650803" y="2318154"/>
                  </a:lnTo>
                  <a:close/>
                </a:path>
              </a:pathLst>
            </a:custGeom>
            <a:solidFill>
              <a:srgbClr val="E9D3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" name="Google Shape;53;p1"/>
          <p:cNvGrpSpPr/>
          <p:nvPr/>
        </p:nvGrpSpPr>
        <p:grpSpPr>
          <a:xfrm>
            <a:off x="17011947" y="7962547"/>
            <a:ext cx="1263400" cy="2324696"/>
            <a:chOff x="17011947" y="7962547"/>
            <a:chExt cx="1263400" cy="2324696"/>
          </a:xfrm>
        </p:grpSpPr>
        <p:sp>
          <p:nvSpPr>
            <p:cNvPr id="54" name="Google Shape;54;p1"/>
            <p:cNvSpPr/>
            <p:nvPr/>
          </p:nvSpPr>
          <p:spPr>
            <a:xfrm>
              <a:off x="17416192" y="7962547"/>
              <a:ext cx="859155" cy="1521460"/>
            </a:xfrm>
            <a:custGeom>
              <a:avLst/>
              <a:gdLst/>
              <a:ahLst/>
              <a:cxnLst/>
              <a:rect l="l" t="t" r="r" b="b"/>
              <a:pathLst>
                <a:path w="859155" h="1521459" extrusionOk="0">
                  <a:moveTo>
                    <a:pt x="523432" y="1520971"/>
                  </a:moveTo>
                  <a:lnTo>
                    <a:pt x="467692" y="1513665"/>
                  </a:lnTo>
                  <a:lnTo>
                    <a:pt x="409511" y="1499757"/>
                  </a:lnTo>
                  <a:lnTo>
                    <a:pt x="359561" y="1482176"/>
                  </a:lnTo>
                  <a:lnTo>
                    <a:pt x="317248" y="1460779"/>
                  </a:lnTo>
                  <a:lnTo>
                    <a:pt x="281980" y="1435423"/>
                  </a:lnTo>
                  <a:lnTo>
                    <a:pt x="253163" y="1405963"/>
                  </a:lnTo>
                  <a:lnTo>
                    <a:pt x="230205" y="1372257"/>
                  </a:lnTo>
                  <a:lnTo>
                    <a:pt x="212513" y="1334160"/>
                  </a:lnTo>
                  <a:lnTo>
                    <a:pt x="199492" y="1291529"/>
                  </a:lnTo>
                  <a:lnTo>
                    <a:pt x="188900" y="1237290"/>
                  </a:lnTo>
                  <a:lnTo>
                    <a:pt x="174605" y="1128454"/>
                  </a:lnTo>
                  <a:lnTo>
                    <a:pt x="165383" y="1074105"/>
                  </a:lnTo>
                  <a:lnTo>
                    <a:pt x="154913" y="1027400"/>
                  </a:lnTo>
                  <a:lnTo>
                    <a:pt x="143173" y="980743"/>
                  </a:lnTo>
                  <a:lnTo>
                    <a:pt x="105934" y="840838"/>
                  </a:lnTo>
                  <a:lnTo>
                    <a:pt x="93037" y="786549"/>
                  </a:lnTo>
                  <a:lnTo>
                    <a:pt x="81327" y="732187"/>
                  </a:lnTo>
                  <a:lnTo>
                    <a:pt x="30814" y="482722"/>
                  </a:lnTo>
                  <a:lnTo>
                    <a:pt x="14107" y="396593"/>
                  </a:lnTo>
                  <a:lnTo>
                    <a:pt x="3521" y="323630"/>
                  </a:lnTo>
                  <a:lnTo>
                    <a:pt x="0" y="286890"/>
                  </a:lnTo>
                  <a:lnTo>
                    <a:pt x="1164" y="267540"/>
                  </a:lnTo>
                  <a:lnTo>
                    <a:pt x="10045" y="230411"/>
                  </a:lnTo>
                  <a:lnTo>
                    <a:pt x="30145" y="187225"/>
                  </a:lnTo>
                  <a:lnTo>
                    <a:pt x="58084" y="136956"/>
                  </a:lnTo>
                  <a:lnTo>
                    <a:pt x="70948" y="111574"/>
                  </a:lnTo>
                  <a:lnTo>
                    <a:pt x="119840" y="53425"/>
                  </a:lnTo>
                  <a:lnTo>
                    <a:pt x="157315" y="31499"/>
                  </a:lnTo>
                  <a:lnTo>
                    <a:pt x="203488" y="13932"/>
                  </a:lnTo>
                  <a:lnTo>
                    <a:pt x="250455" y="3095"/>
                  </a:lnTo>
                  <a:lnTo>
                    <a:pt x="298600" y="0"/>
                  </a:lnTo>
                  <a:lnTo>
                    <a:pt x="314650" y="712"/>
                  </a:lnTo>
                  <a:lnTo>
                    <a:pt x="362336" y="8045"/>
                  </a:lnTo>
                  <a:lnTo>
                    <a:pt x="408210" y="23007"/>
                  </a:lnTo>
                  <a:lnTo>
                    <a:pt x="451027" y="45178"/>
                  </a:lnTo>
                  <a:lnTo>
                    <a:pt x="484582" y="68212"/>
                  </a:lnTo>
                  <a:lnTo>
                    <a:pt x="514365" y="94942"/>
                  </a:lnTo>
                  <a:lnTo>
                    <a:pt x="540375" y="125369"/>
                  </a:lnTo>
                  <a:lnTo>
                    <a:pt x="562614" y="159492"/>
                  </a:lnTo>
                  <a:lnTo>
                    <a:pt x="584753" y="204184"/>
                  </a:lnTo>
                  <a:lnTo>
                    <a:pt x="604736" y="249654"/>
                  </a:lnTo>
                  <a:lnTo>
                    <a:pt x="622560" y="295902"/>
                  </a:lnTo>
                  <a:lnTo>
                    <a:pt x="638228" y="342927"/>
                  </a:lnTo>
                  <a:lnTo>
                    <a:pt x="651738" y="390729"/>
                  </a:lnTo>
                  <a:lnTo>
                    <a:pt x="663091" y="439310"/>
                  </a:lnTo>
                  <a:lnTo>
                    <a:pt x="671415" y="478668"/>
                  </a:lnTo>
                  <a:lnTo>
                    <a:pt x="681913" y="517972"/>
                  </a:lnTo>
                  <a:lnTo>
                    <a:pt x="704169" y="596562"/>
                  </a:lnTo>
                  <a:lnTo>
                    <a:pt x="842070" y="1128711"/>
                  </a:lnTo>
                  <a:lnTo>
                    <a:pt x="854033" y="1188761"/>
                  </a:lnTo>
                  <a:lnTo>
                    <a:pt x="858906" y="1231585"/>
                  </a:lnTo>
                  <a:lnTo>
                    <a:pt x="853420" y="1273288"/>
                  </a:lnTo>
                  <a:lnTo>
                    <a:pt x="840859" y="1314104"/>
                  </a:lnTo>
                  <a:lnTo>
                    <a:pt x="824503" y="1354264"/>
                  </a:lnTo>
                  <a:lnTo>
                    <a:pt x="800241" y="1390194"/>
                  </a:lnTo>
                  <a:lnTo>
                    <a:pt x="766785" y="1417731"/>
                  </a:lnTo>
                  <a:lnTo>
                    <a:pt x="730633" y="1439698"/>
                  </a:lnTo>
                  <a:lnTo>
                    <a:pt x="692627" y="1460551"/>
                  </a:lnTo>
                  <a:lnTo>
                    <a:pt x="614705" y="1501045"/>
                  </a:lnTo>
                  <a:lnTo>
                    <a:pt x="561018" y="1517744"/>
                  </a:lnTo>
                  <a:lnTo>
                    <a:pt x="542293" y="1520158"/>
                  </a:lnTo>
                  <a:lnTo>
                    <a:pt x="523432" y="1520971"/>
                  </a:lnTo>
                  <a:close/>
                </a:path>
              </a:pathLst>
            </a:custGeom>
            <a:solidFill>
              <a:srgbClr val="FFDBC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17011947" y="9449678"/>
              <a:ext cx="618490" cy="837565"/>
            </a:xfrm>
            <a:custGeom>
              <a:avLst/>
              <a:gdLst/>
              <a:ahLst/>
              <a:cxnLst/>
              <a:rect l="l" t="t" r="r" b="b"/>
              <a:pathLst>
                <a:path w="618490" h="837565" extrusionOk="0">
                  <a:moveTo>
                    <a:pt x="618094" y="837321"/>
                  </a:moveTo>
                  <a:lnTo>
                    <a:pt x="0" y="837321"/>
                  </a:lnTo>
                  <a:lnTo>
                    <a:pt x="1145" y="807428"/>
                  </a:lnTo>
                  <a:lnTo>
                    <a:pt x="2493" y="758464"/>
                  </a:lnTo>
                  <a:lnTo>
                    <a:pt x="3988" y="709521"/>
                  </a:lnTo>
                  <a:lnTo>
                    <a:pt x="6302" y="660642"/>
                  </a:lnTo>
                  <a:lnTo>
                    <a:pt x="10107" y="611873"/>
                  </a:lnTo>
                  <a:lnTo>
                    <a:pt x="15558" y="559279"/>
                  </a:lnTo>
                  <a:lnTo>
                    <a:pt x="22607" y="507029"/>
                  </a:lnTo>
                  <a:lnTo>
                    <a:pt x="31255" y="455125"/>
                  </a:lnTo>
                  <a:lnTo>
                    <a:pt x="41502" y="403565"/>
                  </a:lnTo>
                  <a:lnTo>
                    <a:pt x="53347" y="352350"/>
                  </a:lnTo>
                  <a:lnTo>
                    <a:pt x="66791" y="301481"/>
                  </a:lnTo>
                  <a:lnTo>
                    <a:pt x="81834" y="250956"/>
                  </a:lnTo>
                  <a:lnTo>
                    <a:pt x="98476" y="200776"/>
                  </a:lnTo>
                  <a:lnTo>
                    <a:pt x="105035" y="178108"/>
                  </a:lnTo>
                  <a:lnTo>
                    <a:pt x="120299" y="133510"/>
                  </a:lnTo>
                  <a:lnTo>
                    <a:pt x="146577" y="80082"/>
                  </a:lnTo>
                  <a:lnTo>
                    <a:pt x="199358" y="26878"/>
                  </a:lnTo>
                  <a:lnTo>
                    <a:pt x="241224" y="9153"/>
                  </a:lnTo>
                  <a:lnTo>
                    <a:pt x="297846" y="0"/>
                  </a:lnTo>
                  <a:lnTo>
                    <a:pt x="352138" y="1639"/>
                  </a:lnTo>
                  <a:lnTo>
                    <a:pt x="400267" y="13462"/>
                  </a:lnTo>
                  <a:lnTo>
                    <a:pt x="438519" y="34842"/>
                  </a:lnTo>
                  <a:lnTo>
                    <a:pt x="463181" y="65151"/>
                  </a:lnTo>
                  <a:lnTo>
                    <a:pt x="486943" y="123677"/>
                  </a:lnTo>
                  <a:lnTo>
                    <a:pt x="506817" y="183640"/>
                  </a:lnTo>
                  <a:lnTo>
                    <a:pt x="520511" y="236720"/>
                  </a:lnTo>
                  <a:lnTo>
                    <a:pt x="524871" y="254430"/>
                  </a:lnTo>
                  <a:lnTo>
                    <a:pt x="529641" y="272060"/>
                  </a:lnTo>
                  <a:lnTo>
                    <a:pt x="534549" y="289609"/>
                  </a:lnTo>
                  <a:lnTo>
                    <a:pt x="544484" y="324659"/>
                  </a:lnTo>
                  <a:lnTo>
                    <a:pt x="542340" y="324977"/>
                  </a:lnTo>
                  <a:lnTo>
                    <a:pt x="551038" y="372931"/>
                  </a:lnTo>
                  <a:lnTo>
                    <a:pt x="559682" y="420888"/>
                  </a:lnTo>
                  <a:lnTo>
                    <a:pt x="568411" y="468843"/>
                  </a:lnTo>
                  <a:lnTo>
                    <a:pt x="577365" y="516794"/>
                  </a:lnTo>
                  <a:lnTo>
                    <a:pt x="586682" y="564737"/>
                  </a:lnTo>
                  <a:lnTo>
                    <a:pt x="595747" y="616510"/>
                  </a:lnTo>
                  <a:lnTo>
                    <a:pt x="603374" y="668376"/>
                  </a:lnTo>
                  <a:lnTo>
                    <a:pt x="609564" y="720333"/>
                  </a:lnTo>
                  <a:lnTo>
                    <a:pt x="614318" y="772383"/>
                  </a:lnTo>
                  <a:lnTo>
                    <a:pt x="617634" y="824523"/>
                  </a:lnTo>
                  <a:lnTo>
                    <a:pt x="618094" y="837321"/>
                  </a:lnTo>
                  <a:close/>
                </a:path>
              </a:pathLst>
            </a:custGeom>
            <a:solidFill>
              <a:srgbClr val="CAEBD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" name="Google Shape;56;p1"/>
          <p:cNvSpPr/>
          <p:nvPr/>
        </p:nvSpPr>
        <p:spPr>
          <a:xfrm>
            <a:off x="16389739" y="9735232"/>
            <a:ext cx="389255" cy="551815"/>
          </a:xfrm>
          <a:custGeom>
            <a:avLst/>
            <a:gdLst/>
            <a:ahLst/>
            <a:cxnLst/>
            <a:rect l="l" t="t" r="r" b="b"/>
            <a:pathLst>
              <a:path w="389255" h="551815" extrusionOk="0">
                <a:moveTo>
                  <a:pt x="388355" y="551767"/>
                </a:moveTo>
                <a:lnTo>
                  <a:pt x="8884" y="551767"/>
                </a:lnTo>
                <a:lnTo>
                  <a:pt x="8415" y="539801"/>
                </a:lnTo>
                <a:lnTo>
                  <a:pt x="4206" y="444894"/>
                </a:lnTo>
                <a:lnTo>
                  <a:pt x="2302" y="397448"/>
                </a:lnTo>
                <a:lnTo>
                  <a:pt x="826" y="350020"/>
                </a:lnTo>
                <a:lnTo>
                  <a:pt x="0" y="302621"/>
                </a:lnTo>
                <a:lnTo>
                  <a:pt x="44" y="255260"/>
                </a:lnTo>
                <a:lnTo>
                  <a:pt x="3364" y="210460"/>
                </a:lnTo>
                <a:lnTo>
                  <a:pt x="8938" y="166002"/>
                </a:lnTo>
                <a:lnTo>
                  <a:pt x="16764" y="121886"/>
                </a:lnTo>
                <a:lnTo>
                  <a:pt x="26844" y="78113"/>
                </a:lnTo>
                <a:lnTo>
                  <a:pt x="96860" y="25490"/>
                </a:lnTo>
                <a:lnTo>
                  <a:pt x="152784" y="6026"/>
                </a:lnTo>
                <a:lnTo>
                  <a:pt x="201632" y="0"/>
                </a:lnTo>
                <a:lnTo>
                  <a:pt x="218295" y="1196"/>
                </a:lnTo>
                <a:lnTo>
                  <a:pt x="264978" y="17087"/>
                </a:lnTo>
                <a:lnTo>
                  <a:pt x="320227" y="69008"/>
                </a:lnTo>
                <a:lnTo>
                  <a:pt x="359998" y="123712"/>
                </a:lnTo>
                <a:lnTo>
                  <a:pt x="371227" y="160965"/>
                </a:lnTo>
                <a:lnTo>
                  <a:pt x="379229" y="198761"/>
                </a:lnTo>
                <a:lnTo>
                  <a:pt x="384005" y="237101"/>
                </a:lnTo>
                <a:lnTo>
                  <a:pt x="385556" y="275985"/>
                </a:lnTo>
                <a:lnTo>
                  <a:pt x="387868" y="322203"/>
                </a:lnTo>
                <a:lnTo>
                  <a:pt x="388705" y="368406"/>
                </a:lnTo>
                <a:lnTo>
                  <a:pt x="388725" y="509717"/>
                </a:lnTo>
                <a:lnTo>
                  <a:pt x="388355" y="551767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580" y="4039075"/>
            <a:ext cx="4648200" cy="47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66725" y="4693599"/>
            <a:ext cx="5227376" cy="341535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>
            <a:spLocks noGrp="1"/>
          </p:cNvSpPr>
          <p:nvPr>
            <p:ph type="title"/>
          </p:nvPr>
        </p:nvSpPr>
        <p:spPr>
          <a:xfrm>
            <a:off x="1428052" y="487623"/>
            <a:ext cx="15432300" cy="30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latin typeface="Lobster"/>
                <a:ea typeface="Lobster"/>
                <a:cs typeface="Lobster"/>
                <a:sym typeface="Lobster"/>
              </a:rPr>
              <a:t>Breve historia del desarrollo empresarial en México</a:t>
            </a:r>
            <a:endParaRPr sz="10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5772575" y="8493275"/>
            <a:ext cx="112395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038225" marR="5080" lvl="0" indent="-1026160" algn="l" rtl="0">
              <a:lnSpc>
                <a:spcPct val="11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Elaborado	 por:	Sara Pérez	Monzón</a:t>
            </a:r>
            <a:endParaRPr sz="4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10"/>
          <p:cNvGrpSpPr/>
          <p:nvPr/>
        </p:nvGrpSpPr>
        <p:grpSpPr>
          <a:xfrm>
            <a:off x="566585" y="11"/>
            <a:ext cx="2426982" cy="3432175"/>
            <a:chOff x="566585" y="11"/>
            <a:chExt cx="2426982" cy="3432175"/>
          </a:xfrm>
        </p:grpSpPr>
        <p:sp>
          <p:nvSpPr>
            <p:cNvPr id="270" name="Google Shape;270;p10"/>
            <p:cNvSpPr/>
            <p:nvPr/>
          </p:nvSpPr>
          <p:spPr>
            <a:xfrm>
              <a:off x="1785162" y="11"/>
              <a:ext cx="1208405" cy="2832100"/>
            </a:xfrm>
            <a:custGeom>
              <a:avLst/>
              <a:gdLst/>
              <a:ahLst/>
              <a:cxnLst/>
              <a:rect l="l" t="t" r="r" b="b"/>
              <a:pathLst>
                <a:path w="1208405" h="2832100" extrusionOk="0">
                  <a:moveTo>
                    <a:pt x="472706" y="2414409"/>
                  </a:moveTo>
                  <a:lnTo>
                    <a:pt x="468807" y="2331923"/>
                  </a:lnTo>
                  <a:lnTo>
                    <a:pt x="467855" y="2298839"/>
                  </a:lnTo>
                  <a:lnTo>
                    <a:pt x="468401" y="2265781"/>
                  </a:lnTo>
                  <a:lnTo>
                    <a:pt x="466128" y="2233041"/>
                  </a:lnTo>
                  <a:lnTo>
                    <a:pt x="461048" y="2200605"/>
                  </a:lnTo>
                  <a:lnTo>
                    <a:pt x="453161" y="2168499"/>
                  </a:lnTo>
                  <a:lnTo>
                    <a:pt x="435571" y="2121674"/>
                  </a:lnTo>
                  <a:lnTo>
                    <a:pt x="427253" y="2098217"/>
                  </a:lnTo>
                  <a:lnTo>
                    <a:pt x="408470" y="2053399"/>
                  </a:lnTo>
                  <a:lnTo>
                    <a:pt x="373443" y="2030603"/>
                  </a:lnTo>
                  <a:lnTo>
                    <a:pt x="367449" y="2029548"/>
                  </a:lnTo>
                  <a:lnTo>
                    <a:pt x="346202" y="2024392"/>
                  </a:lnTo>
                  <a:lnTo>
                    <a:pt x="302552" y="2015718"/>
                  </a:lnTo>
                  <a:lnTo>
                    <a:pt x="263194" y="2005723"/>
                  </a:lnTo>
                  <a:lnTo>
                    <a:pt x="244779" y="2002345"/>
                  </a:lnTo>
                  <a:lnTo>
                    <a:pt x="226187" y="2000300"/>
                  </a:lnTo>
                  <a:lnTo>
                    <a:pt x="207391" y="1999564"/>
                  </a:lnTo>
                  <a:lnTo>
                    <a:pt x="188595" y="2000148"/>
                  </a:lnTo>
                  <a:lnTo>
                    <a:pt x="133299" y="2009813"/>
                  </a:lnTo>
                  <a:lnTo>
                    <a:pt x="90271" y="2033778"/>
                  </a:lnTo>
                  <a:lnTo>
                    <a:pt x="59613" y="2083193"/>
                  </a:lnTo>
                  <a:lnTo>
                    <a:pt x="44805" y="2139416"/>
                  </a:lnTo>
                  <a:lnTo>
                    <a:pt x="42405" y="2179878"/>
                  </a:lnTo>
                  <a:lnTo>
                    <a:pt x="38481" y="2220277"/>
                  </a:lnTo>
                  <a:lnTo>
                    <a:pt x="33642" y="2260650"/>
                  </a:lnTo>
                  <a:lnTo>
                    <a:pt x="22631" y="2343658"/>
                  </a:lnTo>
                  <a:lnTo>
                    <a:pt x="10160" y="2428938"/>
                  </a:lnTo>
                  <a:lnTo>
                    <a:pt x="5308" y="2471674"/>
                  </a:lnTo>
                  <a:lnTo>
                    <a:pt x="2501" y="2509736"/>
                  </a:lnTo>
                  <a:lnTo>
                    <a:pt x="723" y="2547823"/>
                  </a:lnTo>
                  <a:lnTo>
                    <a:pt x="0" y="2585961"/>
                  </a:lnTo>
                  <a:lnTo>
                    <a:pt x="304" y="2624124"/>
                  </a:lnTo>
                  <a:lnTo>
                    <a:pt x="6743" y="2671800"/>
                  </a:lnTo>
                  <a:lnTo>
                    <a:pt x="23749" y="2716796"/>
                  </a:lnTo>
                  <a:lnTo>
                    <a:pt x="50444" y="2756827"/>
                  </a:lnTo>
                  <a:lnTo>
                    <a:pt x="97624" y="2799092"/>
                  </a:lnTo>
                  <a:lnTo>
                    <a:pt x="138125" y="2820352"/>
                  </a:lnTo>
                  <a:lnTo>
                    <a:pt x="182651" y="2830817"/>
                  </a:lnTo>
                  <a:lnTo>
                    <a:pt x="197904" y="2831757"/>
                  </a:lnTo>
                  <a:lnTo>
                    <a:pt x="213182" y="2831427"/>
                  </a:lnTo>
                  <a:lnTo>
                    <a:pt x="258102" y="2822752"/>
                  </a:lnTo>
                  <a:lnTo>
                    <a:pt x="299415" y="2803131"/>
                  </a:lnTo>
                  <a:lnTo>
                    <a:pt x="349046" y="2759405"/>
                  </a:lnTo>
                  <a:lnTo>
                    <a:pt x="381406" y="2720911"/>
                  </a:lnTo>
                  <a:lnTo>
                    <a:pt x="408978" y="2678874"/>
                  </a:lnTo>
                  <a:lnTo>
                    <a:pt x="431787" y="2633294"/>
                  </a:lnTo>
                  <a:lnTo>
                    <a:pt x="450621" y="2583751"/>
                  </a:lnTo>
                  <a:lnTo>
                    <a:pt x="461835" y="2531681"/>
                  </a:lnTo>
                  <a:lnTo>
                    <a:pt x="468261" y="2475700"/>
                  </a:lnTo>
                  <a:lnTo>
                    <a:pt x="472706" y="2414409"/>
                  </a:lnTo>
                  <a:close/>
                </a:path>
                <a:path w="1208405" h="2832100" extrusionOk="0">
                  <a:moveTo>
                    <a:pt x="1208239" y="0"/>
                  </a:moveTo>
                  <a:lnTo>
                    <a:pt x="387642" y="0"/>
                  </a:lnTo>
                  <a:lnTo>
                    <a:pt x="381152" y="73672"/>
                  </a:lnTo>
                  <a:lnTo>
                    <a:pt x="381927" y="76885"/>
                  </a:lnTo>
                  <a:lnTo>
                    <a:pt x="381838" y="140385"/>
                  </a:lnTo>
                  <a:lnTo>
                    <a:pt x="379882" y="200609"/>
                  </a:lnTo>
                  <a:lnTo>
                    <a:pt x="372084" y="303974"/>
                  </a:lnTo>
                  <a:lnTo>
                    <a:pt x="359321" y="458952"/>
                  </a:lnTo>
                  <a:lnTo>
                    <a:pt x="349338" y="562178"/>
                  </a:lnTo>
                  <a:lnTo>
                    <a:pt x="341896" y="654964"/>
                  </a:lnTo>
                  <a:lnTo>
                    <a:pt x="336550" y="701205"/>
                  </a:lnTo>
                  <a:lnTo>
                    <a:pt x="327228" y="747014"/>
                  </a:lnTo>
                  <a:lnTo>
                    <a:pt x="311734" y="792137"/>
                  </a:lnTo>
                  <a:lnTo>
                    <a:pt x="284124" y="843089"/>
                  </a:lnTo>
                  <a:lnTo>
                    <a:pt x="282079" y="850353"/>
                  </a:lnTo>
                  <a:lnTo>
                    <a:pt x="273469" y="936117"/>
                  </a:lnTo>
                  <a:lnTo>
                    <a:pt x="263575" y="999909"/>
                  </a:lnTo>
                  <a:lnTo>
                    <a:pt x="256387" y="1037704"/>
                  </a:lnTo>
                  <a:lnTo>
                    <a:pt x="249923" y="1075537"/>
                  </a:lnTo>
                  <a:lnTo>
                    <a:pt x="245643" y="1113472"/>
                  </a:lnTo>
                  <a:lnTo>
                    <a:pt x="237858" y="1206881"/>
                  </a:lnTo>
                  <a:lnTo>
                    <a:pt x="237134" y="1253782"/>
                  </a:lnTo>
                  <a:lnTo>
                    <a:pt x="242138" y="1300975"/>
                  </a:lnTo>
                  <a:lnTo>
                    <a:pt x="244386" y="1329474"/>
                  </a:lnTo>
                  <a:lnTo>
                    <a:pt x="245376" y="1357985"/>
                  </a:lnTo>
                  <a:lnTo>
                    <a:pt x="245097" y="1386509"/>
                  </a:lnTo>
                  <a:lnTo>
                    <a:pt x="243560" y="1415059"/>
                  </a:lnTo>
                  <a:lnTo>
                    <a:pt x="242938" y="1435760"/>
                  </a:lnTo>
                  <a:lnTo>
                    <a:pt x="243941" y="1477098"/>
                  </a:lnTo>
                  <a:lnTo>
                    <a:pt x="251879" y="1532572"/>
                  </a:lnTo>
                  <a:lnTo>
                    <a:pt x="266814" y="1602168"/>
                  </a:lnTo>
                  <a:lnTo>
                    <a:pt x="273024" y="1637017"/>
                  </a:lnTo>
                  <a:lnTo>
                    <a:pt x="297472" y="1708924"/>
                  </a:lnTo>
                  <a:lnTo>
                    <a:pt x="333184" y="1779130"/>
                  </a:lnTo>
                  <a:lnTo>
                    <a:pt x="378193" y="1835492"/>
                  </a:lnTo>
                  <a:lnTo>
                    <a:pt x="406488" y="1861629"/>
                  </a:lnTo>
                  <a:lnTo>
                    <a:pt x="433412" y="1888248"/>
                  </a:lnTo>
                  <a:lnTo>
                    <a:pt x="468325" y="1920430"/>
                  </a:lnTo>
                  <a:lnTo>
                    <a:pt x="506234" y="1947964"/>
                  </a:lnTo>
                  <a:lnTo>
                    <a:pt x="547116" y="1970836"/>
                  </a:lnTo>
                  <a:lnTo>
                    <a:pt x="590981" y="1989048"/>
                  </a:lnTo>
                  <a:lnTo>
                    <a:pt x="646798" y="2006612"/>
                  </a:lnTo>
                  <a:lnTo>
                    <a:pt x="704684" y="2015185"/>
                  </a:lnTo>
                  <a:lnTo>
                    <a:pt x="731901" y="2016086"/>
                  </a:lnTo>
                  <a:lnTo>
                    <a:pt x="759015" y="2015223"/>
                  </a:lnTo>
                  <a:lnTo>
                    <a:pt x="812901" y="2008225"/>
                  </a:lnTo>
                  <a:lnTo>
                    <a:pt x="865441" y="1994369"/>
                  </a:lnTo>
                  <a:lnTo>
                    <a:pt x="932688" y="1966302"/>
                  </a:lnTo>
                  <a:lnTo>
                    <a:pt x="976871" y="1933638"/>
                  </a:lnTo>
                  <a:lnTo>
                    <a:pt x="1014818" y="1884946"/>
                  </a:lnTo>
                  <a:lnTo>
                    <a:pt x="1033487" y="1831263"/>
                  </a:lnTo>
                  <a:lnTo>
                    <a:pt x="1034351" y="1822348"/>
                  </a:lnTo>
                  <a:lnTo>
                    <a:pt x="1036218" y="1813725"/>
                  </a:lnTo>
                  <a:lnTo>
                    <a:pt x="1039114" y="1805381"/>
                  </a:lnTo>
                  <a:lnTo>
                    <a:pt x="1043025" y="1797316"/>
                  </a:lnTo>
                  <a:lnTo>
                    <a:pt x="1056995" y="1751304"/>
                  </a:lnTo>
                  <a:lnTo>
                    <a:pt x="1059332" y="1704632"/>
                  </a:lnTo>
                  <a:lnTo>
                    <a:pt x="1057541" y="1657718"/>
                  </a:lnTo>
                  <a:lnTo>
                    <a:pt x="1059827" y="1594485"/>
                  </a:lnTo>
                  <a:lnTo>
                    <a:pt x="1057313" y="1561147"/>
                  </a:lnTo>
                  <a:lnTo>
                    <a:pt x="1056906" y="1544497"/>
                  </a:lnTo>
                  <a:lnTo>
                    <a:pt x="1058075" y="1525447"/>
                  </a:lnTo>
                  <a:lnTo>
                    <a:pt x="1063942" y="1468374"/>
                  </a:lnTo>
                  <a:lnTo>
                    <a:pt x="1085951" y="1202016"/>
                  </a:lnTo>
                  <a:lnTo>
                    <a:pt x="1092492" y="1132255"/>
                  </a:lnTo>
                  <a:lnTo>
                    <a:pt x="1103007" y="1036459"/>
                  </a:lnTo>
                  <a:lnTo>
                    <a:pt x="1110056" y="984402"/>
                  </a:lnTo>
                  <a:lnTo>
                    <a:pt x="1120178" y="928649"/>
                  </a:lnTo>
                  <a:lnTo>
                    <a:pt x="1132941" y="869226"/>
                  </a:lnTo>
                  <a:lnTo>
                    <a:pt x="1138034" y="839393"/>
                  </a:lnTo>
                  <a:lnTo>
                    <a:pt x="1143114" y="799884"/>
                  </a:lnTo>
                  <a:lnTo>
                    <a:pt x="1147381" y="760298"/>
                  </a:lnTo>
                  <a:lnTo>
                    <a:pt x="1154391" y="680986"/>
                  </a:lnTo>
                  <a:lnTo>
                    <a:pt x="1162761" y="570268"/>
                  </a:lnTo>
                  <a:lnTo>
                    <a:pt x="1170012" y="459486"/>
                  </a:lnTo>
                  <a:lnTo>
                    <a:pt x="1170368" y="441363"/>
                  </a:lnTo>
                  <a:lnTo>
                    <a:pt x="1169644" y="405028"/>
                  </a:lnTo>
                  <a:lnTo>
                    <a:pt x="1170736" y="386956"/>
                  </a:lnTo>
                  <a:lnTo>
                    <a:pt x="1176185" y="347497"/>
                  </a:lnTo>
                  <a:lnTo>
                    <a:pt x="1188364" y="268668"/>
                  </a:lnTo>
                  <a:lnTo>
                    <a:pt x="1192796" y="229158"/>
                  </a:lnTo>
                  <a:lnTo>
                    <a:pt x="1200391" y="127622"/>
                  </a:lnTo>
                  <a:lnTo>
                    <a:pt x="1208239" y="0"/>
                  </a:lnTo>
                  <a:close/>
                </a:path>
              </a:pathLst>
            </a:custGeom>
            <a:solidFill>
              <a:srgbClr val="CAEBD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97077" y="11"/>
              <a:ext cx="2192020" cy="3432175"/>
            </a:xfrm>
            <a:custGeom>
              <a:avLst/>
              <a:gdLst/>
              <a:ahLst/>
              <a:cxnLst/>
              <a:rect l="l" t="t" r="r" b="b"/>
              <a:pathLst>
                <a:path w="2192020" h="3432175" extrusionOk="0">
                  <a:moveTo>
                    <a:pt x="587844" y="312089"/>
                  </a:moveTo>
                  <a:lnTo>
                    <a:pt x="585978" y="257289"/>
                  </a:lnTo>
                  <a:lnTo>
                    <a:pt x="582955" y="202463"/>
                  </a:lnTo>
                  <a:lnTo>
                    <a:pt x="578091" y="159854"/>
                  </a:lnTo>
                  <a:lnTo>
                    <a:pt x="570407" y="117233"/>
                  </a:lnTo>
                  <a:lnTo>
                    <a:pt x="566077" y="74587"/>
                  </a:lnTo>
                  <a:lnTo>
                    <a:pt x="571246" y="31902"/>
                  </a:lnTo>
                  <a:lnTo>
                    <a:pt x="572033" y="25234"/>
                  </a:lnTo>
                  <a:lnTo>
                    <a:pt x="570852" y="18935"/>
                  </a:lnTo>
                  <a:lnTo>
                    <a:pt x="567690" y="13004"/>
                  </a:lnTo>
                  <a:lnTo>
                    <a:pt x="561581" y="0"/>
                  </a:lnTo>
                  <a:lnTo>
                    <a:pt x="78689" y="0"/>
                  </a:lnTo>
                  <a:lnTo>
                    <a:pt x="74460" y="5892"/>
                  </a:lnTo>
                  <a:lnTo>
                    <a:pt x="59524" y="27216"/>
                  </a:lnTo>
                  <a:lnTo>
                    <a:pt x="51092" y="49174"/>
                  </a:lnTo>
                  <a:lnTo>
                    <a:pt x="46355" y="71564"/>
                  </a:lnTo>
                  <a:lnTo>
                    <a:pt x="42494" y="94157"/>
                  </a:lnTo>
                  <a:lnTo>
                    <a:pt x="28143" y="166204"/>
                  </a:lnTo>
                  <a:lnTo>
                    <a:pt x="21628" y="202285"/>
                  </a:lnTo>
                  <a:lnTo>
                    <a:pt x="16421" y="238467"/>
                  </a:lnTo>
                  <a:lnTo>
                    <a:pt x="10871" y="266458"/>
                  </a:lnTo>
                  <a:lnTo>
                    <a:pt x="3898" y="294360"/>
                  </a:lnTo>
                  <a:lnTo>
                    <a:pt x="0" y="322503"/>
                  </a:lnTo>
                  <a:lnTo>
                    <a:pt x="3632" y="351180"/>
                  </a:lnTo>
                  <a:lnTo>
                    <a:pt x="6985" y="360349"/>
                  </a:lnTo>
                  <a:lnTo>
                    <a:pt x="8978" y="369709"/>
                  </a:lnTo>
                  <a:lnTo>
                    <a:pt x="9601" y="379260"/>
                  </a:lnTo>
                  <a:lnTo>
                    <a:pt x="8864" y="389001"/>
                  </a:lnTo>
                  <a:lnTo>
                    <a:pt x="7607" y="394843"/>
                  </a:lnTo>
                  <a:lnTo>
                    <a:pt x="7150" y="400761"/>
                  </a:lnTo>
                  <a:lnTo>
                    <a:pt x="22136" y="445096"/>
                  </a:lnTo>
                  <a:lnTo>
                    <a:pt x="30645" y="453402"/>
                  </a:lnTo>
                  <a:lnTo>
                    <a:pt x="85001" y="513981"/>
                  </a:lnTo>
                  <a:lnTo>
                    <a:pt x="112547" y="544144"/>
                  </a:lnTo>
                  <a:lnTo>
                    <a:pt x="140741" y="574065"/>
                  </a:lnTo>
                  <a:lnTo>
                    <a:pt x="173786" y="600189"/>
                  </a:lnTo>
                  <a:lnTo>
                    <a:pt x="214985" y="619290"/>
                  </a:lnTo>
                  <a:lnTo>
                    <a:pt x="264007" y="632587"/>
                  </a:lnTo>
                  <a:lnTo>
                    <a:pt x="320522" y="641273"/>
                  </a:lnTo>
                  <a:lnTo>
                    <a:pt x="336334" y="639991"/>
                  </a:lnTo>
                  <a:lnTo>
                    <a:pt x="382638" y="630047"/>
                  </a:lnTo>
                  <a:lnTo>
                    <a:pt x="423418" y="606793"/>
                  </a:lnTo>
                  <a:lnTo>
                    <a:pt x="460806" y="578434"/>
                  </a:lnTo>
                  <a:lnTo>
                    <a:pt x="495706" y="542886"/>
                  </a:lnTo>
                  <a:lnTo>
                    <a:pt x="520776" y="499833"/>
                  </a:lnTo>
                  <a:lnTo>
                    <a:pt x="530783" y="479679"/>
                  </a:lnTo>
                  <a:lnTo>
                    <a:pt x="543153" y="459943"/>
                  </a:lnTo>
                  <a:lnTo>
                    <a:pt x="555802" y="440245"/>
                  </a:lnTo>
                  <a:lnTo>
                    <a:pt x="566674" y="420179"/>
                  </a:lnTo>
                  <a:lnTo>
                    <a:pt x="583196" y="366496"/>
                  </a:lnTo>
                  <a:lnTo>
                    <a:pt x="587844" y="312089"/>
                  </a:lnTo>
                  <a:close/>
                </a:path>
                <a:path w="2192020" h="3432175" extrusionOk="0">
                  <a:moveTo>
                    <a:pt x="1110132" y="914895"/>
                  </a:moveTo>
                  <a:lnTo>
                    <a:pt x="1102334" y="825639"/>
                  </a:lnTo>
                  <a:lnTo>
                    <a:pt x="1097876" y="781037"/>
                  </a:lnTo>
                  <a:lnTo>
                    <a:pt x="1092200" y="736485"/>
                  </a:lnTo>
                  <a:lnTo>
                    <a:pt x="1071676" y="699604"/>
                  </a:lnTo>
                  <a:lnTo>
                    <a:pt x="1033043" y="676363"/>
                  </a:lnTo>
                  <a:lnTo>
                    <a:pt x="977074" y="650252"/>
                  </a:lnTo>
                  <a:lnTo>
                    <a:pt x="935926" y="634225"/>
                  </a:lnTo>
                  <a:lnTo>
                    <a:pt x="897470" y="625030"/>
                  </a:lnTo>
                  <a:lnTo>
                    <a:pt x="857999" y="622554"/>
                  </a:lnTo>
                  <a:lnTo>
                    <a:pt x="844778" y="623252"/>
                  </a:lnTo>
                  <a:lnTo>
                    <a:pt x="805789" y="629818"/>
                  </a:lnTo>
                  <a:lnTo>
                    <a:pt x="768451" y="643001"/>
                  </a:lnTo>
                  <a:lnTo>
                    <a:pt x="698766" y="695744"/>
                  </a:lnTo>
                  <a:lnTo>
                    <a:pt x="664959" y="739965"/>
                  </a:lnTo>
                  <a:lnTo>
                    <a:pt x="639457" y="786523"/>
                  </a:lnTo>
                  <a:lnTo>
                    <a:pt x="618121" y="834034"/>
                  </a:lnTo>
                  <a:lnTo>
                    <a:pt x="601421" y="876808"/>
                  </a:lnTo>
                  <a:lnTo>
                    <a:pt x="587209" y="920064"/>
                  </a:lnTo>
                  <a:lnTo>
                    <a:pt x="550037" y="1041882"/>
                  </a:lnTo>
                  <a:lnTo>
                    <a:pt x="496493" y="1203655"/>
                  </a:lnTo>
                  <a:lnTo>
                    <a:pt x="480580" y="1253794"/>
                  </a:lnTo>
                  <a:lnTo>
                    <a:pt x="465772" y="1304086"/>
                  </a:lnTo>
                  <a:lnTo>
                    <a:pt x="454063" y="1350772"/>
                  </a:lnTo>
                  <a:lnTo>
                    <a:pt x="443712" y="1397749"/>
                  </a:lnTo>
                  <a:lnTo>
                    <a:pt x="434721" y="1444993"/>
                  </a:lnTo>
                  <a:lnTo>
                    <a:pt x="427088" y="1492516"/>
                  </a:lnTo>
                  <a:lnTo>
                    <a:pt x="418909" y="1547571"/>
                  </a:lnTo>
                  <a:lnTo>
                    <a:pt x="411708" y="1602676"/>
                  </a:lnTo>
                  <a:lnTo>
                    <a:pt x="405130" y="1657819"/>
                  </a:lnTo>
                  <a:lnTo>
                    <a:pt x="395960" y="1739874"/>
                  </a:lnTo>
                  <a:lnTo>
                    <a:pt x="392557" y="1793811"/>
                  </a:lnTo>
                  <a:lnTo>
                    <a:pt x="392036" y="1820862"/>
                  </a:lnTo>
                  <a:lnTo>
                    <a:pt x="393255" y="1851075"/>
                  </a:lnTo>
                  <a:lnTo>
                    <a:pt x="397662" y="1911553"/>
                  </a:lnTo>
                  <a:lnTo>
                    <a:pt x="397522" y="1954999"/>
                  </a:lnTo>
                  <a:lnTo>
                    <a:pt x="405676" y="1993544"/>
                  </a:lnTo>
                  <a:lnTo>
                    <a:pt x="426110" y="2027224"/>
                  </a:lnTo>
                  <a:lnTo>
                    <a:pt x="435406" y="2036749"/>
                  </a:lnTo>
                  <a:lnTo>
                    <a:pt x="446849" y="2049221"/>
                  </a:lnTo>
                  <a:lnTo>
                    <a:pt x="476885" y="2084920"/>
                  </a:lnTo>
                  <a:lnTo>
                    <a:pt x="519747" y="2125700"/>
                  </a:lnTo>
                  <a:lnTo>
                    <a:pt x="567702" y="2160765"/>
                  </a:lnTo>
                  <a:lnTo>
                    <a:pt x="619569" y="2189251"/>
                  </a:lnTo>
                  <a:lnTo>
                    <a:pt x="659282" y="2205672"/>
                  </a:lnTo>
                  <a:lnTo>
                    <a:pt x="697649" y="2215578"/>
                  </a:lnTo>
                  <a:lnTo>
                    <a:pt x="737133" y="2219121"/>
                  </a:lnTo>
                  <a:lnTo>
                    <a:pt x="750392" y="2218867"/>
                  </a:lnTo>
                  <a:lnTo>
                    <a:pt x="789698" y="2213775"/>
                  </a:lnTo>
                  <a:lnTo>
                    <a:pt x="827697" y="2202332"/>
                  </a:lnTo>
                  <a:lnTo>
                    <a:pt x="866292" y="2182164"/>
                  </a:lnTo>
                  <a:lnTo>
                    <a:pt x="904875" y="2148459"/>
                  </a:lnTo>
                  <a:lnTo>
                    <a:pt x="934720" y="2106828"/>
                  </a:lnTo>
                  <a:lnTo>
                    <a:pt x="960818" y="2048637"/>
                  </a:lnTo>
                  <a:lnTo>
                    <a:pt x="978242" y="2005444"/>
                  </a:lnTo>
                  <a:lnTo>
                    <a:pt x="994714" y="1961870"/>
                  </a:lnTo>
                  <a:lnTo>
                    <a:pt x="1010234" y="1917954"/>
                  </a:lnTo>
                  <a:lnTo>
                    <a:pt x="1024801" y="1873669"/>
                  </a:lnTo>
                  <a:lnTo>
                    <a:pt x="1037158" y="1827733"/>
                  </a:lnTo>
                  <a:lnTo>
                    <a:pt x="1048397" y="1781543"/>
                  </a:lnTo>
                  <a:lnTo>
                    <a:pt x="1058545" y="1735112"/>
                  </a:lnTo>
                  <a:lnTo>
                    <a:pt x="1067587" y="1688439"/>
                  </a:lnTo>
                  <a:lnTo>
                    <a:pt x="1075537" y="1641538"/>
                  </a:lnTo>
                  <a:lnTo>
                    <a:pt x="1082001" y="1595767"/>
                  </a:lnTo>
                  <a:lnTo>
                    <a:pt x="1087221" y="1549869"/>
                  </a:lnTo>
                  <a:lnTo>
                    <a:pt x="1091222" y="1503857"/>
                  </a:lnTo>
                  <a:lnTo>
                    <a:pt x="1093990" y="1457718"/>
                  </a:lnTo>
                  <a:lnTo>
                    <a:pt x="1094092" y="1432344"/>
                  </a:lnTo>
                  <a:lnTo>
                    <a:pt x="1090625" y="1381366"/>
                  </a:lnTo>
                  <a:lnTo>
                    <a:pt x="1090409" y="1355877"/>
                  </a:lnTo>
                  <a:lnTo>
                    <a:pt x="1092822" y="1308354"/>
                  </a:lnTo>
                  <a:lnTo>
                    <a:pt x="1104201" y="1118273"/>
                  </a:lnTo>
                  <a:lnTo>
                    <a:pt x="1106258" y="1070749"/>
                  </a:lnTo>
                  <a:lnTo>
                    <a:pt x="1106538" y="1031887"/>
                  </a:lnTo>
                  <a:lnTo>
                    <a:pt x="1105242" y="992962"/>
                  </a:lnTo>
                  <a:lnTo>
                    <a:pt x="1101509" y="915047"/>
                  </a:lnTo>
                  <a:lnTo>
                    <a:pt x="1110132" y="914895"/>
                  </a:lnTo>
                  <a:close/>
                </a:path>
                <a:path w="2192020" h="3432175" extrusionOk="0">
                  <a:moveTo>
                    <a:pt x="2191728" y="3167062"/>
                  </a:moveTo>
                  <a:lnTo>
                    <a:pt x="2190064" y="3119945"/>
                  </a:lnTo>
                  <a:lnTo>
                    <a:pt x="2187257" y="3072815"/>
                  </a:lnTo>
                  <a:lnTo>
                    <a:pt x="2176602" y="2931388"/>
                  </a:lnTo>
                  <a:lnTo>
                    <a:pt x="2160562" y="2692450"/>
                  </a:lnTo>
                  <a:lnTo>
                    <a:pt x="2157031" y="2620683"/>
                  </a:lnTo>
                  <a:lnTo>
                    <a:pt x="2149246" y="2549245"/>
                  </a:lnTo>
                  <a:lnTo>
                    <a:pt x="2143302" y="2519781"/>
                  </a:lnTo>
                  <a:lnTo>
                    <a:pt x="2138299" y="2490000"/>
                  </a:lnTo>
                  <a:lnTo>
                    <a:pt x="2136813" y="2459418"/>
                  </a:lnTo>
                  <a:lnTo>
                    <a:pt x="2141410" y="2427541"/>
                  </a:lnTo>
                  <a:lnTo>
                    <a:pt x="2136381" y="2348204"/>
                  </a:lnTo>
                  <a:lnTo>
                    <a:pt x="2121903" y="2274443"/>
                  </a:lnTo>
                  <a:lnTo>
                    <a:pt x="2095969" y="2232749"/>
                  </a:lnTo>
                  <a:lnTo>
                    <a:pt x="2055202" y="2195804"/>
                  </a:lnTo>
                  <a:lnTo>
                    <a:pt x="1998764" y="2164042"/>
                  </a:lnTo>
                  <a:lnTo>
                    <a:pt x="1953691" y="2150300"/>
                  </a:lnTo>
                  <a:lnTo>
                    <a:pt x="1909914" y="2145855"/>
                  </a:lnTo>
                  <a:lnTo>
                    <a:pt x="1883803" y="2149462"/>
                  </a:lnTo>
                  <a:lnTo>
                    <a:pt x="1833435" y="2163153"/>
                  </a:lnTo>
                  <a:lnTo>
                    <a:pt x="1794421" y="2176856"/>
                  </a:lnTo>
                  <a:lnTo>
                    <a:pt x="1744078" y="2216912"/>
                  </a:lnTo>
                  <a:lnTo>
                    <a:pt x="1723567" y="2261362"/>
                  </a:lnTo>
                  <a:lnTo>
                    <a:pt x="1715262" y="2300541"/>
                  </a:lnTo>
                  <a:lnTo>
                    <a:pt x="1711248" y="2367000"/>
                  </a:lnTo>
                  <a:lnTo>
                    <a:pt x="1704886" y="2413050"/>
                  </a:lnTo>
                  <a:lnTo>
                    <a:pt x="1697761" y="2459024"/>
                  </a:lnTo>
                  <a:lnTo>
                    <a:pt x="1692910" y="2505125"/>
                  </a:lnTo>
                  <a:lnTo>
                    <a:pt x="1693329" y="2551531"/>
                  </a:lnTo>
                  <a:lnTo>
                    <a:pt x="1692160" y="2564231"/>
                  </a:lnTo>
                  <a:lnTo>
                    <a:pt x="1686369" y="2610739"/>
                  </a:lnTo>
                  <a:lnTo>
                    <a:pt x="1681848" y="2678798"/>
                  </a:lnTo>
                  <a:lnTo>
                    <a:pt x="1680895" y="2712897"/>
                  </a:lnTo>
                  <a:lnTo>
                    <a:pt x="1683524" y="2752547"/>
                  </a:lnTo>
                  <a:lnTo>
                    <a:pt x="1684794" y="2792196"/>
                  </a:lnTo>
                  <a:lnTo>
                    <a:pt x="1684743" y="2831884"/>
                  </a:lnTo>
                  <a:lnTo>
                    <a:pt x="1683346" y="2871584"/>
                  </a:lnTo>
                  <a:lnTo>
                    <a:pt x="1677771" y="2922270"/>
                  </a:lnTo>
                  <a:lnTo>
                    <a:pt x="1673885" y="2973019"/>
                  </a:lnTo>
                  <a:lnTo>
                    <a:pt x="1671675" y="3023844"/>
                  </a:lnTo>
                  <a:lnTo>
                    <a:pt x="1671142" y="3074746"/>
                  </a:lnTo>
                  <a:lnTo>
                    <a:pt x="1672297" y="3125711"/>
                  </a:lnTo>
                  <a:lnTo>
                    <a:pt x="1677009" y="3180219"/>
                  </a:lnTo>
                  <a:lnTo>
                    <a:pt x="1688147" y="3233775"/>
                  </a:lnTo>
                  <a:lnTo>
                    <a:pt x="1704594" y="3279991"/>
                  </a:lnTo>
                  <a:lnTo>
                    <a:pt x="1728990" y="3322548"/>
                  </a:lnTo>
                  <a:lnTo>
                    <a:pt x="1760448" y="3360191"/>
                  </a:lnTo>
                  <a:lnTo>
                    <a:pt x="1798091" y="3391662"/>
                  </a:lnTo>
                  <a:lnTo>
                    <a:pt x="1836877" y="3412515"/>
                  </a:lnTo>
                  <a:lnTo>
                    <a:pt x="1878876" y="3425964"/>
                  </a:lnTo>
                  <a:lnTo>
                    <a:pt x="1922614" y="3431540"/>
                  </a:lnTo>
                  <a:lnTo>
                    <a:pt x="1937296" y="3431603"/>
                  </a:lnTo>
                  <a:lnTo>
                    <a:pt x="1951951" y="3430778"/>
                  </a:lnTo>
                  <a:lnTo>
                    <a:pt x="1995347" y="3422967"/>
                  </a:lnTo>
                  <a:lnTo>
                    <a:pt x="2043264" y="3403104"/>
                  </a:lnTo>
                  <a:lnTo>
                    <a:pt x="2080628" y="3378212"/>
                  </a:lnTo>
                  <a:lnTo>
                    <a:pt x="2131644" y="3327501"/>
                  </a:lnTo>
                  <a:lnTo>
                    <a:pt x="2158187" y="3289706"/>
                  </a:lnTo>
                  <a:lnTo>
                    <a:pt x="2177224" y="3250298"/>
                  </a:lnTo>
                  <a:lnTo>
                    <a:pt x="2188502" y="3209391"/>
                  </a:lnTo>
                  <a:lnTo>
                    <a:pt x="2191728" y="3167062"/>
                  </a:lnTo>
                  <a:close/>
                </a:path>
              </a:pathLst>
            </a:custGeom>
            <a:solidFill>
              <a:srgbClr val="E9D3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6585" y="11"/>
              <a:ext cx="1376045" cy="1678305"/>
            </a:xfrm>
            <a:custGeom>
              <a:avLst/>
              <a:gdLst/>
              <a:ahLst/>
              <a:cxnLst/>
              <a:rect l="l" t="t" r="r" b="b"/>
              <a:pathLst>
                <a:path w="1376045" h="1678305" extrusionOk="0">
                  <a:moveTo>
                    <a:pt x="424027" y="1048156"/>
                  </a:moveTo>
                  <a:lnTo>
                    <a:pt x="408686" y="1003846"/>
                  </a:lnTo>
                  <a:lnTo>
                    <a:pt x="348183" y="973620"/>
                  </a:lnTo>
                  <a:lnTo>
                    <a:pt x="293789" y="961656"/>
                  </a:lnTo>
                  <a:lnTo>
                    <a:pt x="243916" y="960831"/>
                  </a:lnTo>
                  <a:lnTo>
                    <a:pt x="199656" y="970546"/>
                  </a:lnTo>
                  <a:lnTo>
                    <a:pt x="162140" y="990219"/>
                  </a:lnTo>
                  <a:lnTo>
                    <a:pt x="132448" y="1019238"/>
                  </a:lnTo>
                  <a:lnTo>
                    <a:pt x="101498" y="1083983"/>
                  </a:lnTo>
                  <a:lnTo>
                    <a:pt x="76441" y="1194752"/>
                  </a:lnTo>
                  <a:lnTo>
                    <a:pt x="50355" y="1326413"/>
                  </a:lnTo>
                  <a:lnTo>
                    <a:pt x="47053" y="1339430"/>
                  </a:lnTo>
                  <a:lnTo>
                    <a:pt x="34277" y="1378127"/>
                  </a:lnTo>
                  <a:lnTo>
                    <a:pt x="39509" y="1378940"/>
                  </a:lnTo>
                  <a:lnTo>
                    <a:pt x="36207" y="1404239"/>
                  </a:lnTo>
                  <a:lnTo>
                    <a:pt x="11785" y="1514779"/>
                  </a:lnTo>
                  <a:lnTo>
                    <a:pt x="850" y="1559039"/>
                  </a:lnTo>
                  <a:lnTo>
                    <a:pt x="0" y="1566672"/>
                  </a:lnTo>
                  <a:lnTo>
                    <a:pt x="7124" y="1604365"/>
                  </a:lnTo>
                  <a:lnTo>
                    <a:pt x="41427" y="1640865"/>
                  </a:lnTo>
                  <a:lnTo>
                    <a:pt x="84594" y="1663280"/>
                  </a:lnTo>
                  <a:lnTo>
                    <a:pt x="131622" y="1675726"/>
                  </a:lnTo>
                  <a:lnTo>
                    <a:pt x="168046" y="1678127"/>
                  </a:lnTo>
                  <a:lnTo>
                    <a:pt x="180238" y="1677593"/>
                  </a:lnTo>
                  <a:lnTo>
                    <a:pt x="225069" y="1669567"/>
                  </a:lnTo>
                  <a:lnTo>
                    <a:pt x="262305" y="1644916"/>
                  </a:lnTo>
                  <a:lnTo>
                    <a:pt x="295681" y="1592110"/>
                  </a:lnTo>
                  <a:lnTo>
                    <a:pt x="317284" y="1553730"/>
                  </a:lnTo>
                  <a:lnTo>
                    <a:pt x="335216" y="1514525"/>
                  </a:lnTo>
                  <a:lnTo>
                    <a:pt x="347116" y="1474025"/>
                  </a:lnTo>
                  <a:lnTo>
                    <a:pt x="357073" y="1424813"/>
                  </a:lnTo>
                  <a:lnTo>
                    <a:pt x="388861" y="1277150"/>
                  </a:lnTo>
                  <a:lnTo>
                    <a:pt x="414553" y="1164704"/>
                  </a:lnTo>
                  <a:lnTo>
                    <a:pt x="421868" y="1127112"/>
                  </a:lnTo>
                  <a:lnTo>
                    <a:pt x="423760" y="1107516"/>
                  </a:lnTo>
                  <a:lnTo>
                    <a:pt x="423240" y="1067904"/>
                  </a:lnTo>
                  <a:lnTo>
                    <a:pt x="424027" y="1048156"/>
                  </a:lnTo>
                  <a:close/>
                </a:path>
                <a:path w="1376045" h="1678305" extrusionOk="0">
                  <a:moveTo>
                    <a:pt x="1375664" y="151485"/>
                  </a:moveTo>
                  <a:lnTo>
                    <a:pt x="1375105" y="110159"/>
                  </a:lnTo>
                  <a:lnTo>
                    <a:pt x="1372844" y="49047"/>
                  </a:lnTo>
                  <a:lnTo>
                    <a:pt x="1370088" y="0"/>
                  </a:lnTo>
                  <a:lnTo>
                    <a:pt x="994524" y="0"/>
                  </a:lnTo>
                  <a:lnTo>
                    <a:pt x="992746" y="4394"/>
                  </a:lnTo>
                  <a:lnTo>
                    <a:pt x="988377" y="19812"/>
                  </a:lnTo>
                  <a:lnTo>
                    <a:pt x="977480" y="67551"/>
                  </a:lnTo>
                  <a:lnTo>
                    <a:pt x="964222" y="114973"/>
                  </a:lnTo>
                  <a:lnTo>
                    <a:pt x="936002" y="209626"/>
                  </a:lnTo>
                  <a:lnTo>
                    <a:pt x="923683" y="257187"/>
                  </a:lnTo>
                  <a:lnTo>
                    <a:pt x="914311" y="305130"/>
                  </a:lnTo>
                  <a:lnTo>
                    <a:pt x="911745" y="326936"/>
                  </a:lnTo>
                  <a:lnTo>
                    <a:pt x="912393" y="348399"/>
                  </a:lnTo>
                  <a:lnTo>
                    <a:pt x="923366" y="390309"/>
                  </a:lnTo>
                  <a:lnTo>
                    <a:pt x="944664" y="423049"/>
                  </a:lnTo>
                  <a:lnTo>
                    <a:pt x="975677" y="447078"/>
                  </a:lnTo>
                  <a:lnTo>
                    <a:pt x="1029449" y="466915"/>
                  </a:lnTo>
                  <a:lnTo>
                    <a:pt x="1087843" y="487845"/>
                  </a:lnTo>
                  <a:lnTo>
                    <a:pt x="1117638" y="497484"/>
                  </a:lnTo>
                  <a:lnTo>
                    <a:pt x="1139596" y="503897"/>
                  </a:lnTo>
                  <a:lnTo>
                    <a:pt x="1161732" y="506818"/>
                  </a:lnTo>
                  <a:lnTo>
                    <a:pt x="1184059" y="506285"/>
                  </a:lnTo>
                  <a:lnTo>
                    <a:pt x="1235265" y="492721"/>
                  </a:lnTo>
                  <a:lnTo>
                    <a:pt x="1274864" y="470623"/>
                  </a:lnTo>
                  <a:lnTo>
                    <a:pt x="1308468" y="440321"/>
                  </a:lnTo>
                  <a:lnTo>
                    <a:pt x="1338186" y="390652"/>
                  </a:lnTo>
                  <a:lnTo>
                    <a:pt x="1356702" y="339369"/>
                  </a:lnTo>
                  <a:lnTo>
                    <a:pt x="1367345" y="287020"/>
                  </a:lnTo>
                  <a:lnTo>
                    <a:pt x="1373441" y="234137"/>
                  </a:lnTo>
                  <a:lnTo>
                    <a:pt x="1375105" y="192811"/>
                  </a:lnTo>
                  <a:lnTo>
                    <a:pt x="1375664" y="151485"/>
                  </a:lnTo>
                  <a:close/>
                </a:path>
              </a:pathLst>
            </a:custGeom>
            <a:solidFill>
              <a:srgbClr val="FFDBC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3" name="Google Shape;273;p10"/>
          <p:cNvSpPr/>
          <p:nvPr/>
        </p:nvSpPr>
        <p:spPr>
          <a:xfrm>
            <a:off x="15866448" y="6978197"/>
            <a:ext cx="1208405" cy="2318385"/>
          </a:xfrm>
          <a:custGeom>
            <a:avLst/>
            <a:gdLst/>
            <a:ahLst/>
            <a:cxnLst/>
            <a:rect l="l" t="t" r="r" b="b"/>
            <a:pathLst>
              <a:path w="1208405" h="2318384" extrusionOk="0">
                <a:moveTo>
                  <a:pt x="650803" y="2318154"/>
                </a:moveTo>
                <a:lnTo>
                  <a:pt x="602123" y="2316187"/>
                </a:lnTo>
                <a:lnTo>
                  <a:pt x="553466" y="2311302"/>
                </a:lnTo>
                <a:lnTo>
                  <a:pt x="504909" y="2303297"/>
                </a:lnTo>
                <a:lnTo>
                  <a:pt x="456531" y="2291973"/>
                </a:lnTo>
                <a:lnTo>
                  <a:pt x="408409" y="2277129"/>
                </a:lnTo>
                <a:lnTo>
                  <a:pt x="353610" y="2256830"/>
                </a:lnTo>
                <a:lnTo>
                  <a:pt x="301271" y="2234140"/>
                </a:lnTo>
                <a:lnTo>
                  <a:pt x="253079" y="2208554"/>
                </a:lnTo>
                <a:lnTo>
                  <a:pt x="210722" y="2179570"/>
                </a:lnTo>
                <a:lnTo>
                  <a:pt x="175887" y="2146684"/>
                </a:lnTo>
                <a:lnTo>
                  <a:pt x="150261" y="2109395"/>
                </a:lnTo>
                <a:lnTo>
                  <a:pt x="135532" y="2067199"/>
                </a:lnTo>
                <a:lnTo>
                  <a:pt x="132006" y="2054045"/>
                </a:lnTo>
                <a:lnTo>
                  <a:pt x="126795" y="2041756"/>
                </a:lnTo>
                <a:lnTo>
                  <a:pt x="119898" y="2030330"/>
                </a:lnTo>
                <a:lnTo>
                  <a:pt x="111314" y="2019769"/>
                </a:lnTo>
                <a:lnTo>
                  <a:pt x="78209" y="1974523"/>
                </a:lnTo>
                <a:lnTo>
                  <a:pt x="59025" y="1927986"/>
                </a:lnTo>
                <a:lnTo>
                  <a:pt x="48810" y="1880661"/>
                </a:lnTo>
                <a:lnTo>
                  <a:pt x="30792" y="1736356"/>
                </a:lnTo>
                <a:lnTo>
                  <a:pt x="19851" y="1639694"/>
                </a:lnTo>
                <a:lnTo>
                  <a:pt x="15075" y="1591384"/>
                </a:lnTo>
                <a:lnTo>
                  <a:pt x="10957" y="1543092"/>
                </a:lnTo>
                <a:lnTo>
                  <a:pt x="7645" y="1494821"/>
                </a:lnTo>
                <a:lnTo>
                  <a:pt x="4920" y="1444125"/>
                </a:lnTo>
                <a:lnTo>
                  <a:pt x="2773" y="1393451"/>
                </a:lnTo>
                <a:lnTo>
                  <a:pt x="1224" y="1342804"/>
                </a:lnTo>
                <a:lnTo>
                  <a:pt x="293" y="1292186"/>
                </a:lnTo>
                <a:lnTo>
                  <a:pt x="0" y="1241598"/>
                </a:lnTo>
                <a:lnTo>
                  <a:pt x="364" y="1191044"/>
                </a:lnTo>
                <a:lnTo>
                  <a:pt x="1408" y="1140527"/>
                </a:lnTo>
                <a:lnTo>
                  <a:pt x="3065" y="1090525"/>
                </a:lnTo>
                <a:lnTo>
                  <a:pt x="7743" y="990591"/>
                </a:lnTo>
                <a:lnTo>
                  <a:pt x="19029" y="790820"/>
                </a:lnTo>
                <a:lnTo>
                  <a:pt x="23620" y="690877"/>
                </a:lnTo>
                <a:lnTo>
                  <a:pt x="26769" y="589335"/>
                </a:lnTo>
                <a:lnTo>
                  <a:pt x="29510" y="537948"/>
                </a:lnTo>
                <a:lnTo>
                  <a:pt x="33434" y="486707"/>
                </a:lnTo>
                <a:lnTo>
                  <a:pt x="38540" y="435613"/>
                </a:lnTo>
                <a:lnTo>
                  <a:pt x="44828" y="384666"/>
                </a:lnTo>
                <a:lnTo>
                  <a:pt x="52300" y="333865"/>
                </a:lnTo>
                <a:lnTo>
                  <a:pt x="60953" y="283211"/>
                </a:lnTo>
                <a:lnTo>
                  <a:pt x="70790" y="232703"/>
                </a:lnTo>
                <a:lnTo>
                  <a:pt x="81809" y="182341"/>
                </a:lnTo>
                <a:lnTo>
                  <a:pt x="94368" y="145832"/>
                </a:lnTo>
                <a:lnTo>
                  <a:pt x="138688" y="84755"/>
                </a:lnTo>
                <a:lnTo>
                  <a:pt x="169589" y="60270"/>
                </a:lnTo>
                <a:lnTo>
                  <a:pt x="205744" y="39874"/>
                </a:lnTo>
                <a:lnTo>
                  <a:pt x="246723" y="23608"/>
                </a:lnTo>
                <a:lnTo>
                  <a:pt x="292094" y="11513"/>
                </a:lnTo>
                <a:lnTo>
                  <a:pt x="341429" y="3630"/>
                </a:lnTo>
                <a:lnTo>
                  <a:pt x="394297" y="0"/>
                </a:lnTo>
                <a:lnTo>
                  <a:pt x="450268" y="662"/>
                </a:lnTo>
                <a:lnTo>
                  <a:pt x="508911" y="5658"/>
                </a:lnTo>
                <a:lnTo>
                  <a:pt x="571903" y="18606"/>
                </a:lnTo>
                <a:lnTo>
                  <a:pt x="632694" y="39611"/>
                </a:lnTo>
                <a:lnTo>
                  <a:pt x="690292" y="68258"/>
                </a:lnTo>
                <a:lnTo>
                  <a:pt x="765968" y="120461"/>
                </a:lnTo>
                <a:lnTo>
                  <a:pt x="806444" y="157555"/>
                </a:lnTo>
                <a:lnTo>
                  <a:pt x="841344" y="200333"/>
                </a:lnTo>
                <a:lnTo>
                  <a:pt x="869575" y="247456"/>
                </a:lnTo>
                <a:lnTo>
                  <a:pt x="969412" y="510405"/>
                </a:lnTo>
                <a:lnTo>
                  <a:pt x="1003713" y="605630"/>
                </a:lnTo>
                <a:lnTo>
                  <a:pt x="1036763" y="700955"/>
                </a:lnTo>
                <a:lnTo>
                  <a:pt x="1068114" y="796412"/>
                </a:lnTo>
                <a:lnTo>
                  <a:pt x="1082000" y="845174"/>
                </a:lnTo>
                <a:lnTo>
                  <a:pt x="1093313" y="894138"/>
                </a:lnTo>
                <a:lnTo>
                  <a:pt x="1102873" y="943241"/>
                </a:lnTo>
                <a:lnTo>
                  <a:pt x="1120017" y="1041602"/>
                </a:lnTo>
                <a:lnTo>
                  <a:pt x="1129244" y="1090730"/>
                </a:lnTo>
                <a:lnTo>
                  <a:pt x="1123835" y="1090901"/>
                </a:lnTo>
                <a:lnTo>
                  <a:pt x="1157623" y="1302243"/>
                </a:lnTo>
                <a:lnTo>
                  <a:pt x="1173468" y="1407920"/>
                </a:lnTo>
                <a:lnTo>
                  <a:pt x="1187046" y="1511903"/>
                </a:lnTo>
                <a:lnTo>
                  <a:pt x="1193059" y="1563019"/>
                </a:lnTo>
                <a:lnTo>
                  <a:pt x="1198404" y="1614109"/>
                </a:lnTo>
                <a:lnTo>
                  <a:pt x="1202842" y="1665168"/>
                </a:lnTo>
                <a:lnTo>
                  <a:pt x="1206134" y="1716190"/>
                </a:lnTo>
                <a:lnTo>
                  <a:pt x="1208041" y="1767168"/>
                </a:lnTo>
                <a:lnTo>
                  <a:pt x="1208325" y="1818098"/>
                </a:lnTo>
                <a:lnTo>
                  <a:pt x="1206746" y="1868973"/>
                </a:lnTo>
                <a:lnTo>
                  <a:pt x="1203066" y="1919788"/>
                </a:lnTo>
                <a:lnTo>
                  <a:pt x="1197046" y="1970535"/>
                </a:lnTo>
                <a:lnTo>
                  <a:pt x="1188448" y="2021210"/>
                </a:lnTo>
                <a:lnTo>
                  <a:pt x="1175613" y="2065894"/>
                </a:lnTo>
                <a:lnTo>
                  <a:pt x="1155498" y="2107633"/>
                </a:lnTo>
                <a:lnTo>
                  <a:pt x="1128424" y="2146689"/>
                </a:lnTo>
                <a:lnTo>
                  <a:pt x="1094713" y="2183326"/>
                </a:lnTo>
                <a:lnTo>
                  <a:pt x="1054687" y="2217808"/>
                </a:lnTo>
                <a:lnTo>
                  <a:pt x="1008666" y="2250400"/>
                </a:lnTo>
                <a:lnTo>
                  <a:pt x="957307" y="2274551"/>
                </a:lnTo>
                <a:lnTo>
                  <a:pt x="891842" y="2291207"/>
                </a:lnTo>
                <a:lnTo>
                  <a:pt x="844208" y="2300833"/>
                </a:lnTo>
                <a:lnTo>
                  <a:pt x="796209" y="2308541"/>
                </a:lnTo>
                <a:lnTo>
                  <a:pt x="747924" y="2314131"/>
                </a:lnTo>
                <a:lnTo>
                  <a:pt x="699430" y="2317402"/>
                </a:lnTo>
                <a:lnTo>
                  <a:pt x="650803" y="2318154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4" name="Google Shape;274;p10"/>
          <p:cNvGrpSpPr/>
          <p:nvPr/>
        </p:nvGrpSpPr>
        <p:grpSpPr>
          <a:xfrm>
            <a:off x="17011947" y="7962552"/>
            <a:ext cx="1263400" cy="2324696"/>
            <a:chOff x="17011947" y="7962552"/>
            <a:chExt cx="1263400" cy="2324696"/>
          </a:xfrm>
        </p:grpSpPr>
        <p:sp>
          <p:nvSpPr>
            <p:cNvPr id="275" name="Google Shape;275;p10"/>
            <p:cNvSpPr/>
            <p:nvPr/>
          </p:nvSpPr>
          <p:spPr>
            <a:xfrm>
              <a:off x="17416192" y="7962552"/>
              <a:ext cx="859155" cy="1521460"/>
            </a:xfrm>
            <a:custGeom>
              <a:avLst/>
              <a:gdLst/>
              <a:ahLst/>
              <a:cxnLst/>
              <a:rect l="l" t="t" r="r" b="b"/>
              <a:pathLst>
                <a:path w="859155" h="1521459" extrusionOk="0">
                  <a:moveTo>
                    <a:pt x="523432" y="1520971"/>
                  </a:moveTo>
                  <a:lnTo>
                    <a:pt x="467692" y="1513665"/>
                  </a:lnTo>
                  <a:lnTo>
                    <a:pt x="409511" y="1499757"/>
                  </a:lnTo>
                  <a:lnTo>
                    <a:pt x="359561" y="1482176"/>
                  </a:lnTo>
                  <a:lnTo>
                    <a:pt x="317248" y="1460779"/>
                  </a:lnTo>
                  <a:lnTo>
                    <a:pt x="281980" y="1435423"/>
                  </a:lnTo>
                  <a:lnTo>
                    <a:pt x="253163" y="1405963"/>
                  </a:lnTo>
                  <a:lnTo>
                    <a:pt x="230205" y="1372257"/>
                  </a:lnTo>
                  <a:lnTo>
                    <a:pt x="212513" y="1334160"/>
                  </a:lnTo>
                  <a:lnTo>
                    <a:pt x="199492" y="1291529"/>
                  </a:lnTo>
                  <a:lnTo>
                    <a:pt x="188900" y="1237290"/>
                  </a:lnTo>
                  <a:lnTo>
                    <a:pt x="174605" y="1128454"/>
                  </a:lnTo>
                  <a:lnTo>
                    <a:pt x="165383" y="1074105"/>
                  </a:lnTo>
                  <a:lnTo>
                    <a:pt x="154913" y="1027400"/>
                  </a:lnTo>
                  <a:lnTo>
                    <a:pt x="143173" y="980743"/>
                  </a:lnTo>
                  <a:lnTo>
                    <a:pt x="105934" y="840838"/>
                  </a:lnTo>
                  <a:lnTo>
                    <a:pt x="93037" y="786549"/>
                  </a:lnTo>
                  <a:lnTo>
                    <a:pt x="81327" y="732187"/>
                  </a:lnTo>
                  <a:lnTo>
                    <a:pt x="30814" y="482722"/>
                  </a:lnTo>
                  <a:lnTo>
                    <a:pt x="14107" y="396593"/>
                  </a:lnTo>
                  <a:lnTo>
                    <a:pt x="3521" y="323630"/>
                  </a:lnTo>
                  <a:lnTo>
                    <a:pt x="0" y="286890"/>
                  </a:lnTo>
                  <a:lnTo>
                    <a:pt x="1164" y="267540"/>
                  </a:lnTo>
                  <a:lnTo>
                    <a:pt x="10045" y="230411"/>
                  </a:lnTo>
                  <a:lnTo>
                    <a:pt x="30145" y="187225"/>
                  </a:lnTo>
                  <a:lnTo>
                    <a:pt x="58084" y="136956"/>
                  </a:lnTo>
                  <a:lnTo>
                    <a:pt x="70948" y="111574"/>
                  </a:lnTo>
                  <a:lnTo>
                    <a:pt x="119840" y="53425"/>
                  </a:lnTo>
                  <a:lnTo>
                    <a:pt x="157315" y="31499"/>
                  </a:lnTo>
                  <a:lnTo>
                    <a:pt x="203488" y="13932"/>
                  </a:lnTo>
                  <a:lnTo>
                    <a:pt x="250455" y="3095"/>
                  </a:lnTo>
                  <a:lnTo>
                    <a:pt x="298600" y="0"/>
                  </a:lnTo>
                  <a:lnTo>
                    <a:pt x="314650" y="712"/>
                  </a:lnTo>
                  <a:lnTo>
                    <a:pt x="362336" y="8045"/>
                  </a:lnTo>
                  <a:lnTo>
                    <a:pt x="408210" y="23007"/>
                  </a:lnTo>
                  <a:lnTo>
                    <a:pt x="451027" y="45178"/>
                  </a:lnTo>
                  <a:lnTo>
                    <a:pt x="484582" y="68212"/>
                  </a:lnTo>
                  <a:lnTo>
                    <a:pt x="514365" y="94942"/>
                  </a:lnTo>
                  <a:lnTo>
                    <a:pt x="540375" y="125369"/>
                  </a:lnTo>
                  <a:lnTo>
                    <a:pt x="562614" y="159492"/>
                  </a:lnTo>
                  <a:lnTo>
                    <a:pt x="584753" y="204184"/>
                  </a:lnTo>
                  <a:lnTo>
                    <a:pt x="604736" y="249654"/>
                  </a:lnTo>
                  <a:lnTo>
                    <a:pt x="622560" y="295902"/>
                  </a:lnTo>
                  <a:lnTo>
                    <a:pt x="638228" y="342927"/>
                  </a:lnTo>
                  <a:lnTo>
                    <a:pt x="651738" y="390729"/>
                  </a:lnTo>
                  <a:lnTo>
                    <a:pt x="663091" y="439310"/>
                  </a:lnTo>
                  <a:lnTo>
                    <a:pt x="671415" y="478668"/>
                  </a:lnTo>
                  <a:lnTo>
                    <a:pt x="681913" y="517972"/>
                  </a:lnTo>
                  <a:lnTo>
                    <a:pt x="704169" y="596562"/>
                  </a:lnTo>
                  <a:lnTo>
                    <a:pt x="842070" y="1128711"/>
                  </a:lnTo>
                  <a:lnTo>
                    <a:pt x="854033" y="1188761"/>
                  </a:lnTo>
                  <a:lnTo>
                    <a:pt x="858906" y="1231585"/>
                  </a:lnTo>
                  <a:lnTo>
                    <a:pt x="853420" y="1273288"/>
                  </a:lnTo>
                  <a:lnTo>
                    <a:pt x="840859" y="1314104"/>
                  </a:lnTo>
                  <a:lnTo>
                    <a:pt x="824503" y="1354264"/>
                  </a:lnTo>
                  <a:lnTo>
                    <a:pt x="800241" y="1390194"/>
                  </a:lnTo>
                  <a:lnTo>
                    <a:pt x="766785" y="1417731"/>
                  </a:lnTo>
                  <a:lnTo>
                    <a:pt x="730633" y="1439698"/>
                  </a:lnTo>
                  <a:lnTo>
                    <a:pt x="692627" y="1460551"/>
                  </a:lnTo>
                  <a:lnTo>
                    <a:pt x="614705" y="1501045"/>
                  </a:lnTo>
                  <a:lnTo>
                    <a:pt x="561018" y="1517744"/>
                  </a:lnTo>
                  <a:lnTo>
                    <a:pt x="542293" y="1520158"/>
                  </a:lnTo>
                  <a:lnTo>
                    <a:pt x="523432" y="1520971"/>
                  </a:lnTo>
                  <a:close/>
                </a:path>
              </a:pathLst>
            </a:custGeom>
            <a:solidFill>
              <a:srgbClr val="FFDBC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17011947" y="9449683"/>
              <a:ext cx="618490" cy="837565"/>
            </a:xfrm>
            <a:custGeom>
              <a:avLst/>
              <a:gdLst/>
              <a:ahLst/>
              <a:cxnLst/>
              <a:rect l="l" t="t" r="r" b="b"/>
              <a:pathLst>
                <a:path w="618490" h="837565" extrusionOk="0">
                  <a:moveTo>
                    <a:pt x="618094" y="837316"/>
                  </a:moveTo>
                  <a:lnTo>
                    <a:pt x="0" y="837316"/>
                  </a:lnTo>
                  <a:lnTo>
                    <a:pt x="1145" y="807428"/>
                  </a:lnTo>
                  <a:lnTo>
                    <a:pt x="2493" y="758464"/>
                  </a:lnTo>
                  <a:lnTo>
                    <a:pt x="3988" y="709521"/>
                  </a:lnTo>
                  <a:lnTo>
                    <a:pt x="6302" y="660642"/>
                  </a:lnTo>
                  <a:lnTo>
                    <a:pt x="10107" y="611873"/>
                  </a:lnTo>
                  <a:lnTo>
                    <a:pt x="15558" y="559279"/>
                  </a:lnTo>
                  <a:lnTo>
                    <a:pt x="22607" y="507029"/>
                  </a:lnTo>
                  <a:lnTo>
                    <a:pt x="31255" y="455125"/>
                  </a:lnTo>
                  <a:lnTo>
                    <a:pt x="41502" y="403565"/>
                  </a:lnTo>
                  <a:lnTo>
                    <a:pt x="53347" y="352350"/>
                  </a:lnTo>
                  <a:lnTo>
                    <a:pt x="66791" y="301481"/>
                  </a:lnTo>
                  <a:lnTo>
                    <a:pt x="81834" y="250956"/>
                  </a:lnTo>
                  <a:lnTo>
                    <a:pt x="98475" y="200776"/>
                  </a:lnTo>
                  <a:lnTo>
                    <a:pt x="105035" y="178108"/>
                  </a:lnTo>
                  <a:lnTo>
                    <a:pt x="120299" y="133510"/>
                  </a:lnTo>
                  <a:lnTo>
                    <a:pt x="146577" y="80082"/>
                  </a:lnTo>
                  <a:lnTo>
                    <a:pt x="199358" y="26878"/>
                  </a:lnTo>
                  <a:lnTo>
                    <a:pt x="241224" y="9153"/>
                  </a:lnTo>
                  <a:lnTo>
                    <a:pt x="297846" y="0"/>
                  </a:lnTo>
                  <a:lnTo>
                    <a:pt x="352138" y="1639"/>
                  </a:lnTo>
                  <a:lnTo>
                    <a:pt x="400267" y="13462"/>
                  </a:lnTo>
                  <a:lnTo>
                    <a:pt x="438519" y="34842"/>
                  </a:lnTo>
                  <a:lnTo>
                    <a:pt x="463181" y="65151"/>
                  </a:lnTo>
                  <a:lnTo>
                    <a:pt x="486942" y="123677"/>
                  </a:lnTo>
                  <a:lnTo>
                    <a:pt x="506817" y="183640"/>
                  </a:lnTo>
                  <a:lnTo>
                    <a:pt x="520511" y="236720"/>
                  </a:lnTo>
                  <a:lnTo>
                    <a:pt x="524870" y="254430"/>
                  </a:lnTo>
                  <a:lnTo>
                    <a:pt x="529641" y="272060"/>
                  </a:lnTo>
                  <a:lnTo>
                    <a:pt x="534549" y="289609"/>
                  </a:lnTo>
                  <a:lnTo>
                    <a:pt x="544484" y="324659"/>
                  </a:lnTo>
                  <a:lnTo>
                    <a:pt x="542340" y="324977"/>
                  </a:lnTo>
                  <a:lnTo>
                    <a:pt x="551037" y="372931"/>
                  </a:lnTo>
                  <a:lnTo>
                    <a:pt x="559681" y="420888"/>
                  </a:lnTo>
                  <a:lnTo>
                    <a:pt x="568411" y="468843"/>
                  </a:lnTo>
                  <a:lnTo>
                    <a:pt x="577365" y="516794"/>
                  </a:lnTo>
                  <a:lnTo>
                    <a:pt x="586682" y="564737"/>
                  </a:lnTo>
                  <a:lnTo>
                    <a:pt x="595747" y="616510"/>
                  </a:lnTo>
                  <a:lnTo>
                    <a:pt x="603374" y="668376"/>
                  </a:lnTo>
                  <a:lnTo>
                    <a:pt x="609564" y="720333"/>
                  </a:lnTo>
                  <a:lnTo>
                    <a:pt x="614318" y="772383"/>
                  </a:lnTo>
                  <a:lnTo>
                    <a:pt x="617634" y="824523"/>
                  </a:lnTo>
                  <a:lnTo>
                    <a:pt x="618094" y="837316"/>
                  </a:lnTo>
                  <a:close/>
                </a:path>
              </a:pathLst>
            </a:custGeom>
            <a:solidFill>
              <a:srgbClr val="CAEBD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7" name="Google Shape;277;p10"/>
          <p:cNvSpPr/>
          <p:nvPr/>
        </p:nvSpPr>
        <p:spPr>
          <a:xfrm>
            <a:off x="16389739" y="9735237"/>
            <a:ext cx="389255" cy="551815"/>
          </a:xfrm>
          <a:custGeom>
            <a:avLst/>
            <a:gdLst/>
            <a:ahLst/>
            <a:cxnLst/>
            <a:rect l="l" t="t" r="r" b="b"/>
            <a:pathLst>
              <a:path w="389255" h="551815" extrusionOk="0">
                <a:moveTo>
                  <a:pt x="388355" y="551761"/>
                </a:moveTo>
                <a:lnTo>
                  <a:pt x="8884" y="551761"/>
                </a:lnTo>
                <a:lnTo>
                  <a:pt x="8415" y="539801"/>
                </a:lnTo>
                <a:lnTo>
                  <a:pt x="4206" y="444894"/>
                </a:lnTo>
                <a:lnTo>
                  <a:pt x="2302" y="397448"/>
                </a:lnTo>
                <a:lnTo>
                  <a:pt x="826" y="350020"/>
                </a:lnTo>
                <a:lnTo>
                  <a:pt x="0" y="302621"/>
                </a:lnTo>
                <a:lnTo>
                  <a:pt x="44" y="255260"/>
                </a:lnTo>
                <a:lnTo>
                  <a:pt x="3364" y="210460"/>
                </a:lnTo>
                <a:lnTo>
                  <a:pt x="8938" y="166002"/>
                </a:lnTo>
                <a:lnTo>
                  <a:pt x="16764" y="121886"/>
                </a:lnTo>
                <a:lnTo>
                  <a:pt x="26844" y="78113"/>
                </a:lnTo>
                <a:lnTo>
                  <a:pt x="96860" y="25490"/>
                </a:lnTo>
                <a:lnTo>
                  <a:pt x="152784" y="6026"/>
                </a:lnTo>
                <a:lnTo>
                  <a:pt x="201632" y="0"/>
                </a:lnTo>
                <a:lnTo>
                  <a:pt x="218295" y="1196"/>
                </a:lnTo>
                <a:lnTo>
                  <a:pt x="264978" y="17087"/>
                </a:lnTo>
                <a:lnTo>
                  <a:pt x="320227" y="69008"/>
                </a:lnTo>
                <a:lnTo>
                  <a:pt x="359998" y="123712"/>
                </a:lnTo>
                <a:lnTo>
                  <a:pt x="371227" y="160965"/>
                </a:lnTo>
                <a:lnTo>
                  <a:pt x="379229" y="198761"/>
                </a:lnTo>
                <a:lnTo>
                  <a:pt x="384005" y="237101"/>
                </a:lnTo>
                <a:lnTo>
                  <a:pt x="385556" y="275985"/>
                </a:lnTo>
                <a:lnTo>
                  <a:pt x="387868" y="322203"/>
                </a:lnTo>
                <a:lnTo>
                  <a:pt x="388705" y="368406"/>
                </a:lnTo>
                <a:lnTo>
                  <a:pt x="388725" y="509717"/>
                </a:lnTo>
                <a:lnTo>
                  <a:pt x="388355" y="551761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78" name="Google Shape;27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3155" y="3"/>
            <a:ext cx="11010899" cy="995952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"/>
          <p:cNvSpPr txBox="1">
            <a:spLocks noGrp="1"/>
          </p:cNvSpPr>
          <p:nvPr>
            <p:ph type="title"/>
          </p:nvPr>
        </p:nvSpPr>
        <p:spPr>
          <a:xfrm>
            <a:off x="1703975" y="119425"/>
            <a:ext cx="15998700" cy="29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0"/>
              <a:t>REFERENCIAS</a:t>
            </a:r>
            <a:endParaRPr sz="19000"/>
          </a:p>
        </p:txBody>
      </p:sp>
      <p:sp>
        <p:nvSpPr>
          <p:cNvPr id="280" name="Google Shape;280;p10"/>
          <p:cNvSpPr txBox="1"/>
          <p:nvPr/>
        </p:nvSpPr>
        <p:spPr>
          <a:xfrm>
            <a:off x="1839725" y="4342263"/>
            <a:ext cx="1572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 smtClean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Delgado, G</a:t>
            </a:r>
            <a:r>
              <a:rPr lang="en-US" sz="45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. (2003). </a:t>
            </a:r>
            <a:r>
              <a:rPr lang="en-US" sz="4500" dirty="0" err="1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Estructura</a:t>
            </a:r>
            <a:r>
              <a:rPr lang="en-US" sz="45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política</a:t>
            </a:r>
            <a:r>
              <a:rPr lang="en-US" sz="45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4500" dirty="0" err="1" smtClean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económica</a:t>
            </a:r>
            <a:r>
              <a:rPr lang="en-US" sz="4500" dirty="0" smtClean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45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y social.	México: Pearson Prentice, 308 </a:t>
            </a:r>
            <a:r>
              <a:rPr lang="en-US" sz="4500" dirty="0" err="1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págs</a:t>
            </a:r>
            <a:r>
              <a:rPr lang="en-US" sz="45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. ISB 970-26-035</a:t>
            </a:r>
            <a:endParaRPr sz="4500"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05786"/>
            <a:ext cx="6183817" cy="74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99324" y="0"/>
            <a:ext cx="3488675" cy="572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9934" y="6124876"/>
            <a:ext cx="4248150" cy="35051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>
            <a:spLocks noGrp="1"/>
          </p:cNvSpPr>
          <p:nvPr>
            <p:ph type="title"/>
          </p:nvPr>
        </p:nvSpPr>
        <p:spPr>
          <a:xfrm>
            <a:off x="893325" y="0"/>
            <a:ext cx="167463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latin typeface="Lobster"/>
                <a:ea typeface="Lobster"/>
                <a:cs typeface="Lobster"/>
                <a:sym typeface="Lobster"/>
              </a:rPr>
              <a:t>Modelo Neoliberal</a:t>
            </a:r>
            <a:endParaRPr sz="15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631125" y="2805775"/>
            <a:ext cx="17270700" cy="237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652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modelo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</a:t>
            </a: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instaurado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México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1990. Ha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permitido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crecimiento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relaciones</a:t>
            </a:r>
            <a:r>
              <a:rPr lang="en-US" sz="4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comerciales</a:t>
            </a: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mediante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tratados</a:t>
            </a: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en-US" sz="45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libre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comercio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</a:t>
            </a:r>
            <a:r>
              <a:rPr lang="en-US" sz="45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otros</a:t>
            </a:r>
            <a:r>
              <a:rPr lang="en-US" sz="45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países</a:t>
            </a:r>
            <a:endParaRPr sz="45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12684230" y="1648644"/>
            <a:ext cx="4200500" cy="4087068"/>
            <a:chOff x="12684230" y="1648644"/>
            <a:chExt cx="4200500" cy="4087068"/>
          </a:xfrm>
        </p:grpSpPr>
        <p:sp>
          <p:nvSpPr>
            <p:cNvPr id="75" name="Google Shape;75;p3"/>
            <p:cNvSpPr/>
            <p:nvPr/>
          </p:nvSpPr>
          <p:spPr>
            <a:xfrm>
              <a:off x="12775010" y="3508767"/>
              <a:ext cx="4109720" cy="2226945"/>
            </a:xfrm>
            <a:custGeom>
              <a:avLst/>
              <a:gdLst/>
              <a:ahLst/>
              <a:cxnLst/>
              <a:rect l="l" t="t" r="r" b="b"/>
              <a:pathLst>
                <a:path w="4109719" h="2226945" extrusionOk="0">
                  <a:moveTo>
                    <a:pt x="1930396" y="2226244"/>
                  </a:moveTo>
                  <a:lnTo>
                    <a:pt x="1835709" y="2226360"/>
                  </a:lnTo>
                  <a:lnTo>
                    <a:pt x="1784976" y="2225614"/>
                  </a:lnTo>
                  <a:lnTo>
                    <a:pt x="1734324" y="2223992"/>
                  </a:lnTo>
                  <a:lnTo>
                    <a:pt x="1683755" y="2221493"/>
                  </a:lnTo>
                  <a:lnTo>
                    <a:pt x="1633266" y="2218117"/>
                  </a:lnTo>
                  <a:lnTo>
                    <a:pt x="1582860" y="2213864"/>
                  </a:lnTo>
                  <a:lnTo>
                    <a:pt x="1532535" y="2208734"/>
                  </a:lnTo>
                  <a:lnTo>
                    <a:pt x="1482293" y="2202728"/>
                  </a:lnTo>
                  <a:lnTo>
                    <a:pt x="1432131" y="2195844"/>
                  </a:lnTo>
                  <a:lnTo>
                    <a:pt x="1382052" y="2188084"/>
                  </a:lnTo>
                  <a:lnTo>
                    <a:pt x="1332054" y="2179446"/>
                  </a:lnTo>
                  <a:lnTo>
                    <a:pt x="1282138" y="2169932"/>
                  </a:lnTo>
                  <a:lnTo>
                    <a:pt x="1231878" y="2158573"/>
                  </a:lnTo>
                  <a:lnTo>
                    <a:pt x="1182053" y="2146076"/>
                  </a:lnTo>
                  <a:lnTo>
                    <a:pt x="1132662" y="2132440"/>
                  </a:lnTo>
                  <a:lnTo>
                    <a:pt x="1083706" y="2117667"/>
                  </a:lnTo>
                  <a:lnTo>
                    <a:pt x="1035185" y="2101756"/>
                  </a:lnTo>
                  <a:lnTo>
                    <a:pt x="987098" y="2084707"/>
                  </a:lnTo>
                  <a:lnTo>
                    <a:pt x="939446" y="2066519"/>
                  </a:lnTo>
                  <a:lnTo>
                    <a:pt x="892229" y="2047194"/>
                  </a:lnTo>
                  <a:lnTo>
                    <a:pt x="845446" y="2026731"/>
                  </a:lnTo>
                  <a:lnTo>
                    <a:pt x="799098" y="2005130"/>
                  </a:lnTo>
                  <a:lnTo>
                    <a:pt x="753185" y="1982391"/>
                  </a:lnTo>
                  <a:lnTo>
                    <a:pt x="707707" y="1958513"/>
                  </a:lnTo>
                  <a:lnTo>
                    <a:pt x="662663" y="1933498"/>
                  </a:lnTo>
                  <a:lnTo>
                    <a:pt x="617854" y="1909612"/>
                  </a:lnTo>
                  <a:lnTo>
                    <a:pt x="529487" y="1859902"/>
                  </a:lnTo>
                  <a:lnTo>
                    <a:pt x="442789" y="1807609"/>
                  </a:lnTo>
                  <a:lnTo>
                    <a:pt x="357759" y="1752733"/>
                  </a:lnTo>
                  <a:lnTo>
                    <a:pt x="274397" y="1695275"/>
                  </a:lnTo>
                  <a:lnTo>
                    <a:pt x="192704" y="1635233"/>
                  </a:lnTo>
                  <a:lnTo>
                    <a:pt x="117382" y="1576285"/>
                  </a:lnTo>
                  <a:lnTo>
                    <a:pt x="0" y="1488188"/>
                  </a:lnTo>
                  <a:lnTo>
                    <a:pt x="195355" y="1264008"/>
                  </a:lnTo>
                  <a:lnTo>
                    <a:pt x="295796" y="1153827"/>
                  </a:lnTo>
                  <a:lnTo>
                    <a:pt x="366105" y="1079643"/>
                  </a:lnTo>
                  <a:lnTo>
                    <a:pt x="438118" y="1007208"/>
                  </a:lnTo>
                  <a:lnTo>
                    <a:pt x="476499" y="970368"/>
                  </a:lnTo>
                  <a:lnTo>
                    <a:pt x="633008" y="826075"/>
                  </a:lnTo>
                  <a:lnTo>
                    <a:pt x="747154" y="717546"/>
                  </a:lnTo>
                  <a:lnTo>
                    <a:pt x="785325" y="683697"/>
                  </a:lnTo>
                  <a:lnTo>
                    <a:pt x="824525" y="651125"/>
                  </a:lnTo>
                  <a:lnTo>
                    <a:pt x="864754" y="619832"/>
                  </a:lnTo>
                  <a:lnTo>
                    <a:pt x="906012" y="589818"/>
                  </a:lnTo>
                  <a:lnTo>
                    <a:pt x="948299" y="561081"/>
                  </a:lnTo>
                  <a:lnTo>
                    <a:pt x="989495" y="531947"/>
                  </a:lnTo>
                  <a:lnTo>
                    <a:pt x="1031171" y="503607"/>
                  </a:lnTo>
                  <a:lnTo>
                    <a:pt x="1073324" y="476061"/>
                  </a:lnTo>
                  <a:lnTo>
                    <a:pt x="1115957" y="449309"/>
                  </a:lnTo>
                  <a:lnTo>
                    <a:pt x="1159068" y="423351"/>
                  </a:lnTo>
                  <a:lnTo>
                    <a:pt x="1202657" y="398187"/>
                  </a:lnTo>
                  <a:lnTo>
                    <a:pt x="1246725" y="373818"/>
                  </a:lnTo>
                  <a:lnTo>
                    <a:pt x="1291272" y="350242"/>
                  </a:lnTo>
                  <a:lnTo>
                    <a:pt x="1336297" y="327460"/>
                  </a:lnTo>
                  <a:lnTo>
                    <a:pt x="1381956" y="306383"/>
                  </a:lnTo>
                  <a:lnTo>
                    <a:pt x="1517623" y="240041"/>
                  </a:lnTo>
                  <a:lnTo>
                    <a:pt x="1608420" y="196851"/>
                  </a:lnTo>
                  <a:lnTo>
                    <a:pt x="1654357" y="176657"/>
                  </a:lnTo>
                  <a:lnTo>
                    <a:pt x="1700845" y="157880"/>
                  </a:lnTo>
                  <a:lnTo>
                    <a:pt x="1747299" y="140734"/>
                  </a:lnTo>
                  <a:lnTo>
                    <a:pt x="1794017" y="124478"/>
                  </a:lnTo>
                  <a:lnTo>
                    <a:pt x="1841000" y="109114"/>
                  </a:lnTo>
                  <a:lnTo>
                    <a:pt x="1888246" y="94640"/>
                  </a:lnTo>
                  <a:lnTo>
                    <a:pt x="1935756" y="81058"/>
                  </a:lnTo>
                  <a:lnTo>
                    <a:pt x="1983530" y="68366"/>
                  </a:lnTo>
                  <a:lnTo>
                    <a:pt x="2031569" y="56565"/>
                  </a:lnTo>
                  <a:lnTo>
                    <a:pt x="2079871" y="45656"/>
                  </a:lnTo>
                  <a:lnTo>
                    <a:pt x="2129403" y="36948"/>
                  </a:lnTo>
                  <a:lnTo>
                    <a:pt x="2228752" y="21717"/>
                  </a:lnTo>
                  <a:lnTo>
                    <a:pt x="2328483" y="9401"/>
                  </a:lnTo>
                  <a:lnTo>
                    <a:pt x="2428596" y="0"/>
                  </a:lnTo>
                  <a:lnTo>
                    <a:pt x="2460793" y="2797"/>
                  </a:lnTo>
                  <a:lnTo>
                    <a:pt x="2492664" y="8152"/>
                  </a:lnTo>
                  <a:lnTo>
                    <a:pt x="2543182" y="12051"/>
                  </a:lnTo>
                  <a:lnTo>
                    <a:pt x="2593516" y="16794"/>
                  </a:lnTo>
                  <a:lnTo>
                    <a:pt x="2643667" y="22380"/>
                  </a:lnTo>
                  <a:lnTo>
                    <a:pt x="2693635" y="28811"/>
                  </a:lnTo>
                  <a:lnTo>
                    <a:pt x="2743419" y="36085"/>
                  </a:lnTo>
                  <a:lnTo>
                    <a:pt x="2793020" y="44203"/>
                  </a:lnTo>
                  <a:lnTo>
                    <a:pt x="2842438" y="53164"/>
                  </a:lnTo>
                  <a:lnTo>
                    <a:pt x="2891672" y="62969"/>
                  </a:lnTo>
                  <a:lnTo>
                    <a:pt x="2940723" y="73619"/>
                  </a:lnTo>
                  <a:lnTo>
                    <a:pt x="2989590" y="85111"/>
                  </a:lnTo>
                  <a:lnTo>
                    <a:pt x="3038275" y="97448"/>
                  </a:lnTo>
                  <a:lnTo>
                    <a:pt x="3086775" y="110628"/>
                  </a:lnTo>
                  <a:lnTo>
                    <a:pt x="3135093" y="124653"/>
                  </a:lnTo>
                  <a:lnTo>
                    <a:pt x="3183227" y="139521"/>
                  </a:lnTo>
                  <a:lnTo>
                    <a:pt x="3231178" y="155232"/>
                  </a:lnTo>
                  <a:lnTo>
                    <a:pt x="3278945" y="171788"/>
                  </a:lnTo>
                  <a:lnTo>
                    <a:pt x="3418287" y="223665"/>
                  </a:lnTo>
                  <a:lnTo>
                    <a:pt x="3691310" y="333556"/>
                  </a:lnTo>
                  <a:lnTo>
                    <a:pt x="3783204" y="367858"/>
                  </a:lnTo>
                  <a:lnTo>
                    <a:pt x="3833197" y="387793"/>
                  </a:lnTo>
                  <a:lnTo>
                    <a:pt x="3882633" y="409543"/>
                  </a:lnTo>
                  <a:lnTo>
                    <a:pt x="3932582" y="430034"/>
                  </a:lnTo>
                  <a:lnTo>
                    <a:pt x="3984113" y="446188"/>
                  </a:lnTo>
                  <a:lnTo>
                    <a:pt x="4038294" y="454931"/>
                  </a:lnTo>
                  <a:lnTo>
                    <a:pt x="4056976" y="460794"/>
                  </a:lnTo>
                  <a:lnTo>
                    <a:pt x="4075010" y="468088"/>
                  </a:lnTo>
                  <a:lnTo>
                    <a:pt x="4092395" y="476814"/>
                  </a:lnTo>
                  <a:lnTo>
                    <a:pt x="4109132" y="486972"/>
                  </a:lnTo>
                  <a:lnTo>
                    <a:pt x="4105021" y="498624"/>
                  </a:lnTo>
                  <a:lnTo>
                    <a:pt x="4039307" y="623136"/>
                  </a:lnTo>
                  <a:lnTo>
                    <a:pt x="3985960" y="712212"/>
                  </a:lnTo>
                  <a:lnTo>
                    <a:pt x="3930415" y="799896"/>
                  </a:lnTo>
                  <a:lnTo>
                    <a:pt x="3872672" y="886189"/>
                  </a:lnTo>
                  <a:lnTo>
                    <a:pt x="3812730" y="971090"/>
                  </a:lnTo>
                  <a:lnTo>
                    <a:pt x="3782568" y="1011203"/>
                  </a:lnTo>
                  <a:lnTo>
                    <a:pt x="3596342" y="1248289"/>
                  </a:lnTo>
                  <a:lnTo>
                    <a:pt x="3567978" y="1286505"/>
                  </a:lnTo>
                  <a:lnTo>
                    <a:pt x="3540466" y="1325389"/>
                  </a:lnTo>
                  <a:lnTo>
                    <a:pt x="3487373" y="1404417"/>
                  </a:lnTo>
                  <a:lnTo>
                    <a:pt x="3457422" y="1445436"/>
                  </a:lnTo>
                  <a:lnTo>
                    <a:pt x="3426464" y="1485514"/>
                  </a:lnTo>
                  <a:lnTo>
                    <a:pt x="3394501" y="1524651"/>
                  </a:lnTo>
                  <a:lnTo>
                    <a:pt x="3361533" y="1562845"/>
                  </a:lnTo>
                  <a:lnTo>
                    <a:pt x="3327559" y="1600098"/>
                  </a:lnTo>
                  <a:lnTo>
                    <a:pt x="3292579" y="1636409"/>
                  </a:lnTo>
                  <a:lnTo>
                    <a:pt x="3256594" y="1671778"/>
                  </a:lnTo>
                  <a:lnTo>
                    <a:pt x="3219603" y="1706205"/>
                  </a:lnTo>
                  <a:lnTo>
                    <a:pt x="3181606" y="1739691"/>
                  </a:lnTo>
                  <a:lnTo>
                    <a:pt x="3142604" y="1772234"/>
                  </a:lnTo>
                  <a:lnTo>
                    <a:pt x="3101431" y="1807907"/>
                  </a:lnTo>
                  <a:lnTo>
                    <a:pt x="3059180" y="1842102"/>
                  </a:lnTo>
                  <a:lnTo>
                    <a:pt x="3015851" y="1874821"/>
                  </a:lnTo>
                  <a:lnTo>
                    <a:pt x="2971445" y="1906063"/>
                  </a:lnTo>
                  <a:lnTo>
                    <a:pt x="2925962" y="1935828"/>
                  </a:lnTo>
                  <a:lnTo>
                    <a:pt x="2879401" y="1964116"/>
                  </a:lnTo>
                  <a:lnTo>
                    <a:pt x="2831921" y="1990834"/>
                  </a:lnTo>
                  <a:lnTo>
                    <a:pt x="2783681" y="2015891"/>
                  </a:lnTo>
                  <a:lnTo>
                    <a:pt x="2734681" y="2039285"/>
                  </a:lnTo>
                  <a:lnTo>
                    <a:pt x="2684920" y="2061016"/>
                  </a:lnTo>
                  <a:lnTo>
                    <a:pt x="2634399" y="2081085"/>
                  </a:lnTo>
                  <a:lnTo>
                    <a:pt x="2583118" y="2099492"/>
                  </a:lnTo>
                  <a:lnTo>
                    <a:pt x="2534472" y="2115553"/>
                  </a:lnTo>
                  <a:lnTo>
                    <a:pt x="2485475" y="2130338"/>
                  </a:lnTo>
                  <a:lnTo>
                    <a:pt x="2436129" y="2143847"/>
                  </a:lnTo>
                  <a:lnTo>
                    <a:pt x="2386434" y="2156081"/>
                  </a:lnTo>
                  <a:lnTo>
                    <a:pt x="2336388" y="2167038"/>
                  </a:lnTo>
                  <a:lnTo>
                    <a:pt x="2284932" y="2176585"/>
                  </a:lnTo>
                  <a:lnTo>
                    <a:pt x="2181589" y="2193497"/>
                  </a:lnTo>
                  <a:lnTo>
                    <a:pt x="1974165" y="2223252"/>
                  </a:lnTo>
                  <a:lnTo>
                    <a:pt x="1930396" y="2226244"/>
                  </a:lnTo>
                  <a:close/>
                </a:path>
              </a:pathLst>
            </a:custGeom>
            <a:solidFill>
              <a:srgbClr val="E9D3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2684230" y="1648644"/>
              <a:ext cx="3862704" cy="3759200"/>
            </a:xfrm>
            <a:custGeom>
              <a:avLst/>
              <a:gdLst/>
              <a:ahLst/>
              <a:cxnLst/>
              <a:rect l="l" t="t" r="r" b="b"/>
              <a:pathLst>
                <a:path w="3862705" h="3759200" extrusionOk="0">
                  <a:moveTo>
                    <a:pt x="1955894" y="3708399"/>
                  </a:moveTo>
                  <a:lnTo>
                    <a:pt x="532405" y="3708399"/>
                  </a:lnTo>
                  <a:lnTo>
                    <a:pt x="230498" y="3632199"/>
                  </a:lnTo>
                  <a:lnTo>
                    <a:pt x="205641" y="3619499"/>
                  </a:lnTo>
                  <a:lnTo>
                    <a:pt x="155652" y="3619499"/>
                  </a:lnTo>
                  <a:lnTo>
                    <a:pt x="130542" y="3606799"/>
                  </a:lnTo>
                  <a:lnTo>
                    <a:pt x="103820" y="3606799"/>
                  </a:lnTo>
                  <a:lnTo>
                    <a:pt x="93803" y="3594099"/>
                  </a:lnTo>
                  <a:lnTo>
                    <a:pt x="79929" y="3594099"/>
                  </a:lnTo>
                  <a:lnTo>
                    <a:pt x="75678" y="3581399"/>
                  </a:lnTo>
                  <a:lnTo>
                    <a:pt x="67765" y="3581399"/>
                  </a:lnTo>
                  <a:lnTo>
                    <a:pt x="64161" y="3568699"/>
                  </a:lnTo>
                  <a:lnTo>
                    <a:pt x="57658" y="3568699"/>
                  </a:lnTo>
                  <a:lnTo>
                    <a:pt x="54805" y="3555999"/>
                  </a:lnTo>
                  <a:lnTo>
                    <a:pt x="49897" y="3555999"/>
                  </a:lnTo>
                  <a:lnTo>
                    <a:pt x="47877" y="3543299"/>
                  </a:lnTo>
                  <a:lnTo>
                    <a:pt x="44705" y="3530599"/>
                  </a:lnTo>
                  <a:lnTo>
                    <a:pt x="43575" y="3530599"/>
                  </a:lnTo>
                  <a:lnTo>
                    <a:pt x="42902" y="3517899"/>
                  </a:lnTo>
                  <a:lnTo>
                    <a:pt x="33514" y="3479799"/>
                  </a:lnTo>
                  <a:lnTo>
                    <a:pt x="25021" y="3428999"/>
                  </a:lnTo>
                  <a:lnTo>
                    <a:pt x="17423" y="3378199"/>
                  </a:lnTo>
                  <a:lnTo>
                    <a:pt x="10720" y="3327399"/>
                  </a:lnTo>
                  <a:lnTo>
                    <a:pt x="4912" y="3276599"/>
                  </a:lnTo>
                  <a:lnTo>
                    <a:pt x="0" y="3225799"/>
                  </a:lnTo>
                  <a:lnTo>
                    <a:pt x="768" y="3174999"/>
                  </a:lnTo>
                  <a:lnTo>
                    <a:pt x="3492" y="3124199"/>
                  </a:lnTo>
                  <a:lnTo>
                    <a:pt x="8174" y="3073399"/>
                  </a:lnTo>
                  <a:lnTo>
                    <a:pt x="14813" y="3022599"/>
                  </a:lnTo>
                  <a:lnTo>
                    <a:pt x="23408" y="2971799"/>
                  </a:lnTo>
                  <a:lnTo>
                    <a:pt x="31133" y="2920999"/>
                  </a:lnTo>
                  <a:lnTo>
                    <a:pt x="39941" y="2870199"/>
                  </a:lnTo>
                  <a:lnTo>
                    <a:pt x="49325" y="2819399"/>
                  </a:lnTo>
                  <a:lnTo>
                    <a:pt x="58777" y="2768599"/>
                  </a:lnTo>
                  <a:lnTo>
                    <a:pt x="67789" y="2730499"/>
                  </a:lnTo>
                  <a:lnTo>
                    <a:pt x="75854" y="2679699"/>
                  </a:lnTo>
                  <a:lnTo>
                    <a:pt x="84813" y="2628899"/>
                  </a:lnTo>
                  <a:lnTo>
                    <a:pt x="96053" y="2578099"/>
                  </a:lnTo>
                  <a:lnTo>
                    <a:pt x="109054" y="2539999"/>
                  </a:lnTo>
                  <a:lnTo>
                    <a:pt x="123298" y="2489199"/>
                  </a:lnTo>
                  <a:lnTo>
                    <a:pt x="138267" y="2438399"/>
                  </a:lnTo>
                  <a:lnTo>
                    <a:pt x="153442" y="2387599"/>
                  </a:lnTo>
                  <a:lnTo>
                    <a:pt x="168304" y="2349499"/>
                  </a:lnTo>
                  <a:lnTo>
                    <a:pt x="182335" y="2298699"/>
                  </a:lnTo>
                  <a:lnTo>
                    <a:pt x="197892" y="2247899"/>
                  </a:lnTo>
                  <a:lnTo>
                    <a:pt x="214501" y="2197099"/>
                  </a:lnTo>
                  <a:lnTo>
                    <a:pt x="232162" y="2146299"/>
                  </a:lnTo>
                  <a:lnTo>
                    <a:pt x="250874" y="2095499"/>
                  </a:lnTo>
                  <a:lnTo>
                    <a:pt x="270637" y="2044699"/>
                  </a:lnTo>
                  <a:lnTo>
                    <a:pt x="291452" y="2006599"/>
                  </a:lnTo>
                  <a:lnTo>
                    <a:pt x="313318" y="1955799"/>
                  </a:lnTo>
                  <a:lnTo>
                    <a:pt x="336235" y="1904999"/>
                  </a:lnTo>
                  <a:lnTo>
                    <a:pt x="360204" y="1854199"/>
                  </a:lnTo>
                  <a:lnTo>
                    <a:pt x="385224" y="1816099"/>
                  </a:lnTo>
                  <a:lnTo>
                    <a:pt x="394182" y="1790699"/>
                  </a:lnTo>
                  <a:lnTo>
                    <a:pt x="403576" y="1777999"/>
                  </a:lnTo>
                  <a:lnTo>
                    <a:pt x="413062" y="1765299"/>
                  </a:lnTo>
                  <a:lnTo>
                    <a:pt x="422295" y="1752599"/>
                  </a:lnTo>
                  <a:lnTo>
                    <a:pt x="448889" y="1701799"/>
                  </a:lnTo>
                  <a:lnTo>
                    <a:pt x="475265" y="1650999"/>
                  </a:lnTo>
                  <a:lnTo>
                    <a:pt x="502154" y="1600199"/>
                  </a:lnTo>
                  <a:lnTo>
                    <a:pt x="530285" y="1562099"/>
                  </a:lnTo>
                  <a:lnTo>
                    <a:pt x="555572" y="1523999"/>
                  </a:lnTo>
                  <a:lnTo>
                    <a:pt x="581782" y="1485899"/>
                  </a:lnTo>
                  <a:lnTo>
                    <a:pt x="608915" y="1447799"/>
                  </a:lnTo>
                  <a:lnTo>
                    <a:pt x="636970" y="1409699"/>
                  </a:lnTo>
                  <a:lnTo>
                    <a:pt x="662004" y="1384299"/>
                  </a:lnTo>
                  <a:lnTo>
                    <a:pt x="687856" y="1346199"/>
                  </a:lnTo>
                  <a:lnTo>
                    <a:pt x="740148" y="1295399"/>
                  </a:lnTo>
                  <a:lnTo>
                    <a:pt x="765102" y="1257299"/>
                  </a:lnTo>
                  <a:lnTo>
                    <a:pt x="814932" y="1206499"/>
                  </a:lnTo>
                  <a:lnTo>
                    <a:pt x="839289" y="1168399"/>
                  </a:lnTo>
                  <a:lnTo>
                    <a:pt x="871972" y="1130299"/>
                  </a:lnTo>
                  <a:lnTo>
                    <a:pt x="906140" y="1092199"/>
                  </a:lnTo>
                  <a:lnTo>
                    <a:pt x="941679" y="1066799"/>
                  </a:lnTo>
                  <a:lnTo>
                    <a:pt x="978473" y="1028699"/>
                  </a:lnTo>
                  <a:lnTo>
                    <a:pt x="1016407" y="990599"/>
                  </a:lnTo>
                  <a:lnTo>
                    <a:pt x="1055366" y="965199"/>
                  </a:lnTo>
                  <a:lnTo>
                    <a:pt x="1095235" y="939799"/>
                  </a:lnTo>
                  <a:lnTo>
                    <a:pt x="1135899" y="901699"/>
                  </a:lnTo>
                  <a:lnTo>
                    <a:pt x="1177243" y="876299"/>
                  </a:lnTo>
                  <a:lnTo>
                    <a:pt x="1261509" y="825499"/>
                  </a:lnTo>
                  <a:lnTo>
                    <a:pt x="1390973" y="749299"/>
                  </a:lnTo>
                  <a:lnTo>
                    <a:pt x="1434122" y="711199"/>
                  </a:lnTo>
                  <a:lnTo>
                    <a:pt x="1563737" y="634999"/>
                  </a:lnTo>
                  <a:lnTo>
                    <a:pt x="1589922" y="622299"/>
                  </a:lnTo>
                  <a:lnTo>
                    <a:pt x="1616717" y="596899"/>
                  </a:lnTo>
                  <a:lnTo>
                    <a:pt x="1644121" y="584199"/>
                  </a:lnTo>
                  <a:lnTo>
                    <a:pt x="1672135" y="571499"/>
                  </a:lnTo>
                  <a:lnTo>
                    <a:pt x="1720272" y="558799"/>
                  </a:lnTo>
                  <a:lnTo>
                    <a:pt x="1816823" y="507999"/>
                  </a:lnTo>
                  <a:lnTo>
                    <a:pt x="1865196" y="495299"/>
                  </a:lnTo>
                  <a:lnTo>
                    <a:pt x="1913607" y="469899"/>
                  </a:lnTo>
                  <a:lnTo>
                    <a:pt x="2010463" y="431799"/>
                  </a:lnTo>
                  <a:lnTo>
                    <a:pt x="2058868" y="419099"/>
                  </a:lnTo>
                  <a:lnTo>
                    <a:pt x="2065757" y="419099"/>
                  </a:lnTo>
                  <a:lnTo>
                    <a:pt x="2072750" y="406399"/>
                  </a:lnTo>
                  <a:lnTo>
                    <a:pt x="2086478" y="406399"/>
                  </a:lnTo>
                  <a:lnTo>
                    <a:pt x="2133559" y="380999"/>
                  </a:lnTo>
                  <a:lnTo>
                    <a:pt x="2180990" y="368299"/>
                  </a:lnTo>
                  <a:lnTo>
                    <a:pt x="2228740" y="342899"/>
                  </a:lnTo>
                  <a:lnTo>
                    <a:pt x="2325081" y="317499"/>
                  </a:lnTo>
                  <a:lnTo>
                    <a:pt x="2373612" y="292099"/>
                  </a:lnTo>
                  <a:lnTo>
                    <a:pt x="2520285" y="253999"/>
                  </a:lnTo>
                  <a:lnTo>
                    <a:pt x="2569438" y="228599"/>
                  </a:lnTo>
                  <a:lnTo>
                    <a:pt x="2961700" y="126999"/>
                  </a:lnTo>
                  <a:lnTo>
                    <a:pt x="3010148" y="101599"/>
                  </a:lnTo>
                  <a:lnTo>
                    <a:pt x="3253999" y="38099"/>
                  </a:lnTo>
                  <a:lnTo>
                    <a:pt x="3303203" y="38099"/>
                  </a:lnTo>
                  <a:lnTo>
                    <a:pt x="3408423" y="12699"/>
                  </a:lnTo>
                  <a:lnTo>
                    <a:pt x="3461190" y="12699"/>
                  </a:lnTo>
                  <a:lnTo>
                    <a:pt x="3514060" y="0"/>
                  </a:lnTo>
                  <a:lnTo>
                    <a:pt x="3733578" y="0"/>
                  </a:lnTo>
                  <a:lnTo>
                    <a:pt x="3773977" y="12699"/>
                  </a:lnTo>
                  <a:lnTo>
                    <a:pt x="3803136" y="50799"/>
                  </a:lnTo>
                  <a:lnTo>
                    <a:pt x="3829695" y="101599"/>
                  </a:lnTo>
                  <a:lnTo>
                    <a:pt x="3850256" y="152399"/>
                  </a:lnTo>
                  <a:lnTo>
                    <a:pt x="3860700" y="215899"/>
                  </a:lnTo>
                  <a:lnTo>
                    <a:pt x="3862084" y="241299"/>
                  </a:lnTo>
                  <a:lnTo>
                    <a:pt x="3860852" y="266699"/>
                  </a:lnTo>
                  <a:lnTo>
                    <a:pt x="3857002" y="292099"/>
                  </a:lnTo>
                  <a:lnTo>
                    <a:pt x="3850535" y="330199"/>
                  </a:lnTo>
                  <a:lnTo>
                    <a:pt x="3849063" y="342899"/>
                  </a:lnTo>
                  <a:lnTo>
                    <a:pt x="3848675" y="355599"/>
                  </a:lnTo>
                  <a:lnTo>
                    <a:pt x="3849369" y="368299"/>
                  </a:lnTo>
                  <a:lnTo>
                    <a:pt x="3851147" y="380999"/>
                  </a:lnTo>
                  <a:lnTo>
                    <a:pt x="3564328" y="380999"/>
                  </a:lnTo>
                  <a:lnTo>
                    <a:pt x="3538123" y="393699"/>
                  </a:lnTo>
                  <a:lnTo>
                    <a:pt x="3475343" y="393699"/>
                  </a:lnTo>
                  <a:lnTo>
                    <a:pt x="3210261" y="457199"/>
                  </a:lnTo>
                  <a:lnTo>
                    <a:pt x="3161614" y="457199"/>
                  </a:lnTo>
                  <a:lnTo>
                    <a:pt x="2868632" y="533399"/>
                  </a:lnTo>
                  <a:lnTo>
                    <a:pt x="2818982" y="558799"/>
                  </a:lnTo>
                  <a:lnTo>
                    <a:pt x="2719836" y="584199"/>
                  </a:lnTo>
                  <a:lnTo>
                    <a:pt x="2620766" y="622299"/>
                  </a:lnTo>
                  <a:lnTo>
                    <a:pt x="2521620" y="647699"/>
                  </a:lnTo>
                  <a:lnTo>
                    <a:pt x="2378596" y="685799"/>
                  </a:lnTo>
                  <a:lnTo>
                    <a:pt x="2332351" y="711199"/>
                  </a:lnTo>
                  <a:lnTo>
                    <a:pt x="2285017" y="723899"/>
                  </a:lnTo>
                  <a:lnTo>
                    <a:pt x="2237699" y="749299"/>
                  </a:lnTo>
                  <a:lnTo>
                    <a:pt x="2190417" y="761999"/>
                  </a:lnTo>
                  <a:lnTo>
                    <a:pt x="2096034" y="812799"/>
                  </a:lnTo>
                  <a:lnTo>
                    <a:pt x="2048971" y="825499"/>
                  </a:lnTo>
                  <a:lnTo>
                    <a:pt x="2002018" y="850899"/>
                  </a:lnTo>
                  <a:lnTo>
                    <a:pt x="1955194" y="863599"/>
                  </a:lnTo>
                  <a:lnTo>
                    <a:pt x="1862010" y="914399"/>
                  </a:lnTo>
                  <a:lnTo>
                    <a:pt x="1815687" y="927099"/>
                  </a:lnTo>
                  <a:lnTo>
                    <a:pt x="1728854" y="977899"/>
                  </a:lnTo>
                  <a:lnTo>
                    <a:pt x="1686093" y="990599"/>
                  </a:lnTo>
                  <a:lnTo>
                    <a:pt x="1560430" y="1066799"/>
                  </a:lnTo>
                  <a:lnTo>
                    <a:pt x="1478840" y="1117599"/>
                  </a:lnTo>
                  <a:lnTo>
                    <a:pt x="1358998" y="1193799"/>
                  </a:lnTo>
                  <a:lnTo>
                    <a:pt x="1319641" y="1231899"/>
                  </a:lnTo>
                  <a:lnTo>
                    <a:pt x="1242202" y="1282699"/>
                  </a:lnTo>
                  <a:lnTo>
                    <a:pt x="1204236" y="1320799"/>
                  </a:lnTo>
                  <a:lnTo>
                    <a:pt x="1166849" y="1346199"/>
                  </a:lnTo>
                  <a:lnTo>
                    <a:pt x="1130099" y="1384299"/>
                  </a:lnTo>
                  <a:lnTo>
                    <a:pt x="1094044" y="1422399"/>
                  </a:lnTo>
                  <a:lnTo>
                    <a:pt x="1058741" y="1447799"/>
                  </a:lnTo>
                  <a:lnTo>
                    <a:pt x="1024248" y="1485899"/>
                  </a:lnTo>
                  <a:lnTo>
                    <a:pt x="990623" y="1523999"/>
                  </a:lnTo>
                  <a:lnTo>
                    <a:pt x="957924" y="1562099"/>
                  </a:lnTo>
                  <a:lnTo>
                    <a:pt x="926207" y="1600199"/>
                  </a:lnTo>
                  <a:lnTo>
                    <a:pt x="895532" y="1638299"/>
                  </a:lnTo>
                  <a:lnTo>
                    <a:pt x="865955" y="1676399"/>
                  </a:lnTo>
                  <a:lnTo>
                    <a:pt x="837535" y="1714499"/>
                  </a:lnTo>
                  <a:lnTo>
                    <a:pt x="808756" y="1752599"/>
                  </a:lnTo>
                  <a:lnTo>
                    <a:pt x="779459" y="1803399"/>
                  </a:lnTo>
                  <a:lnTo>
                    <a:pt x="750091" y="1841499"/>
                  </a:lnTo>
                  <a:lnTo>
                    <a:pt x="721098" y="1879599"/>
                  </a:lnTo>
                  <a:lnTo>
                    <a:pt x="692928" y="1930399"/>
                  </a:lnTo>
                  <a:lnTo>
                    <a:pt x="666027" y="1968499"/>
                  </a:lnTo>
                  <a:lnTo>
                    <a:pt x="640840" y="2019299"/>
                  </a:lnTo>
                  <a:lnTo>
                    <a:pt x="617816" y="2057399"/>
                  </a:lnTo>
                  <a:lnTo>
                    <a:pt x="597400" y="2108199"/>
                  </a:lnTo>
                  <a:lnTo>
                    <a:pt x="580039" y="2158999"/>
                  </a:lnTo>
                  <a:lnTo>
                    <a:pt x="550343" y="2197099"/>
                  </a:lnTo>
                  <a:lnTo>
                    <a:pt x="526698" y="2247899"/>
                  </a:lnTo>
                  <a:lnTo>
                    <a:pt x="507310" y="2298699"/>
                  </a:lnTo>
                  <a:lnTo>
                    <a:pt x="490385" y="2349499"/>
                  </a:lnTo>
                  <a:lnTo>
                    <a:pt x="474132" y="2400299"/>
                  </a:lnTo>
                  <a:lnTo>
                    <a:pt x="456756" y="2438399"/>
                  </a:lnTo>
                  <a:lnTo>
                    <a:pt x="437381" y="2489199"/>
                  </a:lnTo>
                  <a:lnTo>
                    <a:pt x="419166" y="2539999"/>
                  </a:lnTo>
                  <a:lnTo>
                    <a:pt x="402111" y="2590799"/>
                  </a:lnTo>
                  <a:lnTo>
                    <a:pt x="386216" y="2654299"/>
                  </a:lnTo>
                  <a:lnTo>
                    <a:pt x="371481" y="2705099"/>
                  </a:lnTo>
                  <a:lnTo>
                    <a:pt x="358404" y="2755899"/>
                  </a:lnTo>
                  <a:lnTo>
                    <a:pt x="345968" y="2806699"/>
                  </a:lnTo>
                  <a:lnTo>
                    <a:pt x="334171" y="2857499"/>
                  </a:lnTo>
                  <a:lnTo>
                    <a:pt x="323015" y="2908299"/>
                  </a:lnTo>
                  <a:lnTo>
                    <a:pt x="312498" y="2959099"/>
                  </a:lnTo>
                  <a:lnTo>
                    <a:pt x="302622" y="3009899"/>
                  </a:lnTo>
                  <a:lnTo>
                    <a:pt x="293385" y="3060699"/>
                  </a:lnTo>
                  <a:lnTo>
                    <a:pt x="284789" y="3111499"/>
                  </a:lnTo>
                  <a:lnTo>
                    <a:pt x="276832" y="3162299"/>
                  </a:lnTo>
                  <a:lnTo>
                    <a:pt x="269516" y="3213099"/>
                  </a:lnTo>
                  <a:lnTo>
                    <a:pt x="262839" y="3263899"/>
                  </a:lnTo>
                  <a:lnTo>
                    <a:pt x="256802" y="3314699"/>
                  </a:lnTo>
                  <a:lnTo>
                    <a:pt x="255678" y="3352799"/>
                  </a:lnTo>
                  <a:lnTo>
                    <a:pt x="255538" y="3365499"/>
                  </a:lnTo>
                  <a:lnTo>
                    <a:pt x="288040" y="3378199"/>
                  </a:lnTo>
                  <a:lnTo>
                    <a:pt x="319464" y="3378199"/>
                  </a:lnTo>
                  <a:lnTo>
                    <a:pt x="350153" y="3390899"/>
                  </a:lnTo>
                  <a:lnTo>
                    <a:pt x="414710" y="3390899"/>
                  </a:lnTo>
                  <a:lnTo>
                    <a:pt x="448905" y="3403599"/>
                  </a:lnTo>
                  <a:lnTo>
                    <a:pt x="483131" y="3403599"/>
                  </a:lnTo>
                  <a:lnTo>
                    <a:pt x="517480" y="3416299"/>
                  </a:lnTo>
                  <a:lnTo>
                    <a:pt x="722178" y="3416299"/>
                  </a:lnTo>
                  <a:lnTo>
                    <a:pt x="773365" y="3428999"/>
                  </a:lnTo>
                  <a:lnTo>
                    <a:pt x="2647339" y="3428999"/>
                  </a:lnTo>
                  <a:lnTo>
                    <a:pt x="2616933" y="3454399"/>
                  </a:lnTo>
                  <a:lnTo>
                    <a:pt x="2570721" y="3479799"/>
                  </a:lnTo>
                  <a:lnTo>
                    <a:pt x="2529538" y="3505199"/>
                  </a:lnTo>
                  <a:lnTo>
                    <a:pt x="2487568" y="3530599"/>
                  </a:lnTo>
                  <a:lnTo>
                    <a:pt x="2444809" y="3543299"/>
                  </a:lnTo>
                  <a:lnTo>
                    <a:pt x="2401262" y="3568699"/>
                  </a:lnTo>
                  <a:lnTo>
                    <a:pt x="2127463" y="3644899"/>
                  </a:lnTo>
                  <a:lnTo>
                    <a:pt x="2106335" y="3644899"/>
                  </a:lnTo>
                  <a:lnTo>
                    <a:pt x="2085583" y="3657599"/>
                  </a:lnTo>
                  <a:lnTo>
                    <a:pt x="2065207" y="3657599"/>
                  </a:lnTo>
                  <a:lnTo>
                    <a:pt x="2045207" y="3670299"/>
                  </a:lnTo>
                  <a:lnTo>
                    <a:pt x="2023476" y="3682999"/>
                  </a:lnTo>
                  <a:lnTo>
                    <a:pt x="2001347" y="3695699"/>
                  </a:lnTo>
                  <a:lnTo>
                    <a:pt x="1978820" y="3695699"/>
                  </a:lnTo>
                  <a:lnTo>
                    <a:pt x="1955894" y="3708399"/>
                  </a:lnTo>
                  <a:close/>
                </a:path>
                <a:path w="3862705" h="3759200" extrusionOk="0">
                  <a:moveTo>
                    <a:pt x="2647339" y="3428999"/>
                  </a:moveTo>
                  <a:lnTo>
                    <a:pt x="1383562" y="3428999"/>
                  </a:lnTo>
                  <a:lnTo>
                    <a:pt x="1434006" y="3416299"/>
                  </a:lnTo>
                  <a:lnTo>
                    <a:pt x="1484411" y="3416299"/>
                  </a:lnTo>
                  <a:lnTo>
                    <a:pt x="1534778" y="3403599"/>
                  </a:lnTo>
                  <a:lnTo>
                    <a:pt x="1585106" y="3403599"/>
                  </a:lnTo>
                  <a:lnTo>
                    <a:pt x="1641227" y="3390899"/>
                  </a:lnTo>
                  <a:lnTo>
                    <a:pt x="1697287" y="3390899"/>
                  </a:lnTo>
                  <a:lnTo>
                    <a:pt x="1809651" y="3365499"/>
                  </a:lnTo>
                  <a:lnTo>
                    <a:pt x="1861132" y="3365499"/>
                  </a:lnTo>
                  <a:lnTo>
                    <a:pt x="2112154" y="3301999"/>
                  </a:lnTo>
                  <a:lnTo>
                    <a:pt x="2160902" y="3276599"/>
                  </a:lnTo>
                  <a:lnTo>
                    <a:pt x="2208862" y="3263899"/>
                  </a:lnTo>
                  <a:lnTo>
                    <a:pt x="2302421" y="3213099"/>
                  </a:lnTo>
                  <a:lnTo>
                    <a:pt x="2392831" y="3162299"/>
                  </a:lnTo>
                  <a:lnTo>
                    <a:pt x="2480357" y="3111499"/>
                  </a:lnTo>
                  <a:lnTo>
                    <a:pt x="2523022" y="3073399"/>
                  </a:lnTo>
                  <a:lnTo>
                    <a:pt x="2564955" y="3047999"/>
                  </a:lnTo>
                  <a:lnTo>
                    <a:pt x="2606155" y="3022599"/>
                  </a:lnTo>
                  <a:lnTo>
                    <a:pt x="2646624" y="2984499"/>
                  </a:lnTo>
                  <a:lnTo>
                    <a:pt x="2686360" y="2959099"/>
                  </a:lnTo>
                  <a:lnTo>
                    <a:pt x="2725363" y="2920999"/>
                  </a:lnTo>
                  <a:lnTo>
                    <a:pt x="2763635" y="2882899"/>
                  </a:lnTo>
                  <a:lnTo>
                    <a:pt x="2801174" y="2857499"/>
                  </a:lnTo>
                  <a:lnTo>
                    <a:pt x="2837981" y="2819399"/>
                  </a:lnTo>
                  <a:lnTo>
                    <a:pt x="2874056" y="2781299"/>
                  </a:lnTo>
                  <a:lnTo>
                    <a:pt x="2909337" y="2743199"/>
                  </a:lnTo>
                  <a:lnTo>
                    <a:pt x="2943508" y="2705099"/>
                  </a:lnTo>
                  <a:lnTo>
                    <a:pt x="2976570" y="2666999"/>
                  </a:lnTo>
                  <a:lnTo>
                    <a:pt x="3008521" y="2628899"/>
                  </a:lnTo>
                  <a:lnTo>
                    <a:pt x="3039363" y="2590799"/>
                  </a:lnTo>
                  <a:lnTo>
                    <a:pt x="3069095" y="2552699"/>
                  </a:lnTo>
                  <a:lnTo>
                    <a:pt x="3097717" y="2514599"/>
                  </a:lnTo>
                  <a:lnTo>
                    <a:pt x="3125150" y="2463799"/>
                  </a:lnTo>
                  <a:lnTo>
                    <a:pt x="3151312" y="2425699"/>
                  </a:lnTo>
                  <a:lnTo>
                    <a:pt x="3176204" y="2387599"/>
                  </a:lnTo>
                  <a:lnTo>
                    <a:pt x="3199827" y="2336799"/>
                  </a:lnTo>
                  <a:lnTo>
                    <a:pt x="3222179" y="2298699"/>
                  </a:lnTo>
                  <a:lnTo>
                    <a:pt x="3243261" y="2247899"/>
                  </a:lnTo>
                  <a:lnTo>
                    <a:pt x="3263073" y="2197099"/>
                  </a:lnTo>
                  <a:lnTo>
                    <a:pt x="3279978" y="2158999"/>
                  </a:lnTo>
                  <a:lnTo>
                    <a:pt x="3295541" y="2108199"/>
                  </a:lnTo>
                  <a:lnTo>
                    <a:pt x="3310163" y="2057399"/>
                  </a:lnTo>
                  <a:lnTo>
                    <a:pt x="3324246" y="2006599"/>
                  </a:lnTo>
                  <a:lnTo>
                    <a:pt x="3338603" y="1968499"/>
                  </a:lnTo>
                  <a:lnTo>
                    <a:pt x="3367605" y="1866899"/>
                  </a:lnTo>
                  <a:lnTo>
                    <a:pt x="3382074" y="1816099"/>
                  </a:lnTo>
                  <a:lnTo>
                    <a:pt x="3396404" y="1765299"/>
                  </a:lnTo>
                  <a:lnTo>
                    <a:pt x="3410508" y="1727199"/>
                  </a:lnTo>
                  <a:lnTo>
                    <a:pt x="3424298" y="1676399"/>
                  </a:lnTo>
                  <a:lnTo>
                    <a:pt x="3437686" y="1625599"/>
                  </a:lnTo>
                  <a:lnTo>
                    <a:pt x="3450584" y="1574799"/>
                  </a:lnTo>
                  <a:lnTo>
                    <a:pt x="3462904" y="1523999"/>
                  </a:lnTo>
                  <a:lnTo>
                    <a:pt x="3473306" y="1473199"/>
                  </a:lnTo>
                  <a:lnTo>
                    <a:pt x="3481073" y="1422399"/>
                  </a:lnTo>
                  <a:lnTo>
                    <a:pt x="3487322" y="1371599"/>
                  </a:lnTo>
                  <a:lnTo>
                    <a:pt x="3493170" y="1320799"/>
                  </a:lnTo>
                  <a:lnTo>
                    <a:pt x="3499734" y="1269999"/>
                  </a:lnTo>
                  <a:lnTo>
                    <a:pt x="3508131" y="1219199"/>
                  </a:lnTo>
                  <a:lnTo>
                    <a:pt x="3517578" y="1168399"/>
                  </a:lnTo>
                  <a:lnTo>
                    <a:pt x="3526085" y="1130299"/>
                  </a:lnTo>
                  <a:lnTo>
                    <a:pt x="3533653" y="1079499"/>
                  </a:lnTo>
                  <a:lnTo>
                    <a:pt x="3540281" y="1028699"/>
                  </a:lnTo>
                  <a:lnTo>
                    <a:pt x="3545970" y="977899"/>
                  </a:lnTo>
                  <a:lnTo>
                    <a:pt x="3550719" y="927099"/>
                  </a:lnTo>
                  <a:lnTo>
                    <a:pt x="3554529" y="876299"/>
                  </a:lnTo>
                  <a:lnTo>
                    <a:pt x="3557399" y="825499"/>
                  </a:lnTo>
                  <a:lnTo>
                    <a:pt x="3559330" y="774699"/>
                  </a:lnTo>
                  <a:lnTo>
                    <a:pt x="3560321" y="723899"/>
                  </a:lnTo>
                  <a:lnTo>
                    <a:pt x="3560270" y="660399"/>
                  </a:lnTo>
                  <a:lnTo>
                    <a:pt x="3559960" y="622299"/>
                  </a:lnTo>
                  <a:lnTo>
                    <a:pt x="3560256" y="584199"/>
                  </a:lnTo>
                  <a:lnTo>
                    <a:pt x="3561051" y="533399"/>
                  </a:lnTo>
                  <a:lnTo>
                    <a:pt x="3562134" y="482599"/>
                  </a:lnTo>
                  <a:lnTo>
                    <a:pt x="3563296" y="431799"/>
                  </a:lnTo>
                  <a:lnTo>
                    <a:pt x="3564328" y="380999"/>
                  </a:lnTo>
                  <a:lnTo>
                    <a:pt x="3851147" y="380999"/>
                  </a:lnTo>
                  <a:lnTo>
                    <a:pt x="3853075" y="393699"/>
                  </a:lnTo>
                  <a:lnTo>
                    <a:pt x="3855383" y="419099"/>
                  </a:lnTo>
                  <a:lnTo>
                    <a:pt x="3857163" y="444499"/>
                  </a:lnTo>
                  <a:lnTo>
                    <a:pt x="3857509" y="469899"/>
                  </a:lnTo>
                  <a:lnTo>
                    <a:pt x="3854659" y="571499"/>
                  </a:lnTo>
                  <a:lnTo>
                    <a:pt x="3853203" y="622299"/>
                  </a:lnTo>
                  <a:lnTo>
                    <a:pt x="3851692" y="673099"/>
                  </a:lnTo>
                  <a:lnTo>
                    <a:pt x="3850097" y="723899"/>
                  </a:lnTo>
                  <a:lnTo>
                    <a:pt x="3848391" y="787399"/>
                  </a:lnTo>
                  <a:lnTo>
                    <a:pt x="3846549" y="838199"/>
                  </a:lnTo>
                  <a:lnTo>
                    <a:pt x="3844543" y="888999"/>
                  </a:lnTo>
                  <a:lnTo>
                    <a:pt x="3842346" y="939799"/>
                  </a:lnTo>
                  <a:lnTo>
                    <a:pt x="3839932" y="990599"/>
                  </a:lnTo>
                  <a:lnTo>
                    <a:pt x="3836849" y="1041399"/>
                  </a:lnTo>
                  <a:lnTo>
                    <a:pt x="3832577" y="1092199"/>
                  </a:lnTo>
                  <a:lnTo>
                    <a:pt x="3827235" y="1142999"/>
                  </a:lnTo>
                  <a:lnTo>
                    <a:pt x="3820946" y="1193799"/>
                  </a:lnTo>
                  <a:lnTo>
                    <a:pt x="3813831" y="1244599"/>
                  </a:lnTo>
                  <a:lnTo>
                    <a:pt x="3799597" y="1333499"/>
                  </a:lnTo>
                  <a:lnTo>
                    <a:pt x="3792420" y="1384299"/>
                  </a:lnTo>
                  <a:lnTo>
                    <a:pt x="3785149" y="1435099"/>
                  </a:lnTo>
                  <a:lnTo>
                    <a:pt x="3777744" y="1485899"/>
                  </a:lnTo>
                  <a:lnTo>
                    <a:pt x="3770162" y="1536699"/>
                  </a:lnTo>
                  <a:lnTo>
                    <a:pt x="3762364" y="1574799"/>
                  </a:lnTo>
                  <a:lnTo>
                    <a:pt x="3754308" y="1625599"/>
                  </a:lnTo>
                  <a:lnTo>
                    <a:pt x="3745955" y="1676399"/>
                  </a:lnTo>
                  <a:lnTo>
                    <a:pt x="3737262" y="1727199"/>
                  </a:lnTo>
                  <a:lnTo>
                    <a:pt x="3728190" y="1765299"/>
                  </a:lnTo>
                  <a:lnTo>
                    <a:pt x="3716824" y="1816099"/>
                  </a:lnTo>
                  <a:lnTo>
                    <a:pt x="3704591" y="1866899"/>
                  </a:lnTo>
                  <a:lnTo>
                    <a:pt x="3691492" y="1904999"/>
                  </a:lnTo>
                  <a:lnTo>
                    <a:pt x="3677526" y="1955799"/>
                  </a:lnTo>
                  <a:lnTo>
                    <a:pt x="3662693" y="1993899"/>
                  </a:lnTo>
                  <a:lnTo>
                    <a:pt x="3646993" y="2044699"/>
                  </a:lnTo>
                  <a:lnTo>
                    <a:pt x="3632149" y="2095499"/>
                  </a:lnTo>
                  <a:lnTo>
                    <a:pt x="3617346" y="2133599"/>
                  </a:lnTo>
                  <a:lnTo>
                    <a:pt x="3602491" y="2184399"/>
                  </a:lnTo>
                  <a:lnTo>
                    <a:pt x="3587492" y="2235199"/>
                  </a:lnTo>
                  <a:lnTo>
                    <a:pt x="3572256" y="2273299"/>
                  </a:lnTo>
                  <a:lnTo>
                    <a:pt x="3556691" y="2324099"/>
                  </a:lnTo>
                  <a:lnTo>
                    <a:pt x="3540703" y="2374899"/>
                  </a:lnTo>
                  <a:lnTo>
                    <a:pt x="3524199" y="2412999"/>
                  </a:lnTo>
                  <a:lnTo>
                    <a:pt x="3504779" y="2463799"/>
                  </a:lnTo>
                  <a:lnTo>
                    <a:pt x="3483019" y="2514599"/>
                  </a:lnTo>
                  <a:lnTo>
                    <a:pt x="3458920" y="2565399"/>
                  </a:lnTo>
                  <a:lnTo>
                    <a:pt x="3432481" y="2603499"/>
                  </a:lnTo>
                  <a:lnTo>
                    <a:pt x="3406538" y="2654299"/>
                  </a:lnTo>
                  <a:lnTo>
                    <a:pt x="3379898" y="2692399"/>
                  </a:lnTo>
                  <a:lnTo>
                    <a:pt x="3352563" y="2730499"/>
                  </a:lnTo>
                  <a:lnTo>
                    <a:pt x="3324532" y="2768599"/>
                  </a:lnTo>
                  <a:lnTo>
                    <a:pt x="3295805" y="2819399"/>
                  </a:lnTo>
                  <a:lnTo>
                    <a:pt x="3266383" y="2857499"/>
                  </a:lnTo>
                  <a:lnTo>
                    <a:pt x="3236264" y="2895599"/>
                  </a:lnTo>
                  <a:lnTo>
                    <a:pt x="3205449" y="2933699"/>
                  </a:lnTo>
                  <a:lnTo>
                    <a:pt x="3173939" y="2971799"/>
                  </a:lnTo>
                  <a:lnTo>
                    <a:pt x="3141733" y="3009899"/>
                  </a:lnTo>
                  <a:lnTo>
                    <a:pt x="3108830" y="3047999"/>
                  </a:lnTo>
                  <a:lnTo>
                    <a:pt x="3075232" y="3073399"/>
                  </a:lnTo>
                  <a:lnTo>
                    <a:pt x="3039148" y="3111499"/>
                  </a:lnTo>
                  <a:lnTo>
                    <a:pt x="3001330" y="3149599"/>
                  </a:lnTo>
                  <a:lnTo>
                    <a:pt x="2962088" y="3187699"/>
                  </a:lnTo>
                  <a:lnTo>
                    <a:pt x="2921736" y="3213099"/>
                  </a:lnTo>
                  <a:lnTo>
                    <a:pt x="2880583" y="3251199"/>
                  </a:lnTo>
                  <a:lnTo>
                    <a:pt x="2838943" y="3289299"/>
                  </a:lnTo>
                  <a:lnTo>
                    <a:pt x="2795748" y="3327399"/>
                  </a:lnTo>
                  <a:lnTo>
                    <a:pt x="2751949" y="3352799"/>
                  </a:lnTo>
                  <a:lnTo>
                    <a:pt x="2707548" y="3390899"/>
                  </a:lnTo>
                  <a:lnTo>
                    <a:pt x="2662542" y="3416299"/>
                  </a:lnTo>
                  <a:lnTo>
                    <a:pt x="2647339" y="3428999"/>
                  </a:lnTo>
                  <a:close/>
                </a:path>
                <a:path w="3862705" h="3759200" extrusionOk="0">
                  <a:moveTo>
                    <a:pt x="1684456" y="3733799"/>
                  </a:moveTo>
                  <a:lnTo>
                    <a:pt x="684990" y="3733799"/>
                  </a:lnTo>
                  <a:lnTo>
                    <a:pt x="583093" y="3708399"/>
                  </a:lnTo>
                  <a:lnTo>
                    <a:pt x="1850734" y="3708399"/>
                  </a:lnTo>
                  <a:lnTo>
                    <a:pt x="1798017" y="3721099"/>
                  </a:lnTo>
                  <a:lnTo>
                    <a:pt x="1714840" y="3721099"/>
                  </a:lnTo>
                  <a:lnTo>
                    <a:pt x="1684456" y="3733799"/>
                  </a:lnTo>
                  <a:close/>
                </a:path>
                <a:path w="3862705" h="3759200" extrusionOk="0">
                  <a:moveTo>
                    <a:pt x="1623523" y="3746499"/>
                  </a:moveTo>
                  <a:lnTo>
                    <a:pt x="787738" y="3746499"/>
                  </a:lnTo>
                  <a:lnTo>
                    <a:pt x="736246" y="3733799"/>
                  </a:lnTo>
                  <a:lnTo>
                    <a:pt x="1654079" y="3733799"/>
                  </a:lnTo>
                  <a:lnTo>
                    <a:pt x="1623523" y="3746499"/>
                  </a:lnTo>
                  <a:close/>
                </a:path>
                <a:path w="3862705" h="3759200" extrusionOk="0">
                  <a:moveTo>
                    <a:pt x="1473848" y="3759199"/>
                  </a:moveTo>
                  <a:lnTo>
                    <a:pt x="1074268" y="3759199"/>
                  </a:lnTo>
                  <a:lnTo>
                    <a:pt x="1024275" y="3746499"/>
                  </a:lnTo>
                  <a:lnTo>
                    <a:pt x="1523750" y="3746499"/>
                  </a:lnTo>
                  <a:lnTo>
                    <a:pt x="1473848" y="3759199"/>
                  </a:lnTo>
                  <a:close/>
                </a:path>
              </a:pathLst>
            </a:custGeom>
            <a:solidFill>
              <a:srgbClr val="F4C2A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" name="Google Shape;77;p3"/>
          <p:cNvSpPr/>
          <p:nvPr/>
        </p:nvSpPr>
        <p:spPr>
          <a:xfrm>
            <a:off x="1753962" y="10069618"/>
            <a:ext cx="824230" cy="217804"/>
          </a:xfrm>
          <a:custGeom>
            <a:avLst/>
            <a:gdLst/>
            <a:ahLst/>
            <a:cxnLst/>
            <a:rect l="l" t="t" r="r" b="b"/>
            <a:pathLst>
              <a:path w="824230" h="217804" extrusionOk="0">
                <a:moveTo>
                  <a:pt x="824097" y="217381"/>
                </a:moveTo>
                <a:lnTo>
                  <a:pt x="0" y="217381"/>
                </a:lnTo>
                <a:lnTo>
                  <a:pt x="17262" y="184546"/>
                </a:lnTo>
                <a:lnTo>
                  <a:pt x="44003" y="145207"/>
                </a:lnTo>
                <a:lnTo>
                  <a:pt x="73817" y="110528"/>
                </a:lnTo>
                <a:lnTo>
                  <a:pt x="105633" y="81526"/>
                </a:lnTo>
                <a:lnTo>
                  <a:pt x="138378" y="59221"/>
                </a:lnTo>
                <a:lnTo>
                  <a:pt x="181693" y="40911"/>
                </a:lnTo>
                <a:lnTo>
                  <a:pt x="192293" y="36868"/>
                </a:lnTo>
                <a:lnTo>
                  <a:pt x="230484" y="23300"/>
                </a:lnTo>
                <a:lnTo>
                  <a:pt x="282559" y="10694"/>
                </a:lnTo>
                <a:lnTo>
                  <a:pt x="335570" y="2905"/>
                </a:lnTo>
                <a:lnTo>
                  <a:pt x="389088" y="0"/>
                </a:lnTo>
                <a:lnTo>
                  <a:pt x="406947" y="123"/>
                </a:lnTo>
                <a:lnTo>
                  <a:pt x="460420" y="3764"/>
                </a:lnTo>
                <a:lnTo>
                  <a:pt x="513335" y="12285"/>
                </a:lnTo>
                <a:lnTo>
                  <a:pt x="565231" y="25608"/>
                </a:lnTo>
                <a:lnTo>
                  <a:pt x="615690" y="43625"/>
                </a:lnTo>
                <a:lnTo>
                  <a:pt x="664303" y="66191"/>
                </a:lnTo>
                <a:lnTo>
                  <a:pt x="710645" y="93113"/>
                </a:lnTo>
                <a:lnTo>
                  <a:pt x="754314" y="124155"/>
                </a:lnTo>
                <a:lnTo>
                  <a:pt x="792577" y="160969"/>
                </a:lnTo>
                <a:lnTo>
                  <a:pt x="818886" y="202365"/>
                </a:lnTo>
                <a:lnTo>
                  <a:pt x="824097" y="217381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3"/>
          <p:cNvSpPr/>
          <p:nvPr/>
        </p:nvSpPr>
        <p:spPr>
          <a:xfrm>
            <a:off x="2363470" y="7545378"/>
            <a:ext cx="774065" cy="704215"/>
          </a:xfrm>
          <a:custGeom>
            <a:avLst/>
            <a:gdLst/>
            <a:ahLst/>
            <a:cxnLst/>
            <a:rect l="l" t="t" r="r" b="b"/>
            <a:pathLst>
              <a:path w="774064" h="704215" extrusionOk="0">
                <a:moveTo>
                  <a:pt x="405351" y="703850"/>
                </a:moveTo>
                <a:lnTo>
                  <a:pt x="357088" y="699954"/>
                </a:lnTo>
                <a:lnTo>
                  <a:pt x="308758" y="691058"/>
                </a:lnTo>
                <a:lnTo>
                  <a:pt x="261175" y="677482"/>
                </a:lnTo>
                <a:lnTo>
                  <a:pt x="215148" y="659543"/>
                </a:lnTo>
                <a:lnTo>
                  <a:pt x="171490" y="637562"/>
                </a:lnTo>
                <a:lnTo>
                  <a:pt x="131013" y="611855"/>
                </a:lnTo>
                <a:lnTo>
                  <a:pt x="94528" y="582743"/>
                </a:lnTo>
                <a:lnTo>
                  <a:pt x="62848" y="550543"/>
                </a:lnTo>
                <a:lnTo>
                  <a:pt x="36783" y="515575"/>
                </a:lnTo>
                <a:lnTo>
                  <a:pt x="17146" y="478157"/>
                </a:lnTo>
                <a:lnTo>
                  <a:pt x="2422" y="424868"/>
                </a:lnTo>
                <a:lnTo>
                  <a:pt x="0" y="387874"/>
                </a:lnTo>
                <a:lnTo>
                  <a:pt x="1042" y="369475"/>
                </a:lnTo>
                <a:lnTo>
                  <a:pt x="16273" y="307103"/>
                </a:lnTo>
                <a:lnTo>
                  <a:pt x="37833" y="256920"/>
                </a:lnTo>
                <a:lnTo>
                  <a:pt x="65056" y="209361"/>
                </a:lnTo>
                <a:lnTo>
                  <a:pt x="97410" y="165355"/>
                </a:lnTo>
                <a:lnTo>
                  <a:pt x="134686" y="125185"/>
                </a:lnTo>
                <a:lnTo>
                  <a:pt x="176157" y="89636"/>
                </a:lnTo>
                <a:lnTo>
                  <a:pt x="221555" y="58938"/>
                </a:lnTo>
                <a:lnTo>
                  <a:pt x="269993" y="33689"/>
                </a:lnTo>
                <a:lnTo>
                  <a:pt x="345853" y="7256"/>
                </a:lnTo>
                <a:lnTo>
                  <a:pt x="394828" y="0"/>
                </a:lnTo>
                <a:lnTo>
                  <a:pt x="442279" y="780"/>
                </a:lnTo>
                <a:lnTo>
                  <a:pt x="488267" y="8999"/>
                </a:lnTo>
                <a:lnTo>
                  <a:pt x="532848" y="24060"/>
                </a:lnTo>
                <a:lnTo>
                  <a:pt x="576082" y="45365"/>
                </a:lnTo>
                <a:lnTo>
                  <a:pt x="618026" y="72315"/>
                </a:lnTo>
                <a:lnTo>
                  <a:pt x="675571" y="118023"/>
                </a:lnTo>
                <a:lnTo>
                  <a:pt x="719297" y="166119"/>
                </a:lnTo>
                <a:lnTo>
                  <a:pt x="751238" y="222730"/>
                </a:lnTo>
                <a:lnTo>
                  <a:pt x="769793" y="285024"/>
                </a:lnTo>
                <a:lnTo>
                  <a:pt x="774037" y="349882"/>
                </a:lnTo>
                <a:lnTo>
                  <a:pt x="770694" y="382268"/>
                </a:lnTo>
                <a:lnTo>
                  <a:pt x="750512" y="462327"/>
                </a:lnTo>
                <a:lnTo>
                  <a:pt x="734041" y="507213"/>
                </a:lnTo>
                <a:lnTo>
                  <a:pt x="713880" y="548304"/>
                </a:lnTo>
                <a:lnTo>
                  <a:pt x="689569" y="585187"/>
                </a:lnTo>
                <a:lnTo>
                  <a:pt x="660649" y="617448"/>
                </a:lnTo>
                <a:lnTo>
                  <a:pt x="626658" y="644673"/>
                </a:lnTo>
                <a:lnTo>
                  <a:pt x="587136" y="666447"/>
                </a:lnTo>
                <a:lnTo>
                  <a:pt x="541624" y="682357"/>
                </a:lnTo>
                <a:lnTo>
                  <a:pt x="498431" y="695371"/>
                </a:lnTo>
                <a:lnTo>
                  <a:pt x="452736" y="702429"/>
                </a:lnTo>
                <a:lnTo>
                  <a:pt x="405351" y="703850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3"/>
          <p:cNvSpPr/>
          <p:nvPr/>
        </p:nvSpPr>
        <p:spPr>
          <a:xfrm>
            <a:off x="276949" y="8962750"/>
            <a:ext cx="707390" cy="711835"/>
          </a:xfrm>
          <a:custGeom>
            <a:avLst/>
            <a:gdLst/>
            <a:ahLst/>
            <a:cxnLst/>
            <a:rect l="l" t="t" r="r" b="b"/>
            <a:pathLst>
              <a:path w="707390" h="711834" extrusionOk="0">
                <a:moveTo>
                  <a:pt x="431678" y="711482"/>
                </a:moveTo>
                <a:lnTo>
                  <a:pt x="382609" y="704611"/>
                </a:lnTo>
                <a:lnTo>
                  <a:pt x="332210" y="691373"/>
                </a:lnTo>
                <a:lnTo>
                  <a:pt x="160763" y="638280"/>
                </a:lnTo>
                <a:lnTo>
                  <a:pt x="111448" y="611545"/>
                </a:lnTo>
                <a:lnTo>
                  <a:pt x="69054" y="574812"/>
                </a:lnTo>
                <a:lnTo>
                  <a:pt x="35569" y="529811"/>
                </a:lnTo>
                <a:lnTo>
                  <a:pt x="12569" y="478652"/>
                </a:lnTo>
                <a:lnTo>
                  <a:pt x="1132" y="423740"/>
                </a:lnTo>
                <a:lnTo>
                  <a:pt x="0" y="405046"/>
                </a:lnTo>
                <a:lnTo>
                  <a:pt x="1398" y="374010"/>
                </a:lnTo>
                <a:lnTo>
                  <a:pt x="11065" y="312674"/>
                </a:lnTo>
                <a:lnTo>
                  <a:pt x="29692" y="253441"/>
                </a:lnTo>
                <a:lnTo>
                  <a:pt x="56870" y="197611"/>
                </a:lnTo>
                <a:lnTo>
                  <a:pt x="92002" y="146409"/>
                </a:lnTo>
                <a:lnTo>
                  <a:pt x="134316" y="100961"/>
                </a:lnTo>
                <a:lnTo>
                  <a:pt x="182882" y="62265"/>
                </a:lnTo>
                <a:lnTo>
                  <a:pt x="236636" y="31170"/>
                </a:lnTo>
                <a:lnTo>
                  <a:pt x="292926" y="10335"/>
                </a:lnTo>
                <a:lnTo>
                  <a:pt x="350233" y="953"/>
                </a:lnTo>
                <a:lnTo>
                  <a:pt x="379279" y="0"/>
                </a:lnTo>
                <a:lnTo>
                  <a:pt x="408300" y="1548"/>
                </a:lnTo>
                <a:lnTo>
                  <a:pt x="465402" y="12105"/>
                </a:lnTo>
                <a:lnTo>
                  <a:pt x="519843" y="32309"/>
                </a:lnTo>
                <a:lnTo>
                  <a:pt x="570005" y="61559"/>
                </a:lnTo>
                <a:lnTo>
                  <a:pt x="614399" y="98988"/>
                </a:lnTo>
                <a:lnTo>
                  <a:pt x="651705" y="143483"/>
                </a:lnTo>
                <a:lnTo>
                  <a:pt x="685889" y="210058"/>
                </a:lnTo>
                <a:lnTo>
                  <a:pt x="698554" y="256515"/>
                </a:lnTo>
                <a:lnTo>
                  <a:pt x="705515" y="306113"/>
                </a:lnTo>
                <a:lnTo>
                  <a:pt x="706952" y="357621"/>
                </a:lnTo>
                <a:lnTo>
                  <a:pt x="703042" y="409805"/>
                </a:lnTo>
                <a:lnTo>
                  <a:pt x="693965" y="461433"/>
                </a:lnTo>
                <a:lnTo>
                  <a:pt x="679897" y="511272"/>
                </a:lnTo>
                <a:lnTo>
                  <a:pt x="661018" y="558090"/>
                </a:lnTo>
                <a:lnTo>
                  <a:pt x="637506" y="600655"/>
                </a:lnTo>
                <a:lnTo>
                  <a:pt x="609540" y="637733"/>
                </a:lnTo>
                <a:lnTo>
                  <a:pt x="568349" y="675111"/>
                </a:lnTo>
                <a:lnTo>
                  <a:pt x="524804" y="698610"/>
                </a:lnTo>
                <a:lnTo>
                  <a:pt x="479162" y="710108"/>
                </a:lnTo>
                <a:lnTo>
                  <a:pt x="431678" y="711482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3"/>
          <p:cNvSpPr/>
          <p:nvPr/>
        </p:nvSpPr>
        <p:spPr>
          <a:xfrm>
            <a:off x="1460573" y="7681074"/>
            <a:ext cx="738505" cy="660400"/>
          </a:xfrm>
          <a:custGeom>
            <a:avLst/>
            <a:gdLst/>
            <a:ahLst/>
            <a:cxnLst/>
            <a:rect l="l" t="t" r="r" b="b"/>
            <a:pathLst>
              <a:path w="738505" h="660400" extrusionOk="0">
                <a:moveTo>
                  <a:pt x="312325" y="660214"/>
                </a:moveTo>
                <a:lnTo>
                  <a:pt x="250708" y="656340"/>
                </a:lnTo>
                <a:lnTo>
                  <a:pt x="192084" y="636857"/>
                </a:lnTo>
                <a:lnTo>
                  <a:pt x="140409" y="603077"/>
                </a:lnTo>
                <a:lnTo>
                  <a:pt x="97349" y="563503"/>
                </a:lnTo>
                <a:lnTo>
                  <a:pt x="67576" y="528839"/>
                </a:lnTo>
                <a:lnTo>
                  <a:pt x="43317" y="492545"/>
                </a:lnTo>
                <a:lnTo>
                  <a:pt x="24502" y="454963"/>
                </a:lnTo>
                <a:lnTo>
                  <a:pt x="11058" y="416434"/>
                </a:lnTo>
                <a:lnTo>
                  <a:pt x="2914" y="377303"/>
                </a:lnTo>
                <a:lnTo>
                  <a:pt x="0" y="337910"/>
                </a:lnTo>
                <a:lnTo>
                  <a:pt x="2242" y="298601"/>
                </a:lnTo>
                <a:lnTo>
                  <a:pt x="9572" y="259716"/>
                </a:lnTo>
                <a:lnTo>
                  <a:pt x="21916" y="221598"/>
                </a:lnTo>
                <a:lnTo>
                  <a:pt x="39203" y="184591"/>
                </a:lnTo>
                <a:lnTo>
                  <a:pt x="61363" y="149036"/>
                </a:lnTo>
                <a:lnTo>
                  <a:pt x="88324" y="115277"/>
                </a:lnTo>
                <a:lnTo>
                  <a:pt x="120013" y="83656"/>
                </a:lnTo>
                <a:lnTo>
                  <a:pt x="156361" y="54515"/>
                </a:lnTo>
                <a:lnTo>
                  <a:pt x="197296" y="28198"/>
                </a:lnTo>
                <a:lnTo>
                  <a:pt x="242745" y="5048"/>
                </a:lnTo>
                <a:lnTo>
                  <a:pt x="336925" y="776"/>
                </a:lnTo>
                <a:lnTo>
                  <a:pt x="431134" y="0"/>
                </a:lnTo>
                <a:lnTo>
                  <a:pt x="525371" y="2719"/>
                </a:lnTo>
                <a:lnTo>
                  <a:pt x="568481" y="12780"/>
                </a:lnTo>
                <a:lnTo>
                  <a:pt x="609740" y="33357"/>
                </a:lnTo>
                <a:lnTo>
                  <a:pt x="647717" y="62571"/>
                </a:lnTo>
                <a:lnTo>
                  <a:pt x="680981" y="98542"/>
                </a:lnTo>
                <a:lnTo>
                  <a:pt x="708100" y="139393"/>
                </a:lnTo>
                <a:lnTo>
                  <a:pt x="727643" y="183243"/>
                </a:lnTo>
                <a:lnTo>
                  <a:pt x="738179" y="228215"/>
                </a:lnTo>
                <a:lnTo>
                  <a:pt x="738277" y="272430"/>
                </a:lnTo>
                <a:lnTo>
                  <a:pt x="731135" y="317520"/>
                </a:lnTo>
                <a:lnTo>
                  <a:pt x="720663" y="360939"/>
                </a:lnTo>
                <a:lnTo>
                  <a:pt x="705674" y="401906"/>
                </a:lnTo>
                <a:lnTo>
                  <a:pt x="684986" y="439639"/>
                </a:lnTo>
                <a:lnTo>
                  <a:pt x="657412" y="473356"/>
                </a:lnTo>
                <a:lnTo>
                  <a:pt x="621770" y="502275"/>
                </a:lnTo>
                <a:lnTo>
                  <a:pt x="576874" y="525614"/>
                </a:lnTo>
                <a:lnTo>
                  <a:pt x="540328" y="545607"/>
                </a:lnTo>
                <a:lnTo>
                  <a:pt x="504822" y="567222"/>
                </a:lnTo>
                <a:lnTo>
                  <a:pt x="470356" y="590460"/>
                </a:lnTo>
                <a:lnTo>
                  <a:pt x="428429" y="621187"/>
                </a:lnTo>
                <a:lnTo>
                  <a:pt x="401551" y="636498"/>
                </a:lnTo>
                <a:lnTo>
                  <a:pt x="372928" y="648227"/>
                </a:lnTo>
                <a:lnTo>
                  <a:pt x="343014" y="656180"/>
                </a:lnTo>
                <a:lnTo>
                  <a:pt x="312325" y="660214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3"/>
          <p:cNvSpPr/>
          <p:nvPr/>
        </p:nvSpPr>
        <p:spPr>
          <a:xfrm>
            <a:off x="3385203" y="7506089"/>
            <a:ext cx="775970" cy="648335"/>
          </a:xfrm>
          <a:custGeom>
            <a:avLst/>
            <a:gdLst/>
            <a:ahLst/>
            <a:cxnLst/>
            <a:rect l="l" t="t" r="r" b="b"/>
            <a:pathLst>
              <a:path w="775970" h="648334" extrusionOk="0">
                <a:moveTo>
                  <a:pt x="377775" y="647816"/>
                </a:moveTo>
                <a:lnTo>
                  <a:pt x="338520" y="644749"/>
                </a:lnTo>
                <a:lnTo>
                  <a:pt x="298135" y="637641"/>
                </a:lnTo>
                <a:lnTo>
                  <a:pt x="256646" y="626561"/>
                </a:lnTo>
                <a:lnTo>
                  <a:pt x="214079" y="611580"/>
                </a:lnTo>
                <a:lnTo>
                  <a:pt x="170459" y="592766"/>
                </a:lnTo>
                <a:lnTo>
                  <a:pt x="125813" y="570191"/>
                </a:lnTo>
                <a:lnTo>
                  <a:pt x="80166" y="543924"/>
                </a:lnTo>
                <a:lnTo>
                  <a:pt x="47615" y="511288"/>
                </a:lnTo>
                <a:lnTo>
                  <a:pt x="22819" y="472433"/>
                </a:lnTo>
                <a:lnTo>
                  <a:pt x="5862" y="418644"/>
                </a:lnTo>
                <a:lnTo>
                  <a:pt x="0" y="369781"/>
                </a:lnTo>
                <a:lnTo>
                  <a:pt x="5149" y="325046"/>
                </a:lnTo>
                <a:lnTo>
                  <a:pt x="21226" y="283644"/>
                </a:lnTo>
                <a:lnTo>
                  <a:pt x="48146" y="244779"/>
                </a:lnTo>
                <a:lnTo>
                  <a:pt x="85827" y="207653"/>
                </a:lnTo>
                <a:lnTo>
                  <a:pt x="121611" y="174968"/>
                </a:lnTo>
                <a:lnTo>
                  <a:pt x="158639" y="143898"/>
                </a:lnTo>
                <a:lnTo>
                  <a:pt x="196910" y="114444"/>
                </a:lnTo>
                <a:lnTo>
                  <a:pt x="236424" y="86605"/>
                </a:lnTo>
                <a:lnTo>
                  <a:pt x="277182" y="60380"/>
                </a:lnTo>
                <a:lnTo>
                  <a:pt x="319795" y="40346"/>
                </a:lnTo>
                <a:lnTo>
                  <a:pt x="364035" y="24215"/>
                </a:lnTo>
                <a:lnTo>
                  <a:pt x="409539" y="12102"/>
                </a:lnTo>
                <a:lnTo>
                  <a:pt x="455946" y="4120"/>
                </a:lnTo>
                <a:lnTo>
                  <a:pt x="502882" y="316"/>
                </a:lnTo>
                <a:lnTo>
                  <a:pt x="526407" y="0"/>
                </a:lnTo>
                <a:lnTo>
                  <a:pt x="549970" y="739"/>
                </a:lnTo>
                <a:lnTo>
                  <a:pt x="596831" y="5367"/>
                </a:lnTo>
                <a:lnTo>
                  <a:pt x="643088" y="14181"/>
                </a:lnTo>
                <a:lnTo>
                  <a:pt x="679705" y="27930"/>
                </a:lnTo>
                <a:lnTo>
                  <a:pt x="711000" y="50561"/>
                </a:lnTo>
                <a:lnTo>
                  <a:pt x="736619" y="80721"/>
                </a:lnTo>
                <a:lnTo>
                  <a:pt x="756209" y="117055"/>
                </a:lnTo>
                <a:lnTo>
                  <a:pt x="769416" y="158211"/>
                </a:lnTo>
                <a:lnTo>
                  <a:pt x="775887" y="202834"/>
                </a:lnTo>
                <a:lnTo>
                  <a:pt x="775268" y="249570"/>
                </a:lnTo>
                <a:lnTo>
                  <a:pt x="767205" y="297067"/>
                </a:lnTo>
                <a:lnTo>
                  <a:pt x="751345" y="343969"/>
                </a:lnTo>
                <a:lnTo>
                  <a:pt x="727655" y="394846"/>
                </a:lnTo>
                <a:lnTo>
                  <a:pt x="702527" y="440844"/>
                </a:lnTo>
                <a:lnTo>
                  <a:pt x="675986" y="482032"/>
                </a:lnTo>
                <a:lnTo>
                  <a:pt x="648057" y="518481"/>
                </a:lnTo>
                <a:lnTo>
                  <a:pt x="618767" y="550259"/>
                </a:lnTo>
                <a:lnTo>
                  <a:pt x="588141" y="577438"/>
                </a:lnTo>
                <a:lnTo>
                  <a:pt x="556205" y="600086"/>
                </a:lnTo>
                <a:lnTo>
                  <a:pt x="488505" y="632070"/>
                </a:lnTo>
                <a:lnTo>
                  <a:pt x="415875" y="646772"/>
                </a:lnTo>
                <a:lnTo>
                  <a:pt x="377775" y="647816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3"/>
          <p:cNvSpPr/>
          <p:nvPr/>
        </p:nvSpPr>
        <p:spPr>
          <a:xfrm>
            <a:off x="919412" y="8367779"/>
            <a:ext cx="703580" cy="679450"/>
          </a:xfrm>
          <a:custGeom>
            <a:avLst/>
            <a:gdLst/>
            <a:ahLst/>
            <a:cxnLst/>
            <a:rect l="l" t="t" r="r" b="b"/>
            <a:pathLst>
              <a:path w="703580" h="679450" extrusionOk="0">
                <a:moveTo>
                  <a:pt x="376030" y="678912"/>
                </a:moveTo>
                <a:lnTo>
                  <a:pt x="312255" y="672820"/>
                </a:lnTo>
                <a:lnTo>
                  <a:pt x="250328" y="656411"/>
                </a:lnTo>
                <a:lnTo>
                  <a:pt x="191906" y="630123"/>
                </a:lnTo>
                <a:lnTo>
                  <a:pt x="123377" y="586352"/>
                </a:lnTo>
                <a:lnTo>
                  <a:pt x="86935" y="557252"/>
                </a:lnTo>
                <a:lnTo>
                  <a:pt x="55893" y="525789"/>
                </a:lnTo>
                <a:lnTo>
                  <a:pt x="30965" y="491571"/>
                </a:lnTo>
                <a:lnTo>
                  <a:pt x="12864" y="454202"/>
                </a:lnTo>
                <a:lnTo>
                  <a:pt x="2304" y="413289"/>
                </a:lnTo>
                <a:lnTo>
                  <a:pt x="0" y="368439"/>
                </a:lnTo>
                <a:lnTo>
                  <a:pt x="6663" y="319258"/>
                </a:lnTo>
                <a:lnTo>
                  <a:pt x="20182" y="273335"/>
                </a:lnTo>
                <a:lnTo>
                  <a:pt x="39991" y="229754"/>
                </a:lnTo>
                <a:lnTo>
                  <a:pt x="65646" y="189336"/>
                </a:lnTo>
                <a:lnTo>
                  <a:pt x="111161" y="137884"/>
                </a:lnTo>
                <a:lnTo>
                  <a:pt x="141906" y="109850"/>
                </a:lnTo>
                <a:lnTo>
                  <a:pt x="175025" y="84533"/>
                </a:lnTo>
                <a:lnTo>
                  <a:pt x="210144" y="62221"/>
                </a:lnTo>
                <a:lnTo>
                  <a:pt x="247134" y="42994"/>
                </a:lnTo>
                <a:lnTo>
                  <a:pt x="285576" y="27072"/>
                </a:lnTo>
                <a:lnTo>
                  <a:pt x="325327" y="14512"/>
                </a:lnTo>
                <a:lnTo>
                  <a:pt x="365940" y="5457"/>
                </a:lnTo>
                <a:lnTo>
                  <a:pt x="421084" y="0"/>
                </a:lnTo>
                <a:lnTo>
                  <a:pt x="441665" y="3206"/>
                </a:lnTo>
                <a:lnTo>
                  <a:pt x="479979" y="19213"/>
                </a:lnTo>
                <a:lnTo>
                  <a:pt x="511268" y="46507"/>
                </a:lnTo>
                <a:lnTo>
                  <a:pt x="683276" y="378834"/>
                </a:lnTo>
                <a:lnTo>
                  <a:pt x="698917" y="418005"/>
                </a:lnTo>
                <a:lnTo>
                  <a:pt x="703475" y="459936"/>
                </a:lnTo>
                <a:lnTo>
                  <a:pt x="701464" y="480971"/>
                </a:lnTo>
                <a:lnTo>
                  <a:pt x="689034" y="521291"/>
                </a:lnTo>
                <a:lnTo>
                  <a:pt x="666258" y="556776"/>
                </a:lnTo>
                <a:lnTo>
                  <a:pt x="615670" y="601026"/>
                </a:lnTo>
                <a:lnTo>
                  <a:pt x="561391" y="635052"/>
                </a:lnTo>
                <a:lnTo>
                  <a:pt x="502288" y="659772"/>
                </a:lnTo>
                <a:lnTo>
                  <a:pt x="439945" y="674523"/>
                </a:lnTo>
                <a:lnTo>
                  <a:pt x="376030" y="678912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3"/>
          <p:cNvSpPr/>
          <p:nvPr/>
        </p:nvSpPr>
        <p:spPr>
          <a:xfrm>
            <a:off x="1871800" y="8468068"/>
            <a:ext cx="742315" cy="591185"/>
          </a:xfrm>
          <a:custGeom>
            <a:avLst/>
            <a:gdLst/>
            <a:ahLst/>
            <a:cxnLst/>
            <a:rect l="l" t="t" r="r" b="b"/>
            <a:pathLst>
              <a:path w="742314" h="591184" extrusionOk="0">
                <a:moveTo>
                  <a:pt x="268667" y="590759"/>
                </a:moveTo>
                <a:lnTo>
                  <a:pt x="222361" y="586635"/>
                </a:lnTo>
                <a:lnTo>
                  <a:pt x="175144" y="573592"/>
                </a:lnTo>
                <a:lnTo>
                  <a:pt x="126201" y="551881"/>
                </a:lnTo>
                <a:lnTo>
                  <a:pt x="82922" y="524679"/>
                </a:lnTo>
                <a:lnTo>
                  <a:pt x="47352" y="490702"/>
                </a:lnTo>
                <a:lnTo>
                  <a:pt x="21540" y="448665"/>
                </a:lnTo>
                <a:lnTo>
                  <a:pt x="7531" y="397285"/>
                </a:lnTo>
                <a:lnTo>
                  <a:pt x="2045" y="349966"/>
                </a:lnTo>
                <a:lnTo>
                  <a:pt x="0" y="302934"/>
                </a:lnTo>
                <a:lnTo>
                  <a:pt x="4455" y="257374"/>
                </a:lnTo>
                <a:lnTo>
                  <a:pt x="18473" y="214468"/>
                </a:lnTo>
                <a:lnTo>
                  <a:pt x="45112" y="175402"/>
                </a:lnTo>
                <a:lnTo>
                  <a:pt x="87434" y="141361"/>
                </a:lnTo>
                <a:lnTo>
                  <a:pt x="131837" y="113520"/>
                </a:lnTo>
                <a:lnTo>
                  <a:pt x="263128" y="26821"/>
                </a:lnTo>
                <a:lnTo>
                  <a:pt x="312763" y="9899"/>
                </a:lnTo>
                <a:lnTo>
                  <a:pt x="360972" y="1226"/>
                </a:lnTo>
                <a:lnTo>
                  <a:pt x="407876" y="0"/>
                </a:lnTo>
                <a:lnTo>
                  <a:pt x="453598" y="5416"/>
                </a:lnTo>
                <a:lnTo>
                  <a:pt x="498260" y="16671"/>
                </a:lnTo>
                <a:lnTo>
                  <a:pt x="541986" y="32964"/>
                </a:lnTo>
                <a:lnTo>
                  <a:pt x="584897" y="53491"/>
                </a:lnTo>
                <a:lnTo>
                  <a:pt x="627117" y="77448"/>
                </a:lnTo>
                <a:lnTo>
                  <a:pt x="661140" y="103044"/>
                </a:lnTo>
                <a:lnTo>
                  <a:pt x="689255" y="134266"/>
                </a:lnTo>
                <a:lnTo>
                  <a:pt x="711442" y="170044"/>
                </a:lnTo>
                <a:lnTo>
                  <a:pt x="727682" y="209309"/>
                </a:lnTo>
                <a:lnTo>
                  <a:pt x="737956" y="250991"/>
                </a:lnTo>
                <a:lnTo>
                  <a:pt x="742244" y="294020"/>
                </a:lnTo>
                <a:lnTo>
                  <a:pt x="740529" y="337327"/>
                </a:lnTo>
                <a:lnTo>
                  <a:pt x="732791" y="379842"/>
                </a:lnTo>
                <a:lnTo>
                  <a:pt x="719010" y="420496"/>
                </a:lnTo>
                <a:lnTo>
                  <a:pt x="699168" y="458218"/>
                </a:lnTo>
                <a:lnTo>
                  <a:pt x="673246" y="491939"/>
                </a:lnTo>
                <a:lnTo>
                  <a:pt x="637207" y="523557"/>
                </a:lnTo>
                <a:lnTo>
                  <a:pt x="632961" y="529720"/>
                </a:lnTo>
                <a:lnTo>
                  <a:pt x="583364" y="528543"/>
                </a:lnTo>
                <a:lnTo>
                  <a:pt x="538084" y="533967"/>
                </a:lnTo>
                <a:lnTo>
                  <a:pt x="493229" y="543695"/>
                </a:lnTo>
                <a:lnTo>
                  <a:pt x="404035" y="568502"/>
                </a:lnTo>
                <a:lnTo>
                  <a:pt x="359314" y="579803"/>
                </a:lnTo>
                <a:lnTo>
                  <a:pt x="314255" y="587852"/>
                </a:lnTo>
                <a:lnTo>
                  <a:pt x="268667" y="590759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3"/>
          <p:cNvSpPr/>
          <p:nvPr/>
        </p:nvSpPr>
        <p:spPr>
          <a:xfrm>
            <a:off x="0" y="8106950"/>
            <a:ext cx="579120" cy="704850"/>
          </a:xfrm>
          <a:custGeom>
            <a:avLst/>
            <a:gdLst/>
            <a:ahLst/>
            <a:cxnLst/>
            <a:rect l="l" t="t" r="r" b="b"/>
            <a:pathLst>
              <a:path w="579120" h="704850" extrusionOk="0">
                <a:moveTo>
                  <a:pt x="237189" y="704762"/>
                </a:moveTo>
                <a:lnTo>
                  <a:pt x="191017" y="701525"/>
                </a:lnTo>
                <a:lnTo>
                  <a:pt x="146221" y="689878"/>
                </a:lnTo>
                <a:lnTo>
                  <a:pt x="104273" y="670177"/>
                </a:lnTo>
                <a:lnTo>
                  <a:pt x="39063" y="618509"/>
                </a:lnTo>
                <a:lnTo>
                  <a:pt x="7788" y="579424"/>
                </a:lnTo>
                <a:lnTo>
                  <a:pt x="0" y="566470"/>
                </a:lnTo>
                <a:lnTo>
                  <a:pt x="0" y="195677"/>
                </a:lnTo>
                <a:lnTo>
                  <a:pt x="38347" y="142621"/>
                </a:lnTo>
                <a:lnTo>
                  <a:pt x="70884" y="101337"/>
                </a:lnTo>
                <a:lnTo>
                  <a:pt x="104817" y="61209"/>
                </a:lnTo>
                <a:lnTo>
                  <a:pt x="136970" y="35715"/>
                </a:lnTo>
                <a:lnTo>
                  <a:pt x="175611" y="17173"/>
                </a:lnTo>
                <a:lnTo>
                  <a:pt x="219075" y="5346"/>
                </a:lnTo>
                <a:lnTo>
                  <a:pt x="265697" y="0"/>
                </a:lnTo>
                <a:lnTo>
                  <a:pt x="313813" y="897"/>
                </a:lnTo>
                <a:lnTo>
                  <a:pt x="361758" y="7803"/>
                </a:lnTo>
                <a:lnTo>
                  <a:pt x="407866" y="20481"/>
                </a:lnTo>
                <a:lnTo>
                  <a:pt x="450474" y="38695"/>
                </a:lnTo>
                <a:lnTo>
                  <a:pt x="487916" y="62211"/>
                </a:lnTo>
                <a:lnTo>
                  <a:pt x="518528" y="90791"/>
                </a:lnTo>
                <a:lnTo>
                  <a:pt x="545243" y="124169"/>
                </a:lnTo>
                <a:lnTo>
                  <a:pt x="564702" y="162311"/>
                </a:lnTo>
                <a:lnTo>
                  <a:pt x="576047" y="203599"/>
                </a:lnTo>
                <a:lnTo>
                  <a:pt x="578862" y="231943"/>
                </a:lnTo>
                <a:lnTo>
                  <a:pt x="578821" y="246259"/>
                </a:lnTo>
                <a:lnTo>
                  <a:pt x="572944" y="288604"/>
                </a:lnTo>
                <a:lnTo>
                  <a:pt x="552572" y="349750"/>
                </a:lnTo>
                <a:lnTo>
                  <a:pt x="534536" y="396428"/>
                </a:lnTo>
                <a:lnTo>
                  <a:pt x="514963" y="442422"/>
                </a:lnTo>
                <a:lnTo>
                  <a:pt x="493854" y="487731"/>
                </a:lnTo>
                <a:lnTo>
                  <a:pt x="471209" y="532357"/>
                </a:lnTo>
                <a:lnTo>
                  <a:pt x="447027" y="576297"/>
                </a:lnTo>
                <a:lnTo>
                  <a:pt x="420290" y="609140"/>
                </a:lnTo>
                <a:lnTo>
                  <a:pt x="386273" y="637573"/>
                </a:lnTo>
                <a:lnTo>
                  <a:pt x="349130" y="664107"/>
                </a:lnTo>
                <a:lnTo>
                  <a:pt x="313019" y="691248"/>
                </a:lnTo>
                <a:lnTo>
                  <a:pt x="298223" y="695821"/>
                </a:lnTo>
                <a:lnTo>
                  <a:pt x="283229" y="699459"/>
                </a:lnTo>
                <a:lnTo>
                  <a:pt x="268040" y="702164"/>
                </a:lnTo>
                <a:lnTo>
                  <a:pt x="252654" y="703935"/>
                </a:lnTo>
                <a:lnTo>
                  <a:pt x="237189" y="704762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3"/>
          <p:cNvSpPr/>
          <p:nvPr/>
        </p:nvSpPr>
        <p:spPr>
          <a:xfrm>
            <a:off x="887615" y="9768954"/>
            <a:ext cx="695960" cy="518159"/>
          </a:xfrm>
          <a:custGeom>
            <a:avLst/>
            <a:gdLst/>
            <a:ahLst/>
            <a:cxnLst/>
            <a:rect l="l" t="t" r="r" b="b"/>
            <a:pathLst>
              <a:path w="695960" h="518159" extrusionOk="0">
                <a:moveTo>
                  <a:pt x="549854" y="518044"/>
                </a:moveTo>
                <a:lnTo>
                  <a:pt x="126164" y="518044"/>
                </a:lnTo>
                <a:lnTo>
                  <a:pt x="105137" y="502607"/>
                </a:lnTo>
                <a:lnTo>
                  <a:pt x="66449" y="470744"/>
                </a:lnTo>
                <a:lnTo>
                  <a:pt x="39759" y="438745"/>
                </a:lnTo>
                <a:lnTo>
                  <a:pt x="19972" y="403184"/>
                </a:lnTo>
                <a:lnTo>
                  <a:pt x="6885" y="364895"/>
                </a:lnTo>
                <a:lnTo>
                  <a:pt x="295" y="324713"/>
                </a:lnTo>
                <a:lnTo>
                  <a:pt x="0" y="283471"/>
                </a:lnTo>
                <a:lnTo>
                  <a:pt x="5797" y="242003"/>
                </a:lnTo>
                <a:lnTo>
                  <a:pt x="17484" y="201144"/>
                </a:lnTo>
                <a:lnTo>
                  <a:pt x="34858" y="161726"/>
                </a:lnTo>
                <a:lnTo>
                  <a:pt x="57718" y="124585"/>
                </a:lnTo>
                <a:lnTo>
                  <a:pt x="85860" y="90554"/>
                </a:lnTo>
                <a:lnTo>
                  <a:pt x="119081" y="60466"/>
                </a:lnTo>
                <a:lnTo>
                  <a:pt x="157180" y="35157"/>
                </a:lnTo>
                <a:lnTo>
                  <a:pt x="199954" y="15459"/>
                </a:lnTo>
                <a:lnTo>
                  <a:pt x="242244" y="6483"/>
                </a:lnTo>
                <a:lnTo>
                  <a:pt x="285178" y="1315"/>
                </a:lnTo>
                <a:lnTo>
                  <a:pt x="328403" y="0"/>
                </a:lnTo>
                <a:lnTo>
                  <a:pt x="342808" y="419"/>
                </a:lnTo>
                <a:lnTo>
                  <a:pt x="385882" y="4252"/>
                </a:lnTo>
                <a:lnTo>
                  <a:pt x="428430" y="11910"/>
                </a:lnTo>
                <a:lnTo>
                  <a:pt x="470125" y="23334"/>
                </a:lnTo>
                <a:lnTo>
                  <a:pt x="510646" y="38437"/>
                </a:lnTo>
                <a:lnTo>
                  <a:pt x="549657" y="57097"/>
                </a:lnTo>
                <a:lnTo>
                  <a:pt x="586834" y="79157"/>
                </a:lnTo>
                <a:lnTo>
                  <a:pt x="621896" y="104446"/>
                </a:lnTo>
                <a:lnTo>
                  <a:pt x="649896" y="131012"/>
                </a:lnTo>
                <a:lnTo>
                  <a:pt x="672648" y="164357"/>
                </a:lnTo>
                <a:lnTo>
                  <a:pt x="687927" y="201721"/>
                </a:lnTo>
                <a:lnTo>
                  <a:pt x="695054" y="241439"/>
                </a:lnTo>
                <a:lnTo>
                  <a:pt x="695539" y="257601"/>
                </a:lnTo>
                <a:lnTo>
                  <a:pt x="695273" y="265690"/>
                </a:lnTo>
                <a:lnTo>
                  <a:pt x="688867" y="305530"/>
                </a:lnTo>
                <a:lnTo>
                  <a:pt x="674274" y="343152"/>
                </a:lnTo>
                <a:lnTo>
                  <a:pt x="642910" y="392385"/>
                </a:lnTo>
                <a:lnTo>
                  <a:pt x="614266" y="433639"/>
                </a:lnTo>
                <a:lnTo>
                  <a:pt x="584486" y="474030"/>
                </a:lnTo>
                <a:lnTo>
                  <a:pt x="553571" y="513560"/>
                </a:lnTo>
                <a:lnTo>
                  <a:pt x="549854" y="518044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3"/>
          <p:cNvSpPr/>
          <p:nvPr/>
        </p:nvSpPr>
        <p:spPr>
          <a:xfrm>
            <a:off x="2847050" y="8437350"/>
            <a:ext cx="697865" cy="598805"/>
          </a:xfrm>
          <a:custGeom>
            <a:avLst/>
            <a:gdLst/>
            <a:ahLst/>
            <a:cxnLst/>
            <a:rect l="l" t="t" r="r" b="b"/>
            <a:pathLst>
              <a:path w="697864" h="598804" extrusionOk="0">
                <a:moveTo>
                  <a:pt x="367260" y="598394"/>
                </a:moveTo>
                <a:lnTo>
                  <a:pt x="294697" y="588005"/>
                </a:lnTo>
                <a:lnTo>
                  <a:pt x="227316" y="568716"/>
                </a:lnTo>
                <a:lnTo>
                  <a:pt x="182919" y="554247"/>
                </a:lnTo>
                <a:lnTo>
                  <a:pt x="140283" y="535822"/>
                </a:lnTo>
                <a:lnTo>
                  <a:pt x="101657" y="511597"/>
                </a:lnTo>
                <a:lnTo>
                  <a:pt x="69291" y="479728"/>
                </a:lnTo>
                <a:lnTo>
                  <a:pt x="45434" y="438371"/>
                </a:lnTo>
                <a:lnTo>
                  <a:pt x="32338" y="385683"/>
                </a:lnTo>
                <a:lnTo>
                  <a:pt x="9834" y="340036"/>
                </a:lnTo>
                <a:lnTo>
                  <a:pt x="0" y="297166"/>
                </a:lnTo>
                <a:lnTo>
                  <a:pt x="1300" y="256778"/>
                </a:lnTo>
                <a:lnTo>
                  <a:pt x="12199" y="218579"/>
                </a:lnTo>
                <a:lnTo>
                  <a:pt x="31160" y="182278"/>
                </a:lnTo>
                <a:lnTo>
                  <a:pt x="56649" y="147580"/>
                </a:lnTo>
                <a:lnTo>
                  <a:pt x="87128" y="114192"/>
                </a:lnTo>
                <a:lnTo>
                  <a:pt x="120043" y="85534"/>
                </a:lnTo>
                <a:lnTo>
                  <a:pt x="157559" y="60823"/>
                </a:lnTo>
                <a:lnTo>
                  <a:pt x="198859" y="40159"/>
                </a:lnTo>
                <a:lnTo>
                  <a:pt x="243121" y="23644"/>
                </a:lnTo>
                <a:lnTo>
                  <a:pt x="289527" y="11379"/>
                </a:lnTo>
                <a:lnTo>
                  <a:pt x="337257" y="3464"/>
                </a:lnTo>
                <a:lnTo>
                  <a:pt x="385491" y="0"/>
                </a:lnTo>
                <a:lnTo>
                  <a:pt x="433409" y="1087"/>
                </a:lnTo>
                <a:lnTo>
                  <a:pt x="480192" y="6828"/>
                </a:lnTo>
                <a:lnTo>
                  <a:pt x="525020" y="17322"/>
                </a:lnTo>
                <a:lnTo>
                  <a:pt x="567074" y="32670"/>
                </a:lnTo>
                <a:lnTo>
                  <a:pt x="605534" y="52973"/>
                </a:lnTo>
                <a:lnTo>
                  <a:pt x="639909" y="81023"/>
                </a:lnTo>
                <a:lnTo>
                  <a:pt x="662562" y="119168"/>
                </a:lnTo>
                <a:lnTo>
                  <a:pt x="684790" y="212864"/>
                </a:lnTo>
                <a:lnTo>
                  <a:pt x="693460" y="259516"/>
                </a:lnTo>
                <a:lnTo>
                  <a:pt x="697730" y="305918"/>
                </a:lnTo>
                <a:lnTo>
                  <a:pt x="695524" y="351982"/>
                </a:lnTo>
                <a:lnTo>
                  <a:pt x="684765" y="397619"/>
                </a:lnTo>
                <a:lnTo>
                  <a:pt x="663375" y="442741"/>
                </a:lnTo>
                <a:lnTo>
                  <a:pt x="629277" y="487258"/>
                </a:lnTo>
                <a:lnTo>
                  <a:pt x="574522" y="535986"/>
                </a:lnTo>
                <a:lnTo>
                  <a:pt x="510543" y="571758"/>
                </a:lnTo>
                <a:lnTo>
                  <a:pt x="440355" y="592894"/>
                </a:lnTo>
                <a:lnTo>
                  <a:pt x="403949" y="597632"/>
                </a:lnTo>
                <a:lnTo>
                  <a:pt x="367260" y="598394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3"/>
          <p:cNvSpPr/>
          <p:nvPr/>
        </p:nvSpPr>
        <p:spPr>
          <a:xfrm>
            <a:off x="458799" y="7616332"/>
            <a:ext cx="683260" cy="602615"/>
          </a:xfrm>
          <a:custGeom>
            <a:avLst/>
            <a:gdLst/>
            <a:ahLst/>
            <a:cxnLst/>
            <a:rect l="l" t="t" r="r" b="b"/>
            <a:pathLst>
              <a:path w="683260" h="602615" extrusionOk="0">
                <a:moveTo>
                  <a:pt x="399444" y="602517"/>
                </a:moveTo>
                <a:lnTo>
                  <a:pt x="325105" y="594484"/>
                </a:lnTo>
                <a:lnTo>
                  <a:pt x="287775" y="583597"/>
                </a:lnTo>
                <a:lnTo>
                  <a:pt x="250807" y="568707"/>
                </a:lnTo>
                <a:lnTo>
                  <a:pt x="214550" y="550250"/>
                </a:lnTo>
                <a:lnTo>
                  <a:pt x="179355" y="528662"/>
                </a:lnTo>
                <a:lnTo>
                  <a:pt x="145575" y="504375"/>
                </a:lnTo>
                <a:lnTo>
                  <a:pt x="113559" y="477825"/>
                </a:lnTo>
                <a:lnTo>
                  <a:pt x="72642" y="433159"/>
                </a:lnTo>
                <a:lnTo>
                  <a:pt x="37812" y="383600"/>
                </a:lnTo>
                <a:lnTo>
                  <a:pt x="16961" y="344612"/>
                </a:lnTo>
                <a:lnTo>
                  <a:pt x="4437" y="304274"/>
                </a:lnTo>
                <a:lnTo>
                  <a:pt x="0" y="263467"/>
                </a:lnTo>
                <a:lnTo>
                  <a:pt x="3408" y="223074"/>
                </a:lnTo>
                <a:lnTo>
                  <a:pt x="14424" y="183976"/>
                </a:lnTo>
                <a:lnTo>
                  <a:pt x="32805" y="147056"/>
                </a:lnTo>
                <a:lnTo>
                  <a:pt x="58314" y="113196"/>
                </a:lnTo>
                <a:lnTo>
                  <a:pt x="90709" y="83277"/>
                </a:lnTo>
                <a:lnTo>
                  <a:pt x="129750" y="58182"/>
                </a:lnTo>
                <a:lnTo>
                  <a:pt x="175198" y="38792"/>
                </a:lnTo>
                <a:lnTo>
                  <a:pt x="311228" y="15251"/>
                </a:lnTo>
                <a:lnTo>
                  <a:pt x="361007" y="7743"/>
                </a:lnTo>
                <a:lnTo>
                  <a:pt x="411755" y="1723"/>
                </a:lnTo>
                <a:lnTo>
                  <a:pt x="460375" y="0"/>
                </a:lnTo>
                <a:lnTo>
                  <a:pt x="504925" y="4508"/>
                </a:lnTo>
                <a:lnTo>
                  <a:pt x="545139" y="14905"/>
                </a:lnTo>
                <a:lnTo>
                  <a:pt x="580752" y="30849"/>
                </a:lnTo>
                <a:lnTo>
                  <a:pt x="637113" y="78007"/>
                </a:lnTo>
                <a:lnTo>
                  <a:pt x="671886" y="143243"/>
                </a:lnTo>
                <a:lnTo>
                  <a:pt x="680513" y="181785"/>
                </a:lnTo>
                <a:lnTo>
                  <a:pt x="682947" y="223819"/>
                </a:lnTo>
                <a:lnTo>
                  <a:pt x="678922" y="269002"/>
                </a:lnTo>
                <a:lnTo>
                  <a:pt x="668173" y="316994"/>
                </a:lnTo>
                <a:lnTo>
                  <a:pt x="619413" y="440694"/>
                </a:lnTo>
                <a:lnTo>
                  <a:pt x="594627" y="485378"/>
                </a:lnTo>
                <a:lnTo>
                  <a:pt x="567043" y="522148"/>
                </a:lnTo>
                <a:lnTo>
                  <a:pt x="537012" y="551441"/>
                </a:lnTo>
                <a:lnTo>
                  <a:pt x="504886" y="573689"/>
                </a:lnTo>
                <a:lnTo>
                  <a:pt x="435751" y="598793"/>
                </a:lnTo>
                <a:lnTo>
                  <a:pt x="399444" y="602517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3"/>
          <p:cNvSpPr/>
          <p:nvPr/>
        </p:nvSpPr>
        <p:spPr>
          <a:xfrm>
            <a:off x="1399451" y="9194025"/>
            <a:ext cx="635635" cy="596900"/>
          </a:xfrm>
          <a:custGeom>
            <a:avLst/>
            <a:gdLst/>
            <a:ahLst/>
            <a:cxnLst/>
            <a:rect l="l" t="t" r="r" b="b"/>
            <a:pathLst>
              <a:path w="635635" h="596900" extrusionOk="0">
                <a:moveTo>
                  <a:pt x="396668" y="596430"/>
                </a:moveTo>
                <a:lnTo>
                  <a:pt x="338318" y="593393"/>
                </a:lnTo>
                <a:lnTo>
                  <a:pt x="280881" y="582670"/>
                </a:lnTo>
                <a:lnTo>
                  <a:pt x="225366" y="564450"/>
                </a:lnTo>
                <a:lnTo>
                  <a:pt x="172747" y="539053"/>
                </a:lnTo>
                <a:lnTo>
                  <a:pt x="123947" y="506924"/>
                </a:lnTo>
                <a:lnTo>
                  <a:pt x="79822" y="468628"/>
                </a:lnTo>
                <a:lnTo>
                  <a:pt x="41148" y="424836"/>
                </a:lnTo>
                <a:lnTo>
                  <a:pt x="7798" y="363089"/>
                </a:lnTo>
                <a:lnTo>
                  <a:pt x="0" y="320630"/>
                </a:lnTo>
                <a:lnTo>
                  <a:pt x="42" y="275415"/>
                </a:lnTo>
                <a:lnTo>
                  <a:pt x="7291" y="229122"/>
                </a:lnTo>
                <a:lnTo>
                  <a:pt x="21110" y="183425"/>
                </a:lnTo>
                <a:lnTo>
                  <a:pt x="40864" y="140002"/>
                </a:lnTo>
                <a:lnTo>
                  <a:pt x="65918" y="100529"/>
                </a:lnTo>
                <a:lnTo>
                  <a:pt x="95637" y="66682"/>
                </a:lnTo>
                <a:lnTo>
                  <a:pt x="129385" y="40137"/>
                </a:lnTo>
                <a:lnTo>
                  <a:pt x="166526" y="22571"/>
                </a:lnTo>
                <a:lnTo>
                  <a:pt x="215825" y="9397"/>
                </a:lnTo>
                <a:lnTo>
                  <a:pt x="264221" y="1911"/>
                </a:lnTo>
                <a:lnTo>
                  <a:pt x="311322" y="0"/>
                </a:lnTo>
                <a:lnTo>
                  <a:pt x="356733" y="3545"/>
                </a:lnTo>
                <a:lnTo>
                  <a:pt x="400062" y="12431"/>
                </a:lnTo>
                <a:lnTo>
                  <a:pt x="440917" y="26543"/>
                </a:lnTo>
                <a:lnTo>
                  <a:pt x="478903" y="45764"/>
                </a:lnTo>
                <a:lnTo>
                  <a:pt x="513629" y="69978"/>
                </a:lnTo>
                <a:lnTo>
                  <a:pt x="544700" y="99070"/>
                </a:lnTo>
                <a:lnTo>
                  <a:pt x="571725" y="132922"/>
                </a:lnTo>
                <a:lnTo>
                  <a:pt x="594310" y="171419"/>
                </a:lnTo>
                <a:lnTo>
                  <a:pt x="612062" y="214446"/>
                </a:lnTo>
                <a:lnTo>
                  <a:pt x="627760" y="300548"/>
                </a:lnTo>
                <a:lnTo>
                  <a:pt x="634346" y="349430"/>
                </a:lnTo>
                <a:lnTo>
                  <a:pt x="635465" y="372852"/>
                </a:lnTo>
                <a:lnTo>
                  <a:pt x="634127" y="396263"/>
                </a:lnTo>
                <a:lnTo>
                  <a:pt x="624165" y="442027"/>
                </a:lnTo>
                <a:lnTo>
                  <a:pt x="604897" y="484716"/>
                </a:lnTo>
                <a:lnTo>
                  <a:pt x="577167" y="522461"/>
                </a:lnTo>
                <a:lnTo>
                  <a:pt x="542188" y="553610"/>
                </a:lnTo>
                <a:lnTo>
                  <a:pt x="501491" y="576800"/>
                </a:lnTo>
                <a:lnTo>
                  <a:pt x="456860" y="591015"/>
                </a:lnTo>
                <a:lnTo>
                  <a:pt x="396668" y="596430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3"/>
          <p:cNvSpPr/>
          <p:nvPr/>
        </p:nvSpPr>
        <p:spPr>
          <a:xfrm>
            <a:off x="2876220" y="9964699"/>
            <a:ext cx="670560" cy="322580"/>
          </a:xfrm>
          <a:custGeom>
            <a:avLst/>
            <a:gdLst/>
            <a:ahLst/>
            <a:cxnLst/>
            <a:rect l="l" t="t" r="r" b="b"/>
            <a:pathLst>
              <a:path w="670560" h="322579" extrusionOk="0">
                <a:moveTo>
                  <a:pt x="668554" y="322300"/>
                </a:moveTo>
                <a:lnTo>
                  <a:pt x="8898" y="322300"/>
                </a:lnTo>
                <a:lnTo>
                  <a:pt x="1117" y="274534"/>
                </a:lnTo>
                <a:lnTo>
                  <a:pt x="0" y="226482"/>
                </a:lnTo>
                <a:lnTo>
                  <a:pt x="5935" y="180002"/>
                </a:lnTo>
                <a:lnTo>
                  <a:pt x="19266" y="136668"/>
                </a:lnTo>
                <a:lnTo>
                  <a:pt x="40334" y="98053"/>
                </a:lnTo>
                <a:lnTo>
                  <a:pt x="80281" y="58914"/>
                </a:lnTo>
                <a:lnTo>
                  <a:pt x="126720" y="27750"/>
                </a:lnTo>
                <a:lnTo>
                  <a:pt x="175571" y="12943"/>
                </a:lnTo>
                <a:lnTo>
                  <a:pt x="224728" y="3776"/>
                </a:lnTo>
                <a:lnTo>
                  <a:pt x="273724" y="0"/>
                </a:lnTo>
                <a:lnTo>
                  <a:pt x="322093" y="1365"/>
                </a:lnTo>
                <a:lnTo>
                  <a:pt x="369367" y="7624"/>
                </a:lnTo>
                <a:lnTo>
                  <a:pt x="415079" y="18528"/>
                </a:lnTo>
                <a:lnTo>
                  <a:pt x="458763" y="33828"/>
                </a:lnTo>
                <a:lnTo>
                  <a:pt x="499950" y="53275"/>
                </a:lnTo>
                <a:lnTo>
                  <a:pt x="538176" y="76620"/>
                </a:lnTo>
                <a:lnTo>
                  <a:pt x="572972" y="103615"/>
                </a:lnTo>
                <a:lnTo>
                  <a:pt x="603871" y="134011"/>
                </a:lnTo>
                <a:lnTo>
                  <a:pt x="630407" y="167559"/>
                </a:lnTo>
                <a:lnTo>
                  <a:pt x="652112" y="204011"/>
                </a:lnTo>
                <a:lnTo>
                  <a:pt x="665701" y="249581"/>
                </a:lnTo>
                <a:lnTo>
                  <a:pt x="670139" y="296996"/>
                </a:lnTo>
                <a:lnTo>
                  <a:pt x="669537" y="312836"/>
                </a:lnTo>
                <a:lnTo>
                  <a:pt x="668554" y="322300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3"/>
          <p:cNvSpPr/>
          <p:nvPr/>
        </p:nvSpPr>
        <p:spPr>
          <a:xfrm>
            <a:off x="1158209" y="6902356"/>
            <a:ext cx="626745" cy="603250"/>
          </a:xfrm>
          <a:custGeom>
            <a:avLst/>
            <a:gdLst/>
            <a:ahLst/>
            <a:cxnLst/>
            <a:rect l="l" t="t" r="r" b="b"/>
            <a:pathLst>
              <a:path w="626744" h="603250" extrusionOk="0">
                <a:moveTo>
                  <a:pt x="294334" y="603083"/>
                </a:moveTo>
                <a:lnTo>
                  <a:pt x="255747" y="595932"/>
                </a:lnTo>
                <a:lnTo>
                  <a:pt x="213319" y="580315"/>
                </a:lnTo>
                <a:lnTo>
                  <a:pt x="165963" y="556404"/>
                </a:lnTo>
                <a:lnTo>
                  <a:pt x="112587" y="524373"/>
                </a:lnTo>
                <a:lnTo>
                  <a:pt x="76399" y="495615"/>
                </a:lnTo>
                <a:lnTo>
                  <a:pt x="46939" y="460391"/>
                </a:lnTo>
                <a:lnTo>
                  <a:pt x="24386" y="420166"/>
                </a:lnTo>
                <a:lnTo>
                  <a:pt x="8924" y="376405"/>
                </a:lnTo>
                <a:lnTo>
                  <a:pt x="735" y="330575"/>
                </a:lnTo>
                <a:lnTo>
                  <a:pt x="0" y="284141"/>
                </a:lnTo>
                <a:lnTo>
                  <a:pt x="6900" y="238569"/>
                </a:lnTo>
                <a:lnTo>
                  <a:pt x="21619" y="195324"/>
                </a:lnTo>
                <a:lnTo>
                  <a:pt x="44338" y="155872"/>
                </a:lnTo>
                <a:lnTo>
                  <a:pt x="75238" y="121679"/>
                </a:lnTo>
                <a:lnTo>
                  <a:pt x="115435" y="91989"/>
                </a:lnTo>
                <a:lnTo>
                  <a:pt x="156648" y="63847"/>
                </a:lnTo>
                <a:lnTo>
                  <a:pt x="198876" y="37253"/>
                </a:lnTo>
                <a:lnTo>
                  <a:pt x="242120" y="12206"/>
                </a:lnTo>
                <a:lnTo>
                  <a:pt x="339200" y="2228"/>
                </a:lnTo>
                <a:lnTo>
                  <a:pt x="387536" y="0"/>
                </a:lnTo>
                <a:lnTo>
                  <a:pt x="435488" y="4303"/>
                </a:lnTo>
                <a:lnTo>
                  <a:pt x="482870" y="18657"/>
                </a:lnTo>
                <a:lnTo>
                  <a:pt x="529494" y="46581"/>
                </a:lnTo>
                <a:lnTo>
                  <a:pt x="575064" y="89514"/>
                </a:lnTo>
                <a:lnTo>
                  <a:pt x="600737" y="128922"/>
                </a:lnTo>
                <a:lnTo>
                  <a:pt x="617979" y="172679"/>
                </a:lnTo>
                <a:lnTo>
                  <a:pt x="626088" y="219005"/>
                </a:lnTo>
                <a:lnTo>
                  <a:pt x="626600" y="242545"/>
                </a:lnTo>
                <a:lnTo>
                  <a:pt x="624735" y="266017"/>
                </a:lnTo>
                <a:lnTo>
                  <a:pt x="613975" y="311800"/>
                </a:lnTo>
                <a:lnTo>
                  <a:pt x="594245" y="354494"/>
                </a:lnTo>
                <a:lnTo>
                  <a:pt x="559173" y="400173"/>
                </a:lnTo>
                <a:lnTo>
                  <a:pt x="523106" y="438420"/>
                </a:lnTo>
                <a:lnTo>
                  <a:pt x="467819" y="505751"/>
                </a:lnTo>
                <a:lnTo>
                  <a:pt x="432083" y="543541"/>
                </a:lnTo>
                <a:lnTo>
                  <a:pt x="397957" y="571995"/>
                </a:lnTo>
                <a:lnTo>
                  <a:pt x="364349" y="591288"/>
                </a:lnTo>
                <a:lnTo>
                  <a:pt x="330172" y="601593"/>
                </a:lnTo>
                <a:lnTo>
                  <a:pt x="294334" y="603083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3"/>
          <p:cNvSpPr/>
          <p:nvPr/>
        </p:nvSpPr>
        <p:spPr>
          <a:xfrm>
            <a:off x="2718717" y="6771664"/>
            <a:ext cx="624840" cy="564515"/>
          </a:xfrm>
          <a:custGeom>
            <a:avLst/>
            <a:gdLst/>
            <a:ahLst/>
            <a:cxnLst/>
            <a:rect l="l" t="t" r="r" b="b"/>
            <a:pathLst>
              <a:path w="624839" h="564515" extrusionOk="0">
                <a:moveTo>
                  <a:pt x="224634" y="564299"/>
                </a:moveTo>
                <a:lnTo>
                  <a:pt x="153623" y="549328"/>
                </a:lnTo>
                <a:lnTo>
                  <a:pt x="122022" y="524374"/>
                </a:lnTo>
                <a:lnTo>
                  <a:pt x="90123" y="486646"/>
                </a:lnTo>
                <a:lnTo>
                  <a:pt x="55748" y="435297"/>
                </a:lnTo>
                <a:lnTo>
                  <a:pt x="31838" y="391335"/>
                </a:lnTo>
                <a:lnTo>
                  <a:pt x="14674" y="347701"/>
                </a:lnTo>
                <a:lnTo>
                  <a:pt x="4110" y="304795"/>
                </a:lnTo>
                <a:lnTo>
                  <a:pt x="0" y="263014"/>
                </a:lnTo>
                <a:lnTo>
                  <a:pt x="2196" y="222759"/>
                </a:lnTo>
                <a:lnTo>
                  <a:pt x="10553" y="184426"/>
                </a:lnTo>
                <a:lnTo>
                  <a:pt x="24924" y="148416"/>
                </a:lnTo>
                <a:lnTo>
                  <a:pt x="45163" y="115126"/>
                </a:lnTo>
                <a:lnTo>
                  <a:pt x="71123" y="84955"/>
                </a:lnTo>
                <a:lnTo>
                  <a:pt x="102658" y="58301"/>
                </a:lnTo>
                <a:lnTo>
                  <a:pt x="139622" y="35564"/>
                </a:lnTo>
                <a:lnTo>
                  <a:pt x="181868" y="17141"/>
                </a:lnTo>
                <a:lnTo>
                  <a:pt x="229250" y="3432"/>
                </a:lnTo>
                <a:lnTo>
                  <a:pt x="295447" y="0"/>
                </a:lnTo>
                <a:lnTo>
                  <a:pt x="328397" y="2569"/>
                </a:lnTo>
                <a:lnTo>
                  <a:pt x="361249" y="7997"/>
                </a:lnTo>
                <a:lnTo>
                  <a:pt x="386715" y="13415"/>
                </a:lnTo>
                <a:lnTo>
                  <a:pt x="436962" y="29285"/>
                </a:lnTo>
                <a:lnTo>
                  <a:pt x="462428" y="35114"/>
                </a:lnTo>
                <a:lnTo>
                  <a:pt x="504559" y="35307"/>
                </a:lnTo>
                <a:lnTo>
                  <a:pt x="548192" y="33060"/>
                </a:lnTo>
                <a:lnTo>
                  <a:pt x="585378" y="42112"/>
                </a:lnTo>
                <a:lnTo>
                  <a:pt x="608170" y="76201"/>
                </a:lnTo>
                <a:lnTo>
                  <a:pt x="617622" y="125778"/>
                </a:lnTo>
                <a:lnTo>
                  <a:pt x="623093" y="175474"/>
                </a:lnTo>
                <a:lnTo>
                  <a:pt x="624581" y="225289"/>
                </a:lnTo>
                <a:lnTo>
                  <a:pt x="622088" y="275224"/>
                </a:lnTo>
                <a:lnTo>
                  <a:pt x="615612" y="325277"/>
                </a:lnTo>
                <a:lnTo>
                  <a:pt x="590228" y="374637"/>
                </a:lnTo>
                <a:lnTo>
                  <a:pt x="552481" y="415546"/>
                </a:lnTo>
                <a:lnTo>
                  <a:pt x="472723" y="464334"/>
                </a:lnTo>
                <a:lnTo>
                  <a:pt x="422810" y="490592"/>
                </a:lnTo>
                <a:lnTo>
                  <a:pt x="372091" y="515259"/>
                </a:lnTo>
                <a:lnTo>
                  <a:pt x="320567" y="538333"/>
                </a:lnTo>
                <a:lnTo>
                  <a:pt x="268397" y="556010"/>
                </a:lnTo>
                <a:lnTo>
                  <a:pt x="224634" y="564299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3"/>
          <p:cNvSpPr/>
          <p:nvPr/>
        </p:nvSpPr>
        <p:spPr>
          <a:xfrm>
            <a:off x="3906064" y="8364304"/>
            <a:ext cx="596265" cy="607695"/>
          </a:xfrm>
          <a:custGeom>
            <a:avLst/>
            <a:gdLst/>
            <a:ahLst/>
            <a:cxnLst/>
            <a:rect l="l" t="t" r="r" b="b"/>
            <a:pathLst>
              <a:path w="596264" h="607695" extrusionOk="0">
                <a:moveTo>
                  <a:pt x="293460" y="607159"/>
                </a:moveTo>
                <a:lnTo>
                  <a:pt x="245066" y="601676"/>
                </a:lnTo>
                <a:lnTo>
                  <a:pt x="196910" y="589819"/>
                </a:lnTo>
                <a:lnTo>
                  <a:pt x="151124" y="572076"/>
                </a:lnTo>
                <a:lnTo>
                  <a:pt x="109835" y="548933"/>
                </a:lnTo>
                <a:lnTo>
                  <a:pt x="75172" y="520880"/>
                </a:lnTo>
                <a:lnTo>
                  <a:pt x="49265" y="488403"/>
                </a:lnTo>
                <a:lnTo>
                  <a:pt x="29380" y="453669"/>
                </a:lnTo>
                <a:lnTo>
                  <a:pt x="14374" y="416572"/>
                </a:lnTo>
                <a:lnTo>
                  <a:pt x="4521" y="377788"/>
                </a:lnTo>
                <a:lnTo>
                  <a:pt x="0" y="338023"/>
                </a:lnTo>
                <a:lnTo>
                  <a:pt x="896" y="298010"/>
                </a:lnTo>
                <a:lnTo>
                  <a:pt x="7191" y="258493"/>
                </a:lnTo>
                <a:lnTo>
                  <a:pt x="18770" y="220188"/>
                </a:lnTo>
                <a:lnTo>
                  <a:pt x="35424" y="183794"/>
                </a:lnTo>
                <a:lnTo>
                  <a:pt x="56844" y="149985"/>
                </a:lnTo>
                <a:lnTo>
                  <a:pt x="82634" y="119386"/>
                </a:lnTo>
                <a:lnTo>
                  <a:pt x="112324" y="92552"/>
                </a:lnTo>
                <a:lnTo>
                  <a:pt x="145373" y="69973"/>
                </a:lnTo>
                <a:lnTo>
                  <a:pt x="187579" y="48529"/>
                </a:lnTo>
                <a:lnTo>
                  <a:pt x="248062" y="22253"/>
                </a:lnTo>
                <a:lnTo>
                  <a:pt x="288157" y="5597"/>
                </a:lnTo>
                <a:lnTo>
                  <a:pt x="331252" y="0"/>
                </a:lnTo>
                <a:lnTo>
                  <a:pt x="376623" y="4793"/>
                </a:lnTo>
                <a:lnTo>
                  <a:pt x="423542" y="19311"/>
                </a:lnTo>
                <a:lnTo>
                  <a:pt x="471286" y="42887"/>
                </a:lnTo>
                <a:lnTo>
                  <a:pt x="519232" y="74834"/>
                </a:lnTo>
                <a:lnTo>
                  <a:pt x="556138" y="109307"/>
                </a:lnTo>
                <a:lnTo>
                  <a:pt x="581528" y="147253"/>
                </a:lnTo>
                <a:lnTo>
                  <a:pt x="594926" y="189615"/>
                </a:lnTo>
                <a:lnTo>
                  <a:pt x="595853" y="237339"/>
                </a:lnTo>
                <a:lnTo>
                  <a:pt x="583834" y="291370"/>
                </a:lnTo>
                <a:lnTo>
                  <a:pt x="567493" y="338771"/>
                </a:lnTo>
                <a:lnTo>
                  <a:pt x="548557" y="384827"/>
                </a:lnTo>
                <a:lnTo>
                  <a:pt x="527025" y="429538"/>
                </a:lnTo>
                <a:lnTo>
                  <a:pt x="502898" y="472905"/>
                </a:lnTo>
                <a:lnTo>
                  <a:pt x="476176" y="514926"/>
                </a:lnTo>
                <a:lnTo>
                  <a:pt x="446859" y="555602"/>
                </a:lnTo>
                <a:lnTo>
                  <a:pt x="382453" y="597054"/>
                </a:lnTo>
                <a:lnTo>
                  <a:pt x="339966" y="605781"/>
                </a:lnTo>
                <a:lnTo>
                  <a:pt x="293460" y="607159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3"/>
          <p:cNvSpPr/>
          <p:nvPr/>
        </p:nvSpPr>
        <p:spPr>
          <a:xfrm>
            <a:off x="2365108" y="9279306"/>
            <a:ext cx="601980" cy="578485"/>
          </a:xfrm>
          <a:custGeom>
            <a:avLst/>
            <a:gdLst/>
            <a:ahLst/>
            <a:cxnLst/>
            <a:rect l="l" t="t" r="r" b="b"/>
            <a:pathLst>
              <a:path w="601980" h="578484" extrusionOk="0">
                <a:moveTo>
                  <a:pt x="349273" y="578247"/>
                </a:moveTo>
                <a:lnTo>
                  <a:pt x="304951" y="572118"/>
                </a:lnTo>
                <a:lnTo>
                  <a:pt x="259062" y="559794"/>
                </a:lnTo>
                <a:lnTo>
                  <a:pt x="213019" y="541986"/>
                </a:lnTo>
                <a:lnTo>
                  <a:pt x="168231" y="519409"/>
                </a:lnTo>
                <a:lnTo>
                  <a:pt x="126109" y="492775"/>
                </a:lnTo>
                <a:lnTo>
                  <a:pt x="88063" y="462798"/>
                </a:lnTo>
                <a:lnTo>
                  <a:pt x="55505" y="430190"/>
                </a:lnTo>
                <a:lnTo>
                  <a:pt x="29845" y="395665"/>
                </a:lnTo>
                <a:lnTo>
                  <a:pt x="12495" y="359935"/>
                </a:lnTo>
                <a:lnTo>
                  <a:pt x="1849" y="315977"/>
                </a:lnTo>
                <a:lnTo>
                  <a:pt x="0" y="271129"/>
                </a:lnTo>
                <a:lnTo>
                  <a:pt x="6417" y="226414"/>
                </a:lnTo>
                <a:lnTo>
                  <a:pt x="20572" y="182855"/>
                </a:lnTo>
                <a:lnTo>
                  <a:pt x="41938" y="141476"/>
                </a:lnTo>
                <a:lnTo>
                  <a:pt x="69984" y="103301"/>
                </a:lnTo>
                <a:lnTo>
                  <a:pt x="104182" y="69353"/>
                </a:lnTo>
                <a:lnTo>
                  <a:pt x="144003" y="40655"/>
                </a:lnTo>
                <a:lnTo>
                  <a:pt x="188919" y="18232"/>
                </a:lnTo>
                <a:lnTo>
                  <a:pt x="232098" y="5449"/>
                </a:lnTo>
                <a:lnTo>
                  <a:pt x="277856" y="0"/>
                </a:lnTo>
                <a:lnTo>
                  <a:pt x="324866" y="1394"/>
                </a:lnTo>
                <a:lnTo>
                  <a:pt x="371804" y="9143"/>
                </a:lnTo>
                <a:lnTo>
                  <a:pt x="417342" y="22757"/>
                </a:lnTo>
                <a:lnTo>
                  <a:pt x="460156" y="41746"/>
                </a:lnTo>
                <a:lnTo>
                  <a:pt x="498920" y="65622"/>
                </a:lnTo>
                <a:lnTo>
                  <a:pt x="532308" y="93894"/>
                </a:lnTo>
                <a:lnTo>
                  <a:pt x="558995" y="126073"/>
                </a:lnTo>
                <a:lnTo>
                  <a:pt x="577655" y="161670"/>
                </a:lnTo>
                <a:lnTo>
                  <a:pt x="591969" y="207936"/>
                </a:lnTo>
                <a:lnTo>
                  <a:pt x="599939" y="254399"/>
                </a:lnTo>
                <a:lnTo>
                  <a:pt x="601816" y="300376"/>
                </a:lnTo>
                <a:lnTo>
                  <a:pt x="597850" y="345188"/>
                </a:lnTo>
                <a:lnTo>
                  <a:pt x="588293" y="388153"/>
                </a:lnTo>
                <a:lnTo>
                  <a:pt x="573395" y="428592"/>
                </a:lnTo>
                <a:lnTo>
                  <a:pt x="553407" y="465824"/>
                </a:lnTo>
                <a:lnTo>
                  <a:pt x="528580" y="499167"/>
                </a:lnTo>
                <a:lnTo>
                  <a:pt x="499165" y="527943"/>
                </a:lnTo>
                <a:lnTo>
                  <a:pt x="465413" y="551469"/>
                </a:lnTo>
                <a:lnTo>
                  <a:pt x="427575" y="569066"/>
                </a:lnTo>
                <a:lnTo>
                  <a:pt x="349273" y="578247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3"/>
          <p:cNvSpPr/>
          <p:nvPr/>
        </p:nvSpPr>
        <p:spPr>
          <a:xfrm>
            <a:off x="0" y="9281678"/>
            <a:ext cx="1270" cy="34290"/>
          </a:xfrm>
          <a:custGeom>
            <a:avLst/>
            <a:gdLst/>
            <a:ahLst/>
            <a:cxnLst/>
            <a:rect l="l" t="t" r="r" b="b"/>
            <a:pathLst>
              <a:path w="1270" h="34290" extrusionOk="0">
                <a:moveTo>
                  <a:pt x="0" y="33831"/>
                </a:moveTo>
                <a:lnTo>
                  <a:pt x="0" y="0"/>
                </a:lnTo>
                <a:lnTo>
                  <a:pt x="1239" y="15229"/>
                </a:lnTo>
                <a:lnTo>
                  <a:pt x="0" y="33831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3"/>
          <p:cNvSpPr/>
          <p:nvPr/>
        </p:nvSpPr>
        <p:spPr>
          <a:xfrm>
            <a:off x="36287" y="9943977"/>
            <a:ext cx="625475" cy="343535"/>
          </a:xfrm>
          <a:custGeom>
            <a:avLst/>
            <a:gdLst/>
            <a:ahLst/>
            <a:cxnLst/>
            <a:rect l="l" t="t" r="r" b="b"/>
            <a:pathLst>
              <a:path w="625475" h="343534" extrusionOk="0">
                <a:moveTo>
                  <a:pt x="605406" y="343022"/>
                </a:moveTo>
                <a:lnTo>
                  <a:pt x="17092" y="343022"/>
                </a:lnTo>
                <a:lnTo>
                  <a:pt x="5247" y="291613"/>
                </a:lnTo>
                <a:lnTo>
                  <a:pt x="0" y="239056"/>
                </a:lnTo>
                <a:lnTo>
                  <a:pt x="3419" y="194997"/>
                </a:lnTo>
                <a:lnTo>
                  <a:pt x="16850" y="157357"/>
                </a:lnTo>
                <a:lnTo>
                  <a:pt x="41638" y="124058"/>
                </a:lnTo>
                <a:lnTo>
                  <a:pt x="79130" y="93020"/>
                </a:lnTo>
                <a:lnTo>
                  <a:pt x="130670" y="62167"/>
                </a:lnTo>
                <a:lnTo>
                  <a:pt x="172988" y="41321"/>
                </a:lnTo>
                <a:lnTo>
                  <a:pt x="215590" y="24095"/>
                </a:lnTo>
                <a:lnTo>
                  <a:pt x="258421" y="11075"/>
                </a:lnTo>
                <a:lnTo>
                  <a:pt x="301427" y="2847"/>
                </a:lnTo>
                <a:lnTo>
                  <a:pt x="344553" y="0"/>
                </a:lnTo>
                <a:lnTo>
                  <a:pt x="387744" y="3118"/>
                </a:lnTo>
                <a:lnTo>
                  <a:pt x="430947" y="12788"/>
                </a:lnTo>
                <a:lnTo>
                  <a:pt x="474107" y="29598"/>
                </a:lnTo>
                <a:lnTo>
                  <a:pt x="517169" y="54132"/>
                </a:lnTo>
                <a:lnTo>
                  <a:pt x="562292" y="92758"/>
                </a:lnTo>
                <a:lnTo>
                  <a:pt x="602733" y="136260"/>
                </a:lnTo>
                <a:lnTo>
                  <a:pt x="616224" y="174945"/>
                </a:lnTo>
                <a:lnTo>
                  <a:pt x="623605" y="215236"/>
                </a:lnTo>
                <a:lnTo>
                  <a:pt x="625004" y="239056"/>
                </a:lnTo>
                <a:lnTo>
                  <a:pt x="624991" y="247990"/>
                </a:lnTo>
                <a:lnTo>
                  <a:pt x="621038" y="288761"/>
                </a:lnTo>
                <a:lnTo>
                  <a:pt x="610863" y="328447"/>
                </a:lnTo>
                <a:lnTo>
                  <a:pt x="605406" y="343022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3"/>
          <p:cNvSpPr/>
          <p:nvPr/>
        </p:nvSpPr>
        <p:spPr>
          <a:xfrm>
            <a:off x="3282419" y="9219337"/>
            <a:ext cx="635000" cy="501015"/>
          </a:xfrm>
          <a:custGeom>
            <a:avLst/>
            <a:gdLst/>
            <a:ahLst/>
            <a:cxnLst/>
            <a:rect l="l" t="t" r="r" b="b"/>
            <a:pathLst>
              <a:path w="635000" h="501015" extrusionOk="0">
                <a:moveTo>
                  <a:pt x="324859" y="500923"/>
                </a:moveTo>
                <a:lnTo>
                  <a:pt x="285268" y="499047"/>
                </a:lnTo>
                <a:lnTo>
                  <a:pt x="245982" y="493796"/>
                </a:lnTo>
                <a:lnTo>
                  <a:pt x="207290" y="485197"/>
                </a:lnTo>
                <a:lnTo>
                  <a:pt x="169475" y="473324"/>
                </a:lnTo>
                <a:lnTo>
                  <a:pt x="107544" y="447231"/>
                </a:lnTo>
                <a:lnTo>
                  <a:pt x="57873" y="410380"/>
                </a:lnTo>
                <a:lnTo>
                  <a:pt x="21738" y="360190"/>
                </a:lnTo>
                <a:lnTo>
                  <a:pt x="2550" y="301401"/>
                </a:lnTo>
                <a:lnTo>
                  <a:pt x="0" y="273953"/>
                </a:lnTo>
                <a:lnTo>
                  <a:pt x="2121" y="239561"/>
                </a:lnTo>
                <a:lnTo>
                  <a:pt x="17666" y="186806"/>
                </a:lnTo>
                <a:lnTo>
                  <a:pt x="37794" y="148143"/>
                </a:lnTo>
                <a:lnTo>
                  <a:pt x="66747" y="112435"/>
                </a:lnTo>
                <a:lnTo>
                  <a:pt x="103249" y="80394"/>
                </a:lnTo>
                <a:lnTo>
                  <a:pt x="146023" y="52727"/>
                </a:lnTo>
                <a:lnTo>
                  <a:pt x="193792" y="30145"/>
                </a:lnTo>
                <a:lnTo>
                  <a:pt x="245280" y="13357"/>
                </a:lnTo>
                <a:lnTo>
                  <a:pt x="299210" y="3072"/>
                </a:lnTo>
                <a:lnTo>
                  <a:pt x="354306" y="0"/>
                </a:lnTo>
                <a:lnTo>
                  <a:pt x="386413" y="3271"/>
                </a:lnTo>
                <a:lnTo>
                  <a:pt x="448792" y="19623"/>
                </a:lnTo>
                <a:lnTo>
                  <a:pt x="506472" y="48402"/>
                </a:lnTo>
                <a:lnTo>
                  <a:pt x="557046" y="88407"/>
                </a:lnTo>
                <a:lnTo>
                  <a:pt x="598327" y="137909"/>
                </a:lnTo>
                <a:lnTo>
                  <a:pt x="624375" y="184935"/>
                </a:lnTo>
                <a:lnTo>
                  <a:pt x="634035" y="224565"/>
                </a:lnTo>
                <a:lnTo>
                  <a:pt x="634594" y="265425"/>
                </a:lnTo>
                <a:lnTo>
                  <a:pt x="626753" y="306328"/>
                </a:lnTo>
                <a:lnTo>
                  <a:pt x="611213" y="346087"/>
                </a:lnTo>
                <a:lnTo>
                  <a:pt x="588676" y="383518"/>
                </a:lnTo>
                <a:lnTo>
                  <a:pt x="559841" y="417434"/>
                </a:lnTo>
                <a:lnTo>
                  <a:pt x="525410" y="446650"/>
                </a:lnTo>
                <a:lnTo>
                  <a:pt x="486084" y="469979"/>
                </a:lnTo>
                <a:lnTo>
                  <a:pt x="442563" y="486236"/>
                </a:lnTo>
                <a:lnTo>
                  <a:pt x="403797" y="494494"/>
                </a:lnTo>
                <a:lnTo>
                  <a:pt x="364466" y="499397"/>
                </a:lnTo>
                <a:lnTo>
                  <a:pt x="324859" y="500923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3"/>
          <p:cNvSpPr/>
          <p:nvPr/>
        </p:nvSpPr>
        <p:spPr>
          <a:xfrm>
            <a:off x="2152963" y="6811233"/>
            <a:ext cx="450215" cy="511809"/>
          </a:xfrm>
          <a:custGeom>
            <a:avLst/>
            <a:gdLst/>
            <a:ahLst/>
            <a:cxnLst/>
            <a:rect l="l" t="t" r="r" b="b"/>
            <a:pathLst>
              <a:path w="450214" h="511809" extrusionOk="0">
                <a:moveTo>
                  <a:pt x="180343" y="511284"/>
                </a:moveTo>
                <a:lnTo>
                  <a:pt x="137767" y="505053"/>
                </a:lnTo>
                <a:lnTo>
                  <a:pt x="101384" y="489231"/>
                </a:lnTo>
                <a:lnTo>
                  <a:pt x="56777" y="434969"/>
                </a:lnTo>
                <a:lnTo>
                  <a:pt x="28505" y="374968"/>
                </a:lnTo>
                <a:lnTo>
                  <a:pt x="9580" y="310989"/>
                </a:lnTo>
                <a:lnTo>
                  <a:pt x="664" y="245265"/>
                </a:lnTo>
                <a:lnTo>
                  <a:pt x="0" y="211888"/>
                </a:lnTo>
                <a:lnTo>
                  <a:pt x="7817" y="175288"/>
                </a:lnTo>
                <a:lnTo>
                  <a:pt x="26315" y="139704"/>
                </a:lnTo>
                <a:lnTo>
                  <a:pt x="53653" y="106100"/>
                </a:lnTo>
                <a:lnTo>
                  <a:pt x="87990" y="75438"/>
                </a:lnTo>
                <a:lnTo>
                  <a:pt x="127484" y="48683"/>
                </a:lnTo>
                <a:lnTo>
                  <a:pt x="170294" y="26798"/>
                </a:lnTo>
                <a:lnTo>
                  <a:pt x="214579" y="10746"/>
                </a:lnTo>
                <a:lnTo>
                  <a:pt x="258498" y="1492"/>
                </a:lnTo>
                <a:lnTo>
                  <a:pt x="300209" y="0"/>
                </a:lnTo>
                <a:lnTo>
                  <a:pt x="337872" y="7231"/>
                </a:lnTo>
                <a:lnTo>
                  <a:pt x="388019" y="35895"/>
                </a:lnTo>
                <a:lnTo>
                  <a:pt x="432613" y="72604"/>
                </a:lnTo>
                <a:lnTo>
                  <a:pt x="445027" y="116183"/>
                </a:lnTo>
                <a:lnTo>
                  <a:pt x="450116" y="162272"/>
                </a:lnTo>
                <a:lnTo>
                  <a:pt x="448518" y="209700"/>
                </a:lnTo>
                <a:lnTo>
                  <a:pt x="440868" y="257298"/>
                </a:lnTo>
                <a:lnTo>
                  <a:pt x="427804" y="303894"/>
                </a:lnTo>
                <a:lnTo>
                  <a:pt x="409962" y="348318"/>
                </a:lnTo>
                <a:lnTo>
                  <a:pt x="387977" y="389400"/>
                </a:lnTo>
                <a:lnTo>
                  <a:pt x="362487" y="425969"/>
                </a:lnTo>
                <a:lnTo>
                  <a:pt x="334128" y="456854"/>
                </a:lnTo>
                <a:lnTo>
                  <a:pt x="303536" y="480885"/>
                </a:lnTo>
                <a:lnTo>
                  <a:pt x="225931" y="508404"/>
                </a:lnTo>
                <a:lnTo>
                  <a:pt x="180343" y="511284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3"/>
          <p:cNvSpPr/>
          <p:nvPr/>
        </p:nvSpPr>
        <p:spPr>
          <a:xfrm>
            <a:off x="5945748" y="7656004"/>
            <a:ext cx="5285105" cy="2621280"/>
          </a:xfrm>
          <a:custGeom>
            <a:avLst/>
            <a:gdLst/>
            <a:ahLst/>
            <a:cxnLst/>
            <a:rect l="l" t="t" r="r" b="b"/>
            <a:pathLst>
              <a:path w="5285105" h="2621279" extrusionOk="0">
                <a:moveTo>
                  <a:pt x="1700480" y="2621099"/>
                </a:moveTo>
                <a:lnTo>
                  <a:pt x="0" y="2621099"/>
                </a:lnTo>
                <a:lnTo>
                  <a:pt x="0" y="2272364"/>
                </a:lnTo>
                <a:lnTo>
                  <a:pt x="1351702" y="2272364"/>
                </a:lnTo>
                <a:lnTo>
                  <a:pt x="1351702" y="1313271"/>
                </a:lnTo>
                <a:lnTo>
                  <a:pt x="2703256" y="1313271"/>
                </a:lnTo>
                <a:lnTo>
                  <a:pt x="2703256" y="354178"/>
                </a:lnTo>
                <a:lnTo>
                  <a:pt x="4369448" y="354178"/>
                </a:lnTo>
                <a:lnTo>
                  <a:pt x="4369448" y="0"/>
                </a:lnTo>
                <a:lnTo>
                  <a:pt x="5284956" y="528545"/>
                </a:lnTo>
                <a:lnTo>
                  <a:pt x="4369448" y="1057091"/>
                </a:lnTo>
                <a:lnTo>
                  <a:pt x="4369448" y="702913"/>
                </a:lnTo>
                <a:lnTo>
                  <a:pt x="3052035" y="702913"/>
                </a:lnTo>
                <a:lnTo>
                  <a:pt x="3052035" y="1662006"/>
                </a:lnTo>
                <a:lnTo>
                  <a:pt x="1700480" y="1662006"/>
                </a:lnTo>
                <a:lnTo>
                  <a:pt x="1700480" y="2621099"/>
                </a:lnTo>
                <a:close/>
              </a:path>
            </a:pathLst>
          </a:custGeom>
          <a:solidFill>
            <a:srgbClr val="5858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9" name="Google Shape;99;p3"/>
          <p:cNvGrpSpPr/>
          <p:nvPr/>
        </p:nvGrpSpPr>
        <p:grpSpPr>
          <a:xfrm>
            <a:off x="9428680" y="5383491"/>
            <a:ext cx="131445" cy="464595"/>
            <a:chOff x="9428680" y="5383491"/>
            <a:chExt cx="131445" cy="464595"/>
          </a:xfrm>
        </p:grpSpPr>
        <p:sp>
          <p:nvSpPr>
            <p:cNvPr id="100" name="Google Shape;100;p3"/>
            <p:cNvSpPr/>
            <p:nvPr/>
          </p:nvSpPr>
          <p:spPr>
            <a:xfrm>
              <a:off x="9428680" y="5470896"/>
              <a:ext cx="131445" cy="377190"/>
            </a:xfrm>
            <a:custGeom>
              <a:avLst/>
              <a:gdLst/>
              <a:ahLst/>
              <a:cxnLst/>
              <a:rect l="l" t="t" r="r" b="b"/>
              <a:pathLst>
                <a:path w="131445" h="377189" extrusionOk="0">
                  <a:moveTo>
                    <a:pt x="65929" y="376839"/>
                  </a:moveTo>
                  <a:lnTo>
                    <a:pt x="65488" y="376839"/>
                  </a:lnTo>
                  <a:lnTo>
                    <a:pt x="50330" y="344418"/>
                  </a:lnTo>
                  <a:lnTo>
                    <a:pt x="28108" y="285333"/>
                  </a:lnTo>
                  <a:lnTo>
                    <a:pt x="8204" y="227709"/>
                  </a:lnTo>
                  <a:lnTo>
                    <a:pt x="0" y="199676"/>
                  </a:lnTo>
                  <a:lnTo>
                    <a:pt x="40911" y="0"/>
                  </a:lnTo>
                  <a:lnTo>
                    <a:pt x="90358" y="0"/>
                  </a:lnTo>
                  <a:lnTo>
                    <a:pt x="131417" y="199676"/>
                  </a:lnTo>
                  <a:lnTo>
                    <a:pt x="123192" y="227709"/>
                  </a:lnTo>
                  <a:lnTo>
                    <a:pt x="103253" y="285333"/>
                  </a:lnTo>
                  <a:lnTo>
                    <a:pt x="81025" y="344418"/>
                  </a:lnTo>
                  <a:lnTo>
                    <a:pt x="65929" y="376839"/>
                  </a:lnTo>
                  <a:close/>
                </a:path>
              </a:pathLst>
            </a:custGeom>
            <a:solidFill>
              <a:srgbClr val="4277C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01" name="Google Shape;10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37657" y="5383491"/>
              <a:ext cx="108754" cy="65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3"/>
          <p:cNvSpPr/>
          <p:nvPr/>
        </p:nvSpPr>
        <p:spPr>
          <a:xfrm>
            <a:off x="9225615" y="4651667"/>
            <a:ext cx="537845" cy="666750"/>
          </a:xfrm>
          <a:custGeom>
            <a:avLst/>
            <a:gdLst/>
            <a:ahLst/>
            <a:cxnLst/>
            <a:rect l="l" t="t" r="r" b="b"/>
            <a:pathLst>
              <a:path w="537845" h="666750" extrusionOk="0">
                <a:moveTo>
                  <a:pt x="236619" y="666491"/>
                </a:moveTo>
                <a:lnTo>
                  <a:pt x="175159" y="643702"/>
                </a:lnTo>
                <a:lnTo>
                  <a:pt x="125510" y="599835"/>
                </a:lnTo>
                <a:lnTo>
                  <a:pt x="103352" y="567175"/>
                </a:lnTo>
                <a:lnTo>
                  <a:pt x="85665" y="530474"/>
                </a:lnTo>
                <a:lnTo>
                  <a:pt x="72117" y="491924"/>
                </a:lnTo>
                <a:lnTo>
                  <a:pt x="60201" y="445718"/>
                </a:lnTo>
                <a:lnTo>
                  <a:pt x="57005" y="438600"/>
                </a:lnTo>
                <a:lnTo>
                  <a:pt x="52484" y="432199"/>
                </a:lnTo>
                <a:lnTo>
                  <a:pt x="46336" y="426350"/>
                </a:lnTo>
                <a:lnTo>
                  <a:pt x="31410" y="412102"/>
                </a:lnTo>
                <a:lnTo>
                  <a:pt x="19533" y="395799"/>
                </a:lnTo>
                <a:lnTo>
                  <a:pt x="10388" y="377703"/>
                </a:lnTo>
                <a:lnTo>
                  <a:pt x="3658" y="358075"/>
                </a:lnTo>
                <a:lnTo>
                  <a:pt x="0" y="340171"/>
                </a:lnTo>
                <a:lnTo>
                  <a:pt x="1432" y="327193"/>
                </a:lnTo>
                <a:lnTo>
                  <a:pt x="9018" y="316670"/>
                </a:lnTo>
                <a:lnTo>
                  <a:pt x="23819" y="306133"/>
                </a:lnTo>
                <a:lnTo>
                  <a:pt x="17019" y="256810"/>
                </a:lnTo>
                <a:lnTo>
                  <a:pt x="14812" y="209117"/>
                </a:lnTo>
                <a:lnTo>
                  <a:pt x="18942" y="163818"/>
                </a:lnTo>
                <a:lnTo>
                  <a:pt x="31156" y="121677"/>
                </a:lnTo>
                <a:lnTo>
                  <a:pt x="53199" y="83458"/>
                </a:lnTo>
                <a:lnTo>
                  <a:pt x="86815" y="49927"/>
                </a:lnTo>
                <a:lnTo>
                  <a:pt x="133751" y="21848"/>
                </a:lnTo>
                <a:lnTo>
                  <a:pt x="179122" y="6511"/>
                </a:lnTo>
                <a:lnTo>
                  <a:pt x="227266" y="0"/>
                </a:lnTo>
                <a:lnTo>
                  <a:pt x="275139" y="1744"/>
                </a:lnTo>
                <a:lnTo>
                  <a:pt x="319701" y="11177"/>
                </a:lnTo>
                <a:lnTo>
                  <a:pt x="357910" y="27730"/>
                </a:lnTo>
                <a:lnTo>
                  <a:pt x="386726" y="50835"/>
                </a:lnTo>
                <a:lnTo>
                  <a:pt x="416812" y="49907"/>
                </a:lnTo>
                <a:lnTo>
                  <a:pt x="469589" y="77073"/>
                </a:lnTo>
                <a:lnTo>
                  <a:pt x="499622" y="125413"/>
                </a:lnTo>
                <a:lnTo>
                  <a:pt x="510498" y="170646"/>
                </a:lnTo>
                <a:lnTo>
                  <a:pt x="513963" y="221791"/>
                </a:lnTo>
                <a:lnTo>
                  <a:pt x="513618" y="249518"/>
                </a:lnTo>
                <a:lnTo>
                  <a:pt x="511894" y="277191"/>
                </a:lnTo>
                <a:lnTo>
                  <a:pt x="508872" y="304808"/>
                </a:lnTo>
                <a:lnTo>
                  <a:pt x="524798" y="310724"/>
                </a:lnTo>
                <a:lnTo>
                  <a:pt x="534074" y="319026"/>
                </a:lnTo>
                <a:lnTo>
                  <a:pt x="537224" y="330777"/>
                </a:lnTo>
                <a:lnTo>
                  <a:pt x="534773" y="347039"/>
                </a:lnTo>
                <a:lnTo>
                  <a:pt x="515476" y="392746"/>
                </a:lnTo>
                <a:lnTo>
                  <a:pt x="481058" y="428410"/>
                </a:lnTo>
                <a:lnTo>
                  <a:pt x="473700" y="433266"/>
                </a:lnTo>
                <a:lnTo>
                  <a:pt x="470757" y="439005"/>
                </a:lnTo>
                <a:lnTo>
                  <a:pt x="451115" y="518367"/>
                </a:lnTo>
                <a:lnTo>
                  <a:pt x="425430" y="571178"/>
                </a:lnTo>
                <a:lnTo>
                  <a:pt x="397538" y="607711"/>
                </a:lnTo>
                <a:lnTo>
                  <a:pt x="357249" y="640688"/>
                </a:lnTo>
                <a:lnTo>
                  <a:pt x="288639" y="665799"/>
                </a:lnTo>
                <a:lnTo>
                  <a:pt x="236619" y="666491"/>
                </a:lnTo>
                <a:close/>
              </a:path>
            </a:pathLst>
          </a:custGeom>
          <a:solidFill>
            <a:srgbClr val="4277C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3"/>
          <p:cNvSpPr/>
          <p:nvPr/>
        </p:nvSpPr>
        <p:spPr>
          <a:xfrm>
            <a:off x="8711329" y="5439358"/>
            <a:ext cx="1562735" cy="2571115"/>
          </a:xfrm>
          <a:custGeom>
            <a:avLst/>
            <a:gdLst/>
            <a:ahLst/>
            <a:cxnLst/>
            <a:rect l="l" t="t" r="r" b="b"/>
            <a:pathLst>
              <a:path w="1562734" h="2571115" extrusionOk="0">
                <a:moveTo>
                  <a:pt x="517208" y="2570676"/>
                </a:moveTo>
                <a:lnTo>
                  <a:pt x="473202" y="2561711"/>
                </a:lnTo>
                <a:lnTo>
                  <a:pt x="435815" y="2540802"/>
                </a:lnTo>
                <a:lnTo>
                  <a:pt x="406863" y="2509779"/>
                </a:lnTo>
                <a:lnTo>
                  <a:pt x="388160" y="2470471"/>
                </a:lnTo>
                <a:lnTo>
                  <a:pt x="381522" y="2424708"/>
                </a:lnTo>
                <a:lnTo>
                  <a:pt x="381484" y="2346446"/>
                </a:lnTo>
                <a:lnTo>
                  <a:pt x="381375" y="1158228"/>
                </a:lnTo>
                <a:lnTo>
                  <a:pt x="348259" y="1150273"/>
                </a:lnTo>
                <a:lnTo>
                  <a:pt x="320964" y="1135310"/>
                </a:lnTo>
                <a:lnTo>
                  <a:pt x="298306" y="1114112"/>
                </a:lnTo>
                <a:lnTo>
                  <a:pt x="279096" y="1087451"/>
                </a:lnTo>
                <a:lnTo>
                  <a:pt x="253808" y="1046327"/>
                </a:lnTo>
                <a:lnTo>
                  <a:pt x="177527" y="923167"/>
                </a:lnTo>
                <a:lnTo>
                  <a:pt x="100643" y="800324"/>
                </a:lnTo>
                <a:lnTo>
                  <a:pt x="23178" y="677799"/>
                </a:lnTo>
                <a:lnTo>
                  <a:pt x="2648" y="632490"/>
                </a:lnTo>
                <a:lnTo>
                  <a:pt x="0" y="588132"/>
                </a:lnTo>
                <a:lnTo>
                  <a:pt x="15231" y="543361"/>
                </a:lnTo>
                <a:lnTo>
                  <a:pt x="48343" y="496810"/>
                </a:lnTo>
                <a:lnTo>
                  <a:pt x="267617" y="152785"/>
                </a:lnTo>
                <a:lnTo>
                  <a:pt x="289250" y="119438"/>
                </a:lnTo>
                <a:lnTo>
                  <a:pt x="363821" y="70435"/>
                </a:lnTo>
                <a:lnTo>
                  <a:pt x="410737" y="49108"/>
                </a:lnTo>
                <a:lnTo>
                  <a:pt x="459101" y="30699"/>
                </a:lnTo>
                <a:lnTo>
                  <a:pt x="508878" y="14634"/>
                </a:lnTo>
                <a:lnTo>
                  <a:pt x="560032" y="342"/>
                </a:lnTo>
                <a:lnTo>
                  <a:pt x="568239" y="0"/>
                </a:lnTo>
                <a:lnTo>
                  <a:pt x="575466" y="3119"/>
                </a:lnTo>
                <a:lnTo>
                  <a:pt x="580789" y="8971"/>
                </a:lnTo>
                <a:lnTo>
                  <a:pt x="583284" y="16822"/>
                </a:lnTo>
                <a:lnTo>
                  <a:pt x="586707" y="47830"/>
                </a:lnTo>
                <a:lnTo>
                  <a:pt x="592169" y="84284"/>
                </a:lnTo>
                <a:lnTo>
                  <a:pt x="599751" y="125319"/>
                </a:lnTo>
                <a:lnTo>
                  <a:pt x="609529" y="170066"/>
                </a:lnTo>
                <a:lnTo>
                  <a:pt x="621581" y="217658"/>
                </a:lnTo>
                <a:lnTo>
                  <a:pt x="635987" y="267227"/>
                </a:lnTo>
                <a:lnTo>
                  <a:pt x="652825" y="317906"/>
                </a:lnTo>
                <a:lnTo>
                  <a:pt x="672171" y="368827"/>
                </a:lnTo>
                <a:lnTo>
                  <a:pt x="684221" y="396457"/>
                </a:lnTo>
                <a:lnTo>
                  <a:pt x="372693" y="396457"/>
                </a:lnTo>
                <a:lnTo>
                  <a:pt x="278655" y="539630"/>
                </a:lnTo>
                <a:lnTo>
                  <a:pt x="261457" y="571408"/>
                </a:lnTo>
                <a:lnTo>
                  <a:pt x="256194" y="606250"/>
                </a:lnTo>
                <a:lnTo>
                  <a:pt x="262492" y="641146"/>
                </a:lnTo>
                <a:lnTo>
                  <a:pt x="279979" y="673090"/>
                </a:lnTo>
                <a:lnTo>
                  <a:pt x="360772" y="798605"/>
                </a:lnTo>
                <a:lnTo>
                  <a:pt x="366105" y="803116"/>
                </a:lnTo>
                <a:lnTo>
                  <a:pt x="372527" y="803351"/>
                </a:lnTo>
                <a:lnTo>
                  <a:pt x="1458866" y="803351"/>
                </a:lnTo>
                <a:lnTo>
                  <a:pt x="1383883" y="923167"/>
                </a:lnTo>
                <a:lnTo>
                  <a:pt x="1307602" y="1046327"/>
                </a:lnTo>
                <a:lnTo>
                  <a:pt x="1282314" y="1087451"/>
                </a:lnTo>
                <a:lnTo>
                  <a:pt x="1263104" y="1114112"/>
                </a:lnTo>
                <a:lnTo>
                  <a:pt x="1240446" y="1135310"/>
                </a:lnTo>
                <a:lnTo>
                  <a:pt x="1213151" y="1150273"/>
                </a:lnTo>
                <a:lnTo>
                  <a:pt x="1180035" y="1158228"/>
                </a:lnTo>
                <a:lnTo>
                  <a:pt x="1180041" y="1439644"/>
                </a:lnTo>
                <a:lnTo>
                  <a:pt x="780705" y="1439644"/>
                </a:lnTo>
                <a:lnTo>
                  <a:pt x="772753" y="1439699"/>
                </a:lnTo>
                <a:lnTo>
                  <a:pt x="736868" y="1453604"/>
                </a:lnTo>
                <a:lnTo>
                  <a:pt x="715780" y="1640387"/>
                </a:lnTo>
                <a:lnTo>
                  <a:pt x="684386" y="2102901"/>
                </a:lnTo>
                <a:lnTo>
                  <a:pt x="681507" y="2147425"/>
                </a:lnTo>
                <a:lnTo>
                  <a:pt x="678654" y="2195436"/>
                </a:lnTo>
                <a:lnTo>
                  <a:pt x="672912" y="2296342"/>
                </a:lnTo>
                <a:lnTo>
                  <a:pt x="669966" y="2346446"/>
                </a:lnTo>
                <a:lnTo>
                  <a:pt x="666932" y="2394457"/>
                </a:lnTo>
                <a:lnTo>
                  <a:pt x="663783" y="2438981"/>
                </a:lnTo>
                <a:lnTo>
                  <a:pt x="653399" y="2482426"/>
                </a:lnTo>
                <a:lnTo>
                  <a:pt x="631007" y="2519494"/>
                </a:lnTo>
                <a:lnTo>
                  <a:pt x="599149" y="2548008"/>
                </a:lnTo>
                <a:lnTo>
                  <a:pt x="560368" y="2565794"/>
                </a:lnTo>
                <a:lnTo>
                  <a:pt x="517208" y="2570676"/>
                </a:lnTo>
                <a:close/>
              </a:path>
              <a:path w="1562734" h="2571115" extrusionOk="0">
                <a:moveTo>
                  <a:pt x="1181212" y="560377"/>
                </a:moveTo>
                <a:lnTo>
                  <a:pt x="780631" y="560377"/>
                </a:lnTo>
                <a:lnTo>
                  <a:pt x="782397" y="559936"/>
                </a:lnTo>
                <a:lnTo>
                  <a:pt x="784016" y="559053"/>
                </a:lnTo>
                <a:lnTo>
                  <a:pt x="815363" y="514367"/>
                </a:lnTo>
                <a:lnTo>
                  <a:pt x="842714" y="467925"/>
                </a:lnTo>
                <a:lnTo>
                  <a:pt x="867325" y="419122"/>
                </a:lnTo>
                <a:lnTo>
                  <a:pt x="889271" y="368827"/>
                </a:lnTo>
                <a:lnTo>
                  <a:pt x="908630" y="317906"/>
                </a:lnTo>
                <a:lnTo>
                  <a:pt x="925478" y="267227"/>
                </a:lnTo>
                <a:lnTo>
                  <a:pt x="939891" y="217658"/>
                </a:lnTo>
                <a:lnTo>
                  <a:pt x="951947" y="170066"/>
                </a:lnTo>
                <a:lnTo>
                  <a:pt x="961721" y="125319"/>
                </a:lnTo>
                <a:lnTo>
                  <a:pt x="969292" y="84284"/>
                </a:lnTo>
                <a:lnTo>
                  <a:pt x="978126" y="16822"/>
                </a:lnTo>
                <a:lnTo>
                  <a:pt x="980623" y="8971"/>
                </a:lnTo>
                <a:lnTo>
                  <a:pt x="985962" y="3119"/>
                </a:lnTo>
                <a:lnTo>
                  <a:pt x="993233" y="0"/>
                </a:lnTo>
                <a:lnTo>
                  <a:pt x="1001525" y="342"/>
                </a:lnTo>
                <a:lnTo>
                  <a:pt x="1052607" y="14634"/>
                </a:lnTo>
                <a:lnTo>
                  <a:pt x="1102340" y="30699"/>
                </a:lnTo>
                <a:lnTo>
                  <a:pt x="1150682" y="49108"/>
                </a:lnTo>
                <a:lnTo>
                  <a:pt x="1197590" y="70435"/>
                </a:lnTo>
                <a:lnTo>
                  <a:pt x="1243021" y="95251"/>
                </a:lnTo>
                <a:lnTo>
                  <a:pt x="1283749" y="134835"/>
                </a:lnTo>
                <a:lnTo>
                  <a:pt x="1293792" y="152785"/>
                </a:lnTo>
                <a:lnTo>
                  <a:pt x="1449144" y="396457"/>
                </a:lnTo>
                <a:lnTo>
                  <a:pt x="1188717" y="396457"/>
                </a:lnTo>
                <a:lnTo>
                  <a:pt x="1181212" y="398370"/>
                </a:lnTo>
                <a:lnTo>
                  <a:pt x="1181212" y="560377"/>
                </a:lnTo>
                <a:close/>
              </a:path>
              <a:path w="1562734" h="2571115" extrusionOk="0">
                <a:moveTo>
                  <a:pt x="1188883" y="803351"/>
                </a:moveTo>
                <a:lnTo>
                  <a:pt x="372527" y="803351"/>
                </a:lnTo>
                <a:lnTo>
                  <a:pt x="377928" y="799888"/>
                </a:lnTo>
                <a:lnTo>
                  <a:pt x="380198" y="793308"/>
                </a:lnTo>
                <a:lnTo>
                  <a:pt x="380198" y="398370"/>
                </a:lnTo>
                <a:lnTo>
                  <a:pt x="372693" y="396457"/>
                </a:lnTo>
                <a:lnTo>
                  <a:pt x="684221" y="396457"/>
                </a:lnTo>
                <a:lnTo>
                  <a:pt x="718706" y="467925"/>
                </a:lnTo>
                <a:lnTo>
                  <a:pt x="746050" y="514367"/>
                </a:lnTo>
                <a:lnTo>
                  <a:pt x="776216" y="557581"/>
                </a:lnTo>
                <a:lnTo>
                  <a:pt x="780631" y="560377"/>
                </a:lnTo>
                <a:lnTo>
                  <a:pt x="1181212" y="560377"/>
                </a:lnTo>
                <a:lnTo>
                  <a:pt x="1181212" y="793308"/>
                </a:lnTo>
                <a:lnTo>
                  <a:pt x="1183482" y="799888"/>
                </a:lnTo>
                <a:lnTo>
                  <a:pt x="1188883" y="803351"/>
                </a:lnTo>
                <a:close/>
              </a:path>
              <a:path w="1562734" h="2571115" extrusionOk="0">
                <a:moveTo>
                  <a:pt x="1458866" y="803351"/>
                </a:moveTo>
                <a:lnTo>
                  <a:pt x="1188883" y="803351"/>
                </a:lnTo>
                <a:lnTo>
                  <a:pt x="1195305" y="803116"/>
                </a:lnTo>
                <a:lnTo>
                  <a:pt x="1200638" y="798605"/>
                </a:lnTo>
                <a:lnTo>
                  <a:pt x="1281431" y="673090"/>
                </a:lnTo>
                <a:lnTo>
                  <a:pt x="1298918" y="641146"/>
                </a:lnTo>
                <a:lnTo>
                  <a:pt x="1305216" y="606250"/>
                </a:lnTo>
                <a:lnTo>
                  <a:pt x="1299953" y="571408"/>
                </a:lnTo>
                <a:lnTo>
                  <a:pt x="1282755" y="539630"/>
                </a:lnTo>
                <a:lnTo>
                  <a:pt x="1191661" y="401166"/>
                </a:lnTo>
                <a:lnTo>
                  <a:pt x="1188717" y="396457"/>
                </a:lnTo>
                <a:lnTo>
                  <a:pt x="1449144" y="396457"/>
                </a:lnTo>
                <a:lnTo>
                  <a:pt x="1503648" y="481949"/>
                </a:lnTo>
                <a:lnTo>
                  <a:pt x="1508546" y="489241"/>
                </a:lnTo>
                <a:lnTo>
                  <a:pt x="1513692" y="496369"/>
                </a:lnTo>
                <a:lnTo>
                  <a:pt x="1519004" y="503386"/>
                </a:lnTo>
                <a:lnTo>
                  <a:pt x="1524399" y="510348"/>
                </a:lnTo>
                <a:lnTo>
                  <a:pt x="1550939" y="553045"/>
                </a:lnTo>
                <a:lnTo>
                  <a:pt x="1562109" y="594460"/>
                </a:lnTo>
                <a:lnTo>
                  <a:pt x="1557883" y="635681"/>
                </a:lnTo>
                <a:lnTo>
                  <a:pt x="1538232" y="677799"/>
                </a:lnTo>
                <a:lnTo>
                  <a:pt x="1458866" y="803351"/>
                </a:lnTo>
                <a:close/>
              </a:path>
              <a:path w="1562734" h="2571115" extrusionOk="0">
                <a:moveTo>
                  <a:pt x="1044202" y="2570676"/>
                </a:moveTo>
                <a:lnTo>
                  <a:pt x="1001042" y="2565794"/>
                </a:lnTo>
                <a:lnTo>
                  <a:pt x="962261" y="2548008"/>
                </a:lnTo>
                <a:lnTo>
                  <a:pt x="930403" y="2519494"/>
                </a:lnTo>
                <a:lnTo>
                  <a:pt x="908011" y="2482426"/>
                </a:lnTo>
                <a:lnTo>
                  <a:pt x="897627" y="2438981"/>
                </a:lnTo>
                <a:lnTo>
                  <a:pt x="894478" y="2394457"/>
                </a:lnTo>
                <a:lnTo>
                  <a:pt x="891444" y="2346446"/>
                </a:lnTo>
                <a:lnTo>
                  <a:pt x="888498" y="2296342"/>
                </a:lnTo>
                <a:lnTo>
                  <a:pt x="882756" y="2195436"/>
                </a:lnTo>
                <a:lnTo>
                  <a:pt x="879903" y="2147425"/>
                </a:lnTo>
                <a:lnTo>
                  <a:pt x="877024" y="2102901"/>
                </a:lnTo>
                <a:lnTo>
                  <a:pt x="863049" y="1897339"/>
                </a:lnTo>
                <a:lnTo>
                  <a:pt x="835229" y="1486215"/>
                </a:lnTo>
                <a:lnTo>
                  <a:pt x="812196" y="1443817"/>
                </a:lnTo>
                <a:lnTo>
                  <a:pt x="780705" y="1439644"/>
                </a:lnTo>
                <a:lnTo>
                  <a:pt x="1180041" y="1439644"/>
                </a:lnTo>
                <a:lnTo>
                  <a:pt x="1179921" y="2346446"/>
                </a:lnTo>
                <a:lnTo>
                  <a:pt x="1179888" y="2424708"/>
                </a:lnTo>
                <a:lnTo>
                  <a:pt x="1173250" y="2470471"/>
                </a:lnTo>
                <a:lnTo>
                  <a:pt x="1154547" y="2509779"/>
                </a:lnTo>
                <a:lnTo>
                  <a:pt x="1125595" y="2540802"/>
                </a:lnTo>
                <a:lnTo>
                  <a:pt x="1088208" y="2561711"/>
                </a:lnTo>
                <a:lnTo>
                  <a:pt x="1044202" y="2570676"/>
                </a:lnTo>
                <a:close/>
              </a:path>
            </a:pathLst>
          </a:custGeom>
          <a:solidFill>
            <a:srgbClr val="4277C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4" name="Google Shape;104;p3"/>
          <p:cNvGrpSpPr/>
          <p:nvPr/>
        </p:nvGrpSpPr>
        <p:grpSpPr>
          <a:xfrm>
            <a:off x="7964692" y="6343026"/>
            <a:ext cx="131445" cy="464594"/>
            <a:chOff x="7964692" y="6343026"/>
            <a:chExt cx="131445" cy="464594"/>
          </a:xfrm>
        </p:grpSpPr>
        <p:sp>
          <p:nvSpPr>
            <p:cNvPr id="105" name="Google Shape;105;p3"/>
            <p:cNvSpPr/>
            <p:nvPr/>
          </p:nvSpPr>
          <p:spPr>
            <a:xfrm>
              <a:off x="7964692" y="6430430"/>
              <a:ext cx="131445" cy="377190"/>
            </a:xfrm>
            <a:custGeom>
              <a:avLst/>
              <a:gdLst/>
              <a:ahLst/>
              <a:cxnLst/>
              <a:rect l="l" t="t" r="r" b="b"/>
              <a:pathLst>
                <a:path w="131445" h="377190" extrusionOk="0">
                  <a:moveTo>
                    <a:pt x="65929" y="376839"/>
                  </a:moveTo>
                  <a:lnTo>
                    <a:pt x="65488" y="376839"/>
                  </a:lnTo>
                  <a:lnTo>
                    <a:pt x="50330" y="344418"/>
                  </a:lnTo>
                  <a:lnTo>
                    <a:pt x="28108" y="285333"/>
                  </a:lnTo>
                  <a:lnTo>
                    <a:pt x="8204" y="227709"/>
                  </a:lnTo>
                  <a:lnTo>
                    <a:pt x="0" y="199676"/>
                  </a:lnTo>
                  <a:lnTo>
                    <a:pt x="40911" y="0"/>
                  </a:lnTo>
                  <a:lnTo>
                    <a:pt x="90358" y="0"/>
                  </a:lnTo>
                  <a:lnTo>
                    <a:pt x="131417" y="199676"/>
                  </a:lnTo>
                  <a:lnTo>
                    <a:pt x="123213" y="227709"/>
                  </a:lnTo>
                  <a:lnTo>
                    <a:pt x="103309" y="285333"/>
                  </a:lnTo>
                  <a:lnTo>
                    <a:pt x="81087" y="344418"/>
                  </a:lnTo>
                  <a:lnTo>
                    <a:pt x="65929" y="376839"/>
                  </a:lnTo>
                  <a:close/>
                </a:path>
              </a:pathLst>
            </a:custGeom>
            <a:solidFill>
              <a:srgbClr val="5969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06" name="Google Shape;106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3669" y="6343026"/>
              <a:ext cx="108754" cy="65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3"/>
          <p:cNvSpPr/>
          <p:nvPr/>
        </p:nvSpPr>
        <p:spPr>
          <a:xfrm>
            <a:off x="7761627" y="5611202"/>
            <a:ext cx="537845" cy="666750"/>
          </a:xfrm>
          <a:custGeom>
            <a:avLst/>
            <a:gdLst/>
            <a:ahLst/>
            <a:cxnLst/>
            <a:rect l="l" t="t" r="r" b="b"/>
            <a:pathLst>
              <a:path w="537845" h="666750" extrusionOk="0">
                <a:moveTo>
                  <a:pt x="236619" y="666638"/>
                </a:moveTo>
                <a:lnTo>
                  <a:pt x="175104" y="643721"/>
                </a:lnTo>
                <a:lnTo>
                  <a:pt x="125510" y="599835"/>
                </a:lnTo>
                <a:lnTo>
                  <a:pt x="103352" y="567237"/>
                </a:lnTo>
                <a:lnTo>
                  <a:pt x="85665" y="530529"/>
                </a:lnTo>
                <a:lnTo>
                  <a:pt x="72117" y="491945"/>
                </a:lnTo>
                <a:lnTo>
                  <a:pt x="60201" y="445721"/>
                </a:lnTo>
                <a:lnTo>
                  <a:pt x="57005" y="438618"/>
                </a:lnTo>
                <a:lnTo>
                  <a:pt x="52484" y="432261"/>
                </a:lnTo>
                <a:lnTo>
                  <a:pt x="46336" y="426497"/>
                </a:lnTo>
                <a:lnTo>
                  <a:pt x="31389" y="412165"/>
                </a:lnTo>
                <a:lnTo>
                  <a:pt x="19478" y="395818"/>
                </a:lnTo>
                <a:lnTo>
                  <a:pt x="10326" y="377705"/>
                </a:lnTo>
                <a:lnTo>
                  <a:pt x="3658" y="358075"/>
                </a:lnTo>
                <a:lnTo>
                  <a:pt x="0" y="340171"/>
                </a:lnTo>
                <a:lnTo>
                  <a:pt x="1432" y="327193"/>
                </a:lnTo>
                <a:lnTo>
                  <a:pt x="9018" y="316670"/>
                </a:lnTo>
                <a:lnTo>
                  <a:pt x="23819" y="306133"/>
                </a:lnTo>
                <a:lnTo>
                  <a:pt x="17019" y="256810"/>
                </a:lnTo>
                <a:lnTo>
                  <a:pt x="14812" y="209117"/>
                </a:lnTo>
                <a:lnTo>
                  <a:pt x="18942" y="163818"/>
                </a:lnTo>
                <a:lnTo>
                  <a:pt x="31156" y="121677"/>
                </a:lnTo>
                <a:lnTo>
                  <a:pt x="53199" y="83458"/>
                </a:lnTo>
                <a:lnTo>
                  <a:pt x="86815" y="49927"/>
                </a:lnTo>
                <a:lnTo>
                  <a:pt x="133751" y="21848"/>
                </a:lnTo>
                <a:lnTo>
                  <a:pt x="179122" y="6511"/>
                </a:lnTo>
                <a:lnTo>
                  <a:pt x="227266" y="0"/>
                </a:lnTo>
                <a:lnTo>
                  <a:pt x="275139" y="1744"/>
                </a:lnTo>
                <a:lnTo>
                  <a:pt x="319701" y="11177"/>
                </a:lnTo>
                <a:lnTo>
                  <a:pt x="357910" y="27730"/>
                </a:lnTo>
                <a:lnTo>
                  <a:pt x="386726" y="50835"/>
                </a:lnTo>
                <a:lnTo>
                  <a:pt x="416812" y="49907"/>
                </a:lnTo>
                <a:lnTo>
                  <a:pt x="469589" y="77073"/>
                </a:lnTo>
                <a:lnTo>
                  <a:pt x="499622" y="125413"/>
                </a:lnTo>
                <a:lnTo>
                  <a:pt x="510498" y="170646"/>
                </a:lnTo>
                <a:lnTo>
                  <a:pt x="513963" y="221791"/>
                </a:lnTo>
                <a:lnTo>
                  <a:pt x="513618" y="249518"/>
                </a:lnTo>
                <a:lnTo>
                  <a:pt x="511894" y="277191"/>
                </a:lnTo>
                <a:lnTo>
                  <a:pt x="508872" y="304808"/>
                </a:lnTo>
                <a:lnTo>
                  <a:pt x="524798" y="310724"/>
                </a:lnTo>
                <a:lnTo>
                  <a:pt x="534074" y="319026"/>
                </a:lnTo>
                <a:lnTo>
                  <a:pt x="537224" y="330777"/>
                </a:lnTo>
                <a:lnTo>
                  <a:pt x="534773" y="347039"/>
                </a:lnTo>
                <a:lnTo>
                  <a:pt x="515531" y="392746"/>
                </a:lnTo>
                <a:lnTo>
                  <a:pt x="481058" y="428410"/>
                </a:lnTo>
                <a:lnTo>
                  <a:pt x="473847" y="433266"/>
                </a:lnTo>
                <a:lnTo>
                  <a:pt x="470757" y="439005"/>
                </a:lnTo>
                <a:lnTo>
                  <a:pt x="451115" y="518449"/>
                </a:lnTo>
                <a:lnTo>
                  <a:pt x="425430" y="571252"/>
                </a:lnTo>
                <a:lnTo>
                  <a:pt x="397538" y="607776"/>
                </a:lnTo>
                <a:lnTo>
                  <a:pt x="357249" y="640690"/>
                </a:lnTo>
                <a:lnTo>
                  <a:pt x="288639" y="665861"/>
                </a:lnTo>
                <a:lnTo>
                  <a:pt x="236619" y="666638"/>
                </a:lnTo>
                <a:close/>
              </a:path>
            </a:pathLst>
          </a:custGeom>
          <a:solidFill>
            <a:srgbClr val="5969B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3"/>
          <p:cNvSpPr/>
          <p:nvPr/>
        </p:nvSpPr>
        <p:spPr>
          <a:xfrm>
            <a:off x="7247341" y="6398893"/>
            <a:ext cx="1562735" cy="2571115"/>
          </a:xfrm>
          <a:custGeom>
            <a:avLst/>
            <a:gdLst/>
            <a:ahLst/>
            <a:cxnLst/>
            <a:rect l="l" t="t" r="r" b="b"/>
            <a:pathLst>
              <a:path w="1562734" h="2571115" extrusionOk="0">
                <a:moveTo>
                  <a:pt x="517208" y="2570676"/>
                </a:moveTo>
                <a:lnTo>
                  <a:pt x="473202" y="2561711"/>
                </a:lnTo>
                <a:lnTo>
                  <a:pt x="435815" y="2540802"/>
                </a:lnTo>
                <a:lnTo>
                  <a:pt x="406863" y="2509779"/>
                </a:lnTo>
                <a:lnTo>
                  <a:pt x="388160" y="2470471"/>
                </a:lnTo>
                <a:lnTo>
                  <a:pt x="381522" y="2424708"/>
                </a:lnTo>
                <a:lnTo>
                  <a:pt x="381484" y="2346446"/>
                </a:lnTo>
                <a:lnTo>
                  <a:pt x="381375" y="1158228"/>
                </a:lnTo>
                <a:lnTo>
                  <a:pt x="348259" y="1150253"/>
                </a:lnTo>
                <a:lnTo>
                  <a:pt x="320964" y="1135255"/>
                </a:lnTo>
                <a:lnTo>
                  <a:pt x="298306" y="1114050"/>
                </a:lnTo>
                <a:lnTo>
                  <a:pt x="279096" y="1087451"/>
                </a:lnTo>
                <a:lnTo>
                  <a:pt x="253808" y="1046327"/>
                </a:lnTo>
                <a:lnTo>
                  <a:pt x="177527" y="923176"/>
                </a:lnTo>
                <a:lnTo>
                  <a:pt x="100643" y="800374"/>
                </a:lnTo>
                <a:lnTo>
                  <a:pt x="23178" y="677946"/>
                </a:lnTo>
                <a:lnTo>
                  <a:pt x="2648" y="632552"/>
                </a:lnTo>
                <a:lnTo>
                  <a:pt x="0" y="588151"/>
                </a:lnTo>
                <a:lnTo>
                  <a:pt x="15231" y="543363"/>
                </a:lnTo>
                <a:lnTo>
                  <a:pt x="48343" y="496810"/>
                </a:lnTo>
                <a:lnTo>
                  <a:pt x="267617" y="152785"/>
                </a:lnTo>
                <a:lnTo>
                  <a:pt x="289250" y="119438"/>
                </a:lnTo>
                <a:lnTo>
                  <a:pt x="363820" y="70435"/>
                </a:lnTo>
                <a:lnTo>
                  <a:pt x="410728" y="49108"/>
                </a:lnTo>
                <a:lnTo>
                  <a:pt x="459070" y="30699"/>
                </a:lnTo>
                <a:lnTo>
                  <a:pt x="508803" y="14634"/>
                </a:lnTo>
                <a:lnTo>
                  <a:pt x="559885" y="342"/>
                </a:lnTo>
                <a:lnTo>
                  <a:pt x="568177" y="0"/>
                </a:lnTo>
                <a:lnTo>
                  <a:pt x="575448" y="3119"/>
                </a:lnTo>
                <a:lnTo>
                  <a:pt x="580787" y="8971"/>
                </a:lnTo>
                <a:lnTo>
                  <a:pt x="583284" y="16822"/>
                </a:lnTo>
                <a:lnTo>
                  <a:pt x="586676" y="47861"/>
                </a:lnTo>
                <a:lnTo>
                  <a:pt x="592118" y="84335"/>
                </a:lnTo>
                <a:lnTo>
                  <a:pt x="599689" y="125381"/>
                </a:lnTo>
                <a:lnTo>
                  <a:pt x="609463" y="170131"/>
                </a:lnTo>
                <a:lnTo>
                  <a:pt x="621519" y="217720"/>
                </a:lnTo>
                <a:lnTo>
                  <a:pt x="635932" y="267282"/>
                </a:lnTo>
                <a:lnTo>
                  <a:pt x="652780" y="317950"/>
                </a:lnTo>
                <a:lnTo>
                  <a:pt x="672139" y="368859"/>
                </a:lnTo>
                <a:lnTo>
                  <a:pt x="684184" y="396457"/>
                </a:lnTo>
                <a:lnTo>
                  <a:pt x="372693" y="396457"/>
                </a:lnTo>
                <a:lnTo>
                  <a:pt x="278655" y="539630"/>
                </a:lnTo>
                <a:lnTo>
                  <a:pt x="261457" y="571408"/>
                </a:lnTo>
                <a:lnTo>
                  <a:pt x="256194" y="606250"/>
                </a:lnTo>
                <a:lnTo>
                  <a:pt x="262492" y="641146"/>
                </a:lnTo>
                <a:lnTo>
                  <a:pt x="279979" y="673090"/>
                </a:lnTo>
                <a:lnTo>
                  <a:pt x="360772" y="798605"/>
                </a:lnTo>
                <a:lnTo>
                  <a:pt x="366105" y="803116"/>
                </a:lnTo>
                <a:lnTo>
                  <a:pt x="372527" y="803351"/>
                </a:lnTo>
                <a:lnTo>
                  <a:pt x="1458897" y="803351"/>
                </a:lnTo>
                <a:lnTo>
                  <a:pt x="1383883" y="923176"/>
                </a:lnTo>
                <a:lnTo>
                  <a:pt x="1307602" y="1046327"/>
                </a:lnTo>
                <a:lnTo>
                  <a:pt x="1282314" y="1087451"/>
                </a:lnTo>
                <a:lnTo>
                  <a:pt x="1263104" y="1114050"/>
                </a:lnTo>
                <a:lnTo>
                  <a:pt x="1240446" y="1135255"/>
                </a:lnTo>
                <a:lnTo>
                  <a:pt x="1213151" y="1150253"/>
                </a:lnTo>
                <a:lnTo>
                  <a:pt x="1180035" y="1158228"/>
                </a:lnTo>
                <a:lnTo>
                  <a:pt x="1180041" y="1439644"/>
                </a:lnTo>
                <a:lnTo>
                  <a:pt x="780705" y="1439644"/>
                </a:lnTo>
                <a:lnTo>
                  <a:pt x="772753" y="1439699"/>
                </a:lnTo>
                <a:lnTo>
                  <a:pt x="736868" y="1453659"/>
                </a:lnTo>
                <a:lnTo>
                  <a:pt x="715780" y="1640387"/>
                </a:lnTo>
                <a:lnTo>
                  <a:pt x="684386" y="2102901"/>
                </a:lnTo>
                <a:lnTo>
                  <a:pt x="681507" y="2147425"/>
                </a:lnTo>
                <a:lnTo>
                  <a:pt x="678654" y="2195436"/>
                </a:lnTo>
                <a:lnTo>
                  <a:pt x="672912" y="2296342"/>
                </a:lnTo>
                <a:lnTo>
                  <a:pt x="669966" y="2346446"/>
                </a:lnTo>
                <a:lnTo>
                  <a:pt x="666932" y="2394457"/>
                </a:lnTo>
                <a:lnTo>
                  <a:pt x="663783" y="2438981"/>
                </a:lnTo>
                <a:lnTo>
                  <a:pt x="653399" y="2482426"/>
                </a:lnTo>
                <a:lnTo>
                  <a:pt x="631007" y="2519494"/>
                </a:lnTo>
                <a:lnTo>
                  <a:pt x="599149" y="2548008"/>
                </a:lnTo>
                <a:lnTo>
                  <a:pt x="560368" y="2565794"/>
                </a:lnTo>
                <a:lnTo>
                  <a:pt x="517208" y="2570676"/>
                </a:lnTo>
                <a:close/>
              </a:path>
              <a:path w="1562734" h="2571115" extrusionOk="0">
                <a:moveTo>
                  <a:pt x="1181212" y="560377"/>
                </a:moveTo>
                <a:lnTo>
                  <a:pt x="780779" y="560377"/>
                </a:lnTo>
                <a:lnTo>
                  <a:pt x="782397" y="559936"/>
                </a:lnTo>
                <a:lnTo>
                  <a:pt x="784016" y="559053"/>
                </a:lnTo>
                <a:lnTo>
                  <a:pt x="815363" y="514370"/>
                </a:lnTo>
                <a:lnTo>
                  <a:pt x="842714" y="467935"/>
                </a:lnTo>
                <a:lnTo>
                  <a:pt x="867325" y="419143"/>
                </a:lnTo>
                <a:lnTo>
                  <a:pt x="889271" y="368859"/>
                </a:lnTo>
                <a:lnTo>
                  <a:pt x="908630" y="317950"/>
                </a:lnTo>
                <a:lnTo>
                  <a:pt x="925478" y="267282"/>
                </a:lnTo>
                <a:lnTo>
                  <a:pt x="939891" y="217720"/>
                </a:lnTo>
                <a:lnTo>
                  <a:pt x="951947" y="170131"/>
                </a:lnTo>
                <a:lnTo>
                  <a:pt x="961721" y="125381"/>
                </a:lnTo>
                <a:lnTo>
                  <a:pt x="969292" y="84335"/>
                </a:lnTo>
                <a:lnTo>
                  <a:pt x="978126" y="16822"/>
                </a:lnTo>
                <a:lnTo>
                  <a:pt x="980623" y="8971"/>
                </a:lnTo>
                <a:lnTo>
                  <a:pt x="985962" y="3119"/>
                </a:lnTo>
                <a:lnTo>
                  <a:pt x="993233" y="0"/>
                </a:lnTo>
                <a:lnTo>
                  <a:pt x="1001525" y="342"/>
                </a:lnTo>
                <a:lnTo>
                  <a:pt x="1052607" y="14634"/>
                </a:lnTo>
                <a:lnTo>
                  <a:pt x="1102340" y="30699"/>
                </a:lnTo>
                <a:lnTo>
                  <a:pt x="1150682" y="49108"/>
                </a:lnTo>
                <a:lnTo>
                  <a:pt x="1197590" y="70435"/>
                </a:lnTo>
                <a:lnTo>
                  <a:pt x="1243021" y="95251"/>
                </a:lnTo>
                <a:lnTo>
                  <a:pt x="1283749" y="134835"/>
                </a:lnTo>
                <a:lnTo>
                  <a:pt x="1293792" y="152785"/>
                </a:lnTo>
                <a:lnTo>
                  <a:pt x="1449144" y="396457"/>
                </a:lnTo>
                <a:lnTo>
                  <a:pt x="1188717" y="396457"/>
                </a:lnTo>
                <a:lnTo>
                  <a:pt x="1181212" y="398517"/>
                </a:lnTo>
                <a:lnTo>
                  <a:pt x="1181212" y="560377"/>
                </a:lnTo>
                <a:close/>
              </a:path>
              <a:path w="1562734" h="2571115" extrusionOk="0">
                <a:moveTo>
                  <a:pt x="1188883" y="803351"/>
                </a:moveTo>
                <a:lnTo>
                  <a:pt x="372527" y="803351"/>
                </a:lnTo>
                <a:lnTo>
                  <a:pt x="377928" y="799888"/>
                </a:lnTo>
                <a:lnTo>
                  <a:pt x="380198" y="793308"/>
                </a:lnTo>
                <a:lnTo>
                  <a:pt x="380198" y="398517"/>
                </a:lnTo>
                <a:lnTo>
                  <a:pt x="372693" y="396457"/>
                </a:lnTo>
                <a:lnTo>
                  <a:pt x="684184" y="396457"/>
                </a:lnTo>
                <a:lnTo>
                  <a:pt x="718696" y="467935"/>
                </a:lnTo>
                <a:lnTo>
                  <a:pt x="746047" y="514370"/>
                </a:lnTo>
                <a:lnTo>
                  <a:pt x="776216" y="557581"/>
                </a:lnTo>
                <a:lnTo>
                  <a:pt x="780779" y="560377"/>
                </a:lnTo>
                <a:lnTo>
                  <a:pt x="1181212" y="560377"/>
                </a:lnTo>
                <a:lnTo>
                  <a:pt x="1181212" y="793308"/>
                </a:lnTo>
                <a:lnTo>
                  <a:pt x="1183482" y="799888"/>
                </a:lnTo>
                <a:lnTo>
                  <a:pt x="1188883" y="803351"/>
                </a:lnTo>
                <a:close/>
              </a:path>
              <a:path w="1562734" h="2571115" extrusionOk="0">
                <a:moveTo>
                  <a:pt x="1458897" y="803351"/>
                </a:moveTo>
                <a:lnTo>
                  <a:pt x="1188883" y="803351"/>
                </a:lnTo>
                <a:lnTo>
                  <a:pt x="1195305" y="803116"/>
                </a:lnTo>
                <a:lnTo>
                  <a:pt x="1200638" y="798605"/>
                </a:lnTo>
                <a:lnTo>
                  <a:pt x="1281431" y="673090"/>
                </a:lnTo>
                <a:lnTo>
                  <a:pt x="1298918" y="641146"/>
                </a:lnTo>
                <a:lnTo>
                  <a:pt x="1305216" y="606250"/>
                </a:lnTo>
                <a:lnTo>
                  <a:pt x="1299953" y="571408"/>
                </a:lnTo>
                <a:lnTo>
                  <a:pt x="1282755" y="539630"/>
                </a:lnTo>
                <a:lnTo>
                  <a:pt x="1191661" y="401166"/>
                </a:lnTo>
                <a:lnTo>
                  <a:pt x="1188717" y="396457"/>
                </a:lnTo>
                <a:lnTo>
                  <a:pt x="1449144" y="396457"/>
                </a:lnTo>
                <a:lnTo>
                  <a:pt x="1503648" y="481949"/>
                </a:lnTo>
                <a:lnTo>
                  <a:pt x="1508546" y="489241"/>
                </a:lnTo>
                <a:lnTo>
                  <a:pt x="1513692" y="496369"/>
                </a:lnTo>
                <a:lnTo>
                  <a:pt x="1519004" y="503386"/>
                </a:lnTo>
                <a:lnTo>
                  <a:pt x="1524399" y="510348"/>
                </a:lnTo>
                <a:lnTo>
                  <a:pt x="1550939" y="553047"/>
                </a:lnTo>
                <a:lnTo>
                  <a:pt x="1562109" y="594478"/>
                </a:lnTo>
                <a:lnTo>
                  <a:pt x="1557883" y="635743"/>
                </a:lnTo>
                <a:lnTo>
                  <a:pt x="1538232" y="677946"/>
                </a:lnTo>
                <a:lnTo>
                  <a:pt x="1458897" y="803351"/>
                </a:lnTo>
                <a:close/>
              </a:path>
              <a:path w="1562734" h="2571115" extrusionOk="0">
                <a:moveTo>
                  <a:pt x="1044202" y="2570676"/>
                </a:moveTo>
                <a:lnTo>
                  <a:pt x="1001043" y="2565794"/>
                </a:lnTo>
                <a:lnTo>
                  <a:pt x="962271" y="2548008"/>
                </a:lnTo>
                <a:lnTo>
                  <a:pt x="930435" y="2519494"/>
                </a:lnTo>
                <a:lnTo>
                  <a:pt x="908086" y="2482426"/>
                </a:lnTo>
                <a:lnTo>
                  <a:pt x="897774" y="2438981"/>
                </a:lnTo>
                <a:lnTo>
                  <a:pt x="894570" y="2394457"/>
                </a:lnTo>
                <a:lnTo>
                  <a:pt x="891498" y="2346446"/>
                </a:lnTo>
                <a:lnTo>
                  <a:pt x="888526" y="2296342"/>
                </a:lnTo>
                <a:lnTo>
                  <a:pt x="882759" y="2195436"/>
                </a:lnTo>
                <a:lnTo>
                  <a:pt x="879903" y="2147425"/>
                </a:lnTo>
                <a:lnTo>
                  <a:pt x="877024" y="2102901"/>
                </a:lnTo>
                <a:lnTo>
                  <a:pt x="863049" y="1897339"/>
                </a:lnTo>
                <a:lnTo>
                  <a:pt x="835229" y="1486215"/>
                </a:lnTo>
                <a:lnTo>
                  <a:pt x="812196" y="1443879"/>
                </a:lnTo>
                <a:lnTo>
                  <a:pt x="780705" y="1439644"/>
                </a:lnTo>
                <a:lnTo>
                  <a:pt x="1180041" y="1439644"/>
                </a:lnTo>
                <a:lnTo>
                  <a:pt x="1179921" y="2346446"/>
                </a:lnTo>
                <a:lnTo>
                  <a:pt x="1179888" y="2424708"/>
                </a:lnTo>
                <a:lnTo>
                  <a:pt x="1173250" y="2470471"/>
                </a:lnTo>
                <a:lnTo>
                  <a:pt x="1154547" y="2509779"/>
                </a:lnTo>
                <a:lnTo>
                  <a:pt x="1125595" y="2540802"/>
                </a:lnTo>
                <a:lnTo>
                  <a:pt x="1088208" y="2561711"/>
                </a:lnTo>
                <a:lnTo>
                  <a:pt x="1044202" y="2570676"/>
                </a:lnTo>
                <a:close/>
              </a:path>
            </a:pathLst>
          </a:custGeom>
          <a:solidFill>
            <a:srgbClr val="5969B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9" name="Google Shape;109;p3"/>
          <p:cNvGrpSpPr/>
          <p:nvPr/>
        </p:nvGrpSpPr>
        <p:grpSpPr>
          <a:xfrm>
            <a:off x="6573108" y="7301475"/>
            <a:ext cx="131445" cy="464502"/>
            <a:chOff x="6573108" y="7301475"/>
            <a:chExt cx="131445" cy="464502"/>
          </a:xfrm>
        </p:grpSpPr>
        <p:sp>
          <p:nvSpPr>
            <p:cNvPr id="110" name="Google Shape;110;p3"/>
            <p:cNvSpPr/>
            <p:nvPr/>
          </p:nvSpPr>
          <p:spPr>
            <a:xfrm>
              <a:off x="6573108" y="7388787"/>
              <a:ext cx="131445" cy="377190"/>
            </a:xfrm>
            <a:custGeom>
              <a:avLst/>
              <a:gdLst/>
              <a:ahLst/>
              <a:cxnLst/>
              <a:rect l="l" t="t" r="r" b="b"/>
              <a:pathLst>
                <a:path w="131445" h="377190" extrusionOk="0">
                  <a:moveTo>
                    <a:pt x="65635" y="376986"/>
                  </a:moveTo>
                  <a:lnTo>
                    <a:pt x="65488" y="376986"/>
                  </a:lnTo>
                  <a:lnTo>
                    <a:pt x="50330" y="344501"/>
                  </a:lnTo>
                  <a:lnTo>
                    <a:pt x="28108" y="285406"/>
                  </a:lnTo>
                  <a:lnTo>
                    <a:pt x="8204" y="227773"/>
                  </a:lnTo>
                  <a:lnTo>
                    <a:pt x="0" y="199676"/>
                  </a:lnTo>
                  <a:lnTo>
                    <a:pt x="25165" y="76828"/>
                  </a:lnTo>
                  <a:lnTo>
                    <a:pt x="36174" y="23315"/>
                  </a:lnTo>
                  <a:lnTo>
                    <a:pt x="41058" y="0"/>
                  </a:lnTo>
                  <a:lnTo>
                    <a:pt x="90358" y="0"/>
                  </a:lnTo>
                  <a:lnTo>
                    <a:pt x="95325" y="23315"/>
                  </a:lnTo>
                  <a:lnTo>
                    <a:pt x="106362" y="76828"/>
                  </a:lnTo>
                  <a:lnTo>
                    <a:pt x="119662" y="141845"/>
                  </a:lnTo>
                  <a:lnTo>
                    <a:pt x="131417" y="199676"/>
                  </a:lnTo>
                  <a:lnTo>
                    <a:pt x="123213" y="227773"/>
                  </a:lnTo>
                  <a:lnTo>
                    <a:pt x="103309" y="285406"/>
                  </a:lnTo>
                  <a:lnTo>
                    <a:pt x="81087" y="344501"/>
                  </a:lnTo>
                  <a:lnTo>
                    <a:pt x="66066" y="376691"/>
                  </a:lnTo>
                  <a:lnTo>
                    <a:pt x="65635" y="376691"/>
                  </a:lnTo>
                  <a:lnTo>
                    <a:pt x="65635" y="376986"/>
                  </a:lnTo>
                  <a:close/>
                </a:path>
                <a:path w="131445" h="377190" extrusionOk="0">
                  <a:moveTo>
                    <a:pt x="65929" y="376986"/>
                  </a:moveTo>
                  <a:lnTo>
                    <a:pt x="65782" y="376691"/>
                  </a:lnTo>
                  <a:lnTo>
                    <a:pt x="66066" y="376691"/>
                  </a:lnTo>
                  <a:lnTo>
                    <a:pt x="65929" y="376986"/>
                  </a:lnTo>
                  <a:close/>
                </a:path>
              </a:pathLst>
            </a:custGeom>
            <a:solidFill>
              <a:srgbClr val="E8405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82085" y="7301475"/>
              <a:ext cx="108901" cy="656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/>
          <p:nvPr/>
        </p:nvSpPr>
        <p:spPr>
          <a:xfrm>
            <a:off x="6370063" y="6569701"/>
            <a:ext cx="537845" cy="666750"/>
          </a:xfrm>
          <a:custGeom>
            <a:avLst/>
            <a:gdLst/>
            <a:ahLst/>
            <a:cxnLst/>
            <a:rect l="l" t="t" r="r" b="b"/>
            <a:pathLst>
              <a:path w="537845" h="666750" extrusionOk="0">
                <a:moveTo>
                  <a:pt x="236745" y="666497"/>
                </a:moveTo>
                <a:lnTo>
                  <a:pt x="175212" y="643652"/>
                </a:lnTo>
                <a:lnTo>
                  <a:pt x="125489" y="599840"/>
                </a:lnTo>
                <a:lnTo>
                  <a:pt x="103417" y="567160"/>
                </a:lnTo>
                <a:lnTo>
                  <a:pt x="85773" y="530424"/>
                </a:lnTo>
                <a:lnTo>
                  <a:pt x="72241" y="491868"/>
                </a:lnTo>
                <a:lnTo>
                  <a:pt x="60242" y="445724"/>
                </a:lnTo>
                <a:lnTo>
                  <a:pt x="57003" y="438606"/>
                </a:lnTo>
                <a:lnTo>
                  <a:pt x="52466" y="432205"/>
                </a:lnTo>
                <a:lnTo>
                  <a:pt x="46315" y="426356"/>
                </a:lnTo>
                <a:lnTo>
                  <a:pt x="31389" y="412106"/>
                </a:lnTo>
                <a:lnTo>
                  <a:pt x="19513" y="395786"/>
                </a:lnTo>
                <a:lnTo>
                  <a:pt x="10368" y="377646"/>
                </a:lnTo>
                <a:lnTo>
                  <a:pt x="3637" y="357933"/>
                </a:lnTo>
                <a:lnTo>
                  <a:pt x="0" y="340053"/>
                </a:lnTo>
                <a:lnTo>
                  <a:pt x="1467" y="327125"/>
                </a:lnTo>
                <a:lnTo>
                  <a:pt x="9059" y="316652"/>
                </a:lnTo>
                <a:lnTo>
                  <a:pt x="23799" y="306138"/>
                </a:lnTo>
                <a:lnTo>
                  <a:pt x="16999" y="256769"/>
                </a:lnTo>
                <a:lnTo>
                  <a:pt x="14791" y="209058"/>
                </a:lnTo>
                <a:lnTo>
                  <a:pt x="18922" y="163761"/>
                </a:lnTo>
                <a:lnTo>
                  <a:pt x="31135" y="121636"/>
                </a:lnTo>
                <a:lnTo>
                  <a:pt x="53178" y="83438"/>
                </a:lnTo>
                <a:lnTo>
                  <a:pt x="86794" y="49925"/>
                </a:lnTo>
                <a:lnTo>
                  <a:pt x="133730" y="21853"/>
                </a:lnTo>
                <a:lnTo>
                  <a:pt x="179163" y="6516"/>
                </a:lnTo>
                <a:lnTo>
                  <a:pt x="227343" y="0"/>
                </a:lnTo>
                <a:lnTo>
                  <a:pt x="275229" y="1731"/>
                </a:lnTo>
                <a:lnTo>
                  <a:pt x="319778" y="11139"/>
                </a:lnTo>
                <a:lnTo>
                  <a:pt x="357951" y="27651"/>
                </a:lnTo>
                <a:lnTo>
                  <a:pt x="386705" y="50694"/>
                </a:lnTo>
                <a:lnTo>
                  <a:pt x="416874" y="49850"/>
                </a:lnTo>
                <a:lnTo>
                  <a:pt x="469651" y="77076"/>
                </a:lnTo>
                <a:lnTo>
                  <a:pt x="499686" y="125333"/>
                </a:lnTo>
                <a:lnTo>
                  <a:pt x="510622" y="170507"/>
                </a:lnTo>
                <a:lnTo>
                  <a:pt x="514090" y="221670"/>
                </a:lnTo>
                <a:lnTo>
                  <a:pt x="513745" y="249432"/>
                </a:lnTo>
                <a:lnTo>
                  <a:pt x="512020" y="277111"/>
                </a:lnTo>
                <a:lnTo>
                  <a:pt x="508999" y="304667"/>
                </a:lnTo>
                <a:lnTo>
                  <a:pt x="524925" y="310585"/>
                </a:lnTo>
                <a:lnTo>
                  <a:pt x="534200" y="318903"/>
                </a:lnTo>
                <a:lnTo>
                  <a:pt x="537351" y="330697"/>
                </a:lnTo>
                <a:lnTo>
                  <a:pt x="534900" y="347044"/>
                </a:lnTo>
                <a:lnTo>
                  <a:pt x="515547" y="392678"/>
                </a:lnTo>
                <a:lnTo>
                  <a:pt x="481185" y="428269"/>
                </a:lnTo>
                <a:lnTo>
                  <a:pt x="473826" y="433272"/>
                </a:lnTo>
                <a:lnTo>
                  <a:pt x="470883" y="439010"/>
                </a:lnTo>
                <a:lnTo>
                  <a:pt x="451239" y="518308"/>
                </a:lnTo>
                <a:lnTo>
                  <a:pt x="425538" y="571110"/>
                </a:lnTo>
                <a:lnTo>
                  <a:pt x="397602" y="607634"/>
                </a:lnTo>
                <a:lnTo>
                  <a:pt x="357293" y="640569"/>
                </a:lnTo>
                <a:lnTo>
                  <a:pt x="288701" y="665782"/>
                </a:lnTo>
                <a:lnTo>
                  <a:pt x="236745" y="666497"/>
                </a:lnTo>
                <a:close/>
              </a:path>
            </a:pathLst>
          </a:custGeom>
          <a:solidFill>
            <a:srgbClr val="E840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3"/>
          <p:cNvSpPr/>
          <p:nvPr/>
        </p:nvSpPr>
        <p:spPr>
          <a:xfrm>
            <a:off x="5855868" y="7357314"/>
            <a:ext cx="1562100" cy="2571115"/>
          </a:xfrm>
          <a:custGeom>
            <a:avLst/>
            <a:gdLst/>
            <a:ahLst/>
            <a:cxnLst/>
            <a:rect l="l" t="t" r="r" b="b"/>
            <a:pathLst>
              <a:path w="1562100" h="2571115" extrusionOk="0">
                <a:moveTo>
                  <a:pt x="517244" y="2570612"/>
                </a:moveTo>
                <a:lnTo>
                  <a:pt x="473238" y="2561647"/>
                </a:lnTo>
                <a:lnTo>
                  <a:pt x="435843" y="2540747"/>
                </a:lnTo>
                <a:lnTo>
                  <a:pt x="406868" y="2509746"/>
                </a:lnTo>
                <a:lnTo>
                  <a:pt x="388122" y="2470482"/>
                </a:lnTo>
                <a:lnTo>
                  <a:pt x="381412" y="2424791"/>
                </a:lnTo>
                <a:lnTo>
                  <a:pt x="381412" y="1158164"/>
                </a:lnTo>
                <a:lnTo>
                  <a:pt x="348275" y="1150211"/>
                </a:lnTo>
                <a:lnTo>
                  <a:pt x="320946" y="1135264"/>
                </a:lnTo>
                <a:lnTo>
                  <a:pt x="298280" y="1114110"/>
                </a:lnTo>
                <a:lnTo>
                  <a:pt x="279133" y="1087534"/>
                </a:lnTo>
                <a:lnTo>
                  <a:pt x="253805" y="1046374"/>
                </a:lnTo>
                <a:lnTo>
                  <a:pt x="177448" y="923186"/>
                </a:lnTo>
                <a:lnTo>
                  <a:pt x="100536" y="800379"/>
                </a:lnTo>
                <a:lnTo>
                  <a:pt x="23067" y="677882"/>
                </a:lnTo>
                <a:lnTo>
                  <a:pt x="2621" y="632490"/>
                </a:lnTo>
                <a:lnTo>
                  <a:pt x="0" y="588105"/>
                </a:lnTo>
                <a:lnTo>
                  <a:pt x="15203" y="543361"/>
                </a:lnTo>
                <a:lnTo>
                  <a:pt x="48233" y="496893"/>
                </a:lnTo>
                <a:lnTo>
                  <a:pt x="267507" y="152720"/>
                </a:lnTo>
                <a:lnTo>
                  <a:pt x="289214" y="119447"/>
                </a:lnTo>
                <a:lnTo>
                  <a:pt x="363857" y="70517"/>
                </a:lnTo>
                <a:lnTo>
                  <a:pt x="410765" y="49182"/>
                </a:lnTo>
                <a:lnTo>
                  <a:pt x="459106" y="30750"/>
                </a:lnTo>
                <a:lnTo>
                  <a:pt x="508840" y="14641"/>
                </a:lnTo>
                <a:lnTo>
                  <a:pt x="559922" y="278"/>
                </a:lnTo>
                <a:lnTo>
                  <a:pt x="568149" y="0"/>
                </a:lnTo>
                <a:lnTo>
                  <a:pt x="575411" y="3129"/>
                </a:lnTo>
                <a:lnTo>
                  <a:pt x="580741" y="8989"/>
                </a:lnTo>
                <a:lnTo>
                  <a:pt x="583174" y="16905"/>
                </a:lnTo>
                <a:lnTo>
                  <a:pt x="586599" y="47912"/>
                </a:lnTo>
                <a:lnTo>
                  <a:pt x="592070" y="84367"/>
                </a:lnTo>
                <a:lnTo>
                  <a:pt x="599663" y="125402"/>
                </a:lnTo>
                <a:lnTo>
                  <a:pt x="609456" y="170149"/>
                </a:lnTo>
                <a:lnTo>
                  <a:pt x="621526" y="217741"/>
                </a:lnTo>
                <a:lnTo>
                  <a:pt x="635951" y="267310"/>
                </a:lnTo>
                <a:lnTo>
                  <a:pt x="652806" y="317988"/>
                </a:lnTo>
                <a:lnTo>
                  <a:pt x="672170" y="368909"/>
                </a:lnTo>
                <a:lnTo>
                  <a:pt x="684164" y="396393"/>
                </a:lnTo>
                <a:lnTo>
                  <a:pt x="372582" y="396393"/>
                </a:lnTo>
                <a:lnTo>
                  <a:pt x="369639" y="401249"/>
                </a:lnTo>
                <a:lnTo>
                  <a:pt x="278544" y="539565"/>
                </a:lnTo>
                <a:lnTo>
                  <a:pt x="261347" y="571346"/>
                </a:lnTo>
                <a:lnTo>
                  <a:pt x="262382" y="641144"/>
                </a:lnTo>
                <a:lnTo>
                  <a:pt x="360662" y="798688"/>
                </a:lnTo>
                <a:lnTo>
                  <a:pt x="372417" y="803378"/>
                </a:lnTo>
                <a:lnTo>
                  <a:pt x="1458915" y="803378"/>
                </a:lnTo>
                <a:lnTo>
                  <a:pt x="1383888" y="923186"/>
                </a:lnTo>
                <a:lnTo>
                  <a:pt x="1307532" y="1046374"/>
                </a:lnTo>
                <a:lnTo>
                  <a:pt x="1282203" y="1087534"/>
                </a:lnTo>
                <a:lnTo>
                  <a:pt x="1263058" y="1114110"/>
                </a:lnTo>
                <a:lnTo>
                  <a:pt x="1240409" y="1135264"/>
                </a:lnTo>
                <a:lnTo>
                  <a:pt x="1213124" y="1150211"/>
                </a:lnTo>
                <a:lnTo>
                  <a:pt x="1180071" y="1158164"/>
                </a:lnTo>
                <a:lnTo>
                  <a:pt x="1180045" y="1439690"/>
                </a:lnTo>
                <a:lnTo>
                  <a:pt x="780668" y="1439690"/>
                </a:lnTo>
                <a:lnTo>
                  <a:pt x="772767" y="1439717"/>
                </a:lnTo>
                <a:lnTo>
                  <a:pt x="736905" y="1453595"/>
                </a:lnTo>
                <a:lnTo>
                  <a:pt x="694823" y="1948665"/>
                </a:lnTo>
                <a:lnTo>
                  <a:pt x="684276" y="2102837"/>
                </a:lnTo>
                <a:lnTo>
                  <a:pt x="681443" y="2147415"/>
                </a:lnTo>
                <a:lnTo>
                  <a:pt x="678608" y="2195465"/>
                </a:lnTo>
                <a:lnTo>
                  <a:pt x="672848" y="2296413"/>
                </a:lnTo>
                <a:lnTo>
                  <a:pt x="669881" y="2346525"/>
                </a:lnTo>
                <a:lnTo>
                  <a:pt x="666830" y="2394540"/>
                </a:lnTo>
                <a:lnTo>
                  <a:pt x="663673" y="2439064"/>
                </a:lnTo>
                <a:lnTo>
                  <a:pt x="653304" y="2482494"/>
                </a:lnTo>
                <a:lnTo>
                  <a:pt x="630948" y="2519525"/>
                </a:lnTo>
                <a:lnTo>
                  <a:pt x="599134" y="2547996"/>
                </a:lnTo>
                <a:lnTo>
                  <a:pt x="560389" y="2565745"/>
                </a:lnTo>
                <a:lnTo>
                  <a:pt x="517244" y="2570612"/>
                </a:lnTo>
                <a:close/>
              </a:path>
              <a:path w="1562100" h="2571115" extrusionOk="0">
                <a:moveTo>
                  <a:pt x="1181249" y="560460"/>
                </a:moveTo>
                <a:lnTo>
                  <a:pt x="780668" y="560460"/>
                </a:lnTo>
                <a:lnTo>
                  <a:pt x="782287" y="559871"/>
                </a:lnTo>
                <a:lnTo>
                  <a:pt x="783906" y="559135"/>
                </a:lnTo>
                <a:lnTo>
                  <a:pt x="815252" y="514450"/>
                </a:lnTo>
                <a:lnTo>
                  <a:pt x="842604" y="468008"/>
                </a:lnTo>
                <a:lnTo>
                  <a:pt x="867217" y="419205"/>
                </a:lnTo>
                <a:lnTo>
                  <a:pt x="889166" y="368909"/>
                </a:lnTo>
                <a:lnTo>
                  <a:pt x="908530" y="317988"/>
                </a:lnTo>
                <a:lnTo>
                  <a:pt x="925386" y="267310"/>
                </a:lnTo>
                <a:lnTo>
                  <a:pt x="939810" y="217741"/>
                </a:lnTo>
                <a:lnTo>
                  <a:pt x="951880" y="170149"/>
                </a:lnTo>
                <a:lnTo>
                  <a:pt x="961673" y="125402"/>
                </a:lnTo>
                <a:lnTo>
                  <a:pt x="969266" y="84367"/>
                </a:lnTo>
                <a:lnTo>
                  <a:pt x="978162" y="16905"/>
                </a:lnTo>
                <a:lnTo>
                  <a:pt x="980595" y="8989"/>
                </a:lnTo>
                <a:lnTo>
                  <a:pt x="985925" y="3129"/>
                </a:lnTo>
                <a:lnTo>
                  <a:pt x="993187" y="0"/>
                </a:lnTo>
                <a:lnTo>
                  <a:pt x="1001414" y="278"/>
                </a:lnTo>
                <a:lnTo>
                  <a:pt x="1052511" y="14641"/>
                </a:lnTo>
                <a:lnTo>
                  <a:pt x="1102272" y="30750"/>
                </a:lnTo>
                <a:lnTo>
                  <a:pt x="1150635" y="49182"/>
                </a:lnTo>
                <a:lnTo>
                  <a:pt x="1197536" y="70517"/>
                </a:lnTo>
                <a:lnTo>
                  <a:pt x="1242911" y="95334"/>
                </a:lnTo>
                <a:lnTo>
                  <a:pt x="1283762" y="134794"/>
                </a:lnTo>
                <a:lnTo>
                  <a:pt x="1293829" y="152720"/>
                </a:lnTo>
                <a:lnTo>
                  <a:pt x="1449111" y="396393"/>
                </a:lnTo>
                <a:lnTo>
                  <a:pt x="1188754" y="396393"/>
                </a:lnTo>
                <a:lnTo>
                  <a:pt x="1181249" y="398453"/>
                </a:lnTo>
                <a:lnTo>
                  <a:pt x="1181249" y="560460"/>
                </a:lnTo>
                <a:close/>
              </a:path>
              <a:path w="1562100" h="2571115" extrusionOk="0">
                <a:moveTo>
                  <a:pt x="1188920" y="803378"/>
                </a:moveTo>
                <a:lnTo>
                  <a:pt x="372417" y="803378"/>
                </a:lnTo>
                <a:lnTo>
                  <a:pt x="377818" y="799950"/>
                </a:lnTo>
                <a:lnTo>
                  <a:pt x="380088" y="793391"/>
                </a:lnTo>
                <a:lnTo>
                  <a:pt x="380088" y="398453"/>
                </a:lnTo>
                <a:lnTo>
                  <a:pt x="372582" y="396393"/>
                </a:lnTo>
                <a:lnTo>
                  <a:pt x="684164" y="396393"/>
                </a:lnTo>
                <a:lnTo>
                  <a:pt x="718732" y="468008"/>
                </a:lnTo>
                <a:lnTo>
                  <a:pt x="746084" y="514450"/>
                </a:lnTo>
                <a:lnTo>
                  <a:pt x="776253" y="557664"/>
                </a:lnTo>
                <a:lnTo>
                  <a:pt x="780668" y="560460"/>
                </a:lnTo>
                <a:lnTo>
                  <a:pt x="1181249" y="560460"/>
                </a:lnTo>
                <a:lnTo>
                  <a:pt x="1181249" y="793391"/>
                </a:lnTo>
                <a:lnTo>
                  <a:pt x="1183518" y="799950"/>
                </a:lnTo>
                <a:lnTo>
                  <a:pt x="1188920" y="803378"/>
                </a:lnTo>
                <a:close/>
              </a:path>
              <a:path w="1562100" h="2571115" extrusionOk="0">
                <a:moveTo>
                  <a:pt x="1458915" y="803378"/>
                </a:moveTo>
                <a:lnTo>
                  <a:pt x="1188920" y="803378"/>
                </a:lnTo>
                <a:lnTo>
                  <a:pt x="1195342" y="803137"/>
                </a:lnTo>
                <a:lnTo>
                  <a:pt x="1200674" y="798688"/>
                </a:lnTo>
                <a:lnTo>
                  <a:pt x="1281468" y="673173"/>
                </a:lnTo>
                <a:lnTo>
                  <a:pt x="1298955" y="641144"/>
                </a:lnTo>
                <a:lnTo>
                  <a:pt x="1305253" y="606204"/>
                </a:lnTo>
                <a:lnTo>
                  <a:pt x="1299989" y="571346"/>
                </a:lnTo>
                <a:lnTo>
                  <a:pt x="1282792" y="539565"/>
                </a:lnTo>
                <a:lnTo>
                  <a:pt x="1191697" y="401249"/>
                </a:lnTo>
                <a:lnTo>
                  <a:pt x="1188754" y="396393"/>
                </a:lnTo>
                <a:lnTo>
                  <a:pt x="1449111" y="396393"/>
                </a:lnTo>
                <a:lnTo>
                  <a:pt x="1503685" y="482031"/>
                </a:lnTo>
                <a:lnTo>
                  <a:pt x="1508498" y="489324"/>
                </a:lnTo>
                <a:lnTo>
                  <a:pt x="1513600" y="496452"/>
                </a:lnTo>
                <a:lnTo>
                  <a:pt x="1518896" y="503469"/>
                </a:lnTo>
                <a:lnTo>
                  <a:pt x="1524288" y="510430"/>
                </a:lnTo>
                <a:lnTo>
                  <a:pt x="1550893" y="553045"/>
                </a:lnTo>
                <a:lnTo>
                  <a:pt x="1562073" y="594432"/>
                </a:lnTo>
                <a:lnTo>
                  <a:pt x="1557855" y="635681"/>
                </a:lnTo>
                <a:lnTo>
                  <a:pt x="1538269" y="677882"/>
                </a:lnTo>
                <a:lnTo>
                  <a:pt x="1458915" y="803378"/>
                </a:lnTo>
                <a:close/>
              </a:path>
              <a:path w="1562100" h="2571115" extrusionOk="0">
                <a:moveTo>
                  <a:pt x="1044092" y="2570612"/>
                </a:moveTo>
                <a:lnTo>
                  <a:pt x="1000947" y="2565745"/>
                </a:lnTo>
                <a:lnTo>
                  <a:pt x="962203" y="2547996"/>
                </a:lnTo>
                <a:lnTo>
                  <a:pt x="930388" y="2519525"/>
                </a:lnTo>
                <a:lnTo>
                  <a:pt x="908032" y="2482494"/>
                </a:lnTo>
                <a:lnTo>
                  <a:pt x="897664" y="2439064"/>
                </a:lnTo>
                <a:lnTo>
                  <a:pt x="894507" y="2394540"/>
                </a:lnTo>
                <a:lnTo>
                  <a:pt x="891455" y="2346525"/>
                </a:lnTo>
                <a:lnTo>
                  <a:pt x="888489" y="2296413"/>
                </a:lnTo>
                <a:lnTo>
                  <a:pt x="882728" y="2195465"/>
                </a:lnTo>
                <a:lnTo>
                  <a:pt x="879893" y="2147415"/>
                </a:lnTo>
                <a:lnTo>
                  <a:pt x="877061" y="2102837"/>
                </a:lnTo>
                <a:lnTo>
                  <a:pt x="866513" y="1948665"/>
                </a:lnTo>
                <a:lnTo>
                  <a:pt x="835119" y="1486151"/>
                </a:lnTo>
                <a:lnTo>
                  <a:pt x="812085" y="1443814"/>
                </a:lnTo>
                <a:lnTo>
                  <a:pt x="780668" y="1439690"/>
                </a:lnTo>
                <a:lnTo>
                  <a:pt x="1180045" y="1439690"/>
                </a:lnTo>
                <a:lnTo>
                  <a:pt x="1179924" y="2424791"/>
                </a:lnTo>
                <a:lnTo>
                  <a:pt x="1173229" y="2470482"/>
                </a:lnTo>
                <a:lnTo>
                  <a:pt x="1154511" y="2509746"/>
                </a:lnTo>
                <a:lnTo>
                  <a:pt x="1125557" y="2540747"/>
                </a:lnTo>
                <a:lnTo>
                  <a:pt x="1088155" y="2561647"/>
                </a:lnTo>
                <a:lnTo>
                  <a:pt x="1044092" y="2570612"/>
                </a:lnTo>
                <a:close/>
              </a:path>
            </a:pathLst>
          </a:custGeom>
          <a:solidFill>
            <a:srgbClr val="E840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3"/>
          <p:cNvSpPr txBox="1"/>
          <p:nvPr/>
        </p:nvSpPr>
        <p:spPr>
          <a:xfrm>
            <a:off x="1399450" y="0"/>
            <a:ext cx="15892800" cy="4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i="1">
                <a:solidFill>
                  <a:srgbClr val="21413C"/>
                </a:solidFill>
                <a:latin typeface="Lobster"/>
                <a:ea typeface="Lobster"/>
                <a:cs typeface="Lobster"/>
                <a:sym typeface="Lobster"/>
              </a:rPr>
              <a:t>Evolución de la política industrial</a:t>
            </a:r>
            <a:endParaRPr sz="150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87264" cy="49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/>
          <p:nvPr/>
        </p:nvSpPr>
        <p:spPr>
          <a:xfrm>
            <a:off x="14423093" y="9787787"/>
            <a:ext cx="589915" cy="499745"/>
          </a:xfrm>
          <a:custGeom>
            <a:avLst/>
            <a:gdLst/>
            <a:ahLst/>
            <a:cxnLst/>
            <a:rect l="l" t="t" r="r" b="b"/>
            <a:pathLst>
              <a:path w="589915" h="499745" extrusionOk="0">
                <a:moveTo>
                  <a:pt x="589380" y="499211"/>
                </a:moveTo>
                <a:lnTo>
                  <a:pt x="127707" y="499211"/>
                </a:lnTo>
                <a:lnTo>
                  <a:pt x="112530" y="483135"/>
                </a:lnTo>
                <a:lnTo>
                  <a:pt x="76048" y="442089"/>
                </a:lnTo>
                <a:lnTo>
                  <a:pt x="46243" y="402097"/>
                </a:lnTo>
                <a:lnTo>
                  <a:pt x="23824" y="361373"/>
                </a:lnTo>
                <a:lnTo>
                  <a:pt x="8702" y="320319"/>
                </a:lnTo>
                <a:lnTo>
                  <a:pt x="790" y="279338"/>
                </a:lnTo>
                <a:lnTo>
                  <a:pt x="0" y="238833"/>
                </a:lnTo>
                <a:lnTo>
                  <a:pt x="6242" y="199208"/>
                </a:lnTo>
                <a:lnTo>
                  <a:pt x="19429" y="160866"/>
                </a:lnTo>
                <a:lnTo>
                  <a:pt x="39472" y="124211"/>
                </a:lnTo>
                <a:lnTo>
                  <a:pt x="66283" y="89644"/>
                </a:lnTo>
                <a:lnTo>
                  <a:pt x="99774" y="57570"/>
                </a:lnTo>
                <a:lnTo>
                  <a:pt x="139857" y="28391"/>
                </a:lnTo>
                <a:lnTo>
                  <a:pt x="145583" y="23977"/>
                </a:lnTo>
                <a:lnTo>
                  <a:pt x="184560" y="5420"/>
                </a:lnTo>
                <a:lnTo>
                  <a:pt x="227386" y="0"/>
                </a:lnTo>
                <a:lnTo>
                  <a:pt x="234580" y="430"/>
                </a:lnTo>
                <a:lnTo>
                  <a:pt x="276453" y="10922"/>
                </a:lnTo>
                <a:lnTo>
                  <a:pt x="301513" y="25188"/>
                </a:lnTo>
                <a:lnTo>
                  <a:pt x="332921" y="46185"/>
                </a:lnTo>
                <a:lnTo>
                  <a:pt x="436562" y="116806"/>
                </a:lnTo>
                <a:lnTo>
                  <a:pt x="482951" y="175621"/>
                </a:lnTo>
                <a:lnTo>
                  <a:pt x="521260" y="239992"/>
                </a:lnTo>
                <a:lnTo>
                  <a:pt x="550911" y="308784"/>
                </a:lnTo>
                <a:lnTo>
                  <a:pt x="571323" y="380860"/>
                </a:lnTo>
                <a:lnTo>
                  <a:pt x="578693" y="418535"/>
                </a:lnTo>
                <a:lnTo>
                  <a:pt x="584591" y="456411"/>
                </a:lnTo>
                <a:lnTo>
                  <a:pt x="589016" y="494488"/>
                </a:lnTo>
                <a:lnTo>
                  <a:pt x="589380" y="499211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4"/>
          <p:cNvSpPr/>
          <p:nvPr/>
        </p:nvSpPr>
        <p:spPr>
          <a:xfrm>
            <a:off x="15885786" y="8455541"/>
            <a:ext cx="471805" cy="1391920"/>
          </a:xfrm>
          <a:custGeom>
            <a:avLst/>
            <a:gdLst/>
            <a:ahLst/>
            <a:cxnLst/>
            <a:rect l="l" t="t" r="r" b="b"/>
            <a:pathLst>
              <a:path w="471805" h="1391920" extrusionOk="0">
                <a:moveTo>
                  <a:pt x="140936" y="1391890"/>
                </a:moveTo>
                <a:lnTo>
                  <a:pt x="118922" y="1351989"/>
                </a:lnTo>
                <a:lnTo>
                  <a:pt x="110789" y="1334481"/>
                </a:lnTo>
                <a:lnTo>
                  <a:pt x="108088" y="1317971"/>
                </a:lnTo>
                <a:lnTo>
                  <a:pt x="109337" y="1268978"/>
                </a:lnTo>
                <a:lnTo>
                  <a:pt x="114387" y="1220534"/>
                </a:lnTo>
                <a:lnTo>
                  <a:pt x="123236" y="1172638"/>
                </a:lnTo>
                <a:lnTo>
                  <a:pt x="135886" y="1125290"/>
                </a:lnTo>
                <a:lnTo>
                  <a:pt x="152196" y="1078200"/>
                </a:lnTo>
                <a:lnTo>
                  <a:pt x="163513" y="1031238"/>
                </a:lnTo>
                <a:lnTo>
                  <a:pt x="170285" y="984398"/>
                </a:lnTo>
                <a:lnTo>
                  <a:pt x="172961" y="937669"/>
                </a:lnTo>
                <a:lnTo>
                  <a:pt x="171987" y="891045"/>
                </a:lnTo>
                <a:lnTo>
                  <a:pt x="167813" y="844518"/>
                </a:lnTo>
                <a:lnTo>
                  <a:pt x="160886" y="798079"/>
                </a:lnTo>
                <a:lnTo>
                  <a:pt x="151654" y="751720"/>
                </a:lnTo>
                <a:lnTo>
                  <a:pt x="140566" y="705433"/>
                </a:lnTo>
                <a:lnTo>
                  <a:pt x="127250" y="655388"/>
                </a:lnTo>
                <a:lnTo>
                  <a:pt x="112447" y="605863"/>
                </a:lnTo>
                <a:lnTo>
                  <a:pt x="96157" y="556858"/>
                </a:lnTo>
                <a:lnTo>
                  <a:pt x="78380" y="508373"/>
                </a:lnTo>
                <a:lnTo>
                  <a:pt x="59117" y="460407"/>
                </a:lnTo>
                <a:lnTo>
                  <a:pt x="38366" y="412961"/>
                </a:lnTo>
                <a:lnTo>
                  <a:pt x="24770" y="377808"/>
                </a:lnTo>
                <a:lnTo>
                  <a:pt x="14131" y="341907"/>
                </a:lnTo>
                <a:lnTo>
                  <a:pt x="6449" y="305259"/>
                </a:lnTo>
                <a:lnTo>
                  <a:pt x="1725" y="267864"/>
                </a:lnTo>
                <a:lnTo>
                  <a:pt x="0" y="230212"/>
                </a:lnTo>
                <a:lnTo>
                  <a:pt x="1316" y="192791"/>
                </a:lnTo>
                <a:lnTo>
                  <a:pt x="15654" y="106546"/>
                </a:lnTo>
                <a:lnTo>
                  <a:pt x="40093" y="56860"/>
                </a:lnTo>
                <a:lnTo>
                  <a:pt x="81453" y="20049"/>
                </a:lnTo>
                <a:lnTo>
                  <a:pt x="133634" y="1542"/>
                </a:lnTo>
                <a:lnTo>
                  <a:pt x="152127" y="0"/>
                </a:lnTo>
                <a:lnTo>
                  <a:pt x="170665" y="846"/>
                </a:lnTo>
                <a:lnTo>
                  <a:pt x="223505" y="17380"/>
                </a:lnTo>
                <a:lnTo>
                  <a:pt x="267677" y="51445"/>
                </a:lnTo>
                <a:lnTo>
                  <a:pt x="311496" y="95511"/>
                </a:lnTo>
                <a:lnTo>
                  <a:pt x="350715" y="143927"/>
                </a:lnTo>
                <a:lnTo>
                  <a:pt x="384725" y="195940"/>
                </a:lnTo>
                <a:lnTo>
                  <a:pt x="413352" y="251284"/>
                </a:lnTo>
                <a:lnTo>
                  <a:pt x="436151" y="309098"/>
                </a:lnTo>
                <a:lnTo>
                  <a:pt x="453004" y="369085"/>
                </a:lnTo>
                <a:lnTo>
                  <a:pt x="463650" y="430315"/>
                </a:lnTo>
                <a:lnTo>
                  <a:pt x="469293" y="510056"/>
                </a:lnTo>
                <a:lnTo>
                  <a:pt x="471053" y="558813"/>
                </a:lnTo>
                <a:lnTo>
                  <a:pt x="471673" y="607530"/>
                </a:lnTo>
                <a:lnTo>
                  <a:pt x="470914" y="656127"/>
                </a:lnTo>
                <a:lnTo>
                  <a:pt x="468536" y="704528"/>
                </a:lnTo>
                <a:lnTo>
                  <a:pt x="464301" y="752653"/>
                </a:lnTo>
                <a:lnTo>
                  <a:pt x="457971" y="800424"/>
                </a:lnTo>
                <a:lnTo>
                  <a:pt x="449308" y="847763"/>
                </a:lnTo>
                <a:lnTo>
                  <a:pt x="438072" y="894592"/>
                </a:lnTo>
                <a:lnTo>
                  <a:pt x="424024" y="940832"/>
                </a:lnTo>
                <a:lnTo>
                  <a:pt x="406927" y="986405"/>
                </a:lnTo>
                <a:lnTo>
                  <a:pt x="385405" y="1034660"/>
                </a:lnTo>
                <a:lnTo>
                  <a:pt x="361537" y="1081951"/>
                </a:lnTo>
                <a:lnTo>
                  <a:pt x="335808" y="1128472"/>
                </a:lnTo>
                <a:lnTo>
                  <a:pt x="308705" y="1174420"/>
                </a:lnTo>
                <a:lnTo>
                  <a:pt x="196286" y="1356368"/>
                </a:lnTo>
                <a:lnTo>
                  <a:pt x="175001" y="1373528"/>
                </a:lnTo>
                <a:lnTo>
                  <a:pt x="140936" y="1391890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4"/>
          <p:cNvSpPr/>
          <p:nvPr/>
        </p:nvSpPr>
        <p:spPr>
          <a:xfrm>
            <a:off x="15980694" y="10072759"/>
            <a:ext cx="641350" cy="214629"/>
          </a:xfrm>
          <a:custGeom>
            <a:avLst/>
            <a:gdLst/>
            <a:ahLst/>
            <a:cxnLst/>
            <a:rect l="l" t="t" r="r" b="b"/>
            <a:pathLst>
              <a:path w="641350" h="214629" extrusionOk="0">
                <a:moveTo>
                  <a:pt x="339520" y="214239"/>
                </a:moveTo>
                <a:lnTo>
                  <a:pt x="0" y="214239"/>
                </a:lnTo>
                <a:lnTo>
                  <a:pt x="30132" y="186095"/>
                </a:lnTo>
                <a:lnTo>
                  <a:pt x="69590" y="155359"/>
                </a:lnTo>
                <a:lnTo>
                  <a:pt x="111234" y="128024"/>
                </a:lnTo>
                <a:lnTo>
                  <a:pt x="154742" y="103720"/>
                </a:lnTo>
                <a:lnTo>
                  <a:pt x="199793" y="82073"/>
                </a:lnTo>
                <a:lnTo>
                  <a:pt x="246063" y="62711"/>
                </a:lnTo>
                <a:lnTo>
                  <a:pt x="293231" y="45263"/>
                </a:lnTo>
                <a:lnTo>
                  <a:pt x="340973" y="29356"/>
                </a:lnTo>
                <a:lnTo>
                  <a:pt x="388968" y="14619"/>
                </a:lnTo>
                <a:lnTo>
                  <a:pt x="441716" y="2687"/>
                </a:lnTo>
                <a:lnTo>
                  <a:pt x="488287" y="0"/>
                </a:lnTo>
                <a:lnTo>
                  <a:pt x="528790" y="6426"/>
                </a:lnTo>
                <a:lnTo>
                  <a:pt x="592027" y="46106"/>
                </a:lnTo>
                <a:lnTo>
                  <a:pt x="614978" y="79100"/>
                </a:lnTo>
                <a:lnTo>
                  <a:pt x="632294" y="120692"/>
                </a:lnTo>
                <a:lnTo>
                  <a:pt x="639953" y="163408"/>
                </a:lnTo>
                <a:lnTo>
                  <a:pt x="640760" y="177905"/>
                </a:lnTo>
                <a:lnTo>
                  <a:pt x="640692" y="192424"/>
                </a:lnTo>
                <a:lnTo>
                  <a:pt x="640411" y="196705"/>
                </a:lnTo>
                <a:lnTo>
                  <a:pt x="448999" y="196705"/>
                </a:lnTo>
                <a:lnTo>
                  <a:pt x="393010" y="197656"/>
                </a:lnTo>
                <a:lnTo>
                  <a:pt x="345201" y="211190"/>
                </a:lnTo>
                <a:lnTo>
                  <a:pt x="339520" y="214239"/>
                </a:lnTo>
                <a:close/>
              </a:path>
              <a:path w="641350" h="214629" extrusionOk="0">
                <a:moveTo>
                  <a:pt x="638807" y="214239"/>
                </a:moveTo>
                <a:lnTo>
                  <a:pt x="434237" y="214239"/>
                </a:lnTo>
                <a:lnTo>
                  <a:pt x="448999" y="196705"/>
                </a:lnTo>
                <a:lnTo>
                  <a:pt x="640411" y="196705"/>
                </a:lnTo>
                <a:lnTo>
                  <a:pt x="639746" y="206859"/>
                </a:lnTo>
                <a:lnTo>
                  <a:pt x="638807" y="214239"/>
                </a:lnTo>
                <a:close/>
              </a:path>
            </a:pathLst>
          </a:custGeom>
          <a:solidFill>
            <a:srgbClr val="2141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4"/>
          <p:cNvSpPr/>
          <p:nvPr/>
        </p:nvSpPr>
        <p:spPr>
          <a:xfrm>
            <a:off x="16778986" y="7649034"/>
            <a:ext cx="618490" cy="1021080"/>
          </a:xfrm>
          <a:custGeom>
            <a:avLst/>
            <a:gdLst/>
            <a:ahLst/>
            <a:cxnLst/>
            <a:rect l="l" t="t" r="r" b="b"/>
            <a:pathLst>
              <a:path w="618490" h="1021079" extrusionOk="0">
                <a:moveTo>
                  <a:pt x="39839" y="1020996"/>
                </a:moveTo>
                <a:lnTo>
                  <a:pt x="16883" y="978880"/>
                </a:lnTo>
                <a:lnTo>
                  <a:pt x="3486" y="933101"/>
                </a:lnTo>
                <a:lnTo>
                  <a:pt x="0" y="897383"/>
                </a:lnTo>
                <a:lnTo>
                  <a:pt x="122" y="885386"/>
                </a:lnTo>
                <a:lnTo>
                  <a:pt x="6990" y="838048"/>
                </a:lnTo>
                <a:lnTo>
                  <a:pt x="19377" y="789584"/>
                </a:lnTo>
                <a:lnTo>
                  <a:pt x="32036" y="741167"/>
                </a:lnTo>
                <a:lnTo>
                  <a:pt x="45172" y="692885"/>
                </a:lnTo>
                <a:lnTo>
                  <a:pt x="58988" y="644825"/>
                </a:lnTo>
                <a:lnTo>
                  <a:pt x="73690" y="597076"/>
                </a:lnTo>
                <a:lnTo>
                  <a:pt x="89481" y="549724"/>
                </a:lnTo>
                <a:lnTo>
                  <a:pt x="106621" y="501630"/>
                </a:lnTo>
                <a:lnTo>
                  <a:pt x="124422" y="453754"/>
                </a:lnTo>
                <a:lnTo>
                  <a:pt x="142822" y="406084"/>
                </a:lnTo>
                <a:lnTo>
                  <a:pt x="161759" y="358613"/>
                </a:lnTo>
                <a:lnTo>
                  <a:pt x="181169" y="311331"/>
                </a:lnTo>
                <a:lnTo>
                  <a:pt x="200992" y="264228"/>
                </a:lnTo>
                <a:lnTo>
                  <a:pt x="221163" y="217296"/>
                </a:lnTo>
                <a:lnTo>
                  <a:pt x="239561" y="175204"/>
                </a:lnTo>
                <a:lnTo>
                  <a:pt x="260798" y="134734"/>
                </a:lnTo>
                <a:lnTo>
                  <a:pt x="284872" y="95886"/>
                </a:lnTo>
                <a:lnTo>
                  <a:pt x="311784" y="58659"/>
                </a:lnTo>
                <a:lnTo>
                  <a:pt x="340791" y="30432"/>
                </a:lnTo>
                <a:lnTo>
                  <a:pt x="376151" y="10743"/>
                </a:lnTo>
                <a:lnTo>
                  <a:pt x="415420" y="950"/>
                </a:lnTo>
                <a:lnTo>
                  <a:pt x="435678" y="0"/>
                </a:lnTo>
                <a:lnTo>
                  <a:pt x="445788" y="530"/>
                </a:lnTo>
                <a:lnTo>
                  <a:pt x="485311" y="9242"/>
                </a:lnTo>
                <a:lnTo>
                  <a:pt x="521198" y="27956"/>
                </a:lnTo>
                <a:lnTo>
                  <a:pt x="550969" y="55377"/>
                </a:lnTo>
                <a:lnTo>
                  <a:pt x="572565" y="89610"/>
                </a:lnTo>
                <a:lnTo>
                  <a:pt x="594024" y="144830"/>
                </a:lnTo>
                <a:lnTo>
                  <a:pt x="597213" y="155779"/>
                </a:lnTo>
                <a:lnTo>
                  <a:pt x="435418" y="155779"/>
                </a:lnTo>
                <a:lnTo>
                  <a:pt x="417745" y="173724"/>
                </a:lnTo>
                <a:lnTo>
                  <a:pt x="384744" y="211655"/>
                </a:lnTo>
                <a:lnTo>
                  <a:pt x="354922" y="252239"/>
                </a:lnTo>
                <a:lnTo>
                  <a:pt x="328579" y="295063"/>
                </a:lnTo>
                <a:lnTo>
                  <a:pt x="305805" y="339984"/>
                </a:lnTo>
                <a:lnTo>
                  <a:pt x="286831" y="386545"/>
                </a:lnTo>
                <a:lnTo>
                  <a:pt x="271721" y="434590"/>
                </a:lnTo>
                <a:lnTo>
                  <a:pt x="260588" y="483883"/>
                </a:lnTo>
                <a:lnTo>
                  <a:pt x="256598" y="508494"/>
                </a:lnTo>
                <a:lnTo>
                  <a:pt x="522216" y="508494"/>
                </a:lnTo>
                <a:lnTo>
                  <a:pt x="508095" y="524838"/>
                </a:lnTo>
                <a:lnTo>
                  <a:pt x="472938" y="561161"/>
                </a:lnTo>
                <a:lnTo>
                  <a:pt x="437373" y="597099"/>
                </a:lnTo>
                <a:lnTo>
                  <a:pt x="293787" y="739618"/>
                </a:lnTo>
                <a:lnTo>
                  <a:pt x="258251" y="775594"/>
                </a:lnTo>
                <a:lnTo>
                  <a:pt x="223134" y="811971"/>
                </a:lnTo>
                <a:lnTo>
                  <a:pt x="184704" y="860644"/>
                </a:lnTo>
                <a:lnTo>
                  <a:pt x="159038" y="917100"/>
                </a:lnTo>
                <a:lnTo>
                  <a:pt x="157487" y="923991"/>
                </a:lnTo>
                <a:lnTo>
                  <a:pt x="155402" y="930718"/>
                </a:lnTo>
                <a:lnTo>
                  <a:pt x="135742" y="968035"/>
                </a:lnTo>
                <a:lnTo>
                  <a:pt x="105453" y="997387"/>
                </a:lnTo>
                <a:lnTo>
                  <a:pt x="67539" y="1015862"/>
                </a:lnTo>
                <a:lnTo>
                  <a:pt x="46877" y="1020401"/>
                </a:lnTo>
                <a:lnTo>
                  <a:pt x="39839" y="1020996"/>
                </a:lnTo>
                <a:close/>
              </a:path>
              <a:path w="618490" h="1021079" extrusionOk="0">
                <a:moveTo>
                  <a:pt x="522216" y="508494"/>
                </a:moveTo>
                <a:lnTo>
                  <a:pt x="256598" y="508494"/>
                </a:lnTo>
                <a:lnTo>
                  <a:pt x="311382" y="472335"/>
                </a:lnTo>
                <a:lnTo>
                  <a:pt x="357872" y="436489"/>
                </a:lnTo>
                <a:lnTo>
                  <a:pt x="396102" y="400913"/>
                </a:lnTo>
                <a:lnTo>
                  <a:pt x="426108" y="365563"/>
                </a:lnTo>
                <a:lnTo>
                  <a:pt x="447926" y="330397"/>
                </a:lnTo>
                <a:lnTo>
                  <a:pt x="467136" y="260437"/>
                </a:lnTo>
                <a:lnTo>
                  <a:pt x="464600" y="225558"/>
                </a:lnTo>
                <a:lnTo>
                  <a:pt x="454015" y="190686"/>
                </a:lnTo>
                <a:lnTo>
                  <a:pt x="435418" y="155779"/>
                </a:lnTo>
                <a:lnTo>
                  <a:pt x="597213" y="155779"/>
                </a:lnTo>
                <a:lnTo>
                  <a:pt x="607060" y="189588"/>
                </a:lnTo>
                <a:lnTo>
                  <a:pt x="615263" y="233396"/>
                </a:lnTo>
                <a:lnTo>
                  <a:pt x="618285" y="276389"/>
                </a:lnTo>
                <a:lnTo>
                  <a:pt x="615777" y="318703"/>
                </a:lnTo>
                <a:lnTo>
                  <a:pt x="607391" y="360474"/>
                </a:lnTo>
                <a:lnTo>
                  <a:pt x="592778" y="401837"/>
                </a:lnTo>
                <a:lnTo>
                  <a:pt x="571590" y="442928"/>
                </a:lnTo>
                <a:lnTo>
                  <a:pt x="543478" y="483883"/>
                </a:lnTo>
                <a:lnTo>
                  <a:pt x="522216" y="508494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4"/>
          <p:cNvSpPr/>
          <p:nvPr/>
        </p:nvSpPr>
        <p:spPr>
          <a:xfrm>
            <a:off x="16599913" y="9082931"/>
            <a:ext cx="622300" cy="572135"/>
          </a:xfrm>
          <a:custGeom>
            <a:avLst/>
            <a:gdLst/>
            <a:ahLst/>
            <a:cxnLst/>
            <a:rect l="l" t="t" r="r" b="b"/>
            <a:pathLst>
              <a:path w="622300" h="572134" extrusionOk="0">
                <a:moveTo>
                  <a:pt x="186200" y="571993"/>
                </a:moveTo>
                <a:lnTo>
                  <a:pt x="137534" y="568511"/>
                </a:lnTo>
                <a:lnTo>
                  <a:pt x="86820" y="559046"/>
                </a:lnTo>
                <a:lnTo>
                  <a:pt x="38437" y="541856"/>
                </a:lnTo>
                <a:lnTo>
                  <a:pt x="9195" y="516913"/>
                </a:lnTo>
                <a:lnTo>
                  <a:pt x="0" y="482113"/>
                </a:lnTo>
                <a:lnTo>
                  <a:pt x="11761" y="435356"/>
                </a:lnTo>
                <a:lnTo>
                  <a:pt x="31077" y="389828"/>
                </a:lnTo>
                <a:lnTo>
                  <a:pt x="50956" y="344503"/>
                </a:lnTo>
                <a:lnTo>
                  <a:pt x="71869" y="299743"/>
                </a:lnTo>
                <a:lnTo>
                  <a:pt x="94290" y="255908"/>
                </a:lnTo>
                <a:lnTo>
                  <a:pt x="118688" y="213359"/>
                </a:lnTo>
                <a:lnTo>
                  <a:pt x="145537" y="172457"/>
                </a:lnTo>
                <a:lnTo>
                  <a:pt x="175307" y="133563"/>
                </a:lnTo>
                <a:lnTo>
                  <a:pt x="208471" y="97039"/>
                </a:lnTo>
                <a:lnTo>
                  <a:pt x="245501" y="63244"/>
                </a:lnTo>
                <a:lnTo>
                  <a:pt x="286868" y="32541"/>
                </a:lnTo>
                <a:lnTo>
                  <a:pt x="331560" y="10572"/>
                </a:lnTo>
                <a:lnTo>
                  <a:pt x="373253" y="1241"/>
                </a:lnTo>
                <a:lnTo>
                  <a:pt x="394611" y="0"/>
                </a:lnTo>
                <a:lnTo>
                  <a:pt x="401737" y="99"/>
                </a:lnTo>
                <a:lnTo>
                  <a:pt x="444044" y="6062"/>
                </a:lnTo>
                <a:lnTo>
                  <a:pt x="484088" y="20960"/>
                </a:lnTo>
                <a:lnTo>
                  <a:pt x="520006" y="44099"/>
                </a:lnTo>
                <a:lnTo>
                  <a:pt x="550128" y="74402"/>
                </a:lnTo>
                <a:lnTo>
                  <a:pt x="573051" y="110461"/>
                </a:lnTo>
                <a:lnTo>
                  <a:pt x="584989" y="144389"/>
                </a:lnTo>
                <a:lnTo>
                  <a:pt x="589271" y="158003"/>
                </a:lnTo>
                <a:lnTo>
                  <a:pt x="391357" y="158003"/>
                </a:lnTo>
                <a:lnTo>
                  <a:pt x="380544" y="158232"/>
                </a:lnTo>
                <a:lnTo>
                  <a:pt x="340986" y="173972"/>
                </a:lnTo>
                <a:lnTo>
                  <a:pt x="322856" y="187698"/>
                </a:lnTo>
                <a:lnTo>
                  <a:pt x="288639" y="217496"/>
                </a:lnTo>
                <a:lnTo>
                  <a:pt x="257210" y="250354"/>
                </a:lnTo>
                <a:lnTo>
                  <a:pt x="228962" y="285862"/>
                </a:lnTo>
                <a:lnTo>
                  <a:pt x="204011" y="323874"/>
                </a:lnTo>
                <a:lnTo>
                  <a:pt x="182668" y="363916"/>
                </a:lnTo>
                <a:lnTo>
                  <a:pt x="165021" y="405822"/>
                </a:lnTo>
                <a:lnTo>
                  <a:pt x="151289" y="449071"/>
                </a:lnTo>
                <a:lnTo>
                  <a:pt x="145906" y="471165"/>
                </a:lnTo>
                <a:lnTo>
                  <a:pt x="468407" y="471165"/>
                </a:lnTo>
                <a:lnTo>
                  <a:pt x="442538" y="489673"/>
                </a:lnTo>
                <a:lnTo>
                  <a:pt x="403405" y="513680"/>
                </a:lnTo>
                <a:lnTo>
                  <a:pt x="363011" y="534106"/>
                </a:lnTo>
                <a:lnTo>
                  <a:pt x="321224" y="550550"/>
                </a:lnTo>
                <a:lnTo>
                  <a:pt x="277914" y="562613"/>
                </a:lnTo>
                <a:lnTo>
                  <a:pt x="232950" y="569894"/>
                </a:lnTo>
                <a:lnTo>
                  <a:pt x="186200" y="571993"/>
                </a:lnTo>
                <a:close/>
              </a:path>
              <a:path w="622300" h="572134" extrusionOk="0">
                <a:moveTo>
                  <a:pt x="468407" y="471165"/>
                </a:moveTo>
                <a:lnTo>
                  <a:pt x="145906" y="471165"/>
                </a:lnTo>
                <a:lnTo>
                  <a:pt x="190099" y="452343"/>
                </a:lnTo>
                <a:lnTo>
                  <a:pt x="233052" y="431504"/>
                </a:lnTo>
                <a:lnTo>
                  <a:pt x="274766" y="408647"/>
                </a:lnTo>
                <a:lnTo>
                  <a:pt x="315240" y="383773"/>
                </a:lnTo>
                <a:lnTo>
                  <a:pt x="354474" y="356881"/>
                </a:lnTo>
                <a:lnTo>
                  <a:pt x="392469" y="327972"/>
                </a:lnTo>
                <a:lnTo>
                  <a:pt x="429225" y="297046"/>
                </a:lnTo>
                <a:lnTo>
                  <a:pt x="462797" y="250601"/>
                </a:lnTo>
                <a:lnTo>
                  <a:pt x="465319" y="224363"/>
                </a:lnTo>
                <a:lnTo>
                  <a:pt x="453287" y="195654"/>
                </a:lnTo>
                <a:lnTo>
                  <a:pt x="422429" y="166319"/>
                </a:lnTo>
                <a:lnTo>
                  <a:pt x="391357" y="158003"/>
                </a:lnTo>
                <a:lnTo>
                  <a:pt x="589271" y="158003"/>
                </a:lnTo>
                <a:lnTo>
                  <a:pt x="594741" y="171343"/>
                </a:lnTo>
                <a:lnTo>
                  <a:pt x="614614" y="221874"/>
                </a:lnTo>
                <a:lnTo>
                  <a:pt x="622209" y="270172"/>
                </a:lnTo>
                <a:lnTo>
                  <a:pt x="615761" y="316088"/>
                </a:lnTo>
                <a:lnTo>
                  <a:pt x="593506" y="359469"/>
                </a:lnTo>
                <a:lnTo>
                  <a:pt x="553680" y="400163"/>
                </a:lnTo>
                <a:lnTo>
                  <a:pt x="517544" y="432514"/>
                </a:lnTo>
                <a:lnTo>
                  <a:pt x="480541" y="462484"/>
                </a:lnTo>
                <a:lnTo>
                  <a:pt x="468407" y="471165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25;p4"/>
          <p:cNvSpPr/>
          <p:nvPr/>
        </p:nvSpPr>
        <p:spPr>
          <a:xfrm>
            <a:off x="17743964" y="7376322"/>
            <a:ext cx="544195" cy="628015"/>
          </a:xfrm>
          <a:custGeom>
            <a:avLst/>
            <a:gdLst/>
            <a:ahLst/>
            <a:cxnLst/>
            <a:rect l="l" t="t" r="r" b="b"/>
            <a:pathLst>
              <a:path w="544194" h="628015" extrusionOk="0">
                <a:moveTo>
                  <a:pt x="0" y="627702"/>
                </a:moveTo>
                <a:lnTo>
                  <a:pt x="10764" y="586340"/>
                </a:lnTo>
                <a:lnTo>
                  <a:pt x="19349" y="553178"/>
                </a:lnTo>
                <a:lnTo>
                  <a:pt x="26595" y="525452"/>
                </a:lnTo>
                <a:lnTo>
                  <a:pt x="33341" y="500398"/>
                </a:lnTo>
                <a:lnTo>
                  <a:pt x="41695" y="470809"/>
                </a:lnTo>
                <a:lnTo>
                  <a:pt x="50227" y="441274"/>
                </a:lnTo>
                <a:lnTo>
                  <a:pt x="58805" y="411754"/>
                </a:lnTo>
                <a:lnTo>
                  <a:pt x="67298" y="382211"/>
                </a:lnTo>
                <a:lnTo>
                  <a:pt x="68325" y="378556"/>
                </a:lnTo>
                <a:lnTo>
                  <a:pt x="67750" y="374490"/>
                </a:lnTo>
                <a:lnTo>
                  <a:pt x="68407" y="370712"/>
                </a:lnTo>
                <a:lnTo>
                  <a:pt x="97731" y="298708"/>
                </a:lnTo>
                <a:lnTo>
                  <a:pt x="124282" y="257903"/>
                </a:lnTo>
                <a:lnTo>
                  <a:pt x="156826" y="215819"/>
                </a:lnTo>
                <a:lnTo>
                  <a:pt x="193912" y="173898"/>
                </a:lnTo>
                <a:lnTo>
                  <a:pt x="234090" y="133580"/>
                </a:lnTo>
                <a:lnTo>
                  <a:pt x="275910" y="96307"/>
                </a:lnTo>
                <a:lnTo>
                  <a:pt x="317922" y="63521"/>
                </a:lnTo>
                <a:lnTo>
                  <a:pt x="358674" y="36663"/>
                </a:lnTo>
                <a:lnTo>
                  <a:pt x="396718" y="17175"/>
                </a:lnTo>
                <a:lnTo>
                  <a:pt x="441881" y="3568"/>
                </a:lnTo>
                <a:lnTo>
                  <a:pt x="476453" y="0"/>
                </a:lnTo>
                <a:lnTo>
                  <a:pt x="488092" y="550"/>
                </a:lnTo>
                <a:lnTo>
                  <a:pt x="533115" y="11392"/>
                </a:lnTo>
                <a:lnTo>
                  <a:pt x="544034" y="16358"/>
                </a:lnTo>
                <a:lnTo>
                  <a:pt x="544034" y="174294"/>
                </a:lnTo>
                <a:lnTo>
                  <a:pt x="457991" y="174294"/>
                </a:lnTo>
                <a:lnTo>
                  <a:pt x="397293" y="181379"/>
                </a:lnTo>
                <a:lnTo>
                  <a:pt x="350885" y="197132"/>
                </a:lnTo>
                <a:lnTo>
                  <a:pt x="315937" y="223497"/>
                </a:lnTo>
                <a:lnTo>
                  <a:pt x="289622" y="262421"/>
                </a:lnTo>
                <a:lnTo>
                  <a:pt x="269111" y="315848"/>
                </a:lnTo>
                <a:lnTo>
                  <a:pt x="531470" y="315848"/>
                </a:lnTo>
                <a:lnTo>
                  <a:pt x="521094" y="326959"/>
                </a:lnTo>
                <a:lnTo>
                  <a:pt x="481041" y="363974"/>
                </a:lnTo>
                <a:lnTo>
                  <a:pt x="438158" y="398144"/>
                </a:lnTo>
                <a:lnTo>
                  <a:pt x="398535" y="424649"/>
                </a:lnTo>
                <a:lnTo>
                  <a:pt x="358300" y="450275"/>
                </a:lnTo>
                <a:lnTo>
                  <a:pt x="317565" y="475175"/>
                </a:lnTo>
                <a:lnTo>
                  <a:pt x="276441" y="499500"/>
                </a:lnTo>
                <a:lnTo>
                  <a:pt x="110288" y="594111"/>
                </a:lnTo>
                <a:lnTo>
                  <a:pt x="55905" y="613406"/>
                </a:lnTo>
                <a:lnTo>
                  <a:pt x="28143" y="621179"/>
                </a:lnTo>
                <a:lnTo>
                  <a:pt x="0" y="627702"/>
                </a:lnTo>
                <a:close/>
              </a:path>
              <a:path w="544194" h="628015" extrusionOk="0">
                <a:moveTo>
                  <a:pt x="531470" y="315848"/>
                </a:moveTo>
                <a:lnTo>
                  <a:pt x="269111" y="315848"/>
                </a:lnTo>
                <a:lnTo>
                  <a:pt x="313707" y="297042"/>
                </a:lnTo>
                <a:lnTo>
                  <a:pt x="352626" y="272130"/>
                </a:lnTo>
                <a:lnTo>
                  <a:pt x="388135" y="242465"/>
                </a:lnTo>
                <a:lnTo>
                  <a:pt x="422501" y="209401"/>
                </a:lnTo>
                <a:lnTo>
                  <a:pt x="457991" y="174294"/>
                </a:lnTo>
                <a:lnTo>
                  <a:pt x="544034" y="174294"/>
                </a:lnTo>
                <a:lnTo>
                  <a:pt x="544034" y="302394"/>
                </a:lnTo>
                <a:lnTo>
                  <a:pt x="531470" y="315848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26;p4"/>
          <p:cNvSpPr/>
          <p:nvPr/>
        </p:nvSpPr>
        <p:spPr>
          <a:xfrm>
            <a:off x="17568940" y="8901802"/>
            <a:ext cx="645795" cy="582930"/>
          </a:xfrm>
          <a:custGeom>
            <a:avLst/>
            <a:gdLst/>
            <a:ahLst/>
            <a:cxnLst/>
            <a:rect l="l" t="t" r="r" b="b"/>
            <a:pathLst>
              <a:path w="645794" h="582929" extrusionOk="0">
                <a:moveTo>
                  <a:pt x="28191" y="582565"/>
                </a:moveTo>
                <a:lnTo>
                  <a:pt x="9833" y="542798"/>
                </a:lnTo>
                <a:lnTo>
                  <a:pt x="830" y="499932"/>
                </a:lnTo>
                <a:lnTo>
                  <a:pt x="0" y="485327"/>
                </a:lnTo>
                <a:lnTo>
                  <a:pt x="44" y="476759"/>
                </a:lnTo>
                <a:lnTo>
                  <a:pt x="5724" y="434581"/>
                </a:lnTo>
                <a:lnTo>
                  <a:pt x="21008" y="393545"/>
                </a:lnTo>
                <a:lnTo>
                  <a:pt x="72534" y="320373"/>
                </a:lnTo>
                <a:lnTo>
                  <a:pt x="106365" y="279739"/>
                </a:lnTo>
                <a:lnTo>
                  <a:pt x="142001" y="240757"/>
                </a:lnTo>
                <a:lnTo>
                  <a:pt x="179443" y="203426"/>
                </a:lnTo>
                <a:lnTo>
                  <a:pt x="218692" y="167746"/>
                </a:lnTo>
                <a:lnTo>
                  <a:pt x="259533" y="133902"/>
                </a:lnTo>
                <a:lnTo>
                  <a:pt x="301755" y="102079"/>
                </a:lnTo>
                <a:lnTo>
                  <a:pt x="345357" y="72276"/>
                </a:lnTo>
                <a:lnTo>
                  <a:pt x="390340" y="44493"/>
                </a:lnTo>
                <a:lnTo>
                  <a:pt x="436704" y="18731"/>
                </a:lnTo>
                <a:lnTo>
                  <a:pt x="481956" y="1274"/>
                </a:lnTo>
                <a:lnTo>
                  <a:pt x="518785" y="0"/>
                </a:lnTo>
                <a:lnTo>
                  <a:pt x="552442" y="15503"/>
                </a:lnTo>
                <a:lnTo>
                  <a:pt x="588177" y="48380"/>
                </a:lnTo>
                <a:lnTo>
                  <a:pt x="618101" y="86524"/>
                </a:lnTo>
                <a:lnTo>
                  <a:pt x="635422" y="124342"/>
                </a:lnTo>
                <a:lnTo>
                  <a:pt x="642902" y="155480"/>
                </a:lnTo>
                <a:lnTo>
                  <a:pt x="488441" y="155480"/>
                </a:lnTo>
                <a:lnTo>
                  <a:pt x="447273" y="168580"/>
                </a:lnTo>
                <a:lnTo>
                  <a:pt x="403983" y="191203"/>
                </a:lnTo>
                <a:lnTo>
                  <a:pt x="360762" y="221622"/>
                </a:lnTo>
                <a:lnTo>
                  <a:pt x="319800" y="258108"/>
                </a:lnTo>
                <a:lnTo>
                  <a:pt x="283285" y="298934"/>
                </a:lnTo>
                <a:lnTo>
                  <a:pt x="253409" y="342371"/>
                </a:lnTo>
                <a:lnTo>
                  <a:pt x="564920" y="342371"/>
                </a:lnTo>
                <a:lnTo>
                  <a:pt x="525376" y="367392"/>
                </a:lnTo>
                <a:lnTo>
                  <a:pt x="483098" y="391955"/>
                </a:lnTo>
                <a:lnTo>
                  <a:pt x="440085" y="415001"/>
                </a:lnTo>
                <a:lnTo>
                  <a:pt x="396387" y="436702"/>
                </a:lnTo>
                <a:lnTo>
                  <a:pt x="352054" y="457231"/>
                </a:lnTo>
                <a:lnTo>
                  <a:pt x="307137" y="476759"/>
                </a:lnTo>
                <a:lnTo>
                  <a:pt x="261686" y="495459"/>
                </a:lnTo>
                <a:lnTo>
                  <a:pt x="215752" y="513503"/>
                </a:lnTo>
                <a:lnTo>
                  <a:pt x="122635" y="548312"/>
                </a:lnTo>
                <a:lnTo>
                  <a:pt x="28191" y="582565"/>
                </a:lnTo>
                <a:close/>
              </a:path>
              <a:path w="645794" h="582929" extrusionOk="0">
                <a:moveTo>
                  <a:pt x="564920" y="342371"/>
                </a:moveTo>
                <a:lnTo>
                  <a:pt x="253409" y="342371"/>
                </a:lnTo>
                <a:lnTo>
                  <a:pt x="316842" y="327476"/>
                </a:lnTo>
                <a:lnTo>
                  <a:pt x="370559" y="308457"/>
                </a:lnTo>
                <a:lnTo>
                  <a:pt x="414419" y="285431"/>
                </a:lnTo>
                <a:lnTo>
                  <a:pt x="448280" y="258513"/>
                </a:lnTo>
                <a:lnTo>
                  <a:pt x="471998" y="227818"/>
                </a:lnTo>
                <a:lnTo>
                  <a:pt x="488441" y="155562"/>
                </a:lnTo>
                <a:lnTo>
                  <a:pt x="642902" y="155480"/>
                </a:lnTo>
                <a:lnTo>
                  <a:pt x="644267" y="164987"/>
                </a:lnTo>
                <a:lnTo>
                  <a:pt x="644881" y="171898"/>
                </a:lnTo>
                <a:lnTo>
                  <a:pt x="645367" y="185786"/>
                </a:lnTo>
                <a:lnTo>
                  <a:pt x="645265" y="191203"/>
                </a:lnTo>
                <a:lnTo>
                  <a:pt x="639251" y="233886"/>
                </a:lnTo>
                <a:lnTo>
                  <a:pt x="624614" y="272822"/>
                </a:lnTo>
                <a:lnTo>
                  <a:pt x="601999" y="307732"/>
                </a:lnTo>
                <a:lnTo>
                  <a:pt x="572451" y="337005"/>
                </a:lnTo>
                <a:lnTo>
                  <a:pt x="566867" y="341139"/>
                </a:lnTo>
                <a:lnTo>
                  <a:pt x="564920" y="342371"/>
                </a:lnTo>
                <a:close/>
              </a:path>
            </a:pathLst>
          </a:custGeom>
          <a:solidFill>
            <a:srgbClr val="CAEB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4"/>
          <p:cNvSpPr/>
          <p:nvPr/>
        </p:nvSpPr>
        <p:spPr>
          <a:xfrm>
            <a:off x="15241869" y="9296276"/>
            <a:ext cx="425450" cy="668655"/>
          </a:xfrm>
          <a:custGeom>
            <a:avLst/>
            <a:gdLst/>
            <a:ahLst/>
            <a:cxnLst/>
            <a:rect l="l" t="t" r="r" b="b"/>
            <a:pathLst>
              <a:path w="425450" h="668654" extrusionOk="0">
                <a:moveTo>
                  <a:pt x="255028" y="668583"/>
                </a:moveTo>
                <a:lnTo>
                  <a:pt x="209745" y="650621"/>
                </a:lnTo>
                <a:lnTo>
                  <a:pt x="186962" y="613743"/>
                </a:lnTo>
                <a:lnTo>
                  <a:pt x="184451" y="599335"/>
                </a:lnTo>
                <a:lnTo>
                  <a:pt x="184713" y="584711"/>
                </a:lnTo>
                <a:lnTo>
                  <a:pt x="190922" y="551591"/>
                </a:lnTo>
                <a:lnTo>
                  <a:pt x="204916" y="495436"/>
                </a:lnTo>
                <a:lnTo>
                  <a:pt x="219613" y="424930"/>
                </a:lnTo>
                <a:lnTo>
                  <a:pt x="226265" y="382410"/>
                </a:lnTo>
                <a:lnTo>
                  <a:pt x="230823" y="339615"/>
                </a:lnTo>
                <a:lnTo>
                  <a:pt x="233285" y="296545"/>
                </a:lnTo>
                <a:lnTo>
                  <a:pt x="226290" y="268379"/>
                </a:lnTo>
                <a:lnTo>
                  <a:pt x="217013" y="241099"/>
                </a:lnTo>
                <a:lnTo>
                  <a:pt x="205452" y="214706"/>
                </a:lnTo>
                <a:lnTo>
                  <a:pt x="191608" y="189199"/>
                </a:lnTo>
                <a:lnTo>
                  <a:pt x="162702" y="191252"/>
                </a:lnTo>
                <a:lnTo>
                  <a:pt x="154816" y="217523"/>
                </a:lnTo>
                <a:lnTo>
                  <a:pt x="146151" y="243520"/>
                </a:lnTo>
                <a:lnTo>
                  <a:pt x="126486" y="294697"/>
                </a:lnTo>
                <a:lnTo>
                  <a:pt x="105648" y="329691"/>
                </a:lnTo>
                <a:lnTo>
                  <a:pt x="69795" y="348063"/>
                </a:lnTo>
                <a:lnTo>
                  <a:pt x="29373" y="324868"/>
                </a:lnTo>
                <a:lnTo>
                  <a:pt x="3139" y="271428"/>
                </a:lnTo>
                <a:lnTo>
                  <a:pt x="0" y="225339"/>
                </a:lnTo>
                <a:lnTo>
                  <a:pt x="7098" y="175488"/>
                </a:lnTo>
                <a:lnTo>
                  <a:pt x="23109" y="125695"/>
                </a:lnTo>
                <a:lnTo>
                  <a:pt x="46709" y="79781"/>
                </a:lnTo>
                <a:lnTo>
                  <a:pt x="76573" y="41567"/>
                </a:lnTo>
                <a:lnTo>
                  <a:pt x="111376" y="14874"/>
                </a:lnTo>
                <a:lnTo>
                  <a:pt x="153250" y="1065"/>
                </a:lnTo>
                <a:lnTo>
                  <a:pt x="199460" y="0"/>
                </a:lnTo>
                <a:lnTo>
                  <a:pt x="246614" y="10624"/>
                </a:lnTo>
                <a:lnTo>
                  <a:pt x="291322" y="31885"/>
                </a:lnTo>
                <a:lnTo>
                  <a:pt x="330192" y="62728"/>
                </a:lnTo>
                <a:lnTo>
                  <a:pt x="359834" y="102098"/>
                </a:lnTo>
                <a:lnTo>
                  <a:pt x="387462" y="159418"/>
                </a:lnTo>
                <a:lnTo>
                  <a:pt x="407786" y="219716"/>
                </a:lnTo>
                <a:lnTo>
                  <a:pt x="420495" y="282066"/>
                </a:lnTo>
                <a:lnTo>
                  <a:pt x="425393" y="345509"/>
                </a:lnTo>
                <a:lnTo>
                  <a:pt x="424886" y="377337"/>
                </a:lnTo>
                <a:lnTo>
                  <a:pt x="417964" y="440591"/>
                </a:lnTo>
                <a:lnTo>
                  <a:pt x="403271" y="502503"/>
                </a:lnTo>
                <a:lnTo>
                  <a:pt x="381032" y="562122"/>
                </a:lnTo>
                <a:lnTo>
                  <a:pt x="359962" y="606617"/>
                </a:lnTo>
                <a:lnTo>
                  <a:pt x="326534" y="645359"/>
                </a:lnTo>
                <a:lnTo>
                  <a:pt x="287303" y="663984"/>
                </a:lnTo>
                <a:lnTo>
                  <a:pt x="265878" y="667992"/>
                </a:lnTo>
                <a:lnTo>
                  <a:pt x="255028" y="668583"/>
                </a:lnTo>
                <a:close/>
              </a:path>
            </a:pathLst>
          </a:custGeom>
          <a:solidFill>
            <a:srgbClr val="CAEB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4"/>
          <p:cNvSpPr/>
          <p:nvPr/>
        </p:nvSpPr>
        <p:spPr>
          <a:xfrm>
            <a:off x="17267249" y="8407210"/>
            <a:ext cx="581025" cy="325120"/>
          </a:xfrm>
          <a:custGeom>
            <a:avLst/>
            <a:gdLst/>
            <a:ahLst/>
            <a:cxnLst/>
            <a:rect l="l" t="t" r="r" b="b"/>
            <a:pathLst>
              <a:path w="581025" h="325120" extrusionOk="0">
                <a:moveTo>
                  <a:pt x="314423" y="324978"/>
                </a:moveTo>
                <a:lnTo>
                  <a:pt x="265205" y="325051"/>
                </a:lnTo>
                <a:lnTo>
                  <a:pt x="216105" y="322926"/>
                </a:lnTo>
                <a:lnTo>
                  <a:pt x="167160" y="318153"/>
                </a:lnTo>
                <a:lnTo>
                  <a:pt x="118409" y="310286"/>
                </a:lnTo>
                <a:lnTo>
                  <a:pt x="69889" y="298876"/>
                </a:lnTo>
                <a:lnTo>
                  <a:pt x="21638" y="283477"/>
                </a:lnTo>
                <a:lnTo>
                  <a:pt x="0" y="263519"/>
                </a:lnTo>
                <a:lnTo>
                  <a:pt x="13682" y="210878"/>
                </a:lnTo>
                <a:lnTo>
                  <a:pt x="33576" y="165289"/>
                </a:lnTo>
                <a:lnTo>
                  <a:pt x="58963" y="126313"/>
                </a:lnTo>
                <a:lnTo>
                  <a:pt x="89120" y="93512"/>
                </a:lnTo>
                <a:lnTo>
                  <a:pt x="123328" y="66448"/>
                </a:lnTo>
                <a:lnTo>
                  <a:pt x="160866" y="44682"/>
                </a:lnTo>
                <a:lnTo>
                  <a:pt x="201013" y="27778"/>
                </a:lnTo>
                <a:lnTo>
                  <a:pt x="243049" y="15295"/>
                </a:lnTo>
                <a:lnTo>
                  <a:pt x="286252" y="6797"/>
                </a:lnTo>
                <a:lnTo>
                  <a:pt x="329904" y="1844"/>
                </a:lnTo>
                <a:lnTo>
                  <a:pt x="373282" y="0"/>
                </a:lnTo>
                <a:lnTo>
                  <a:pt x="393455" y="1619"/>
                </a:lnTo>
                <a:lnTo>
                  <a:pt x="432895" y="10516"/>
                </a:lnTo>
                <a:lnTo>
                  <a:pt x="469963" y="26660"/>
                </a:lnTo>
                <a:lnTo>
                  <a:pt x="503340" y="49478"/>
                </a:lnTo>
                <a:lnTo>
                  <a:pt x="531841" y="78157"/>
                </a:lnTo>
                <a:lnTo>
                  <a:pt x="554451" y="111678"/>
                </a:lnTo>
                <a:lnTo>
                  <a:pt x="570366" y="148849"/>
                </a:lnTo>
                <a:lnTo>
                  <a:pt x="579020" y="188347"/>
                </a:lnTo>
                <a:lnTo>
                  <a:pt x="580516" y="208532"/>
                </a:lnTo>
                <a:lnTo>
                  <a:pt x="578649" y="247149"/>
                </a:lnTo>
                <a:lnTo>
                  <a:pt x="544953" y="301329"/>
                </a:lnTo>
                <a:lnTo>
                  <a:pt x="413055" y="320025"/>
                </a:lnTo>
                <a:lnTo>
                  <a:pt x="363719" y="323154"/>
                </a:lnTo>
                <a:lnTo>
                  <a:pt x="314423" y="324978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4"/>
          <p:cNvSpPr/>
          <p:nvPr/>
        </p:nvSpPr>
        <p:spPr>
          <a:xfrm>
            <a:off x="17934970" y="9547033"/>
            <a:ext cx="353060" cy="391160"/>
          </a:xfrm>
          <a:custGeom>
            <a:avLst/>
            <a:gdLst/>
            <a:ahLst/>
            <a:cxnLst/>
            <a:rect l="l" t="t" r="r" b="b"/>
            <a:pathLst>
              <a:path w="353059" h="391159" extrusionOk="0">
                <a:moveTo>
                  <a:pt x="353029" y="391113"/>
                </a:moveTo>
                <a:lnTo>
                  <a:pt x="290069" y="386206"/>
                </a:lnTo>
                <a:lnTo>
                  <a:pt x="247716" y="375981"/>
                </a:lnTo>
                <a:lnTo>
                  <a:pt x="204894" y="358717"/>
                </a:lnTo>
                <a:lnTo>
                  <a:pt x="161595" y="332954"/>
                </a:lnTo>
                <a:lnTo>
                  <a:pt x="117812" y="297235"/>
                </a:lnTo>
                <a:lnTo>
                  <a:pt x="90967" y="263116"/>
                </a:lnTo>
                <a:lnTo>
                  <a:pt x="65308" y="228158"/>
                </a:lnTo>
                <a:lnTo>
                  <a:pt x="40832" y="192360"/>
                </a:lnTo>
                <a:lnTo>
                  <a:pt x="17541" y="155722"/>
                </a:lnTo>
                <a:lnTo>
                  <a:pt x="0" y="110358"/>
                </a:lnTo>
                <a:lnTo>
                  <a:pt x="3345" y="74129"/>
                </a:lnTo>
                <a:lnTo>
                  <a:pt x="70387" y="23244"/>
                </a:lnTo>
                <a:lnTo>
                  <a:pt x="116875" y="7827"/>
                </a:lnTo>
                <a:lnTo>
                  <a:pt x="165304" y="527"/>
                </a:lnTo>
                <a:lnTo>
                  <a:pt x="177562" y="0"/>
                </a:lnTo>
                <a:lnTo>
                  <a:pt x="189910" y="0"/>
                </a:lnTo>
                <a:lnTo>
                  <a:pt x="238509" y="5194"/>
                </a:lnTo>
                <a:lnTo>
                  <a:pt x="285620" y="18586"/>
                </a:lnTo>
                <a:lnTo>
                  <a:pt x="329774" y="39783"/>
                </a:lnTo>
                <a:lnTo>
                  <a:pt x="353029" y="55129"/>
                </a:lnTo>
                <a:lnTo>
                  <a:pt x="353029" y="391113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4"/>
          <p:cNvSpPr/>
          <p:nvPr/>
        </p:nvSpPr>
        <p:spPr>
          <a:xfrm>
            <a:off x="16219335" y="7542876"/>
            <a:ext cx="415925" cy="568325"/>
          </a:xfrm>
          <a:custGeom>
            <a:avLst/>
            <a:gdLst/>
            <a:ahLst/>
            <a:cxnLst/>
            <a:rect l="l" t="t" r="r" b="b"/>
            <a:pathLst>
              <a:path w="415925" h="568325" extrusionOk="0">
                <a:moveTo>
                  <a:pt x="293646" y="568121"/>
                </a:moveTo>
                <a:lnTo>
                  <a:pt x="251069" y="541673"/>
                </a:lnTo>
                <a:lnTo>
                  <a:pt x="239059" y="501721"/>
                </a:lnTo>
                <a:lnTo>
                  <a:pt x="238522" y="479245"/>
                </a:lnTo>
                <a:lnTo>
                  <a:pt x="244423" y="433323"/>
                </a:lnTo>
                <a:lnTo>
                  <a:pt x="245341" y="410432"/>
                </a:lnTo>
                <a:lnTo>
                  <a:pt x="243012" y="367562"/>
                </a:lnTo>
                <a:lnTo>
                  <a:pt x="239307" y="324834"/>
                </a:lnTo>
                <a:lnTo>
                  <a:pt x="234225" y="282247"/>
                </a:lnTo>
                <a:lnTo>
                  <a:pt x="227767" y="239803"/>
                </a:lnTo>
                <a:lnTo>
                  <a:pt x="194272" y="196595"/>
                </a:lnTo>
                <a:lnTo>
                  <a:pt x="175620" y="176397"/>
                </a:lnTo>
                <a:lnTo>
                  <a:pt x="161079" y="205961"/>
                </a:lnTo>
                <a:lnTo>
                  <a:pt x="148069" y="236230"/>
                </a:lnTo>
                <a:lnTo>
                  <a:pt x="136996" y="264440"/>
                </a:lnTo>
                <a:lnTo>
                  <a:pt x="121081" y="286659"/>
                </a:lnTo>
                <a:lnTo>
                  <a:pt x="67672" y="301607"/>
                </a:lnTo>
                <a:lnTo>
                  <a:pt x="21309" y="269524"/>
                </a:lnTo>
                <a:lnTo>
                  <a:pt x="2249" y="202754"/>
                </a:lnTo>
                <a:lnTo>
                  <a:pt x="0" y="178344"/>
                </a:lnTo>
                <a:lnTo>
                  <a:pt x="227" y="166014"/>
                </a:lnTo>
                <a:lnTo>
                  <a:pt x="10038" y="117978"/>
                </a:lnTo>
                <a:lnTo>
                  <a:pt x="33320" y="74832"/>
                </a:lnTo>
                <a:lnTo>
                  <a:pt x="77890" y="32818"/>
                </a:lnTo>
                <a:lnTo>
                  <a:pt x="121403" y="10298"/>
                </a:lnTo>
                <a:lnTo>
                  <a:pt x="169386" y="398"/>
                </a:lnTo>
                <a:lnTo>
                  <a:pt x="181635" y="0"/>
                </a:lnTo>
                <a:lnTo>
                  <a:pt x="193882" y="446"/>
                </a:lnTo>
                <a:lnTo>
                  <a:pt x="241827" y="10533"/>
                </a:lnTo>
                <a:lnTo>
                  <a:pt x="295691" y="33940"/>
                </a:lnTo>
                <a:lnTo>
                  <a:pt x="332188" y="62634"/>
                </a:lnTo>
                <a:lnTo>
                  <a:pt x="360520" y="99413"/>
                </a:lnTo>
                <a:lnTo>
                  <a:pt x="378953" y="142025"/>
                </a:lnTo>
                <a:lnTo>
                  <a:pt x="391438" y="193229"/>
                </a:lnTo>
                <a:lnTo>
                  <a:pt x="401343" y="244797"/>
                </a:lnTo>
                <a:lnTo>
                  <a:pt x="408669" y="296729"/>
                </a:lnTo>
                <a:lnTo>
                  <a:pt x="413414" y="349025"/>
                </a:lnTo>
                <a:lnTo>
                  <a:pt x="415579" y="401685"/>
                </a:lnTo>
                <a:lnTo>
                  <a:pt x="411937" y="421165"/>
                </a:lnTo>
                <a:lnTo>
                  <a:pt x="400722" y="458958"/>
                </a:lnTo>
                <a:lnTo>
                  <a:pt x="384341" y="495024"/>
                </a:lnTo>
                <a:lnTo>
                  <a:pt x="363263" y="528336"/>
                </a:lnTo>
                <a:lnTo>
                  <a:pt x="333989" y="556460"/>
                </a:lnTo>
                <a:lnTo>
                  <a:pt x="304100" y="567011"/>
                </a:lnTo>
                <a:lnTo>
                  <a:pt x="293646" y="568121"/>
                </a:lnTo>
                <a:close/>
              </a:path>
            </a:pathLst>
          </a:custGeom>
          <a:solidFill>
            <a:srgbClr val="2141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4"/>
          <p:cNvSpPr/>
          <p:nvPr/>
        </p:nvSpPr>
        <p:spPr>
          <a:xfrm>
            <a:off x="17137744" y="9934523"/>
            <a:ext cx="461009" cy="330200"/>
          </a:xfrm>
          <a:custGeom>
            <a:avLst/>
            <a:gdLst/>
            <a:ahLst/>
            <a:cxnLst/>
            <a:rect l="l" t="t" r="r" b="b"/>
            <a:pathLst>
              <a:path w="461009" h="330200" extrusionOk="0">
                <a:moveTo>
                  <a:pt x="359212" y="329877"/>
                </a:moveTo>
                <a:lnTo>
                  <a:pt x="312800" y="328617"/>
                </a:lnTo>
                <a:lnTo>
                  <a:pt x="233132" y="316236"/>
                </a:lnTo>
                <a:lnTo>
                  <a:pt x="193563" y="308913"/>
                </a:lnTo>
                <a:lnTo>
                  <a:pt x="154141" y="300774"/>
                </a:lnTo>
                <a:lnTo>
                  <a:pt x="100325" y="287005"/>
                </a:lnTo>
                <a:lnTo>
                  <a:pt x="61311" y="270084"/>
                </a:lnTo>
                <a:lnTo>
                  <a:pt x="17032" y="212702"/>
                </a:lnTo>
                <a:lnTo>
                  <a:pt x="6442" y="165197"/>
                </a:lnTo>
                <a:lnTo>
                  <a:pt x="0" y="100455"/>
                </a:lnTo>
                <a:lnTo>
                  <a:pt x="98176" y="103535"/>
                </a:lnTo>
                <a:lnTo>
                  <a:pt x="126791" y="60273"/>
                </a:lnTo>
                <a:lnTo>
                  <a:pt x="160227" y="28382"/>
                </a:lnTo>
                <a:lnTo>
                  <a:pt x="197528" y="8183"/>
                </a:lnTo>
                <a:lnTo>
                  <a:pt x="237738" y="0"/>
                </a:lnTo>
                <a:lnTo>
                  <a:pt x="279900" y="4154"/>
                </a:lnTo>
                <a:lnTo>
                  <a:pt x="323060" y="20968"/>
                </a:lnTo>
                <a:lnTo>
                  <a:pt x="366261" y="50765"/>
                </a:lnTo>
                <a:lnTo>
                  <a:pt x="412648" y="101221"/>
                </a:lnTo>
                <a:lnTo>
                  <a:pt x="446781" y="160657"/>
                </a:lnTo>
                <a:lnTo>
                  <a:pt x="460024" y="204080"/>
                </a:lnTo>
                <a:lnTo>
                  <a:pt x="460769" y="242969"/>
                </a:lnTo>
                <a:lnTo>
                  <a:pt x="450038" y="276158"/>
                </a:lnTo>
                <a:lnTo>
                  <a:pt x="428854" y="302482"/>
                </a:lnTo>
                <a:lnTo>
                  <a:pt x="398238" y="320777"/>
                </a:lnTo>
                <a:lnTo>
                  <a:pt x="359212" y="329877"/>
                </a:lnTo>
                <a:close/>
              </a:path>
            </a:pathLst>
          </a:custGeom>
          <a:solidFill>
            <a:srgbClr val="CAEB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37527" y="3793969"/>
            <a:ext cx="3962398" cy="53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4002000" y="702000"/>
            <a:ext cx="13194300" cy="21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12700" marR="5080" lvl="0" indent="0" algn="just" rtl="0">
              <a:lnSpc>
                <a:spcPct val="1247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1940 se puso en marcha el modelo de sustitución de importaciones. Este modelo permitió entrar en un acelerado proceso de industrialización .</a:t>
            </a:r>
            <a:endParaRPr sz="4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890725" y="5374025"/>
            <a:ext cx="10011300" cy="3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	embargo,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1970	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comenzó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mostrar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agotamiento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excesiva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orientación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hacia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mercado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incapacidad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generar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divisas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compatibles con las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necesidades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etc.</a:t>
            </a:r>
            <a:endParaRPr sz="40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4423093" y="9787790"/>
            <a:ext cx="589915" cy="499745"/>
          </a:xfrm>
          <a:custGeom>
            <a:avLst/>
            <a:gdLst/>
            <a:ahLst/>
            <a:cxnLst/>
            <a:rect l="l" t="t" r="r" b="b"/>
            <a:pathLst>
              <a:path w="589915" h="499745" extrusionOk="0">
                <a:moveTo>
                  <a:pt x="589380" y="499208"/>
                </a:moveTo>
                <a:lnTo>
                  <a:pt x="127704" y="499208"/>
                </a:lnTo>
                <a:lnTo>
                  <a:pt x="112530" y="483135"/>
                </a:lnTo>
                <a:lnTo>
                  <a:pt x="76048" y="442089"/>
                </a:lnTo>
                <a:lnTo>
                  <a:pt x="46243" y="402097"/>
                </a:lnTo>
                <a:lnTo>
                  <a:pt x="23824" y="361373"/>
                </a:lnTo>
                <a:lnTo>
                  <a:pt x="8702" y="320319"/>
                </a:lnTo>
                <a:lnTo>
                  <a:pt x="790" y="279338"/>
                </a:lnTo>
                <a:lnTo>
                  <a:pt x="0" y="238833"/>
                </a:lnTo>
                <a:lnTo>
                  <a:pt x="6242" y="199208"/>
                </a:lnTo>
                <a:lnTo>
                  <a:pt x="19429" y="160866"/>
                </a:lnTo>
                <a:lnTo>
                  <a:pt x="39472" y="124211"/>
                </a:lnTo>
                <a:lnTo>
                  <a:pt x="66283" y="89644"/>
                </a:lnTo>
                <a:lnTo>
                  <a:pt x="99774" y="57570"/>
                </a:lnTo>
                <a:lnTo>
                  <a:pt x="139857" y="28391"/>
                </a:lnTo>
                <a:lnTo>
                  <a:pt x="145583" y="23977"/>
                </a:lnTo>
                <a:lnTo>
                  <a:pt x="184560" y="5420"/>
                </a:lnTo>
                <a:lnTo>
                  <a:pt x="227386" y="0"/>
                </a:lnTo>
                <a:lnTo>
                  <a:pt x="234580" y="430"/>
                </a:lnTo>
                <a:lnTo>
                  <a:pt x="276453" y="10922"/>
                </a:lnTo>
                <a:lnTo>
                  <a:pt x="301513" y="25188"/>
                </a:lnTo>
                <a:lnTo>
                  <a:pt x="332921" y="46185"/>
                </a:lnTo>
                <a:lnTo>
                  <a:pt x="436562" y="116806"/>
                </a:lnTo>
                <a:lnTo>
                  <a:pt x="482951" y="175621"/>
                </a:lnTo>
                <a:lnTo>
                  <a:pt x="521260" y="239992"/>
                </a:lnTo>
                <a:lnTo>
                  <a:pt x="550911" y="308784"/>
                </a:lnTo>
                <a:lnTo>
                  <a:pt x="571323" y="380860"/>
                </a:lnTo>
                <a:lnTo>
                  <a:pt x="578693" y="418535"/>
                </a:lnTo>
                <a:lnTo>
                  <a:pt x="584591" y="456411"/>
                </a:lnTo>
                <a:lnTo>
                  <a:pt x="589016" y="494488"/>
                </a:lnTo>
                <a:lnTo>
                  <a:pt x="589380" y="499208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5"/>
          <p:cNvSpPr/>
          <p:nvPr/>
        </p:nvSpPr>
        <p:spPr>
          <a:xfrm>
            <a:off x="15885786" y="8455544"/>
            <a:ext cx="471805" cy="1391920"/>
          </a:xfrm>
          <a:custGeom>
            <a:avLst/>
            <a:gdLst/>
            <a:ahLst/>
            <a:cxnLst/>
            <a:rect l="l" t="t" r="r" b="b"/>
            <a:pathLst>
              <a:path w="471805" h="1391920" extrusionOk="0">
                <a:moveTo>
                  <a:pt x="140936" y="1391890"/>
                </a:moveTo>
                <a:lnTo>
                  <a:pt x="118922" y="1351989"/>
                </a:lnTo>
                <a:lnTo>
                  <a:pt x="110789" y="1334481"/>
                </a:lnTo>
                <a:lnTo>
                  <a:pt x="108088" y="1317971"/>
                </a:lnTo>
                <a:lnTo>
                  <a:pt x="109337" y="1268978"/>
                </a:lnTo>
                <a:lnTo>
                  <a:pt x="114387" y="1220534"/>
                </a:lnTo>
                <a:lnTo>
                  <a:pt x="123236" y="1172638"/>
                </a:lnTo>
                <a:lnTo>
                  <a:pt x="135886" y="1125290"/>
                </a:lnTo>
                <a:lnTo>
                  <a:pt x="152196" y="1078200"/>
                </a:lnTo>
                <a:lnTo>
                  <a:pt x="163513" y="1031238"/>
                </a:lnTo>
                <a:lnTo>
                  <a:pt x="170285" y="984398"/>
                </a:lnTo>
                <a:lnTo>
                  <a:pt x="172961" y="937669"/>
                </a:lnTo>
                <a:lnTo>
                  <a:pt x="171987" y="891045"/>
                </a:lnTo>
                <a:lnTo>
                  <a:pt x="167813" y="844518"/>
                </a:lnTo>
                <a:lnTo>
                  <a:pt x="160886" y="798079"/>
                </a:lnTo>
                <a:lnTo>
                  <a:pt x="151654" y="751720"/>
                </a:lnTo>
                <a:lnTo>
                  <a:pt x="140566" y="705433"/>
                </a:lnTo>
                <a:lnTo>
                  <a:pt x="127250" y="655388"/>
                </a:lnTo>
                <a:lnTo>
                  <a:pt x="112447" y="605863"/>
                </a:lnTo>
                <a:lnTo>
                  <a:pt x="96157" y="556858"/>
                </a:lnTo>
                <a:lnTo>
                  <a:pt x="78380" y="508373"/>
                </a:lnTo>
                <a:lnTo>
                  <a:pt x="59117" y="460407"/>
                </a:lnTo>
                <a:lnTo>
                  <a:pt x="38366" y="412961"/>
                </a:lnTo>
                <a:lnTo>
                  <a:pt x="24770" y="377808"/>
                </a:lnTo>
                <a:lnTo>
                  <a:pt x="14131" y="341907"/>
                </a:lnTo>
                <a:lnTo>
                  <a:pt x="6449" y="305259"/>
                </a:lnTo>
                <a:lnTo>
                  <a:pt x="1725" y="267864"/>
                </a:lnTo>
                <a:lnTo>
                  <a:pt x="0" y="230212"/>
                </a:lnTo>
                <a:lnTo>
                  <a:pt x="1316" y="192791"/>
                </a:lnTo>
                <a:lnTo>
                  <a:pt x="15654" y="106546"/>
                </a:lnTo>
                <a:lnTo>
                  <a:pt x="40093" y="56860"/>
                </a:lnTo>
                <a:lnTo>
                  <a:pt x="81453" y="20049"/>
                </a:lnTo>
                <a:lnTo>
                  <a:pt x="133634" y="1542"/>
                </a:lnTo>
                <a:lnTo>
                  <a:pt x="152127" y="0"/>
                </a:lnTo>
                <a:lnTo>
                  <a:pt x="170665" y="846"/>
                </a:lnTo>
                <a:lnTo>
                  <a:pt x="223505" y="17380"/>
                </a:lnTo>
                <a:lnTo>
                  <a:pt x="267677" y="51445"/>
                </a:lnTo>
                <a:lnTo>
                  <a:pt x="311496" y="95511"/>
                </a:lnTo>
                <a:lnTo>
                  <a:pt x="350715" y="143927"/>
                </a:lnTo>
                <a:lnTo>
                  <a:pt x="384725" y="195940"/>
                </a:lnTo>
                <a:lnTo>
                  <a:pt x="413352" y="251284"/>
                </a:lnTo>
                <a:lnTo>
                  <a:pt x="436151" y="309098"/>
                </a:lnTo>
                <a:lnTo>
                  <a:pt x="453004" y="369085"/>
                </a:lnTo>
                <a:lnTo>
                  <a:pt x="463650" y="430315"/>
                </a:lnTo>
                <a:lnTo>
                  <a:pt x="469293" y="510056"/>
                </a:lnTo>
                <a:lnTo>
                  <a:pt x="471053" y="558813"/>
                </a:lnTo>
                <a:lnTo>
                  <a:pt x="471673" y="607530"/>
                </a:lnTo>
                <a:lnTo>
                  <a:pt x="470914" y="656127"/>
                </a:lnTo>
                <a:lnTo>
                  <a:pt x="468536" y="704528"/>
                </a:lnTo>
                <a:lnTo>
                  <a:pt x="464301" y="752653"/>
                </a:lnTo>
                <a:lnTo>
                  <a:pt x="457971" y="800424"/>
                </a:lnTo>
                <a:lnTo>
                  <a:pt x="449308" y="847763"/>
                </a:lnTo>
                <a:lnTo>
                  <a:pt x="438072" y="894592"/>
                </a:lnTo>
                <a:lnTo>
                  <a:pt x="424024" y="940832"/>
                </a:lnTo>
                <a:lnTo>
                  <a:pt x="406927" y="986405"/>
                </a:lnTo>
                <a:lnTo>
                  <a:pt x="385405" y="1034660"/>
                </a:lnTo>
                <a:lnTo>
                  <a:pt x="361537" y="1081951"/>
                </a:lnTo>
                <a:lnTo>
                  <a:pt x="335808" y="1128472"/>
                </a:lnTo>
                <a:lnTo>
                  <a:pt x="308705" y="1174420"/>
                </a:lnTo>
                <a:lnTo>
                  <a:pt x="196286" y="1356368"/>
                </a:lnTo>
                <a:lnTo>
                  <a:pt x="175001" y="1373528"/>
                </a:lnTo>
                <a:lnTo>
                  <a:pt x="140936" y="1391890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5"/>
          <p:cNvSpPr/>
          <p:nvPr/>
        </p:nvSpPr>
        <p:spPr>
          <a:xfrm>
            <a:off x="15980697" y="10072762"/>
            <a:ext cx="641350" cy="214629"/>
          </a:xfrm>
          <a:custGeom>
            <a:avLst/>
            <a:gdLst/>
            <a:ahLst/>
            <a:cxnLst/>
            <a:rect l="l" t="t" r="r" b="b"/>
            <a:pathLst>
              <a:path w="641350" h="214629" extrusionOk="0">
                <a:moveTo>
                  <a:pt x="339523" y="214236"/>
                </a:moveTo>
                <a:lnTo>
                  <a:pt x="0" y="214236"/>
                </a:lnTo>
                <a:lnTo>
                  <a:pt x="30129" y="186095"/>
                </a:lnTo>
                <a:lnTo>
                  <a:pt x="69586" y="155359"/>
                </a:lnTo>
                <a:lnTo>
                  <a:pt x="111230" y="128024"/>
                </a:lnTo>
                <a:lnTo>
                  <a:pt x="154739" y="103720"/>
                </a:lnTo>
                <a:lnTo>
                  <a:pt x="199790" y="82073"/>
                </a:lnTo>
                <a:lnTo>
                  <a:pt x="246060" y="62711"/>
                </a:lnTo>
                <a:lnTo>
                  <a:pt x="293228" y="45263"/>
                </a:lnTo>
                <a:lnTo>
                  <a:pt x="340970" y="29356"/>
                </a:lnTo>
                <a:lnTo>
                  <a:pt x="388965" y="14619"/>
                </a:lnTo>
                <a:lnTo>
                  <a:pt x="441713" y="2687"/>
                </a:lnTo>
                <a:lnTo>
                  <a:pt x="488284" y="0"/>
                </a:lnTo>
                <a:lnTo>
                  <a:pt x="528787" y="6426"/>
                </a:lnTo>
                <a:lnTo>
                  <a:pt x="592024" y="46106"/>
                </a:lnTo>
                <a:lnTo>
                  <a:pt x="614974" y="79100"/>
                </a:lnTo>
                <a:lnTo>
                  <a:pt x="632291" y="120692"/>
                </a:lnTo>
                <a:lnTo>
                  <a:pt x="639950" y="163408"/>
                </a:lnTo>
                <a:lnTo>
                  <a:pt x="640757" y="177905"/>
                </a:lnTo>
                <a:lnTo>
                  <a:pt x="640689" y="192424"/>
                </a:lnTo>
                <a:lnTo>
                  <a:pt x="640408" y="196705"/>
                </a:lnTo>
                <a:lnTo>
                  <a:pt x="448996" y="196705"/>
                </a:lnTo>
                <a:lnTo>
                  <a:pt x="393007" y="197656"/>
                </a:lnTo>
                <a:lnTo>
                  <a:pt x="345198" y="211190"/>
                </a:lnTo>
                <a:lnTo>
                  <a:pt x="339523" y="214236"/>
                </a:lnTo>
                <a:close/>
              </a:path>
              <a:path w="641350" h="214629" extrusionOk="0">
                <a:moveTo>
                  <a:pt x="638804" y="214236"/>
                </a:moveTo>
                <a:lnTo>
                  <a:pt x="434236" y="214236"/>
                </a:lnTo>
                <a:lnTo>
                  <a:pt x="448996" y="196705"/>
                </a:lnTo>
                <a:lnTo>
                  <a:pt x="640408" y="196705"/>
                </a:lnTo>
                <a:lnTo>
                  <a:pt x="639742" y="206859"/>
                </a:lnTo>
                <a:lnTo>
                  <a:pt x="638804" y="214236"/>
                </a:lnTo>
                <a:close/>
              </a:path>
            </a:pathLst>
          </a:custGeom>
          <a:solidFill>
            <a:srgbClr val="2141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5"/>
          <p:cNvSpPr/>
          <p:nvPr/>
        </p:nvSpPr>
        <p:spPr>
          <a:xfrm>
            <a:off x="16778986" y="7649037"/>
            <a:ext cx="618490" cy="1021080"/>
          </a:xfrm>
          <a:custGeom>
            <a:avLst/>
            <a:gdLst/>
            <a:ahLst/>
            <a:cxnLst/>
            <a:rect l="l" t="t" r="r" b="b"/>
            <a:pathLst>
              <a:path w="618490" h="1021079" extrusionOk="0">
                <a:moveTo>
                  <a:pt x="39839" y="1020996"/>
                </a:moveTo>
                <a:lnTo>
                  <a:pt x="16883" y="978880"/>
                </a:lnTo>
                <a:lnTo>
                  <a:pt x="3486" y="933101"/>
                </a:lnTo>
                <a:lnTo>
                  <a:pt x="0" y="897383"/>
                </a:lnTo>
                <a:lnTo>
                  <a:pt x="122" y="885386"/>
                </a:lnTo>
                <a:lnTo>
                  <a:pt x="6990" y="838048"/>
                </a:lnTo>
                <a:lnTo>
                  <a:pt x="19377" y="789584"/>
                </a:lnTo>
                <a:lnTo>
                  <a:pt x="32036" y="741167"/>
                </a:lnTo>
                <a:lnTo>
                  <a:pt x="45172" y="692885"/>
                </a:lnTo>
                <a:lnTo>
                  <a:pt x="58988" y="644825"/>
                </a:lnTo>
                <a:lnTo>
                  <a:pt x="73690" y="597076"/>
                </a:lnTo>
                <a:lnTo>
                  <a:pt x="89481" y="549724"/>
                </a:lnTo>
                <a:lnTo>
                  <a:pt x="106621" y="501630"/>
                </a:lnTo>
                <a:lnTo>
                  <a:pt x="124422" y="453754"/>
                </a:lnTo>
                <a:lnTo>
                  <a:pt x="142822" y="406084"/>
                </a:lnTo>
                <a:lnTo>
                  <a:pt x="161759" y="358613"/>
                </a:lnTo>
                <a:lnTo>
                  <a:pt x="181169" y="311331"/>
                </a:lnTo>
                <a:lnTo>
                  <a:pt x="200992" y="264228"/>
                </a:lnTo>
                <a:lnTo>
                  <a:pt x="221163" y="217296"/>
                </a:lnTo>
                <a:lnTo>
                  <a:pt x="239561" y="175204"/>
                </a:lnTo>
                <a:lnTo>
                  <a:pt x="260798" y="134734"/>
                </a:lnTo>
                <a:lnTo>
                  <a:pt x="284872" y="95886"/>
                </a:lnTo>
                <a:lnTo>
                  <a:pt x="311784" y="58659"/>
                </a:lnTo>
                <a:lnTo>
                  <a:pt x="340791" y="30432"/>
                </a:lnTo>
                <a:lnTo>
                  <a:pt x="376151" y="10743"/>
                </a:lnTo>
                <a:lnTo>
                  <a:pt x="415420" y="950"/>
                </a:lnTo>
                <a:lnTo>
                  <a:pt x="435678" y="0"/>
                </a:lnTo>
                <a:lnTo>
                  <a:pt x="445788" y="530"/>
                </a:lnTo>
                <a:lnTo>
                  <a:pt x="485311" y="9242"/>
                </a:lnTo>
                <a:lnTo>
                  <a:pt x="521198" y="27956"/>
                </a:lnTo>
                <a:lnTo>
                  <a:pt x="550969" y="55377"/>
                </a:lnTo>
                <a:lnTo>
                  <a:pt x="572565" y="89610"/>
                </a:lnTo>
                <a:lnTo>
                  <a:pt x="594024" y="144830"/>
                </a:lnTo>
                <a:lnTo>
                  <a:pt x="597213" y="155779"/>
                </a:lnTo>
                <a:lnTo>
                  <a:pt x="435418" y="155779"/>
                </a:lnTo>
                <a:lnTo>
                  <a:pt x="417745" y="173724"/>
                </a:lnTo>
                <a:lnTo>
                  <a:pt x="384744" y="211655"/>
                </a:lnTo>
                <a:lnTo>
                  <a:pt x="354922" y="252239"/>
                </a:lnTo>
                <a:lnTo>
                  <a:pt x="328579" y="295063"/>
                </a:lnTo>
                <a:lnTo>
                  <a:pt x="305805" y="339984"/>
                </a:lnTo>
                <a:lnTo>
                  <a:pt x="286831" y="386545"/>
                </a:lnTo>
                <a:lnTo>
                  <a:pt x="271721" y="434590"/>
                </a:lnTo>
                <a:lnTo>
                  <a:pt x="260588" y="483883"/>
                </a:lnTo>
                <a:lnTo>
                  <a:pt x="256598" y="508494"/>
                </a:lnTo>
                <a:lnTo>
                  <a:pt x="522216" y="508494"/>
                </a:lnTo>
                <a:lnTo>
                  <a:pt x="508095" y="524838"/>
                </a:lnTo>
                <a:lnTo>
                  <a:pt x="472938" y="561161"/>
                </a:lnTo>
                <a:lnTo>
                  <a:pt x="437373" y="597099"/>
                </a:lnTo>
                <a:lnTo>
                  <a:pt x="293787" y="739618"/>
                </a:lnTo>
                <a:lnTo>
                  <a:pt x="258251" y="775594"/>
                </a:lnTo>
                <a:lnTo>
                  <a:pt x="223134" y="811971"/>
                </a:lnTo>
                <a:lnTo>
                  <a:pt x="184704" y="860644"/>
                </a:lnTo>
                <a:lnTo>
                  <a:pt x="159038" y="917100"/>
                </a:lnTo>
                <a:lnTo>
                  <a:pt x="157487" y="923991"/>
                </a:lnTo>
                <a:lnTo>
                  <a:pt x="155402" y="930718"/>
                </a:lnTo>
                <a:lnTo>
                  <a:pt x="135742" y="968035"/>
                </a:lnTo>
                <a:lnTo>
                  <a:pt x="105453" y="997387"/>
                </a:lnTo>
                <a:lnTo>
                  <a:pt x="67539" y="1015862"/>
                </a:lnTo>
                <a:lnTo>
                  <a:pt x="46877" y="1020401"/>
                </a:lnTo>
                <a:lnTo>
                  <a:pt x="39839" y="1020996"/>
                </a:lnTo>
                <a:close/>
              </a:path>
              <a:path w="618490" h="1021079" extrusionOk="0">
                <a:moveTo>
                  <a:pt x="522216" y="508494"/>
                </a:moveTo>
                <a:lnTo>
                  <a:pt x="256598" y="508494"/>
                </a:lnTo>
                <a:lnTo>
                  <a:pt x="311382" y="472335"/>
                </a:lnTo>
                <a:lnTo>
                  <a:pt x="357872" y="436489"/>
                </a:lnTo>
                <a:lnTo>
                  <a:pt x="396102" y="400913"/>
                </a:lnTo>
                <a:lnTo>
                  <a:pt x="426108" y="365563"/>
                </a:lnTo>
                <a:lnTo>
                  <a:pt x="447926" y="330397"/>
                </a:lnTo>
                <a:lnTo>
                  <a:pt x="467136" y="260437"/>
                </a:lnTo>
                <a:lnTo>
                  <a:pt x="464600" y="225558"/>
                </a:lnTo>
                <a:lnTo>
                  <a:pt x="454015" y="190686"/>
                </a:lnTo>
                <a:lnTo>
                  <a:pt x="435418" y="155779"/>
                </a:lnTo>
                <a:lnTo>
                  <a:pt x="597213" y="155779"/>
                </a:lnTo>
                <a:lnTo>
                  <a:pt x="607060" y="189588"/>
                </a:lnTo>
                <a:lnTo>
                  <a:pt x="615263" y="233396"/>
                </a:lnTo>
                <a:lnTo>
                  <a:pt x="618285" y="276389"/>
                </a:lnTo>
                <a:lnTo>
                  <a:pt x="615777" y="318703"/>
                </a:lnTo>
                <a:lnTo>
                  <a:pt x="607391" y="360474"/>
                </a:lnTo>
                <a:lnTo>
                  <a:pt x="592778" y="401837"/>
                </a:lnTo>
                <a:lnTo>
                  <a:pt x="571590" y="442928"/>
                </a:lnTo>
                <a:lnTo>
                  <a:pt x="543478" y="483883"/>
                </a:lnTo>
                <a:lnTo>
                  <a:pt x="522216" y="508494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5"/>
          <p:cNvSpPr/>
          <p:nvPr/>
        </p:nvSpPr>
        <p:spPr>
          <a:xfrm>
            <a:off x="16599913" y="9082934"/>
            <a:ext cx="622300" cy="572135"/>
          </a:xfrm>
          <a:custGeom>
            <a:avLst/>
            <a:gdLst/>
            <a:ahLst/>
            <a:cxnLst/>
            <a:rect l="l" t="t" r="r" b="b"/>
            <a:pathLst>
              <a:path w="622300" h="572134" extrusionOk="0">
                <a:moveTo>
                  <a:pt x="186200" y="571993"/>
                </a:moveTo>
                <a:lnTo>
                  <a:pt x="137534" y="568511"/>
                </a:lnTo>
                <a:lnTo>
                  <a:pt x="86820" y="559046"/>
                </a:lnTo>
                <a:lnTo>
                  <a:pt x="38437" y="541856"/>
                </a:lnTo>
                <a:lnTo>
                  <a:pt x="9195" y="516913"/>
                </a:lnTo>
                <a:lnTo>
                  <a:pt x="0" y="482113"/>
                </a:lnTo>
                <a:lnTo>
                  <a:pt x="11761" y="435356"/>
                </a:lnTo>
                <a:lnTo>
                  <a:pt x="31077" y="389828"/>
                </a:lnTo>
                <a:lnTo>
                  <a:pt x="50956" y="344503"/>
                </a:lnTo>
                <a:lnTo>
                  <a:pt x="71869" y="299743"/>
                </a:lnTo>
                <a:lnTo>
                  <a:pt x="94290" y="255908"/>
                </a:lnTo>
                <a:lnTo>
                  <a:pt x="118688" y="213359"/>
                </a:lnTo>
                <a:lnTo>
                  <a:pt x="145537" y="172457"/>
                </a:lnTo>
                <a:lnTo>
                  <a:pt x="175307" y="133563"/>
                </a:lnTo>
                <a:lnTo>
                  <a:pt x="208471" y="97039"/>
                </a:lnTo>
                <a:lnTo>
                  <a:pt x="245501" y="63244"/>
                </a:lnTo>
                <a:lnTo>
                  <a:pt x="286868" y="32541"/>
                </a:lnTo>
                <a:lnTo>
                  <a:pt x="331560" y="10572"/>
                </a:lnTo>
                <a:lnTo>
                  <a:pt x="373253" y="1241"/>
                </a:lnTo>
                <a:lnTo>
                  <a:pt x="394611" y="0"/>
                </a:lnTo>
                <a:lnTo>
                  <a:pt x="401737" y="99"/>
                </a:lnTo>
                <a:lnTo>
                  <a:pt x="444044" y="6062"/>
                </a:lnTo>
                <a:lnTo>
                  <a:pt x="484088" y="20960"/>
                </a:lnTo>
                <a:lnTo>
                  <a:pt x="520006" y="44099"/>
                </a:lnTo>
                <a:lnTo>
                  <a:pt x="550128" y="74402"/>
                </a:lnTo>
                <a:lnTo>
                  <a:pt x="573051" y="110461"/>
                </a:lnTo>
                <a:lnTo>
                  <a:pt x="584989" y="144389"/>
                </a:lnTo>
                <a:lnTo>
                  <a:pt x="589271" y="158003"/>
                </a:lnTo>
                <a:lnTo>
                  <a:pt x="391357" y="158003"/>
                </a:lnTo>
                <a:lnTo>
                  <a:pt x="380544" y="158232"/>
                </a:lnTo>
                <a:lnTo>
                  <a:pt x="340986" y="173972"/>
                </a:lnTo>
                <a:lnTo>
                  <a:pt x="322856" y="187698"/>
                </a:lnTo>
                <a:lnTo>
                  <a:pt x="288639" y="217496"/>
                </a:lnTo>
                <a:lnTo>
                  <a:pt x="257210" y="250354"/>
                </a:lnTo>
                <a:lnTo>
                  <a:pt x="228962" y="285862"/>
                </a:lnTo>
                <a:lnTo>
                  <a:pt x="204011" y="323874"/>
                </a:lnTo>
                <a:lnTo>
                  <a:pt x="182668" y="363916"/>
                </a:lnTo>
                <a:lnTo>
                  <a:pt x="165021" y="405822"/>
                </a:lnTo>
                <a:lnTo>
                  <a:pt x="151289" y="449071"/>
                </a:lnTo>
                <a:lnTo>
                  <a:pt x="145906" y="471165"/>
                </a:lnTo>
                <a:lnTo>
                  <a:pt x="468407" y="471165"/>
                </a:lnTo>
                <a:lnTo>
                  <a:pt x="442538" y="489673"/>
                </a:lnTo>
                <a:lnTo>
                  <a:pt x="403405" y="513680"/>
                </a:lnTo>
                <a:lnTo>
                  <a:pt x="363011" y="534106"/>
                </a:lnTo>
                <a:lnTo>
                  <a:pt x="321224" y="550550"/>
                </a:lnTo>
                <a:lnTo>
                  <a:pt x="277914" y="562613"/>
                </a:lnTo>
                <a:lnTo>
                  <a:pt x="232950" y="569894"/>
                </a:lnTo>
                <a:lnTo>
                  <a:pt x="186200" y="571993"/>
                </a:lnTo>
                <a:close/>
              </a:path>
              <a:path w="622300" h="572134" extrusionOk="0">
                <a:moveTo>
                  <a:pt x="468407" y="471165"/>
                </a:moveTo>
                <a:lnTo>
                  <a:pt x="145906" y="471165"/>
                </a:lnTo>
                <a:lnTo>
                  <a:pt x="190099" y="452343"/>
                </a:lnTo>
                <a:lnTo>
                  <a:pt x="233052" y="431504"/>
                </a:lnTo>
                <a:lnTo>
                  <a:pt x="274766" y="408647"/>
                </a:lnTo>
                <a:lnTo>
                  <a:pt x="315240" y="383773"/>
                </a:lnTo>
                <a:lnTo>
                  <a:pt x="354474" y="356881"/>
                </a:lnTo>
                <a:lnTo>
                  <a:pt x="392469" y="327972"/>
                </a:lnTo>
                <a:lnTo>
                  <a:pt x="429225" y="297046"/>
                </a:lnTo>
                <a:lnTo>
                  <a:pt x="462797" y="250601"/>
                </a:lnTo>
                <a:lnTo>
                  <a:pt x="465319" y="224363"/>
                </a:lnTo>
                <a:lnTo>
                  <a:pt x="453287" y="195654"/>
                </a:lnTo>
                <a:lnTo>
                  <a:pt x="422429" y="166319"/>
                </a:lnTo>
                <a:lnTo>
                  <a:pt x="391357" y="158003"/>
                </a:lnTo>
                <a:lnTo>
                  <a:pt x="589271" y="158003"/>
                </a:lnTo>
                <a:lnTo>
                  <a:pt x="594741" y="171343"/>
                </a:lnTo>
                <a:lnTo>
                  <a:pt x="614614" y="221874"/>
                </a:lnTo>
                <a:lnTo>
                  <a:pt x="622209" y="270172"/>
                </a:lnTo>
                <a:lnTo>
                  <a:pt x="615761" y="316088"/>
                </a:lnTo>
                <a:lnTo>
                  <a:pt x="593506" y="359469"/>
                </a:lnTo>
                <a:lnTo>
                  <a:pt x="553680" y="400163"/>
                </a:lnTo>
                <a:lnTo>
                  <a:pt x="517544" y="432514"/>
                </a:lnTo>
                <a:lnTo>
                  <a:pt x="480541" y="462484"/>
                </a:lnTo>
                <a:lnTo>
                  <a:pt x="468407" y="471165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5"/>
          <p:cNvSpPr/>
          <p:nvPr/>
        </p:nvSpPr>
        <p:spPr>
          <a:xfrm>
            <a:off x="17743964" y="7376325"/>
            <a:ext cx="544195" cy="628015"/>
          </a:xfrm>
          <a:custGeom>
            <a:avLst/>
            <a:gdLst/>
            <a:ahLst/>
            <a:cxnLst/>
            <a:rect l="l" t="t" r="r" b="b"/>
            <a:pathLst>
              <a:path w="544194" h="628015" extrusionOk="0">
                <a:moveTo>
                  <a:pt x="0" y="627702"/>
                </a:moveTo>
                <a:lnTo>
                  <a:pt x="10764" y="586340"/>
                </a:lnTo>
                <a:lnTo>
                  <a:pt x="19349" y="553178"/>
                </a:lnTo>
                <a:lnTo>
                  <a:pt x="26595" y="525452"/>
                </a:lnTo>
                <a:lnTo>
                  <a:pt x="33341" y="500398"/>
                </a:lnTo>
                <a:lnTo>
                  <a:pt x="41695" y="470809"/>
                </a:lnTo>
                <a:lnTo>
                  <a:pt x="50227" y="441274"/>
                </a:lnTo>
                <a:lnTo>
                  <a:pt x="58805" y="411754"/>
                </a:lnTo>
                <a:lnTo>
                  <a:pt x="67298" y="382211"/>
                </a:lnTo>
                <a:lnTo>
                  <a:pt x="68325" y="378556"/>
                </a:lnTo>
                <a:lnTo>
                  <a:pt x="67750" y="374490"/>
                </a:lnTo>
                <a:lnTo>
                  <a:pt x="68407" y="370712"/>
                </a:lnTo>
                <a:lnTo>
                  <a:pt x="97731" y="298708"/>
                </a:lnTo>
                <a:lnTo>
                  <a:pt x="124282" y="257903"/>
                </a:lnTo>
                <a:lnTo>
                  <a:pt x="156826" y="215819"/>
                </a:lnTo>
                <a:lnTo>
                  <a:pt x="193912" y="173898"/>
                </a:lnTo>
                <a:lnTo>
                  <a:pt x="234090" y="133580"/>
                </a:lnTo>
                <a:lnTo>
                  <a:pt x="275910" y="96307"/>
                </a:lnTo>
                <a:lnTo>
                  <a:pt x="317922" y="63521"/>
                </a:lnTo>
                <a:lnTo>
                  <a:pt x="358674" y="36663"/>
                </a:lnTo>
                <a:lnTo>
                  <a:pt x="396718" y="17175"/>
                </a:lnTo>
                <a:lnTo>
                  <a:pt x="441881" y="3568"/>
                </a:lnTo>
                <a:lnTo>
                  <a:pt x="476453" y="0"/>
                </a:lnTo>
                <a:lnTo>
                  <a:pt x="488092" y="550"/>
                </a:lnTo>
                <a:lnTo>
                  <a:pt x="533115" y="11392"/>
                </a:lnTo>
                <a:lnTo>
                  <a:pt x="544034" y="16358"/>
                </a:lnTo>
                <a:lnTo>
                  <a:pt x="544034" y="174294"/>
                </a:lnTo>
                <a:lnTo>
                  <a:pt x="457991" y="174294"/>
                </a:lnTo>
                <a:lnTo>
                  <a:pt x="397293" y="181379"/>
                </a:lnTo>
                <a:lnTo>
                  <a:pt x="350885" y="197132"/>
                </a:lnTo>
                <a:lnTo>
                  <a:pt x="315937" y="223497"/>
                </a:lnTo>
                <a:lnTo>
                  <a:pt x="289622" y="262421"/>
                </a:lnTo>
                <a:lnTo>
                  <a:pt x="269111" y="315848"/>
                </a:lnTo>
                <a:lnTo>
                  <a:pt x="531470" y="315848"/>
                </a:lnTo>
                <a:lnTo>
                  <a:pt x="521094" y="326959"/>
                </a:lnTo>
                <a:lnTo>
                  <a:pt x="481041" y="363974"/>
                </a:lnTo>
                <a:lnTo>
                  <a:pt x="438158" y="398144"/>
                </a:lnTo>
                <a:lnTo>
                  <a:pt x="398535" y="424649"/>
                </a:lnTo>
                <a:lnTo>
                  <a:pt x="358300" y="450275"/>
                </a:lnTo>
                <a:lnTo>
                  <a:pt x="317565" y="475175"/>
                </a:lnTo>
                <a:lnTo>
                  <a:pt x="276441" y="499500"/>
                </a:lnTo>
                <a:lnTo>
                  <a:pt x="110288" y="594111"/>
                </a:lnTo>
                <a:lnTo>
                  <a:pt x="55905" y="613406"/>
                </a:lnTo>
                <a:lnTo>
                  <a:pt x="28143" y="621179"/>
                </a:lnTo>
                <a:lnTo>
                  <a:pt x="0" y="627702"/>
                </a:lnTo>
                <a:close/>
              </a:path>
              <a:path w="544194" h="628015" extrusionOk="0">
                <a:moveTo>
                  <a:pt x="531470" y="315848"/>
                </a:moveTo>
                <a:lnTo>
                  <a:pt x="269111" y="315848"/>
                </a:lnTo>
                <a:lnTo>
                  <a:pt x="313707" y="297042"/>
                </a:lnTo>
                <a:lnTo>
                  <a:pt x="352626" y="272130"/>
                </a:lnTo>
                <a:lnTo>
                  <a:pt x="388135" y="242465"/>
                </a:lnTo>
                <a:lnTo>
                  <a:pt x="422501" y="209401"/>
                </a:lnTo>
                <a:lnTo>
                  <a:pt x="457991" y="174294"/>
                </a:lnTo>
                <a:lnTo>
                  <a:pt x="544034" y="174294"/>
                </a:lnTo>
                <a:lnTo>
                  <a:pt x="544034" y="302394"/>
                </a:lnTo>
                <a:lnTo>
                  <a:pt x="531470" y="315848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5"/>
          <p:cNvSpPr/>
          <p:nvPr/>
        </p:nvSpPr>
        <p:spPr>
          <a:xfrm>
            <a:off x="17568940" y="8901805"/>
            <a:ext cx="645795" cy="582930"/>
          </a:xfrm>
          <a:custGeom>
            <a:avLst/>
            <a:gdLst/>
            <a:ahLst/>
            <a:cxnLst/>
            <a:rect l="l" t="t" r="r" b="b"/>
            <a:pathLst>
              <a:path w="645794" h="582929" extrusionOk="0">
                <a:moveTo>
                  <a:pt x="28191" y="582565"/>
                </a:moveTo>
                <a:lnTo>
                  <a:pt x="9833" y="542798"/>
                </a:lnTo>
                <a:lnTo>
                  <a:pt x="830" y="499932"/>
                </a:lnTo>
                <a:lnTo>
                  <a:pt x="0" y="485327"/>
                </a:lnTo>
                <a:lnTo>
                  <a:pt x="44" y="476759"/>
                </a:lnTo>
                <a:lnTo>
                  <a:pt x="5724" y="434581"/>
                </a:lnTo>
                <a:lnTo>
                  <a:pt x="21008" y="393545"/>
                </a:lnTo>
                <a:lnTo>
                  <a:pt x="72534" y="320373"/>
                </a:lnTo>
                <a:lnTo>
                  <a:pt x="106365" y="279739"/>
                </a:lnTo>
                <a:lnTo>
                  <a:pt x="142001" y="240757"/>
                </a:lnTo>
                <a:lnTo>
                  <a:pt x="179443" y="203426"/>
                </a:lnTo>
                <a:lnTo>
                  <a:pt x="218692" y="167746"/>
                </a:lnTo>
                <a:lnTo>
                  <a:pt x="259533" y="133902"/>
                </a:lnTo>
                <a:lnTo>
                  <a:pt x="301755" y="102079"/>
                </a:lnTo>
                <a:lnTo>
                  <a:pt x="345357" y="72276"/>
                </a:lnTo>
                <a:lnTo>
                  <a:pt x="390340" y="44493"/>
                </a:lnTo>
                <a:lnTo>
                  <a:pt x="436704" y="18731"/>
                </a:lnTo>
                <a:lnTo>
                  <a:pt x="481956" y="1274"/>
                </a:lnTo>
                <a:lnTo>
                  <a:pt x="518785" y="0"/>
                </a:lnTo>
                <a:lnTo>
                  <a:pt x="552442" y="15503"/>
                </a:lnTo>
                <a:lnTo>
                  <a:pt x="588177" y="48380"/>
                </a:lnTo>
                <a:lnTo>
                  <a:pt x="618101" y="86524"/>
                </a:lnTo>
                <a:lnTo>
                  <a:pt x="635422" y="124342"/>
                </a:lnTo>
                <a:lnTo>
                  <a:pt x="642902" y="155480"/>
                </a:lnTo>
                <a:lnTo>
                  <a:pt x="488441" y="155480"/>
                </a:lnTo>
                <a:lnTo>
                  <a:pt x="447273" y="168580"/>
                </a:lnTo>
                <a:lnTo>
                  <a:pt x="403983" y="191203"/>
                </a:lnTo>
                <a:lnTo>
                  <a:pt x="360762" y="221622"/>
                </a:lnTo>
                <a:lnTo>
                  <a:pt x="319800" y="258108"/>
                </a:lnTo>
                <a:lnTo>
                  <a:pt x="283285" y="298934"/>
                </a:lnTo>
                <a:lnTo>
                  <a:pt x="253409" y="342371"/>
                </a:lnTo>
                <a:lnTo>
                  <a:pt x="564920" y="342371"/>
                </a:lnTo>
                <a:lnTo>
                  <a:pt x="525376" y="367392"/>
                </a:lnTo>
                <a:lnTo>
                  <a:pt x="483098" y="391955"/>
                </a:lnTo>
                <a:lnTo>
                  <a:pt x="440085" y="415001"/>
                </a:lnTo>
                <a:lnTo>
                  <a:pt x="396387" y="436702"/>
                </a:lnTo>
                <a:lnTo>
                  <a:pt x="352054" y="457231"/>
                </a:lnTo>
                <a:lnTo>
                  <a:pt x="307137" y="476759"/>
                </a:lnTo>
                <a:lnTo>
                  <a:pt x="261686" y="495459"/>
                </a:lnTo>
                <a:lnTo>
                  <a:pt x="215752" y="513503"/>
                </a:lnTo>
                <a:lnTo>
                  <a:pt x="122635" y="548312"/>
                </a:lnTo>
                <a:lnTo>
                  <a:pt x="28191" y="582565"/>
                </a:lnTo>
                <a:close/>
              </a:path>
              <a:path w="645794" h="582929" extrusionOk="0">
                <a:moveTo>
                  <a:pt x="564920" y="342371"/>
                </a:moveTo>
                <a:lnTo>
                  <a:pt x="253409" y="342371"/>
                </a:lnTo>
                <a:lnTo>
                  <a:pt x="316842" y="327476"/>
                </a:lnTo>
                <a:lnTo>
                  <a:pt x="370559" y="308457"/>
                </a:lnTo>
                <a:lnTo>
                  <a:pt x="414419" y="285431"/>
                </a:lnTo>
                <a:lnTo>
                  <a:pt x="448280" y="258513"/>
                </a:lnTo>
                <a:lnTo>
                  <a:pt x="471998" y="227818"/>
                </a:lnTo>
                <a:lnTo>
                  <a:pt x="488441" y="155562"/>
                </a:lnTo>
                <a:lnTo>
                  <a:pt x="642902" y="155480"/>
                </a:lnTo>
                <a:lnTo>
                  <a:pt x="644267" y="164987"/>
                </a:lnTo>
                <a:lnTo>
                  <a:pt x="644881" y="171898"/>
                </a:lnTo>
                <a:lnTo>
                  <a:pt x="645367" y="185786"/>
                </a:lnTo>
                <a:lnTo>
                  <a:pt x="645265" y="191203"/>
                </a:lnTo>
                <a:lnTo>
                  <a:pt x="639251" y="233886"/>
                </a:lnTo>
                <a:lnTo>
                  <a:pt x="624614" y="272822"/>
                </a:lnTo>
                <a:lnTo>
                  <a:pt x="601999" y="307732"/>
                </a:lnTo>
                <a:lnTo>
                  <a:pt x="572451" y="337005"/>
                </a:lnTo>
                <a:lnTo>
                  <a:pt x="566867" y="341139"/>
                </a:lnTo>
                <a:lnTo>
                  <a:pt x="564920" y="342371"/>
                </a:lnTo>
                <a:close/>
              </a:path>
            </a:pathLst>
          </a:custGeom>
          <a:solidFill>
            <a:srgbClr val="CAEB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5"/>
          <p:cNvSpPr/>
          <p:nvPr/>
        </p:nvSpPr>
        <p:spPr>
          <a:xfrm>
            <a:off x="15241869" y="9296279"/>
            <a:ext cx="425450" cy="668655"/>
          </a:xfrm>
          <a:custGeom>
            <a:avLst/>
            <a:gdLst/>
            <a:ahLst/>
            <a:cxnLst/>
            <a:rect l="l" t="t" r="r" b="b"/>
            <a:pathLst>
              <a:path w="425450" h="668654" extrusionOk="0">
                <a:moveTo>
                  <a:pt x="255028" y="668583"/>
                </a:moveTo>
                <a:lnTo>
                  <a:pt x="209745" y="650621"/>
                </a:lnTo>
                <a:lnTo>
                  <a:pt x="186962" y="613743"/>
                </a:lnTo>
                <a:lnTo>
                  <a:pt x="184451" y="599335"/>
                </a:lnTo>
                <a:lnTo>
                  <a:pt x="184713" y="584711"/>
                </a:lnTo>
                <a:lnTo>
                  <a:pt x="190922" y="551591"/>
                </a:lnTo>
                <a:lnTo>
                  <a:pt x="204916" y="495436"/>
                </a:lnTo>
                <a:lnTo>
                  <a:pt x="219613" y="424930"/>
                </a:lnTo>
                <a:lnTo>
                  <a:pt x="226265" y="382410"/>
                </a:lnTo>
                <a:lnTo>
                  <a:pt x="230823" y="339615"/>
                </a:lnTo>
                <a:lnTo>
                  <a:pt x="233285" y="296545"/>
                </a:lnTo>
                <a:lnTo>
                  <a:pt x="226290" y="268379"/>
                </a:lnTo>
                <a:lnTo>
                  <a:pt x="217013" y="241099"/>
                </a:lnTo>
                <a:lnTo>
                  <a:pt x="205452" y="214706"/>
                </a:lnTo>
                <a:lnTo>
                  <a:pt x="191608" y="189199"/>
                </a:lnTo>
                <a:lnTo>
                  <a:pt x="162702" y="191252"/>
                </a:lnTo>
                <a:lnTo>
                  <a:pt x="154816" y="217523"/>
                </a:lnTo>
                <a:lnTo>
                  <a:pt x="146151" y="243520"/>
                </a:lnTo>
                <a:lnTo>
                  <a:pt x="126486" y="294697"/>
                </a:lnTo>
                <a:lnTo>
                  <a:pt x="105648" y="329691"/>
                </a:lnTo>
                <a:lnTo>
                  <a:pt x="69795" y="348063"/>
                </a:lnTo>
                <a:lnTo>
                  <a:pt x="29373" y="324868"/>
                </a:lnTo>
                <a:lnTo>
                  <a:pt x="3139" y="271428"/>
                </a:lnTo>
                <a:lnTo>
                  <a:pt x="0" y="225339"/>
                </a:lnTo>
                <a:lnTo>
                  <a:pt x="7098" y="175488"/>
                </a:lnTo>
                <a:lnTo>
                  <a:pt x="23109" y="125695"/>
                </a:lnTo>
                <a:lnTo>
                  <a:pt x="46709" y="79781"/>
                </a:lnTo>
                <a:lnTo>
                  <a:pt x="76573" y="41567"/>
                </a:lnTo>
                <a:lnTo>
                  <a:pt x="111376" y="14874"/>
                </a:lnTo>
                <a:lnTo>
                  <a:pt x="153250" y="1065"/>
                </a:lnTo>
                <a:lnTo>
                  <a:pt x="199460" y="0"/>
                </a:lnTo>
                <a:lnTo>
                  <a:pt x="246614" y="10624"/>
                </a:lnTo>
                <a:lnTo>
                  <a:pt x="291322" y="31885"/>
                </a:lnTo>
                <a:lnTo>
                  <a:pt x="330192" y="62728"/>
                </a:lnTo>
                <a:lnTo>
                  <a:pt x="359834" y="102098"/>
                </a:lnTo>
                <a:lnTo>
                  <a:pt x="387462" y="159418"/>
                </a:lnTo>
                <a:lnTo>
                  <a:pt x="407786" y="219716"/>
                </a:lnTo>
                <a:lnTo>
                  <a:pt x="420495" y="282066"/>
                </a:lnTo>
                <a:lnTo>
                  <a:pt x="425393" y="345509"/>
                </a:lnTo>
                <a:lnTo>
                  <a:pt x="424886" y="377337"/>
                </a:lnTo>
                <a:lnTo>
                  <a:pt x="417964" y="440591"/>
                </a:lnTo>
                <a:lnTo>
                  <a:pt x="403271" y="502503"/>
                </a:lnTo>
                <a:lnTo>
                  <a:pt x="381032" y="562122"/>
                </a:lnTo>
                <a:lnTo>
                  <a:pt x="359962" y="606617"/>
                </a:lnTo>
                <a:lnTo>
                  <a:pt x="326534" y="645359"/>
                </a:lnTo>
                <a:lnTo>
                  <a:pt x="287303" y="663984"/>
                </a:lnTo>
                <a:lnTo>
                  <a:pt x="265878" y="667992"/>
                </a:lnTo>
                <a:lnTo>
                  <a:pt x="255028" y="668583"/>
                </a:lnTo>
                <a:close/>
              </a:path>
            </a:pathLst>
          </a:custGeom>
          <a:solidFill>
            <a:srgbClr val="CAEB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5"/>
          <p:cNvSpPr/>
          <p:nvPr/>
        </p:nvSpPr>
        <p:spPr>
          <a:xfrm>
            <a:off x="17267249" y="8407213"/>
            <a:ext cx="581025" cy="325120"/>
          </a:xfrm>
          <a:custGeom>
            <a:avLst/>
            <a:gdLst/>
            <a:ahLst/>
            <a:cxnLst/>
            <a:rect l="l" t="t" r="r" b="b"/>
            <a:pathLst>
              <a:path w="581025" h="325120" extrusionOk="0">
                <a:moveTo>
                  <a:pt x="314423" y="324978"/>
                </a:moveTo>
                <a:lnTo>
                  <a:pt x="265205" y="325051"/>
                </a:lnTo>
                <a:lnTo>
                  <a:pt x="216105" y="322926"/>
                </a:lnTo>
                <a:lnTo>
                  <a:pt x="167160" y="318153"/>
                </a:lnTo>
                <a:lnTo>
                  <a:pt x="118409" y="310286"/>
                </a:lnTo>
                <a:lnTo>
                  <a:pt x="69889" y="298876"/>
                </a:lnTo>
                <a:lnTo>
                  <a:pt x="21638" y="283477"/>
                </a:lnTo>
                <a:lnTo>
                  <a:pt x="0" y="263519"/>
                </a:lnTo>
                <a:lnTo>
                  <a:pt x="13682" y="210878"/>
                </a:lnTo>
                <a:lnTo>
                  <a:pt x="33576" y="165289"/>
                </a:lnTo>
                <a:lnTo>
                  <a:pt x="58963" y="126313"/>
                </a:lnTo>
                <a:lnTo>
                  <a:pt x="89120" y="93512"/>
                </a:lnTo>
                <a:lnTo>
                  <a:pt x="123328" y="66448"/>
                </a:lnTo>
                <a:lnTo>
                  <a:pt x="160866" y="44682"/>
                </a:lnTo>
                <a:lnTo>
                  <a:pt x="201013" y="27778"/>
                </a:lnTo>
                <a:lnTo>
                  <a:pt x="243049" y="15295"/>
                </a:lnTo>
                <a:lnTo>
                  <a:pt x="286252" y="6797"/>
                </a:lnTo>
                <a:lnTo>
                  <a:pt x="329904" y="1844"/>
                </a:lnTo>
                <a:lnTo>
                  <a:pt x="373282" y="0"/>
                </a:lnTo>
                <a:lnTo>
                  <a:pt x="393455" y="1619"/>
                </a:lnTo>
                <a:lnTo>
                  <a:pt x="432895" y="10516"/>
                </a:lnTo>
                <a:lnTo>
                  <a:pt x="469963" y="26660"/>
                </a:lnTo>
                <a:lnTo>
                  <a:pt x="503340" y="49478"/>
                </a:lnTo>
                <a:lnTo>
                  <a:pt x="531841" y="78157"/>
                </a:lnTo>
                <a:lnTo>
                  <a:pt x="554451" y="111678"/>
                </a:lnTo>
                <a:lnTo>
                  <a:pt x="570366" y="148849"/>
                </a:lnTo>
                <a:lnTo>
                  <a:pt x="579020" y="188347"/>
                </a:lnTo>
                <a:lnTo>
                  <a:pt x="580516" y="208532"/>
                </a:lnTo>
                <a:lnTo>
                  <a:pt x="578649" y="247149"/>
                </a:lnTo>
                <a:lnTo>
                  <a:pt x="544953" y="301329"/>
                </a:lnTo>
                <a:lnTo>
                  <a:pt x="413055" y="320025"/>
                </a:lnTo>
                <a:lnTo>
                  <a:pt x="363719" y="323154"/>
                </a:lnTo>
                <a:lnTo>
                  <a:pt x="314423" y="324978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5"/>
          <p:cNvSpPr/>
          <p:nvPr/>
        </p:nvSpPr>
        <p:spPr>
          <a:xfrm>
            <a:off x="17934970" y="9547036"/>
            <a:ext cx="353060" cy="391160"/>
          </a:xfrm>
          <a:custGeom>
            <a:avLst/>
            <a:gdLst/>
            <a:ahLst/>
            <a:cxnLst/>
            <a:rect l="l" t="t" r="r" b="b"/>
            <a:pathLst>
              <a:path w="353059" h="391159" extrusionOk="0">
                <a:moveTo>
                  <a:pt x="353029" y="391113"/>
                </a:moveTo>
                <a:lnTo>
                  <a:pt x="290069" y="386206"/>
                </a:lnTo>
                <a:lnTo>
                  <a:pt x="247716" y="375981"/>
                </a:lnTo>
                <a:lnTo>
                  <a:pt x="204894" y="358717"/>
                </a:lnTo>
                <a:lnTo>
                  <a:pt x="161595" y="332954"/>
                </a:lnTo>
                <a:lnTo>
                  <a:pt x="117812" y="297235"/>
                </a:lnTo>
                <a:lnTo>
                  <a:pt x="90967" y="263116"/>
                </a:lnTo>
                <a:lnTo>
                  <a:pt x="65308" y="228158"/>
                </a:lnTo>
                <a:lnTo>
                  <a:pt x="40832" y="192360"/>
                </a:lnTo>
                <a:lnTo>
                  <a:pt x="17541" y="155722"/>
                </a:lnTo>
                <a:lnTo>
                  <a:pt x="0" y="110358"/>
                </a:lnTo>
                <a:lnTo>
                  <a:pt x="3345" y="74129"/>
                </a:lnTo>
                <a:lnTo>
                  <a:pt x="70387" y="23244"/>
                </a:lnTo>
                <a:lnTo>
                  <a:pt x="116875" y="7827"/>
                </a:lnTo>
                <a:lnTo>
                  <a:pt x="165304" y="527"/>
                </a:lnTo>
                <a:lnTo>
                  <a:pt x="177562" y="0"/>
                </a:lnTo>
                <a:lnTo>
                  <a:pt x="189910" y="0"/>
                </a:lnTo>
                <a:lnTo>
                  <a:pt x="238509" y="5194"/>
                </a:lnTo>
                <a:lnTo>
                  <a:pt x="285620" y="18586"/>
                </a:lnTo>
                <a:lnTo>
                  <a:pt x="329774" y="39783"/>
                </a:lnTo>
                <a:lnTo>
                  <a:pt x="353029" y="391113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5"/>
          <p:cNvSpPr/>
          <p:nvPr/>
        </p:nvSpPr>
        <p:spPr>
          <a:xfrm>
            <a:off x="16219335" y="7542879"/>
            <a:ext cx="415925" cy="568325"/>
          </a:xfrm>
          <a:custGeom>
            <a:avLst/>
            <a:gdLst/>
            <a:ahLst/>
            <a:cxnLst/>
            <a:rect l="l" t="t" r="r" b="b"/>
            <a:pathLst>
              <a:path w="415925" h="568325" extrusionOk="0">
                <a:moveTo>
                  <a:pt x="293646" y="568121"/>
                </a:moveTo>
                <a:lnTo>
                  <a:pt x="251069" y="541673"/>
                </a:lnTo>
                <a:lnTo>
                  <a:pt x="239059" y="501721"/>
                </a:lnTo>
                <a:lnTo>
                  <a:pt x="238522" y="479245"/>
                </a:lnTo>
                <a:lnTo>
                  <a:pt x="244423" y="433323"/>
                </a:lnTo>
                <a:lnTo>
                  <a:pt x="245341" y="410432"/>
                </a:lnTo>
                <a:lnTo>
                  <a:pt x="243012" y="367562"/>
                </a:lnTo>
                <a:lnTo>
                  <a:pt x="239307" y="324834"/>
                </a:lnTo>
                <a:lnTo>
                  <a:pt x="234225" y="282247"/>
                </a:lnTo>
                <a:lnTo>
                  <a:pt x="227767" y="239803"/>
                </a:lnTo>
                <a:lnTo>
                  <a:pt x="194272" y="196595"/>
                </a:lnTo>
                <a:lnTo>
                  <a:pt x="175620" y="176397"/>
                </a:lnTo>
                <a:lnTo>
                  <a:pt x="161079" y="205961"/>
                </a:lnTo>
                <a:lnTo>
                  <a:pt x="148069" y="236230"/>
                </a:lnTo>
                <a:lnTo>
                  <a:pt x="136996" y="264440"/>
                </a:lnTo>
                <a:lnTo>
                  <a:pt x="121081" y="286659"/>
                </a:lnTo>
                <a:lnTo>
                  <a:pt x="67672" y="301607"/>
                </a:lnTo>
                <a:lnTo>
                  <a:pt x="21309" y="269524"/>
                </a:lnTo>
                <a:lnTo>
                  <a:pt x="2249" y="202754"/>
                </a:lnTo>
                <a:lnTo>
                  <a:pt x="0" y="178344"/>
                </a:lnTo>
                <a:lnTo>
                  <a:pt x="227" y="166014"/>
                </a:lnTo>
                <a:lnTo>
                  <a:pt x="10038" y="117978"/>
                </a:lnTo>
                <a:lnTo>
                  <a:pt x="33320" y="74832"/>
                </a:lnTo>
                <a:lnTo>
                  <a:pt x="77890" y="32818"/>
                </a:lnTo>
                <a:lnTo>
                  <a:pt x="121403" y="10298"/>
                </a:lnTo>
                <a:lnTo>
                  <a:pt x="169386" y="398"/>
                </a:lnTo>
                <a:lnTo>
                  <a:pt x="181635" y="0"/>
                </a:lnTo>
                <a:lnTo>
                  <a:pt x="193882" y="446"/>
                </a:lnTo>
                <a:lnTo>
                  <a:pt x="241827" y="10533"/>
                </a:lnTo>
                <a:lnTo>
                  <a:pt x="295691" y="33940"/>
                </a:lnTo>
                <a:lnTo>
                  <a:pt x="332188" y="62634"/>
                </a:lnTo>
                <a:lnTo>
                  <a:pt x="360520" y="99413"/>
                </a:lnTo>
                <a:lnTo>
                  <a:pt x="378953" y="142025"/>
                </a:lnTo>
                <a:lnTo>
                  <a:pt x="391438" y="193229"/>
                </a:lnTo>
                <a:lnTo>
                  <a:pt x="401343" y="244797"/>
                </a:lnTo>
                <a:lnTo>
                  <a:pt x="408669" y="296729"/>
                </a:lnTo>
                <a:lnTo>
                  <a:pt x="413414" y="349025"/>
                </a:lnTo>
                <a:lnTo>
                  <a:pt x="415579" y="401685"/>
                </a:lnTo>
                <a:lnTo>
                  <a:pt x="411937" y="421165"/>
                </a:lnTo>
                <a:lnTo>
                  <a:pt x="400722" y="458958"/>
                </a:lnTo>
                <a:lnTo>
                  <a:pt x="384341" y="495024"/>
                </a:lnTo>
                <a:lnTo>
                  <a:pt x="363263" y="528336"/>
                </a:lnTo>
                <a:lnTo>
                  <a:pt x="333989" y="556460"/>
                </a:lnTo>
                <a:lnTo>
                  <a:pt x="304100" y="567011"/>
                </a:lnTo>
                <a:lnTo>
                  <a:pt x="293646" y="568121"/>
                </a:lnTo>
                <a:close/>
              </a:path>
            </a:pathLst>
          </a:custGeom>
          <a:solidFill>
            <a:srgbClr val="2141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5462754" cy="654423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/>
          <p:nvPr/>
        </p:nvSpPr>
        <p:spPr>
          <a:xfrm>
            <a:off x="17137744" y="9934526"/>
            <a:ext cx="461009" cy="330200"/>
          </a:xfrm>
          <a:custGeom>
            <a:avLst/>
            <a:gdLst/>
            <a:ahLst/>
            <a:cxnLst/>
            <a:rect l="l" t="t" r="r" b="b"/>
            <a:pathLst>
              <a:path w="461009" h="330200" extrusionOk="0">
                <a:moveTo>
                  <a:pt x="359212" y="329877"/>
                </a:moveTo>
                <a:lnTo>
                  <a:pt x="312800" y="328617"/>
                </a:lnTo>
                <a:lnTo>
                  <a:pt x="233132" y="316236"/>
                </a:lnTo>
                <a:lnTo>
                  <a:pt x="193563" y="308913"/>
                </a:lnTo>
                <a:lnTo>
                  <a:pt x="154141" y="300774"/>
                </a:lnTo>
                <a:lnTo>
                  <a:pt x="100325" y="287005"/>
                </a:lnTo>
                <a:lnTo>
                  <a:pt x="61311" y="270084"/>
                </a:lnTo>
                <a:lnTo>
                  <a:pt x="17032" y="212702"/>
                </a:lnTo>
                <a:lnTo>
                  <a:pt x="6442" y="165197"/>
                </a:lnTo>
                <a:lnTo>
                  <a:pt x="0" y="100455"/>
                </a:lnTo>
                <a:lnTo>
                  <a:pt x="98176" y="103535"/>
                </a:lnTo>
                <a:lnTo>
                  <a:pt x="126791" y="60273"/>
                </a:lnTo>
                <a:lnTo>
                  <a:pt x="160227" y="28382"/>
                </a:lnTo>
                <a:lnTo>
                  <a:pt x="197528" y="8183"/>
                </a:lnTo>
                <a:lnTo>
                  <a:pt x="237738" y="0"/>
                </a:lnTo>
                <a:lnTo>
                  <a:pt x="279900" y="4154"/>
                </a:lnTo>
                <a:lnTo>
                  <a:pt x="323060" y="20968"/>
                </a:lnTo>
                <a:lnTo>
                  <a:pt x="366261" y="50765"/>
                </a:lnTo>
                <a:lnTo>
                  <a:pt x="412648" y="101221"/>
                </a:lnTo>
                <a:lnTo>
                  <a:pt x="446781" y="160657"/>
                </a:lnTo>
                <a:lnTo>
                  <a:pt x="460024" y="204080"/>
                </a:lnTo>
                <a:lnTo>
                  <a:pt x="460769" y="242969"/>
                </a:lnTo>
                <a:lnTo>
                  <a:pt x="450038" y="276158"/>
                </a:lnTo>
                <a:lnTo>
                  <a:pt x="428854" y="302482"/>
                </a:lnTo>
                <a:lnTo>
                  <a:pt x="398238" y="320777"/>
                </a:lnTo>
                <a:lnTo>
                  <a:pt x="359212" y="329877"/>
                </a:lnTo>
                <a:close/>
              </a:path>
            </a:pathLst>
          </a:custGeom>
          <a:solidFill>
            <a:srgbClr val="CAEB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3" name="Google Shape;153;p5"/>
          <p:cNvGrpSpPr/>
          <p:nvPr/>
        </p:nvGrpSpPr>
        <p:grpSpPr>
          <a:xfrm>
            <a:off x="14423111" y="6511999"/>
            <a:ext cx="2788472" cy="3295158"/>
            <a:chOff x="10956236" y="6557274"/>
            <a:chExt cx="2788472" cy="3295158"/>
          </a:xfrm>
        </p:grpSpPr>
        <p:sp>
          <p:nvSpPr>
            <p:cNvPr id="154" name="Google Shape;154;p5"/>
            <p:cNvSpPr/>
            <p:nvPr/>
          </p:nvSpPr>
          <p:spPr>
            <a:xfrm>
              <a:off x="12034591" y="8710104"/>
              <a:ext cx="1430655" cy="713740"/>
            </a:xfrm>
            <a:custGeom>
              <a:avLst/>
              <a:gdLst/>
              <a:ahLst/>
              <a:cxnLst/>
              <a:rect l="l" t="t" r="r" b="b"/>
              <a:pathLst>
                <a:path w="1430655" h="713740" extrusionOk="0">
                  <a:moveTo>
                    <a:pt x="139291" y="621823"/>
                  </a:moveTo>
                  <a:lnTo>
                    <a:pt x="32311" y="620737"/>
                  </a:lnTo>
                  <a:lnTo>
                    <a:pt x="0" y="82393"/>
                  </a:lnTo>
                  <a:lnTo>
                    <a:pt x="160470" y="67191"/>
                  </a:lnTo>
                  <a:lnTo>
                    <a:pt x="139291" y="621823"/>
                  </a:lnTo>
                  <a:close/>
                </a:path>
                <a:path w="1430655" h="713740" extrusionOk="0">
                  <a:moveTo>
                    <a:pt x="470278" y="632682"/>
                  </a:moveTo>
                  <a:lnTo>
                    <a:pt x="381761" y="101533"/>
                  </a:lnTo>
                  <a:lnTo>
                    <a:pt x="559337" y="70856"/>
                  </a:lnTo>
                  <a:lnTo>
                    <a:pt x="582960" y="613950"/>
                  </a:lnTo>
                  <a:lnTo>
                    <a:pt x="470278" y="632682"/>
                  </a:lnTo>
                  <a:close/>
                </a:path>
                <a:path w="1430655" h="713740" extrusionOk="0">
                  <a:moveTo>
                    <a:pt x="1430248" y="709646"/>
                  </a:moveTo>
                  <a:lnTo>
                    <a:pt x="1309013" y="662137"/>
                  </a:lnTo>
                  <a:lnTo>
                    <a:pt x="1191444" y="0"/>
                  </a:lnTo>
                  <a:lnTo>
                    <a:pt x="1384361" y="135"/>
                  </a:lnTo>
                  <a:lnTo>
                    <a:pt x="1430248" y="709646"/>
                  </a:lnTo>
                  <a:close/>
                </a:path>
                <a:path w="1430655" h="713740" extrusionOk="0">
                  <a:moveTo>
                    <a:pt x="940149" y="713718"/>
                  </a:moveTo>
                  <a:lnTo>
                    <a:pt x="813076" y="675711"/>
                  </a:lnTo>
                  <a:lnTo>
                    <a:pt x="717092" y="6108"/>
                  </a:lnTo>
                  <a:lnTo>
                    <a:pt x="902543" y="39907"/>
                  </a:lnTo>
                  <a:lnTo>
                    <a:pt x="940149" y="713718"/>
                  </a:lnTo>
                  <a:close/>
                </a:path>
              </a:pathLst>
            </a:custGeom>
            <a:solidFill>
              <a:srgbClr val="CF78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1249889" y="7173124"/>
              <a:ext cx="1372870" cy="2399665"/>
            </a:xfrm>
            <a:custGeom>
              <a:avLst/>
              <a:gdLst/>
              <a:ahLst/>
              <a:cxnLst/>
              <a:rect l="l" t="t" r="r" b="b"/>
              <a:pathLst>
                <a:path w="1372870" h="2399665" extrusionOk="0">
                  <a:moveTo>
                    <a:pt x="1289043" y="549701"/>
                  </a:moveTo>
                  <a:lnTo>
                    <a:pt x="1180495" y="548656"/>
                  </a:lnTo>
                  <a:lnTo>
                    <a:pt x="900310" y="540959"/>
                  </a:lnTo>
                  <a:lnTo>
                    <a:pt x="655011" y="530104"/>
                  </a:lnTo>
                  <a:lnTo>
                    <a:pt x="615873" y="527503"/>
                  </a:lnTo>
                  <a:lnTo>
                    <a:pt x="579837" y="523004"/>
                  </a:lnTo>
                  <a:lnTo>
                    <a:pt x="579972" y="512148"/>
                  </a:lnTo>
                  <a:lnTo>
                    <a:pt x="589113" y="444719"/>
                  </a:lnTo>
                  <a:lnTo>
                    <a:pt x="598162" y="395021"/>
                  </a:lnTo>
                  <a:lnTo>
                    <a:pt x="610224" y="339252"/>
                  </a:lnTo>
                  <a:lnTo>
                    <a:pt x="625322" y="280848"/>
                  </a:lnTo>
                  <a:lnTo>
                    <a:pt x="643478" y="223248"/>
                  </a:lnTo>
                  <a:lnTo>
                    <a:pt x="664711" y="169889"/>
                  </a:lnTo>
                  <a:lnTo>
                    <a:pt x="689044" y="124208"/>
                  </a:lnTo>
                  <a:lnTo>
                    <a:pt x="716499" y="89644"/>
                  </a:lnTo>
                  <a:lnTo>
                    <a:pt x="774456" y="63842"/>
                  </a:lnTo>
                  <a:lnTo>
                    <a:pt x="845722" y="56329"/>
                  </a:lnTo>
                  <a:lnTo>
                    <a:pt x="873083" y="50766"/>
                  </a:lnTo>
                  <a:lnTo>
                    <a:pt x="922720" y="30112"/>
                  </a:lnTo>
                  <a:lnTo>
                    <a:pt x="951824" y="14931"/>
                  </a:lnTo>
                  <a:lnTo>
                    <a:pt x="959240" y="11402"/>
                  </a:lnTo>
                  <a:lnTo>
                    <a:pt x="965536" y="10316"/>
                  </a:lnTo>
                  <a:lnTo>
                    <a:pt x="1103334" y="0"/>
                  </a:lnTo>
                  <a:lnTo>
                    <a:pt x="1119119" y="4405"/>
                  </a:lnTo>
                  <a:lnTo>
                    <a:pt x="1139192" y="15491"/>
                  </a:lnTo>
                  <a:lnTo>
                    <a:pt x="1158986" y="27926"/>
                  </a:lnTo>
                  <a:lnTo>
                    <a:pt x="1173930" y="36378"/>
                  </a:lnTo>
                  <a:lnTo>
                    <a:pt x="1218378" y="59330"/>
                  </a:lnTo>
                  <a:lnTo>
                    <a:pt x="1266605" y="91115"/>
                  </a:lnTo>
                  <a:lnTo>
                    <a:pt x="1311294" y="127735"/>
                  </a:lnTo>
                  <a:lnTo>
                    <a:pt x="1345126" y="165195"/>
                  </a:lnTo>
                  <a:lnTo>
                    <a:pt x="1364236" y="238831"/>
                  </a:lnTo>
                  <a:lnTo>
                    <a:pt x="1369427" y="295389"/>
                  </a:lnTo>
                  <a:lnTo>
                    <a:pt x="1372058" y="357453"/>
                  </a:lnTo>
                  <a:lnTo>
                    <a:pt x="1372391" y="419281"/>
                  </a:lnTo>
                  <a:lnTo>
                    <a:pt x="1370689" y="475133"/>
                  </a:lnTo>
                  <a:lnTo>
                    <a:pt x="1367215" y="519267"/>
                  </a:lnTo>
                  <a:lnTo>
                    <a:pt x="1362232" y="545944"/>
                  </a:lnTo>
                  <a:lnTo>
                    <a:pt x="1352762" y="548014"/>
                  </a:lnTo>
                  <a:lnTo>
                    <a:pt x="1327622" y="549240"/>
                  </a:lnTo>
                  <a:lnTo>
                    <a:pt x="1289043" y="549701"/>
                  </a:lnTo>
                  <a:close/>
                </a:path>
                <a:path w="1372870" h="2399665" extrusionOk="0">
                  <a:moveTo>
                    <a:pt x="0" y="2399332"/>
                  </a:moveTo>
                  <a:lnTo>
                    <a:pt x="53897" y="1499379"/>
                  </a:lnTo>
                  <a:lnTo>
                    <a:pt x="310215" y="1486348"/>
                  </a:lnTo>
                  <a:lnTo>
                    <a:pt x="262427" y="2376935"/>
                  </a:lnTo>
                  <a:lnTo>
                    <a:pt x="0" y="2399332"/>
                  </a:lnTo>
                  <a:close/>
                </a:path>
                <a:path w="1372870" h="2399665" extrusionOk="0">
                  <a:moveTo>
                    <a:pt x="625453" y="2375578"/>
                  </a:moveTo>
                  <a:lnTo>
                    <a:pt x="395066" y="2367705"/>
                  </a:lnTo>
                  <a:lnTo>
                    <a:pt x="405791" y="1486348"/>
                  </a:lnTo>
                  <a:lnTo>
                    <a:pt x="683831" y="1468973"/>
                  </a:lnTo>
                  <a:lnTo>
                    <a:pt x="625453" y="2375578"/>
                  </a:lnTo>
                  <a:close/>
                </a:path>
              </a:pathLst>
            </a:custGeom>
            <a:solidFill>
              <a:srgbClr val="2A33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1992846" y="6680067"/>
              <a:ext cx="1166495" cy="570230"/>
            </a:xfrm>
            <a:custGeom>
              <a:avLst/>
              <a:gdLst/>
              <a:ahLst/>
              <a:cxnLst/>
              <a:rect l="l" t="t" r="r" b="b"/>
              <a:pathLst>
                <a:path w="1166494" h="570229" extrusionOk="0">
                  <a:moveTo>
                    <a:pt x="811105" y="535000"/>
                  </a:moveTo>
                  <a:lnTo>
                    <a:pt x="801292" y="533594"/>
                  </a:lnTo>
                  <a:lnTo>
                    <a:pt x="787483" y="529859"/>
                  </a:lnTo>
                  <a:lnTo>
                    <a:pt x="773877" y="525437"/>
                  </a:lnTo>
                  <a:lnTo>
                    <a:pt x="764675" y="521969"/>
                  </a:lnTo>
                  <a:lnTo>
                    <a:pt x="755220" y="518803"/>
                  </a:lnTo>
                  <a:lnTo>
                    <a:pt x="745651" y="516692"/>
                  </a:lnTo>
                  <a:lnTo>
                    <a:pt x="736057" y="514811"/>
                  </a:lnTo>
                  <a:lnTo>
                    <a:pt x="726526" y="512332"/>
                  </a:lnTo>
                  <a:lnTo>
                    <a:pt x="724218" y="511653"/>
                  </a:lnTo>
                  <a:lnTo>
                    <a:pt x="729377" y="502287"/>
                  </a:lnTo>
                  <a:lnTo>
                    <a:pt x="729805" y="501154"/>
                  </a:lnTo>
                  <a:lnTo>
                    <a:pt x="734156" y="491252"/>
                  </a:lnTo>
                  <a:lnTo>
                    <a:pt x="738795" y="481468"/>
                  </a:lnTo>
                  <a:lnTo>
                    <a:pt x="743511" y="471709"/>
                  </a:lnTo>
                  <a:lnTo>
                    <a:pt x="748112" y="461837"/>
                  </a:lnTo>
                  <a:lnTo>
                    <a:pt x="757032" y="437978"/>
                  </a:lnTo>
                  <a:lnTo>
                    <a:pt x="763775" y="413191"/>
                  </a:lnTo>
                  <a:lnTo>
                    <a:pt x="769170" y="388022"/>
                  </a:lnTo>
                  <a:lnTo>
                    <a:pt x="774042" y="363018"/>
                  </a:lnTo>
                  <a:lnTo>
                    <a:pt x="783329" y="318868"/>
                  </a:lnTo>
                  <a:lnTo>
                    <a:pt x="794708" y="275099"/>
                  </a:lnTo>
                  <a:lnTo>
                    <a:pt x="809527" y="232589"/>
                  </a:lnTo>
                  <a:lnTo>
                    <a:pt x="829131" y="192217"/>
                  </a:lnTo>
                  <a:lnTo>
                    <a:pt x="854868" y="154862"/>
                  </a:lnTo>
                  <a:lnTo>
                    <a:pt x="888082" y="121402"/>
                  </a:lnTo>
                  <a:lnTo>
                    <a:pt x="930247" y="99005"/>
                  </a:lnTo>
                  <a:lnTo>
                    <a:pt x="975631" y="92693"/>
                  </a:lnTo>
                  <a:lnTo>
                    <a:pt x="1018343" y="97274"/>
                  </a:lnTo>
                  <a:lnTo>
                    <a:pt x="1084372" y="126816"/>
                  </a:lnTo>
                  <a:lnTo>
                    <a:pt x="1113175" y="154946"/>
                  </a:lnTo>
                  <a:lnTo>
                    <a:pt x="1135767" y="187785"/>
                  </a:lnTo>
                  <a:lnTo>
                    <a:pt x="1156667" y="257358"/>
                  </a:lnTo>
                  <a:lnTo>
                    <a:pt x="1165912" y="331768"/>
                  </a:lnTo>
                  <a:lnTo>
                    <a:pt x="1165850" y="368719"/>
                  </a:lnTo>
                  <a:lnTo>
                    <a:pt x="1163901" y="388819"/>
                  </a:lnTo>
                  <a:lnTo>
                    <a:pt x="1160539" y="408677"/>
                  </a:lnTo>
                  <a:lnTo>
                    <a:pt x="1156438" y="428408"/>
                  </a:lnTo>
                  <a:lnTo>
                    <a:pt x="1152274" y="448127"/>
                  </a:lnTo>
                  <a:lnTo>
                    <a:pt x="1149360" y="465803"/>
                  </a:lnTo>
                  <a:lnTo>
                    <a:pt x="1147591" y="483453"/>
                  </a:lnTo>
                  <a:lnTo>
                    <a:pt x="1146738" y="501154"/>
                  </a:lnTo>
                  <a:lnTo>
                    <a:pt x="1146585" y="517625"/>
                  </a:lnTo>
                  <a:lnTo>
                    <a:pt x="841380" y="517625"/>
                  </a:lnTo>
                  <a:lnTo>
                    <a:pt x="833099" y="518641"/>
                  </a:lnTo>
                  <a:lnTo>
                    <a:pt x="826039" y="524633"/>
                  </a:lnTo>
                  <a:lnTo>
                    <a:pt x="819081" y="531465"/>
                  </a:lnTo>
                  <a:lnTo>
                    <a:pt x="811105" y="535000"/>
                  </a:lnTo>
                  <a:close/>
                </a:path>
                <a:path w="1166494" h="570229" extrusionOk="0">
                  <a:moveTo>
                    <a:pt x="898672" y="556176"/>
                  </a:moveTo>
                  <a:lnTo>
                    <a:pt x="860682" y="539195"/>
                  </a:lnTo>
                  <a:lnTo>
                    <a:pt x="855279" y="530385"/>
                  </a:lnTo>
                  <a:lnTo>
                    <a:pt x="849138" y="522491"/>
                  </a:lnTo>
                  <a:lnTo>
                    <a:pt x="841380" y="517625"/>
                  </a:lnTo>
                  <a:lnTo>
                    <a:pt x="1146585" y="517625"/>
                  </a:lnTo>
                  <a:lnTo>
                    <a:pt x="1146699" y="521969"/>
                  </a:lnTo>
                  <a:lnTo>
                    <a:pt x="1146812" y="524633"/>
                  </a:lnTo>
                  <a:lnTo>
                    <a:pt x="1146938" y="529859"/>
                  </a:lnTo>
                  <a:lnTo>
                    <a:pt x="1146894" y="535000"/>
                  </a:lnTo>
                  <a:lnTo>
                    <a:pt x="1145885" y="542023"/>
                  </a:lnTo>
                  <a:lnTo>
                    <a:pt x="1143806" y="545571"/>
                  </a:lnTo>
                  <a:lnTo>
                    <a:pt x="964244" y="545571"/>
                  </a:lnTo>
                  <a:lnTo>
                    <a:pt x="946392" y="546443"/>
                  </a:lnTo>
                  <a:lnTo>
                    <a:pt x="928946" y="548574"/>
                  </a:lnTo>
                  <a:lnTo>
                    <a:pt x="921658" y="550373"/>
                  </a:lnTo>
                  <a:lnTo>
                    <a:pt x="913809" y="552986"/>
                  </a:lnTo>
                  <a:lnTo>
                    <a:pt x="905960" y="555293"/>
                  </a:lnTo>
                  <a:lnTo>
                    <a:pt x="898672" y="556176"/>
                  </a:lnTo>
                  <a:close/>
                </a:path>
                <a:path w="1166494" h="570229" extrusionOk="0">
                  <a:moveTo>
                    <a:pt x="1062672" y="569749"/>
                  </a:moveTo>
                  <a:lnTo>
                    <a:pt x="1046928" y="566943"/>
                  </a:lnTo>
                  <a:lnTo>
                    <a:pt x="1031209" y="560129"/>
                  </a:lnTo>
                  <a:lnTo>
                    <a:pt x="1015439" y="552627"/>
                  </a:lnTo>
                  <a:lnTo>
                    <a:pt x="999542" y="547760"/>
                  </a:lnTo>
                  <a:lnTo>
                    <a:pt x="982097" y="545997"/>
                  </a:lnTo>
                  <a:lnTo>
                    <a:pt x="964244" y="545571"/>
                  </a:lnTo>
                  <a:lnTo>
                    <a:pt x="1143806" y="545571"/>
                  </a:lnTo>
                  <a:lnTo>
                    <a:pt x="1142364" y="548031"/>
                  </a:lnTo>
                  <a:lnTo>
                    <a:pt x="1134222" y="551953"/>
                  </a:lnTo>
                  <a:lnTo>
                    <a:pt x="1125142" y="552822"/>
                  </a:lnTo>
                  <a:lnTo>
                    <a:pt x="1113306" y="552822"/>
                  </a:lnTo>
                  <a:lnTo>
                    <a:pt x="1103943" y="553461"/>
                  </a:lnTo>
                  <a:lnTo>
                    <a:pt x="1093428" y="557094"/>
                  </a:lnTo>
                  <a:lnTo>
                    <a:pt x="1083460" y="562470"/>
                  </a:lnTo>
                  <a:lnTo>
                    <a:pt x="1073416" y="567414"/>
                  </a:lnTo>
                  <a:lnTo>
                    <a:pt x="1062672" y="569749"/>
                  </a:lnTo>
                  <a:close/>
                </a:path>
                <a:path w="1166494" h="570229" extrusionOk="0">
                  <a:moveTo>
                    <a:pt x="1123968" y="552935"/>
                  </a:moveTo>
                  <a:lnTo>
                    <a:pt x="1113306" y="552822"/>
                  </a:lnTo>
                  <a:lnTo>
                    <a:pt x="1125142" y="552822"/>
                  </a:lnTo>
                  <a:lnTo>
                    <a:pt x="1123968" y="552935"/>
                  </a:lnTo>
                  <a:close/>
                </a:path>
                <a:path w="1166494" h="570229" extrusionOk="0">
                  <a:moveTo>
                    <a:pt x="452643" y="51903"/>
                  </a:moveTo>
                  <a:lnTo>
                    <a:pt x="240363" y="51903"/>
                  </a:lnTo>
                  <a:lnTo>
                    <a:pt x="242077" y="49918"/>
                  </a:lnTo>
                  <a:lnTo>
                    <a:pt x="242671" y="49324"/>
                  </a:lnTo>
                  <a:lnTo>
                    <a:pt x="252758" y="38439"/>
                  </a:lnTo>
                  <a:lnTo>
                    <a:pt x="289509" y="12403"/>
                  </a:lnTo>
                  <a:lnTo>
                    <a:pt x="327457" y="125"/>
                  </a:lnTo>
                  <a:lnTo>
                    <a:pt x="366231" y="0"/>
                  </a:lnTo>
                  <a:lnTo>
                    <a:pt x="403504" y="11200"/>
                  </a:lnTo>
                  <a:lnTo>
                    <a:pt x="436946" y="32899"/>
                  </a:lnTo>
                  <a:lnTo>
                    <a:pt x="451352" y="49487"/>
                  </a:lnTo>
                  <a:lnTo>
                    <a:pt x="452643" y="51903"/>
                  </a:lnTo>
                  <a:close/>
                </a:path>
                <a:path w="1166494" h="570229" extrusionOk="0">
                  <a:moveTo>
                    <a:pt x="182936" y="451928"/>
                  </a:moveTo>
                  <a:lnTo>
                    <a:pt x="175005" y="450984"/>
                  </a:lnTo>
                  <a:lnTo>
                    <a:pt x="164999" y="446515"/>
                  </a:lnTo>
                  <a:lnTo>
                    <a:pt x="154967" y="440952"/>
                  </a:lnTo>
                  <a:lnTo>
                    <a:pt x="146959" y="436725"/>
                  </a:lnTo>
                  <a:lnTo>
                    <a:pt x="138192" y="431588"/>
                  </a:lnTo>
                  <a:lnTo>
                    <a:pt x="130481" y="425153"/>
                  </a:lnTo>
                  <a:lnTo>
                    <a:pt x="122389" y="418972"/>
                  </a:lnTo>
                  <a:lnTo>
                    <a:pt x="112476" y="414599"/>
                  </a:lnTo>
                  <a:lnTo>
                    <a:pt x="85604" y="408809"/>
                  </a:lnTo>
                  <a:lnTo>
                    <a:pt x="58273" y="402586"/>
                  </a:lnTo>
                  <a:lnTo>
                    <a:pt x="32521" y="392800"/>
                  </a:lnTo>
                  <a:lnTo>
                    <a:pt x="10383" y="376321"/>
                  </a:lnTo>
                  <a:lnTo>
                    <a:pt x="2157" y="360481"/>
                  </a:lnTo>
                  <a:lnTo>
                    <a:pt x="3629" y="344795"/>
                  </a:lnTo>
                  <a:lnTo>
                    <a:pt x="8512" y="328752"/>
                  </a:lnTo>
                  <a:lnTo>
                    <a:pt x="10519" y="311844"/>
                  </a:lnTo>
                  <a:lnTo>
                    <a:pt x="7522" y="295931"/>
                  </a:lnTo>
                  <a:lnTo>
                    <a:pt x="3137" y="280641"/>
                  </a:lnTo>
                  <a:lnTo>
                    <a:pt x="0" y="265173"/>
                  </a:lnTo>
                  <a:lnTo>
                    <a:pt x="744" y="248725"/>
                  </a:lnTo>
                  <a:lnTo>
                    <a:pt x="12630" y="224394"/>
                  </a:lnTo>
                  <a:lnTo>
                    <a:pt x="32393" y="206680"/>
                  </a:lnTo>
                  <a:lnTo>
                    <a:pt x="54559" y="190815"/>
                  </a:lnTo>
                  <a:lnTo>
                    <a:pt x="73512" y="172168"/>
                  </a:lnTo>
                  <a:lnTo>
                    <a:pt x="78975" y="161561"/>
                  </a:lnTo>
                  <a:lnTo>
                    <a:pt x="81980" y="149924"/>
                  </a:lnTo>
                  <a:lnTo>
                    <a:pt x="83841" y="137905"/>
                  </a:lnTo>
                  <a:lnTo>
                    <a:pt x="85867" y="126152"/>
                  </a:lnTo>
                  <a:lnTo>
                    <a:pt x="113244" y="77286"/>
                  </a:lnTo>
                  <a:lnTo>
                    <a:pt x="164625" y="53142"/>
                  </a:lnTo>
                  <a:lnTo>
                    <a:pt x="202757" y="49324"/>
                  </a:lnTo>
                  <a:lnTo>
                    <a:pt x="211175" y="49487"/>
                  </a:lnTo>
                  <a:lnTo>
                    <a:pt x="224377" y="49918"/>
                  </a:lnTo>
                  <a:lnTo>
                    <a:pt x="236206" y="50526"/>
                  </a:lnTo>
                  <a:lnTo>
                    <a:pt x="240499" y="51224"/>
                  </a:lnTo>
                  <a:lnTo>
                    <a:pt x="240363" y="51903"/>
                  </a:lnTo>
                  <a:lnTo>
                    <a:pt x="452643" y="51903"/>
                  </a:lnTo>
                  <a:lnTo>
                    <a:pt x="461010" y="67564"/>
                  </a:lnTo>
                  <a:lnTo>
                    <a:pt x="469096" y="86442"/>
                  </a:lnTo>
                  <a:lnTo>
                    <a:pt x="478761" y="105384"/>
                  </a:lnTo>
                  <a:lnTo>
                    <a:pt x="487785" y="117209"/>
                  </a:lnTo>
                  <a:lnTo>
                    <a:pt x="498209" y="128002"/>
                  </a:lnTo>
                  <a:lnTo>
                    <a:pt x="508582" y="138923"/>
                  </a:lnTo>
                  <a:lnTo>
                    <a:pt x="517453" y="151129"/>
                  </a:lnTo>
                  <a:lnTo>
                    <a:pt x="525327" y="170584"/>
                  </a:lnTo>
                  <a:lnTo>
                    <a:pt x="527290" y="181941"/>
                  </a:lnTo>
                  <a:lnTo>
                    <a:pt x="232082" y="181941"/>
                  </a:lnTo>
                  <a:lnTo>
                    <a:pt x="235476" y="424644"/>
                  </a:lnTo>
                  <a:lnTo>
                    <a:pt x="226312" y="436180"/>
                  </a:lnTo>
                  <a:lnTo>
                    <a:pt x="213075" y="443427"/>
                  </a:lnTo>
                  <a:lnTo>
                    <a:pt x="197904" y="448103"/>
                  </a:lnTo>
                  <a:lnTo>
                    <a:pt x="182936" y="451928"/>
                  </a:lnTo>
                  <a:close/>
                </a:path>
                <a:path w="1166494" h="570229" extrusionOk="0">
                  <a:moveTo>
                    <a:pt x="443100" y="448464"/>
                  </a:moveTo>
                  <a:lnTo>
                    <a:pt x="401648" y="443546"/>
                  </a:lnTo>
                  <a:lnTo>
                    <a:pt x="372776" y="428207"/>
                  </a:lnTo>
                  <a:lnTo>
                    <a:pt x="364399" y="422506"/>
                  </a:lnTo>
                  <a:lnTo>
                    <a:pt x="333638" y="395852"/>
                  </a:lnTo>
                  <a:lnTo>
                    <a:pt x="328065" y="390166"/>
                  </a:lnTo>
                  <a:lnTo>
                    <a:pt x="303560" y="347018"/>
                  </a:lnTo>
                  <a:lnTo>
                    <a:pt x="294125" y="297863"/>
                  </a:lnTo>
                  <a:lnTo>
                    <a:pt x="292207" y="250388"/>
                  </a:lnTo>
                  <a:lnTo>
                    <a:pt x="289638" y="227045"/>
                  </a:lnTo>
                  <a:lnTo>
                    <a:pt x="263477" y="186726"/>
                  </a:lnTo>
                  <a:lnTo>
                    <a:pt x="232082" y="181941"/>
                  </a:lnTo>
                  <a:lnTo>
                    <a:pt x="527290" y="181941"/>
                  </a:lnTo>
                  <a:lnTo>
                    <a:pt x="528826" y="190849"/>
                  </a:lnTo>
                  <a:lnTo>
                    <a:pt x="530741" y="211429"/>
                  </a:lnTo>
                  <a:lnTo>
                    <a:pt x="533880" y="232029"/>
                  </a:lnTo>
                  <a:lnTo>
                    <a:pt x="538674" y="248136"/>
                  </a:lnTo>
                  <a:lnTo>
                    <a:pt x="544130" y="263657"/>
                  </a:lnTo>
                  <a:lnTo>
                    <a:pt x="548160" y="279483"/>
                  </a:lnTo>
                  <a:lnTo>
                    <a:pt x="548678" y="296506"/>
                  </a:lnTo>
                  <a:lnTo>
                    <a:pt x="543504" y="317206"/>
                  </a:lnTo>
                  <a:lnTo>
                    <a:pt x="534372" y="335870"/>
                  </a:lnTo>
                  <a:lnTo>
                    <a:pt x="523840" y="353924"/>
                  </a:lnTo>
                  <a:lnTo>
                    <a:pt x="514466" y="372791"/>
                  </a:lnTo>
                  <a:lnTo>
                    <a:pt x="510302" y="387935"/>
                  </a:lnTo>
                  <a:lnTo>
                    <a:pt x="507525" y="403435"/>
                  </a:lnTo>
                  <a:lnTo>
                    <a:pt x="503298" y="418374"/>
                  </a:lnTo>
                  <a:lnTo>
                    <a:pt x="494781" y="431838"/>
                  </a:lnTo>
                  <a:lnTo>
                    <a:pt x="479845" y="442385"/>
                  </a:lnTo>
                  <a:lnTo>
                    <a:pt x="462045" y="447397"/>
                  </a:lnTo>
                  <a:lnTo>
                    <a:pt x="443100" y="448464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1835717" y="9308531"/>
              <a:ext cx="1052830" cy="455295"/>
            </a:xfrm>
            <a:custGeom>
              <a:avLst/>
              <a:gdLst/>
              <a:ahLst/>
              <a:cxnLst/>
              <a:rect l="l" t="t" r="r" b="b"/>
              <a:pathLst>
                <a:path w="1052829" h="455295" extrusionOk="0">
                  <a:moveTo>
                    <a:pt x="774842" y="395135"/>
                  </a:moveTo>
                  <a:lnTo>
                    <a:pt x="725246" y="392311"/>
                  </a:lnTo>
                  <a:lnTo>
                    <a:pt x="690532" y="381869"/>
                  </a:lnTo>
                  <a:lnTo>
                    <a:pt x="677976" y="362337"/>
                  </a:lnTo>
                  <a:lnTo>
                    <a:pt x="676431" y="332211"/>
                  </a:lnTo>
                  <a:lnTo>
                    <a:pt x="671247" y="283503"/>
                  </a:lnTo>
                  <a:lnTo>
                    <a:pt x="663873" y="223742"/>
                  </a:lnTo>
                  <a:lnTo>
                    <a:pt x="655759" y="160456"/>
                  </a:lnTo>
                  <a:lnTo>
                    <a:pt x="648352" y="101177"/>
                  </a:lnTo>
                  <a:lnTo>
                    <a:pt x="643102" y="53433"/>
                  </a:lnTo>
                  <a:lnTo>
                    <a:pt x="641456" y="24753"/>
                  </a:lnTo>
                  <a:lnTo>
                    <a:pt x="661608" y="10496"/>
                  </a:lnTo>
                  <a:lnTo>
                    <a:pt x="706656" y="2017"/>
                  </a:lnTo>
                  <a:lnTo>
                    <a:pt x="755623" y="969"/>
                  </a:lnTo>
                  <a:lnTo>
                    <a:pt x="787536" y="9007"/>
                  </a:lnTo>
                  <a:lnTo>
                    <a:pt x="801039" y="32358"/>
                  </a:lnTo>
                  <a:lnTo>
                    <a:pt x="809968" y="70322"/>
                  </a:lnTo>
                  <a:lnTo>
                    <a:pt x="819490" y="117285"/>
                  </a:lnTo>
                  <a:lnTo>
                    <a:pt x="834772" y="167629"/>
                  </a:lnTo>
                  <a:lnTo>
                    <a:pt x="860983" y="215739"/>
                  </a:lnTo>
                  <a:lnTo>
                    <a:pt x="896376" y="245388"/>
                  </a:lnTo>
                  <a:lnTo>
                    <a:pt x="943845" y="266659"/>
                  </a:lnTo>
                  <a:lnTo>
                    <a:pt x="992787" y="282607"/>
                  </a:lnTo>
                  <a:lnTo>
                    <a:pt x="1032599" y="296287"/>
                  </a:lnTo>
                  <a:lnTo>
                    <a:pt x="1052678" y="310756"/>
                  </a:lnTo>
                  <a:lnTo>
                    <a:pt x="1045822" y="330640"/>
                  </a:lnTo>
                  <a:lnTo>
                    <a:pt x="1016260" y="347966"/>
                  </a:lnTo>
                  <a:lnTo>
                    <a:pt x="976771" y="362161"/>
                  </a:lnTo>
                  <a:lnTo>
                    <a:pt x="940132" y="372653"/>
                  </a:lnTo>
                  <a:lnTo>
                    <a:pt x="889563" y="383833"/>
                  </a:lnTo>
                  <a:lnTo>
                    <a:pt x="832041" y="391818"/>
                  </a:lnTo>
                  <a:lnTo>
                    <a:pt x="774842" y="395135"/>
                  </a:lnTo>
                  <a:close/>
                </a:path>
                <a:path w="1052829" h="455295" extrusionOk="0">
                  <a:moveTo>
                    <a:pt x="51152" y="454805"/>
                  </a:moveTo>
                  <a:lnTo>
                    <a:pt x="16274" y="453419"/>
                  </a:lnTo>
                  <a:lnTo>
                    <a:pt x="2619" y="442419"/>
                  </a:lnTo>
                  <a:lnTo>
                    <a:pt x="0" y="419484"/>
                  </a:lnTo>
                  <a:lnTo>
                    <a:pt x="5755" y="393290"/>
                  </a:lnTo>
                  <a:lnTo>
                    <a:pt x="17224" y="372518"/>
                  </a:lnTo>
                  <a:lnTo>
                    <a:pt x="52049" y="350676"/>
                  </a:lnTo>
                  <a:lnTo>
                    <a:pt x="102975" y="328810"/>
                  </a:lnTo>
                  <a:lnTo>
                    <a:pt x="152602" y="301853"/>
                  </a:lnTo>
                  <a:lnTo>
                    <a:pt x="183532" y="264740"/>
                  </a:lnTo>
                  <a:lnTo>
                    <a:pt x="190111" y="228530"/>
                  </a:lnTo>
                  <a:lnTo>
                    <a:pt x="195008" y="172212"/>
                  </a:lnTo>
                  <a:lnTo>
                    <a:pt x="199671" y="108290"/>
                  </a:lnTo>
                  <a:lnTo>
                    <a:pt x="205545" y="49269"/>
                  </a:lnTo>
                  <a:lnTo>
                    <a:pt x="214079" y="7650"/>
                  </a:lnTo>
                  <a:lnTo>
                    <a:pt x="239685" y="0"/>
                  </a:lnTo>
                  <a:lnTo>
                    <a:pt x="289104" y="3357"/>
                  </a:lnTo>
                  <a:lnTo>
                    <a:pt x="337123" y="13204"/>
                  </a:lnTo>
                  <a:lnTo>
                    <a:pt x="358529" y="25024"/>
                  </a:lnTo>
                  <a:lnTo>
                    <a:pt x="358347" y="49269"/>
                  </a:lnTo>
                  <a:lnTo>
                    <a:pt x="358405" y="172212"/>
                  </a:lnTo>
                  <a:lnTo>
                    <a:pt x="358248" y="228530"/>
                  </a:lnTo>
                  <a:lnTo>
                    <a:pt x="357577" y="290818"/>
                  </a:lnTo>
                  <a:lnTo>
                    <a:pt x="356124" y="346263"/>
                  </a:lnTo>
                  <a:lnTo>
                    <a:pt x="353633" y="387649"/>
                  </a:lnTo>
                  <a:lnTo>
                    <a:pt x="328029" y="423344"/>
                  </a:lnTo>
                  <a:lnTo>
                    <a:pt x="284732" y="435111"/>
                  </a:lnTo>
                  <a:lnTo>
                    <a:pt x="227673" y="444035"/>
                  </a:lnTo>
                  <a:lnTo>
                    <a:pt x="164574" y="450220"/>
                  </a:lnTo>
                  <a:lnTo>
                    <a:pt x="103160" y="453775"/>
                  </a:lnTo>
                  <a:lnTo>
                    <a:pt x="51152" y="454805"/>
                  </a:lnTo>
                  <a:close/>
                </a:path>
              </a:pathLst>
            </a:custGeom>
            <a:solidFill>
              <a:srgbClr val="B6232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1981237" y="8622959"/>
              <a:ext cx="623570" cy="211454"/>
            </a:xfrm>
            <a:custGeom>
              <a:avLst/>
              <a:gdLst/>
              <a:ahLst/>
              <a:cxnLst/>
              <a:rect l="l" t="t" r="r" b="b"/>
              <a:pathLst>
                <a:path w="623570" h="211454" extrusionOk="0">
                  <a:moveTo>
                    <a:pt x="408235" y="205645"/>
                  </a:moveTo>
                  <a:lnTo>
                    <a:pt x="373208" y="22939"/>
                  </a:lnTo>
                  <a:lnTo>
                    <a:pt x="606718" y="0"/>
                  </a:lnTo>
                  <a:lnTo>
                    <a:pt x="623145" y="166009"/>
                  </a:lnTo>
                  <a:lnTo>
                    <a:pt x="408235" y="205645"/>
                  </a:lnTo>
                  <a:close/>
                </a:path>
                <a:path w="623570" h="211454" extrusionOk="0">
                  <a:moveTo>
                    <a:pt x="0" y="211210"/>
                  </a:moveTo>
                  <a:lnTo>
                    <a:pt x="5430" y="51173"/>
                  </a:lnTo>
                  <a:lnTo>
                    <a:pt x="256996" y="43300"/>
                  </a:lnTo>
                  <a:lnTo>
                    <a:pt x="249937" y="209310"/>
                  </a:lnTo>
                  <a:lnTo>
                    <a:pt x="0" y="211210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2709055" y="7221583"/>
              <a:ext cx="787400" cy="1649730"/>
            </a:xfrm>
            <a:custGeom>
              <a:avLst/>
              <a:gdLst/>
              <a:ahLst/>
              <a:cxnLst/>
              <a:rect l="l" t="t" r="r" b="b"/>
              <a:pathLst>
                <a:path w="787400" h="1649729" extrusionOk="0">
                  <a:moveTo>
                    <a:pt x="41271" y="466808"/>
                  </a:moveTo>
                  <a:lnTo>
                    <a:pt x="14390" y="349800"/>
                  </a:lnTo>
                  <a:lnTo>
                    <a:pt x="15748" y="59318"/>
                  </a:lnTo>
                  <a:lnTo>
                    <a:pt x="173503" y="0"/>
                  </a:lnTo>
                  <a:lnTo>
                    <a:pt x="184983" y="38586"/>
                  </a:lnTo>
                  <a:lnTo>
                    <a:pt x="211482" y="121775"/>
                  </a:lnTo>
                  <a:lnTo>
                    <a:pt x="241087" y="200714"/>
                  </a:lnTo>
                  <a:lnTo>
                    <a:pt x="261884" y="226549"/>
                  </a:lnTo>
                  <a:lnTo>
                    <a:pt x="523959" y="226549"/>
                  </a:lnTo>
                  <a:lnTo>
                    <a:pt x="492678" y="450383"/>
                  </a:lnTo>
                  <a:lnTo>
                    <a:pt x="41271" y="466808"/>
                  </a:lnTo>
                  <a:close/>
                </a:path>
                <a:path w="787400" h="1649729" extrusionOk="0">
                  <a:moveTo>
                    <a:pt x="523959" y="226549"/>
                  </a:moveTo>
                  <a:lnTo>
                    <a:pt x="261884" y="226549"/>
                  </a:lnTo>
                  <a:lnTo>
                    <a:pt x="277744" y="182945"/>
                  </a:lnTo>
                  <a:lnTo>
                    <a:pt x="296622" y="109117"/>
                  </a:lnTo>
                  <a:lnTo>
                    <a:pt x="312419" y="39540"/>
                  </a:lnTo>
                  <a:lnTo>
                    <a:pt x="319039" y="8687"/>
                  </a:lnTo>
                  <a:lnTo>
                    <a:pt x="546304" y="66648"/>
                  </a:lnTo>
                  <a:lnTo>
                    <a:pt x="523959" y="226549"/>
                  </a:lnTo>
                  <a:close/>
                </a:path>
                <a:path w="787400" h="1649729" extrusionOk="0">
                  <a:moveTo>
                    <a:pt x="0" y="1649236"/>
                  </a:moveTo>
                  <a:lnTo>
                    <a:pt x="6245" y="1368255"/>
                  </a:lnTo>
                  <a:lnTo>
                    <a:pt x="650977" y="842807"/>
                  </a:lnTo>
                  <a:lnTo>
                    <a:pt x="787145" y="1571728"/>
                  </a:lnTo>
                  <a:lnTo>
                    <a:pt x="0" y="1649236"/>
                  </a:lnTo>
                  <a:close/>
                </a:path>
              </a:pathLst>
            </a:custGeom>
            <a:solidFill>
              <a:srgbClr val="B6232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2570985" y="7222669"/>
              <a:ext cx="894715" cy="480695"/>
            </a:xfrm>
            <a:custGeom>
              <a:avLst/>
              <a:gdLst/>
              <a:ahLst/>
              <a:cxnLst/>
              <a:rect l="l" t="t" r="r" b="b"/>
              <a:pathLst>
                <a:path w="894715" h="480695" extrusionOk="0">
                  <a:moveTo>
                    <a:pt x="762030" y="458528"/>
                  </a:moveTo>
                  <a:lnTo>
                    <a:pt x="641881" y="356044"/>
                  </a:lnTo>
                  <a:lnTo>
                    <a:pt x="683695" y="65833"/>
                  </a:lnTo>
                  <a:lnTo>
                    <a:pt x="752221" y="119054"/>
                  </a:lnTo>
                  <a:lnTo>
                    <a:pt x="820645" y="205832"/>
                  </a:lnTo>
                  <a:lnTo>
                    <a:pt x="873235" y="286781"/>
                  </a:lnTo>
                  <a:lnTo>
                    <a:pt x="894261" y="322517"/>
                  </a:lnTo>
                  <a:lnTo>
                    <a:pt x="762030" y="458528"/>
                  </a:lnTo>
                  <a:close/>
                </a:path>
                <a:path w="894715" h="480695" extrusionOk="0">
                  <a:moveTo>
                    <a:pt x="407013" y="286139"/>
                  </a:moveTo>
                  <a:lnTo>
                    <a:pt x="357324" y="146870"/>
                  </a:lnTo>
                  <a:lnTo>
                    <a:pt x="311301" y="0"/>
                  </a:lnTo>
                  <a:lnTo>
                    <a:pt x="318935" y="4946"/>
                  </a:lnTo>
                  <a:lnTo>
                    <a:pt x="337757" y="16153"/>
                  </a:lnTo>
                  <a:lnTo>
                    <a:pt x="361645" y="28174"/>
                  </a:lnTo>
                  <a:lnTo>
                    <a:pt x="384476" y="35563"/>
                  </a:lnTo>
                  <a:lnTo>
                    <a:pt x="452656" y="35563"/>
                  </a:lnTo>
                  <a:lnTo>
                    <a:pt x="407013" y="286139"/>
                  </a:lnTo>
                  <a:close/>
                </a:path>
                <a:path w="894715" h="480695" extrusionOk="0">
                  <a:moveTo>
                    <a:pt x="452656" y="35563"/>
                  </a:moveTo>
                  <a:lnTo>
                    <a:pt x="384476" y="35563"/>
                  </a:lnTo>
                  <a:lnTo>
                    <a:pt x="407420" y="32178"/>
                  </a:lnTo>
                  <a:lnTo>
                    <a:pt x="431688" y="20496"/>
                  </a:lnTo>
                  <a:lnTo>
                    <a:pt x="450915" y="8000"/>
                  </a:lnTo>
                  <a:lnTo>
                    <a:pt x="458738" y="2171"/>
                  </a:lnTo>
                  <a:lnTo>
                    <a:pt x="452656" y="35563"/>
                  </a:lnTo>
                  <a:close/>
                </a:path>
                <a:path w="894715" h="480695" extrusionOk="0">
                  <a:moveTo>
                    <a:pt x="0" y="480382"/>
                  </a:moveTo>
                  <a:lnTo>
                    <a:pt x="25913" y="357555"/>
                  </a:lnTo>
                  <a:lnTo>
                    <a:pt x="52291" y="247026"/>
                  </a:lnTo>
                  <a:lnTo>
                    <a:pt x="82271" y="141983"/>
                  </a:lnTo>
                  <a:lnTo>
                    <a:pt x="102122" y="100139"/>
                  </a:lnTo>
                  <a:lnTo>
                    <a:pt x="144318" y="60991"/>
                  </a:lnTo>
                  <a:lnTo>
                    <a:pt x="155311" y="58775"/>
                  </a:lnTo>
                  <a:lnTo>
                    <a:pt x="170531" y="126205"/>
                  </a:lnTo>
                  <a:lnTo>
                    <a:pt x="183498" y="264098"/>
                  </a:lnTo>
                  <a:lnTo>
                    <a:pt x="192520" y="399980"/>
                  </a:lnTo>
                  <a:lnTo>
                    <a:pt x="195904" y="461378"/>
                  </a:lnTo>
                  <a:lnTo>
                    <a:pt x="0" y="480382"/>
                  </a:lnTo>
                  <a:close/>
                </a:path>
              </a:pathLst>
            </a:custGeom>
            <a:solidFill>
              <a:srgbClr val="0F0E0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11267945" y="7622558"/>
              <a:ext cx="2116455" cy="1075690"/>
            </a:xfrm>
            <a:custGeom>
              <a:avLst/>
              <a:gdLst/>
              <a:ahLst/>
              <a:cxnLst/>
              <a:rect l="l" t="t" r="r" b="b"/>
              <a:pathLst>
                <a:path w="2116455" h="1075690" extrusionOk="0">
                  <a:moveTo>
                    <a:pt x="1007622" y="1075193"/>
                  </a:moveTo>
                  <a:lnTo>
                    <a:pt x="0" y="1051981"/>
                  </a:lnTo>
                  <a:lnTo>
                    <a:pt x="45751" y="26604"/>
                  </a:lnTo>
                  <a:lnTo>
                    <a:pt x="155546" y="35230"/>
                  </a:lnTo>
                  <a:lnTo>
                    <a:pt x="422235" y="53871"/>
                  </a:lnTo>
                  <a:lnTo>
                    <a:pt x="751773" y="71672"/>
                  </a:lnTo>
                  <a:lnTo>
                    <a:pt x="1050116" y="77778"/>
                  </a:lnTo>
                  <a:lnTo>
                    <a:pt x="1352410" y="63793"/>
                  </a:lnTo>
                  <a:lnTo>
                    <a:pt x="1688128" y="37260"/>
                  </a:lnTo>
                  <a:lnTo>
                    <a:pt x="1960512" y="11542"/>
                  </a:lnTo>
                  <a:lnTo>
                    <a:pt x="2072808" y="0"/>
                  </a:lnTo>
                  <a:lnTo>
                    <a:pt x="2116116" y="925744"/>
                  </a:lnTo>
                  <a:lnTo>
                    <a:pt x="1007622" y="1075193"/>
                  </a:lnTo>
                  <a:close/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62" name="Google Shape;16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956236" y="6557274"/>
              <a:ext cx="2788472" cy="32951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5"/>
          <p:cNvSpPr txBox="1"/>
          <p:nvPr/>
        </p:nvSpPr>
        <p:spPr>
          <a:xfrm>
            <a:off x="9205275" y="3059738"/>
            <a:ext cx="8729700" cy="385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48260" algn="just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planeación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implicó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fortalecimiento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agente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industrial.</a:t>
            </a: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700" marR="5080" lvl="0" indent="4826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1727549" y="290250"/>
            <a:ext cx="16016400" cy="2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7000">
                <a:latin typeface="Lobster"/>
                <a:ea typeface="Lobster"/>
                <a:cs typeface="Lobster"/>
                <a:sym typeface="Lobster"/>
              </a:rPr>
              <a:t>Para solucionar estos problemas el gobierno orientó la política en dos sentidos:</a:t>
            </a:r>
            <a:endParaRPr sz="7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214875" y="6544225"/>
            <a:ext cx="10582200" cy="385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just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fomento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las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exportaciones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manteniendo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mismo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tiempo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sustitución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importaciones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sectores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clave para 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logro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mayor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industrial</a:t>
            </a: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/>
          <p:nvPr/>
        </p:nvSpPr>
        <p:spPr>
          <a:xfrm>
            <a:off x="15163724" y="7742097"/>
            <a:ext cx="3124835" cy="2545080"/>
          </a:xfrm>
          <a:custGeom>
            <a:avLst/>
            <a:gdLst/>
            <a:ahLst/>
            <a:cxnLst/>
            <a:rect l="l" t="t" r="r" b="b"/>
            <a:pathLst>
              <a:path w="3124834" h="2545079" extrusionOk="0">
                <a:moveTo>
                  <a:pt x="3124263" y="691730"/>
                </a:moveTo>
                <a:lnTo>
                  <a:pt x="2816428" y="894778"/>
                </a:lnTo>
                <a:lnTo>
                  <a:pt x="2774226" y="872020"/>
                </a:lnTo>
                <a:lnTo>
                  <a:pt x="2729357" y="848487"/>
                </a:lnTo>
                <a:lnTo>
                  <a:pt x="2683980" y="826477"/>
                </a:lnTo>
                <a:lnTo>
                  <a:pt x="2638082" y="805980"/>
                </a:lnTo>
                <a:lnTo>
                  <a:pt x="2591689" y="787019"/>
                </a:lnTo>
                <a:lnTo>
                  <a:pt x="2544775" y="769569"/>
                </a:lnTo>
                <a:lnTo>
                  <a:pt x="2507958" y="757212"/>
                </a:lnTo>
                <a:lnTo>
                  <a:pt x="2507958" y="1098232"/>
                </a:lnTo>
                <a:lnTo>
                  <a:pt x="2162225" y="1326273"/>
                </a:lnTo>
                <a:lnTo>
                  <a:pt x="2074481" y="1320076"/>
                </a:lnTo>
                <a:lnTo>
                  <a:pt x="2022424" y="1318183"/>
                </a:lnTo>
                <a:lnTo>
                  <a:pt x="1970163" y="1317218"/>
                </a:lnTo>
                <a:lnTo>
                  <a:pt x="1917738" y="1316951"/>
                </a:lnTo>
                <a:lnTo>
                  <a:pt x="1867547" y="1318374"/>
                </a:lnTo>
                <a:lnTo>
                  <a:pt x="1818970" y="1323073"/>
                </a:lnTo>
                <a:lnTo>
                  <a:pt x="1771967" y="1330985"/>
                </a:lnTo>
                <a:lnTo>
                  <a:pt x="1726526" y="1342047"/>
                </a:lnTo>
                <a:lnTo>
                  <a:pt x="1682584" y="1356207"/>
                </a:lnTo>
                <a:lnTo>
                  <a:pt x="1640128" y="1373390"/>
                </a:lnTo>
                <a:lnTo>
                  <a:pt x="1599107" y="1393558"/>
                </a:lnTo>
                <a:lnTo>
                  <a:pt x="1559496" y="1416646"/>
                </a:lnTo>
                <a:lnTo>
                  <a:pt x="1521256" y="1442580"/>
                </a:lnTo>
                <a:lnTo>
                  <a:pt x="1484363" y="1471320"/>
                </a:lnTo>
                <a:lnTo>
                  <a:pt x="1448765" y="1502791"/>
                </a:lnTo>
                <a:lnTo>
                  <a:pt x="1414437" y="1536941"/>
                </a:lnTo>
                <a:lnTo>
                  <a:pt x="1381340" y="1573707"/>
                </a:lnTo>
                <a:lnTo>
                  <a:pt x="1348295" y="1614614"/>
                </a:lnTo>
                <a:lnTo>
                  <a:pt x="1337411" y="1629537"/>
                </a:lnTo>
                <a:lnTo>
                  <a:pt x="1317713" y="1656537"/>
                </a:lnTo>
                <a:lnTo>
                  <a:pt x="1289494" y="1699425"/>
                </a:lnTo>
                <a:lnTo>
                  <a:pt x="1263497" y="1743240"/>
                </a:lnTo>
                <a:lnTo>
                  <a:pt x="1239647" y="1787931"/>
                </a:lnTo>
                <a:lnTo>
                  <a:pt x="1217803" y="1833448"/>
                </a:lnTo>
                <a:lnTo>
                  <a:pt x="1197851" y="1879777"/>
                </a:lnTo>
                <a:lnTo>
                  <a:pt x="1179715" y="1926844"/>
                </a:lnTo>
                <a:lnTo>
                  <a:pt x="1163243" y="1974621"/>
                </a:lnTo>
                <a:lnTo>
                  <a:pt x="1159154" y="1987880"/>
                </a:lnTo>
                <a:lnTo>
                  <a:pt x="956297" y="2121687"/>
                </a:lnTo>
                <a:lnTo>
                  <a:pt x="975448" y="2036699"/>
                </a:lnTo>
                <a:lnTo>
                  <a:pt x="988542" y="1984324"/>
                </a:lnTo>
                <a:lnTo>
                  <a:pt x="1002982" y="1932305"/>
                </a:lnTo>
                <a:lnTo>
                  <a:pt x="1019124" y="1883359"/>
                </a:lnTo>
                <a:lnTo>
                  <a:pt x="1036485" y="1834972"/>
                </a:lnTo>
                <a:lnTo>
                  <a:pt x="1055039" y="1787144"/>
                </a:lnTo>
                <a:lnTo>
                  <a:pt x="1074813" y="1739874"/>
                </a:lnTo>
                <a:lnTo>
                  <a:pt x="1095667" y="1693456"/>
                </a:lnTo>
                <a:lnTo>
                  <a:pt x="1117981" y="1647037"/>
                </a:lnTo>
                <a:lnTo>
                  <a:pt x="1141361" y="1601457"/>
                </a:lnTo>
                <a:lnTo>
                  <a:pt x="1165974" y="1556448"/>
                </a:lnTo>
                <a:lnTo>
                  <a:pt x="1191780" y="1511985"/>
                </a:lnTo>
                <a:lnTo>
                  <a:pt x="1218793" y="1468107"/>
                </a:lnTo>
                <a:lnTo>
                  <a:pt x="1245349" y="1425816"/>
                </a:lnTo>
                <a:lnTo>
                  <a:pt x="1273187" y="1385214"/>
                </a:lnTo>
                <a:lnTo>
                  <a:pt x="1302385" y="1346403"/>
                </a:lnTo>
                <a:lnTo>
                  <a:pt x="1333017" y="1309420"/>
                </a:lnTo>
                <a:lnTo>
                  <a:pt x="1365161" y="1274356"/>
                </a:lnTo>
                <a:lnTo>
                  <a:pt x="1398892" y="1241285"/>
                </a:lnTo>
                <a:lnTo>
                  <a:pt x="1434287" y="1210284"/>
                </a:lnTo>
                <a:lnTo>
                  <a:pt x="1471422" y="1181417"/>
                </a:lnTo>
                <a:lnTo>
                  <a:pt x="1510372" y="1154760"/>
                </a:lnTo>
                <a:lnTo>
                  <a:pt x="1551203" y="1130388"/>
                </a:lnTo>
                <a:lnTo>
                  <a:pt x="1594002" y="1108367"/>
                </a:lnTo>
                <a:lnTo>
                  <a:pt x="1638846" y="1088783"/>
                </a:lnTo>
                <a:lnTo>
                  <a:pt x="1685798" y="1071702"/>
                </a:lnTo>
                <a:lnTo>
                  <a:pt x="1734934" y="1057198"/>
                </a:lnTo>
                <a:lnTo>
                  <a:pt x="1781098" y="1046162"/>
                </a:lnTo>
                <a:lnTo>
                  <a:pt x="1827491" y="1036599"/>
                </a:lnTo>
                <a:lnTo>
                  <a:pt x="1874113" y="1028522"/>
                </a:lnTo>
                <a:lnTo>
                  <a:pt x="1920976" y="1021918"/>
                </a:lnTo>
                <a:lnTo>
                  <a:pt x="1968055" y="1016800"/>
                </a:lnTo>
                <a:lnTo>
                  <a:pt x="2015375" y="1013155"/>
                </a:lnTo>
                <a:lnTo>
                  <a:pt x="2062797" y="1010996"/>
                </a:lnTo>
                <a:lnTo>
                  <a:pt x="2110155" y="1010335"/>
                </a:lnTo>
                <a:lnTo>
                  <a:pt x="2157463" y="1011174"/>
                </a:lnTo>
                <a:lnTo>
                  <a:pt x="2204720" y="1013510"/>
                </a:lnTo>
                <a:lnTo>
                  <a:pt x="2251938" y="1017333"/>
                </a:lnTo>
                <a:lnTo>
                  <a:pt x="2299093" y="1022667"/>
                </a:lnTo>
                <a:lnTo>
                  <a:pt x="2347671" y="1031849"/>
                </a:lnTo>
                <a:lnTo>
                  <a:pt x="2393873" y="1046543"/>
                </a:lnTo>
                <a:lnTo>
                  <a:pt x="2438450" y="1065047"/>
                </a:lnTo>
                <a:lnTo>
                  <a:pt x="2482151" y="1085710"/>
                </a:lnTo>
                <a:lnTo>
                  <a:pt x="2507958" y="1098232"/>
                </a:lnTo>
                <a:lnTo>
                  <a:pt x="2507958" y="757212"/>
                </a:lnTo>
                <a:lnTo>
                  <a:pt x="2449411" y="739241"/>
                </a:lnTo>
                <a:lnTo>
                  <a:pt x="2400973" y="726363"/>
                </a:lnTo>
                <a:lnTo>
                  <a:pt x="2352014" y="714997"/>
                </a:lnTo>
                <a:lnTo>
                  <a:pt x="2302560" y="705154"/>
                </a:lnTo>
                <a:lnTo>
                  <a:pt x="2252586" y="696836"/>
                </a:lnTo>
                <a:lnTo>
                  <a:pt x="2203602" y="691337"/>
                </a:lnTo>
                <a:lnTo>
                  <a:pt x="2154618" y="686993"/>
                </a:lnTo>
                <a:lnTo>
                  <a:pt x="2105660" y="683818"/>
                </a:lnTo>
                <a:lnTo>
                  <a:pt x="2056701" y="681812"/>
                </a:lnTo>
                <a:lnTo>
                  <a:pt x="2007743" y="680961"/>
                </a:lnTo>
                <a:lnTo>
                  <a:pt x="1958797" y="681278"/>
                </a:lnTo>
                <a:lnTo>
                  <a:pt x="1909864" y="682764"/>
                </a:lnTo>
                <a:lnTo>
                  <a:pt x="1860931" y="685406"/>
                </a:lnTo>
                <a:lnTo>
                  <a:pt x="1812010" y="689229"/>
                </a:lnTo>
                <a:lnTo>
                  <a:pt x="1763090" y="694207"/>
                </a:lnTo>
                <a:lnTo>
                  <a:pt x="1714182" y="700341"/>
                </a:lnTo>
                <a:lnTo>
                  <a:pt x="1388846" y="800950"/>
                </a:lnTo>
                <a:lnTo>
                  <a:pt x="1338643" y="819823"/>
                </a:lnTo>
                <a:lnTo>
                  <a:pt x="1291120" y="842429"/>
                </a:lnTo>
                <a:lnTo>
                  <a:pt x="1245997" y="868349"/>
                </a:lnTo>
                <a:lnTo>
                  <a:pt x="1203020" y="897191"/>
                </a:lnTo>
                <a:lnTo>
                  <a:pt x="1161935" y="928573"/>
                </a:lnTo>
                <a:lnTo>
                  <a:pt x="1122476" y="962075"/>
                </a:lnTo>
                <a:lnTo>
                  <a:pt x="1084376" y="997318"/>
                </a:lnTo>
                <a:lnTo>
                  <a:pt x="1047407" y="1033907"/>
                </a:lnTo>
                <a:lnTo>
                  <a:pt x="1011262" y="1071422"/>
                </a:lnTo>
                <a:lnTo>
                  <a:pt x="975728" y="1109497"/>
                </a:lnTo>
                <a:lnTo>
                  <a:pt x="945502" y="1145235"/>
                </a:lnTo>
                <a:lnTo>
                  <a:pt x="917676" y="1183233"/>
                </a:lnTo>
                <a:lnTo>
                  <a:pt x="891603" y="1222832"/>
                </a:lnTo>
                <a:lnTo>
                  <a:pt x="866635" y="1263408"/>
                </a:lnTo>
                <a:lnTo>
                  <a:pt x="842124" y="1304340"/>
                </a:lnTo>
                <a:lnTo>
                  <a:pt x="817435" y="1344980"/>
                </a:lnTo>
                <a:lnTo>
                  <a:pt x="792492" y="1386674"/>
                </a:lnTo>
                <a:lnTo>
                  <a:pt x="768616" y="1428902"/>
                </a:lnTo>
                <a:lnTo>
                  <a:pt x="745807" y="1471663"/>
                </a:lnTo>
                <a:lnTo>
                  <a:pt x="724077" y="1514970"/>
                </a:lnTo>
                <a:lnTo>
                  <a:pt x="703414" y="1558810"/>
                </a:lnTo>
                <a:lnTo>
                  <a:pt x="683806" y="1603184"/>
                </a:lnTo>
                <a:lnTo>
                  <a:pt x="665276" y="1648104"/>
                </a:lnTo>
                <a:lnTo>
                  <a:pt x="647966" y="1693176"/>
                </a:lnTo>
                <a:lnTo>
                  <a:pt x="631583" y="1739163"/>
                </a:lnTo>
                <a:lnTo>
                  <a:pt x="616445" y="1785200"/>
                </a:lnTo>
                <a:lnTo>
                  <a:pt x="602462" y="1831594"/>
                </a:lnTo>
                <a:lnTo>
                  <a:pt x="589610" y="1878330"/>
                </a:lnTo>
                <a:lnTo>
                  <a:pt x="577913" y="1925421"/>
                </a:lnTo>
                <a:lnTo>
                  <a:pt x="567359" y="1972843"/>
                </a:lnTo>
                <a:lnTo>
                  <a:pt x="557022" y="2023364"/>
                </a:lnTo>
                <a:lnTo>
                  <a:pt x="547471" y="2073948"/>
                </a:lnTo>
                <a:lnTo>
                  <a:pt x="538670" y="2124621"/>
                </a:lnTo>
                <a:lnTo>
                  <a:pt x="530567" y="2175357"/>
                </a:lnTo>
                <a:lnTo>
                  <a:pt x="523113" y="2226170"/>
                </a:lnTo>
                <a:lnTo>
                  <a:pt x="516267" y="2277046"/>
                </a:lnTo>
                <a:lnTo>
                  <a:pt x="509955" y="2327973"/>
                </a:lnTo>
                <a:lnTo>
                  <a:pt x="504151" y="2378951"/>
                </a:lnTo>
                <a:lnTo>
                  <a:pt x="499529" y="2422956"/>
                </a:lnTo>
                <a:lnTo>
                  <a:pt x="314655" y="2544902"/>
                </a:lnTo>
                <a:lnTo>
                  <a:pt x="3124263" y="2544902"/>
                </a:lnTo>
                <a:lnTo>
                  <a:pt x="3124263" y="2112607"/>
                </a:lnTo>
                <a:lnTo>
                  <a:pt x="3124263" y="1144511"/>
                </a:lnTo>
                <a:lnTo>
                  <a:pt x="3124263" y="691730"/>
                </a:lnTo>
                <a:close/>
              </a:path>
              <a:path w="3124834" h="2545079" extrusionOk="0">
                <a:moveTo>
                  <a:pt x="3124263" y="284264"/>
                </a:moveTo>
                <a:lnTo>
                  <a:pt x="3079394" y="254850"/>
                </a:lnTo>
                <a:lnTo>
                  <a:pt x="3035820" y="228777"/>
                </a:lnTo>
                <a:lnTo>
                  <a:pt x="2991358" y="204355"/>
                </a:lnTo>
                <a:lnTo>
                  <a:pt x="2946044" y="181495"/>
                </a:lnTo>
                <a:lnTo>
                  <a:pt x="2899956" y="160108"/>
                </a:lnTo>
                <a:lnTo>
                  <a:pt x="2853144" y="140093"/>
                </a:lnTo>
                <a:lnTo>
                  <a:pt x="2805671" y="121361"/>
                </a:lnTo>
                <a:lnTo>
                  <a:pt x="2757576" y="103822"/>
                </a:lnTo>
                <a:lnTo>
                  <a:pt x="2708922" y="87388"/>
                </a:lnTo>
                <a:lnTo>
                  <a:pt x="2659773" y="71970"/>
                </a:lnTo>
                <a:lnTo>
                  <a:pt x="2610180" y="57467"/>
                </a:lnTo>
                <a:lnTo>
                  <a:pt x="2559545" y="43764"/>
                </a:lnTo>
                <a:lnTo>
                  <a:pt x="2508542" y="31927"/>
                </a:lnTo>
                <a:lnTo>
                  <a:pt x="2457183" y="21945"/>
                </a:lnTo>
                <a:lnTo>
                  <a:pt x="2405456" y="13817"/>
                </a:lnTo>
                <a:lnTo>
                  <a:pt x="2353373" y="7543"/>
                </a:lnTo>
                <a:lnTo>
                  <a:pt x="2301100" y="3136"/>
                </a:lnTo>
                <a:lnTo>
                  <a:pt x="2248814" y="622"/>
                </a:lnTo>
                <a:lnTo>
                  <a:pt x="2196490" y="0"/>
                </a:lnTo>
                <a:lnTo>
                  <a:pt x="2144153" y="1257"/>
                </a:lnTo>
                <a:lnTo>
                  <a:pt x="2091791" y="4406"/>
                </a:lnTo>
                <a:lnTo>
                  <a:pt x="2040572" y="8826"/>
                </a:lnTo>
                <a:lnTo>
                  <a:pt x="1989467" y="13982"/>
                </a:lnTo>
                <a:lnTo>
                  <a:pt x="1938515" y="19989"/>
                </a:lnTo>
                <a:lnTo>
                  <a:pt x="1887728" y="26936"/>
                </a:lnTo>
                <a:lnTo>
                  <a:pt x="1837156" y="34925"/>
                </a:lnTo>
                <a:lnTo>
                  <a:pt x="1786826" y="44043"/>
                </a:lnTo>
                <a:lnTo>
                  <a:pt x="1736763" y="54381"/>
                </a:lnTo>
                <a:lnTo>
                  <a:pt x="1687004" y="66040"/>
                </a:lnTo>
                <a:lnTo>
                  <a:pt x="1637576" y="79121"/>
                </a:lnTo>
                <a:lnTo>
                  <a:pt x="1588516" y="93700"/>
                </a:lnTo>
                <a:lnTo>
                  <a:pt x="1539862" y="109893"/>
                </a:lnTo>
                <a:lnTo>
                  <a:pt x="1491615" y="127787"/>
                </a:lnTo>
                <a:lnTo>
                  <a:pt x="1444117" y="147294"/>
                </a:lnTo>
                <a:lnTo>
                  <a:pt x="1396860" y="167309"/>
                </a:lnTo>
                <a:lnTo>
                  <a:pt x="1349844" y="187845"/>
                </a:lnTo>
                <a:lnTo>
                  <a:pt x="1303070" y="208902"/>
                </a:lnTo>
                <a:lnTo>
                  <a:pt x="1256538" y="230466"/>
                </a:lnTo>
                <a:lnTo>
                  <a:pt x="1210246" y="252539"/>
                </a:lnTo>
                <a:lnTo>
                  <a:pt x="1164196" y="275132"/>
                </a:lnTo>
                <a:lnTo>
                  <a:pt x="1118387" y="298234"/>
                </a:lnTo>
                <a:lnTo>
                  <a:pt x="1072819" y="321856"/>
                </a:lnTo>
                <a:lnTo>
                  <a:pt x="1027493" y="345998"/>
                </a:lnTo>
                <a:lnTo>
                  <a:pt x="981417" y="371462"/>
                </a:lnTo>
                <a:lnTo>
                  <a:pt x="936117" y="398106"/>
                </a:lnTo>
                <a:lnTo>
                  <a:pt x="891552" y="425919"/>
                </a:lnTo>
                <a:lnTo>
                  <a:pt x="847750" y="454914"/>
                </a:lnTo>
                <a:lnTo>
                  <a:pt x="804710" y="485076"/>
                </a:lnTo>
                <a:lnTo>
                  <a:pt x="762419" y="516420"/>
                </a:lnTo>
                <a:lnTo>
                  <a:pt x="720623" y="548817"/>
                </a:lnTo>
                <a:lnTo>
                  <a:pt x="680110" y="582688"/>
                </a:lnTo>
                <a:lnTo>
                  <a:pt x="640880" y="618032"/>
                </a:lnTo>
                <a:lnTo>
                  <a:pt x="602932" y="654850"/>
                </a:lnTo>
                <a:lnTo>
                  <a:pt x="566356" y="693051"/>
                </a:lnTo>
                <a:lnTo>
                  <a:pt x="531253" y="732510"/>
                </a:lnTo>
                <a:lnTo>
                  <a:pt x="497649" y="773252"/>
                </a:lnTo>
                <a:lnTo>
                  <a:pt x="465505" y="815251"/>
                </a:lnTo>
                <a:lnTo>
                  <a:pt x="434936" y="858418"/>
                </a:lnTo>
                <a:lnTo>
                  <a:pt x="406031" y="902614"/>
                </a:lnTo>
                <a:lnTo>
                  <a:pt x="378764" y="947851"/>
                </a:lnTo>
                <a:lnTo>
                  <a:pt x="353148" y="994117"/>
                </a:lnTo>
                <a:lnTo>
                  <a:pt x="329247" y="1041311"/>
                </a:lnTo>
                <a:lnTo>
                  <a:pt x="307136" y="1089279"/>
                </a:lnTo>
                <a:lnTo>
                  <a:pt x="286816" y="1138034"/>
                </a:lnTo>
                <a:lnTo>
                  <a:pt x="268274" y="1187577"/>
                </a:lnTo>
                <a:lnTo>
                  <a:pt x="251548" y="1233487"/>
                </a:lnTo>
                <a:lnTo>
                  <a:pt x="235013" y="1279486"/>
                </a:lnTo>
                <a:lnTo>
                  <a:pt x="218655" y="1325575"/>
                </a:lnTo>
                <a:lnTo>
                  <a:pt x="202488" y="1371739"/>
                </a:lnTo>
                <a:lnTo>
                  <a:pt x="186537" y="1417993"/>
                </a:lnTo>
                <a:lnTo>
                  <a:pt x="170789" y="1464310"/>
                </a:lnTo>
                <a:lnTo>
                  <a:pt x="155282" y="1510703"/>
                </a:lnTo>
                <a:lnTo>
                  <a:pt x="140017" y="1557159"/>
                </a:lnTo>
                <a:lnTo>
                  <a:pt x="124993" y="1603692"/>
                </a:lnTo>
                <a:lnTo>
                  <a:pt x="110236" y="1650276"/>
                </a:lnTo>
                <a:lnTo>
                  <a:pt x="95808" y="1699399"/>
                </a:lnTo>
                <a:lnTo>
                  <a:pt x="82359" y="1748701"/>
                </a:lnTo>
                <a:lnTo>
                  <a:pt x="69900" y="1798193"/>
                </a:lnTo>
                <a:lnTo>
                  <a:pt x="58394" y="1847875"/>
                </a:lnTo>
                <a:lnTo>
                  <a:pt x="47879" y="1897735"/>
                </a:lnTo>
                <a:lnTo>
                  <a:pt x="38328" y="1947786"/>
                </a:lnTo>
                <a:lnTo>
                  <a:pt x="29756" y="1998014"/>
                </a:lnTo>
                <a:lnTo>
                  <a:pt x="22148" y="2048446"/>
                </a:lnTo>
                <a:lnTo>
                  <a:pt x="15532" y="2099043"/>
                </a:lnTo>
                <a:lnTo>
                  <a:pt x="9880" y="2149843"/>
                </a:lnTo>
                <a:lnTo>
                  <a:pt x="5207" y="2200821"/>
                </a:lnTo>
                <a:lnTo>
                  <a:pt x="1574" y="2251214"/>
                </a:lnTo>
                <a:lnTo>
                  <a:pt x="0" y="2300960"/>
                </a:lnTo>
                <a:lnTo>
                  <a:pt x="203" y="2351278"/>
                </a:lnTo>
                <a:lnTo>
                  <a:pt x="1981" y="2401011"/>
                </a:lnTo>
                <a:lnTo>
                  <a:pt x="5067" y="2450579"/>
                </a:lnTo>
                <a:lnTo>
                  <a:pt x="9207" y="2500020"/>
                </a:lnTo>
                <a:lnTo>
                  <a:pt x="13728" y="2544902"/>
                </a:lnTo>
                <a:lnTo>
                  <a:pt x="314655" y="2544902"/>
                </a:lnTo>
                <a:lnTo>
                  <a:pt x="314718" y="2525636"/>
                </a:lnTo>
                <a:lnTo>
                  <a:pt x="315252" y="2478341"/>
                </a:lnTo>
                <a:lnTo>
                  <a:pt x="315950" y="2431046"/>
                </a:lnTo>
                <a:lnTo>
                  <a:pt x="316534" y="2383752"/>
                </a:lnTo>
                <a:lnTo>
                  <a:pt x="316788" y="2336457"/>
                </a:lnTo>
                <a:lnTo>
                  <a:pt x="316382" y="2324608"/>
                </a:lnTo>
                <a:lnTo>
                  <a:pt x="316509" y="2312771"/>
                </a:lnTo>
                <a:lnTo>
                  <a:pt x="317144" y="2300960"/>
                </a:lnTo>
                <a:lnTo>
                  <a:pt x="318287" y="2289162"/>
                </a:lnTo>
                <a:lnTo>
                  <a:pt x="327304" y="2238514"/>
                </a:lnTo>
                <a:lnTo>
                  <a:pt x="335813" y="2187803"/>
                </a:lnTo>
                <a:lnTo>
                  <a:pt x="344119" y="2137079"/>
                </a:lnTo>
                <a:lnTo>
                  <a:pt x="352513" y="2086394"/>
                </a:lnTo>
                <a:lnTo>
                  <a:pt x="361327" y="2035835"/>
                </a:lnTo>
                <a:lnTo>
                  <a:pt x="370865" y="1985467"/>
                </a:lnTo>
                <a:lnTo>
                  <a:pt x="381419" y="1935327"/>
                </a:lnTo>
                <a:lnTo>
                  <a:pt x="393306" y="1885518"/>
                </a:lnTo>
                <a:lnTo>
                  <a:pt x="406209" y="1835162"/>
                </a:lnTo>
                <a:lnTo>
                  <a:pt x="419544" y="1784921"/>
                </a:lnTo>
                <a:lnTo>
                  <a:pt x="433590" y="1734883"/>
                </a:lnTo>
                <a:lnTo>
                  <a:pt x="448589" y="1685137"/>
                </a:lnTo>
                <a:lnTo>
                  <a:pt x="464794" y="1635798"/>
                </a:lnTo>
                <a:lnTo>
                  <a:pt x="482473" y="1586941"/>
                </a:lnTo>
                <a:lnTo>
                  <a:pt x="501865" y="1538668"/>
                </a:lnTo>
                <a:lnTo>
                  <a:pt x="523214" y="1491068"/>
                </a:lnTo>
                <a:lnTo>
                  <a:pt x="546798" y="1444244"/>
                </a:lnTo>
                <a:lnTo>
                  <a:pt x="572858" y="1398282"/>
                </a:lnTo>
                <a:lnTo>
                  <a:pt x="596988" y="1352105"/>
                </a:lnTo>
                <a:lnTo>
                  <a:pt x="617131" y="1303845"/>
                </a:lnTo>
                <a:lnTo>
                  <a:pt x="636003" y="1254861"/>
                </a:lnTo>
                <a:lnTo>
                  <a:pt x="656297" y="1206525"/>
                </a:lnTo>
                <a:lnTo>
                  <a:pt x="680694" y="1160195"/>
                </a:lnTo>
                <a:lnTo>
                  <a:pt x="711898" y="1117257"/>
                </a:lnTo>
                <a:lnTo>
                  <a:pt x="724827" y="1070292"/>
                </a:lnTo>
                <a:lnTo>
                  <a:pt x="749249" y="1030770"/>
                </a:lnTo>
                <a:lnTo>
                  <a:pt x="780021" y="995324"/>
                </a:lnTo>
                <a:lnTo>
                  <a:pt x="811923" y="960602"/>
                </a:lnTo>
                <a:lnTo>
                  <a:pt x="834783" y="933424"/>
                </a:lnTo>
                <a:lnTo>
                  <a:pt x="891540" y="871435"/>
                </a:lnTo>
                <a:lnTo>
                  <a:pt x="925360" y="836726"/>
                </a:lnTo>
                <a:lnTo>
                  <a:pt x="959853" y="802906"/>
                </a:lnTo>
                <a:lnTo>
                  <a:pt x="995210" y="770191"/>
                </a:lnTo>
                <a:lnTo>
                  <a:pt x="1031621" y="738847"/>
                </a:lnTo>
                <a:lnTo>
                  <a:pt x="1069289" y="709066"/>
                </a:lnTo>
                <a:lnTo>
                  <a:pt x="1108405" y="681101"/>
                </a:lnTo>
                <a:lnTo>
                  <a:pt x="1149172" y="655180"/>
                </a:lnTo>
                <a:lnTo>
                  <a:pt x="1191780" y="631532"/>
                </a:lnTo>
                <a:lnTo>
                  <a:pt x="1237259" y="608609"/>
                </a:lnTo>
                <a:lnTo>
                  <a:pt x="1375600" y="542239"/>
                </a:lnTo>
                <a:lnTo>
                  <a:pt x="1421498" y="519544"/>
                </a:lnTo>
                <a:lnTo>
                  <a:pt x="1466862" y="495896"/>
                </a:lnTo>
                <a:lnTo>
                  <a:pt x="1511020" y="473595"/>
                </a:lnTo>
                <a:lnTo>
                  <a:pt x="1555864" y="453758"/>
                </a:lnTo>
                <a:lnTo>
                  <a:pt x="1601330" y="436168"/>
                </a:lnTo>
                <a:lnTo>
                  <a:pt x="1647355" y="420611"/>
                </a:lnTo>
                <a:lnTo>
                  <a:pt x="1693875" y="406857"/>
                </a:lnTo>
                <a:lnTo>
                  <a:pt x="1740839" y="394677"/>
                </a:lnTo>
                <a:lnTo>
                  <a:pt x="1788147" y="383857"/>
                </a:lnTo>
                <a:lnTo>
                  <a:pt x="1835772" y="374180"/>
                </a:lnTo>
                <a:lnTo>
                  <a:pt x="1883613" y="365417"/>
                </a:lnTo>
                <a:lnTo>
                  <a:pt x="1931631" y="357352"/>
                </a:lnTo>
                <a:lnTo>
                  <a:pt x="2042248" y="340207"/>
                </a:lnTo>
                <a:lnTo>
                  <a:pt x="2073681" y="335000"/>
                </a:lnTo>
                <a:lnTo>
                  <a:pt x="2105291" y="328980"/>
                </a:lnTo>
                <a:lnTo>
                  <a:pt x="2154644" y="320865"/>
                </a:lnTo>
                <a:lnTo>
                  <a:pt x="2203653" y="315582"/>
                </a:lnTo>
                <a:lnTo>
                  <a:pt x="2251875" y="313042"/>
                </a:lnTo>
                <a:lnTo>
                  <a:pt x="2300719" y="313042"/>
                </a:lnTo>
                <a:lnTo>
                  <a:pt x="2348776" y="315506"/>
                </a:lnTo>
                <a:lnTo>
                  <a:pt x="2396528" y="320281"/>
                </a:lnTo>
                <a:lnTo>
                  <a:pt x="2443975" y="327253"/>
                </a:lnTo>
                <a:lnTo>
                  <a:pt x="2491130" y="336270"/>
                </a:lnTo>
                <a:lnTo>
                  <a:pt x="2538006" y="347218"/>
                </a:lnTo>
                <a:lnTo>
                  <a:pt x="2584589" y="359943"/>
                </a:lnTo>
                <a:lnTo>
                  <a:pt x="2630894" y="374332"/>
                </a:lnTo>
                <a:lnTo>
                  <a:pt x="2676944" y="390245"/>
                </a:lnTo>
                <a:lnTo>
                  <a:pt x="2722715" y="407555"/>
                </a:lnTo>
                <a:lnTo>
                  <a:pt x="2767241" y="426643"/>
                </a:lnTo>
                <a:lnTo>
                  <a:pt x="2810421" y="448030"/>
                </a:lnTo>
                <a:lnTo>
                  <a:pt x="2852318" y="471551"/>
                </a:lnTo>
                <a:lnTo>
                  <a:pt x="2892971" y="497027"/>
                </a:lnTo>
                <a:lnTo>
                  <a:pt x="2932455" y="524281"/>
                </a:lnTo>
                <a:lnTo>
                  <a:pt x="2970822" y="553161"/>
                </a:lnTo>
                <a:lnTo>
                  <a:pt x="3008134" y="583488"/>
                </a:lnTo>
                <a:lnTo>
                  <a:pt x="3044431" y="615086"/>
                </a:lnTo>
                <a:lnTo>
                  <a:pt x="3079775" y="647801"/>
                </a:lnTo>
                <a:lnTo>
                  <a:pt x="3114217" y="681443"/>
                </a:lnTo>
                <a:lnTo>
                  <a:pt x="3124263" y="691730"/>
                </a:lnTo>
                <a:lnTo>
                  <a:pt x="3124263" y="284264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6"/>
          <p:cNvSpPr/>
          <p:nvPr/>
        </p:nvSpPr>
        <p:spPr>
          <a:xfrm>
            <a:off x="1029901" y="1305156"/>
            <a:ext cx="1208405" cy="2318385"/>
          </a:xfrm>
          <a:custGeom>
            <a:avLst/>
            <a:gdLst/>
            <a:ahLst/>
            <a:cxnLst/>
            <a:rect l="l" t="t" r="r" b="b"/>
            <a:pathLst>
              <a:path w="1208405" h="2318385" extrusionOk="0">
                <a:moveTo>
                  <a:pt x="557521" y="0"/>
                </a:moveTo>
                <a:lnTo>
                  <a:pt x="606201" y="1966"/>
                </a:lnTo>
                <a:lnTo>
                  <a:pt x="654859" y="6852"/>
                </a:lnTo>
                <a:lnTo>
                  <a:pt x="703415" y="14857"/>
                </a:lnTo>
                <a:lnTo>
                  <a:pt x="751793" y="26181"/>
                </a:lnTo>
                <a:lnTo>
                  <a:pt x="799915" y="41024"/>
                </a:lnTo>
                <a:lnTo>
                  <a:pt x="854714" y="61323"/>
                </a:lnTo>
                <a:lnTo>
                  <a:pt x="907053" y="84014"/>
                </a:lnTo>
                <a:lnTo>
                  <a:pt x="955245" y="109600"/>
                </a:lnTo>
                <a:lnTo>
                  <a:pt x="997602" y="138584"/>
                </a:lnTo>
                <a:lnTo>
                  <a:pt x="1032437" y="171469"/>
                </a:lnTo>
                <a:lnTo>
                  <a:pt x="1058063" y="208758"/>
                </a:lnTo>
                <a:lnTo>
                  <a:pt x="1072793" y="250955"/>
                </a:lnTo>
                <a:lnTo>
                  <a:pt x="1076318" y="264108"/>
                </a:lnTo>
                <a:lnTo>
                  <a:pt x="1081529" y="276398"/>
                </a:lnTo>
                <a:lnTo>
                  <a:pt x="1088427" y="287823"/>
                </a:lnTo>
                <a:lnTo>
                  <a:pt x="1097010" y="298384"/>
                </a:lnTo>
                <a:lnTo>
                  <a:pt x="1130115" y="343631"/>
                </a:lnTo>
                <a:lnTo>
                  <a:pt x="1149299" y="390168"/>
                </a:lnTo>
                <a:lnTo>
                  <a:pt x="1159514" y="437492"/>
                </a:lnTo>
                <a:lnTo>
                  <a:pt x="1177532" y="581798"/>
                </a:lnTo>
                <a:lnTo>
                  <a:pt x="1188473" y="678459"/>
                </a:lnTo>
                <a:lnTo>
                  <a:pt x="1193249" y="726769"/>
                </a:lnTo>
                <a:lnTo>
                  <a:pt x="1197367" y="775061"/>
                </a:lnTo>
                <a:lnTo>
                  <a:pt x="1200679" y="823332"/>
                </a:lnTo>
                <a:lnTo>
                  <a:pt x="1203404" y="874029"/>
                </a:lnTo>
                <a:lnTo>
                  <a:pt x="1205551" y="924702"/>
                </a:lnTo>
                <a:lnTo>
                  <a:pt x="1207100" y="975349"/>
                </a:lnTo>
                <a:lnTo>
                  <a:pt x="1208032" y="1025968"/>
                </a:lnTo>
                <a:lnTo>
                  <a:pt x="1208325" y="1076555"/>
                </a:lnTo>
                <a:lnTo>
                  <a:pt x="1207960" y="1127109"/>
                </a:lnTo>
                <a:lnTo>
                  <a:pt x="1206917" y="1177626"/>
                </a:lnTo>
                <a:lnTo>
                  <a:pt x="1205259" y="1227628"/>
                </a:lnTo>
                <a:lnTo>
                  <a:pt x="1200581" y="1327562"/>
                </a:lnTo>
                <a:lnTo>
                  <a:pt x="1189295" y="1527334"/>
                </a:lnTo>
                <a:lnTo>
                  <a:pt x="1184704" y="1627276"/>
                </a:lnTo>
                <a:lnTo>
                  <a:pt x="1181555" y="1728819"/>
                </a:lnTo>
                <a:lnTo>
                  <a:pt x="1178814" y="1780206"/>
                </a:lnTo>
                <a:lnTo>
                  <a:pt x="1174890" y="1831446"/>
                </a:lnTo>
                <a:lnTo>
                  <a:pt x="1169784" y="1882540"/>
                </a:lnTo>
                <a:lnTo>
                  <a:pt x="1163496" y="1933488"/>
                </a:lnTo>
                <a:lnTo>
                  <a:pt x="1156024" y="1984288"/>
                </a:lnTo>
                <a:lnTo>
                  <a:pt x="1147371" y="2034943"/>
                </a:lnTo>
                <a:lnTo>
                  <a:pt x="1137534" y="2085451"/>
                </a:lnTo>
                <a:lnTo>
                  <a:pt x="1126515" y="2135812"/>
                </a:lnTo>
                <a:lnTo>
                  <a:pt x="1113957" y="2172322"/>
                </a:lnTo>
                <a:lnTo>
                  <a:pt x="1069636" y="2233398"/>
                </a:lnTo>
                <a:lnTo>
                  <a:pt x="1038735" y="2257884"/>
                </a:lnTo>
                <a:lnTo>
                  <a:pt x="1002580" y="2278280"/>
                </a:lnTo>
                <a:lnTo>
                  <a:pt x="961602" y="2294545"/>
                </a:lnTo>
                <a:lnTo>
                  <a:pt x="916230" y="2306640"/>
                </a:lnTo>
                <a:lnTo>
                  <a:pt x="866895" y="2314523"/>
                </a:lnTo>
                <a:lnTo>
                  <a:pt x="814027" y="2318154"/>
                </a:lnTo>
                <a:lnTo>
                  <a:pt x="758057" y="2317492"/>
                </a:lnTo>
                <a:lnTo>
                  <a:pt x="699414" y="2312495"/>
                </a:lnTo>
                <a:lnTo>
                  <a:pt x="636421" y="2299547"/>
                </a:lnTo>
                <a:lnTo>
                  <a:pt x="575630" y="2278542"/>
                </a:lnTo>
                <a:lnTo>
                  <a:pt x="518032" y="2249896"/>
                </a:lnTo>
                <a:lnTo>
                  <a:pt x="442356" y="2197692"/>
                </a:lnTo>
                <a:lnTo>
                  <a:pt x="401880" y="2160598"/>
                </a:lnTo>
                <a:lnTo>
                  <a:pt x="366980" y="2117820"/>
                </a:lnTo>
                <a:lnTo>
                  <a:pt x="338749" y="2070697"/>
                </a:lnTo>
                <a:lnTo>
                  <a:pt x="238912" y="1807749"/>
                </a:lnTo>
                <a:lnTo>
                  <a:pt x="204611" y="1712523"/>
                </a:lnTo>
                <a:lnTo>
                  <a:pt x="171561" y="1617198"/>
                </a:lnTo>
                <a:lnTo>
                  <a:pt x="140210" y="1521741"/>
                </a:lnTo>
                <a:lnTo>
                  <a:pt x="126324" y="1472980"/>
                </a:lnTo>
                <a:lnTo>
                  <a:pt x="115011" y="1424015"/>
                </a:lnTo>
                <a:lnTo>
                  <a:pt x="105452" y="1374912"/>
                </a:lnTo>
                <a:lnTo>
                  <a:pt x="88307" y="1276551"/>
                </a:lnTo>
                <a:lnTo>
                  <a:pt x="79081" y="1227424"/>
                </a:lnTo>
                <a:lnTo>
                  <a:pt x="84489" y="1227253"/>
                </a:lnTo>
                <a:lnTo>
                  <a:pt x="50701" y="1015911"/>
                </a:lnTo>
                <a:lnTo>
                  <a:pt x="34856" y="910233"/>
                </a:lnTo>
                <a:lnTo>
                  <a:pt x="21278" y="806250"/>
                </a:lnTo>
                <a:lnTo>
                  <a:pt x="15265" y="755135"/>
                </a:lnTo>
                <a:lnTo>
                  <a:pt x="9920" y="704045"/>
                </a:lnTo>
                <a:lnTo>
                  <a:pt x="5482" y="652986"/>
                </a:lnTo>
                <a:lnTo>
                  <a:pt x="2190" y="601964"/>
                </a:lnTo>
                <a:lnTo>
                  <a:pt x="283" y="550985"/>
                </a:lnTo>
                <a:lnTo>
                  <a:pt x="0" y="500055"/>
                </a:lnTo>
                <a:lnTo>
                  <a:pt x="1578" y="449180"/>
                </a:lnTo>
                <a:lnTo>
                  <a:pt x="5258" y="398366"/>
                </a:lnTo>
                <a:lnTo>
                  <a:pt x="11278" y="347619"/>
                </a:lnTo>
                <a:lnTo>
                  <a:pt x="19876" y="296944"/>
                </a:lnTo>
                <a:lnTo>
                  <a:pt x="32711" y="252259"/>
                </a:lnTo>
                <a:lnTo>
                  <a:pt x="52826" y="210521"/>
                </a:lnTo>
                <a:lnTo>
                  <a:pt x="79900" y="171465"/>
                </a:lnTo>
                <a:lnTo>
                  <a:pt x="113611" y="134828"/>
                </a:lnTo>
                <a:lnTo>
                  <a:pt x="153637" y="100345"/>
                </a:lnTo>
                <a:lnTo>
                  <a:pt x="199658" y="67754"/>
                </a:lnTo>
                <a:lnTo>
                  <a:pt x="251017" y="43602"/>
                </a:lnTo>
                <a:lnTo>
                  <a:pt x="316483" y="26946"/>
                </a:lnTo>
                <a:lnTo>
                  <a:pt x="364116" y="17320"/>
                </a:lnTo>
                <a:lnTo>
                  <a:pt x="412115" y="9612"/>
                </a:lnTo>
                <a:lnTo>
                  <a:pt x="460400" y="4023"/>
                </a:lnTo>
                <a:lnTo>
                  <a:pt x="508894" y="752"/>
                </a:lnTo>
                <a:lnTo>
                  <a:pt x="557521" y="0"/>
                </a:lnTo>
                <a:close/>
              </a:path>
            </a:pathLst>
          </a:custGeom>
          <a:solidFill>
            <a:srgbClr val="2141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2" name="Google Shape;172;p6"/>
          <p:cNvGrpSpPr/>
          <p:nvPr/>
        </p:nvGrpSpPr>
        <p:grpSpPr>
          <a:xfrm>
            <a:off x="0" y="0"/>
            <a:ext cx="1105867" cy="2639444"/>
            <a:chOff x="0" y="0"/>
            <a:chExt cx="1105867" cy="2639444"/>
          </a:xfrm>
        </p:grpSpPr>
        <p:sp>
          <p:nvSpPr>
            <p:cNvPr id="173" name="Google Shape;173;p6"/>
            <p:cNvSpPr/>
            <p:nvPr/>
          </p:nvSpPr>
          <p:spPr>
            <a:xfrm>
              <a:off x="0" y="1117984"/>
              <a:ext cx="688975" cy="1521460"/>
            </a:xfrm>
            <a:custGeom>
              <a:avLst/>
              <a:gdLst/>
              <a:ahLst/>
              <a:cxnLst/>
              <a:rect l="l" t="t" r="r" b="b"/>
              <a:pathLst>
                <a:path w="688975" h="1521460" extrusionOk="0">
                  <a:moveTo>
                    <a:pt x="165051" y="0"/>
                  </a:moveTo>
                  <a:lnTo>
                    <a:pt x="220790" y="7306"/>
                  </a:lnTo>
                  <a:lnTo>
                    <a:pt x="278971" y="21214"/>
                  </a:lnTo>
                  <a:lnTo>
                    <a:pt x="328921" y="38795"/>
                  </a:lnTo>
                  <a:lnTo>
                    <a:pt x="371234" y="60191"/>
                  </a:lnTo>
                  <a:lnTo>
                    <a:pt x="406502" y="85547"/>
                  </a:lnTo>
                  <a:lnTo>
                    <a:pt x="435319" y="115007"/>
                  </a:lnTo>
                  <a:lnTo>
                    <a:pt x="458277" y="148714"/>
                  </a:lnTo>
                  <a:lnTo>
                    <a:pt x="475970" y="186810"/>
                  </a:lnTo>
                  <a:lnTo>
                    <a:pt x="488990" y="229441"/>
                  </a:lnTo>
                  <a:lnTo>
                    <a:pt x="499582" y="283681"/>
                  </a:lnTo>
                  <a:lnTo>
                    <a:pt x="506958" y="338080"/>
                  </a:lnTo>
                  <a:lnTo>
                    <a:pt x="513878" y="392516"/>
                  </a:lnTo>
                  <a:lnTo>
                    <a:pt x="523099" y="446866"/>
                  </a:lnTo>
                  <a:lnTo>
                    <a:pt x="533569" y="493571"/>
                  </a:lnTo>
                  <a:lnTo>
                    <a:pt x="545309" y="540228"/>
                  </a:lnTo>
                  <a:lnTo>
                    <a:pt x="557759" y="586859"/>
                  </a:lnTo>
                  <a:lnTo>
                    <a:pt x="570359" y="633486"/>
                  </a:lnTo>
                  <a:lnTo>
                    <a:pt x="582548" y="680132"/>
                  </a:lnTo>
                  <a:lnTo>
                    <a:pt x="595445" y="734421"/>
                  </a:lnTo>
                  <a:lnTo>
                    <a:pt x="607156" y="788784"/>
                  </a:lnTo>
                  <a:lnTo>
                    <a:pt x="627619" y="888557"/>
                  </a:lnTo>
                  <a:lnTo>
                    <a:pt x="637772" y="938450"/>
                  </a:lnTo>
                  <a:lnTo>
                    <a:pt x="647806" y="988348"/>
                  </a:lnTo>
                  <a:lnTo>
                    <a:pt x="657669" y="1038249"/>
                  </a:lnTo>
                  <a:lnTo>
                    <a:pt x="667310" y="1088154"/>
                  </a:lnTo>
                  <a:lnTo>
                    <a:pt x="674375" y="1124378"/>
                  </a:lnTo>
                  <a:lnTo>
                    <a:pt x="680258" y="1160773"/>
                  </a:lnTo>
                  <a:lnTo>
                    <a:pt x="684961" y="1197341"/>
                  </a:lnTo>
                  <a:lnTo>
                    <a:pt x="688483" y="1234080"/>
                  </a:lnTo>
                  <a:lnTo>
                    <a:pt x="687318" y="1253431"/>
                  </a:lnTo>
                  <a:lnTo>
                    <a:pt x="678437" y="1290559"/>
                  </a:lnTo>
                  <a:lnTo>
                    <a:pt x="658337" y="1333746"/>
                  </a:lnTo>
                  <a:lnTo>
                    <a:pt x="630398" y="1384015"/>
                  </a:lnTo>
                  <a:lnTo>
                    <a:pt x="617535" y="1409396"/>
                  </a:lnTo>
                  <a:lnTo>
                    <a:pt x="568642" y="1467545"/>
                  </a:lnTo>
                  <a:lnTo>
                    <a:pt x="531167" y="1489472"/>
                  </a:lnTo>
                  <a:lnTo>
                    <a:pt x="484994" y="1507038"/>
                  </a:lnTo>
                  <a:lnTo>
                    <a:pt x="438027" y="1517876"/>
                  </a:lnTo>
                  <a:lnTo>
                    <a:pt x="389882" y="1520971"/>
                  </a:lnTo>
                  <a:lnTo>
                    <a:pt x="373832" y="1520258"/>
                  </a:lnTo>
                  <a:lnTo>
                    <a:pt x="326147" y="1512926"/>
                  </a:lnTo>
                  <a:lnTo>
                    <a:pt x="280272" y="1497963"/>
                  </a:lnTo>
                  <a:lnTo>
                    <a:pt x="237456" y="1475793"/>
                  </a:lnTo>
                  <a:lnTo>
                    <a:pt x="203901" y="1452759"/>
                  </a:lnTo>
                  <a:lnTo>
                    <a:pt x="174118" y="1426028"/>
                  </a:lnTo>
                  <a:lnTo>
                    <a:pt x="148107" y="1395601"/>
                  </a:lnTo>
                  <a:lnTo>
                    <a:pt x="125868" y="1361479"/>
                  </a:lnTo>
                  <a:lnTo>
                    <a:pt x="103729" y="1316786"/>
                  </a:lnTo>
                  <a:lnTo>
                    <a:pt x="83747" y="1271316"/>
                  </a:lnTo>
                  <a:lnTo>
                    <a:pt x="65922" y="1225069"/>
                  </a:lnTo>
                  <a:lnTo>
                    <a:pt x="50254" y="1178044"/>
                  </a:lnTo>
                  <a:lnTo>
                    <a:pt x="36744" y="1130241"/>
                  </a:lnTo>
                  <a:lnTo>
                    <a:pt x="25391" y="1081661"/>
                  </a:lnTo>
                  <a:lnTo>
                    <a:pt x="17068" y="1042302"/>
                  </a:lnTo>
                  <a:lnTo>
                    <a:pt x="6570" y="1002998"/>
                  </a:lnTo>
                  <a:lnTo>
                    <a:pt x="0" y="980270"/>
                  </a:lnTo>
                  <a:lnTo>
                    <a:pt x="0" y="58263"/>
                  </a:lnTo>
                  <a:lnTo>
                    <a:pt x="73778" y="19926"/>
                  </a:lnTo>
                  <a:lnTo>
                    <a:pt x="127464" y="3226"/>
                  </a:lnTo>
                  <a:lnTo>
                    <a:pt x="146233" y="811"/>
                  </a:lnTo>
                  <a:lnTo>
                    <a:pt x="165051" y="0"/>
                  </a:lnTo>
                  <a:close/>
                </a:path>
              </a:pathLst>
            </a:custGeom>
            <a:solidFill>
              <a:srgbClr val="F4C2A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472772" y="0"/>
              <a:ext cx="633095" cy="1151890"/>
            </a:xfrm>
            <a:custGeom>
              <a:avLst/>
              <a:gdLst/>
              <a:ahLst/>
              <a:cxnLst/>
              <a:rect l="l" t="t" r="r" b="b"/>
              <a:pathLst>
                <a:path w="633094" h="1151890" extrusionOk="0">
                  <a:moveTo>
                    <a:pt x="28872" y="0"/>
                  </a:moveTo>
                  <a:lnTo>
                    <a:pt x="624920" y="0"/>
                  </a:lnTo>
                  <a:lnTo>
                    <a:pt x="631038" y="44546"/>
                  </a:lnTo>
                  <a:lnTo>
                    <a:pt x="633045" y="95121"/>
                  </a:lnTo>
                  <a:lnTo>
                    <a:pt x="631538" y="145609"/>
                  </a:lnTo>
                  <a:lnTo>
                    <a:pt x="627961" y="196075"/>
                  </a:lnTo>
                  <a:lnTo>
                    <a:pt x="623759" y="246585"/>
                  </a:lnTo>
                  <a:lnTo>
                    <a:pt x="620685" y="295456"/>
                  </a:lnTo>
                  <a:lnTo>
                    <a:pt x="618810" y="344395"/>
                  </a:lnTo>
                  <a:lnTo>
                    <a:pt x="617461" y="393360"/>
                  </a:lnTo>
                  <a:lnTo>
                    <a:pt x="615967" y="442303"/>
                  </a:lnTo>
                  <a:lnTo>
                    <a:pt x="613653" y="491182"/>
                  </a:lnTo>
                  <a:lnTo>
                    <a:pt x="609848" y="539951"/>
                  </a:lnTo>
                  <a:lnTo>
                    <a:pt x="604397" y="592545"/>
                  </a:lnTo>
                  <a:lnTo>
                    <a:pt x="597348" y="644795"/>
                  </a:lnTo>
                  <a:lnTo>
                    <a:pt x="588700" y="696699"/>
                  </a:lnTo>
                  <a:lnTo>
                    <a:pt x="578453" y="748259"/>
                  </a:lnTo>
                  <a:lnTo>
                    <a:pt x="566607" y="799474"/>
                  </a:lnTo>
                  <a:lnTo>
                    <a:pt x="553163" y="850343"/>
                  </a:lnTo>
                  <a:lnTo>
                    <a:pt x="538121" y="900868"/>
                  </a:lnTo>
                  <a:lnTo>
                    <a:pt x="521479" y="951048"/>
                  </a:lnTo>
                  <a:lnTo>
                    <a:pt x="514920" y="973715"/>
                  </a:lnTo>
                  <a:lnTo>
                    <a:pt x="499655" y="1018313"/>
                  </a:lnTo>
                  <a:lnTo>
                    <a:pt x="473377" y="1071742"/>
                  </a:lnTo>
                  <a:lnTo>
                    <a:pt x="420597" y="1124946"/>
                  </a:lnTo>
                  <a:lnTo>
                    <a:pt x="378731" y="1142671"/>
                  </a:lnTo>
                  <a:lnTo>
                    <a:pt x="322108" y="1151824"/>
                  </a:lnTo>
                  <a:lnTo>
                    <a:pt x="267817" y="1150185"/>
                  </a:lnTo>
                  <a:lnTo>
                    <a:pt x="219688" y="1138362"/>
                  </a:lnTo>
                  <a:lnTo>
                    <a:pt x="181436" y="1116982"/>
                  </a:lnTo>
                  <a:lnTo>
                    <a:pt x="156774" y="1086673"/>
                  </a:lnTo>
                  <a:lnTo>
                    <a:pt x="133012" y="1028147"/>
                  </a:lnTo>
                  <a:lnTo>
                    <a:pt x="113138" y="968184"/>
                  </a:lnTo>
                  <a:lnTo>
                    <a:pt x="99443" y="915104"/>
                  </a:lnTo>
                  <a:lnTo>
                    <a:pt x="95084" y="897394"/>
                  </a:lnTo>
                  <a:lnTo>
                    <a:pt x="90313" y="879764"/>
                  </a:lnTo>
                  <a:lnTo>
                    <a:pt x="85405" y="862215"/>
                  </a:lnTo>
                  <a:lnTo>
                    <a:pt x="75471" y="827165"/>
                  </a:lnTo>
                  <a:lnTo>
                    <a:pt x="77615" y="826847"/>
                  </a:lnTo>
                  <a:lnTo>
                    <a:pt x="68917" y="778893"/>
                  </a:lnTo>
                  <a:lnTo>
                    <a:pt x="60273" y="730936"/>
                  </a:lnTo>
                  <a:lnTo>
                    <a:pt x="51544" y="682981"/>
                  </a:lnTo>
                  <a:lnTo>
                    <a:pt x="42590" y="635030"/>
                  </a:lnTo>
                  <a:lnTo>
                    <a:pt x="33272" y="587087"/>
                  </a:lnTo>
                  <a:lnTo>
                    <a:pt x="24208" y="535313"/>
                  </a:lnTo>
                  <a:lnTo>
                    <a:pt x="16581" y="483448"/>
                  </a:lnTo>
                  <a:lnTo>
                    <a:pt x="10390" y="431490"/>
                  </a:lnTo>
                  <a:lnTo>
                    <a:pt x="5637" y="379441"/>
                  </a:lnTo>
                  <a:lnTo>
                    <a:pt x="2321" y="327301"/>
                  </a:lnTo>
                  <a:lnTo>
                    <a:pt x="442" y="275068"/>
                  </a:lnTo>
                  <a:lnTo>
                    <a:pt x="0" y="222744"/>
                  </a:lnTo>
                  <a:lnTo>
                    <a:pt x="994" y="170327"/>
                  </a:lnTo>
                  <a:lnTo>
                    <a:pt x="3426" y="117820"/>
                  </a:lnTo>
                  <a:lnTo>
                    <a:pt x="9334" y="69807"/>
                  </a:lnTo>
                  <a:lnTo>
                    <a:pt x="21253" y="22095"/>
                  </a:lnTo>
                  <a:lnTo>
                    <a:pt x="28872" y="0"/>
                  </a:lnTo>
                  <a:close/>
                </a:path>
              </a:pathLst>
            </a:custGeom>
            <a:solidFill>
              <a:srgbClr val="FDE3D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1321155" y="0"/>
            <a:ext cx="394335" cy="866775"/>
          </a:xfrm>
          <a:custGeom>
            <a:avLst/>
            <a:gdLst/>
            <a:ahLst/>
            <a:cxnLst/>
            <a:rect l="l" t="t" r="r" b="b"/>
            <a:pathLst>
              <a:path w="394335" h="866775" extrusionOk="0">
                <a:moveTo>
                  <a:pt x="0" y="0"/>
                </a:moveTo>
                <a:lnTo>
                  <a:pt x="378994" y="0"/>
                </a:lnTo>
                <a:lnTo>
                  <a:pt x="379438" y="7286"/>
                </a:lnTo>
                <a:lnTo>
                  <a:pt x="381450" y="53420"/>
                </a:lnTo>
                <a:lnTo>
                  <a:pt x="382797" y="99537"/>
                </a:lnTo>
                <a:lnTo>
                  <a:pt x="383276" y="144422"/>
                </a:lnTo>
                <a:lnTo>
                  <a:pt x="382937" y="189276"/>
                </a:lnTo>
                <a:lnTo>
                  <a:pt x="382242" y="234120"/>
                </a:lnTo>
                <a:lnTo>
                  <a:pt x="381652" y="278978"/>
                </a:lnTo>
                <a:lnTo>
                  <a:pt x="383503" y="279027"/>
                </a:lnTo>
                <a:lnTo>
                  <a:pt x="385365" y="326469"/>
                </a:lnTo>
                <a:lnTo>
                  <a:pt x="389574" y="421376"/>
                </a:lnTo>
                <a:lnTo>
                  <a:pt x="391478" y="468822"/>
                </a:lnTo>
                <a:lnTo>
                  <a:pt x="392954" y="516249"/>
                </a:lnTo>
                <a:lnTo>
                  <a:pt x="393781" y="563648"/>
                </a:lnTo>
                <a:lnTo>
                  <a:pt x="393736" y="611010"/>
                </a:lnTo>
                <a:lnTo>
                  <a:pt x="390416" y="655810"/>
                </a:lnTo>
                <a:lnTo>
                  <a:pt x="384843" y="700268"/>
                </a:lnTo>
                <a:lnTo>
                  <a:pt x="377016" y="744383"/>
                </a:lnTo>
                <a:lnTo>
                  <a:pt x="366936" y="788157"/>
                </a:lnTo>
                <a:lnTo>
                  <a:pt x="296920" y="840779"/>
                </a:lnTo>
                <a:lnTo>
                  <a:pt x="240996" y="860244"/>
                </a:lnTo>
                <a:lnTo>
                  <a:pt x="192148" y="866270"/>
                </a:lnTo>
                <a:lnTo>
                  <a:pt x="175485" y="865073"/>
                </a:lnTo>
                <a:lnTo>
                  <a:pt x="128802" y="849183"/>
                </a:lnTo>
                <a:lnTo>
                  <a:pt x="73553" y="797262"/>
                </a:lnTo>
                <a:lnTo>
                  <a:pt x="33782" y="742558"/>
                </a:lnTo>
                <a:lnTo>
                  <a:pt x="22554" y="705305"/>
                </a:lnTo>
                <a:lnTo>
                  <a:pt x="14551" y="667509"/>
                </a:lnTo>
                <a:lnTo>
                  <a:pt x="9775" y="629169"/>
                </a:lnTo>
                <a:lnTo>
                  <a:pt x="8224" y="590285"/>
                </a:lnTo>
                <a:lnTo>
                  <a:pt x="5912" y="544066"/>
                </a:lnTo>
                <a:lnTo>
                  <a:pt x="5075" y="497864"/>
                </a:lnTo>
                <a:lnTo>
                  <a:pt x="5055" y="356553"/>
                </a:lnTo>
                <a:lnTo>
                  <a:pt x="5486" y="307618"/>
                </a:lnTo>
                <a:lnTo>
                  <a:pt x="5593" y="258673"/>
                </a:lnTo>
                <a:lnTo>
                  <a:pt x="4716" y="209701"/>
                </a:lnTo>
                <a:lnTo>
                  <a:pt x="3778" y="162372"/>
                </a:lnTo>
                <a:lnTo>
                  <a:pt x="3480" y="115077"/>
                </a:lnTo>
                <a:lnTo>
                  <a:pt x="2986" y="67777"/>
                </a:lnTo>
                <a:lnTo>
                  <a:pt x="1460" y="20431"/>
                </a:lnTo>
                <a:lnTo>
                  <a:pt x="0" y="0"/>
                </a:lnTo>
                <a:close/>
              </a:path>
            </a:pathLst>
          </a:custGeom>
          <a:solidFill>
            <a:srgbClr val="CAEB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6" name="Google Shape;176;p6"/>
          <p:cNvGrpSpPr/>
          <p:nvPr/>
        </p:nvGrpSpPr>
        <p:grpSpPr>
          <a:xfrm>
            <a:off x="10559276" y="3731146"/>
            <a:ext cx="7194490" cy="6157886"/>
            <a:chOff x="7897501" y="3167096"/>
            <a:chExt cx="7194490" cy="6157886"/>
          </a:xfrm>
        </p:grpSpPr>
        <p:pic>
          <p:nvPicPr>
            <p:cNvPr id="177" name="Google Shape;177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54606" y="3224166"/>
              <a:ext cx="7080472" cy="60488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6"/>
            <p:cNvSpPr/>
            <p:nvPr/>
          </p:nvSpPr>
          <p:spPr>
            <a:xfrm>
              <a:off x="9482166" y="4644636"/>
              <a:ext cx="587375" cy="2664460"/>
            </a:xfrm>
            <a:custGeom>
              <a:avLst/>
              <a:gdLst/>
              <a:ahLst/>
              <a:cxnLst/>
              <a:rect l="l" t="t" r="r" b="b"/>
              <a:pathLst>
                <a:path w="587375" h="2664459" extrusionOk="0">
                  <a:moveTo>
                    <a:pt x="587039" y="2664022"/>
                  </a:moveTo>
                  <a:lnTo>
                    <a:pt x="0" y="2664022"/>
                  </a:lnTo>
                  <a:lnTo>
                    <a:pt x="0" y="0"/>
                  </a:lnTo>
                  <a:lnTo>
                    <a:pt x="587039" y="0"/>
                  </a:lnTo>
                  <a:lnTo>
                    <a:pt x="587039" y="2664022"/>
                  </a:lnTo>
                  <a:close/>
                </a:path>
              </a:pathLst>
            </a:custGeom>
            <a:solidFill>
              <a:srgbClr val="DB4E4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54606" y="8492534"/>
              <a:ext cx="1762760" cy="473709"/>
            </a:xfrm>
            <a:custGeom>
              <a:avLst/>
              <a:gdLst/>
              <a:ahLst/>
              <a:cxnLst/>
              <a:rect l="l" t="t" r="r" b="b"/>
              <a:pathLst>
                <a:path w="1762759" h="473709" extrusionOk="0">
                  <a:moveTo>
                    <a:pt x="1762261" y="473435"/>
                  </a:moveTo>
                  <a:lnTo>
                    <a:pt x="1701835" y="449030"/>
                  </a:lnTo>
                  <a:lnTo>
                    <a:pt x="1642255" y="426915"/>
                  </a:lnTo>
                  <a:lnTo>
                    <a:pt x="1583615" y="406983"/>
                  </a:lnTo>
                  <a:lnTo>
                    <a:pt x="1526009" y="389123"/>
                  </a:lnTo>
                  <a:lnTo>
                    <a:pt x="1469533" y="373228"/>
                  </a:lnTo>
                  <a:lnTo>
                    <a:pt x="1414280" y="359189"/>
                  </a:lnTo>
                  <a:lnTo>
                    <a:pt x="1360345" y="346898"/>
                  </a:lnTo>
                  <a:lnTo>
                    <a:pt x="1307824" y="336245"/>
                  </a:lnTo>
                  <a:lnTo>
                    <a:pt x="1207398" y="319420"/>
                  </a:lnTo>
                  <a:lnTo>
                    <a:pt x="1113759" y="307847"/>
                  </a:lnTo>
                  <a:lnTo>
                    <a:pt x="1027664" y="300657"/>
                  </a:lnTo>
                  <a:lnTo>
                    <a:pt x="949869" y="296980"/>
                  </a:lnTo>
                  <a:lnTo>
                    <a:pt x="881130" y="295947"/>
                  </a:lnTo>
                  <a:lnTo>
                    <a:pt x="816075" y="296876"/>
                  </a:lnTo>
                  <a:lnTo>
                    <a:pt x="752664" y="299573"/>
                  </a:lnTo>
                  <a:lnTo>
                    <a:pt x="690944" y="303903"/>
                  </a:lnTo>
                  <a:lnTo>
                    <a:pt x="630962" y="309732"/>
                  </a:lnTo>
                  <a:lnTo>
                    <a:pt x="572764" y="316925"/>
                  </a:lnTo>
                  <a:lnTo>
                    <a:pt x="516398" y="325349"/>
                  </a:lnTo>
                  <a:lnTo>
                    <a:pt x="461911" y="334868"/>
                  </a:lnTo>
                  <a:lnTo>
                    <a:pt x="409350" y="345349"/>
                  </a:lnTo>
                  <a:lnTo>
                    <a:pt x="310193" y="368655"/>
                  </a:lnTo>
                  <a:lnTo>
                    <a:pt x="219304" y="394192"/>
                  </a:lnTo>
                  <a:lnTo>
                    <a:pt x="137058" y="420885"/>
                  </a:lnTo>
                  <a:lnTo>
                    <a:pt x="63831" y="447658"/>
                  </a:lnTo>
                  <a:lnTo>
                    <a:pt x="0" y="473435"/>
                  </a:lnTo>
                  <a:lnTo>
                    <a:pt x="0" y="177242"/>
                  </a:lnTo>
                  <a:lnTo>
                    <a:pt x="63831" y="151615"/>
                  </a:lnTo>
                  <a:lnTo>
                    <a:pt x="137058" y="124922"/>
                  </a:lnTo>
                  <a:lnTo>
                    <a:pt x="219304" y="98253"/>
                  </a:lnTo>
                  <a:lnTo>
                    <a:pt x="310193" y="72697"/>
                  </a:lnTo>
                  <a:lnTo>
                    <a:pt x="409350" y="49343"/>
                  </a:lnTo>
                  <a:lnTo>
                    <a:pt x="461911" y="38833"/>
                  </a:lnTo>
                  <a:lnTo>
                    <a:pt x="516398" y="29283"/>
                  </a:lnTo>
                  <a:lnTo>
                    <a:pt x="572764" y="20828"/>
                  </a:lnTo>
                  <a:lnTo>
                    <a:pt x="630962" y="13605"/>
                  </a:lnTo>
                  <a:lnTo>
                    <a:pt x="690944" y="7750"/>
                  </a:lnTo>
                  <a:lnTo>
                    <a:pt x="752664" y="3399"/>
                  </a:lnTo>
                  <a:lnTo>
                    <a:pt x="816075" y="688"/>
                  </a:lnTo>
                  <a:lnTo>
                    <a:pt x="914320" y="0"/>
                  </a:lnTo>
                  <a:lnTo>
                    <a:pt x="987681" y="2280"/>
                  </a:lnTo>
                  <a:lnTo>
                    <a:pt x="1069721" y="7661"/>
                  </a:lnTo>
                  <a:lnTo>
                    <a:pt x="1159683" y="16997"/>
                  </a:lnTo>
                  <a:lnTo>
                    <a:pt x="1256810" y="31143"/>
                  </a:lnTo>
                  <a:lnTo>
                    <a:pt x="1307824" y="40287"/>
                  </a:lnTo>
                  <a:lnTo>
                    <a:pt x="1360345" y="50953"/>
                  </a:lnTo>
                  <a:lnTo>
                    <a:pt x="1414280" y="63250"/>
                  </a:lnTo>
                  <a:lnTo>
                    <a:pt x="1469532" y="77283"/>
                  </a:lnTo>
                  <a:lnTo>
                    <a:pt x="1526009" y="93160"/>
                  </a:lnTo>
                  <a:lnTo>
                    <a:pt x="1583615" y="110988"/>
                  </a:lnTo>
                  <a:lnTo>
                    <a:pt x="1642255" y="130873"/>
                  </a:lnTo>
                  <a:lnTo>
                    <a:pt x="1701835" y="152922"/>
                  </a:lnTo>
                  <a:lnTo>
                    <a:pt x="1762261" y="177242"/>
                  </a:lnTo>
                  <a:lnTo>
                    <a:pt x="1762261" y="473435"/>
                  </a:lnTo>
                  <a:close/>
                </a:path>
              </a:pathLst>
            </a:custGeom>
            <a:solidFill>
              <a:srgbClr val="4EC2C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7954594" y="6093078"/>
              <a:ext cx="1762760" cy="2576830"/>
            </a:xfrm>
            <a:custGeom>
              <a:avLst/>
              <a:gdLst/>
              <a:ahLst/>
              <a:cxnLst/>
              <a:rect l="l" t="t" r="r" b="b"/>
              <a:pathLst>
                <a:path w="1762759" h="2576829" extrusionOk="0">
                  <a:moveTo>
                    <a:pt x="1762264" y="1215593"/>
                  </a:moveTo>
                  <a:lnTo>
                    <a:pt x="1527568" y="1215593"/>
                  </a:lnTo>
                  <a:lnTo>
                    <a:pt x="1527568" y="66205"/>
                  </a:lnTo>
                  <a:lnTo>
                    <a:pt x="1437360" y="41427"/>
                  </a:lnTo>
                  <a:lnTo>
                    <a:pt x="1339291" y="19062"/>
                  </a:lnTo>
                  <a:lnTo>
                    <a:pt x="1287335" y="9067"/>
                  </a:lnTo>
                  <a:lnTo>
                    <a:pt x="1233474" y="0"/>
                  </a:lnTo>
                  <a:lnTo>
                    <a:pt x="1233474" y="1215593"/>
                  </a:lnTo>
                  <a:lnTo>
                    <a:pt x="352348" y="1215593"/>
                  </a:lnTo>
                  <a:lnTo>
                    <a:pt x="352348" y="34810"/>
                  </a:lnTo>
                  <a:lnTo>
                    <a:pt x="255866" y="60058"/>
                  </a:lnTo>
                  <a:lnTo>
                    <a:pt x="206235" y="74853"/>
                  </a:lnTo>
                  <a:lnTo>
                    <a:pt x="155765" y="91186"/>
                  </a:lnTo>
                  <a:lnTo>
                    <a:pt x="104521" y="109118"/>
                  </a:lnTo>
                  <a:lnTo>
                    <a:pt x="52578" y="128727"/>
                  </a:lnTo>
                  <a:lnTo>
                    <a:pt x="0" y="150088"/>
                  </a:lnTo>
                  <a:lnTo>
                    <a:pt x="0" y="2576703"/>
                  </a:lnTo>
                  <a:lnTo>
                    <a:pt x="63842" y="2551074"/>
                  </a:lnTo>
                  <a:lnTo>
                    <a:pt x="137058" y="2524379"/>
                  </a:lnTo>
                  <a:lnTo>
                    <a:pt x="219316" y="2497709"/>
                  </a:lnTo>
                  <a:lnTo>
                    <a:pt x="310197" y="2472156"/>
                  </a:lnTo>
                  <a:lnTo>
                    <a:pt x="409359" y="2448801"/>
                  </a:lnTo>
                  <a:lnTo>
                    <a:pt x="461911" y="2438298"/>
                  </a:lnTo>
                  <a:lnTo>
                    <a:pt x="516407" y="2428748"/>
                  </a:lnTo>
                  <a:lnTo>
                    <a:pt x="572770" y="2420289"/>
                  </a:lnTo>
                  <a:lnTo>
                    <a:pt x="630974" y="2413063"/>
                  </a:lnTo>
                  <a:lnTo>
                    <a:pt x="690956" y="2407208"/>
                  </a:lnTo>
                  <a:lnTo>
                    <a:pt x="752665" y="2402865"/>
                  </a:lnTo>
                  <a:lnTo>
                    <a:pt x="816076" y="2400147"/>
                  </a:lnTo>
                  <a:lnTo>
                    <a:pt x="881138" y="2399220"/>
                  </a:lnTo>
                  <a:lnTo>
                    <a:pt x="949871" y="2400262"/>
                  </a:lnTo>
                  <a:lnTo>
                    <a:pt x="1027671" y="2403995"/>
                  </a:lnTo>
                  <a:lnTo>
                    <a:pt x="1113764" y="2411247"/>
                  </a:lnTo>
                  <a:lnTo>
                    <a:pt x="1207401" y="2422880"/>
                  </a:lnTo>
                  <a:lnTo>
                    <a:pt x="1307833" y="2439746"/>
                  </a:lnTo>
                  <a:lnTo>
                    <a:pt x="1360347" y="2450414"/>
                  </a:lnTo>
                  <a:lnTo>
                    <a:pt x="1414284" y="2462707"/>
                  </a:lnTo>
                  <a:lnTo>
                    <a:pt x="1469542" y="2476741"/>
                  </a:lnTo>
                  <a:lnTo>
                    <a:pt x="1526019" y="2492629"/>
                  </a:lnTo>
                  <a:lnTo>
                    <a:pt x="1583626" y="2510447"/>
                  </a:lnTo>
                  <a:lnTo>
                    <a:pt x="1642262" y="2530335"/>
                  </a:lnTo>
                  <a:lnTo>
                    <a:pt x="1701838" y="2552382"/>
                  </a:lnTo>
                  <a:lnTo>
                    <a:pt x="1762264" y="2576703"/>
                  </a:lnTo>
                  <a:lnTo>
                    <a:pt x="1762264" y="1215593"/>
                  </a:lnTo>
                  <a:close/>
                </a:path>
              </a:pathLst>
            </a:custGeom>
            <a:solidFill>
              <a:srgbClr val="A8DD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601035" y="5118316"/>
              <a:ext cx="587375" cy="2190750"/>
            </a:xfrm>
            <a:custGeom>
              <a:avLst/>
              <a:gdLst/>
              <a:ahLst/>
              <a:cxnLst/>
              <a:rect l="l" t="t" r="r" b="b"/>
              <a:pathLst>
                <a:path w="587375" h="2190750" extrusionOk="0">
                  <a:moveTo>
                    <a:pt x="587039" y="2190342"/>
                  </a:moveTo>
                  <a:lnTo>
                    <a:pt x="0" y="2190342"/>
                  </a:lnTo>
                  <a:lnTo>
                    <a:pt x="0" y="0"/>
                  </a:lnTo>
                  <a:lnTo>
                    <a:pt x="587039" y="0"/>
                  </a:lnTo>
                  <a:lnTo>
                    <a:pt x="587039" y="2190342"/>
                  </a:lnTo>
                  <a:close/>
                </a:path>
              </a:pathLst>
            </a:custGeom>
            <a:solidFill>
              <a:srgbClr val="8ECAE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82" name="Google Shape;182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501" y="3167096"/>
              <a:ext cx="7194490" cy="61578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" name="Google Shape;183;p6"/>
          <p:cNvSpPr txBox="1">
            <a:spLocks noGrp="1"/>
          </p:cNvSpPr>
          <p:nvPr>
            <p:ph type="title"/>
          </p:nvPr>
        </p:nvSpPr>
        <p:spPr>
          <a:xfrm>
            <a:off x="3056777" y="318775"/>
            <a:ext cx="14697000" cy="3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5080" lvl="0" indent="0" algn="just" rtl="0">
              <a:lnSpc>
                <a:spcPct val="124406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Hubo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periodo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transición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entre 1985 y 1990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donde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gobierno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de Carlos Salinas de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Gortari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presentó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manera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explícita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las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reglas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de  la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nueva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política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con el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programa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nacional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modernización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industrial y del </a:t>
            </a:r>
            <a:r>
              <a:rPr lang="en-US" sz="4000" i="0" dirty="0" err="1">
                <a:latin typeface="Century Gothic"/>
                <a:ea typeface="Century Gothic"/>
                <a:cs typeface="Century Gothic"/>
                <a:sym typeface="Century Gothic"/>
              </a:rPr>
              <a:t>comercio</a:t>
            </a:r>
            <a:r>
              <a:rPr lang="en-US" sz="4000" i="0" dirty="0">
                <a:latin typeface="Century Gothic"/>
                <a:ea typeface="Century Gothic"/>
                <a:cs typeface="Century Gothic"/>
                <a:sym typeface="Century Gothic"/>
              </a:rPr>
              <a:t> exterior.</a:t>
            </a:r>
            <a:endParaRPr sz="4000" i="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6"/>
          <p:cNvSpPr txBox="1"/>
          <p:nvPr/>
        </p:nvSpPr>
        <p:spPr>
          <a:xfrm>
            <a:off x="681721" y="4922050"/>
            <a:ext cx="9605400" cy="44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5080" lvl="0" indent="0" algn="just" rtl="0">
              <a:lnSpc>
                <a:spcPct val="1028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consideraba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económica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sustentadora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sustitución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había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provocado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descenso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crecimiento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oportunidades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empleo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sector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manufacturero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700" marR="5080" lvl="0" indent="0" rtl="0">
              <a:lnSpc>
                <a:spcPct val="1028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7"/>
          <p:cNvGrpSpPr/>
          <p:nvPr/>
        </p:nvGrpSpPr>
        <p:grpSpPr>
          <a:xfrm>
            <a:off x="15011677" y="7025844"/>
            <a:ext cx="3276845" cy="3261288"/>
            <a:chOff x="15011677" y="7025844"/>
            <a:chExt cx="3276845" cy="3261288"/>
          </a:xfrm>
        </p:grpSpPr>
        <p:sp>
          <p:nvSpPr>
            <p:cNvPr id="190" name="Google Shape;190;p7"/>
            <p:cNvSpPr/>
            <p:nvPr/>
          </p:nvSpPr>
          <p:spPr>
            <a:xfrm>
              <a:off x="15138287" y="8839967"/>
              <a:ext cx="3150235" cy="1447165"/>
            </a:xfrm>
            <a:custGeom>
              <a:avLst/>
              <a:gdLst/>
              <a:ahLst/>
              <a:cxnLst/>
              <a:rect l="l" t="t" r="r" b="b"/>
              <a:pathLst>
                <a:path w="3150234" h="1447165" extrusionOk="0">
                  <a:moveTo>
                    <a:pt x="3149710" y="1447032"/>
                  </a:moveTo>
                  <a:lnTo>
                    <a:pt x="0" y="1447032"/>
                  </a:lnTo>
                  <a:lnTo>
                    <a:pt x="128302" y="1299345"/>
                  </a:lnTo>
                  <a:lnTo>
                    <a:pt x="159525" y="1264008"/>
                  </a:lnTo>
                  <a:lnTo>
                    <a:pt x="190835" y="1229089"/>
                  </a:lnTo>
                  <a:lnTo>
                    <a:pt x="225286" y="1191365"/>
                  </a:lnTo>
                  <a:lnTo>
                    <a:pt x="259966" y="1153827"/>
                  </a:lnTo>
                  <a:lnTo>
                    <a:pt x="294940" y="1116558"/>
                  </a:lnTo>
                  <a:lnTo>
                    <a:pt x="330275" y="1079643"/>
                  </a:lnTo>
                  <a:lnTo>
                    <a:pt x="366036" y="1043165"/>
                  </a:lnTo>
                  <a:lnTo>
                    <a:pt x="402288" y="1007208"/>
                  </a:lnTo>
                  <a:lnTo>
                    <a:pt x="440668" y="970368"/>
                  </a:lnTo>
                  <a:lnTo>
                    <a:pt x="479565" y="934056"/>
                  </a:lnTo>
                  <a:lnTo>
                    <a:pt x="597178" y="826075"/>
                  </a:lnTo>
                  <a:lnTo>
                    <a:pt x="635965" y="789664"/>
                  </a:lnTo>
                  <a:lnTo>
                    <a:pt x="674180" y="752674"/>
                  </a:lnTo>
                  <a:lnTo>
                    <a:pt x="711323" y="717546"/>
                  </a:lnTo>
                  <a:lnTo>
                    <a:pt x="749495" y="683697"/>
                  </a:lnTo>
                  <a:lnTo>
                    <a:pt x="788695" y="651125"/>
                  </a:lnTo>
                  <a:lnTo>
                    <a:pt x="828924" y="619832"/>
                  </a:lnTo>
                  <a:lnTo>
                    <a:pt x="870182" y="589818"/>
                  </a:lnTo>
                  <a:lnTo>
                    <a:pt x="912468" y="561081"/>
                  </a:lnTo>
                  <a:lnTo>
                    <a:pt x="953665" y="531947"/>
                  </a:lnTo>
                  <a:lnTo>
                    <a:pt x="995340" y="503607"/>
                  </a:lnTo>
                  <a:lnTo>
                    <a:pt x="1037494" y="476061"/>
                  </a:lnTo>
                  <a:lnTo>
                    <a:pt x="1080126" y="449309"/>
                  </a:lnTo>
                  <a:lnTo>
                    <a:pt x="1123237" y="423351"/>
                  </a:lnTo>
                  <a:lnTo>
                    <a:pt x="1166827" y="398187"/>
                  </a:lnTo>
                  <a:lnTo>
                    <a:pt x="1210895" y="373818"/>
                  </a:lnTo>
                  <a:lnTo>
                    <a:pt x="1255441" y="350242"/>
                  </a:lnTo>
                  <a:lnTo>
                    <a:pt x="1300466" y="327460"/>
                  </a:lnTo>
                  <a:lnTo>
                    <a:pt x="1346125" y="306383"/>
                  </a:lnTo>
                  <a:lnTo>
                    <a:pt x="1527060" y="218100"/>
                  </a:lnTo>
                  <a:lnTo>
                    <a:pt x="1572589" y="196851"/>
                  </a:lnTo>
                  <a:lnTo>
                    <a:pt x="1618526" y="176657"/>
                  </a:lnTo>
                  <a:lnTo>
                    <a:pt x="1665015" y="157880"/>
                  </a:lnTo>
                  <a:lnTo>
                    <a:pt x="1711469" y="140734"/>
                  </a:lnTo>
                  <a:lnTo>
                    <a:pt x="1758187" y="124478"/>
                  </a:lnTo>
                  <a:lnTo>
                    <a:pt x="1805169" y="109114"/>
                  </a:lnTo>
                  <a:lnTo>
                    <a:pt x="1852416" y="94640"/>
                  </a:lnTo>
                  <a:lnTo>
                    <a:pt x="1899926" y="81058"/>
                  </a:lnTo>
                  <a:lnTo>
                    <a:pt x="1947700" y="68366"/>
                  </a:lnTo>
                  <a:lnTo>
                    <a:pt x="1995739" y="56565"/>
                  </a:lnTo>
                  <a:lnTo>
                    <a:pt x="2044041" y="45656"/>
                  </a:lnTo>
                  <a:lnTo>
                    <a:pt x="2093572" y="36948"/>
                  </a:lnTo>
                  <a:lnTo>
                    <a:pt x="2143199" y="28968"/>
                  </a:lnTo>
                  <a:lnTo>
                    <a:pt x="2192922" y="21717"/>
                  </a:lnTo>
                  <a:lnTo>
                    <a:pt x="2242740" y="15195"/>
                  </a:lnTo>
                  <a:lnTo>
                    <a:pt x="2292653" y="9401"/>
                  </a:lnTo>
                  <a:lnTo>
                    <a:pt x="2342662" y="4336"/>
                  </a:lnTo>
                  <a:lnTo>
                    <a:pt x="2392766" y="0"/>
                  </a:lnTo>
                  <a:lnTo>
                    <a:pt x="2408905" y="1078"/>
                  </a:lnTo>
                  <a:lnTo>
                    <a:pt x="2424963" y="2797"/>
                  </a:lnTo>
                  <a:lnTo>
                    <a:pt x="2440939" y="5155"/>
                  </a:lnTo>
                  <a:lnTo>
                    <a:pt x="2456834" y="8152"/>
                  </a:lnTo>
                  <a:lnTo>
                    <a:pt x="2507352" y="12051"/>
                  </a:lnTo>
                  <a:lnTo>
                    <a:pt x="2557686" y="16794"/>
                  </a:lnTo>
                  <a:lnTo>
                    <a:pt x="2607837" y="22380"/>
                  </a:lnTo>
                  <a:lnTo>
                    <a:pt x="2657805" y="28811"/>
                  </a:lnTo>
                  <a:lnTo>
                    <a:pt x="2707589" y="36085"/>
                  </a:lnTo>
                  <a:lnTo>
                    <a:pt x="2757190" y="44203"/>
                  </a:lnTo>
                  <a:lnTo>
                    <a:pt x="2806607" y="53164"/>
                  </a:lnTo>
                  <a:lnTo>
                    <a:pt x="2855842" y="62969"/>
                  </a:lnTo>
                  <a:lnTo>
                    <a:pt x="2904893" y="73619"/>
                  </a:lnTo>
                  <a:lnTo>
                    <a:pt x="2953760" y="85111"/>
                  </a:lnTo>
                  <a:lnTo>
                    <a:pt x="3002444" y="97448"/>
                  </a:lnTo>
                  <a:lnTo>
                    <a:pt x="3050945" y="110628"/>
                  </a:lnTo>
                  <a:lnTo>
                    <a:pt x="3099263" y="124653"/>
                  </a:lnTo>
                  <a:lnTo>
                    <a:pt x="3147397" y="139521"/>
                  </a:lnTo>
                  <a:lnTo>
                    <a:pt x="3149710" y="140279"/>
                  </a:lnTo>
                  <a:lnTo>
                    <a:pt x="3149710" y="1447032"/>
                  </a:lnTo>
                  <a:close/>
                </a:path>
              </a:pathLst>
            </a:custGeom>
            <a:solidFill>
              <a:srgbClr val="C38E6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15011677" y="7025844"/>
              <a:ext cx="3276600" cy="3251200"/>
            </a:xfrm>
            <a:custGeom>
              <a:avLst/>
              <a:gdLst/>
              <a:ahLst/>
              <a:cxnLst/>
              <a:rect l="l" t="t" r="r" b="b"/>
              <a:pathLst>
                <a:path w="3276600" h="3251200" extrusionOk="0">
                  <a:moveTo>
                    <a:pt x="258895" y="3251199"/>
                  </a:moveTo>
                  <a:lnTo>
                    <a:pt x="7677" y="3251199"/>
                  </a:lnTo>
                  <a:lnTo>
                    <a:pt x="4912" y="3225799"/>
                  </a:lnTo>
                  <a:lnTo>
                    <a:pt x="0" y="3187699"/>
                  </a:lnTo>
                  <a:lnTo>
                    <a:pt x="768" y="3124199"/>
                  </a:lnTo>
                  <a:lnTo>
                    <a:pt x="3492" y="3073399"/>
                  </a:lnTo>
                  <a:lnTo>
                    <a:pt x="8174" y="3022599"/>
                  </a:lnTo>
                  <a:lnTo>
                    <a:pt x="14813" y="2971799"/>
                  </a:lnTo>
                  <a:lnTo>
                    <a:pt x="23408" y="2920999"/>
                  </a:lnTo>
                  <a:lnTo>
                    <a:pt x="31133" y="2870199"/>
                  </a:lnTo>
                  <a:lnTo>
                    <a:pt x="39941" y="2819399"/>
                  </a:lnTo>
                  <a:lnTo>
                    <a:pt x="49325" y="2781299"/>
                  </a:lnTo>
                  <a:lnTo>
                    <a:pt x="58777" y="2730499"/>
                  </a:lnTo>
                  <a:lnTo>
                    <a:pt x="67789" y="2679699"/>
                  </a:lnTo>
                  <a:lnTo>
                    <a:pt x="75854" y="2628899"/>
                  </a:lnTo>
                  <a:lnTo>
                    <a:pt x="84813" y="2578099"/>
                  </a:lnTo>
                  <a:lnTo>
                    <a:pt x="96053" y="2539999"/>
                  </a:lnTo>
                  <a:lnTo>
                    <a:pt x="109054" y="2489199"/>
                  </a:lnTo>
                  <a:lnTo>
                    <a:pt x="123298" y="2438399"/>
                  </a:lnTo>
                  <a:lnTo>
                    <a:pt x="138267" y="2387599"/>
                  </a:lnTo>
                  <a:lnTo>
                    <a:pt x="153442" y="2349499"/>
                  </a:lnTo>
                  <a:lnTo>
                    <a:pt x="168304" y="2298699"/>
                  </a:lnTo>
                  <a:lnTo>
                    <a:pt x="182335" y="2247899"/>
                  </a:lnTo>
                  <a:lnTo>
                    <a:pt x="197892" y="2197099"/>
                  </a:lnTo>
                  <a:lnTo>
                    <a:pt x="214501" y="2146299"/>
                  </a:lnTo>
                  <a:lnTo>
                    <a:pt x="232162" y="2108199"/>
                  </a:lnTo>
                  <a:lnTo>
                    <a:pt x="250874" y="2057399"/>
                  </a:lnTo>
                  <a:lnTo>
                    <a:pt x="270637" y="2006599"/>
                  </a:lnTo>
                  <a:lnTo>
                    <a:pt x="291452" y="1955799"/>
                  </a:lnTo>
                  <a:lnTo>
                    <a:pt x="313318" y="1904999"/>
                  </a:lnTo>
                  <a:lnTo>
                    <a:pt x="336235" y="1854199"/>
                  </a:lnTo>
                  <a:lnTo>
                    <a:pt x="360204" y="1816099"/>
                  </a:lnTo>
                  <a:lnTo>
                    <a:pt x="385224" y="1765299"/>
                  </a:lnTo>
                  <a:lnTo>
                    <a:pt x="394182" y="1752599"/>
                  </a:lnTo>
                  <a:lnTo>
                    <a:pt x="403576" y="1739899"/>
                  </a:lnTo>
                  <a:lnTo>
                    <a:pt x="413062" y="1714499"/>
                  </a:lnTo>
                  <a:lnTo>
                    <a:pt x="422295" y="1701799"/>
                  </a:lnTo>
                  <a:lnTo>
                    <a:pt x="448889" y="1650999"/>
                  </a:lnTo>
                  <a:lnTo>
                    <a:pt x="475265" y="1612899"/>
                  </a:lnTo>
                  <a:lnTo>
                    <a:pt x="502154" y="1562099"/>
                  </a:lnTo>
                  <a:lnTo>
                    <a:pt x="530285" y="1511299"/>
                  </a:lnTo>
                  <a:lnTo>
                    <a:pt x="555572" y="1473199"/>
                  </a:lnTo>
                  <a:lnTo>
                    <a:pt x="581782" y="1435099"/>
                  </a:lnTo>
                  <a:lnTo>
                    <a:pt x="608915" y="1396999"/>
                  </a:lnTo>
                  <a:lnTo>
                    <a:pt x="636970" y="1371599"/>
                  </a:lnTo>
                  <a:lnTo>
                    <a:pt x="662004" y="1333499"/>
                  </a:lnTo>
                  <a:lnTo>
                    <a:pt x="687856" y="1308099"/>
                  </a:lnTo>
                  <a:lnTo>
                    <a:pt x="714059" y="1269999"/>
                  </a:lnTo>
                  <a:lnTo>
                    <a:pt x="740148" y="1244599"/>
                  </a:lnTo>
                  <a:lnTo>
                    <a:pt x="765102" y="1219199"/>
                  </a:lnTo>
                  <a:lnTo>
                    <a:pt x="790116" y="1181099"/>
                  </a:lnTo>
                  <a:lnTo>
                    <a:pt x="814932" y="1155699"/>
                  </a:lnTo>
                  <a:lnTo>
                    <a:pt x="839289" y="1130299"/>
                  </a:lnTo>
                  <a:lnTo>
                    <a:pt x="871972" y="1092199"/>
                  </a:lnTo>
                  <a:lnTo>
                    <a:pt x="906140" y="1054099"/>
                  </a:lnTo>
                  <a:lnTo>
                    <a:pt x="941679" y="1015999"/>
                  </a:lnTo>
                  <a:lnTo>
                    <a:pt x="978473" y="977899"/>
                  </a:lnTo>
                  <a:lnTo>
                    <a:pt x="1016407" y="952499"/>
                  </a:lnTo>
                  <a:lnTo>
                    <a:pt x="1055366" y="914399"/>
                  </a:lnTo>
                  <a:lnTo>
                    <a:pt x="1095235" y="888999"/>
                  </a:lnTo>
                  <a:lnTo>
                    <a:pt x="1135899" y="863599"/>
                  </a:lnTo>
                  <a:lnTo>
                    <a:pt x="1177243" y="838199"/>
                  </a:lnTo>
                  <a:lnTo>
                    <a:pt x="1219152" y="800099"/>
                  </a:lnTo>
                  <a:lnTo>
                    <a:pt x="1261509" y="774699"/>
                  </a:lnTo>
                  <a:lnTo>
                    <a:pt x="1477237" y="647699"/>
                  </a:lnTo>
                  <a:lnTo>
                    <a:pt x="1520411" y="609599"/>
                  </a:lnTo>
                  <a:lnTo>
                    <a:pt x="1563737" y="584199"/>
                  </a:lnTo>
                  <a:lnTo>
                    <a:pt x="1589922" y="571499"/>
                  </a:lnTo>
                  <a:lnTo>
                    <a:pt x="1616717" y="558799"/>
                  </a:lnTo>
                  <a:lnTo>
                    <a:pt x="1644121" y="546099"/>
                  </a:lnTo>
                  <a:lnTo>
                    <a:pt x="1672135" y="520699"/>
                  </a:lnTo>
                  <a:lnTo>
                    <a:pt x="1720272" y="507999"/>
                  </a:lnTo>
                  <a:lnTo>
                    <a:pt x="1768509" y="482599"/>
                  </a:lnTo>
                  <a:lnTo>
                    <a:pt x="1816823" y="469899"/>
                  </a:lnTo>
                  <a:lnTo>
                    <a:pt x="1865196" y="444499"/>
                  </a:lnTo>
                  <a:lnTo>
                    <a:pt x="1913607" y="431799"/>
                  </a:lnTo>
                  <a:lnTo>
                    <a:pt x="2010463" y="393699"/>
                  </a:lnTo>
                  <a:lnTo>
                    <a:pt x="2058868" y="368299"/>
                  </a:lnTo>
                  <a:lnTo>
                    <a:pt x="2079703" y="368299"/>
                  </a:lnTo>
                  <a:lnTo>
                    <a:pt x="2086478" y="355599"/>
                  </a:lnTo>
                  <a:lnTo>
                    <a:pt x="2133559" y="342899"/>
                  </a:lnTo>
                  <a:lnTo>
                    <a:pt x="2180990" y="317499"/>
                  </a:lnTo>
                  <a:lnTo>
                    <a:pt x="2228740" y="304799"/>
                  </a:lnTo>
                  <a:lnTo>
                    <a:pt x="2276781" y="279399"/>
                  </a:lnTo>
                  <a:lnTo>
                    <a:pt x="2373612" y="253999"/>
                  </a:lnTo>
                  <a:lnTo>
                    <a:pt x="2422343" y="228599"/>
                  </a:lnTo>
                  <a:lnTo>
                    <a:pt x="2667955" y="165099"/>
                  </a:lnTo>
                  <a:lnTo>
                    <a:pt x="2766556" y="126999"/>
                  </a:lnTo>
                  <a:lnTo>
                    <a:pt x="3253999" y="0"/>
                  </a:lnTo>
                  <a:lnTo>
                    <a:pt x="3276321" y="0"/>
                  </a:lnTo>
                  <a:lnTo>
                    <a:pt x="3276321" y="393699"/>
                  </a:lnTo>
                  <a:lnTo>
                    <a:pt x="3263212" y="393699"/>
                  </a:lnTo>
                  <a:lnTo>
                    <a:pt x="3210261" y="406399"/>
                  </a:lnTo>
                  <a:lnTo>
                    <a:pt x="3112922" y="431799"/>
                  </a:lnTo>
                  <a:lnTo>
                    <a:pt x="3064345" y="431799"/>
                  </a:lnTo>
                  <a:lnTo>
                    <a:pt x="2968180" y="457199"/>
                  </a:lnTo>
                  <a:lnTo>
                    <a:pt x="2918358" y="482599"/>
                  </a:lnTo>
                  <a:lnTo>
                    <a:pt x="2769390" y="520699"/>
                  </a:lnTo>
                  <a:lnTo>
                    <a:pt x="2719836" y="546099"/>
                  </a:lnTo>
                  <a:lnTo>
                    <a:pt x="2571212" y="584199"/>
                  </a:lnTo>
                  <a:lnTo>
                    <a:pt x="2521620" y="609599"/>
                  </a:lnTo>
                  <a:lnTo>
                    <a:pt x="2332351" y="660399"/>
                  </a:lnTo>
                  <a:lnTo>
                    <a:pt x="2285017" y="685799"/>
                  </a:lnTo>
                  <a:lnTo>
                    <a:pt x="2237699" y="698499"/>
                  </a:lnTo>
                  <a:lnTo>
                    <a:pt x="2190417" y="723899"/>
                  </a:lnTo>
                  <a:lnTo>
                    <a:pt x="2143189" y="736599"/>
                  </a:lnTo>
                  <a:lnTo>
                    <a:pt x="2048971" y="787399"/>
                  </a:lnTo>
                  <a:lnTo>
                    <a:pt x="2002018" y="800099"/>
                  </a:lnTo>
                  <a:lnTo>
                    <a:pt x="1955194" y="825499"/>
                  </a:lnTo>
                  <a:lnTo>
                    <a:pt x="1908519" y="838199"/>
                  </a:lnTo>
                  <a:lnTo>
                    <a:pt x="1815687" y="888999"/>
                  </a:lnTo>
                  <a:lnTo>
                    <a:pt x="1772052" y="901699"/>
                  </a:lnTo>
                  <a:lnTo>
                    <a:pt x="1643768" y="977899"/>
                  </a:lnTo>
                  <a:lnTo>
                    <a:pt x="1601881" y="990599"/>
                  </a:lnTo>
                  <a:lnTo>
                    <a:pt x="1478840" y="1066799"/>
                  </a:lnTo>
                  <a:lnTo>
                    <a:pt x="1438700" y="1092199"/>
                  </a:lnTo>
                  <a:lnTo>
                    <a:pt x="1398704" y="1130299"/>
                  </a:lnTo>
                  <a:lnTo>
                    <a:pt x="1280690" y="1206499"/>
                  </a:lnTo>
                  <a:lnTo>
                    <a:pt x="1242202" y="1244599"/>
                  </a:lnTo>
                  <a:lnTo>
                    <a:pt x="1204236" y="1269999"/>
                  </a:lnTo>
                  <a:lnTo>
                    <a:pt x="1166849" y="1308099"/>
                  </a:lnTo>
                  <a:lnTo>
                    <a:pt x="1130099" y="1333499"/>
                  </a:lnTo>
                  <a:lnTo>
                    <a:pt x="1094044" y="1371599"/>
                  </a:lnTo>
                  <a:lnTo>
                    <a:pt x="1058741" y="1409699"/>
                  </a:lnTo>
                  <a:lnTo>
                    <a:pt x="1024248" y="1435099"/>
                  </a:lnTo>
                  <a:lnTo>
                    <a:pt x="990623" y="1473199"/>
                  </a:lnTo>
                  <a:lnTo>
                    <a:pt x="957924" y="1511299"/>
                  </a:lnTo>
                  <a:lnTo>
                    <a:pt x="926207" y="1549399"/>
                  </a:lnTo>
                  <a:lnTo>
                    <a:pt x="895532" y="1587499"/>
                  </a:lnTo>
                  <a:lnTo>
                    <a:pt x="865955" y="1625599"/>
                  </a:lnTo>
                  <a:lnTo>
                    <a:pt x="837535" y="1663699"/>
                  </a:lnTo>
                  <a:lnTo>
                    <a:pt x="808756" y="1714499"/>
                  </a:lnTo>
                  <a:lnTo>
                    <a:pt x="750091" y="1790699"/>
                  </a:lnTo>
                  <a:lnTo>
                    <a:pt x="721098" y="1841499"/>
                  </a:lnTo>
                  <a:lnTo>
                    <a:pt x="692928" y="1879599"/>
                  </a:lnTo>
                  <a:lnTo>
                    <a:pt x="666027" y="1917699"/>
                  </a:lnTo>
                  <a:lnTo>
                    <a:pt x="640840" y="1968499"/>
                  </a:lnTo>
                  <a:lnTo>
                    <a:pt x="617816" y="2019299"/>
                  </a:lnTo>
                  <a:lnTo>
                    <a:pt x="597400" y="2057399"/>
                  </a:lnTo>
                  <a:lnTo>
                    <a:pt x="580039" y="2108199"/>
                  </a:lnTo>
                  <a:lnTo>
                    <a:pt x="550343" y="2158999"/>
                  </a:lnTo>
                  <a:lnTo>
                    <a:pt x="526698" y="2197099"/>
                  </a:lnTo>
                  <a:lnTo>
                    <a:pt x="507310" y="2247899"/>
                  </a:lnTo>
                  <a:lnTo>
                    <a:pt x="490385" y="2298699"/>
                  </a:lnTo>
                  <a:lnTo>
                    <a:pt x="474132" y="2349499"/>
                  </a:lnTo>
                  <a:lnTo>
                    <a:pt x="456756" y="2400299"/>
                  </a:lnTo>
                  <a:lnTo>
                    <a:pt x="437381" y="2451099"/>
                  </a:lnTo>
                  <a:lnTo>
                    <a:pt x="419166" y="2501899"/>
                  </a:lnTo>
                  <a:lnTo>
                    <a:pt x="402111" y="2552699"/>
                  </a:lnTo>
                  <a:lnTo>
                    <a:pt x="386216" y="2603499"/>
                  </a:lnTo>
                  <a:lnTo>
                    <a:pt x="371481" y="2654299"/>
                  </a:lnTo>
                  <a:lnTo>
                    <a:pt x="358404" y="2705099"/>
                  </a:lnTo>
                  <a:lnTo>
                    <a:pt x="345968" y="2755899"/>
                  </a:lnTo>
                  <a:lnTo>
                    <a:pt x="334171" y="2806699"/>
                  </a:lnTo>
                  <a:lnTo>
                    <a:pt x="323015" y="2857499"/>
                  </a:lnTo>
                  <a:lnTo>
                    <a:pt x="312498" y="2908299"/>
                  </a:lnTo>
                  <a:lnTo>
                    <a:pt x="302622" y="2959099"/>
                  </a:lnTo>
                  <a:lnTo>
                    <a:pt x="293385" y="3009899"/>
                  </a:lnTo>
                  <a:lnTo>
                    <a:pt x="284789" y="3060699"/>
                  </a:lnTo>
                  <a:lnTo>
                    <a:pt x="276832" y="3111499"/>
                  </a:lnTo>
                  <a:lnTo>
                    <a:pt x="269516" y="3174999"/>
                  </a:lnTo>
                  <a:lnTo>
                    <a:pt x="262839" y="3225799"/>
                  </a:lnTo>
                  <a:lnTo>
                    <a:pt x="258895" y="3251199"/>
                  </a:lnTo>
                  <a:close/>
                </a:path>
                <a:path w="3276600" h="3251200" extrusionOk="0">
                  <a:moveTo>
                    <a:pt x="2825002" y="3251199"/>
                  </a:moveTo>
                  <a:lnTo>
                    <a:pt x="2112154" y="3251199"/>
                  </a:lnTo>
                  <a:lnTo>
                    <a:pt x="2160902" y="3225799"/>
                  </a:lnTo>
                  <a:lnTo>
                    <a:pt x="2208862" y="3213099"/>
                  </a:lnTo>
                  <a:lnTo>
                    <a:pt x="2302421" y="3162299"/>
                  </a:lnTo>
                  <a:lnTo>
                    <a:pt x="2392831" y="3111499"/>
                  </a:lnTo>
                  <a:lnTo>
                    <a:pt x="2480357" y="3060699"/>
                  </a:lnTo>
                  <a:lnTo>
                    <a:pt x="2523022" y="3035299"/>
                  </a:lnTo>
                  <a:lnTo>
                    <a:pt x="2564955" y="3009899"/>
                  </a:lnTo>
                  <a:lnTo>
                    <a:pt x="2606155" y="2971799"/>
                  </a:lnTo>
                  <a:lnTo>
                    <a:pt x="2646624" y="2946399"/>
                  </a:lnTo>
                  <a:lnTo>
                    <a:pt x="2686360" y="2908299"/>
                  </a:lnTo>
                  <a:lnTo>
                    <a:pt x="2725363" y="2882899"/>
                  </a:lnTo>
                  <a:lnTo>
                    <a:pt x="2763635" y="2844799"/>
                  </a:lnTo>
                  <a:lnTo>
                    <a:pt x="2801174" y="2806699"/>
                  </a:lnTo>
                  <a:lnTo>
                    <a:pt x="2837981" y="2768599"/>
                  </a:lnTo>
                  <a:lnTo>
                    <a:pt x="2874056" y="2730499"/>
                  </a:lnTo>
                  <a:lnTo>
                    <a:pt x="2909337" y="2705099"/>
                  </a:lnTo>
                  <a:lnTo>
                    <a:pt x="2943508" y="2666999"/>
                  </a:lnTo>
                  <a:lnTo>
                    <a:pt x="2976570" y="2628899"/>
                  </a:lnTo>
                  <a:lnTo>
                    <a:pt x="3008521" y="2590799"/>
                  </a:lnTo>
                  <a:lnTo>
                    <a:pt x="3039363" y="2552699"/>
                  </a:lnTo>
                  <a:lnTo>
                    <a:pt x="3069095" y="2501899"/>
                  </a:lnTo>
                  <a:lnTo>
                    <a:pt x="3097717" y="2463799"/>
                  </a:lnTo>
                  <a:lnTo>
                    <a:pt x="3125150" y="2425699"/>
                  </a:lnTo>
                  <a:lnTo>
                    <a:pt x="3151312" y="2374899"/>
                  </a:lnTo>
                  <a:lnTo>
                    <a:pt x="3176204" y="2336799"/>
                  </a:lnTo>
                  <a:lnTo>
                    <a:pt x="3199827" y="2285999"/>
                  </a:lnTo>
                  <a:lnTo>
                    <a:pt x="3222179" y="2247899"/>
                  </a:lnTo>
                  <a:lnTo>
                    <a:pt x="3243261" y="2197099"/>
                  </a:lnTo>
                  <a:lnTo>
                    <a:pt x="3263073" y="2158999"/>
                  </a:lnTo>
                  <a:lnTo>
                    <a:pt x="3276321" y="2120899"/>
                  </a:lnTo>
                  <a:lnTo>
                    <a:pt x="3276321" y="2793999"/>
                  </a:lnTo>
                  <a:lnTo>
                    <a:pt x="3236264" y="2844799"/>
                  </a:lnTo>
                  <a:lnTo>
                    <a:pt x="3205449" y="2882899"/>
                  </a:lnTo>
                  <a:lnTo>
                    <a:pt x="3173939" y="2920999"/>
                  </a:lnTo>
                  <a:lnTo>
                    <a:pt x="3141733" y="2959099"/>
                  </a:lnTo>
                  <a:lnTo>
                    <a:pt x="3108830" y="2997199"/>
                  </a:lnTo>
                  <a:lnTo>
                    <a:pt x="3075232" y="3035299"/>
                  </a:lnTo>
                  <a:lnTo>
                    <a:pt x="3039148" y="3073399"/>
                  </a:lnTo>
                  <a:lnTo>
                    <a:pt x="3001330" y="3098799"/>
                  </a:lnTo>
                  <a:lnTo>
                    <a:pt x="2962088" y="3136899"/>
                  </a:lnTo>
                  <a:lnTo>
                    <a:pt x="2921736" y="3174999"/>
                  </a:lnTo>
                  <a:lnTo>
                    <a:pt x="2880583" y="3213099"/>
                  </a:lnTo>
                  <a:lnTo>
                    <a:pt x="2838943" y="3238499"/>
                  </a:lnTo>
                  <a:lnTo>
                    <a:pt x="2825002" y="3251199"/>
                  </a:lnTo>
                  <a:close/>
                </a:path>
              </a:pathLst>
            </a:custGeom>
            <a:solidFill>
              <a:srgbClr val="E9D3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92" name="Google Shape;19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68"/>
            <a:ext cx="3692958" cy="3559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"/>
          <p:cNvSpPr/>
          <p:nvPr/>
        </p:nvSpPr>
        <p:spPr>
          <a:xfrm>
            <a:off x="15475946" y="2060246"/>
            <a:ext cx="878205" cy="732790"/>
          </a:xfrm>
          <a:custGeom>
            <a:avLst/>
            <a:gdLst/>
            <a:ahLst/>
            <a:cxnLst/>
            <a:rect l="l" t="t" r="r" b="b"/>
            <a:pathLst>
              <a:path w="878205" h="732789" extrusionOk="0">
                <a:moveTo>
                  <a:pt x="448159" y="732708"/>
                </a:moveTo>
                <a:lnTo>
                  <a:pt x="402542" y="731773"/>
                </a:lnTo>
                <a:lnTo>
                  <a:pt x="355403" y="725645"/>
                </a:lnTo>
                <a:lnTo>
                  <a:pt x="306819" y="714073"/>
                </a:lnTo>
                <a:lnTo>
                  <a:pt x="245320" y="692526"/>
                </a:lnTo>
                <a:lnTo>
                  <a:pt x="179376" y="659473"/>
                </a:lnTo>
                <a:lnTo>
                  <a:pt x="120739" y="614684"/>
                </a:lnTo>
                <a:lnTo>
                  <a:pt x="71504" y="559761"/>
                </a:lnTo>
                <a:lnTo>
                  <a:pt x="33370" y="496597"/>
                </a:lnTo>
                <a:lnTo>
                  <a:pt x="7699" y="427452"/>
                </a:lnTo>
                <a:lnTo>
                  <a:pt x="0" y="368138"/>
                </a:lnTo>
                <a:lnTo>
                  <a:pt x="3731" y="320341"/>
                </a:lnTo>
                <a:lnTo>
                  <a:pt x="14822" y="273131"/>
                </a:lnTo>
                <a:lnTo>
                  <a:pt x="32202" y="227527"/>
                </a:lnTo>
                <a:lnTo>
                  <a:pt x="54798" y="184546"/>
                </a:lnTo>
                <a:lnTo>
                  <a:pt x="81540" y="145207"/>
                </a:lnTo>
                <a:lnTo>
                  <a:pt x="111354" y="110528"/>
                </a:lnTo>
                <a:lnTo>
                  <a:pt x="143170" y="81526"/>
                </a:lnTo>
                <a:lnTo>
                  <a:pt x="175915" y="59221"/>
                </a:lnTo>
                <a:lnTo>
                  <a:pt x="250936" y="28560"/>
                </a:lnTo>
                <a:lnTo>
                  <a:pt x="320096" y="10694"/>
                </a:lnTo>
                <a:lnTo>
                  <a:pt x="390919" y="1392"/>
                </a:lnTo>
                <a:lnTo>
                  <a:pt x="426625" y="0"/>
                </a:lnTo>
                <a:lnTo>
                  <a:pt x="462348" y="792"/>
                </a:lnTo>
                <a:lnTo>
                  <a:pt x="533318" y="8906"/>
                </a:lnTo>
                <a:lnTo>
                  <a:pt x="602768" y="25608"/>
                </a:lnTo>
                <a:lnTo>
                  <a:pt x="669664" y="50653"/>
                </a:lnTo>
                <a:lnTo>
                  <a:pt x="733006" y="83666"/>
                </a:lnTo>
                <a:lnTo>
                  <a:pt x="791851" y="124155"/>
                </a:lnTo>
                <a:lnTo>
                  <a:pt x="830114" y="160969"/>
                </a:lnTo>
                <a:lnTo>
                  <a:pt x="856423" y="202365"/>
                </a:lnTo>
                <a:lnTo>
                  <a:pt x="871899" y="246959"/>
                </a:lnTo>
                <a:lnTo>
                  <a:pt x="877664" y="293368"/>
                </a:lnTo>
                <a:lnTo>
                  <a:pt x="874842" y="340210"/>
                </a:lnTo>
                <a:lnTo>
                  <a:pt x="864552" y="386100"/>
                </a:lnTo>
                <a:lnTo>
                  <a:pt x="847919" y="429656"/>
                </a:lnTo>
                <a:lnTo>
                  <a:pt x="826760" y="471583"/>
                </a:lnTo>
                <a:lnTo>
                  <a:pt x="803127" y="511311"/>
                </a:lnTo>
                <a:lnTo>
                  <a:pt x="777099" y="548588"/>
                </a:lnTo>
                <a:lnTo>
                  <a:pt x="748756" y="583167"/>
                </a:lnTo>
                <a:lnTo>
                  <a:pt x="718176" y="614798"/>
                </a:lnTo>
                <a:lnTo>
                  <a:pt x="685439" y="643231"/>
                </a:lnTo>
                <a:lnTo>
                  <a:pt x="650625" y="668217"/>
                </a:lnTo>
                <a:lnTo>
                  <a:pt x="613812" y="689506"/>
                </a:lnTo>
                <a:lnTo>
                  <a:pt x="575079" y="706849"/>
                </a:lnTo>
                <a:lnTo>
                  <a:pt x="534507" y="719997"/>
                </a:lnTo>
                <a:lnTo>
                  <a:pt x="492174" y="728700"/>
                </a:lnTo>
                <a:lnTo>
                  <a:pt x="448159" y="732708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7"/>
          <p:cNvSpPr/>
          <p:nvPr/>
        </p:nvSpPr>
        <p:spPr>
          <a:xfrm>
            <a:off x="16134948" y="0"/>
            <a:ext cx="738505" cy="240029"/>
          </a:xfrm>
          <a:custGeom>
            <a:avLst/>
            <a:gdLst/>
            <a:ahLst/>
            <a:cxnLst/>
            <a:rect l="l" t="t" r="r" b="b"/>
            <a:pathLst>
              <a:path w="738505" h="240029" extrusionOk="0">
                <a:moveTo>
                  <a:pt x="393394" y="239856"/>
                </a:moveTo>
                <a:lnTo>
                  <a:pt x="345131" y="235959"/>
                </a:lnTo>
                <a:lnTo>
                  <a:pt x="296802" y="227064"/>
                </a:lnTo>
                <a:lnTo>
                  <a:pt x="249218" y="213487"/>
                </a:lnTo>
                <a:lnTo>
                  <a:pt x="203191" y="195549"/>
                </a:lnTo>
                <a:lnTo>
                  <a:pt x="159533" y="173567"/>
                </a:lnTo>
                <a:lnTo>
                  <a:pt x="119056" y="147861"/>
                </a:lnTo>
                <a:lnTo>
                  <a:pt x="82572" y="118748"/>
                </a:lnTo>
                <a:lnTo>
                  <a:pt x="50891" y="86549"/>
                </a:lnTo>
                <a:lnTo>
                  <a:pt x="24826" y="51580"/>
                </a:lnTo>
                <a:lnTo>
                  <a:pt x="5189" y="14162"/>
                </a:lnTo>
                <a:lnTo>
                  <a:pt x="0" y="0"/>
                </a:lnTo>
                <a:lnTo>
                  <a:pt x="737943" y="0"/>
                </a:lnTo>
                <a:lnTo>
                  <a:pt x="722084" y="43218"/>
                </a:lnTo>
                <a:lnTo>
                  <a:pt x="701923" y="84309"/>
                </a:lnTo>
                <a:lnTo>
                  <a:pt x="677613" y="121193"/>
                </a:lnTo>
                <a:lnTo>
                  <a:pt x="648692" y="153454"/>
                </a:lnTo>
                <a:lnTo>
                  <a:pt x="614701" y="180678"/>
                </a:lnTo>
                <a:lnTo>
                  <a:pt x="575180" y="202452"/>
                </a:lnTo>
                <a:lnTo>
                  <a:pt x="529668" y="218362"/>
                </a:lnTo>
                <a:lnTo>
                  <a:pt x="486474" y="231376"/>
                </a:lnTo>
                <a:lnTo>
                  <a:pt x="440779" y="238434"/>
                </a:lnTo>
                <a:lnTo>
                  <a:pt x="393394" y="239856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7"/>
          <p:cNvSpPr/>
          <p:nvPr/>
        </p:nvSpPr>
        <p:spPr>
          <a:xfrm>
            <a:off x="14036470" y="953378"/>
            <a:ext cx="707390" cy="711835"/>
          </a:xfrm>
          <a:custGeom>
            <a:avLst/>
            <a:gdLst/>
            <a:ahLst/>
            <a:cxnLst/>
            <a:rect l="l" t="t" r="r" b="b"/>
            <a:pathLst>
              <a:path w="707390" h="711835" extrusionOk="0">
                <a:moveTo>
                  <a:pt x="431678" y="711482"/>
                </a:moveTo>
                <a:lnTo>
                  <a:pt x="382609" y="704611"/>
                </a:lnTo>
                <a:lnTo>
                  <a:pt x="332210" y="691373"/>
                </a:lnTo>
                <a:lnTo>
                  <a:pt x="160763" y="638280"/>
                </a:lnTo>
                <a:lnTo>
                  <a:pt x="111448" y="611545"/>
                </a:lnTo>
                <a:lnTo>
                  <a:pt x="69054" y="574812"/>
                </a:lnTo>
                <a:lnTo>
                  <a:pt x="35569" y="529811"/>
                </a:lnTo>
                <a:lnTo>
                  <a:pt x="12569" y="478652"/>
                </a:lnTo>
                <a:lnTo>
                  <a:pt x="1132" y="423740"/>
                </a:lnTo>
                <a:lnTo>
                  <a:pt x="0" y="405046"/>
                </a:lnTo>
                <a:lnTo>
                  <a:pt x="1398" y="374010"/>
                </a:lnTo>
                <a:lnTo>
                  <a:pt x="11065" y="312674"/>
                </a:lnTo>
                <a:lnTo>
                  <a:pt x="29692" y="253441"/>
                </a:lnTo>
                <a:lnTo>
                  <a:pt x="56870" y="197611"/>
                </a:lnTo>
                <a:lnTo>
                  <a:pt x="92002" y="146409"/>
                </a:lnTo>
                <a:lnTo>
                  <a:pt x="134316" y="100961"/>
                </a:lnTo>
                <a:lnTo>
                  <a:pt x="182882" y="62265"/>
                </a:lnTo>
                <a:lnTo>
                  <a:pt x="236636" y="31170"/>
                </a:lnTo>
                <a:lnTo>
                  <a:pt x="292926" y="10335"/>
                </a:lnTo>
                <a:lnTo>
                  <a:pt x="350233" y="953"/>
                </a:lnTo>
                <a:lnTo>
                  <a:pt x="379279" y="0"/>
                </a:lnTo>
                <a:lnTo>
                  <a:pt x="408300" y="1548"/>
                </a:lnTo>
                <a:lnTo>
                  <a:pt x="465402" y="12105"/>
                </a:lnTo>
                <a:lnTo>
                  <a:pt x="519843" y="32309"/>
                </a:lnTo>
                <a:lnTo>
                  <a:pt x="570005" y="61559"/>
                </a:lnTo>
                <a:lnTo>
                  <a:pt x="614399" y="98988"/>
                </a:lnTo>
                <a:lnTo>
                  <a:pt x="651705" y="143483"/>
                </a:lnTo>
                <a:lnTo>
                  <a:pt x="685889" y="210058"/>
                </a:lnTo>
                <a:lnTo>
                  <a:pt x="698554" y="256515"/>
                </a:lnTo>
                <a:lnTo>
                  <a:pt x="705515" y="306113"/>
                </a:lnTo>
                <a:lnTo>
                  <a:pt x="706952" y="357621"/>
                </a:lnTo>
                <a:lnTo>
                  <a:pt x="703042" y="409805"/>
                </a:lnTo>
                <a:lnTo>
                  <a:pt x="693965" y="461433"/>
                </a:lnTo>
                <a:lnTo>
                  <a:pt x="679897" y="511272"/>
                </a:lnTo>
                <a:lnTo>
                  <a:pt x="661018" y="558090"/>
                </a:lnTo>
                <a:lnTo>
                  <a:pt x="637506" y="600655"/>
                </a:lnTo>
                <a:lnTo>
                  <a:pt x="609540" y="637733"/>
                </a:lnTo>
                <a:lnTo>
                  <a:pt x="568349" y="675111"/>
                </a:lnTo>
                <a:lnTo>
                  <a:pt x="524804" y="698610"/>
                </a:lnTo>
                <a:lnTo>
                  <a:pt x="479162" y="710108"/>
                </a:lnTo>
                <a:lnTo>
                  <a:pt x="431678" y="711482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7"/>
          <p:cNvSpPr/>
          <p:nvPr/>
        </p:nvSpPr>
        <p:spPr>
          <a:xfrm>
            <a:off x="15220094" y="0"/>
            <a:ext cx="728980" cy="332105"/>
          </a:xfrm>
          <a:custGeom>
            <a:avLst/>
            <a:gdLst/>
            <a:ahLst/>
            <a:cxnLst/>
            <a:rect l="l" t="t" r="r" b="b"/>
            <a:pathLst>
              <a:path w="728980" h="332105" extrusionOk="0">
                <a:moveTo>
                  <a:pt x="312325" y="331917"/>
                </a:moveTo>
                <a:lnTo>
                  <a:pt x="250708" y="328043"/>
                </a:lnTo>
                <a:lnTo>
                  <a:pt x="192084" y="308559"/>
                </a:lnTo>
                <a:lnTo>
                  <a:pt x="140409" y="274780"/>
                </a:lnTo>
                <a:lnTo>
                  <a:pt x="97349" y="235205"/>
                </a:lnTo>
                <a:lnTo>
                  <a:pt x="67576" y="200542"/>
                </a:lnTo>
                <a:lnTo>
                  <a:pt x="43317" y="164248"/>
                </a:lnTo>
                <a:lnTo>
                  <a:pt x="24502" y="126665"/>
                </a:lnTo>
                <a:lnTo>
                  <a:pt x="11058" y="88136"/>
                </a:lnTo>
                <a:lnTo>
                  <a:pt x="2914" y="49005"/>
                </a:lnTo>
                <a:lnTo>
                  <a:pt x="0" y="9613"/>
                </a:lnTo>
                <a:lnTo>
                  <a:pt x="548" y="0"/>
                </a:lnTo>
                <a:lnTo>
                  <a:pt x="728536" y="0"/>
                </a:lnTo>
                <a:lnTo>
                  <a:pt x="720663" y="32642"/>
                </a:lnTo>
                <a:lnTo>
                  <a:pt x="705674" y="73609"/>
                </a:lnTo>
                <a:lnTo>
                  <a:pt x="684986" y="111342"/>
                </a:lnTo>
                <a:lnTo>
                  <a:pt x="657412" y="145058"/>
                </a:lnTo>
                <a:lnTo>
                  <a:pt x="621770" y="173977"/>
                </a:lnTo>
                <a:lnTo>
                  <a:pt x="576874" y="197317"/>
                </a:lnTo>
                <a:lnTo>
                  <a:pt x="540328" y="217310"/>
                </a:lnTo>
                <a:lnTo>
                  <a:pt x="504822" y="238925"/>
                </a:lnTo>
                <a:lnTo>
                  <a:pt x="470356" y="262162"/>
                </a:lnTo>
                <a:lnTo>
                  <a:pt x="428429" y="292889"/>
                </a:lnTo>
                <a:lnTo>
                  <a:pt x="401551" y="308201"/>
                </a:lnTo>
                <a:lnTo>
                  <a:pt x="372928" y="319929"/>
                </a:lnTo>
                <a:lnTo>
                  <a:pt x="343014" y="327882"/>
                </a:lnTo>
                <a:lnTo>
                  <a:pt x="312325" y="331917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7"/>
          <p:cNvSpPr/>
          <p:nvPr/>
        </p:nvSpPr>
        <p:spPr>
          <a:xfrm>
            <a:off x="17186603" y="0"/>
            <a:ext cx="617855" cy="144780"/>
          </a:xfrm>
          <a:custGeom>
            <a:avLst/>
            <a:gdLst/>
            <a:ahLst/>
            <a:cxnLst/>
            <a:rect l="l" t="t" r="r" b="b"/>
            <a:pathLst>
              <a:path w="617855" h="144780" extrusionOk="0">
                <a:moveTo>
                  <a:pt x="335897" y="144533"/>
                </a:moveTo>
                <a:lnTo>
                  <a:pt x="296642" y="141466"/>
                </a:lnTo>
                <a:lnTo>
                  <a:pt x="256257" y="134357"/>
                </a:lnTo>
                <a:lnTo>
                  <a:pt x="214768" y="123278"/>
                </a:lnTo>
                <a:lnTo>
                  <a:pt x="172201" y="108296"/>
                </a:lnTo>
                <a:lnTo>
                  <a:pt x="128581" y="89483"/>
                </a:lnTo>
                <a:lnTo>
                  <a:pt x="83935" y="66907"/>
                </a:lnTo>
                <a:lnTo>
                  <a:pt x="38288" y="40640"/>
                </a:lnTo>
                <a:lnTo>
                  <a:pt x="5737" y="8004"/>
                </a:lnTo>
                <a:lnTo>
                  <a:pt x="0" y="0"/>
                </a:lnTo>
                <a:lnTo>
                  <a:pt x="617824" y="0"/>
                </a:lnTo>
                <a:lnTo>
                  <a:pt x="576889" y="46976"/>
                </a:lnTo>
                <a:lnTo>
                  <a:pt x="546263" y="74154"/>
                </a:lnTo>
                <a:lnTo>
                  <a:pt x="514327" y="96802"/>
                </a:lnTo>
                <a:lnTo>
                  <a:pt x="446627" y="128787"/>
                </a:lnTo>
                <a:lnTo>
                  <a:pt x="373997" y="143488"/>
                </a:lnTo>
                <a:lnTo>
                  <a:pt x="335897" y="144533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7"/>
          <p:cNvSpPr/>
          <p:nvPr/>
        </p:nvSpPr>
        <p:spPr>
          <a:xfrm>
            <a:off x="14678933" y="358407"/>
            <a:ext cx="703580" cy="679450"/>
          </a:xfrm>
          <a:custGeom>
            <a:avLst/>
            <a:gdLst/>
            <a:ahLst/>
            <a:cxnLst/>
            <a:rect l="l" t="t" r="r" b="b"/>
            <a:pathLst>
              <a:path w="703580" h="679450" extrusionOk="0">
                <a:moveTo>
                  <a:pt x="376030" y="678912"/>
                </a:moveTo>
                <a:lnTo>
                  <a:pt x="312255" y="672820"/>
                </a:lnTo>
                <a:lnTo>
                  <a:pt x="250328" y="656411"/>
                </a:lnTo>
                <a:lnTo>
                  <a:pt x="191906" y="630123"/>
                </a:lnTo>
                <a:lnTo>
                  <a:pt x="123377" y="586352"/>
                </a:lnTo>
                <a:lnTo>
                  <a:pt x="86935" y="557252"/>
                </a:lnTo>
                <a:lnTo>
                  <a:pt x="55893" y="525789"/>
                </a:lnTo>
                <a:lnTo>
                  <a:pt x="30965" y="491571"/>
                </a:lnTo>
                <a:lnTo>
                  <a:pt x="12864" y="454202"/>
                </a:lnTo>
                <a:lnTo>
                  <a:pt x="2304" y="413289"/>
                </a:lnTo>
                <a:lnTo>
                  <a:pt x="0" y="368439"/>
                </a:lnTo>
                <a:lnTo>
                  <a:pt x="6663" y="319258"/>
                </a:lnTo>
                <a:lnTo>
                  <a:pt x="20182" y="273335"/>
                </a:lnTo>
                <a:lnTo>
                  <a:pt x="39991" y="229754"/>
                </a:lnTo>
                <a:lnTo>
                  <a:pt x="65646" y="189336"/>
                </a:lnTo>
                <a:lnTo>
                  <a:pt x="111161" y="137884"/>
                </a:lnTo>
                <a:lnTo>
                  <a:pt x="141906" y="109850"/>
                </a:lnTo>
                <a:lnTo>
                  <a:pt x="175025" y="84533"/>
                </a:lnTo>
                <a:lnTo>
                  <a:pt x="210144" y="62221"/>
                </a:lnTo>
                <a:lnTo>
                  <a:pt x="247134" y="42994"/>
                </a:lnTo>
                <a:lnTo>
                  <a:pt x="285576" y="27072"/>
                </a:lnTo>
                <a:lnTo>
                  <a:pt x="325327" y="14512"/>
                </a:lnTo>
                <a:lnTo>
                  <a:pt x="365940" y="5457"/>
                </a:lnTo>
                <a:lnTo>
                  <a:pt x="421084" y="0"/>
                </a:lnTo>
                <a:lnTo>
                  <a:pt x="441665" y="3206"/>
                </a:lnTo>
                <a:lnTo>
                  <a:pt x="479979" y="19213"/>
                </a:lnTo>
                <a:lnTo>
                  <a:pt x="511268" y="46507"/>
                </a:lnTo>
                <a:lnTo>
                  <a:pt x="683276" y="378834"/>
                </a:lnTo>
                <a:lnTo>
                  <a:pt x="698917" y="418005"/>
                </a:lnTo>
                <a:lnTo>
                  <a:pt x="703475" y="459936"/>
                </a:lnTo>
                <a:lnTo>
                  <a:pt x="701464" y="480971"/>
                </a:lnTo>
                <a:lnTo>
                  <a:pt x="689034" y="521291"/>
                </a:lnTo>
                <a:lnTo>
                  <a:pt x="666258" y="556776"/>
                </a:lnTo>
                <a:lnTo>
                  <a:pt x="615670" y="601026"/>
                </a:lnTo>
                <a:lnTo>
                  <a:pt x="561391" y="635052"/>
                </a:lnTo>
                <a:lnTo>
                  <a:pt x="502288" y="659772"/>
                </a:lnTo>
                <a:lnTo>
                  <a:pt x="439945" y="674523"/>
                </a:lnTo>
                <a:lnTo>
                  <a:pt x="376030" y="678912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7"/>
          <p:cNvSpPr/>
          <p:nvPr/>
        </p:nvSpPr>
        <p:spPr>
          <a:xfrm>
            <a:off x="15631321" y="458696"/>
            <a:ext cx="742315" cy="591185"/>
          </a:xfrm>
          <a:custGeom>
            <a:avLst/>
            <a:gdLst/>
            <a:ahLst/>
            <a:cxnLst/>
            <a:rect l="l" t="t" r="r" b="b"/>
            <a:pathLst>
              <a:path w="742315" h="591185" extrusionOk="0">
                <a:moveTo>
                  <a:pt x="268667" y="590759"/>
                </a:moveTo>
                <a:lnTo>
                  <a:pt x="222361" y="586635"/>
                </a:lnTo>
                <a:lnTo>
                  <a:pt x="175144" y="573592"/>
                </a:lnTo>
                <a:lnTo>
                  <a:pt x="126201" y="551881"/>
                </a:lnTo>
                <a:lnTo>
                  <a:pt x="82922" y="524679"/>
                </a:lnTo>
                <a:lnTo>
                  <a:pt x="47352" y="490702"/>
                </a:lnTo>
                <a:lnTo>
                  <a:pt x="21540" y="448665"/>
                </a:lnTo>
                <a:lnTo>
                  <a:pt x="7531" y="397285"/>
                </a:lnTo>
                <a:lnTo>
                  <a:pt x="2045" y="349966"/>
                </a:lnTo>
                <a:lnTo>
                  <a:pt x="0" y="302934"/>
                </a:lnTo>
                <a:lnTo>
                  <a:pt x="4455" y="257374"/>
                </a:lnTo>
                <a:lnTo>
                  <a:pt x="18473" y="214468"/>
                </a:lnTo>
                <a:lnTo>
                  <a:pt x="45112" y="175402"/>
                </a:lnTo>
                <a:lnTo>
                  <a:pt x="87434" y="141361"/>
                </a:lnTo>
                <a:lnTo>
                  <a:pt x="131837" y="113520"/>
                </a:lnTo>
                <a:lnTo>
                  <a:pt x="263128" y="26821"/>
                </a:lnTo>
                <a:lnTo>
                  <a:pt x="312763" y="9899"/>
                </a:lnTo>
                <a:lnTo>
                  <a:pt x="360972" y="1226"/>
                </a:lnTo>
                <a:lnTo>
                  <a:pt x="407876" y="0"/>
                </a:lnTo>
                <a:lnTo>
                  <a:pt x="453598" y="5416"/>
                </a:lnTo>
                <a:lnTo>
                  <a:pt x="498260" y="16671"/>
                </a:lnTo>
                <a:lnTo>
                  <a:pt x="541986" y="32964"/>
                </a:lnTo>
                <a:lnTo>
                  <a:pt x="584897" y="53491"/>
                </a:lnTo>
                <a:lnTo>
                  <a:pt x="627117" y="77448"/>
                </a:lnTo>
                <a:lnTo>
                  <a:pt x="661140" y="103044"/>
                </a:lnTo>
                <a:lnTo>
                  <a:pt x="689255" y="134266"/>
                </a:lnTo>
                <a:lnTo>
                  <a:pt x="711442" y="170044"/>
                </a:lnTo>
                <a:lnTo>
                  <a:pt x="727682" y="209309"/>
                </a:lnTo>
                <a:lnTo>
                  <a:pt x="737956" y="250991"/>
                </a:lnTo>
                <a:lnTo>
                  <a:pt x="742244" y="294020"/>
                </a:lnTo>
                <a:lnTo>
                  <a:pt x="740529" y="337327"/>
                </a:lnTo>
                <a:lnTo>
                  <a:pt x="732791" y="379842"/>
                </a:lnTo>
                <a:lnTo>
                  <a:pt x="719010" y="420496"/>
                </a:lnTo>
                <a:lnTo>
                  <a:pt x="699168" y="458218"/>
                </a:lnTo>
                <a:lnTo>
                  <a:pt x="673246" y="491939"/>
                </a:lnTo>
                <a:lnTo>
                  <a:pt x="637207" y="523557"/>
                </a:lnTo>
                <a:lnTo>
                  <a:pt x="632961" y="529720"/>
                </a:lnTo>
                <a:lnTo>
                  <a:pt x="583364" y="528543"/>
                </a:lnTo>
                <a:lnTo>
                  <a:pt x="538084" y="533967"/>
                </a:lnTo>
                <a:lnTo>
                  <a:pt x="493229" y="543695"/>
                </a:lnTo>
                <a:lnTo>
                  <a:pt x="404035" y="568502"/>
                </a:lnTo>
                <a:lnTo>
                  <a:pt x="359314" y="579803"/>
                </a:lnTo>
                <a:lnTo>
                  <a:pt x="314255" y="587852"/>
                </a:lnTo>
                <a:lnTo>
                  <a:pt x="268667" y="590759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7"/>
          <p:cNvSpPr/>
          <p:nvPr/>
        </p:nvSpPr>
        <p:spPr>
          <a:xfrm>
            <a:off x="13668872" y="97578"/>
            <a:ext cx="669925" cy="704850"/>
          </a:xfrm>
          <a:custGeom>
            <a:avLst/>
            <a:gdLst/>
            <a:ahLst/>
            <a:cxnLst/>
            <a:rect l="l" t="t" r="r" b="b"/>
            <a:pathLst>
              <a:path w="669925" h="704850" extrusionOk="0">
                <a:moveTo>
                  <a:pt x="327838" y="704762"/>
                </a:moveTo>
                <a:lnTo>
                  <a:pt x="281666" y="701525"/>
                </a:lnTo>
                <a:lnTo>
                  <a:pt x="236870" y="689878"/>
                </a:lnTo>
                <a:lnTo>
                  <a:pt x="194922" y="670177"/>
                </a:lnTo>
                <a:lnTo>
                  <a:pt x="129712" y="618509"/>
                </a:lnTo>
                <a:lnTo>
                  <a:pt x="98437" y="579424"/>
                </a:lnTo>
                <a:lnTo>
                  <a:pt x="72976" y="537077"/>
                </a:lnTo>
                <a:lnTo>
                  <a:pt x="29481" y="448325"/>
                </a:lnTo>
                <a:lnTo>
                  <a:pt x="6440" y="404784"/>
                </a:lnTo>
                <a:lnTo>
                  <a:pt x="3043" y="393989"/>
                </a:lnTo>
                <a:lnTo>
                  <a:pt x="897" y="383022"/>
                </a:lnTo>
                <a:lnTo>
                  <a:pt x="0" y="371884"/>
                </a:lnTo>
                <a:lnTo>
                  <a:pt x="352" y="360573"/>
                </a:lnTo>
                <a:lnTo>
                  <a:pt x="13883" y="318045"/>
                </a:lnTo>
                <a:lnTo>
                  <a:pt x="40433" y="272614"/>
                </a:lnTo>
                <a:lnTo>
                  <a:pt x="68468" y="228233"/>
                </a:lnTo>
                <a:lnTo>
                  <a:pt x="97989" y="184902"/>
                </a:lnTo>
                <a:lnTo>
                  <a:pt x="128996" y="142621"/>
                </a:lnTo>
                <a:lnTo>
                  <a:pt x="161488" y="101390"/>
                </a:lnTo>
                <a:lnTo>
                  <a:pt x="195466" y="61209"/>
                </a:lnTo>
                <a:lnTo>
                  <a:pt x="227619" y="35715"/>
                </a:lnTo>
                <a:lnTo>
                  <a:pt x="266260" y="17173"/>
                </a:lnTo>
                <a:lnTo>
                  <a:pt x="309724" y="5346"/>
                </a:lnTo>
                <a:lnTo>
                  <a:pt x="356346" y="0"/>
                </a:lnTo>
                <a:lnTo>
                  <a:pt x="404462" y="897"/>
                </a:lnTo>
                <a:lnTo>
                  <a:pt x="452407" y="7803"/>
                </a:lnTo>
                <a:lnTo>
                  <a:pt x="498515" y="20481"/>
                </a:lnTo>
                <a:lnTo>
                  <a:pt x="541123" y="38695"/>
                </a:lnTo>
                <a:lnTo>
                  <a:pt x="578565" y="62211"/>
                </a:lnTo>
                <a:lnTo>
                  <a:pt x="609177" y="90791"/>
                </a:lnTo>
                <a:lnTo>
                  <a:pt x="635893" y="124169"/>
                </a:lnTo>
                <a:lnTo>
                  <a:pt x="655351" y="162311"/>
                </a:lnTo>
                <a:lnTo>
                  <a:pt x="666696" y="203599"/>
                </a:lnTo>
                <a:lnTo>
                  <a:pt x="669511" y="231943"/>
                </a:lnTo>
                <a:lnTo>
                  <a:pt x="669470" y="246259"/>
                </a:lnTo>
                <a:lnTo>
                  <a:pt x="663593" y="288604"/>
                </a:lnTo>
                <a:lnTo>
                  <a:pt x="643221" y="349750"/>
                </a:lnTo>
                <a:lnTo>
                  <a:pt x="625185" y="396428"/>
                </a:lnTo>
                <a:lnTo>
                  <a:pt x="605612" y="442422"/>
                </a:lnTo>
                <a:lnTo>
                  <a:pt x="584503" y="487731"/>
                </a:lnTo>
                <a:lnTo>
                  <a:pt x="561858" y="532357"/>
                </a:lnTo>
                <a:lnTo>
                  <a:pt x="537676" y="576297"/>
                </a:lnTo>
                <a:lnTo>
                  <a:pt x="510940" y="609140"/>
                </a:lnTo>
                <a:lnTo>
                  <a:pt x="476922" y="637573"/>
                </a:lnTo>
                <a:lnTo>
                  <a:pt x="439779" y="664107"/>
                </a:lnTo>
                <a:lnTo>
                  <a:pt x="403669" y="691248"/>
                </a:lnTo>
                <a:lnTo>
                  <a:pt x="388872" y="695821"/>
                </a:lnTo>
                <a:lnTo>
                  <a:pt x="373879" y="699459"/>
                </a:lnTo>
                <a:lnTo>
                  <a:pt x="358689" y="702164"/>
                </a:lnTo>
                <a:lnTo>
                  <a:pt x="343303" y="703935"/>
                </a:lnTo>
                <a:lnTo>
                  <a:pt x="327838" y="704762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7"/>
          <p:cNvSpPr/>
          <p:nvPr/>
        </p:nvSpPr>
        <p:spPr>
          <a:xfrm>
            <a:off x="14647136" y="1759583"/>
            <a:ext cx="695325" cy="640080"/>
          </a:xfrm>
          <a:custGeom>
            <a:avLst/>
            <a:gdLst/>
            <a:ahLst/>
            <a:cxnLst/>
            <a:rect l="l" t="t" r="r" b="b"/>
            <a:pathLst>
              <a:path w="695325" h="640080" extrusionOk="0">
                <a:moveTo>
                  <a:pt x="372309" y="639694"/>
                </a:moveTo>
                <a:lnTo>
                  <a:pt x="327455" y="629409"/>
                </a:lnTo>
                <a:lnTo>
                  <a:pt x="274499" y="606176"/>
                </a:lnTo>
                <a:lnTo>
                  <a:pt x="229967" y="583866"/>
                </a:lnTo>
                <a:lnTo>
                  <a:pt x="186896" y="559169"/>
                </a:lnTo>
                <a:lnTo>
                  <a:pt x="145286" y="532082"/>
                </a:lnTo>
                <a:lnTo>
                  <a:pt x="105137" y="502607"/>
                </a:lnTo>
                <a:lnTo>
                  <a:pt x="66449" y="470744"/>
                </a:lnTo>
                <a:lnTo>
                  <a:pt x="39759" y="438745"/>
                </a:lnTo>
                <a:lnTo>
                  <a:pt x="19972" y="403184"/>
                </a:lnTo>
                <a:lnTo>
                  <a:pt x="6885" y="364895"/>
                </a:lnTo>
                <a:lnTo>
                  <a:pt x="295" y="324713"/>
                </a:lnTo>
                <a:lnTo>
                  <a:pt x="0" y="283471"/>
                </a:lnTo>
                <a:lnTo>
                  <a:pt x="5797" y="242003"/>
                </a:lnTo>
                <a:lnTo>
                  <a:pt x="17484" y="201144"/>
                </a:lnTo>
                <a:lnTo>
                  <a:pt x="34858" y="161726"/>
                </a:lnTo>
                <a:lnTo>
                  <a:pt x="57718" y="124585"/>
                </a:lnTo>
                <a:lnTo>
                  <a:pt x="85860" y="90554"/>
                </a:lnTo>
                <a:lnTo>
                  <a:pt x="119081" y="60466"/>
                </a:lnTo>
                <a:lnTo>
                  <a:pt x="157180" y="35157"/>
                </a:lnTo>
                <a:lnTo>
                  <a:pt x="199954" y="15459"/>
                </a:lnTo>
                <a:lnTo>
                  <a:pt x="242244" y="6483"/>
                </a:lnTo>
                <a:lnTo>
                  <a:pt x="285178" y="1315"/>
                </a:lnTo>
                <a:lnTo>
                  <a:pt x="328403" y="0"/>
                </a:lnTo>
                <a:lnTo>
                  <a:pt x="371560" y="2547"/>
                </a:lnTo>
                <a:lnTo>
                  <a:pt x="414318" y="8933"/>
                </a:lnTo>
                <a:lnTo>
                  <a:pt x="456347" y="19113"/>
                </a:lnTo>
                <a:lnTo>
                  <a:pt x="497299" y="33004"/>
                </a:lnTo>
                <a:lnTo>
                  <a:pt x="536836" y="50489"/>
                </a:lnTo>
                <a:lnTo>
                  <a:pt x="574656" y="71431"/>
                </a:lnTo>
                <a:lnTo>
                  <a:pt x="610465" y="95672"/>
                </a:lnTo>
                <a:lnTo>
                  <a:pt x="649896" y="131012"/>
                </a:lnTo>
                <a:lnTo>
                  <a:pt x="676332" y="171564"/>
                </a:lnTo>
                <a:lnTo>
                  <a:pt x="691778" y="217410"/>
                </a:lnTo>
                <a:lnTo>
                  <a:pt x="695273" y="265690"/>
                </a:lnTo>
                <a:lnTo>
                  <a:pt x="692435" y="289760"/>
                </a:lnTo>
                <a:lnTo>
                  <a:pt x="677819" y="335893"/>
                </a:lnTo>
                <a:lnTo>
                  <a:pt x="642910" y="392385"/>
                </a:lnTo>
                <a:lnTo>
                  <a:pt x="614266" y="433639"/>
                </a:lnTo>
                <a:lnTo>
                  <a:pt x="584486" y="474030"/>
                </a:lnTo>
                <a:lnTo>
                  <a:pt x="553571" y="513560"/>
                </a:lnTo>
                <a:lnTo>
                  <a:pt x="521520" y="552227"/>
                </a:lnTo>
                <a:lnTo>
                  <a:pt x="477913" y="601344"/>
                </a:lnTo>
                <a:lnTo>
                  <a:pt x="439786" y="627108"/>
                </a:lnTo>
                <a:lnTo>
                  <a:pt x="395390" y="639221"/>
                </a:lnTo>
                <a:lnTo>
                  <a:pt x="372309" y="639694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7"/>
          <p:cNvSpPr/>
          <p:nvPr/>
        </p:nvSpPr>
        <p:spPr>
          <a:xfrm>
            <a:off x="16606572" y="427979"/>
            <a:ext cx="697865" cy="598805"/>
          </a:xfrm>
          <a:custGeom>
            <a:avLst/>
            <a:gdLst/>
            <a:ahLst/>
            <a:cxnLst/>
            <a:rect l="l" t="t" r="r" b="b"/>
            <a:pathLst>
              <a:path w="697865" h="598805" extrusionOk="0">
                <a:moveTo>
                  <a:pt x="367260" y="598394"/>
                </a:moveTo>
                <a:lnTo>
                  <a:pt x="294697" y="588005"/>
                </a:lnTo>
                <a:lnTo>
                  <a:pt x="227316" y="568716"/>
                </a:lnTo>
                <a:lnTo>
                  <a:pt x="182919" y="554247"/>
                </a:lnTo>
                <a:lnTo>
                  <a:pt x="140283" y="535822"/>
                </a:lnTo>
                <a:lnTo>
                  <a:pt x="101657" y="511597"/>
                </a:lnTo>
                <a:lnTo>
                  <a:pt x="69291" y="479728"/>
                </a:lnTo>
                <a:lnTo>
                  <a:pt x="45434" y="438371"/>
                </a:lnTo>
                <a:lnTo>
                  <a:pt x="32338" y="385683"/>
                </a:lnTo>
                <a:lnTo>
                  <a:pt x="9834" y="340036"/>
                </a:lnTo>
                <a:lnTo>
                  <a:pt x="0" y="297166"/>
                </a:lnTo>
                <a:lnTo>
                  <a:pt x="1300" y="256778"/>
                </a:lnTo>
                <a:lnTo>
                  <a:pt x="12199" y="218579"/>
                </a:lnTo>
                <a:lnTo>
                  <a:pt x="31160" y="182278"/>
                </a:lnTo>
                <a:lnTo>
                  <a:pt x="56649" y="147580"/>
                </a:lnTo>
                <a:lnTo>
                  <a:pt x="87128" y="114192"/>
                </a:lnTo>
                <a:lnTo>
                  <a:pt x="120043" y="85534"/>
                </a:lnTo>
                <a:lnTo>
                  <a:pt x="157559" y="60823"/>
                </a:lnTo>
                <a:lnTo>
                  <a:pt x="198859" y="40159"/>
                </a:lnTo>
                <a:lnTo>
                  <a:pt x="243121" y="23644"/>
                </a:lnTo>
                <a:lnTo>
                  <a:pt x="289527" y="11379"/>
                </a:lnTo>
                <a:lnTo>
                  <a:pt x="337257" y="3464"/>
                </a:lnTo>
                <a:lnTo>
                  <a:pt x="385491" y="0"/>
                </a:lnTo>
                <a:lnTo>
                  <a:pt x="433409" y="1087"/>
                </a:lnTo>
                <a:lnTo>
                  <a:pt x="480192" y="6828"/>
                </a:lnTo>
                <a:lnTo>
                  <a:pt x="525020" y="17322"/>
                </a:lnTo>
                <a:lnTo>
                  <a:pt x="567074" y="32670"/>
                </a:lnTo>
                <a:lnTo>
                  <a:pt x="605534" y="52973"/>
                </a:lnTo>
                <a:lnTo>
                  <a:pt x="639909" y="81023"/>
                </a:lnTo>
                <a:lnTo>
                  <a:pt x="662562" y="119168"/>
                </a:lnTo>
                <a:lnTo>
                  <a:pt x="684790" y="212864"/>
                </a:lnTo>
                <a:lnTo>
                  <a:pt x="693460" y="259516"/>
                </a:lnTo>
                <a:lnTo>
                  <a:pt x="697730" y="305918"/>
                </a:lnTo>
                <a:lnTo>
                  <a:pt x="695524" y="351982"/>
                </a:lnTo>
                <a:lnTo>
                  <a:pt x="684765" y="397619"/>
                </a:lnTo>
                <a:lnTo>
                  <a:pt x="663375" y="442741"/>
                </a:lnTo>
                <a:lnTo>
                  <a:pt x="629277" y="487258"/>
                </a:lnTo>
                <a:lnTo>
                  <a:pt x="574522" y="535986"/>
                </a:lnTo>
                <a:lnTo>
                  <a:pt x="510543" y="571758"/>
                </a:lnTo>
                <a:lnTo>
                  <a:pt x="440355" y="592894"/>
                </a:lnTo>
                <a:lnTo>
                  <a:pt x="403949" y="597632"/>
                </a:lnTo>
                <a:lnTo>
                  <a:pt x="367260" y="598394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7"/>
          <p:cNvSpPr/>
          <p:nvPr/>
        </p:nvSpPr>
        <p:spPr>
          <a:xfrm>
            <a:off x="14262324" y="0"/>
            <a:ext cx="594995" cy="209550"/>
          </a:xfrm>
          <a:custGeom>
            <a:avLst/>
            <a:gdLst/>
            <a:ahLst/>
            <a:cxnLst/>
            <a:rect l="l" t="t" r="r" b="b"/>
            <a:pathLst>
              <a:path w="594994" h="209550" extrusionOk="0">
                <a:moveTo>
                  <a:pt x="355440" y="209477"/>
                </a:moveTo>
                <a:lnTo>
                  <a:pt x="281101" y="201445"/>
                </a:lnTo>
                <a:lnTo>
                  <a:pt x="243771" y="190557"/>
                </a:lnTo>
                <a:lnTo>
                  <a:pt x="206803" y="175667"/>
                </a:lnTo>
                <a:lnTo>
                  <a:pt x="170546" y="157211"/>
                </a:lnTo>
                <a:lnTo>
                  <a:pt x="135352" y="135622"/>
                </a:lnTo>
                <a:lnTo>
                  <a:pt x="101571" y="111335"/>
                </a:lnTo>
                <a:lnTo>
                  <a:pt x="69555" y="84785"/>
                </a:lnTo>
                <a:lnTo>
                  <a:pt x="28638" y="40119"/>
                </a:lnTo>
                <a:lnTo>
                  <a:pt x="0" y="0"/>
                </a:lnTo>
                <a:lnTo>
                  <a:pt x="594854" y="0"/>
                </a:lnTo>
                <a:lnTo>
                  <a:pt x="575409" y="47654"/>
                </a:lnTo>
                <a:lnTo>
                  <a:pt x="550623" y="92338"/>
                </a:lnTo>
                <a:lnTo>
                  <a:pt x="523039" y="129109"/>
                </a:lnTo>
                <a:lnTo>
                  <a:pt x="493008" y="158401"/>
                </a:lnTo>
                <a:lnTo>
                  <a:pt x="460882" y="180649"/>
                </a:lnTo>
                <a:lnTo>
                  <a:pt x="391747" y="205753"/>
                </a:lnTo>
                <a:lnTo>
                  <a:pt x="355440" y="209477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7"/>
          <p:cNvSpPr/>
          <p:nvPr/>
        </p:nvSpPr>
        <p:spPr>
          <a:xfrm>
            <a:off x="15158972" y="1184654"/>
            <a:ext cx="635635" cy="596900"/>
          </a:xfrm>
          <a:custGeom>
            <a:avLst/>
            <a:gdLst/>
            <a:ahLst/>
            <a:cxnLst/>
            <a:rect l="l" t="t" r="r" b="b"/>
            <a:pathLst>
              <a:path w="635634" h="596900" extrusionOk="0">
                <a:moveTo>
                  <a:pt x="396668" y="596430"/>
                </a:moveTo>
                <a:lnTo>
                  <a:pt x="338318" y="593393"/>
                </a:lnTo>
                <a:lnTo>
                  <a:pt x="280881" y="582670"/>
                </a:lnTo>
                <a:lnTo>
                  <a:pt x="225366" y="564450"/>
                </a:lnTo>
                <a:lnTo>
                  <a:pt x="172747" y="539053"/>
                </a:lnTo>
                <a:lnTo>
                  <a:pt x="123947" y="506924"/>
                </a:lnTo>
                <a:lnTo>
                  <a:pt x="79822" y="468628"/>
                </a:lnTo>
                <a:lnTo>
                  <a:pt x="41148" y="424836"/>
                </a:lnTo>
                <a:lnTo>
                  <a:pt x="7798" y="363089"/>
                </a:lnTo>
                <a:lnTo>
                  <a:pt x="0" y="320630"/>
                </a:lnTo>
                <a:lnTo>
                  <a:pt x="42" y="275415"/>
                </a:lnTo>
                <a:lnTo>
                  <a:pt x="7291" y="229122"/>
                </a:lnTo>
                <a:lnTo>
                  <a:pt x="21110" y="183425"/>
                </a:lnTo>
                <a:lnTo>
                  <a:pt x="40864" y="140002"/>
                </a:lnTo>
                <a:lnTo>
                  <a:pt x="65918" y="100529"/>
                </a:lnTo>
                <a:lnTo>
                  <a:pt x="95637" y="66682"/>
                </a:lnTo>
                <a:lnTo>
                  <a:pt x="129385" y="40137"/>
                </a:lnTo>
                <a:lnTo>
                  <a:pt x="166526" y="22571"/>
                </a:lnTo>
                <a:lnTo>
                  <a:pt x="215825" y="9397"/>
                </a:lnTo>
                <a:lnTo>
                  <a:pt x="264221" y="1911"/>
                </a:lnTo>
                <a:lnTo>
                  <a:pt x="311322" y="0"/>
                </a:lnTo>
                <a:lnTo>
                  <a:pt x="356733" y="3545"/>
                </a:lnTo>
                <a:lnTo>
                  <a:pt x="400062" y="12431"/>
                </a:lnTo>
                <a:lnTo>
                  <a:pt x="440917" y="26543"/>
                </a:lnTo>
                <a:lnTo>
                  <a:pt x="478903" y="45764"/>
                </a:lnTo>
                <a:lnTo>
                  <a:pt x="513629" y="69978"/>
                </a:lnTo>
                <a:lnTo>
                  <a:pt x="544700" y="99070"/>
                </a:lnTo>
                <a:lnTo>
                  <a:pt x="571725" y="132922"/>
                </a:lnTo>
                <a:lnTo>
                  <a:pt x="594310" y="171419"/>
                </a:lnTo>
                <a:lnTo>
                  <a:pt x="612062" y="214446"/>
                </a:lnTo>
                <a:lnTo>
                  <a:pt x="627760" y="300548"/>
                </a:lnTo>
                <a:lnTo>
                  <a:pt x="634346" y="349430"/>
                </a:lnTo>
                <a:lnTo>
                  <a:pt x="635465" y="372852"/>
                </a:lnTo>
                <a:lnTo>
                  <a:pt x="634127" y="396263"/>
                </a:lnTo>
                <a:lnTo>
                  <a:pt x="624165" y="442027"/>
                </a:lnTo>
                <a:lnTo>
                  <a:pt x="604897" y="484716"/>
                </a:lnTo>
                <a:lnTo>
                  <a:pt x="577167" y="522461"/>
                </a:lnTo>
                <a:lnTo>
                  <a:pt x="542188" y="553610"/>
                </a:lnTo>
                <a:lnTo>
                  <a:pt x="501491" y="576800"/>
                </a:lnTo>
                <a:lnTo>
                  <a:pt x="456860" y="591015"/>
                </a:lnTo>
                <a:lnTo>
                  <a:pt x="396668" y="596430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7"/>
          <p:cNvSpPr/>
          <p:nvPr/>
        </p:nvSpPr>
        <p:spPr>
          <a:xfrm>
            <a:off x="16635741" y="1955327"/>
            <a:ext cx="670560" cy="563245"/>
          </a:xfrm>
          <a:custGeom>
            <a:avLst/>
            <a:gdLst/>
            <a:ahLst/>
            <a:cxnLst/>
            <a:rect l="l" t="t" r="r" b="b"/>
            <a:pathLst>
              <a:path w="670559" h="563244" extrusionOk="0">
                <a:moveTo>
                  <a:pt x="340567" y="562705"/>
                </a:moveTo>
                <a:lnTo>
                  <a:pt x="296263" y="560524"/>
                </a:lnTo>
                <a:lnTo>
                  <a:pt x="252485" y="553379"/>
                </a:lnTo>
                <a:lnTo>
                  <a:pt x="209792" y="541362"/>
                </a:lnTo>
                <a:lnTo>
                  <a:pt x="168719" y="524624"/>
                </a:lnTo>
                <a:lnTo>
                  <a:pt x="129784" y="503375"/>
                </a:lnTo>
                <a:lnTo>
                  <a:pt x="69266" y="450998"/>
                </a:lnTo>
                <a:lnTo>
                  <a:pt x="43361" y="412391"/>
                </a:lnTo>
                <a:lnTo>
                  <a:pt x="23140" y="369063"/>
                </a:lnTo>
                <a:lnTo>
                  <a:pt x="8944" y="322586"/>
                </a:lnTo>
                <a:lnTo>
                  <a:pt x="1117" y="274534"/>
                </a:lnTo>
                <a:lnTo>
                  <a:pt x="0" y="226482"/>
                </a:lnTo>
                <a:lnTo>
                  <a:pt x="5935" y="180002"/>
                </a:lnTo>
                <a:lnTo>
                  <a:pt x="19266" y="136668"/>
                </a:lnTo>
                <a:lnTo>
                  <a:pt x="40334" y="98053"/>
                </a:lnTo>
                <a:lnTo>
                  <a:pt x="80281" y="58914"/>
                </a:lnTo>
                <a:lnTo>
                  <a:pt x="126720" y="27750"/>
                </a:lnTo>
                <a:lnTo>
                  <a:pt x="175571" y="12943"/>
                </a:lnTo>
                <a:lnTo>
                  <a:pt x="224728" y="3776"/>
                </a:lnTo>
                <a:lnTo>
                  <a:pt x="273724" y="0"/>
                </a:lnTo>
                <a:lnTo>
                  <a:pt x="322093" y="1365"/>
                </a:lnTo>
                <a:lnTo>
                  <a:pt x="369367" y="7624"/>
                </a:lnTo>
                <a:lnTo>
                  <a:pt x="415079" y="18528"/>
                </a:lnTo>
                <a:lnTo>
                  <a:pt x="458763" y="33828"/>
                </a:lnTo>
                <a:lnTo>
                  <a:pt x="499951" y="53275"/>
                </a:lnTo>
                <a:lnTo>
                  <a:pt x="538176" y="76620"/>
                </a:lnTo>
                <a:lnTo>
                  <a:pt x="572972" y="103615"/>
                </a:lnTo>
                <a:lnTo>
                  <a:pt x="603871" y="134011"/>
                </a:lnTo>
                <a:lnTo>
                  <a:pt x="630407" y="167559"/>
                </a:lnTo>
                <a:lnTo>
                  <a:pt x="652112" y="204011"/>
                </a:lnTo>
                <a:lnTo>
                  <a:pt x="665701" y="249581"/>
                </a:lnTo>
                <a:lnTo>
                  <a:pt x="670139" y="296996"/>
                </a:lnTo>
                <a:lnTo>
                  <a:pt x="669537" y="312836"/>
                </a:lnTo>
                <a:lnTo>
                  <a:pt x="661544" y="359782"/>
                </a:lnTo>
                <a:lnTo>
                  <a:pt x="644528" y="404261"/>
                </a:lnTo>
                <a:lnTo>
                  <a:pt x="619192" y="444504"/>
                </a:lnTo>
                <a:lnTo>
                  <a:pt x="586409" y="474381"/>
                </a:lnTo>
                <a:lnTo>
                  <a:pt x="550479" y="500381"/>
                </a:lnTo>
                <a:lnTo>
                  <a:pt x="511855" y="522180"/>
                </a:lnTo>
                <a:lnTo>
                  <a:pt x="471021" y="539503"/>
                </a:lnTo>
                <a:lnTo>
                  <a:pt x="428498" y="552128"/>
                </a:lnTo>
                <a:lnTo>
                  <a:pt x="384831" y="559894"/>
                </a:lnTo>
                <a:lnTo>
                  <a:pt x="340567" y="562705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7"/>
          <p:cNvSpPr/>
          <p:nvPr/>
        </p:nvSpPr>
        <p:spPr>
          <a:xfrm>
            <a:off x="17665585" y="354932"/>
            <a:ext cx="596265" cy="607695"/>
          </a:xfrm>
          <a:custGeom>
            <a:avLst/>
            <a:gdLst/>
            <a:ahLst/>
            <a:cxnLst/>
            <a:rect l="l" t="t" r="r" b="b"/>
            <a:pathLst>
              <a:path w="596265" h="607694" extrusionOk="0">
                <a:moveTo>
                  <a:pt x="293460" y="607159"/>
                </a:moveTo>
                <a:lnTo>
                  <a:pt x="245066" y="601676"/>
                </a:lnTo>
                <a:lnTo>
                  <a:pt x="196910" y="589819"/>
                </a:lnTo>
                <a:lnTo>
                  <a:pt x="151124" y="572076"/>
                </a:lnTo>
                <a:lnTo>
                  <a:pt x="109835" y="548933"/>
                </a:lnTo>
                <a:lnTo>
                  <a:pt x="75172" y="520880"/>
                </a:lnTo>
                <a:lnTo>
                  <a:pt x="49265" y="488403"/>
                </a:lnTo>
                <a:lnTo>
                  <a:pt x="29380" y="453669"/>
                </a:lnTo>
                <a:lnTo>
                  <a:pt x="14374" y="416572"/>
                </a:lnTo>
                <a:lnTo>
                  <a:pt x="4521" y="377788"/>
                </a:lnTo>
                <a:lnTo>
                  <a:pt x="0" y="338023"/>
                </a:lnTo>
                <a:lnTo>
                  <a:pt x="896" y="298010"/>
                </a:lnTo>
                <a:lnTo>
                  <a:pt x="7191" y="258493"/>
                </a:lnTo>
                <a:lnTo>
                  <a:pt x="18770" y="220188"/>
                </a:lnTo>
                <a:lnTo>
                  <a:pt x="35424" y="183794"/>
                </a:lnTo>
                <a:lnTo>
                  <a:pt x="56844" y="149985"/>
                </a:lnTo>
                <a:lnTo>
                  <a:pt x="82634" y="119386"/>
                </a:lnTo>
                <a:lnTo>
                  <a:pt x="112324" y="92552"/>
                </a:lnTo>
                <a:lnTo>
                  <a:pt x="145373" y="69973"/>
                </a:lnTo>
                <a:lnTo>
                  <a:pt x="187579" y="48529"/>
                </a:lnTo>
                <a:lnTo>
                  <a:pt x="248062" y="22253"/>
                </a:lnTo>
                <a:lnTo>
                  <a:pt x="288157" y="5597"/>
                </a:lnTo>
                <a:lnTo>
                  <a:pt x="331252" y="0"/>
                </a:lnTo>
                <a:lnTo>
                  <a:pt x="376623" y="4793"/>
                </a:lnTo>
                <a:lnTo>
                  <a:pt x="423542" y="19311"/>
                </a:lnTo>
                <a:lnTo>
                  <a:pt x="471286" y="42887"/>
                </a:lnTo>
                <a:lnTo>
                  <a:pt x="519232" y="74834"/>
                </a:lnTo>
                <a:lnTo>
                  <a:pt x="556138" y="109307"/>
                </a:lnTo>
                <a:lnTo>
                  <a:pt x="581528" y="147253"/>
                </a:lnTo>
                <a:lnTo>
                  <a:pt x="594926" y="189615"/>
                </a:lnTo>
                <a:lnTo>
                  <a:pt x="595853" y="237339"/>
                </a:lnTo>
                <a:lnTo>
                  <a:pt x="583834" y="291370"/>
                </a:lnTo>
                <a:lnTo>
                  <a:pt x="567493" y="338771"/>
                </a:lnTo>
                <a:lnTo>
                  <a:pt x="548557" y="384827"/>
                </a:lnTo>
                <a:lnTo>
                  <a:pt x="527025" y="429538"/>
                </a:lnTo>
                <a:lnTo>
                  <a:pt x="502898" y="472905"/>
                </a:lnTo>
                <a:lnTo>
                  <a:pt x="476176" y="514926"/>
                </a:lnTo>
                <a:lnTo>
                  <a:pt x="446859" y="555602"/>
                </a:lnTo>
                <a:lnTo>
                  <a:pt x="382453" y="597054"/>
                </a:lnTo>
                <a:lnTo>
                  <a:pt x="339966" y="605781"/>
                </a:lnTo>
                <a:lnTo>
                  <a:pt x="293460" y="607159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7"/>
          <p:cNvSpPr/>
          <p:nvPr/>
        </p:nvSpPr>
        <p:spPr>
          <a:xfrm>
            <a:off x="16124629" y="1269934"/>
            <a:ext cx="601980" cy="578485"/>
          </a:xfrm>
          <a:custGeom>
            <a:avLst/>
            <a:gdLst/>
            <a:ahLst/>
            <a:cxnLst/>
            <a:rect l="l" t="t" r="r" b="b"/>
            <a:pathLst>
              <a:path w="601980" h="578485" extrusionOk="0">
                <a:moveTo>
                  <a:pt x="349273" y="578247"/>
                </a:moveTo>
                <a:lnTo>
                  <a:pt x="304951" y="572118"/>
                </a:lnTo>
                <a:lnTo>
                  <a:pt x="259062" y="559794"/>
                </a:lnTo>
                <a:lnTo>
                  <a:pt x="213019" y="541986"/>
                </a:lnTo>
                <a:lnTo>
                  <a:pt x="168231" y="519409"/>
                </a:lnTo>
                <a:lnTo>
                  <a:pt x="126109" y="492775"/>
                </a:lnTo>
                <a:lnTo>
                  <a:pt x="88063" y="462798"/>
                </a:lnTo>
                <a:lnTo>
                  <a:pt x="55505" y="430190"/>
                </a:lnTo>
                <a:lnTo>
                  <a:pt x="29845" y="395665"/>
                </a:lnTo>
                <a:lnTo>
                  <a:pt x="12495" y="359935"/>
                </a:lnTo>
                <a:lnTo>
                  <a:pt x="1849" y="315977"/>
                </a:lnTo>
                <a:lnTo>
                  <a:pt x="0" y="271129"/>
                </a:lnTo>
                <a:lnTo>
                  <a:pt x="6417" y="226414"/>
                </a:lnTo>
                <a:lnTo>
                  <a:pt x="20572" y="182855"/>
                </a:lnTo>
                <a:lnTo>
                  <a:pt x="41938" y="141476"/>
                </a:lnTo>
                <a:lnTo>
                  <a:pt x="69984" y="103301"/>
                </a:lnTo>
                <a:lnTo>
                  <a:pt x="104182" y="69353"/>
                </a:lnTo>
                <a:lnTo>
                  <a:pt x="144003" y="40655"/>
                </a:lnTo>
                <a:lnTo>
                  <a:pt x="188919" y="18232"/>
                </a:lnTo>
                <a:lnTo>
                  <a:pt x="232098" y="5449"/>
                </a:lnTo>
                <a:lnTo>
                  <a:pt x="277856" y="0"/>
                </a:lnTo>
                <a:lnTo>
                  <a:pt x="324866" y="1394"/>
                </a:lnTo>
                <a:lnTo>
                  <a:pt x="371804" y="9143"/>
                </a:lnTo>
                <a:lnTo>
                  <a:pt x="417342" y="22757"/>
                </a:lnTo>
                <a:lnTo>
                  <a:pt x="460156" y="41746"/>
                </a:lnTo>
                <a:lnTo>
                  <a:pt x="498920" y="65622"/>
                </a:lnTo>
                <a:lnTo>
                  <a:pt x="532308" y="93894"/>
                </a:lnTo>
                <a:lnTo>
                  <a:pt x="558995" y="126073"/>
                </a:lnTo>
                <a:lnTo>
                  <a:pt x="577655" y="161670"/>
                </a:lnTo>
                <a:lnTo>
                  <a:pt x="591969" y="207936"/>
                </a:lnTo>
                <a:lnTo>
                  <a:pt x="599939" y="254399"/>
                </a:lnTo>
                <a:lnTo>
                  <a:pt x="601816" y="300376"/>
                </a:lnTo>
                <a:lnTo>
                  <a:pt x="597850" y="345188"/>
                </a:lnTo>
                <a:lnTo>
                  <a:pt x="588293" y="388153"/>
                </a:lnTo>
                <a:lnTo>
                  <a:pt x="573395" y="428592"/>
                </a:lnTo>
                <a:lnTo>
                  <a:pt x="553407" y="465824"/>
                </a:lnTo>
                <a:lnTo>
                  <a:pt x="528580" y="499167"/>
                </a:lnTo>
                <a:lnTo>
                  <a:pt x="499165" y="527943"/>
                </a:lnTo>
                <a:lnTo>
                  <a:pt x="465413" y="551469"/>
                </a:lnTo>
                <a:lnTo>
                  <a:pt x="427575" y="569066"/>
                </a:lnTo>
                <a:lnTo>
                  <a:pt x="349273" y="578247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7"/>
          <p:cNvSpPr/>
          <p:nvPr/>
        </p:nvSpPr>
        <p:spPr>
          <a:xfrm>
            <a:off x="13216349" y="989432"/>
            <a:ext cx="544830" cy="624205"/>
          </a:xfrm>
          <a:custGeom>
            <a:avLst/>
            <a:gdLst/>
            <a:ahLst/>
            <a:cxnLst/>
            <a:rect l="l" t="t" r="r" b="b"/>
            <a:pathLst>
              <a:path w="544830" h="624205" extrusionOk="0">
                <a:moveTo>
                  <a:pt x="330646" y="623576"/>
                </a:moveTo>
                <a:lnTo>
                  <a:pt x="291074" y="623222"/>
                </a:lnTo>
                <a:lnTo>
                  <a:pt x="251873" y="617763"/>
                </a:lnTo>
                <a:lnTo>
                  <a:pt x="213705" y="607289"/>
                </a:lnTo>
                <a:lnTo>
                  <a:pt x="177214" y="591977"/>
                </a:lnTo>
                <a:lnTo>
                  <a:pt x="143006" y="572084"/>
                </a:lnTo>
                <a:lnTo>
                  <a:pt x="111648" y="547938"/>
                </a:lnTo>
                <a:lnTo>
                  <a:pt x="83670" y="519946"/>
                </a:lnTo>
                <a:lnTo>
                  <a:pt x="59544" y="488582"/>
                </a:lnTo>
                <a:lnTo>
                  <a:pt x="39669" y="454365"/>
                </a:lnTo>
                <a:lnTo>
                  <a:pt x="24377" y="417865"/>
                </a:lnTo>
                <a:lnTo>
                  <a:pt x="5408" y="336370"/>
                </a:lnTo>
                <a:lnTo>
                  <a:pt x="0" y="286552"/>
                </a:lnTo>
                <a:lnTo>
                  <a:pt x="1898" y="237574"/>
                </a:lnTo>
                <a:lnTo>
                  <a:pt x="13606" y="189027"/>
                </a:lnTo>
                <a:lnTo>
                  <a:pt x="37627" y="140504"/>
                </a:lnTo>
                <a:lnTo>
                  <a:pt x="67947" y="97227"/>
                </a:lnTo>
                <a:lnTo>
                  <a:pt x="100962" y="60189"/>
                </a:lnTo>
                <a:lnTo>
                  <a:pt x="137830" y="30740"/>
                </a:lnTo>
                <a:lnTo>
                  <a:pt x="179709" y="10228"/>
                </a:lnTo>
                <a:lnTo>
                  <a:pt x="227758" y="0"/>
                </a:lnTo>
                <a:lnTo>
                  <a:pt x="283133" y="1403"/>
                </a:lnTo>
                <a:lnTo>
                  <a:pt x="344551" y="13661"/>
                </a:lnTo>
                <a:lnTo>
                  <a:pt x="401735" y="39199"/>
                </a:lnTo>
                <a:lnTo>
                  <a:pt x="451855" y="76749"/>
                </a:lnTo>
                <a:lnTo>
                  <a:pt x="492424" y="124456"/>
                </a:lnTo>
                <a:lnTo>
                  <a:pt x="521438" y="179951"/>
                </a:lnTo>
                <a:lnTo>
                  <a:pt x="540440" y="249306"/>
                </a:lnTo>
                <a:lnTo>
                  <a:pt x="544411" y="298103"/>
                </a:lnTo>
                <a:lnTo>
                  <a:pt x="541213" y="346108"/>
                </a:lnTo>
                <a:lnTo>
                  <a:pt x="531874" y="393324"/>
                </a:lnTo>
                <a:lnTo>
                  <a:pt x="517422" y="439752"/>
                </a:lnTo>
                <a:lnTo>
                  <a:pt x="498885" y="485395"/>
                </a:lnTo>
                <a:lnTo>
                  <a:pt x="477291" y="530255"/>
                </a:lnTo>
                <a:lnTo>
                  <a:pt x="453667" y="574333"/>
                </a:lnTo>
                <a:lnTo>
                  <a:pt x="408282" y="609028"/>
                </a:lnTo>
                <a:lnTo>
                  <a:pt x="369933" y="618819"/>
                </a:lnTo>
                <a:lnTo>
                  <a:pt x="330646" y="623576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7"/>
          <p:cNvSpPr/>
          <p:nvPr/>
        </p:nvSpPr>
        <p:spPr>
          <a:xfrm>
            <a:off x="13795809" y="1934605"/>
            <a:ext cx="624840" cy="509270"/>
          </a:xfrm>
          <a:custGeom>
            <a:avLst/>
            <a:gdLst/>
            <a:ahLst/>
            <a:cxnLst/>
            <a:rect l="l" t="t" r="r" b="b"/>
            <a:pathLst>
              <a:path w="624840" h="509269" extrusionOk="0">
                <a:moveTo>
                  <a:pt x="361428" y="508505"/>
                </a:moveTo>
                <a:lnTo>
                  <a:pt x="319781" y="508744"/>
                </a:lnTo>
                <a:lnTo>
                  <a:pt x="278336" y="506542"/>
                </a:lnTo>
                <a:lnTo>
                  <a:pt x="237093" y="501896"/>
                </a:lnTo>
                <a:lnTo>
                  <a:pt x="196053" y="494809"/>
                </a:lnTo>
                <a:lnTo>
                  <a:pt x="142666" y="480293"/>
                </a:lnTo>
                <a:lnTo>
                  <a:pt x="98897" y="458756"/>
                </a:lnTo>
                <a:lnTo>
                  <a:pt x="64009" y="429658"/>
                </a:lnTo>
                <a:lnTo>
                  <a:pt x="37263" y="392461"/>
                </a:lnTo>
                <a:lnTo>
                  <a:pt x="17922" y="346626"/>
                </a:lnTo>
                <a:lnTo>
                  <a:pt x="5247" y="291613"/>
                </a:lnTo>
                <a:lnTo>
                  <a:pt x="0" y="239056"/>
                </a:lnTo>
                <a:lnTo>
                  <a:pt x="3419" y="194997"/>
                </a:lnTo>
                <a:lnTo>
                  <a:pt x="16850" y="157357"/>
                </a:lnTo>
                <a:lnTo>
                  <a:pt x="41638" y="124058"/>
                </a:lnTo>
                <a:lnTo>
                  <a:pt x="79130" y="93020"/>
                </a:lnTo>
                <a:lnTo>
                  <a:pt x="130670" y="62167"/>
                </a:lnTo>
                <a:lnTo>
                  <a:pt x="172988" y="41321"/>
                </a:lnTo>
                <a:lnTo>
                  <a:pt x="215590" y="24095"/>
                </a:lnTo>
                <a:lnTo>
                  <a:pt x="258421" y="11075"/>
                </a:lnTo>
                <a:lnTo>
                  <a:pt x="301427" y="2847"/>
                </a:lnTo>
                <a:lnTo>
                  <a:pt x="344553" y="0"/>
                </a:lnTo>
                <a:lnTo>
                  <a:pt x="387744" y="3118"/>
                </a:lnTo>
                <a:lnTo>
                  <a:pt x="430947" y="12788"/>
                </a:lnTo>
                <a:lnTo>
                  <a:pt x="474107" y="29598"/>
                </a:lnTo>
                <a:lnTo>
                  <a:pt x="517169" y="54132"/>
                </a:lnTo>
                <a:lnTo>
                  <a:pt x="562292" y="92758"/>
                </a:lnTo>
                <a:lnTo>
                  <a:pt x="602733" y="136260"/>
                </a:lnTo>
                <a:lnTo>
                  <a:pt x="621399" y="198985"/>
                </a:lnTo>
                <a:lnTo>
                  <a:pt x="624803" y="231591"/>
                </a:lnTo>
                <a:lnTo>
                  <a:pt x="624165" y="264370"/>
                </a:lnTo>
                <a:lnTo>
                  <a:pt x="610863" y="328447"/>
                </a:lnTo>
                <a:lnTo>
                  <a:pt x="582299" y="387329"/>
                </a:lnTo>
                <a:lnTo>
                  <a:pt x="540206" y="437444"/>
                </a:lnTo>
                <a:lnTo>
                  <a:pt x="487138" y="475751"/>
                </a:lnTo>
                <a:lnTo>
                  <a:pt x="426316" y="499927"/>
                </a:lnTo>
                <a:lnTo>
                  <a:pt x="361428" y="508505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7"/>
          <p:cNvSpPr/>
          <p:nvPr/>
        </p:nvSpPr>
        <p:spPr>
          <a:xfrm>
            <a:off x="17041941" y="1209965"/>
            <a:ext cx="635000" cy="501015"/>
          </a:xfrm>
          <a:custGeom>
            <a:avLst/>
            <a:gdLst/>
            <a:ahLst/>
            <a:cxnLst/>
            <a:rect l="l" t="t" r="r" b="b"/>
            <a:pathLst>
              <a:path w="635000" h="501014" extrusionOk="0">
                <a:moveTo>
                  <a:pt x="324859" y="500923"/>
                </a:moveTo>
                <a:lnTo>
                  <a:pt x="285268" y="499047"/>
                </a:lnTo>
                <a:lnTo>
                  <a:pt x="245982" y="493796"/>
                </a:lnTo>
                <a:lnTo>
                  <a:pt x="207290" y="485197"/>
                </a:lnTo>
                <a:lnTo>
                  <a:pt x="169475" y="473324"/>
                </a:lnTo>
                <a:lnTo>
                  <a:pt x="107544" y="447231"/>
                </a:lnTo>
                <a:lnTo>
                  <a:pt x="57873" y="410380"/>
                </a:lnTo>
                <a:lnTo>
                  <a:pt x="21738" y="360190"/>
                </a:lnTo>
                <a:lnTo>
                  <a:pt x="2550" y="301401"/>
                </a:lnTo>
                <a:lnTo>
                  <a:pt x="0" y="273953"/>
                </a:lnTo>
                <a:lnTo>
                  <a:pt x="2121" y="239561"/>
                </a:lnTo>
                <a:lnTo>
                  <a:pt x="17666" y="186806"/>
                </a:lnTo>
                <a:lnTo>
                  <a:pt x="37794" y="148143"/>
                </a:lnTo>
                <a:lnTo>
                  <a:pt x="66747" y="112435"/>
                </a:lnTo>
                <a:lnTo>
                  <a:pt x="103249" y="80394"/>
                </a:lnTo>
                <a:lnTo>
                  <a:pt x="146023" y="52727"/>
                </a:lnTo>
                <a:lnTo>
                  <a:pt x="193792" y="30145"/>
                </a:lnTo>
                <a:lnTo>
                  <a:pt x="245280" y="13357"/>
                </a:lnTo>
                <a:lnTo>
                  <a:pt x="299210" y="3072"/>
                </a:lnTo>
                <a:lnTo>
                  <a:pt x="354306" y="0"/>
                </a:lnTo>
                <a:lnTo>
                  <a:pt x="386413" y="3271"/>
                </a:lnTo>
                <a:lnTo>
                  <a:pt x="448792" y="19623"/>
                </a:lnTo>
                <a:lnTo>
                  <a:pt x="506472" y="48402"/>
                </a:lnTo>
                <a:lnTo>
                  <a:pt x="557046" y="88407"/>
                </a:lnTo>
                <a:lnTo>
                  <a:pt x="598327" y="137909"/>
                </a:lnTo>
                <a:lnTo>
                  <a:pt x="624375" y="184935"/>
                </a:lnTo>
                <a:lnTo>
                  <a:pt x="634035" y="224565"/>
                </a:lnTo>
                <a:lnTo>
                  <a:pt x="634594" y="265425"/>
                </a:lnTo>
                <a:lnTo>
                  <a:pt x="626753" y="306328"/>
                </a:lnTo>
                <a:lnTo>
                  <a:pt x="611213" y="346087"/>
                </a:lnTo>
                <a:lnTo>
                  <a:pt x="588676" y="383518"/>
                </a:lnTo>
                <a:lnTo>
                  <a:pt x="559841" y="417434"/>
                </a:lnTo>
                <a:lnTo>
                  <a:pt x="525410" y="446650"/>
                </a:lnTo>
                <a:lnTo>
                  <a:pt x="486084" y="469979"/>
                </a:lnTo>
                <a:lnTo>
                  <a:pt x="442563" y="486236"/>
                </a:lnTo>
                <a:lnTo>
                  <a:pt x="403797" y="494494"/>
                </a:lnTo>
                <a:lnTo>
                  <a:pt x="364466" y="499397"/>
                </a:lnTo>
                <a:lnTo>
                  <a:pt x="324859" y="500923"/>
                </a:lnTo>
                <a:close/>
              </a:path>
            </a:pathLst>
          </a:custGeom>
          <a:solidFill>
            <a:srgbClr val="FDE3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7"/>
          <p:cNvSpPr txBox="1">
            <a:spLocks noGrp="1"/>
          </p:cNvSpPr>
          <p:nvPr>
            <p:ph type="title"/>
          </p:nvPr>
        </p:nvSpPr>
        <p:spPr>
          <a:xfrm>
            <a:off x="616532" y="465910"/>
            <a:ext cx="16858500" cy="2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0" rIns="0" bIns="0" anchor="t" anchorCtr="0">
            <a:spAutoFit/>
          </a:bodyPr>
          <a:lstStyle/>
          <a:p>
            <a:pPr marL="12700" marR="5080" lvl="0" indent="0" algn="l" rtl="0">
              <a:lnSpc>
                <a:spcPct val="1251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i="0">
                <a:latin typeface="Century Gothic"/>
                <a:ea typeface="Century Gothic"/>
                <a:cs typeface="Century Gothic"/>
                <a:sym typeface="Century Gothic"/>
              </a:rPr>
              <a:t>Por ello se ofrece una estrategia de desarrollo basado en dos objetivos fundamentales (Delgado, 2003):</a:t>
            </a:r>
            <a:endParaRPr sz="4000" i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700" marR="5080" lvl="0" indent="0" algn="l" rtl="0">
              <a:lnSpc>
                <a:spcPct val="12512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i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7"/>
          <p:cNvSpPr txBox="1"/>
          <p:nvPr/>
        </p:nvSpPr>
        <p:spPr>
          <a:xfrm>
            <a:off x="900247" y="3252875"/>
            <a:ext cx="12228600" cy="461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0" rIns="0" bIns="0" anchor="t" anchorCtr="0">
            <a:spAutoFit/>
          </a:bodyPr>
          <a:lstStyle/>
          <a:p>
            <a:pPr marL="457200" marR="5080" lvl="0" indent="-482600" algn="just" rtl="0">
              <a:lnSpc>
                <a:spcPct val="125128"/>
              </a:lnSpc>
              <a:spcBef>
                <a:spcPts val="0"/>
              </a:spcBef>
              <a:spcAft>
                <a:spcPts val="0"/>
              </a:spcAft>
              <a:buClr>
                <a:srgbClr val="21413C"/>
              </a:buClr>
              <a:buSzPts val="4000"/>
              <a:buFont typeface="Century Gothic"/>
              <a:buAutoNum type="arabicPeriod"/>
            </a:pP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Fortalecimiento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mecanismo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oferta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demanda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asignación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5080" lvl="0" indent="-482600" algn="just" rtl="0">
              <a:lnSpc>
                <a:spcPct val="125128"/>
              </a:lnSpc>
              <a:spcBef>
                <a:spcPts val="0"/>
              </a:spcBef>
              <a:spcAft>
                <a:spcPts val="0"/>
              </a:spcAft>
              <a:buClr>
                <a:srgbClr val="21413C"/>
              </a:buClr>
              <a:buSzPts val="4000"/>
              <a:buFont typeface="Century Gothic"/>
              <a:buAutoNum type="arabicPeriod"/>
            </a:pP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Limitación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funciones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gubernamentales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dedicarse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propiciar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ambiente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favorable al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las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" name="Google Shape;21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84052" y="4079124"/>
            <a:ext cx="4261977" cy="2128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7"/>
          <p:cNvGrpSpPr/>
          <p:nvPr/>
        </p:nvGrpSpPr>
        <p:grpSpPr>
          <a:xfrm>
            <a:off x="14573963" y="3320591"/>
            <a:ext cx="618596" cy="712410"/>
            <a:chOff x="11135950" y="6144191"/>
            <a:chExt cx="618596" cy="712410"/>
          </a:xfrm>
        </p:grpSpPr>
        <p:sp>
          <p:nvSpPr>
            <p:cNvPr id="215" name="Google Shape;215;p7"/>
            <p:cNvSpPr/>
            <p:nvPr/>
          </p:nvSpPr>
          <p:spPr>
            <a:xfrm>
              <a:off x="11389761" y="6433364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79" h="342265" extrusionOk="0">
                  <a:moveTo>
                    <a:pt x="284227" y="342243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1309412" y="6353046"/>
              <a:ext cx="445134" cy="503555"/>
            </a:xfrm>
            <a:custGeom>
              <a:avLst/>
              <a:gdLst/>
              <a:ahLst/>
              <a:cxnLst/>
              <a:rect l="l" t="t" r="r" b="b"/>
              <a:pathLst>
                <a:path w="445134" h="503554" extrusionOk="0">
                  <a:moveTo>
                    <a:pt x="364624" y="503226"/>
                  </a:moveTo>
                  <a:lnTo>
                    <a:pt x="315672" y="486748"/>
                  </a:lnTo>
                  <a:lnTo>
                    <a:pt x="18261" y="131846"/>
                  </a:lnTo>
                  <a:lnTo>
                    <a:pt x="0" y="72866"/>
                  </a:lnTo>
                  <a:lnTo>
                    <a:pt x="8688" y="43188"/>
                  </a:lnTo>
                  <a:lnTo>
                    <a:pt x="28800" y="18254"/>
                  </a:lnTo>
                  <a:lnTo>
                    <a:pt x="57020" y="3075"/>
                  </a:lnTo>
                  <a:lnTo>
                    <a:pt x="87803" y="0"/>
                  </a:lnTo>
                  <a:lnTo>
                    <a:pt x="117492" y="8685"/>
                  </a:lnTo>
                  <a:lnTo>
                    <a:pt x="142436" y="28789"/>
                  </a:lnTo>
                  <a:lnTo>
                    <a:pt x="426663" y="371032"/>
                  </a:lnTo>
                  <a:lnTo>
                    <a:pt x="441847" y="399242"/>
                  </a:lnTo>
                  <a:lnTo>
                    <a:pt x="444924" y="430012"/>
                  </a:lnTo>
                  <a:lnTo>
                    <a:pt x="436236" y="459691"/>
                  </a:lnTo>
                  <a:lnTo>
                    <a:pt x="404278" y="492806"/>
                  </a:lnTo>
                  <a:lnTo>
                    <a:pt x="364624" y="503226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17" name="Google Shape;217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135950" y="6144191"/>
              <a:ext cx="212065" cy="2228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7"/>
          <p:cNvGrpSpPr/>
          <p:nvPr/>
        </p:nvGrpSpPr>
        <p:grpSpPr>
          <a:xfrm>
            <a:off x="16637720" y="3320591"/>
            <a:ext cx="618403" cy="712404"/>
            <a:chOff x="13199707" y="6144191"/>
            <a:chExt cx="618403" cy="712404"/>
          </a:xfrm>
        </p:grpSpPr>
        <p:sp>
          <p:nvSpPr>
            <p:cNvPr id="219" name="Google Shape;219;p7"/>
            <p:cNvSpPr/>
            <p:nvPr/>
          </p:nvSpPr>
          <p:spPr>
            <a:xfrm>
              <a:off x="13280062" y="6433364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342243"/>
                  </a:moveTo>
                  <a:lnTo>
                    <a:pt x="28422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13199707" y="6353040"/>
              <a:ext cx="445134" cy="503555"/>
            </a:xfrm>
            <a:custGeom>
              <a:avLst/>
              <a:gdLst/>
              <a:ahLst/>
              <a:cxnLst/>
              <a:rect l="l" t="t" r="r" b="b"/>
              <a:pathLst>
                <a:path w="445134" h="503554" extrusionOk="0">
                  <a:moveTo>
                    <a:pt x="80306" y="503232"/>
                  </a:moveTo>
                  <a:lnTo>
                    <a:pt x="40659" y="492812"/>
                  </a:lnTo>
                  <a:lnTo>
                    <a:pt x="8687" y="459697"/>
                  </a:lnTo>
                  <a:lnTo>
                    <a:pt x="0" y="430019"/>
                  </a:lnTo>
                  <a:lnTo>
                    <a:pt x="3080" y="399248"/>
                  </a:lnTo>
                  <a:lnTo>
                    <a:pt x="18267" y="371039"/>
                  </a:lnTo>
                  <a:lnTo>
                    <a:pt x="302494" y="28795"/>
                  </a:lnTo>
                  <a:lnTo>
                    <a:pt x="327426" y="8684"/>
                  </a:lnTo>
                  <a:lnTo>
                    <a:pt x="357109" y="0"/>
                  </a:lnTo>
                  <a:lnTo>
                    <a:pt x="387893" y="3079"/>
                  </a:lnTo>
                  <a:lnTo>
                    <a:pt x="416130" y="18260"/>
                  </a:lnTo>
                  <a:lnTo>
                    <a:pt x="436248" y="43194"/>
                  </a:lnTo>
                  <a:lnTo>
                    <a:pt x="444936" y="72872"/>
                  </a:lnTo>
                  <a:lnTo>
                    <a:pt x="441855" y="103642"/>
                  </a:lnTo>
                  <a:lnTo>
                    <a:pt x="142442" y="474096"/>
                  </a:lnTo>
                  <a:lnTo>
                    <a:pt x="97548" y="501381"/>
                  </a:lnTo>
                  <a:lnTo>
                    <a:pt x="80306" y="503232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21" name="Google Shape;22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606058" y="6144191"/>
              <a:ext cx="212052" cy="2228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2" name="Google Shape;222;p7"/>
          <p:cNvGrpSpPr/>
          <p:nvPr/>
        </p:nvGrpSpPr>
        <p:grpSpPr>
          <a:xfrm>
            <a:off x="15834349" y="3186452"/>
            <a:ext cx="161934" cy="796227"/>
            <a:chOff x="12396336" y="6010052"/>
            <a:chExt cx="161934" cy="796227"/>
          </a:xfrm>
        </p:grpSpPr>
        <p:sp>
          <p:nvSpPr>
            <p:cNvPr id="223" name="Google Shape;223;p7"/>
            <p:cNvSpPr/>
            <p:nvPr/>
          </p:nvSpPr>
          <p:spPr>
            <a:xfrm>
              <a:off x="12396345" y="6272244"/>
              <a:ext cx="161925" cy="534035"/>
            </a:xfrm>
            <a:custGeom>
              <a:avLst/>
              <a:gdLst/>
              <a:ahLst/>
              <a:cxnLst/>
              <a:rect l="l" t="t" r="r" b="b"/>
              <a:pathLst>
                <a:path w="161925" h="534034" extrusionOk="0">
                  <a:moveTo>
                    <a:pt x="80695" y="533628"/>
                  </a:moveTo>
                  <a:lnTo>
                    <a:pt x="49288" y="527288"/>
                  </a:lnTo>
                  <a:lnTo>
                    <a:pt x="23637" y="509999"/>
                  </a:lnTo>
                  <a:lnTo>
                    <a:pt x="6342" y="484359"/>
                  </a:lnTo>
                  <a:lnTo>
                    <a:pt x="0" y="452963"/>
                  </a:lnTo>
                  <a:lnTo>
                    <a:pt x="0" y="80664"/>
                  </a:lnTo>
                  <a:lnTo>
                    <a:pt x="6342" y="49269"/>
                  </a:lnTo>
                  <a:lnTo>
                    <a:pt x="23637" y="23628"/>
                  </a:lnTo>
                  <a:lnTo>
                    <a:pt x="49288" y="6339"/>
                  </a:lnTo>
                  <a:lnTo>
                    <a:pt x="80695" y="0"/>
                  </a:lnTo>
                  <a:lnTo>
                    <a:pt x="112103" y="6339"/>
                  </a:lnTo>
                  <a:lnTo>
                    <a:pt x="137753" y="23628"/>
                  </a:lnTo>
                  <a:lnTo>
                    <a:pt x="155049" y="49269"/>
                  </a:lnTo>
                  <a:lnTo>
                    <a:pt x="161391" y="80664"/>
                  </a:lnTo>
                  <a:lnTo>
                    <a:pt x="161391" y="452963"/>
                  </a:lnTo>
                  <a:lnTo>
                    <a:pt x="155049" y="484359"/>
                  </a:lnTo>
                  <a:lnTo>
                    <a:pt x="137753" y="509999"/>
                  </a:lnTo>
                  <a:lnTo>
                    <a:pt x="112103" y="527288"/>
                  </a:lnTo>
                  <a:lnTo>
                    <a:pt x="80695" y="533628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12477025" y="6090717"/>
              <a:ext cx="635" cy="67310"/>
            </a:xfrm>
            <a:custGeom>
              <a:avLst/>
              <a:gdLst/>
              <a:ahLst/>
              <a:cxnLst/>
              <a:rect l="l" t="t" r="r" b="b"/>
              <a:pathLst>
                <a:path w="634" h="67310" extrusionOk="0">
                  <a:moveTo>
                    <a:pt x="0" y="67274"/>
                  </a:moveTo>
                  <a:lnTo>
                    <a:pt x="1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12396336" y="6010052"/>
              <a:ext cx="161925" cy="228600"/>
            </a:xfrm>
            <a:custGeom>
              <a:avLst/>
              <a:gdLst/>
              <a:ahLst/>
              <a:cxnLst/>
              <a:rect l="l" t="t" r="r" b="b"/>
              <a:pathLst>
                <a:path w="161925" h="228600" extrusionOk="0">
                  <a:moveTo>
                    <a:pt x="80689" y="228603"/>
                  </a:moveTo>
                  <a:lnTo>
                    <a:pt x="49268" y="222260"/>
                  </a:lnTo>
                  <a:lnTo>
                    <a:pt x="23619" y="204966"/>
                  </a:lnTo>
                  <a:lnTo>
                    <a:pt x="6331" y="179320"/>
                  </a:lnTo>
                  <a:lnTo>
                    <a:pt x="0" y="147954"/>
                  </a:lnTo>
                  <a:lnTo>
                    <a:pt x="9" y="80648"/>
                  </a:lnTo>
                  <a:lnTo>
                    <a:pt x="6352" y="49255"/>
                  </a:lnTo>
                  <a:lnTo>
                    <a:pt x="23647" y="23620"/>
                  </a:lnTo>
                  <a:lnTo>
                    <a:pt x="49297" y="6337"/>
                  </a:lnTo>
                  <a:lnTo>
                    <a:pt x="80705" y="0"/>
                  </a:lnTo>
                  <a:lnTo>
                    <a:pt x="112135" y="6342"/>
                  </a:lnTo>
                  <a:lnTo>
                    <a:pt x="137783" y="23636"/>
                  </a:lnTo>
                  <a:lnTo>
                    <a:pt x="155070" y="49282"/>
                  </a:lnTo>
                  <a:lnTo>
                    <a:pt x="161394" y="80648"/>
                  </a:lnTo>
                  <a:lnTo>
                    <a:pt x="161385" y="147954"/>
                  </a:lnTo>
                  <a:lnTo>
                    <a:pt x="155033" y="179347"/>
                  </a:lnTo>
                  <a:lnTo>
                    <a:pt x="137735" y="204982"/>
                  </a:lnTo>
                  <a:lnTo>
                    <a:pt x="112087" y="222265"/>
                  </a:lnTo>
                  <a:lnTo>
                    <a:pt x="80689" y="228603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6" name="Google Shape;226;p7"/>
          <p:cNvGrpSpPr/>
          <p:nvPr/>
        </p:nvGrpSpPr>
        <p:grpSpPr>
          <a:xfrm>
            <a:off x="14573969" y="6254677"/>
            <a:ext cx="618584" cy="712072"/>
            <a:chOff x="11135956" y="9078277"/>
            <a:chExt cx="618584" cy="712072"/>
          </a:xfrm>
        </p:grpSpPr>
        <p:sp>
          <p:nvSpPr>
            <p:cNvPr id="227" name="Google Shape;227;p7"/>
            <p:cNvSpPr/>
            <p:nvPr/>
          </p:nvSpPr>
          <p:spPr>
            <a:xfrm>
              <a:off x="11389761" y="9158600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79" h="342265" extrusionOk="0">
                  <a:moveTo>
                    <a:pt x="0" y="342244"/>
                  </a:moveTo>
                  <a:lnTo>
                    <a:pt x="28422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11309406" y="9078277"/>
              <a:ext cx="445134" cy="503555"/>
            </a:xfrm>
            <a:custGeom>
              <a:avLst/>
              <a:gdLst/>
              <a:ahLst/>
              <a:cxnLst/>
              <a:rect l="l" t="t" r="r" b="b"/>
              <a:pathLst>
                <a:path w="445134" h="503554" extrusionOk="0">
                  <a:moveTo>
                    <a:pt x="80306" y="503231"/>
                  </a:moveTo>
                  <a:lnTo>
                    <a:pt x="40659" y="492811"/>
                  </a:lnTo>
                  <a:lnTo>
                    <a:pt x="8687" y="459696"/>
                  </a:lnTo>
                  <a:lnTo>
                    <a:pt x="0" y="430018"/>
                  </a:lnTo>
                  <a:lnTo>
                    <a:pt x="3080" y="399248"/>
                  </a:lnTo>
                  <a:lnTo>
                    <a:pt x="18267" y="371038"/>
                  </a:lnTo>
                  <a:lnTo>
                    <a:pt x="302494" y="28795"/>
                  </a:lnTo>
                  <a:lnTo>
                    <a:pt x="327431" y="8684"/>
                  </a:lnTo>
                  <a:lnTo>
                    <a:pt x="357121" y="0"/>
                  </a:lnTo>
                  <a:lnTo>
                    <a:pt x="387907" y="3079"/>
                  </a:lnTo>
                  <a:lnTo>
                    <a:pt x="416130" y="18260"/>
                  </a:lnTo>
                  <a:lnTo>
                    <a:pt x="436249" y="43193"/>
                  </a:lnTo>
                  <a:lnTo>
                    <a:pt x="444937" y="72872"/>
                  </a:lnTo>
                  <a:lnTo>
                    <a:pt x="441856" y="103642"/>
                  </a:lnTo>
                  <a:lnTo>
                    <a:pt x="142442" y="474095"/>
                  </a:lnTo>
                  <a:lnTo>
                    <a:pt x="97547" y="501381"/>
                  </a:lnTo>
                  <a:lnTo>
                    <a:pt x="80306" y="503231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29" name="Google Shape;229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135956" y="9567516"/>
              <a:ext cx="212052" cy="2228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0" name="Google Shape;230;p7"/>
          <p:cNvGrpSpPr/>
          <p:nvPr/>
        </p:nvGrpSpPr>
        <p:grpSpPr>
          <a:xfrm>
            <a:off x="16637726" y="6254683"/>
            <a:ext cx="618402" cy="712066"/>
            <a:chOff x="13199713" y="9078283"/>
            <a:chExt cx="618402" cy="712066"/>
          </a:xfrm>
        </p:grpSpPr>
        <p:sp>
          <p:nvSpPr>
            <p:cNvPr id="231" name="Google Shape;231;p7"/>
            <p:cNvSpPr/>
            <p:nvPr/>
          </p:nvSpPr>
          <p:spPr>
            <a:xfrm>
              <a:off x="13280062" y="9158601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284227" y="34224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13199713" y="9078283"/>
              <a:ext cx="445134" cy="503555"/>
            </a:xfrm>
            <a:custGeom>
              <a:avLst/>
              <a:gdLst/>
              <a:ahLst/>
              <a:cxnLst/>
              <a:rect l="l" t="t" r="r" b="b"/>
              <a:pathLst>
                <a:path w="445134" h="503554" extrusionOk="0">
                  <a:moveTo>
                    <a:pt x="364624" y="503225"/>
                  </a:moveTo>
                  <a:lnTo>
                    <a:pt x="315672" y="486748"/>
                  </a:lnTo>
                  <a:lnTo>
                    <a:pt x="18261" y="131846"/>
                  </a:lnTo>
                  <a:lnTo>
                    <a:pt x="0" y="72866"/>
                  </a:lnTo>
                  <a:lnTo>
                    <a:pt x="8688" y="43187"/>
                  </a:lnTo>
                  <a:lnTo>
                    <a:pt x="28800" y="18254"/>
                  </a:lnTo>
                  <a:lnTo>
                    <a:pt x="57023" y="3075"/>
                  </a:lnTo>
                  <a:lnTo>
                    <a:pt x="87809" y="0"/>
                  </a:lnTo>
                  <a:lnTo>
                    <a:pt x="117500" y="8685"/>
                  </a:lnTo>
                  <a:lnTo>
                    <a:pt x="142436" y="28789"/>
                  </a:lnTo>
                  <a:lnTo>
                    <a:pt x="426663" y="371033"/>
                  </a:lnTo>
                  <a:lnTo>
                    <a:pt x="441847" y="399242"/>
                  </a:lnTo>
                  <a:lnTo>
                    <a:pt x="444925" y="430013"/>
                  </a:lnTo>
                  <a:lnTo>
                    <a:pt x="436236" y="459691"/>
                  </a:lnTo>
                  <a:lnTo>
                    <a:pt x="404271" y="492805"/>
                  </a:lnTo>
                  <a:lnTo>
                    <a:pt x="364624" y="503225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33" name="Google Shape;233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606051" y="9567516"/>
              <a:ext cx="212064" cy="2228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7"/>
          <p:cNvGrpSpPr/>
          <p:nvPr/>
        </p:nvGrpSpPr>
        <p:grpSpPr>
          <a:xfrm>
            <a:off x="15834349" y="6304735"/>
            <a:ext cx="161934" cy="795817"/>
            <a:chOff x="12396336" y="9128335"/>
            <a:chExt cx="161934" cy="795817"/>
          </a:xfrm>
        </p:grpSpPr>
        <p:sp>
          <p:nvSpPr>
            <p:cNvPr id="235" name="Google Shape;235;p7"/>
            <p:cNvSpPr/>
            <p:nvPr/>
          </p:nvSpPr>
          <p:spPr>
            <a:xfrm>
              <a:off x="12396345" y="9128335"/>
              <a:ext cx="161925" cy="534035"/>
            </a:xfrm>
            <a:custGeom>
              <a:avLst/>
              <a:gdLst/>
              <a:ahLst/>
              <a:cxnLst/>
              <a:rect l="l" t="t" r="r" b="b"/>
              <a:pathLst>
                <a:path w="161925" h="534034" extrusionOk="0">
                  <a:moveTo>
                    <a:pt x="80695" y="533628"/>
                  </a:moveTo>
                  <a:lnTo>
                    <a:pt x="49288" y="527288"/>
                  </a:lnTo>
                  <a:lnTo>
                    <a:pt x="23637" y="509999"/>
                  </a:lnTo>
                  <a:lnTo>
                    <a:pt x="6342" y="484359"/>
                  </a:lnTo>
                  <a:lnTo>
                    <a:pt x="0" y="452963"/>
                  </a:lnTo>
                  <a:lnTo>
                    <a:pt x="0" y="80664"/>
                  </a:lnTo>
                  <a:lnTo>
                    <a:pt x="6342" y="49269"/>
                  </a:lnTo>
                  <a:lnTo>
                    <a:pt x="23637" y="23628"/>
                  </a:lnTo>
                  <a:lnTo>
                    <a:pt x="49288" y="6340"/>
                  </a:lnTo>
                  <a:lnTo>
                    <a:pt x="80695" y="0"/>
                  </a:lnTo>
                  <a:lnTo>
                    <a:pt x="112103" y="6340"/>
                  </a:lnTo>
                  <a:lnTo>
                    <a:pt x="137753" y="23628"/>
                  </a:lnTo>
                  <a:lnTo>
                    <a:pt x="155049" y="49269"/>
                  </a:lnTo>
                  <a:lnTo>
                    <a:pt x="161391" y="80664"/>
                  </a:lnTo>
                  <a:lnTo>
                    <a:pt x="161391" y="452963"/>
                  </a:lnTo>
                  <a:lnTo>
                    <a:pt x="155049" y="484359"/>
                  </a:lnTo>
                  <a:lnTo>
                    <a:pt x="137753" y="509999"/>
                  </a:lnTo>
                  <a:lnTo>
                    <a:pt x="112103" y="527288"/>
                  </a:lnTo>
                  <a:lnTo>
                    <a:pt x="80695" y="533628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2477025" y="9776217"/>
              <a:ext cx="635" cy="67310"/>
            </a:xfrm>
            <a:custGeom>
              <a:avLst/>
              <a:gdLst/>
              <a:ahLst/>
              <a:cxnLst/>
              <a:rect l="l" t="t" r="r" b="b"/>
              <a:pathLst>
                <a:path w="634" h="67309" extrusionOk="0">
                  <a:moveTo>
                    <a:pt x="15" y="67273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2396336" y="9695552"/>
              <a:ext cx="161925" cy="228600"/>
            </a:xfrm>
            <a:custGeom>
              <a:avLst/>
              <a:gdLst/>
              <a:ahLst/>
              <a:cxnLst/>
              <a:rect l="l" t="t" r="r" b="b"/>
              <a:pathLst>
                <a:path w="161925" h="228600" extrusionOk="0">
                  <a:moveTo>
                    <a:pt x="80705" y="228603"/>
                  </a:moveTo>
                  <a:lnTo>
                    <a:pt x="23636" y="204966"/>
                  </a:lnTo>
                  <a:lnTo>
                    <a:pt x="9" y="147955"/>
                  </a:lnTo>
                  <a:lnTo>
                    <a:pt x="0" y="80648"/>
                  </a:lnTo>
                  <a:lnTo>
                    <a:pt x="6331" y="49285"/>
                  </a:lnTo>
                  <a:lnTo>
                    <a:pt x="23617" y="23642"/>
                  </a:lnTo>
                  <a:lnTo>
                    <a:pt x="49261" y="6349"/>
                  </a:lnTo>
                  <a:lnTo>
                    <a:pt x="80673" y="0"/>
                  </a:lnTo>
                  <a:lnTo>
                    <a:pt x="112114" y="6349"/>
                  </a:lnTo>
                  <a:lnTo>
                    <a:pt x="137762" y="23642"/>
                  </a:lnTo>
                  <a:lnTo>
                    <a:pt x="155048" y="49285"/>
                  </a:lnTo>
                  <a:lnTo>
                    <a:pt x="161385" y="80648"/>
                  </a:lnTo>
                  <a:lnTo>
                    <a:pt x="161395" y="147955"/>
                  </a:lnTo>
                  <a:lnTo>
                    <a:pt x="155043" y="179348"/>
                  </a:lnTo>
                  <a:lnTo>
                    <a:pt x="137746" y="204982"/>
                  </a:lnTo>
                  <a:lnTo>
                    <a:pt x="112095" y="222266"/>
                  </a:lnTo>
                  <a:lnTo>
                    <a:pt x="80705" y="228603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 txBox="1"/>
          <p:nvPr/>
        </p:nvSpPr>
        <p:spPr>
          <a:xfrm>
            <a:off x="509050" y="978650"/>
            <a:ext cx="6823500" cy="25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225" rIns="0" bIns="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proceso de liberación comercial se inició en 1983 tras la crisis de la deuda</a:t>
            </a:r>
            <a:endParaRPr sz="400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700" marR="0" lvl="0" indent="0" algn="just" rtl="0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None/>
            </a:pPr>
            <a:endParaRPr sz="400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8"/>
          <p:cNvSpPr txBox="1"/>
          <p:nvPr/>
        </p:nvSpPr>
        <p:spPr>
          <a:xfrm>
            <a:off x="8138275" y="725200"/>
            <a:ext cx="9937800" cy="30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desregulación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económica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solo 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aplicaba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industria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manufacturera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sino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sectores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productivos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fundamento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eliminación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regulaciones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excesivas</a:t>
            </a: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87264" cy="49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9"/>
          <p:cNvSpPr/>
          <p:nvPr/>
        </p:nvSpPr>
        <p:spPr>
          <a:xfrm>
            <a:off x="0" y="6456653"/>
            <a:ext cx="758190" cy="2845435"/>
          </a:xfrm>
          <a:custGeom>
            <a:avLst/>
            <a:gdLst/>
            <a:ahLst/>
            <a:cxnLst/>
            <a:rect l="l" t="t" r="r" b="b"/>
            <a:pathLst>
              <a:path w="758190" h="2845434" extrusionOk="0">
                <a:moveTo>
                  <a:pt x="479065" y="2845133"/>
                </a:moveTo>
                <a:lnTo>
                  <a:pt x="429674" y="2844554"/>
                </a:lnTo>
                <a:lnTo>
                  <a:pt x="376052" y="2837145"/>
                </a:lnTo>
                <a:lnTo>
                  <a:pt x="318334" y="2822846"/>
                </a:lnTo>
                <a:lnTo>
                  <a:pt x="254312" y="2801939"/>
                </a:lnTo>
                <a:lnTo>
                  <a:pt x="195259" y="2778838"/>
                </a:lnTo>
                <a:lnTo>
                  <a:pt x="141236" y="2753672"/>
                </a:lnTo>
                <a:lnTo>
                  <a:pt x="92302" y="2726570"/>
                </a:lnTo>
                <a:lnTo>
                  <a:pt x="48518" y="2697660"/>
                </a:lnTo>
                <a:lnTo>
                  <a:pt x="9942" y="2667072"/>
                </a:lnTo>
                <a:lnTo>
                  <a:pt x="0" y="2657478"/>
                </a:lnTo>
                <a:lnTo>
                  <a:pt x="0" y="15989"/>
                </a:lnTo>
                <a:lnTo>
                  <a:pt x="15992" y="7389"/>
                </a:lnTo>
                <a:lnTo>
                  <a:pt x="59978" y="0"/>
                </a:lnTo>
                <a:lnTo>
                  <a:pt x="111124" y="4305"/>
                </a:lnTo>
                <a:lnTo>
                  <a:pt x="168082" y="20310"/>
                </a:lnTo>
                <a:lnTo>
                  <a:pt x="185984" y="27155"/>
                </a:lnTo>
                <a:lnTo>
                  <a:pt x="204107" y="33304"/>
                </a:lnTo>
                <a:lnTo>
                  <a:pt x="222450" y="38759"/>
                </a:lnTo>
                <a:lnTo>
                  <a:pt x="241014" y="43518"/>
                </a:lnTo>
                <a:lnTo>
                  <a:pt x="268045" y="49200"/>
                </a:lnTo>
                <a:lnTo>
                  <a:pt x="294576" y="56506"/>
                </a:lnTo>
                <a:lnTo>
                  <a:pt x="346136" y="75994"/>
                </a:lnTo>
                <a:lnTo>
                  <a:pt x="394935" y="101640"/>
                </a:lnTo>
                <a:lnTo>
                  <a:pt x="440212" y="133104"/>
                </a:lnTo>
                <a:lnTo>
                  <a:pt x="483443" y="170548"/>
                </a:lnTo>
                <a:lnTo>
                  <a:pt x="521288" y="208283"/>
                </a:lnTo>
                <a:lnTo>
                  <a:pt x="553724" y="246313"/>
                </a:lnTo>
                <a:lnTo>
                  <a:pt x="580726" y="284643"/>
                </a:lnTo>
                <a:lnTo>
                  <a:pt x="602267" y="323277"/>
                </a:lnTo>
                <a:lnTo>
                  <a:pt x="618322" y="362221"/>
                </a:lnTo>
                <a:lnTo>
                  <a:pt x="628867" y="401478"/>
                </a:lnTo>
                <a:lnTo>
                  <a:pt x="633876" y="441053"/>
                </a:lnTo>
                <a:lnTo>
                  <a:pt x="637016" y="487868"/>
                </a:lnTo>
                <a:lnTo>
                  <a:pt x="640858" y="534785"/>
                </a:lnTo>
                <a:lnTo>
                  <a:pt x="644899" y="581729"/>
                </a:lnTo>
                <a:lnTo>
                  <a:pt x="648636" y="628622"/>
                </a:lnTo>
                <a:lnTo>
                  <a:pt x="652510" y="664893"/>
                </a:lnTo>
                <a:lnTo>
                  <a:pt x="656865" y="701309"/>
                </a:lnTo>
                <a:lnTo>
                  <a:pt x="658656" y="737110"/>
                </a:lnTo>
                <a:lnTo>
                  <a:pt x="654842" y="771539"/>
                </a:lnTo>
                <a:lnTo>
                  <a:pt x="651512" y="819566"/>
                </a:lnTo>
                <a:lnTo>
                  <a:pt x="656931" y="868795"/>
                </a:lnTo>
                <a:lnTo>
                  <a:pt x="662130" y="917856"/>
                </a:lnTo>
                <a:lnTo>
                  <a:pt x="658140" y="965379"/>
                </a:lnTo>
                <a:lnTo>
                  <a:pt x="652413" y="1010098"/>
                </a:lnTo>
                <a:lnTo>
                  <a:pt x="654430" y="1056085"/>
                </a:lnTo>
                <a:lnTo>
                  <a:pt x="660078" y="1102704"/>
                </a:lnTo>
                <a:lnTo>
                  <a:pt x="665248" y="1149323"/>
                </a:lnTo>
                <a:lnTo>
                  <a:pt x="665827" y="1195305"/>
                </a:lnTo>
                <a:lnTo>
                  <a:pt x="665664" y="1240869"/>
                </a:lnTo>
                <a:lnTo>
                  <a:pt x="670023" y="1287317"/>
                </a:lnTo>
                <a:lnTo>
                  <a:pt x="677018" y="1334283"/>
                </a:lnTo>
                <a:lnTo>
                  <a:pt x="684764" y="1381403"/>
                </a:lnTo>
                <a:lnTo>
                  <a:pt x="691377" y="1428311"/>
                </a:lnTo>
                <a:lnTo>
                  <a:pt x="697179" y="1478904"/>
                </a:lnTo>
                <a:lnTo>
                  <a:pt x="702868" y="1529484"/>
                </a:lnTo>
                <a:lnTo>
                  <a:pt x="708481" y="1580056"/>
                </a:lnTo>
                <a:lnTo>
                  <a:pt x="719625" y="1681199"/>
                </a:lnTo>
                <a:lnTo>
                  <a:pt x="725229" y="1731781"/>
                </a:lnTo>
                <a:lnTo>
                  <a:pt x="731734" y="1784688"/>
                </a:lnTo>
                <a:lnTo>
                  <a:pt x="738584" y="1837656"/>
                </a:lnTo>
                <a:lnTo>
                  <a:pt x="744460" y="1890472"/>
                </a:lnTo>
                <a:lnTo>
                  <a:pt x="748040" y="1942922"/>
                </a:lnTo>
                <a:lnTo>
                  <a:pt x="752013" y="2045375"/>
                </a:lnTo>
                <a:lnTo>
                  <a:pt x="753866" y="2096587"/>
                </a:lnTo>
                <a:lnTo>
                  <a:pt x="755471" y="2147758"/>
                </a:lnTo>
                <a:lnTo>
                  <a:pt x="756708" y="2198865"/>
                </a:lnTo>
                <a:lnTo>
                  <a:pt x="757457" y="2249884"/>
                </a:lnTo>
                <a:lnTo>
                  <a:pt x="757600" y="2300794"/>
                </a:lnTo>
                <a:lnTo>
                  <a:pt x="757016" y="2351569"/>
                </a:lnTo>
                <a:lnTo>
                  <a:pt x="755587" y="2402187"/>
                </a:lnTo>
                <a:lnTo>
                  <a:pt x="750102" y="2455403"/>
                </a:lnTo>
                <a:lnTo>
                  <a:pt x="742574" y="2508246"/>
                </a:lnTo>
                <a:lnTo>
                  <a:pt x="733002" y="2560715"/>
                </a:lnTo>
                <a:lnTo>
                  <a:pt x="721388" y="2612810"/>
                </a:lnTo>
                <a:lnTo>
                  <a:pt x="707730" y="2664532"/>
                </a:lnTo>
                <a:lnTo>
                  <a:pt x="691603" y="2707078"/>
                </a:lnTo>
                <a:lnTo>
                  <a:pt x="667705" y="2745784"/>
                </a:lnTo>
                <a:lnTo>
                  <a:pt x="637018" y="2779348"/>
                </a:lnTo>
                <a:lnTo>
                  <a:pt x="600527" y="2806468"/>
                </a:lnTo>
                <a:lnTo>
                  <a:pt x="564624" y="2826032"/>
                </a:lnTo>
                <a:lnTo>
                  <a:pt x="524092" y="2838940"/>
                </a:lnTo>
                <a:lnTo>
                  <a:pt x="479065" y="2845133"/>
                </a:lnTo>
                <a:close/>
              </a:path>
            </a:pathLst>
          </a:custGeom>
          <a:solidFill>
            <a:srgbClr val="FFDB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0" name="Google Shape;250;p9"/>
          <p:cNvSpPr/>
          <p:nvPr/>
        </p:nvSpPr>
        <p:spPr>
          <a:xfrm>
            <a:off x="911611" y="7895019"/>
            <a:ext cx="671830" cy="1795145"/>
          </a:xfrm>
          <a:custGeom>
            <a:avLst/>
            <a:gdLst/>
            <a:ahLst/>
            <a:cxnLst/>
            <a:rect l="l" t="t" r="r" b="b"/>
            <a:pathLst>
              <a:path w="671830" h="1795145" extrusionOk="0">
                <a:moveTo>
                  <a:pt x="358455" y="1795095"/>
                </a:moveTo>
                <a:lnTo>
                  <a:pt x="310329" y="1794417"/>
                </a:lnTo>
                <a:lnTo>
                  <a:pt x="253675" y="1785834"/>
                </a:lnTo>
                <a:lnTo>
                  <a:pt x="203065" y="1771246"/>
                </a:lnTo>
                <a:lnTo>
                  <a:pt x="158216" y="1751235"/>
                </a:lnTo>
                <a:lnTo>
                  <a:pt x="118847" y="1726382"/>
                </a:lnTo>
                <a:lnTo>
                  <a:pt x="84674" y="1697266"/>
                </a:lnTo>
                <a:lnTo>
                  <a:pt x="55416" y="1664469"/>
                </a:lnTo>
                <a:lnTo>
                  <a:pt x="30791" y="1628572"/>
                </a:lnTo>
                <a:lnTo>
                  <a:pt x="7745" y="1576132"/>
                </a:lnTo>
                <a:lnTo>
                  <a:pt x="0" y="1525244"/>
                </a:lnTo>
                <a:lnTo>
                  <a:pt x="3407" y="1475684"/>
                </a:lnTo>
                <a:lnTo>
                  <a:pt x="13823" y="1427229"/>
                </a:lnTo>
                <a:lnTo>
                  <a:pt x="41410" y="1324973"/>
                </a:lnTo>
                <a:lnTo>
                  <a:pt x="98065" y="1120843"/>
                </a:lnTo>
                <a:lnTo>
                  <a:pt x="111661" y="1069643"/>
                </a:lnTo>
                <a:lnTo>
                  <a:pt x="116025" y="1043457"/>
                </a:lnTo>
                <a:lnTo>
                  <a:pt x="119717" y="1017184"/>
                </a:lnTo>
                <a:lnTo>
                  <a:pt x="122734" y="990825"/>
                </a:lnTo>
                <a:lnTo>
                  <a:pt x="125079" y="964381"/>
                </a:lnTo>
                <a:lnTo>
                  <a:pt x="176402" y="637563"/>
                </a:lnTo>
                <a:lnTo>
                  <a:pt x="169938" y="482951"/>
                </a:lnTo>
                <a:lnTo>
                  <a:pt x="168490" y="431235"/>
                </a:lnTo>
                <a:lnTo>
                  <a:pt x="168550" y="379711"/>
                </a:lnTo>
                <a:lnTo>
                  <a:pt x="170811" y="328549"/>
                </a:lnTo>
                <a:lnTo>
                  <a:pt x="174278" y="280130"/>
                </a:lnTo>
                <a:lnTo>
                  <a:pt x="179162" y="231908"/>
                </a:lnTo>
                <a:lnTo>
                  <a:pt x="187255" y="184436"/>
                </a:lnTo>
                <a:lnTo>
                  <a:pt x="200347" y="138266"/>
                </a:lnTo>
                <a:lnTo>
                  <a:pt x="220228" y="93949"/>
                </a:lnTo>
                <a:lnTo>
                  <a:pt x="248690" y="52039"/>
                </a:lnTo>
                <a:lnTo>
                  <a:pt x="283013" y="22697"/>
                </a:lnTo>
                <a:lnTo>
                  <a:pt x="324470" y="4846"/>
                </a:lnTo>
                <a:lnTo>
                  <a:pt x="357992" y="0"/>
                </a:lnTo>
                <a:lnTo>
                  <a:pt x="369346" y="85"/>
                </a:lnTo>
                <a:lnTo>
                  <a:pt x="413618" y="8842"/>
                </a:lnTo>
                <a:lnTo>
                  <a:pt x="449905" y="23097"/>
                </a:lnTo>
                <a:lnTo>
                  <a:pt x="485030" y="39629"/>
                </a:lnTo>
                <a:lnTo>
                  <a:pt x="518993" y="58441"/>
                </a:lnTo>
                <a:lnTo>
                  <a:pt x="551793" y="79530"/>
                </a:lnTo>
                <a:lnTo>
                  <a:pt x="592422" y="112294"/>
                </a:lnTo>
                <a:lnTo>
                  <a:pt x="624061" y="147591"/>
                </a:lnTo>
                <a:lnTo>
                  <a:pt x="645564" y="184845"/>
                </a:lnTo>
                <a:lnTo>
                  <a:pt x="655782" y="223483"/>
                </a:lnTo>
                <a:lnTo>
                  <a:pt x="660965" y="278064"/>
                </a:lnTo>
                <a:lnTo>
                  <a:pt x="664944" y="332584"/>
                </a:lnTo>
                <a:lnTo>
                  <a:pt x="667905" y="386984"/>
                </a:lnTo>
                <a:lnTo>
                  <a:pt x="670038" y="441203"/>
                </a:lnTo>
                <a:lnTo>
                  <a:pt x="671148" y="486698"/>
                </a:lnTo>
                <a:lnTo>
                  <a:pt x="671331" y="532062"/>
                </a:lnTo>
                <a:lnTo>
                  <a:pt x="670392" y="577237"/>
                </a:lnTo>
                <a:lnTo>
                  <a:pt x="668137" y="622165"/>
                </a:lnTo>
                <a:lnTo>
                  <a:pt x="660464" y="721930"/>
                </a:lnTo>
                <a:lnTo>
                  <a:pt x="642112" y="920876"/>
                </a:lnTo>
                <a:lnTo>
                  <a:pt x="638080" y="948432"/>
                </a:lnTo>
                <a:lnTo>
                  <a:pt x="635058" y="976081"/>
                </a:lnTo>
                <a:lnTo>
                  <a:pt x="633048" y="1003821"/>
                </a:lnTo>
                <a:lnTo>
                  <a:pt x="632049" y="1031654"/>
                </a:lnTo>
                <a:lnTo>
                  <a:pt x="633024" y="1081316"/>
                </a:lnTo>
                <a:lnTo>
                  <a:pt x="630917" y="1130549"/>
                </a:lnTo>
                <a:lnTo>
                  <a:pt x="625726" y="1179354"/>
                </a:lnTo>
                <a:lnTo>
                  <a:pt x="617452" y="1227730"/>
                </a:lnTo>
                <a:lnTo>
                  <a:pt x="606095" y="1275678"/>
                </a:lnTo>
                <a:lnTo>
                  <a:pt x="591656" y="1323198"/>
                </a:lnTo>
                <a:lnTo>
                  <a:pt x="557476" y="1423290"/>
                </a:lnTo>
                <a:lnTo>
                  <a:pt x="541178" y="1473593"/>
                </a:lnTo>
                <a:lnTo>
                  <a:pt x="526906" y="1524458"/>
                </a:lnTo>
                <a:lnTo>
                  <a:pt x="515786" y="1576179"/>
                </a:lnTo>
                <a:lnTo>
                  <a:pt x="508940" y="1629048"/>
                </a:lnTo>
                <a:lnTo>
                  <a:pt x="505108" y="1643063"/>
                </a:lnTo>
                <a:lnTo>
                  <a:pt x="499843" y="1656418"/>
                </a:lnTo>
                <a:lnTo>
                  <a:pt x="493144" y="1669113"/>
                </a:lnTo>
                <a:lnTo>
                  <a:pt x="485012" y="1681147"/>
                </a:lnTo>
                <a:lnTo>
                  <a:pt x="474597" y="1697891"/>
                </a:lnTo>
                <a:lnTo>
                  <a:pt x="452530" y="1730905"/>
                </a:lnTo>
                <a:lnTo>
                  <a:pt x="442131" y="1747664"/>
                </a:lnTo>
                <a:lnTo>
                  <a:pt x="422527" y="1771677"/>
                </a:lnTo>
                <a:lnTo>
                  <a:pt x="395245" y="1787502"/>
                </a:lnTo>
                <a:lnTo>
                  <a:pt x="358455" y="1795095"/>
                </a:lnTo>
                <a:close/>
              </a:path>
            </a:pathLst>
          </a:custGeom>
          <a:solidFill>
            <a:srgbClr val="E9D3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1" name="Google Shape;251;p9"/>
          <p:cNvSpPr/>
          <p:nvPr/>
        </p:nvSpPr>
        <p:spPr>
          <a:xfrm>
            <a:off x="0" y="9432883"/>
            <a:ext cx="607060" cy="854710"/>
          </a:xfrm>
          <a:custGeom>
            <a:avLst/>
            <a:gdLst/>
            <a:ahLst/>
            <a:cxnLst/>
            <a:rect l="l" t="t" r="r" b="b"/>
            <a:pathLst>
              <a:path w="607060" h="854709" extrusionOk="0">
                <a:moveTo>
                  <a:pt x="520615" y="854116"/>
                </a:moveTo>
                <a:lnTo>
                  <a:pt x="0" y="854116"/>
                </a:lnTo>
                <a:lnTo>
                  <a:pt x="0" y="80307"/>
                </a:lnTo>
                <a:lnTo>
                  <a:pt x="21673" y="65422"/>
                </a:lnTo>
                <a:lnTo>
                  <a:pt x="69553" y="37994"/>
                </a:lnTo>
                <a:lnTo>
                  <a:pt x="91684" y="23183"/>
                </a:lnTo>
                <a:lnTo>
                  <a:pt x="126812" y="5241"/>
                </a:lnTo>
                <a:lnTo>
                  <a:pt x="166656" y="0"/>
                </a:lnTo>
                <a:lnTo>
                  <a:pt x="210841" y="4747"/>
                </a:lnTo>
                <a:lnTo>
                  <a:pt x="258988" y="16772"/>
                </a:lnTo>
                <a:lnTo>
                  <a:pt x="315383" y="36114"/>
                </a:lnTo>
                <a:lnTo>
                  <a:pt x="365437" y="58686"/>
                </a:lnTo>
                <a:lnTo>
                  <a:pt x="409517" y="84252"/>
                </a:lnTo>
                <a:lnTo>
                  <a:pt x="447991" y="112576"/>
                </a:lnTo>
                <a:lnTo>
                  <a:pt x="481226" y="143421"/>
                </a:lnTo>
                <a:lnTo>
                  <a:pt x="509589" y="176549"/>
                </a:lnTo>
                <a:lnTo>
                  <a:pt x="533450" y="211726"/>
                </a:lnTo>
                <a:lnTo>
                  <a:pt x="553174" y="248714"/>
                </a:lnTo>
                <a:lnTo>
                  <a:pt x="579498" y="309390"/>
                </a:lnTo>
                <a:lnTo>
                  <a:pt x="597201" y="373126"/>
                </a:lnTo>
                <a:lnTo>
                  <a:pt x="606028" y="438689"/>
                </a:lnTo>
                <a:lnTo>
                  <a:pt x="607018" y="471692"/>
                </a:lnTo>
                <a:lnTo>
                  <a:pt x="605727" y="504844"/>
                </a:lnTo>
                <a:lnTo>
                  <a:pt x="604644" y="553837"/>
                </a:lnTo>
                <a:lnTo>
                  <a:pt x="600297" y="602425"/>
                </a:lnTo>
                <a:lnTo>
                  <a:pt x="592687" y="650609"/>
                </a:lnTo>
                <a:lnTo>
                  <a:pt x="581812" y="698389"/>
                </a:lnTo>
                <a:lnTo>
                  <a:pt x="567786" y="745337"/>
                </a:lnTo>
                <a:lnTo>
                  <a:pt x="550720" y="791028"/>
                </a:lnTo>
                <a:lnTo>
                  <a:pt x="530614" y="835462"/>
                </a:lnTo>
                <a:lnTo>
                  <a:pt x="520615" y="854116"/>
                </a:lnTo>
                <a:close/>
              </a:path>
            </a:pathLst>
          </a:custGeom>
          <a:solidFill>
            <a:srgbClr val="CAEB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" name="Google Shape;252;p9"/>
          <p:cNvSpPr/>
          <p:nvPr/>
        </p:nvSpPr>
        <p:spPr>
          <a:xfrm>
            <a:off x="12334824" y="7281405"/>
            <a:ext cx="1217930" cy="1272540"/>
          </a:xfrm>
          <a:custGeom>
            <a:avLst/>
            <a:gdLst/>
            <a:ahLst/>
            <a:cxnLst/>
            <a:rect l="l" t="t" r="r" b="b"/>
            <a:pathLst>
              <a:path w="1217930" h="1272540" extrusionOk="0">
                <a:moveTo>
                  <a:pt x="700443" y="1107859"/>
                </a:moveTo>
                <a:lnTo>
                  <a:pt x="696836" y="1049947"/>
                </a:lnTo>
                <a:lnTo>
                  <a:pt x="688352" y="996035"/>
                </a:lnTo>
                <a:lnTo>
                  <a:pt x="675576" y="946048"/>
                </a:lnTo>
                <a:lnTo>
                  <a:pt x="659091" y="899871"/>
                </a:lnTo>
                <a:lnTo>
                  <a:pt x="639495" y="857415"/>
                </a:lnTo>
                <a:lnTo>
                  <a:pt x="617372" y="818578"/>
                </a:lnTo>
                <a:lnTo>
                  <a:pt x="593331" y="783272"/>
                </a:lnTo>
                <a:lnTo>
                  <a:pt x="567969" y="751395"/>
                </a:lnTo>
                <a:lnTo>
                  <a:pt x="541858" y="722871"/>
                </a:lnTo>
                <a:lnTo>
                  <a:pt x="465480" y="656564"/>
                </a:lnTo>
                <a:lnTo>
                  <a:pt x="416610" y="623620"/>
                </a:lnTo>
                <a:lnTo>
                  <a:pt x="371246" y="598081"/>
                </a:lnTo>
                <a:lnTo>
                  <a:pt x="331635" y="579272"/>
                </a:lnTo>
                <a:lnTo>
                  <a:pt x="360045" y="473214"/>
                </a:lnTo>
                <a:lnTo>
                  <a:pt x="0" y="567359"/>
                </a:lnTo>
                <a:lnTo>
                  <a:pt x="264566" y="829335"/>
                </a:lnTo>
                <a:lnTo>
                  <a:pt x="291223" y="729945"/>
                </a:lnTo>
                <a:lnTo>
                  <a:pt x="319201" y="744677"/>
                </a:lnTo>
                <a:lnTo>
                  <a:pt x="382041" y="786091"/>
                </a:lnTo>
                <a:lnTo>
                  <a:pt x="414439" y="813257"/>
                </a:lnTo>
                <a:lnTo>
                  <a:pt x="448449" y="847979"/>
                </a:lnTo>
                <a:lnTo>
                  <a:pt x="477443" y="885151"/>
                </a:lnTo>
                <a:lnTo>
                  <a:pt x="501396" y="924725"/>
                </a:lnTo>
                <a:lnTo>
                  <a:pt x="520319" y="966685"/>
                </a:lnTo>
                <a:lnTo>
                  <a:pt x="534187" y="1011008"/>
                </a:lnTo>
                <a:lnTo>
                  <a:pt x="543013" y="1057656"/>
                </a:lnTo>
                <a:lnTo>
                  <a:pt x="546773" y="1106589"/>
                </a:lnTo>
                <a:lnTo>
                  <a:pt x="545465" y="1157808"/>
                </a:lnTo>
                <a:lnTo>
                  <a:pt x="539076" y="1211249"/>
                </a:lnTo>
                <a:lnTo>
                  <a:pt x="533069" y="1247444"/>
                </a:lnTo>
                <a:lnTo>
                  <a:pt x="684580" y="1272260"/>
                </a:lnTo>
                <a:lnTo>
                  <a:pt x="690587" y="1236078"/>
                </a:lnTo>
                <a:lnTo>
                  <a:pt x="698550" y="1169860"/>
                </a:lnTo>
                <a:lnTo>
                  <a:pt x="700443" y="1107859"/>
                </a:lnTo>
                <a:close/>
              </a:path>
              <a:path w="1217930" h="1272540" extrusionOk="0">
                <a:moveTo>
                  <a:pt x="748042" y="323748"/>
                </a:moveTo>
                <a:lnTo>
                  <a:pt x="563765" y="0"/>
                </a:lnTo>
                <a:lnTo>
                  <a:pt x="379590" y="323748"/>
                </a:lnTo>
                <a:lnTo>
                  <a:pt x="484682" y="323748"/>
                </a:lnTo>
                <a:lnTo>
                  <a:pt x="484682" y="598081"/>
                </a:lnTo>
                <a:lnTo>
                  <a:pt x="642848" y="751484"/>
                </a:lnTo>
                <a:lnTo>
                  <a:pt x="642848" y="323748"/>
                </a:lnTo>
                <a:lnTo>
                  <a:pt x="748042" y="323748"/>
                </a:lnTo>
                <a:close/>
              </a:path>
              <a:path w="1217930" h="1272540" extrusionOk="0">
                <a:moveTo>
                  <a:pt x="1217764" y="340474"/>
                </a:moveTo>
                <a:lnTo>
                  <a:pt x="845591" y="342658"/>
                </a:lnTo>
                <a:lnTo>
                  <a:pt x="902944" y="442163"/>
                </a:lnTo>
                <a:lnTo>
                  <a:pt x="878306" y="462686"/>
                </a:lnTo>
                <a:lnTo>
                  <a:pt x="819823" y="519112"/>
                </a:lnTo>
                <a:lnTo>
                  <a:pt x="787628" y="555358"/>
                </a:lnTo>
                <a:lnTo>
                  <a:pt x="754570" y="597154"/>
                </a:lnTo>
                <a:lnTo>
                  <a:pt x="721487" y="644690"/>
                </a:lnTo>
                <a:lnTo>
                  <a:pt x="689178" y="698119"/>
                </a:lnTo>
                <a:lnTo>
                  <a:pt x="658469" y="757605"/>
                </a:lnTo>
                <a:lnTo>
                  <a:pt x="653999" y="767003"/>
                </a:lnTo>
                <a:lnTo>
                  <a:pt x="729043" y="920089"/>
                </a:lnTo>
                <a:lnTo>
                  <a:pt x="744220" y="952449"/>
                </a:lnTo>
                <a:lnTo>
                  <a:pt x="775576" y="873061"/>
                </a:lnTo>
                <a:lnTo>
                  <a:pt x="803021" y="811237"/>
                </a:lnTo>
                <a:lnTo>
                  <a:pt x="832878" y="756246"/>
                </a:lnTo>
                <a:lnTo>
                  <a:pt x="864082" y="707923"/>
                </a:lnTo>
                <a:lnTo>
                  <a:pt x="895553" y="666051"/>
                </a:lnTo>
                <a:lnTo>
                  <a:pt x="926236" y="630466"/>
                </a:lnTo>
                <a:lnTo>
                  <a:pt x="955052" y="600938"/>
                </a:lnTo>
                <a:lnTo>
                  <a:pt x="980935" y="577303"/>
                </a:lnTo>
                <a:lnTo>
                  <a:pt x="1029766" y="661936"/>
                </a:lnTo>
                <a:lnTo>
                  <a:pt x="1217764" y="340474"/>
                </a:lnTo>
                <a:close/>
              </a:path>
            </a:pathLst>
          </a:custGeom>
          <a:solidFill>
            <a:srgbClr val="E840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3" name="Google Shape;253;p9"/>
          <p:cNvGrpSpPr/>
          <p:nvPr/>
        </p:nvGrpSpPr>
        <p:grpSpPr>
          <a:xfrm>
            <a:off x="11655167" y="7086331"/>
            <a:ext cx="2571115" cy="2948305"/>
            <a:chOff x="11655167" y="7086331"/>
            <a:chExt cx="2571115" cy="2948305"/>
          </a:xfrm>
        </p:grpSpPr>
        <p:sp>
          <p:nvSpPr>
            <p:cNvPr id="254" name="Google Shape;254;p9"/>
            <p:cNvSpPr/>
            <p:nvPr/>
          </p:nvSpPr>
          <p:spPr>
            <a:xfrm>
              <a:off x="12530254" y="9151639"/>
              <a:ext cx="24765" cy="1905"/>
            </a:xfrm>
            <a:custGeom>
              <a:avLst/>
              <a:gdLst/>
              <a:ahLst/>
              <a:cxnLst/>
              <a:rect l="l" t="t" r="r" b="b"/>
              <a:pathLst>
                <a:path w="24765" h="1904" extrusionOk="0">
                  <a:moveTo>
                    <a:pt x="24468" y="1749"/>
                  </a:moveTo>
                  <a:lnTo>
                    <a:pt x="0" y="1749"/>
                  </a:lnTo>
                  <a:lnTo>
                    <a:pt x="8083" y="0"/>
                  </a:lnTo>
                  <a:lnTo>
                    <a:pt x="16385" y="1202"/>
                  </a:lnTo>
                  <a:lnTo>
                    <a:pt x="24468" y="1749"/>
                  </a:lnTo>
                  <a:close/>
                </a:path>
              </a:pathLst>
            </a:custGeom>
            <a:solidFill>
              <a:srgbClr val="1F2E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11655167" y="7086331"/>
              <a:ext cx="2571115" cy="2948305"/>
            </a:xfrm>
            <a:custGeom>
              <a:avLst/>
              <a:gdLst/>
              <a:ahLst/>
              <a:cxnLst/>
              <a:rect l="l" t="t" r="r" b="b"/>
              <a:pathLst>
                <a:path w="2571115" h="2948304" extrusionOk="0">
                  <a:moveTo>
                    <a:pt x="1959308" y="2947689"/>
                  </a:moveTo>
                  <a:lnTo>
                    <a:pt x="1937895" y="2946172"/>
                  </a:lnTo>
                  <a:lnTo>
                    <a:pt x="1918611" y="2936742"/>
                  </a:lnTo>
                  <a:lnTo>
                    <a:pt x="1903977" y="2920013"/>
                  </a:lnTo>
                  <a:lnTo>
                    <a:pt x="1356925" y="1972042"/>
                  </a:lnTo>
                  <a:lnTo>
                    <a:pt x="1356925" y="2799630"/>
                  </a:lnTo>
                  <a:lnTo>
                    <a:pt x="1352518" y="2821512"/>
                  </a:lnTo>
                  <a:lnTo>
                    <a:pt x="1340512" y="2839375"/>
                  </a:lnTo>
                  <a:lnTo>
                    <a:pt x="1322731" y="2851416"/>
                  </a:lnTo>
                  <a:lnTo>
                    <a:pt x="1300996" y="2855831"/>
                  </a:lnTo>
                  <a:lnTo>
                    <a:pt x="1277838" y="2855831"/>
                  </a:lnTo>
                  <a:lnTo>
                    <a:pt x="1256104" y="2851416"/>
                  </a:lnTo>
                  <a:lnTo>
                    <a:pt x="1238322" y="2839375"/>
                  </a:lnTo>
                  <a:lnTo>
                    <a:pt x="1226317" y="2821512"/>
                  </a:lnTo>
                  <a:lnTo>
                    <a:pt x="1221910" y="2799630"/>
                  </a:lnTo>
                  <a:lnTo>
                    <a:pt x="1221910" y="1983085"/>
                  </a:lnTo>
                  <a:lnTo>
                    <a:pt x="685781" y="2912687"/>
                  </a:lnTo>
                  <a:lnTo>
                    <a:pt x="671178" y="2929413"/>
                  </a:lnTo>
                  <a:lnTo>
                    <a:pt x="651945" y="2938819"/>
                  </a:lnTo>
                  <a:lnTo>
                    <a:pt x="630542" y="2940271"/>
                  </a:lnTo>
                  <a:lnTo>
                    <a:pt x="609425" y="2933134"/>
                  </a:lnTo>
                  <a:lnTo>
                    <a:pt x="589435" y="2921544"/>
                  </a:lnTo>
                  <a:lnTo>
                    <a:pt x="572818" y="2906926"/>
                  </a:lnTo>
                  <a:lnTo>
                    <a:pt x="563410" y="2887676"/>
                  </a:lnTo>
                  <a:lnTo>
                    <a:pt x="561908" y="2866252"/>
                  </a:lnTo>
                  <a:lnTo>
                    <a:pt x="569008" y="2845116"/>
                  </a:lnTo>
                  <a:lnTo>
                    <a:pt x="1104263" y="1916935"/>
                  </a:lnTo>
                  <a:lnTo>
                    <a:pt x="112949" y="1916935"/>
                  </a:lnTo>
                  <a:lnTo>
                    <a:pt x="62061" y="1910667"/>
                  </a:lnTo>
                  <a:lnTo>
                    <a:pt x="27322" y="1891308"/>
                  </a:lnTo>
                  <a:lnTo>
                    <a:pt x="7433" y="1857538"/>
                  </a:lnTo>
                  <a:lnTo>
                    <a:pt x="1092" y="1808033"/>
                  </a:lnTo>
                  <a:lnTo>
                    <a:pt x="0" y="120929"/>
                  </a:lnTo>
                  <a:lnTo>
                    <a:pt x="6115" y="69252"/>
                  </a:lnTo>
                  <a:lnTo>
                    <a:pt x="26803" y="31271"/>
                  </a:lnTo>
                  <a:lnTo>
                    <a:pt x="64594" y="7886"/>
                  </a:lnTo>
                  <a:lnTo>
                    <a:pt x="122016" y="0"/>
                  </a:lnTo>
                  <a:lnTo>
                    <a:pt x="2466322" y="0"/>
                  </a:lnTo>
                  <a:lnTo>
                    <a:pt x="2512968" y="6283"/>
                  </a:lnTo>
                  <a:lnTo>
                    <a:pt x="2545614" y="25257"/>
                  </a:lnTo>
                  <a:lnTo>
                    <a:pt x="2564803" y="57597"/>
                  </a:lnTo>
                  <a:lnTo>
                    <a:pt x="2571079" y="103981"/>
                  </a:lnTo>
                  <a:lnTo>
                    <a:pt x="2571079" y="575124"/>
                  </a:lnTo>
                  <a:lnTo>
                    <a:pt x="2538056" y="553413"/>
                  </a:lnTo>
                  <a:lnTo>
                    <a:pt x="2502616" y="537484"/>
                  </a:lnTo>
                  <a:lnTo>
                    <a:pt x="2465332" y="527582"/>
                  </a:lnTo>
                  <a:lnTo>
                    <a:pt x="2426779" y="523953"/>
                  </a:lnTo>
                  <a:lnTo>
                    <a:pt x="2426779" y="135580"/>
                  </a:lnTo>
                  <a:lnTo>
                    <a:pt x="153366" y="135580"/>
                  </a:lnTo>
                  <a:lnTo>
                    <a:pt x="150544" y="284301"/>
                  </a:lnTo>
                  <a:lnTo>
                    <a:pt x="150308" y="1526922"/>
                  </a:lnTo>
                  <a:lnTo>
                    <a:pt x="2426779" y="1526922"/>
                  </a:lnTo>
                  <a:lnTo>
                    <a:pt x="2426779" y="1095141"/>
                  </a:lnTo>
                  <a:lnTo>
                    <a:pt x="2571079" y="1238485"/>
                  </a:lnTo>
                  <a:lnTo>
                    <a:pt x="2571079" y="1810657"/>
                  </a:lnTo>
                  <a:lnTo>
                    <a:pt x="2564887" y="1858457"/>
                  </a:lnTo>
                  <a:lnTo>
                    <a:pt x="2545709" y="1891445"/>
                  </a:lnTo>
                  <a:lnTo>
                    <a:pt x="2512645" y="1910554"/>
                  </a:lnTo>
                  <a:lnTo>
                    <a:pt x="2464793" y="1916716"/>
                  </a:lnTo>
                  <a:lnTo>
                    <a:pt x="1481017" y="1916935"/>
                  </a:lnTo>
                  <a:lnTo>
                    <a:pt x="2020750" y="2852441"/>
                  </a:lnTo>
                  <a:lnTo>
                    <a:pt x="2027881" y="2873581"/>
                  </a:lnTo>
                  <a:lnTo>
                    <a:pt x="2026430" y="2895029"/>
                  </a:lnTo>
                  <a:lnTo>
                    <a:pt x="2017033" y="2914344"/>
                  </a:lnTo>
                  <a:lnTo>
                    <a:pt x="2000323" y="2929088"/>
                  </a:lnTo>
                  <a:lnTo>
                    <a:pt x="1980333" y="2940678"/>
                  </a:lnTo>
                  <a:lnTo>
                    <a:pt x="1959308" y="2947689"/>
                  </a:lnTo>
                  <a:close/>
                </a:path>
              </a:pathLst>
            </a:custGeom>
            <a:solidFill>
              <a:srgbClr val="58585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6" name="Google Shape;256;p9"/>
          <p:cNvGrpSpPr/>
          <p:nvPr/>
        </p:nvGrpSpPr>
        <p:grpSpPr>
          <a:xfrm>
            <a:off x="15015147" y="7582266"/>
            <a:ext cx="129539" cy="456808"/>
            <a:chOff x="15015147" y="7582266"/>
            <a:chExt cx="129539" cy="456808"/>
          </a:xfrm>
        </p:grpSpPr>
        <p:sp>
          <p:nvSpPr>
            <p:cNvPr id="257" name="Google Shape;257;p9"/>
            <p:cNvSpPr/>
            <p:nvPr/>
          </p:nvSpPr>
          <p:spPr>
            <a:xfrm>
              <a:off x="15015147" y="7668234"/>
              <a:ext cx="129539" cy="370840"/>
            </a:xfrm>
            <a:custGeom>
              <a:avLst/>
              <a:gdLst/>
              <a:ahLst/>
              <a:cxnLst/>
              <a:rect l="l" t="t" r="r" b="b"/>
              <a:pathLst>
                <a:path w="129540" h="370840" extrusionOk="0">
                  <a:moveTo>
                    <a:pt x="64449" y="370769"/>
                  </a:moveTo>
                  <a:lnTo>
                    <a:pt x="49494" y="338847"/>
                  </a:lnTo>
                  <a:lnTo>
                    <a:pt x="27663" y="280714"/>
                  </a:lnTo>
                  <a:lnTo>
                    <a:pt x="8086" y="224037"/>
                  </a:lnTo>
                  <a:lnTo>
                    <a:pt x="0" y="196482"/>
                  </a:lnTo>
                  <a:lnTo>
                    <a:pt x="11582" y="139535"/>
                  </a:lnTo>
                  <a:lnTo>
                    <a:pt x="24659" y="75567"/>
                  </a:lnTo>
                  <a:lnTo>
                    <a:pt x="35484" y="22935"/>
                  </a:lnTo>
                  <a:lnTo>
                    <a:pt x="40307" y="0"/>
                  </a:lnTo>
                  <a:lnTo>
                    <a:pt x="88808" y="0"/>
                  </a:lnTo>
                  <a:lnTo>
                    <a:pt x="93678" y="22935"/>
                  </a:lnTo>
                  <a:lnTo>
                    <a:pt x="104497" y="75567"/>
                  </a:lnTo>
                  <a:lnTo>
                    <a:pt x="117549" y="139535"/>
                  </a:lnTo>
                  <a:lnTo>
                    <a:pt x="129116" y="196482"/>
                  </a:lnTo>
                  <a:lnTo>
                    <a:pt x="121091" y="224037"/>
                  </a:lnTo>
                  <a:lnTo>
                    <a:pt x="101534" y="280714"/>
                  </a:lnTo>
                  <a:lnTo>
                    <a:pt x="79684" y="338847"/>
                  </a:lnTo>
                  <a:lnTo>
                    <a:pt x="64878" y="370550"/>
                  </a:lnTo>
                  <a:lnTo>
                    <a:pt x="64558" y="370550"/>
                  </a:lnTo>
                  <a:lnTo>
                    <a:pt x="64449" y="370769"/>
                  </a:lnTo>
                  <a:close/>
                </a:path>
                <a:path w="129540" h="370840" extrusionOk="0">
                  <a:moveTo>
                    <a:pt x="64776" y="370769"/>
                  </a:moveTo>
                  <a:lnTo>
                    <a:pt x="64667" y="370550"/>
                  </a:lnTo>
                  <a:lnTo>
                    <a:pt x="64878" y="370550"/>
                  </a:lnTo>
                  <a:lnTo>
                    <a:pt x="64776" y="370769"/>
                  </a:lnTo>
                  <a:close/>
                </a:path>
              </a:pathLst>
            </a:custGeom>
            <a:solidFill>
              <a:srgbClr val="E8405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258" name="Google Shape;258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28473" y="7582266"/>
              <a:ext cx="107050" cy="646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9"/>
          <p:cNvSpPr/>
          <p:nvPr/>
        </p:nvSpPr>
        <p:spPr>
          <a:xfrm>
            <a:off x="14815877" y="6862364"/>
            <a:ext cx="528320" cy="655955"/>
          </a:xfrm>
          <a:custGeom>
            <a:avLst/>
            <a:gdLst/>
            <a:ahLst/>
            <a:cxnLst/>
            <a:rect l="l" t="t" r="r" b="b"/>
            <a:pathLst>
              <a:path w="528319" h="655954" extrusionOk="0">
                <a:moveTo>
                  <a:pt x="295398" y="655747"/>
                </a:moveTo>
                <a:lnTo>
                  <a:pt x="244278" y="655016"/>
                </a:lnTo>
                <a:lnTo>
                  <a:pt x="204555" y="644239"/>
                </a:lnTo>
                <a:lnTo>
                  <a:pt x="161803" y="619775"/>
                </a:lnTo>
                <a:lnTo>
                  <a:pt x="109875" y="561866"/>
                </a:lnTo>
                <a:lnTo>
                  <a:pt x="84613" y="509945"/>
                </a:lnTo>
                <a:lnTo>
                  <a:pt x="66550" y="439912"/>
                </a:lnTo>
                <a:lnTo>
                  <a:pt x="65239" y="431821"/>
                </a:lnTo>
                <a:lnTo>
                  <a:pt x="62289" y="426244"/>
                </a:lnTo>
                <a:lnTo>
                  <a:pt x="21353" y="386335"/>
                </a:lnTo>
                <a:lnTo>
                  <a:pt x="2428" y="341397"/>
                </a:lnTo>
                <a:lnTo>
                  <a:pt x="0" y="325355"/>
                </a:lnTo>
                <a:lnTo>
                  <a:pt x="3070" y="313762"/>
                </a:lnTo>
                <a:lnTo>
                  <a:pt x="12183" y="305571"/>
                </a:lnTo>
                <a:lnTo>
                  <a:pt x="27880" y="299739"/>
                </a:lnTo>
                <a:lnTo>
                  <a:pt x="24885" y="272621"/>
                </a:lnTo>
                <a:lnTo>
                  <a:pt x="23169" y="245411"/>
                </a:lnTo>
                <a:lnTo>
                  <a:pt x="22826" y="218139"/>
                </a:lnTo>
                <a:lnTo>
                  <a:pt x="23948" y="190837"/>
                </a:lnTo>
                <a:lnTo>
                  <a:pt x="30311" y="145188"/>
                </a:lnTo>
                <a:lnTo>
                  <a:pt x="46669" y="102163"/>
                </a:lnTo>
                <a:lnTo>
                  <a:pt x="90745" y="57867"/>
                </a:lnTo>
                <a:lnTo>
                  <a:pt x="118314" y="49039"/>
                </a:lnTo>
                <a:lnTo>
                  <a:pt x="147930" y="49899"/>
                </a:lnTo>
                <a:lnTo>
                  <a:pt x="176216" y="27193"/>
                </a:lnTo>
                <a:lnTo>
                  <a:pt x="213747" y="10942"/>
                </a:lnTo>
                <a:lnTo>
                  <a:pt x="257535" y="1694"/>
                </a:lnTo>
                <a:lnTo>
                  <a:pt x="304590" y="0"/>
                </a:lnTo>
                <a:lnTo>
                  <a:pt x="351925" y="6408"/>
                </a:lnTo>
                <a:lnTo>
                  <a:pt x="396551" y="21470"/>
                </a:lnTo>
                <a:lnTo>
                  <a:pt x="442668" y="49093"/>
                </a:lnTo>
                <a:lnTo>
                  <a:pt x="475704" y="82074"/>
                </a:lnTo>
                <a:lnTo>
                  <a:pt x="497371" y="119663"/>
                </a:lnTo>
                <a:lnTo>
                  <a:pt x="509380" y="161115"/>
                </a:lnTo>
                <a:lnTo>
                  <a:pt x="513444" y="205680"/>
                </a:lnTo>
                <a:lnTo>
                  <a:pt x="511275" y="252611"/>
                </a:lnTo>
                <a:lnTo>
                  <a:pt x="504585" y="301160"/>
                </a:lnTo>
                <a:lnTo>
                  <a:pt x="519072" y="311506"/>
                </a:lnTo>
                <a:lnTo>
                  <a:pt x="526514" y="321853"/>
                </a:lnTo>
                <a:lnTo>
                  <a:pt x="527934" y="334618"/>
                </a:lnTo>
                <a:lnTo>
                  <a:pt x="524356" y="352222"/>
                </a:lnTo>
                <a:lnTo>
                  <a:pt x="508790" y="389370"/>
                </a:lnTo>
                <a:lnTo>
                  <a:pt x="482410" y="419465"/>
                </a:lnTo>
                <a:lnTo>
                  <a:pt x="476356" y="425236"/>
                </a:lnTo>
                <a:lnTo>
                  <a:pt x="471910" y="431520"/>
                </a:lnTo>
                <a:lnTo>
                  <a:pt x="468754" y="438501"/>
                </a:lnTo>
                <a:lnTo>
                  <a:pt x="457016" y="483928"/>
                </a:lnTo>
                <a:lnTo>
                  <a:pt x="443713" y="521861"/>
                </a:lnTo>
                <a:lnTo>
                  <a:pt x="426355" y="557991"/>
                </a:lnTo>
                <a:lnTo>
                  <a:pt x="404634" y="590144"/>
                </a:lnTo>
                <a:lnTo>
                  <a:pt x="355792" y="633237"/>
                </a:lnTo>
                <a:lnTo>
                  <a:pt x="326399" y="647972"/>
                </a:lnTo>
                <a:lnTo>
                  <a:pt x="295398" y="655747"/>
                </a:lnTo>
                <a:close/>
              </a:path>
            </a:pathLst>
          </a:custGeom>
          <a:solidFill>
            <a:srgbClr val="E840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9"/>
          <p:cNvSpPr/>
          <p:nvPr/>
        </p:nvSpPr>
        <p:spPr>
          <a:xfrm>
            <a:off x="13968206" y="7637212"/>
            <a:ext cx="1881505" cy="2490470"/>
          </a:xfrm>
          <a:custGeom>
            <a:avLst/>
            <a:gdLst/>
            <a:ahLst/>
            <a:cxnLst/>
            <a:rect l="l" t="t" r="r" b="b"/>
            <a:pathLst>
              <a:path w="1881505" h="2490470" extrusionOk="0">
                <a:moveTo>
                  <a:pt x="1020367" y="393590"/>
                </a:moveTo>
                <a:lnTo>
                  <a:pt x="456632" y="393590"/>
                </a:lnTo>
                <a:lnTo>
                  <a:pt x="486279" y="346220"/>
                </a:lnTo>
                <a:lnTo>
                  <a:pt x="516275" y="298943"/>
                </a:lnTo>
                <a:lnTo>
                  <a:pt x="545205" y="251071"/>
                </a:lnTo>
                <a:lnTo>
                  <a:pt x="571657" y="201918"/>
                </a:lnTo>
                <a:lnTo>
                  <a:pt x="599864" y="155840"/>
                </a:lnTo>
                <a:lnTo>
                  <a:pt x="634194" y="117932"/>
                </a:lnTo>
                <a:lnTo>
                  <a:pt x="674178" y="87138"/>
                </a:lnTo>
                <a:lnTo>
                  <a:pt x="719344" y="62401"/>
                </a:lnTo>
                <a:lnTo>
                  <a:pt x="720655" y="61855"/>
                </a:lnTo>
                <a:lnTo>
                  <a:pt x="721310" y="61527"/>
                </a:lnTo>
                <a:lnTo>
                  <a:pt x="763547" y="43088"/>
                </a:lnTo>
                <a:lnTo>
                  <a:pt x="806841" y="27181"/>
                </a:lnTo>
                <a:lnTo>
                  <a:pt x="851283" y="13057"/>
                </a:lnTo>
                <a:lnTo>
                  <a:pt x="896852" y="297"/>
                </a:lnTo>
                <a:lnTo>
                  <a:pt x="904952" y="0"/>
                </a:lnTo>
                <a:lnTo>
                  <a:pt x="912090" y="3085"/>
                </a:lnTo>
                <a:lnTo>
                  <a:pt x="917344" y="8876"/>
                </a:lnTo>
                <a:lnTo>
                  <a:pt x="919791" y="16698"/>
                </a:lnTo>
                <a:lnTo>
                  <a:pt x="923550" y="50237"/>
                </a:lnTo>
                <a:lnTo>
                  <a:pt x="929710" y="90058"/>
                </a:lnTo>
                <a:lnTo>
                  <a:pt x="938369" y="135056"/>
                </a:lnTo>
                <a:lnTo>
                  <a:pt x="949626" y="184123"/>
                </a:lnTo>
                <a:lnTo>
                  <a:pt x="963578" y="236151"/>
                </a:lnTo>
                <a:lnTo>
                  <a:pt x="980325" y="290034"/>
                </a:lnTo>
                <a:lnTo>
                  <a:pt x="999965" y="344664"/>
                </a:lnTo>
                <a:lnTo>
                  <a:pt x="1020367" y="393590"/>
                </a:lnTo>
                <a:close/>
              </a:path>
              <a:path w="1881505" h="2490470" extrusionOk="0">
                <a:moveTo>
                  <a:pt x="1507479" y="551366"/>
                </a:moveTo>
                <a:lnTo>
                  <a:pt x="1113794" y="551366"/>
                </a:lnTo>
                <a:lnTo>
                  <a:pt x="1115432" y="550929"/>
                </a:lnTo>
                <a:lnTo>
                  <a:pt x="1116962" y="550054"/>
                </a:lnTo>
                <a:lnTo>
                  <a:pt x="1150384" y="501972"/>
                </a:lnTo>
                <a:lnTo>
                  <a:pt x="1179309" y="451741"/>
                </a:lnTo>
                <a:lnTo>
                  <a:pt x="1205038" y="398936"/>
                </a:lnTo>
                <a:lnTo>
                  <a:pt x="1227671" y="344664"/>
                </a:lnTo>
                <a:lnTo>
                  <a:pt x="1247307" y="290034"/>
                </a:lnTo>
                <a:lnTo>
                  <a:pt x="1264046" y="236151"/>
                </a:lnTo>
                <a:lnTo>
                  <a:pt x="1277989" y="184123"/>
                </a:lnTo>
                <a:lnTo>
                  <a:pt x="1289236" y="135056"/>
                </a:lnTo>
                <a:lnTo>
                  <a:pt x="1297886" y="90058"/>
                </a:lnTo>
                <a:lnTo>
                  <a:pt x="1304039" y="50237"/>
                </a:lnTo>
                <a:lnTo>
                  <a:pt x="1307796" y="16698"/>
                </a:lnTo>
                <a:lnTo>
                  <a:pt x="1310244" y="8876"/>
                </a:lnTo>
                <a:lnTo>
                  <a:pt x="1315497" y="3085"/>
                </a:lnTo>
                <a:lnTo>
                  <a:pt x="1322635" y="0"/>
                </a:lnTo>
                <a:lnTo>
                  <a:pt x="1330736" y="297"/>
                </a:lnTo>
                <a:lnTo>
                  <a:pt x="1380947" y="14417"/>
                </a:lnTo>
                <a:lnTo>
                  <a:pt x="1429831" y="30259"/>
                </a:lnTo>
                <a:lnTo>
                  <a:pt x="1477347" y="48389"/>
                </a:lnTo>
                <a:lnTo>
                  <a:pt x="1523452" y="69375"/>
                </a:lnTo>
                <a:lnTo>
                  <a:pt x="1568105" y="93782"/>
                </a:lnTo>
                <a:lnTo>
                  <a:pt x="1608167" y="132652"/>
                </a:lnTo>
                <a:lnTo>
                  <a:pt x="1618025" y="150310"/>
                </a:lnTo>
                <a:lnTo>
                  <a:pt x="1770617" y="389982"/>
                </a:lnTo>
                <a:lnTo>
                  <a:pt x="1514798" y="389982"/>
                </a:lnTo>
                <a:lnTo>
                  <a:pt x="1507479" y="391950"/>
                </a:lnTo>
                <a:lnTo>
                  <a:pt x="1507479" y="551366"/>
                </a:lnTo>
                <a:close/>
              </a:path>
              <a:path w="1881505" h="2490470" extrusionOk="0">
                <a:moveTo>
                  <a:pt x="469484" y="688005"/>
                </a:moveTo>
                <a:lnTo>
                  <a:pt x="431760" y="678115"/>
                </a:lnTo>
                <a:lnTo>
                  <a:pt x="396443" y="652943"/>
                </a:lnTo>
                <a:lnTo>
                  <a:pt x="215112" y="473039"/>
                </a:lnTo>
                <a:lnTo>
                  <a:pt x="35419" y="291576"/>
                </a:lnTo>
                <a:lnTo>
                  <a:pt x="8701" y="252515"/>
                </a:lnTo>
                <a:lnTo>
                  <a:pt x="0" y="210829"/>
                </a:lnTo>
                <a:lnTo>
                  <a:pt x="8783" y="170015"/>
                </a:lnTo>
                <a:lnTo>
                  <a:pt x="34545" y="133691"/>
                </a:lnTo>
                <a:lnTo>
                  <a:pt x="71404" y="109725"/>
                </a:lnTo>
                <a:lnTo>
                  <a:pt x="112553" y="102365"/>
                </a:lnTo>
                <a:lnTo>
                  <a:pt x="154133" y="111734"/>
                </a:lnTo>
                <a:lnTo>
                  <a:pt x="192282" y="137955"/>
                </a:lnTo>
                <a:lnTo>
                  <a:pt x="307392" y="252546"/>
                </a:lnTo>
                <a:lnTo>
                  <a:pt x="422113" y="367239"/>
                </a:lnTo>
                <a:lnTo>
                  <a:pt x="429212" y="375093"/>
                </a:lnTo>
                <a:lnTo>
                  <a:pt x="436546" y="382998"/>
                </a:lnTo>
                <a:lnTo>
                  <a:pt x="445294" y="389611"/>
                </a:lnTo>
                <a:lnTo>
                  <a:pt x="456632" y="393590"/>
                </a:lnTo>
                <a:lnTo>
                  <a:pt x="1020367" y="393590"/>
                </a:lnTo>
                <a:lnTo>
                  <a:pt x="1022596" y="398936"/>
                </a:lnTo>
                <a:lnTo>
                  <a:pt x="1027695" y="409403"/>
                </a:lnTo>
                <a:lnTo>
                  <a:pt x="712598" y="409403"/>
                </a:lnTo>
                <a:lnTo>
                  <a:pt x="707256" y="412876"/>
                </a:lnTo>
                <a:lnTo>
                  <a:pt x="702303" y="418738"/>
                </a:lnTo>
                <a:lnTo>
                  <a:pt x="697497" y="425517"/>
                </a:lnTo>
                <a:lnTo>
                  <a:pt x="693455" y="432952"/>
                </a:lnTo>
                <a:lnTo>
                  <a:pt x="689085" y="439950"/>
                </a:lnTo>
                <a:lnTo>
                  <a:pt x="661718" y="487579"/>
                </a:lnTo>
                <a:lnTo>
                  <a:pt x="636051" y="536182"/>
                </a:lnTo>
                <a:lnTo>
                  <a:pt x="609238" y="584067"/>
                </a:lnTo>
                <a:lnTo>
                  <a:pt x="578430" y="629544"/>
                </a:lnTo>
                <a:lnTo>
                  <a:pt x="544685" y="663362"/>
                </a:lnTo>
                <a:lnTo>
                  <a:pt x="507748" y="682968"/>
                </a:lnTo>
                <a:lnTo>
                  <a:pt x="469484" y="688005"/>
                </a:lnTo>
                <a:close/>
              </a:path>
              <a:path w="1881505" h="2490470" extrusionOk="0">
                <a:moveTo>
                  <a:pt x="1780282" y="790368"/>
                </a:moveTo>
                <a:lnTo>
                  <a:pt x="1514989" y="790368"/>
                </a:lnTo>
                <a:lnTo>
                  <a:pt x="1521304" y="790121"/>
                </a:lnTo>
                <a:lnTo>
                  <a:pt x="1526595" y="785680"/>
                </a:lnTo>
                <a:lnTo>
                  <a:pt x="1605900" y="662236"/>
                </a:lnTo>
                <a:lnTo>
                  <a:pt x="1623125" y="630771"/>
                </a:lnTo>
                <a:lnTo>
                  <a:pt x="1629331" y="596414"/>
                </a:lnTo>
                <a:lnTo>
                  <a:pt x="1624150" y="562140"/>
                </a:lnTo>
                <a:lnTo>
                  <a:pt x="1607211" y="530920"/>
                </a:lnTo>
                <a:lnTo>
                  <a:pt x="1517747" y="394683"/>
                </a:lnTo>
                <a:lnTo>
                  <a:pt x="1514798" y="389982"/>
                </a:lnTo>
                <a:lnTo>
                  <a:pt x="1770617" y="389982"/>
                </a:lnTo>
                <a:lnTo>
                  <a:pt x="1833548" y="488824"/>
                </a:lnTo>
                <a:lnTo>
                  <a:pt x="1866054" y="534583"/>
                </a:lnTo>
                <a:lnTo>
                  <a:pt x="1880997" y="578619"/>
                </a:lnTo>
                <a:lnTo>
                  <a:pt x="1878387" y="622287"/>
                </a:lnTo>
                <a:lnTo>
                  <a:pt x="1858235" y="666938"/>
                </a:lnTo>
                <a:lnTo>
                  <a:pt x="1780282" y="790368"/>
                </a:lnTo>
                <a:close/>
              </a:path>
              <a:path w="1881505" h="2490470" extrusionOk="0">
                <a:moveTo>
                  <a:pt x="854905" y="2489842"/>
                </a:moveTo>
                <a:lnTo>
                  <a:pt x="811629" y="2481009"/>
                </a:lnTo>
                <a:lnTo>
                  <a:pt x="774876" y="2460430"/>
                </a:lnTo>
                <a:lnTo>
                  <a:pt x="746424" y="2429901"/>
                </a:lnTo>
                <a:lnTo>
                  <a:pt x="728048" y="2391216"/>
                </a:lnTo>
                <a:lnTo>
                  <a:pt x="721528" y="2346170"/>
                </a:lnTo>
                <a:lnTo>
                  <a:pt x="721395" y="2086663"/>
                </a:lnTo>
                <a:lnTo>
                  <a:pt x="721297" y="596414"/>
                </a:lnTo>
                <a:lnTo>
                  <a:pt x="721182" y="509147"/>
                </a:lnTo>
                <a:lnTo>
                  <a:pt x="720803" y="432660"/>
                </a:lnTo>
                <a:lnTo>
                  <a:pt x="712598" y="409403"/>
                </a:lnTo>
                <a:lnTo>
                  <a:pt x="1027695" y="409403"/>
                </a:lnTo>
                <a:lnTo>
                  <a:pt x="1048318" y="451741"/>
                </a:lnTo>
                <a:lnTo>
                  <a:pt x="1077228" y="501972"/>
                </a:lnTo>
                <a:lnTo>
                  <a:pt x="1109424" y="548524"/>
                </a:lnTo>
                <a:lnTo>
                  <a:pt x="1113794" y="551366"/>
                </a:lnTo>
                <a:lnTo>
                  <a:pt x="1507479" y="551366"/>
                </a:lnTo>
                <a:lnTo>
                  <a:pt x="1507479" y="780541"/>
                </a:lnTo>
                <a:lnTo>
                  <a:pt x="1509698" y="786987"/>
                </a:lnTo>
                <a:lnTo>
                  <a:pt x="1514989" y="790368"/>
                </a:lnTo>
                <a:lnTo>
                  <a:pt x="1780282" y="790368"/>
                </a:lnTo>
                <a:lnTo>
                  <a:pt x="1689826" y="935143"/>
                </a:lnTo>
                <a:lnTo>
                  <a:pt x="1606665" y="1069853"/>
                </a:lnTo>
                <a:lnTo>
                  <a:pt x="1565551" y="1116896"/>
                </a:lnTo>
                <a:lnTo>
                  <a:pt x="1506168" y="1139502"/>
                </a:lnTo>
                <a:lnTo>
                  <a:pt x="1506177" y="1416404"/>
                </a:lnTo>
                <a:lnTo>
                  <a:pt x="1113794" y="1416404"/>
                </a:lnTo>
                <a:lnTo>
                  <a:pt x="1106014" y="1416445"/>
                </a:lnTo>
                <a:lnTo>
                  <a:pt x="1063446" y="1444321"/>
                </a:lnTo>
                <a:lnTo>
                  <a:pt x="1053432" y="1563292"/>
                </a:lnTo>
                <a:lnTo>
                  <a:pt x="1019086" y="2068776"/>
                </a:lnTo>
                <a:lnTo>
                  <a:pt x="1012585" y="2165975"/>
                </a:lnTo>
                <a:lnTo>
                  <a:pt x="1009310" y="2214566"/>
                </a:lnTo>
                <a:lnTo>
                  <a:pt x="1005962" y="2263149"/>
                </a:lnTo>
                <a:lnTo>
                  <a:pt x="1002499" y="2311719"/>
                </a:lnTo>
                <a:lnTo>
                  <a:pt x="998878" y="2360275"/>
                </a:lnTo>
                <a:lnTo>
                  <a:pt x="988676" y="2403035"/>
                </a:lnTo>
                <a:lnTo>
                  <a:pt x="966682" y="2439498"/>
                </a:lnTo>
                <a:lnTo>
                  <a:pt x="935392" y="2467536"/>
                </a:lnTo>
                <a:lnTo>
                  <a:pt x="897301" y="2485026"/>
                </a:lnTo>
                <a:lnTo>
                  <a:pt x="854905" y="2489842"/>
                </a:lnTo>
                <a:close/>
              </a:path>
              <a:path w="1881505" h="2490470" extrusionOk="0">
                <a:moveTo>
                  <a:pt x="1372682" y="2489842"/>
                </a:moveTo>
                <a:lnTo>
                  <a:pt x="1330287" y="2485026"/>
                </a:lnTo>
                <a:lnTo>
                  <a:pt x="1292196" y="2467536"/>
                </a:lnTo>
                <a:lnTo>
                  <a:pt x="1260905" y="2439498"/>
                </a:lnTo>
                <a:lnTo>
                  <a:pt x="1238911" y="2403035"/>
                </a:lnTo>
                <a:lnTo>
                  <a:pt x="1228710" y="2360275"/>
                </a:lnTo>
                <a:lnTo>
                  <a:pt x="1225127" y="2311719"/>
                </a:lnTo>
                <a:lnTo>
                  <a:pt x="1221674" y="2263149"/>
                </a:lnTo>
                <a:lnTo>
                  <a:pt x="1218319" y="2214566"/>
                </a:lnTo>
                <a:lnTo>
                  <a:pt x="1215027" y="2165975"/>
                </a:lnTo>
                <a:lnTo>
                  <a:pt x="1208501" y="2068776"/>
                </a:lnTo>
                <a:lnTo>
                  <a:pt x="1167319" y="1462162"/>
                </a:lnTo>
                <a:lnTo>
                  <a:pt x="1144677" y="1420448"/>
                </a:lnTo>
                <a:lnTo>
                  <a:pt x="1113794" y="1416404"/>
                </a:lnTo>
                <a:lnTo>
                  <a:pt x="1506177" y="1416404"/>
                </a:lnTo>
                <a:lnTo>
                  <a:pt x="1506059" y="2346170"/>
                </a:lnTo>
                <a:lnTo>
                  <a:pt x="1499539" y="2391216"/>
                </a:lnTo>
                <a:lnTo>
                  <a:pt x="1481164" y="2429901"/>
                </a:lnTo>
                <a:lnTo>
                  <a:pt x="1452711" y="2460430"/>
                </a:lnTo>
                <a:lnTo>
                  <a:pt x="1415958" y="2481009"/>
                </a:lnTo>
                <a:lnTo>
                  <a:pt x="1372682" y="2489842"/>
                </a:lnTo>
                <a:close/>
              </a:path>
            </a:pathLst>
          </a:custGeom>
          <a:solidFill>
            <a:srgbClr val="E840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9"/>
          <p:cNvSpPr txBox="1">
            <a:spLocks noGrp="1"/>
          </p:cNvSpPr>
          <p:nvPr>
            <p:ph type="title"/>
          </p:nvPr>
        </p:nvSpPr>
        <p:spPr>
          <a:xfrm>
            <a:off x="671849" y="190575"/>
            <a:ext cx="17189400" cy="2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7000">
                <a:latin typeface="Lobster"/>
                <a:ea typeface="Lobster"/>
                <a:cs typeface="Lobster"/>
                <a:sym typeface="Lobster"/>
              </a:rPr>
              <a:t>La estrategia de desregulación económica se apoyó en los siguientes lineamientos:</a:t>
            </a:r>
            <a:endParaRPr sz="7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62" name="Google Shape;262;p9"/>
          <p:cNvSpPr txBox="1"/>
          <p:nvPr/>
        </p:nvSpPr>
        <p:spPr>
          <a:xfrm>
            <a:off x="303148" y="5829725"/>
            <a:ext cx="7835100" cy="3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00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Dar prioridad a actividades con las que los beneficios de la desregulación tiene un efecto inmediato o donde el costo por no proceder a tiempo es muy alto</a:t>
            </a:r>
            <a:endParaRPr sz="400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9"/>
          <p:cNvSpPr txBox="1"/>
          <p:nvPr/>
        </p:nvSpPr>
        <p:spPr>
          <a:xfrm>
            <a:off x="671850" y="3155950"/>
            <a:ext cx="6660600" cy="18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5" rIns="0" bIns="0" anchor="t" anchorCtr="0">
            <a:spAutoFit/>
          </a:bodyPr>
          <a:lstStyle/>
          <a:p>
            <a:pPr marL="12700" marR="5080" lvl="0" indent="0" algn="just" rtl="0">
              <a:lnSpc>
                <a:spcPct val="102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Racionalizar conceptos que afectan a todos los sectores de la economía</a:t>
            </a:r>
            <a:endParaRPr sz="4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9"/>
          <p:cNvSpPr txBox="1"/>
          <p:nvPr/>
        </p:nvSpPr>
        <p:spPr>
          <a:xfrm>
            <a:off x="8380050" y="3155950"/>
            <a:ext cx="9481200" cy="502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5" rIns="0" bIns="0" anchor="t" anchorCtr="0">
            <a:spAutoFit/>
          </a:bodyPr>
          <a:lstStyle/>
          <a:p>
            <a:pPr marL="12700" marR="5080" lvl="0" indent="0" algn="just" rtl="0">
              <a:lnSpc>
                <a:spcPct val="1020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Propiciar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disminución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sistemática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peso 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monopolios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cuales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través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acciones</a:t>
            </a:r>
            <a:r>
              <a:rPr lang="en-US" sz="4000" dirty="0" smtClean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perjudican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fundamentalmente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grupos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menores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ingresos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afectan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económico</a:t>
            </a:r>
            <a:r>
              <a:rPr lang="en-US" sz="4000" dirty="0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4000" dirty="0" err="1">
                <a:solidFill>
                  <a:srgbClr val="2141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país</a:t>
            </a: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700" marR="5080" lvl="0" indent="0" algn="just" rtl="0">
              <a:lnSpc>
                <a:spcPct val="1020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2141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365</Words>
  <Application>Microsoft Office PowerPoint</Application>
  <PresentationFormat>Personalizado</PresentationFormat>
  <Paragraphs>23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Century Gothic</vt:lpstr>
      <vt:lpstr>Lobster</vt:lpstr>
      <vt:lpstr>Trebuchet MS</vt:lpstr>
      <vt:lpstr>Calibri</vt:lpstr>
      <vt:lpstr>Office Theme</vt:lpstr>
      <vt:lpstr>Breve historia del desarrollo empresarial en México</vt:lpstr>
      <vt:lpstr>Modelo Neoliberal</vt:lpstr>
      <vt:lpstr>Presentación de PowerPoint</vt:lpstr>
      <vt:lpstr>Presentación de PowerPoint</vt:lpstr>
      <vt:lpstr>Para solucionar estos problemas el gobierno orientó la política en dos sentidos:</vt:lpstr>
      <vt:lpstr>Hubo un periodo de transición entre 1985 y 1990 donde el gobierno de Carlos Salinas de Gortari presentó de manera  explícita las reglas de  la nueva política con el programa nacional de modernización industrial y del comercio exterior.</vt:lpstr>
      <vt:lpstr>Por ello se ofrece una estrategia de desarrollo basado en dos objetivos fundamentales (Delgado, 2003): </vt:lpstr>
      <vt:lpstr>Presentación de PowerPoint</vt:lpstr>
      <vt:lpstr>La estrategia de desregulación económica se apoyó en los siguientes lineamientos:</vt:lpstr>
      <vt:lpstr>REFERENCIAS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Breve historia del desarrollo empresarial en México</dc:title>
  <cp:lastModifiedBy>USUARIO</cp:lastModifiedBy>
  <cp:revision>2</cp:revision>
  <dcterms:created xsi:type="dcterms:W3CDTF">2022-08-25T03:47:46Z</dcterms:created>
  <dcterms:modified xsi:type="dcterms:W3CDTF">2022-08-25T22:43:11Z</dcterms:modified>
</cp:coreProperties>
</file>