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4660"/>
  </p:normalViewPr>
  <p:slideViewPr>
    <p:cSldViewPr snapToGrid="0">
      <p:cViewPr varScale="1">
        <p:scale>
          <a:sx n="86" d="100"/>
          <a:sy n="86" d="100"/>
        </p:scale>
        <p:origin x="42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C139EE-6E39-4FA9-8E40-AEBDC916F85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500428B2-0EF1-4ED0-9909-F7249D8112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132B21F5-833E-4666-BF17-A2FCD3740802}"/>
              </a:ext>
            </a:extLst>
          </p:cNvPr>
          <p:cNvSpPr>
            <a:spLocks noGrp="1"/>
          </p:cNvSpPr>
          <p:nvPr>
            <p:ph type="dt" sz="half" idx="10"/>
          </p:nvPr>
        </p:nvSpPr>
        <p:spPr/>
        <p:txBody>
          <a:bodyPr/>
          <a:lstStyle/>
          <a:p>
            <a:fld id="{DB7C6F50-D032-4F33-9837-B1492ABAFA59}" type="datetimeFigureOut">
              <a:rPr lang="es-MX" smtClean="0"/>
              <a:t>31/05/2021</a:t>
            </a:fld>
            <a:endParaRPr lang="es-MX"/>
          </a:p>
        </p:txBody>
      </p:sp>
      <p:sp>
        <p:nvSpPr>
          <p:cNvPr id="5" name="Marcador de pie de página 4">
            <a:extLst>
              <a:ext uri="{FF2B5EF4-FFF2-40B4-BE49-F238E27FC236}">
                <a16:creationId xmlns:a16="http://schemas.microsoft.com/office/drawing/2014/main" id="{C4361F8C-3DE1-4FD2-BD3C-247009073DD7}"/>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01BC2E51-A5AA-4F43-8C06-FC9EC86D4BAF}"/>
              </a:ext>
            </a:extLst>
          </p:cNvPr>
          <p:cNvSpPr>
            <a:spLocks noGrp="1"/>
          </p:cNvSpPr>
          <p:nvPr>
            <p:ph type="sldNum" sz="quarter" idx="12"/>
          </p:nvPr>
        </p:nvSpPr>
        <p:spPr/>
        <p:txBody>
          <a:bodyPr/>
          <a:lstStyle/>
          <a:p>
            <a:fld id="{0D5EC94B-38D6-4481-BBFE-0929AA0C96EF}" type="slidenum">
              <a:rPr lang="es-MX" smtClean="0"/>
              <a:t>‹Nº›</a:t>
            </a:fld>
            <a:endParaRPr lang="es-MX"/>
          </a:p>
        </p:txBody>
      </p:sp>
    </p:spTree>
    <p:extLst>
      <p:ext uri="{BB962C8B-B14F-4D97-AF65-F5344CB8AC3E}">
        <p14:creationId xmlns:p14="http://schemas.microsoft.com/office/powerpoint/2010/main" val="1642743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D9791A-CD75-413A-9F1D-FFBF903AFF8C}"/>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0A30E809-6593-44CA-BBDC-09A3D21D4F97}"/>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AFCA2DE3-8D32-4708-92B1-3956CA8E39ED}"/>
              </a:ext>
            </a:extLst>
          </p:cNvPr>
          <p:cNvSpPr>
            <a:spLocks noGrp="1"/>
          </p:cNvSpPr>
          <p:nvPr>
            <p:ph type="dt" sz="half" idx="10"/>
          </p:nvPr>
        </p:nvSpPr>
        <p:spPr/>
        <p:txBody>
          <a:bodyPr/>
          <a:lstStyle/>
          <a:p>
            <a:fld id="{DB7C6F50-D032-4F33-9837-B1492ABAFA59}" type="datetimeFigureOut">
              <a:rPr lang="es-MX" smtClean="0"/>
              <a:t>31/05/2021</a:t>
            </a:fld>
            <a:endParaRPr lang="es-MX"/>
          </a:p>
        </p:txBody>
      </p:sp>
      <p:sp>
        <p:nvSpPr>
          <p:cNvPr id="5" name="Marcador de pie de página 4">
            <a:extLst>
              <a:ext uri="{FF2B5EF4-FFF2-40B4-BE49-F238E27FC236}">
                <a16:creationId xmlns:a16="http://schemas.microsoft.com/office/drawing/2014/main" id="{3E81C150-E093-42C8-8B49-62B45B76B934}"/>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465CF52E-4535-4912-AF2D-1910F89158F8}"/>
              </a:ext>
            </a:extLst>
          </p:cNvPr>
          <p:cNvSpPr>
            <a:spLocks noGrp="1"/>
          </p:cNvSpPr>
          <p:nvPr>
            <p:ph type="sldNum" sz="quarter" idx="12"/>
          </p:nvPr>
        </p:nvSpPr>
        <p:spPr/>
        <p:txBody>
          <a:bodyPr/>
          <a:lstStyle/>
          <a:p>
            <a:fld id="{0D5EC94B-38D6-4481-BBFE-0929AA0C96EF}" type="slidenum">
              <a:rPr lang="es-MX" smtClean="0"/>
              <a:t>‹Nº›</a:t>
            </a:fld>
            <a:endParaRPr lang="es-MX"/>
          </a:p>
        </p:txBody>
      </p:sp>
    </p:spTree>
    <p:extLst>
      <p:ext uri="{BB962C8B-B14F-4D97-AF65-F5344CB8AC3E}">
        <p14:creationId xmlns:p14="http://schemas.microsoft.com/office/powerpoint/2010/main" val="32816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05BBE9D-D501-4AE4-8339-56DB5E939CC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D0E5242E-B20C-4641-99B0-A697CD3503FE}"/>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900B8A5A-DCF5-4FEC-B948-3E6F34CCD8D5}"/>
              </a:ext>
            </a:extLst>
          </p:cNvPr>
          <p:cNvSpPr>
            <a:spLocks noGrp="1"/>
          </p:cNvSpPr>
          <p:nvPr>
            <p:ph type="dt" sz="half" idx="10"/>
          </p:nvPr>
        </p:nvSpPr>
        <p:spPr/>
        <p:txBody>
          <a:bodyPr/>
          <a:lstStyle/>
          <a:p>
            <a:fld id="{DB7C6F50-D032-4F33-9837-B1492ABAFA59}" type="datetimeFigureOut">
              <a:rPr lang="es-MX" smtClean="0"/>
              <a:t>31/05/2021</a:t>
            </a:fld>
            <a:endParaRPr lang="es-MX"/>
          </a:p>
        </p:txBody>
      </p:sp>
      <p:sp>
        <p:nvSpPr>
          <p:cNvPr id="5" name="Marcador de pie de página 4">
            <a:extLst>
              <a:ext uri="{FF2B5EF4-FFF2-40B4-BE49-F238E27FC236}">
                <a16:creationId xmlns:a16="http://schemas.microsoft.com/office/drawing/2014/main" id="{CC8B8C65-BA77-423A-89F6-A41399B8449C}"/>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D82F8B21-0EE5-47CC-80C3-4D438B8FB096}"/>
              </a:ext>
            </a:extLst>
          </p:cNvPr>
          <p:cNvSpPr>
            <a:spLocks noGrp="1"/>
          </p:cNvSpPr>
          <p:nvPr>
            <p:ph type="sldNum" sz="quarter" idx="12"/>
          </p:nvPr>
        </p:nvSpPr>
        <p:spPr/>
        <p:txBody>
          <a:bodyPr/>
          <a:lstStyle/>
          <a:p>
            <a:fld id="{0D5EC94B-38D6-4481-BBFE-0929AA0C96EF}" type="slidenum">
              <a:rPr lang="es-MX" smtClean="0"/>
              <a:t>‹Nº›</a:t>
            </a:fld>
            <a:endParaRPr lang="es-MX"/>
          </a:p>
        </p:txBody>
      </p:sp>
    </p:spTree>
    <p:extLst>
      <p:ext uri="{BB962C8B-B14F-4D97-AF65-F5344CB8AC3E}">
        <p14:creationId xmlns:p14="http://schemas.microsoft.com/office/powerpoint/2010/main" val="684868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AC4E96-A912-45F3-9379-F7D9C8E4C64D}"/>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AC8170B1-E717-49D0-A3AD-CE5D7A17662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BE9A3F90-643B-4E06-B4EB-979A20FFE568}"/>
              </a:ext>
            </a:extLst>
          </p:cNvPr>
          <p:cNvSpPr>
            <a:spLocks noGrp="1"/>
          </p:cNvSpPr>
          <p:nvPr>
            <p:ph type="dt" sz="half" idx="10"/>
          </p:nvPr>
        </p:nvSpPr>
        <p:spPr/>
        <p:txBody>
          <a:bodyPr/>
          <a:lstStyle/>
          <a:p>
            <a:fld id="{DB7C6F50-D032-4F33-9837-B1492ABAFA59}" type="datetimeFigureOut">
              <a:rPr lang="es-MX" smtClean="0"/>
              <a:t>31/05/2021</a:t>
            </a:fld>
            <a:endParaRPr lang="es-MX"/>
          </a:p>
        </p:txBody>
      </p:sp>
      <p:sp>
        <p:nvSpPr>
          <p:cNvPr id="5" name="Marcador de pie de página 4">
            <a:extLst>
              <a:ext uri="{FF2B5EF4-FFF2-40B4-BE49-F238E27FC236}">
                <a16:creationId xmlns:a16="http://schemas.microsoft.com/office/drawing/2014/main" id="{A97FE1ED-AD96-4024-BF7E-C9911EDB9BD9}"/>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457E0CF1-04B5-4A20-8B02-677757DDBC38}"/>
              </a:ext>
            </a:extLst>
          </p:cNvPr>
          <p:cNvSpPr>
            <a:spLocks noGrp="1"/>
          </p:cNvSpPr>
          <p:nvPr>
            <p:ph type="sldNum" sz="quarter" idx="12"/>
          </p:nvPr>
        </p:nvSpPr>
        <p:spPr/>
        <p:txBody>
          <a:bodyPr/>
          <a:lstStyle/>
          <a:p>
            <a:fld id="{0D5EC94B-38D6-4481-BBFE-0929AA0C96EF}" type="slidenum">
              <a:rPr lang="es-MX" smtClean="0"/>
              <a:t>‹Nº›</a:t>
            </a:fld>
            <a:endParaRPr lang="es-MX"/>
          </a:p>
        </p:txBody>
      </p:sp>
    </p:spTree>
    <p:extLst>
      <p:ext uri="{BB962C8B-B14F-4D97-AF65-F5344CB8AC3E}">
        <p14:creationId xmlns:p14="http://schemas.microsoft.com/office/powerpoint/2010/main" val="2978688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3A4456-E970-4D80-A237-B779E0A8256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7CB2FC58-CD68-4474-8F99-44ED860387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8DD2C4D-0733-4A29-871D-4F1FB9530049}"/>
              </a:ext>
            </a:extLst>
          </p:cNvPr>
          <p:cNvSpPr>
            <a:spLocks noGrp="1"/>
          </p:cNvSpPr>
          <p:nvPr>
            <p:ph type="dt" sz="half" idx="10"/>
          </p:nvPr>
        </p:nvSpPr>
        <p:spPr/>
        <p:txBody>
          <a:bodyPr/>
          <a:lstStyle/>
          <a:p>
            <a:fld id="{DB7C6F50-D032-4F33-9837-B1492ABAFA59}" type="datetimeFigureOut">
              <a:rPr lang="es-MX" smtClean="0"/>
              <a:t>31/05/2021</a:t>
            </a:fld>
            <a:endParaRPr lang="es-MX"/>
          </a:p>
        </p:txBody>
      </p:sp>
      <p:sp>
        <p:nvSpPr>
          <p:cNvPr id="5" name="Marcador de pie de página 4">
            <a:extLst>
              <a:ext uri="{FF2B5EF4-FFF2-40B4-BE49-F238E27FC236}">
                <a16:creationId xmlns:a16="http://schemas.microsoft.com/office/drawing/2014/main" id="{1A663080-6AAB-4FEB-9291-26A60BF3EFB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BE88E0AD-0DF4-4C9C-8AA0-FAE831D555F4}"/>
              </a:ext>
            </a:extLst>
          </p:cNvPr>
          <p:cNvSpPr>
            <a:spLocks noGrp="1"/>
          </p:cNvSpPr>
          <p:nvPr>
            <p:ph type="sldNum" sz="quarter" idx="12"/>
          </p:nvPr>
        </p:nvSpPr>
        <p:spPr/>
        <p:txBody>
          <a:bodyPr/>
          <a:lstStyle/>
          <a:p>
            <a:fld id="{0D5EC94B-38D6-4481-BBFE-0929AA0C96EF}" type="slidenum">
              <a:rPr lang="es-MX" smtClean="0"/>
              <a:t>‹Nº›</a:t>
            </a:fld>
            <a:endParaRPr lang="es-MX"/>
          </a:p>
        </p:txBody>
      </p:sp>
    </p:spTree>
    <p:extLst>
      <p:ext uri="{BB962C8B-B14F-4D97-AF65-F5344CB8AC3E}">
        <p14:creationId xmlns:p14="http://schemas.microsoft.com/office/powerpoint/2010/main" val="3378937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D0D4A1-E303-422B-ABDE-86B7F67B7E64}"/>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4CCB35F0-B3A3-4A33-98FE-586447BFA3B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BD06FCC6-94CA-4CE4-B898-19E183536C9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6C89EB02-0FF1-4EE6-A923-D4DE36BCEDF2}"/>
              </a:ext>
            </a:extLst>
          </p:cNvPr>
          <p:cNvSpPr>
            <a:spLocks noGrp="1"/>
          </p:cNvSpPr>
          <p:nvPr>
            <p:ph type="dt" sz="half" idx="10"/>
          </p:nvPr>
        </p:nvSpPr>
        <p:spPr/>
        <p:txBody>
          <a:bodyPr/>
          <a:lstStyle/>
          <a:p>
            <a:fld id="{DB7C6F50-D032-4F33-9837-B1492ABAFA59}" type="datetimeFigureOut">
              <a:rPr lang="es-MX" smtClean="0"/>
              <a:t>31/05/2021</a:t>
            </a:fld>
            <a:endParaRPr lang="es-MX"/>
          </a:p>
        </p:txBody>
      </p:sp>
      <p:sp>
        <p:nvSpPr>
          <p:cNvPr id="6" name="Marcador de pie de página 5">
            <a:extLst>
              <a:ext uri="{FF2B5EF4-FFF2-40B4-BE49-F238E27FC236}">
                <a16:creationId xmlns:a16="http://schemas.microsoft.com/office/drawing/2014/main" id="{0EF87B01-5A4B-479F-B988-B4E94A1F4ED9}"/>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49F8D467-582B-4266-9265-BC67A4883711}"/>
              </a:ext>
            </a:extLst>
          </p:cNvPr>
          <p:cNvSpPr>
            <a:spLocks noGrp="1"/>
          </p:cNvSpPr>
          <p:nvPr>
            <p:ph type="sldNum" sz="quarter" idx="12"/>
          </p:nvPr>
        </p:nvSpPr>
        <p:spPr/>
        <p:txBody>
          <a:bodyPr/>
          <a:lstStyle/>
          <a:p>
            <a:fld id="{0D5EC94B-38D6-4481-BBFE-0929AA0C96EF}" type="slidenum">
              <a:rPr lang="es-MX" smtClean="0"/>
              <a:t>‹Nº›</a:t>
            </a:fld>
            <a:endParaRPr lang="es-MX"/>
          </a:p>
        </p:txBody>
      </p:sp>
    </p:spTree>
    <p:extLst>
      <p:ext uri="{BB962C8B-B14F-4D97-AF65-F5344CB8AC3E}">
        <p14:creationId xmlns:p14="http://schemas.microsoft.com/office/powerpoint/2010/main" val="1247769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C40D1D-2E2B-42AD-A9D8-3863385EA83A}"/>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FE23ADF5-2542-479C-9449-FCCB01EC69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7C25E0C-7F83-4A3E-8618-C39B23B599E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B7E3D170-C021-40A6-B95A-4444AF8E46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9B972E3-DC69-4CEE-B0D9-3A604781BEB0}"/>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4073A2CF-B59D-4A1A-BA4D-CCDD0C983426}"/>
              </a:ext>
            </a:extLst>
          </p:cNvPr>
          <p:cNvSpPr>
            <a:spLocks noGrp="1"/>
          </p:cNvSpPr>
          <p:nvPr>
            <p:ph type="dt" sz="half" idx="10"/>
          </p:nvPr>
        </p:nvSpPr>
        <p:spPr/>
        <p:txBody>
          <a:bodyPr/>
          <a:lstStyle/>
          <a:p>
            <a:fld id="{DB7C6F50-D032-4F33-9837-B1492ABAFA59}" type="datetimeFigureOut">
              <a:rPr lang="es-MX" smtClean="0"/>
              <a:t>31/05/2021</a:t>
            </a:fld>
            <a:endParaRPr lang="es-MX"/>
          </a:p>
        </p:txBody>
      </p:sp>
      <p:sp>
        <p:nvSpPr>
          <p:cNvPr id="8" name="Marcador de pie de página 7">
            <a:extLst>
              <a:ext uri="{FF2B5EF4-FFF2-40B4-BE49-F238E27FC236}">
                <a16:creationId xmlns:a16="http://schemas.microsoft.com/office/drawing/2014/main" id="{15C95376-B6AA-48D9-B756-D516F1BF856A}"/>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D1CE1760-591A-4EC7-A046-E894F6718162}"/>
              </a:ext>
            </a:extLst>
          </p:cNvPr>
          <p:cNvSpPr>
            <a:spLocks noGrp="1"/>
          </p:cNvSpPr>
          <p:nvPr>
            <p:ph type="sldNum" sz="quarter" idx="12"/>
          </p:nvPr>
        </p:nvSpPr>
        <p:spPr/>
        <p:txBody>
          <a:bodyPr/>
          <a:lstStyle/>
          <a:p>
            <a:fld id="{0D5EC94B-38D6-4481-BBFE-0929AA0C96EF}" type="slidenum">
              <a:rPr lang="es-MX" smtClean="0"/>
              <a:t>‹Nº›</a:t>
            </a:fld>
            <a:endParaRPr lang="es-MX"/>
          </a:p>
        </p:txBody>
      </p:sp>
    </p:spTree>
    <p:extLst>
      <p:ext uri="{BB962C8B-B14F-4D97-AF65-F5344CB8AC3E}">
        <p14:creationId xmlns:p14="http://schemas.microsoft.com/office/powerpoint/2010/main" val="620740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465FA8-FE43-4BAD-BA0E-92F614F5780A}"/>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AC6F92C5-83E4-447B-9968-49D187046851}"/>
              </a:ext>
            </a:extLst>
          </p:cNvPr>
          <p:cNvSpPr>
            <a:spLocks noGrp="1"/>
          </p:cNvSpPr>
          <p:nvPr>
            <p:ph type="dt" sz="half" idx="10"/>
          </p:nvPr>
        </p:nvSpPr>
        <p:spPr/>
        <p:txBody>
          <a:bodyPr/>
          <a:lstStyle/>
          <a:p>
            <a:fld id="{DB7C6F50-D032-4F33-9837-B1492ABAFA59}" type="datetimeFigureOut">
              <a:rPr lang="es-MX" smtClean="0"/>
              <a:t>31/05/2021</a:t>
            </a:fld>
            <a:endParaRPr lang="es-MX"/>
          </a:p>
        </p:txBody>
      </p:sp>
      <p:sp>
        <p:nvSpPr>
          <p:cNvPr id="4" name="Marcador de pie de página 3">
            <a:extLst>
              <a:ext uri="{FF2B5EF4-FFF2-40B4-BE49-F238E27FC236}">
                <a16:creationId xmlns:a16="http://schemas.microsoft.com/office/drawing/2014/main" id="{01774AA5-978F-405B-B1A8-8C13E9E00259}"/>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554B634B-6BC1-422F-ABD0-E6C0EB9D5528}"/>
              </a:ext>
            </a:extLst>
          </p:cNvPr>
          <p:cNvSpPr>
            <a:spLocks noGrp="1"/>
          </p:cNvSpPr>
          <p:nvPr>
            <p:ph type="sldNum" sz="quarter" idx="12"/>
          </p:nvPr>
        </p:nvSpPr>
        <p:spPr/>
        <p:txBody>
          <a:bodyPr/>
          <a:lstStyle/>
          <a:p>
            <a:fld id="{0D5EC94B-38D6-4481-BBFE-0929AA0C96EF}" type="slidenum">
              <a:rPr lang="es-MX" smtClean="0"/>
              <a:t>‹Nº›</a:t>
            </a:fld>
            <a:endParaRPr lang="es-MX"/>
          </a:p>
        </p:txBody>
      </p:sp>
    </p:spTree>
    <p:extLst>
      <p:ext uri="{BB962C8B-B14F-4D97-AF65-F5344CB8AC3E}">
        <p14:creationId xmlns:p14="http://schemas.microsoft.com/office/powerpoint/2010/main" val="430503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9A50BCA-4998-4461-91F4-91E86D90ACF6}"/>
              </a:ext>
            </a:extLst>
          </p:cNvPr>
          <p:cNvSpPr>
            <a:spLocks noGrp="1"/>
          </p:cNvSpPr>
          <p:nvPr>
            <p:ph type="dt" sz="half" idx="10"/>
          </p:nvPr>
        </p:nvSpPr>
        <p:spPr/>
        <p:txBody>
          <a:bodyPr/>
          <a:lstStyle/>
          <a:p>
            <a:fld id="{DB7C6F50-D032-4F33-9837-B1492ABAFA59}" type="datetimeFigureOut">
              <a:rPr lang="es-MX" smtClean="0"/>
              <a:t>31/05/2021</a:t>
            </a:fld>
            <a:endParaRPr lang="es-MX"/>
          </a:p>
        </p:txBody>
      </p:sp>
      <p:sp>
        <p:nvSpPr>
          <p:cNvPr id="3" name="Marcador de pie de página 2">
            <a:extLst>
              <a:ext uri="{FF2B5EF4-FFF2-40B4-BE49-F238E27FC236}">
                <a16:creationId xmlns:a16="http://schemas.microsoft.com/office/drawing/2014/main" id="{120F3D28-E878-4A71-8A9B-E4DEB336415B}"/>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144A7D99-4E5C-4330-B56B-4EAD692CEBD4}"/>
              </a:ext>
            </a:extLst>
          </p:cNvPr>
          <p:cNvSpPr>
            <a:spLocks noGrp="1"/>
          </p:cNvSpPr>
          <p:nvPr>
            <p:ph type="sldNum" sz="quarter" idx="12"/>
          </p:nvPr>
        </p:nvSpPr>
        <p:spPr/>
        <p:txBody>
          <a:bodyPr/>
          <a:lstStyle/>
          <a:p>
            <a:fld id="{0D5EC94B-38D6-4481-BBFE-0929AA0C96EF}" type="slidenum">
              <a:rPr lang="es-MX" smtClean="0"/>
              <a:t>‹Nº›</a:t>
            </a:fld>
            <a:endParaRPr lang="es-MX"/>
          </a:p>
        </p:txBody>
      </p:sp>
    </p:spTree>
    <p:extLst>
      <p:ext uri="{BB962C8B-B14F-4D97-AF65-F5344CB8AC3E}">
        <p14:creationId xmlns:p14="http://schemas.microsoft.com/office/powerpoint/2010/main" val="3460953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CE108C-62C6-40E7-AEDE-8B7C333092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4AB1A360-1C1D-448C-80CA-ACE2F83FF0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00CB0CB3-2DA9-49CC-A3D2-9CCCB7462C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DD1FD07-5FDD-46A7-875D-8445B9D78FCB}"/>
              </a:ext>
            </a:extLst>
          </p:cNvPr>
          <p:cNvSpPr>
            <a:spLocks noGrp="1"/>
          </p:cNvSpPr>
          <p:nvPr>
            <p:ph type="dt" sz="half" idx="10"/>
          </p:nvPr>
        </p:nvSpPr>
        <p:spPr/>
        <p:txBody>
          <a:bodyPr/>
          <a:lstStyle/>
          <a:p>
            <a:fld id="{DB7C6F50-D032-4F33-9837-B1492ABAFA59}" type="datetimeFigureOut">
              <a:rPr lang="es-MX" smtClean="0"/>
              <a:t>31/05/2021</a:t>
            </a:fld>
            <a:endParaRPr lang="es-MX"/>
          </a:p>
        </p:txBody>
      </p:sp>
      <p:sp>
        <p:nvSpPr>
          <p:cNvPr id="6" name="Marcador de pie de página 5">
            <a:extLst>
              <a:ext uri="{FF2B5EF4-FFF2-40B4-BE49-F238E27FC236}">
                <a16:creationId xmlns:a16="http://schemas.microsoft.com/office/drawing/2014/main" id="{82009537-5B09-4466-8F82-C231B2CBDD8A}"/>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A71BA09B-4B15-47A1-8F78-BF5CB86B2932}"/>
              </a:ext>
            </a:extLst>
          </p:cNvPr>
          <p:cNvSpPr>
            <a:spLocks noGrp="1"/>
          </p:cNvSpPr>
          <p:nvPr>
            <p:ph type="sldNum" sz="quarter" idx="12"/>
          </p:nvPr>
        </p:nvSpPr>
        <p:spPr/>
        <p:txBody>
          <a:bodyPr/>
          <a:lstStyle/>
          <a:p>
            <a:fld id="{0D5EC94B-38D6-4481-BBFE-0929AA0C96EF}" type="slidenum">
              <a:rPr lang="es-MX" smtClean="0"/>
              <a:t>‹Nº›</a:t>
            </a:fld>
            <a:endParaRPr lang="es-MX"/>
          </a:p>
        </p:txBody>
      </p:sp>
    </p:spTree>
    <p:extLst>
      <p:ext uri="{BB962C8B-B14F-4D97-AF65-F5344CB8AC3E}">
        <p14:creationId xmlns:p14="http://schemas.microsoft.com/office/powerpoint/2010/main" val="4169945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05EFFF-88D5-4B2B-B9D5-5E2B9BD78D7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09C4C02F-DC08-4E26-B984-E614FB0663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C4BD0BA2-B927-40AA-94BC-27F6ACFCFC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27DA4FE-FC51-4591-93DA-204EE4302D3E}"/>
              </a:ext>
            </a:extLst>
          </p:cNvPr>
          <p:cNvSpPr>
            <a:spLocks noGrp="1"/>
          </p:cNvSpPr>
          <p:nvPr>
            <p:ph type="dt" sz="half" idx="10"/>
          </p:nvPr>
        </p:nvSpPr>
        <p:spPr/>
        <p:txBody>
          <a:bodyPr/>
          <a:lstStyle/>
          <a:p>
            <a:fld id="{DB7C6F50-D032-4F33-9837-B1492ABAFA59}" type="datetimeFigureOut">
              <a:rPr lang="es-MX" smtClean="0"/>
              <a:t>31/05/2021</a:t>
            </a:fld>
            <a:endParaRPr lang="es-MX"/>
          </a:p>
        </p:txBody>
      </p:sp>
      <p:sp>
        <p:nvSpPr>
          <p:cNvPr id="6" name="Marcador de pie de página 5">
            <a:extLst>
              <a:ext uri="{FF2B5EF4-FFF2-40B4-BE49-F238E27FC236}">
                <a16:creationId xmlns:a16="http://schemas.microsoft.com/office/drawing/2014/main" id="{92854F8F-34D0-4AA9-8B9A-A731B27EDB2A}"/>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DA1F057A-E31C-46AF-8D28-1C65A460D5A7}"/>
              </a:ext>
            </a:extLst>
          </p:cNvPr>
          <p:cNvSpPr>
            <a:spLocks noGrp="1"/>
          </p:cNvSpPr>
          <p:nvPr>
            <p:ph type="sldNum" sz="quarter" idx="12"/>
          </p:nvPr>
        </p:nvSpPr>
        <p:spPr/>
        <p:txBody>
          <a:bodyPr/>
          <a:lstStyle/>
          <a:p>
            <a:fld id="{0D5EC94B-38D6-4481-BBFE-0929AA0C96EF}" type="slidenum">
              <a:rPr lang="es-MX" smtClean="0"/>
              <a:t>‹Nº›</a:t>
            </a:fld>
            <a:endParaRPr lang="es-MX"/>
          </a:p>
        </p:txBody>
      </p:sp>
    </p:spTree>
    <p:extLst>
      <p:ext uri="{BB962C8B-B14F-4D97-AF65-F5344CB8AC3E}">
        <p14:creationId xmlns:p14="http://schemas.microsoft.com/office/powerpoint/2010/main" val="2986787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C83EEDF-D149-445E-AB97-C532720918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89F04772-0CE4-4745-8694-789A0571FD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23CDE9D0-0FA5-4B16-95BB-741B7A32E5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7C6F50-D032-4F33-9837-B1492ABAFA59}" type="datetimeFigureOut">
              <a:rPr lang="es-MX" smtClean="0"/>
              <a:t>31/05/2021</a:t>
            </a:fld>
            <a:endParaRPr lang="es-MX"/>
          </a:p>
        </p:txBody>
      </p:sp>
      <p:sp>
        <p:nvSpPr>
          <p:cNvPr id="5" name="Marcador de pie de página 4">
            <a:extLst>
              <a:ext uri="{FF2B5EF4-FFF2-40B4-BE49-F238E27FC236}">
                <a16:creationId xmlns:a16="http://schemas.microsoft.com/office/drawing/2014/main" id="{4B97EC48-B52F-4B3F-B5C9-E1297C0ADB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82E18B26-2794-4869-AC34-B053B97990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5EC94B-38D6-4481-BBFE-0929AA0C96EF}" type="slidenum">
              <a:rPr lang="es-MX" smtClean="0"/>
              <a:t>‹Nº›</a:t>
            </a:fld>
            <a:endParaRPr lang="es-MX"/>
          </a:p>
        </p:txBody>
      </p:sp>
    </p:spTree>
    <p:extLst>
      <p:ext uri="{BB962C8B-B14F-4D97-AF65-F5344CB8AC3E}">
        <p14:creationId xmlns:p14="http://schemas.microsoft.com/office/powerpoint/2010/main" val="8650467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Una vía férrea que se extiende a través del desierto">
            <a:extLst>
              <a:ext uri="{FF2B5EF4-FFF2-40B4-BE49-F238E27FC236}">
                <a16:creationId xmlns:a16="http://schemas.microsoft.com/office/drawing/2014/main" id="{84E57B18-E2C3-4F50-9543-3A26B5922BC1}"/>
              </a:ext>
            </a:extLst>
          </p:cNvPr>
          <p:cNvPicPr>
            <a:picLocks noChangeAspect="1"/>
          </p:cNvPicPr>
          <p:nvPr/>
        </p:nvPicPr>
        <p:blipFill rotWithShape="1">
          <a:blip r:embed="rId2">
            <a:alphaModFix amt="40000"/>
          </a:blip>
          <a:srcRect t="44964" b="10036"/>
          <a:stretch/>
        </p:blipFill>
        <p:spPr>
          <a:xfrm>
            <a:off x="20" y="10"/>
            <a:ext cx="12191980" cy="6857990"/>
          </a:xfrm>
          <a:prstGeom prst="rect">
            <a:avLst/>
          </a:prstGeom>
        </p:spPr>
      </p:pic>
      <p:sp>
        <p:nvSpPr>
          <p:cNvPr id="2" name="Título 1">
            <a:extLst>
              <a:ext uri="{FF2B5EF4-FFF2-40B4-BE49-F238E27FC236}">
                <a16:creationId xmlns:a16="http://schemas.microsoft.com/office/drawing/2014/main" id="{BE8CD48C-A820-44E3-9818-577384CCAFD3}"/>
              </a:ext>
            </a:extLst>
          </p:cNvPr>
          <p:cNvSpPr>
            <a:spLocks noGrp="1"/>
          </p:cNvSpPr>
          <p:nvPr>
            <p:ph type="ctrTitle"/>
          </p:nvPr>
        </p:nvSpPr>
        <p:spPr>
          <a:xfrm>
            <a:off x="965200" y="965200"/>
            <a:ext cx="10261600" cy="3564869"/>
          </a:xfrm>
        </p:spPr>
        <p:txBody>
          <a:bodyPr>
            <a:normAutofit/>
          </a:bodyPr>
          <a:lstStyle/>
          <a:p>
            <a:pPr algn="l"/>
            <a:r>
              <a:rPr lang="es-MX" sz="11500">
                <a:ln w="22225">
                  <a:solidFill>
                    <a:schemeClr val="tx1"/>
                  </a:solidFill>
                  <a:miter lim="800000"/>
                </a:ln>
                <a:noFill/>
              </a:rPr>
              <a:t>Proceso de enajenación</a:t>
            </a:r>
          </a:p>
        </p:txBody>
      </p:sp>
    </p:spTree>
    <p:extLst>
      <p:ext uri="{BB962C8B-B14F-4D97-AF65-F5344CB8AC3E}">
        <p14:creationId xmlns:p14="http://schemas.microsoft.com/office/powerpoint/2010/main" val="234731075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1A75659-5A6F-4F77-9679-678A00B9D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4A3FB8EE-EC29-4CC4-82BD-B481E31D0729}"/>
              </a:ext>
            </a:extLst>
          </p:cNvPr>
          <p:cNvPicPr>
            <a:picLocks noChangeAspect="1"/>
          </p:cNvPicPr>
          <p:nvPr/>
        </p:nvPicPr>
        <p:blipFill rotWithShape="1">
          <a:blip r:embed="rId2"/>
          <a:srcRect l="24160"/>
          <a:stretch/>
        </p:blipFill>
        <p:spPr>
          <a:xfrm>
            <a:off x="20" y="10"/>
            <a:ext cx="8668492" cy="6857990"/>
          </a:xfrm>
          <a:prstGeom prst="rect">
            <a:avLst/>
          </a:prstGeom>
        </p:spPr>
      </p:pic>
      <p:sp>
        <p:nvSpPr>
          <p:cNvPr id="11" name="Rectangle 10">
            <a:extLst>
              <a:ext uri="{FF2B5EF4-FFF2-40B4-BE49-F238E27FC236}">
                <a16:creationId xmlns:a16="http://schemas.microsoft.com/office/drawing/2014/main" id="{E30A3A45-140E-431E-AED0-07EF836310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435399" y="0"/>
            <a:ext cx="9756601" cy="6858000"/>
          </a:xfrm>
          <a:prstGeom prst="rect">
            <a:avLst/>
          </a:prstGeom>
          <a:gradFill>
            <a:gsLst>
              <a:gs pos="53000">
                <a:schemeClr val="bg1"/>
              </a:gs>
              <a:gs pos="35000">
                <a:schemeClr val="bg1">
                  <a:alpha val="76000"/>
                </a:schemeClr>
              </a:gs>
              <a:gs pos="19000">
                <a:schemeClr val="bg1">
                  <a:alpha val="40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C4BE38D0-33BB-4ED9-B594-78F0891F05F6}"/>
              </a:ext>
            </a:extLst>
          </p:cNvPr>
          <p:cNvSpPr>
            <a:spLocks noGrp="1"/>
          </p:cNvSpPr>
          <p:nvPr>
            <p:ph type="title"/>
          </p:nvPr>
        </p:nvSpPr>
        <p:spPr>
          <a:xfrm>
            <a:off x="8395868" y="1161288"/>
            <a:ext cx="3438144" cy="1124712"/>
          </a:xfrm>
        </p:spPr>
        <p:txBody>
          <a:bodyPr anchor="b">
            <a:normAutofit/>
          </a:bodyPr>
          <a:lstStyle/>
          <a:p>
            <a:r>
              <a:rPr lang="es-MX" sz="2800" dirty="0"/>
              <a:t>El alienado</a:t>
            </a:r>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687333"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53018" y="2443480"/>
            <a:ext cx="3218688"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Marcador de contenido 2">
            <a:extLst>
              <a:ext uri="{FF2B5EF4-FFF2-40B4-BE49-F238E27FC236}">
                <a16:creationId xmlns:a16="http://schemas.microsoft.com/office/drawing/2014/main" id="{09E9250E-9B3D-4EA9-9E83-EC9C6090D7DC}"/>
              </a:ext>
            </a:extLst>
          </p:cNvPr>
          <p:cNvSpPr>
            <a:spLocks noGrp="1"/>
          </p:cNvSpPr>
          <p:nvPr>
            <p:ph idx="1"/>
          </p:nvPr>
        </p:nvSpPr>
        <p:spPr>
          <a:xfrm>
            <a:off x="8395868" y="2718054"/>
            <a:ext cx="3438906" cy="3207258"/>
          </a:xfrm>
        </p:spPr>
        <p:txBody>
          <a:bodyPr anchor="t">
            <a:normAutofit/>
          </a:bodyPr>
          <a:lstStyle/>
          <a:p>
            <a:pPr marL="0" indent="0" algn="just">
              <a:buNone/>
            </a:pPr>
            <a:r>
              <a:rPr lang="es-MX" sz="1700" dirty="0"/>
              <a:t>“El alienado no reconocerá su propia voluntad puesto que se le supone una que no conoce: no encuentra en los otros más que extranjeros, puesto que en él mismo es para ellos un extranjero; su libertad se ha convertido en el nudo de las coacciones que sufre. Por lo tanto, la alienación es para el enfermo mucho más que un status jurídico: una expresión real, que se inscribe necesariamente en el hecho patológico”  </a:t>
            </a:r>
            <a:r>
              <a:rPr lang="es-MX" sz="1700" dirty="0" err="1"/>
              <a:t>Focault</a:t>
            </a:r>
            <a:r>
              <a:rPr lang="es-MX" sz="1700" dirty="0"/>
              <a:t> (1984), </a:t>
            </a:r>
            <a:r>
              <a:rPr lang="es-MX" sz="1700" dirty="0" err="1"/>
              <a:t>pp</a:t>
            </a:r>
            <a:r>
              <a:rPr lang="es-MX" sz="1700" dirty="0"/>
              <a:t> 94.</a:t>
            </a:r>
          </a:p>
        </p:txBody>
      </p:sp>
    </p:spTree>
    <p:extLst>
      <p:ext uri="{BB962C8B-B14F-4D97-AF65-F5344CB8AC3E}">
        <p14:creationId xmlns:p14="http://schemas.microsoft.com/office/powerpoint/2010/main" val="1262255298"/>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B0FB10-8660-4965-B02B-3F19169B3154}"/>
              </a:ext>
            </a:extLst>
          </p:cNvPr>
          <p:cNvSpPr>
            <a:spLocks noGrp="1"/>
          </p:cNvSpPr>
          <p:nvPr>
            <p:ph type="title"/>
          </p:nvPr>
        </p:nvSpPr>
        <p:spPr/>
        <p:txBody>
          <a:bodyPr/>
          <a:lstStyle/>
          <a:p>
            <a:r>
              <a:rPr lang="es-MX" dirty="0"/>
              <a:t>Referencias</a:t>
            </a:r>
          </a:p>
        </p:txBody>
      </p:sp>
      <p:sp>
        <p:nvSpPr>
          <p:cNvPr id="3" name="Marcador de contenido 2">
            <a:extLst>
              <a:ext uri="{FF2B5EF4-FFF2-40B4-BE49-F238E27FC236}">
                <a16:creationId xmlns:a16="http://schemas.microsoft.com/office/drawing/2014/main" id="{29D2FFC2-05E0-4F9A-9CC9-829D33357E5E}"/>
              </a:ext>
            </a:extLst>
          </p:cNvPr>
          <p:cNvSpPr>
            <a:spLocks noGrp="1"/>
          </p:cNvSpPr>
          <p:nvPr>
            <p:ph idx="1"/>
          </p:nvPr>
        </p:nvSpPr>
        <p:spPr/>
        <p:txBody>
          <a:bodyPr/>
          <a:lstStyle/>
          <a:p>
            <a:pPr marL="0" indent="0">
              <a:buNone/>
            </a:pPr>
            <a:r>
              <a:rPr lang="es-ES" dirty="0" err="1"/>
              <a:t>Hegel,G</a:t>
            </a:r>
            <a:r>
              <a:rPr lang="es-ES" dirty="0"/>
              <a:t>. (2009). Fenomenología del Espíritu. Valencia-España: Editorial Pre-Textos.</a:t>
            </a:r>
          </a:p>
          <a:p>
            <a:pPr marL="0" indent="0">
              <a:buNone/>
            </a:pPr>
            <a:r>
              <a:rPr lang="es-ES" dirty="0"/>
              <a:t>Foucault, M. (1984). Enfermedad mental y personalidad. Buenos aires Argentina: Editorial Paidós. </a:t>
            </a:r>
            <a:endParaRPr lang="es-MX" dirty="0"/>
          </a:p>
        </p:txBody>
      </p:sp>
    </p:spTree>
    <p:extLst>
      <p:ext uri="{BB962C8B-B14F-4D97-AF65-F5344CB8AC3E}">
        <p14:creationId xmlns:p14="http://schemas.microsoft.com/office/powerpoint/2010/main" val="598427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D698ACD-ECE5-4CC2-867C-0436407C2F09}"/>
              </a:ext>
            </a:extLst>
          </p:cNvPr>
          <p:cNvSpPr>
            <a:spLocks noGrp="1"/>
          </p:cNvSpPr>
          <p:nvPr>
            <p:ph type="title"/>
          </p:nvPr>
        </p:nvSpPr>
        <p:spPr>
          <a:xfrm>
            <a:off x="630936" y="640080"/>
            <a:ext cx="4818888" cy="1481328"/>
          </a:xfrm>
        </p:spPr>
        <p:txBody>
          <a:bodyPr anchor="b">
            <a:normAutofit/>
          </a:bodyPr>
          <a:lstStyle/>
          <a:p>
            <a:r>
              <a:rPr lang="es-MX" sz="5000"/>
              <a:t>¿Qué significa enajenación? </a:t>
            </a:r>
          </a:p>
        </p:txBody>
      </p:sp>
      <p:sp>
        <p:nvSpPr>
          <p:cNvPr id="11"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8E400685-669B-4392-ABB3-D56192C9392B}"/>
              </a:ext>
            </a:extLst>
          </p:cNvPr>
          <p:cNvSpPr>
            <a:spLocks noGrp="1"/>
          </p:cNvSpPr>
          <p:nvPr>
            <p:ph idx="1"/>
          </p:nvPr>
        </p:nvSpPr>
        <p:spPr>
          <a:xfrm>
            <a:off x="630936" y="2660904"/>
            <a:ext cx="4818888" cy="3547872"/>
          </a:xfrm>
        </p:spPr>
        <p:txBody>
          <a:bodyPr anchor="t">
            <a:normAutofit/>
          </a:bodyPr>
          <a:lstStyle/>
          <a:p>
            <a:pPr marL="0" indent="0" algn="just">
              <a:buNone/>
            </a:pPr>
            <a:r>
              <a:rPr lang="es-MX" sz="2200" dirty="0"/>
              <a:t>La enajenación es un termino Hegeliano con raíz en la palabra alemana “</a:t>
            </a:r>
            <a:r>
              <a:rPr lang="es-MX" sz="2200" dirty="0" err="1"/>
              <a:t>Entausserung</a:t>
            </a:r>
            <a:r>
              <a:rPr lang="es-MX" sz="2200" dirty="0"/>
              <a:t>” que puede traducirse como enajenación o alienación.</a:t>
            </a:r>
          </a:p>
          <a:p>
            <a:pPr marL="0" indent="0" algn="just">
              <a:buNone/>
            </a:pPr>
            <a:r>
              <a:rPr lang="es-MX" sz="2200" dirty="0"/>
              <a:t>De acuerdo a Hegel (2009) esta enajenación se caracteriza por una renuncia de la autoconciencia que devasta y diluye al si mismo, lo que provoca un extrañamiento de la personalidad en los sujetos.</a:t>
            </a:r>
          </a:p>
        </p:txBody>
      </p:sp>
      <p:pic>
        <p:nvPicPr>
          <p:cNvPr id="4" name="Imagen 3">
            <a:extLst>
              <a:ext uri="{FF2B5EF4-FFF2-40B4-BE49-F238E27FC236}">
                <a16:creationId xmlns:a16="http://schemas.microsoft.com/office/drawing/2014/main" id="{7269388F-5803-4A99-A26C-DA5855345DB9}"/>
              </a:ext>
            </a:extLst>
          </p:cNvPr>
          <p:cNvPicPr>
            <a:picLocks noChangeAspect="1"/>
          </p:cNvPicPr>
          <p:nvPr/>
        </p:nvPicPr>
        <p:blipFill>
          <a:blip r:embed="rId2"/>
          <a:stretch>
            <a:fillRect/>
          </a:stretch>
        </p:blipFill>
        <p:spPr>
          <a:xfrm>
            <a:off x="6883260" y="640080"/>
            <a:ext cx="3890543" cy="5577840"/>
          </a:xfrm>
          <a:prstGeom prst="rect">
            <a:avLst/>
          </a:prstGeom>
        </p:spPr>
      </p:pic>
    </p:spTree>
    <p:extLst>
      <p:ext uri="{BB962C8B-B14F-4D97-AF65-F5344CB8AC3E}">
        <p14:creationId xmlns:p14="http://schemas.microsoft.com/office/powerpoint/2010/main" val="3528320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70">
            <a:extLst>
              <a:ext uri="{FF2B5EF4-FFF2-40B4-BE49-F238E27FC236}">
                <a16:creationId xmlns:a16="http://schemas.microsoft.com/office/drawing/2014/main" id="{21AC6A30-4F22-4C0F-B278-19C5B8A80C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Rectangle 72">
            <a:extLst>
              <a:ext uri="{FF2B5EF4-FFF2-40B4-BE49-F238E27FC236}">
                <a16:creationId xmlns:a16="http://schemas.microsoft.com/office/drawing/2014/main" id="{BB4335AD-65B1-44E4-90AF-264024FE4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12191999"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22DC370-AE6E-4EA4-9C0C-26823F48AAC3}"/>
              </a:ext>
            </a:extLst>
          </p:cNvPr>
          <p:cNvSpPr>
            <a:spLocks noGrp="1"/>
          </p:cNvSpPr>
          <p:nvPr>
            <p:ph type="title"/>
          </p:nvPr>
        </p:nvSpPr>
        <p:spPr>
          <a:xfrm>
            <a:off x="3970366" y="609600"/>
            <a:ext cx="4267200" cy="1351472"/>
          </a:xfrm>
        </p:spPr>
        <p:txBody>
          <a:bodyPr>
            <a:normAutofit/>
          </a:bodyPr>
          <a:lstStyle/>
          <a:p>
            <a:pPr algn="ctr"/>
            <a:r>
              <a:rPr lang="es-MX">
                <a:solidFill>
                  <a:schemeClr val="tx1">
                    <a:lumMod val="85000"/>
                    <a:lumOff val="15000"/>
                  </a:schemeClr>
                </a:solidFill>
              </a:rPr>
              <a:t>¿Qué significa enajenación? </a:t>
            </a:r>
          </a:p>
        </p:txBody>
      </p:sp>
      <p:pic>
        <p:nvPicPr>
          <p:cNvPr id="1026" name="Picture 2" descr="Manuscritos económicos y filosóficos de 1844. Karl Marx by Lidushka Lidka -  issuu">
            <a:extLst>
              <a:ext uri="{FF2B5EF4-FFF2-40B4-BE49-F238E27FC236}">
                <a16:creationId xmlns:a16="http://schemas.microsoft.com/office/drawing/2014/main" id="{C5CD64C9-F500-4E5D-9CBA-32EFD3F7165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04" r="6914"/>
          <a:stretch/>
        </p:blipFill>
        <p:spPr bwMode="auto">
          <a:xfrm>
            <a:off x="3" y="1"/>
            <a:ext cx="3695699" cy="6858001"/>
          </a:xfrm>
          <a:custGeom>
            <a:avLst/>
            <a:gdLst/>
            <a:ahLst/>
            <a:cxnLst/>
            <a:rect l="l" t="t" r="r" b="b"/>
            <a:pathLst>
              <a:path w="3695699" h="6858001">
                <a:moveTo>
                  <a:pt x="0" y="0"/>
                </a:moveTo>
                <a:lnTo>
                  <a:pt x="3435129" y="0"/>
                </a:lnTo>
                <a:lnTo>
                  <a:pt x="3430599" y="17349"/>
                </a:lnTo>
                <a:cubicBezTo>
                  <a:pt x="3437542" y="19835"/>
                  <a:pt x="3423757" y="30822"/>
                  <a:pt x="3427683" y="38871"/>
                </a:cubicBezTo>
                <a:cubicBezTo>
                  <a:pt x="3431230" y="44698"/>
                  <a:pt x="3427877" y="49388"/>
                  <a:pt x="3427096" y="55116"/>
                </a:cubicBezTo>
                <a:cubicBezTo>
                  <a:pt x="3429620" y="62945"/>
                  <a:pt x="3421946" y="87211"/>
                  <a:pt x="3417356" y="93331"/>
                </a:cubicBezTo>
                <a:cubicBezTo>
                  <a:pt x="3401974" y="107607"/>
                  <a:pt x="3409629" y="143436"/>
                  <a:pt x="3397765" y="155370"/>
                </a:cubicBezTo>
                <a:cubicBezTo>
                  <a:pt x="3395800" y="159886"/>
                  <a:pt x="3394789" y="164378"/>
                  <a:pt x="3394373" y="168831"/>
                </a:cubicBezTo>
                <a:lnTo>
                  <a:pt x="3394553" y="181402"/>
                </a:lnTo>
                <a:lnTo>
                  <a:pt x="3397293" y="185192"/>
                </a:lnTo>
                <a:lnTo>
                  <a:pt x="3395923" y="192756"/>
                </a:lnTo>
                <a:cubicBezTo>
                  <a:pt x="3396018" y="193497"/>
                  <a:pt x="3396112" y="194237"/>
                  <a:pt x="3396207" y="194978"/>
                </a:cubicBezTo>
                <a:cubicBezTo>
                  <a:pt x="3396531" y="199154"/>
                  <a:pt x="3396856" y="203330"/>
                  <a:pt x="3397180" y="207506"/>
                </a:cubicBezTo>
                <a:cubicBezTo>
                  <a:pt x="3382438" y="200939"/>
                  <a:pt x="3394549" y="241317"/>
                  <a:pt x="3383191" y="229051"/>
                </a:cubicBezTo>
                <a:cubicBezTo>
                  <a:pt x="3382519" y="234401"/>
                  <a:pt x="3381383" y="237332"/>
                  <a:pt x="3380194" y="239137"/>
                </a:cubicBezTo>
                <a:lnTo>
                  <a:pt x="3349267" y="310262"/>
                </a:lnTo>
                <a:lnTo>
                  <a:pt x="3344455" y="381704"/>
                </a:lnTo>
                <a:cubicBezTo>
                  <a:pt x="3343420" y="464598"/>
                  <a:pt x="3338482" y="511985"/>
                  <a:pt x="3327551" y="571873"/>
                </a:cubicBezTo>
                <a:cubicBezTo>
                  <a:pt x="3316620" y="631761"/>
                  <a:pt x="3309762" y="702429"/>
                  <a:pt x="3278869" y="741030"/>
                </a:cubicBezTo>
                <a:lnTo>
                  <a:pt x="3239259" y="957888"/>
                </a:lnTo>
                <a:cubicBezTo>
                  <a:pt x="3267597" y="1021376"/>
                  <a:pt x="3235647" y="1004478"/>
                  <a:pt x="3243890" y="1047869"/>
                </a:cubicBezTo>
                <a:cubicBezTo>
                  <a:pt x="3245988" y="1077107"/>
                  <a:pt x="3228006" y="1101189"/>
                  <a:pt x="3221700" y="1118244"/>
                </a:cubicBezTo>
                <a:cubicBezTo>
                  <a:pt x="3220198" y="1120922"/>
                  <a:pt x="3213346" y="1188569"/>
                  <a:pt x="3211078" y="1190394"/>
                </a:cubicBezTo>
                <a:cubicBezTo>
                  <a:pt x="3204899" y="1218939"/>
                  <a:pt x="3210276" y="1253036"/>
                  <a:pt x="3199704" y="1304585"/>
                </a:cubicBezTo>
                <a:cubicBezTo>
                  <a:pt x="3199438" y="1346246"/>
                  <a:pt x="3168623" y="1413431"/>
                  <a:pt x="3167741" y="1449444"/>
                </a:cubicBezTo>
                <a:cubicBezTo>
                  <a:pt x="3180911" y="1471132"/>
                  <a:pt x="3193362" y="1499173"/>
                  <a:pt x="3194410" y="1520667"/>
                </a:cubicBezTo>
                <a:cubicBezTo>
                  <a:pt x="3181228" y="1513763"/>
                  <a:pt x="3199978" y="1547097"/>
                  <a:pt x="3184473" y="1547038"/>
                </a:cubicBezTo>
                <a:cubicBezTo>
                  <a:pt x="3185153" y="1550949"/>
                  <a:pt x="3186303" y="1554741"/>
                  <a:pt x="3187573" y="1558550"/>
                </a:cubicBezTo>
                <a:lnTo>
                  <a:pt x="3188231" y="1560544"/>
                </a:lnTo>
                <a:lnTo>
                  <a:pt x="3188195" y="1568317"/>
                </a:lnTo>
                <a:lnTo>
                  <a:pt x="3191518" y="1570772"/>
                </a:lnTo>
                <a:lnTo>
                  <a:pt x="3193853" y="1582659"/>
                </a:lnTo>
                <a:cubicBezTo>
                  <a:pt x="3194213" y="1587070"/>
                  <a:pt x="3193997" y="1591769"/>
                  <a:pt x="3192857" y="1596890"/>
                </a:cubicBezTo>
                <a:cubicBezTo>
                  <a:pt x="3185716" y="1609144"/>
                  <a:pt x="3191593" y="1629575"/>
                  <a:pt x="3189686" y="1647479"/>
                </a:cubicBezTo>
                <a:lnTo>
                  <a:pt x="3187125" y="1655568"/>
                </a:lnTo>
                <a:cubicBezTo>
                  <a:pt x="3187259" y="1659315"/>
                  <a:pt x="3192418" y="1733399"/>
                  <a:pt x="3192552" y="1737146"/>
                </a:cubicBezTo>
                <a:cubicBezTo>
                  <a:pt x="3236684" y="1834597"/>
                  <a:pt x="3210475" y="1851660"/>
                  <a:pt x="3219437" y="1908917"/>
                </a:cubicBezTo>
                <a:lnTo>
                  <a:pt x="3220572" y="1915235"/>
                </a:lnTo>
                <a:cubicBezTo>
                  <a:pt x="3225642" y="1919319"/>
                  <a:pt x="3228448" y="1945519"/>
                  <a:pt x="3226946" y="1954447"/>
                </a:cubicBezTo>
                <a:cubicBezTo>
                  <a:pt x="3219553" y="1979351"/>
                  <a:pt x="3239504" y="2001442"/>
                  <a:pt x="3234148" y="2021397"/>
                </a:cubicBezTo>
                <a:cubicBezTo>
                  <a:pt x="3234224" y="2026740"/>
                  <a:pt x="3235084" y="2031233"/>
                  <a:pt x="3236424" y="2035173"/>
                </a:cubicBezTo>
                <a:lnTo>
                  <a:pt x="3241339" y="2045116"/>
                </a:lnTo>
                <a:lnTo>
                  <a:pt x="3233470" y="2098623"/>
                </a:lnTo>
                <a:cubicBezTo>
                  <a:pt x="3230495" y="2129687"/>
                  <a:pt x="3232618" y="2188321"/>
                  <a:pt x="3230016" y="2240964"/>
                </a:cubicBezTo>
                <a:cubicBezTo>
                  <a:pt x="3226602" y="2283982"/>
                  <a:pt x="3232644" y="2342030"/>
                  <a:pt x="3237809" y="2379644"/>
                </a:cubicBezTo>
                <a:cubicBezTo>
                  <a:pt x="3244462" y="2409884"/>
                  <a:pt x="3221747" y="2435219"/>
                  <a:pt x="3237054" y="2459103"/>
                </a:cubicBezTo>
                <a:cubicBezTo>
                  <a:pt x="3245536" y="2488997"/>
                  <a:pt x="3251426" y="2510390"/>
                  <a:pt x="3255285" y="2538679"/>
                </a:cubicBezTo>
                <a:cubicBezTo>
                  <a:pt x="3258296" y="2574322"/>
                  <a:pt x="3245460" y="2589819"/>
                  <a:pt x="3245073" y="2622720"/>
                </a:cubicBezTo>
                <a:lnTo>
                  <a:pt x="3252960" y="2736087"/>
                </a:lnTo>
                <a:cubicBezTo>
                  <a:pt x="3245577" y="2772183"/>
                  <a:pt x="3230063" y="2856752"/>
                  <a:pt x="3218681" y="2902964"/>
                </a:cubicBezTo>
                <a:cubicBezTo>
                  <a:pt x="3212624" y="2927969"/>
                  <a:pt x="3209733" y="2973979"/>
                  <a:pt x="3203641" y="3008786"/>
                </a:cubicBezTo>
                <a:cubicBezTo>
                  <a:pt x="3197547" y="3043595"/>
                  <a:pt x="3186644" y="3093251"/>
                  <a:pt x="3182123" y="3111815"/>
                </a:cubicBezTo>
                <a:lnTo>
                  <a:pt x="3176517" y="3120169"/>
                </a:lnTo>
                <a:lnTo>
                  <a:pt x="3177035" y="3121646"/>
                </a:lnTo>
                <a:cubicBezTo>
                  <a:pt x="3177423" y="3127588"/>
                  <a:pt x="3176129" y="3130763"/>
                  <a:pt x="3174093" y="3132705"/>
                </a:cubicBezTo>
                <a:lnTo>
                  <a:pt x="3171045" y="3134220"/>
                </a:lnTo>
                <a:lnTo>
                  <a:pt x="3168274" y="3141524"/>
                </a:lnTo>
                <a:lnTo>
                  <a:pt x="3160781" y="3155149"/>
                </a:lnTo>
                <a:cubicBezTo>
                  <a:pt x="3160949" y="3156237"/>
                  <a:pt x="3161116" y="3157326"/>
                  <a:pt x="3161284" y="3158414"/>
                </a:cubicBezTo>
                <a:lnTo>
                  <a:pt x="3152950" y="3180080"/>
                </a:lnTo>
                <a:lnTo>
                  <a:pt x="3153739" y="3180719"/>
                </a:lnTo>
                <a:cubicBezTo>
                  <a:pt x="3155321" y="3182647"/>
                  <a:pt x="3156128" y="3184999"/>
                  <a:pt x="3155342" y="3188313"/>
                </a:cubicBezTo>
                <a:cubicBezTo>
                  <a:pt x="3169797" y="3188216"/>
                  <a:pt x="3159934" y="3192271"/>
                  <a:pt x="3156340" y="3202049"/>
                </a:cubicBezTo>
                <a:cubicBezTo>
                  <a:pt x="3177988" y="3204083"/>
                  <a:pt x="3159779" y="3228842"/>
                  <a:pt x="3169832" y="3237938"/>
                </a:cubicBezTo>
                <a:cubicBezTo>
                  <a:pt x="3166705" y="3245075"/>
                  <a:pt x="3163793" y="3252659"/>
                  <a:pt x="3161244" y="3260564"/>
                </a:cubicBezTo>
                <a:lnTo>
                  <a:pt x="3160005" y="3265314"/>
                </a:lnTo>
                <a:cubicBezTo>
                  <a:pt x="3160063" y="3265371"/>
                  <a:pt x="3160124" y="3265428"/>
                  <a:pt x="3160184" y="3265486"/>
                </a:cubicBezTo>
                <a:cubicBezTo>
                  <a:pt x="3160345" y="3266694"/>
                  <a:pt x="3160101" y="3268319"/>
                  <a:pt x="3159279" y="3270659"/>
                </a:cubicBezTo>
                <a:lnTo>
                  <a:pt x="3157747" y="3273971"/>
                </a:lnTo>
                <a:lnTo>
                  <a:pt x="3155343" y="3283185"/>
                </a:lnTo>
                <a:cubicBezTo>
                  <a:pt x="3155517" y="3284422"/>
                  <a:pt x="3155689" y="3285657"/>
                  <a:pt x="3155860" y="3286893"/>
                </a:cubicBezTo>
                <a:lnTo>
                  <a:pt x="3158001" y="3289146"/>
                </a:lnTo>
                <a:lnTo>
                  <a:pt x="3157508" y="3289877"/>
                </a:lnTo>
                <a:cubicBezTo>
                  <a:pt x="3151604" y="3294411"/>
                  <a:pt x="3144966" y="3293561"/>
                  <a:pt x="3159853" y="3309833"/>
                </a:cubicBezTo>
                <a:cubicBezTo>
                  <a:pt x="3149181" y="3321561"/>
                  <a:pt x="3158789" y="3329345"/>
                  <a:pt x="3157392" y="3351579"/>
                </a:cubicBezTo>
                <a:cubicBezTo>
                  <a:pt x="3148710" y="3357083"/>
                  <a:pt x="3149361" y="3365079"/>
                  <a:pt x="3152871" y="3374240"/>
                </a:cubicBezTo>
                <a:cubicBezTo>
                  <a:pt x="3148885" y="3383513"/>
                  <a:pt x="3145239" y="3392740"/>
                  <a:pt x="3142119" y="3402557"/>
                </a:cubicBezTo>
                <a:lnTo>
                  <a:pt x="3138061" y="3419585"/>
                </a:lnTo>
                <a:lnTo>
                  <a:pt x="3139796" y="3424940"/>
                </a:lnTo>
                <a:cubicBezTo>
                  <a:pt x="3142520" y="3434326"/>
                  <a:pt x="3143300" y="3443700"/>
                  <a:pt x="3137669" y="3463264"/>
                </a:cubicBezTo>
                <a:cubicBezTo>
                  <a:pt x="3147380" y="3480689"/>
                  <a:pt x="3167781" y="3490510"/>
                  <a:pt x="3168140" y="3518969"/>
                </a:cubicBezTo>
                <a:cubicBezTo>
                  <a:pt x="3159473" y="3545761"/>
                  <a:pt x="3191152" y="3574399"/>
                  <a:pt x="3179206" y="3607864"/>
                </a:cubicBezTo>
                <a:cubicBezTo>
                  <a:pt x="3176757" y="3619813"/>
                  <a:pt x="3181069" y="3654600"/>
                  <a:pt x="3189125" y="3659839"/>
                </a:cubicBezTo>
                <a:cubicBezTo>
                  <a:pt x="3191518" y="3666815"/>
                  <a:pt x="3189857" y="3675779"/>
                  <a:pt x="3198077" y="3677681"/>
                </a:cubicBezTo>
                <a:cubicBezTo>
                  <a:pt x="3208136" y="3681475"/>
                  <a:pt x="3196345" y="3709561"/>
                  <a:pt x="3207094" y="3703876"/>
                </a:cubicBezTo>
                <a:cubicBezTo>
                  <a:pt x="3199084" y="3723751"/>
                  <a:pt x="3220453" y="3734396"/>
                  <a:pt x="3227016" y="3748633"/>
                </a:cubicBezTo>
                <a:cubicBezTo>
                  <a:pt x="3218663" y="3764666"/>
                  <a:pt x="3240667" y="3778725"/>
                  <a:pt x="3246806" y="3811324"/>
                </a:cubicBezTo>
                <a:cubicBezTo>
                  <a:pt x="3237058" y="3829063"/>
                  <a:pt x="3251097" y="3833247"/>
                  <a:pt x="3239091" y="3865102"/>
                </a:cubicBezTo>
                <a:cubicBezTo>
                  <a:pt x="3240755" y="3865725"/>
                  <a:pt x="3242340" y="3866659"/>
                  <a:pt x="3243800" y="3867874"/>
                </a:cubicBezTo>
                <a:cubicBezTo>
                  <a:pt x="3252276" y="3874935"/>
                  <a:pt x="3254724" y="3889782"/>
                  <a:pt x="3249268" y="3901031"/>
                </a:cubicBezTo>
                <a:cubicBezTo>
                  <a:pt x="3234180" y="3950514"/>
                  <a:pt x="3270886" y="3938724"/>
                  <a:pt x="3271850" y="3976535"/>
                </a:cubicBezTo>
                <a:cubicBezTo>
                  <a:pt x="3275333" y="4018513"/>
                  <a:pt x="3265836" y="4033210"/>
                  <a:pt x="3253128" y="4091308"/>
                </a:cubicBezTo>
                <a:cubicBezTo>
                  <a:pt x="3262530" y="4093945"/>
                  <a:pt x="3263925" y="4100312"/>
                  <a:pt x="3261491" y="4112665"/>
                </a:cubicBezTo>
                <a:cubicBezTo>
                  <a:pt x="3263824" y="4132845"/>
                  <a:pt x="3285122" y="4124005"/>
                  <a:pt x="3275235" y="4148543"/>
                </a:cubicBezTo>
                <a:cubicBezTo>
                  <a:pt x="3282222" y="4163609"/>
                  <a:pt x="3300717" y="4191930"/>
                  <a:pt x="3303406" y="4203059"/>
                </a:cubicBezTo>
                <a:cubicBezTo>
                  <a:pt x="3307769" y="4216879"/>
                  <a:pt x="3289765" y="4198911"/>
                  <a:pt x="3291377" y="4215304"/>
                </a:cubicBezTo>
                <a:cubicBezTo>
                  <a:pt x="3295421" y="4234470"/>
                  <a:pt x="3290844" y="4240556"/>
                  <a:pt x="3303627" y="4247412"/>
                </a:cubicBezTo>
                <a:cubicBezTo>
                  <a:pt x="3300302" y="4270043"/>
                  <a:pt x="3313094" y="4269840"/>
                  <a:pt x="3323715" y="4295574"/>
                </a:cubicBezTo>
                <a:cubicBezTo>
                  <a:pt x="3318854" y="4309546"/>
                  <a:pt x="3323708" y="4317748"/>
                  <a:pt x="3331757" y="4324626"/>
                </a:cubicBezTo>
                <a:cubicBezTo>
                  <a:pt x="3334500" y="4352298"/>
                  <a:pt x="3348521" y="4373553"/>
                  <a:pt x="3357571" y="4402594"/>
                </a:cubicBezTo>
                <a:cubicBezTo>
                  <a:pt x="3395421" y="4440113"/>
                  <a:pt x="3406716" y="4492429"/>
                  <a:pt x="3416883" y="4511276"/>
                </a:cubicBezTo>
                <a:lnTo>
                  <a:pt x="3418568" y="4515669"/>
                </a:lnTo>
                <a:cubicBezTo>
                  <a:pt x="3418685" y="4519956"/>
                  <a:pt x="3418801" y="4524244"/>
                  <a:pt x="3418918" y="4528531"/>
                </a:cubicBezTo>
                <a:cubicBezTo>
                  <a:pt x="3418727" y="4530191"/>
                  <a:pt x="3418537" y="4531850"/>
                  <a:pt x="3418346" y="4533510"/>
                </a:cubicBezTo>
                <a:cubicBezTo>
                  <a:pt x="3418215" y="4536889"/>
                  <a:pt x="3418462" y="4539065"/>
                  <a:pt x="3419005" y="4540494"/>
                </a:cubicBezTo>
                <a:lnTo>
                  <a:pt x="3424268" y="4595886"/>
                </a:lnTo>
                <a:cubicBezTo>
                  <a:pt x="3429156" y="4624362"/>
                  <a:pt x="3443934" y="4682306"/>
                  <a:pt x="3448330" y="4711348"/>
                </a:cubicBezTo>
                <a:lnTo>
                  <a:pt x="3445621" y="4714874"/>
                </a:lnTo>
                <a:cubicBezTo>
                  <a:pt x="3444103" y="4718397"/>
                  <a:pt x="3443735" y="4723077"/>
                  <a:pt x="3445980" y="4730345"/>
                </a:cubicBezTo>
                <a:lnTo>
                  <a:pt x="3446976" y="4731926"/>
                </a:lnTo>
                <a:lnTo>
                  <a:pt x="3443720" y="4745408"/>
                </a:lnTo>
                <a:cubicBezTo>
                  <a:pt x="3444756" y="4771155"/>
                  <a:pt x="3455466" y="4843107"/>
                  <a:pt x="3453194" y="4886406"/>
                </a:cubicBezTo>
                <a:cubicBezTo>
                  <a:pt x="3454856" y="4906631"/>
                  <a:pt x="3481235" y="5008239"/>
                  <a:pt x="3455210" y="5025296"/>
                </a:cubicBezTo>
                <a:cubicBezTo>
                  <a:pt x="3442202" y="5116320"/>
                  <a:pt x="3464654" y="5119078"/>
                  <a:pt x="3462841" y="5211091"/>
                </a:cubicBezTo>
                <a:cubicBezTo>
                  <a:pt x="3469390" y="5269669"/>
                  <a:pt x="3462794" y="5327391"/>
                  <a:pt x="3469385" y="5356669"/>
                </a:cubicBezTo>
                <a:cubicBezTo>
                  <a:pt x="3471479" y="5361935"/>
                  <a:pt x="3474277" y="5366825"/>
                  <a:pt x="3477268" y="5371683"/>
                </a:cubicBezTo>
                <a:lnTo>
                  <a:pt x="3478824" y="5374232"/>
                </a:lnTo>
                <a:lnTo>
                  <a:pt x="3486664" y="5427532"/>
                </a:lnTo>
                <a:lnTo>
                  <a:pt x="3499845" y="5523238"/>
                </a:lnTo>
                <a:cubicBezTo>
                  <a:pt x="3496480" y="5535759"/>
                  <a:pt x="3498126" y="5574631"/>
                  <a:pt x="3505782" y="5582050"/>
                </a:cubicBezTo>
                <a:cubicBezTo>
                  <a:pt x="3507640" y="5590169"/>
                  <a:pt x="3505294" y="5599602"/>
                  <a:pt x="3513368" y="5603412"/>
                </a:cubicBezTo>
                <a:cubicBezTo>
                  <a:pt x="3518549" y="5620896"/>
                  <a:pt x="3530454" y="5660930"/>
                  <a:pt x="3536869" y="5686953"/>
                </a:cubicBezTo>
                <a:cubicBezTo>
                  <a:pt x="3527290" y="5702684"/>
                  <a:pt x="3548216" y="5722678"/>
                  <a:pt x="3551859" y="5759548"/>
                </a:cubicBezTo>
                <a:cubicBezTo>
                  <a:pt x="3540751" y="5776843"/>
                  <a:pt x="3554471" y="5784377"/>
                  <a:pt x="3540024" y="5816599"/>
                </a:cubicBezTo>
                <a:cubicBezTo>
                  <a:pt x="3541640" y="5817630"/>
                  <a:pt x="3543154" y="5818984"/>
                  <a:pt x="3544521" y="5820619"/>
                </a:cubicBezTo>
                <a:cubicBezTo>
                  <a:pt x="3552455" y="5830118"/>
                  <a:pt x="3553767" y="5846834"/>
                  <a:pt x="3547449" y="5857956"/>
                </a:cubicBezTo>
                <a:cubicBezTo>
                  <a:pt x="3528571" y="5908761"/>
                  <a:pt x="3532186" y="5952107"/>
                  <a:pt x="3530253" y="5993572"/>
                </a:cubicBezTo>
                <a:cubicBezTo>
                  <a:pt x="3530522" y="6040113"/>
                  <a:pt x="3553891" y="6005695"/>
                  <a:pt x="3536734" y="6066404"/>
                </a:cubicBezTo>
                <a:cubicBezTo>
                  <a:pt x="3545935" y="6071268"/>
                  <a:pt x="3546842" y="6078512"/>
                  <a:pt x="3543461" y="6091477"/>
                </a:cubicBezTo>
                <a:cubicBezTo>
                  <a:pt x="3549602" y="6107585"/>
                  <a:pt x="3568275" y="6137061"/>
                  <a:pt x="3573577" y="6163051"/>
                </a:cubicBezTo>
                <a:cubicBezTo>
                  <a:pt x="3577046" y="6182032"/>
                  <a:pt x="3572259" y="6223892"/>
                  <a:pt x="3575275" y="6247420"/>
                </a:cubicBezTo>
                <a:cubicBezTo>
                  <a:pt x="3570217" y="6271412"/>
                  <a:pt x="3583023" y="6273898"/>
                  <a:pt x="3591673" y="6304222"/>
                </a:cubicBezTo>
                <a:cubicBezTo>
                  <a:pt x="3585743" y="6318440"/>
                  <a:pt x="3589967" y="6328418"/>
                  <a:pt x="3597489" y="6337624"/>
                </a:cubicBezTo>
                <a:cubicBezTo>
                  <a:pt x="3598113" y="6368401"/>
                  <a:pt x="3610504" y="6394558"/>
                  <a:pt x="3617330" y="6428161"/>
                </a:cubicBezTo>
                <a:cubicBezTo>
                  <a:pt x="3612404" y="6466489"/>
                  <a:pt x="3633001" y="6482393"/>
                  <a:pt x="3640218" y="6518318"/>
                </a:cubicBezTo>
                <a:cubicBezTo>
                  <a:pt x="3625420" y="6557419"/>
                  <a:pt x="3668862" y="6537820"/>
                  <a:pt x="3670788" y="6568733"/>
                </a:cubicBezTo>
                <a:cubicBezTo>
                  <a:pt x="3659124" y="6621466"/>
                  <a:pt x="3685482" y="6565072"/>
                  <a:pt x="3687763" y="6643164"/>
                </a:cubicBezTo>
                <a:cubicBezTo>
                  <a:pt x="3685396" y="6647995"/>
                  <a:pt x="3689317" y="6656838"/>
                  <a:pt x="3693097" y="6655183"/>
                </a:cubicBezTo>
                <a:cubicBezTo>
                  <a:pt x="3693444" y="6672318"/>
                  <a:pt x="3690193" y="6715787"/>
                  <a:pt x="3689847" y="6745974"/>
                </a:cubicBezTo>
                <a:cubicBezTo>
                  <a:pt x="3689583" y="6773144"/>
                  <a:pt x="3690048" y="6817635"/>
                  <a:pt x="3691023" y="6836306"/>
                </a:cubicBezTo>
                <a:lnTo>
                  <a:pt x="3695699" y="6858001"/>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Marcador de contenido 2">
            <a:extLst>
              <a:ext uri="{FF2B5EF4-FFF2-40B4-BE49-F238E27FC236}">
                <a16:creationId xmlns:a16="http://schemas.microsoft.com/office/drawing/2014/main" id="{C4ED3E1E-8FE6-4178-BE60-A45B491506DB}"/>
              </a:ext>
            </a:extLst>
          </p:cNvPr>
          <p:cNvSpPr>
            <a:spLocks noGrp="1"/>
          </p:cNvSpPr>
          <p:nvPr>
            <p:ph idx="1"/>
          </p:nvPr>
        </p:nvSpPr>
        <p:spPr>
          <a:xfrm>
            <a:off x="4198966" y="2147357"/>
            <a:ext cx="3810000" cy="4101042"/>
          </a:xfrm>
        </p:spPr>
        <p:txBody>
          <a:bodyPr>
            <a:normAutofit/>
          </a:bodyPr>
          <a:lstStyle/>
          <a:p>
            <a:pPr marL="0" indent="0" algn="just">
              <a:buNone/>
            </a:pPr>
            <a:r>
              <a:rPr lang="es-MX" sz="2000" dirty="0">
                <a:solidFill>
                  <a:schemeClr val="tx1">
                    <a:lumMod val="85000"/>
                    <a:lumOff val="15000"/>
                  </a:schemeClr>
                </a:solidFill>
              </a:rPr>
              <a:t>Distintos autores retoman este termino como lo es Rousseau que lo describe como el ceder o vender la libertad y por otra parte Marx que lo mira como un sentimiento que tiene el trabajador al no ser dueño de lo que produce. </a:t>
            </a:r>
          </a:p>
        </p:txBody>
      </p:sp>
      <p:pic>
        <p:nvPicPr>
          <p:cNvPr id="4" name="Imagen 3" descr="Imagen en blanco y negro de una persona&#10;&#10;Descripción generada automáticamente con confianza baja">
            <a:extLst>
              <a:ext uri="{FF2B5EF4-FFF2-40B4-BE49-F238E27FC236}">
                <a16:creationId xmlns:a16="http://schemas.microsoft.com/office/drawing/2014/main" id="{CDD4281C-E0F0-4B1E-BE34-8E85B9383DB6}"/>
              </a:ext>
            </a:extLst>
          </p:cNvPr>
          <p:cNvPicPr>
            <a:picLocks noChangeAspect="1"/>
          </p:cNvPicPr>
          <p:nvPr/>
        </p:nvPicPr>
        <p:blipFill rotWithShape="1">
          <a:blip r:embed="rId3"/>
          <a:srcRect l="21106"/>
          <a:stretch/>
        </p:blipFill>
        <p:spPr>
          <a:xfrm>
            <a:off x="8580467" y="10"/>
            <a:ext cx="3611533" cy="6857990"/>
          </a:xfrm>
          <a:custGeom>
            <a:avLst/>
            <a:gdLst/>
            <a:ahLst/>
            <a:cxnLst/>
            <a:rect l="l" t="t" r="r" b="b"/>
            <a:pathLst>
              <a:path w="3810000" h="6858000">
                <a:moveTo>
                  <a:pt x="95627" y="0"/>
                </a:moveTo>
                <a:lnTo>
                  <a:pt x="3810000" y="0"/>
                </a:lnTo>
                <a:lnTo>
                  <a:pt x="3810000" y="6858000"/>
                </a:lnTo>
                <a:lnTo>
                  <a:pt x="13132" y="6858000"/>
                </a:lnTo>
                <a:cubicBezTo>
                  <a:pt x="13183" y="6857363"/>
                  <a:pt x="13234" y="6856727"/>
                  <a:pt x="13284" y="6856090"/>
                </a:cubicBezTo>
                <a:lnTo>
                  <a:pt x="31566" y="6805847"/>
                </a:lnTo>
                <a:lnTo>
                  <a:pt x="30463" y="6715381"/>
                </a:lnTo>
                <a:cubicBezTo>
                  <a:pt x="29585" y="6714082"/>
                  <a:pt x="28597" y="6713038"/>
                  <a:pt x="27533" y="6712286"/>
                </a:cubicBezTo>
                <a:lnTo>
                  <a:pt x="31288" y="6698474"/>
                </a:lnTo>
                <a:lnTo>
                  <a:pt x="29901" y="6686264"/>
                </a:lnTo>
                <a:cubicBezTo>
                  <a:pt x="29591" y="6639749"/>
                  <a:pt x="29281" y="6593234"/>
                  <a:pt x="28971" y="6546719"/>
                </a:cubicBezTo>
                <a:cubicBezTo>
                  <a:pt x="23415" y="6502008"/>
                  <a:pt x="3087" y="6462057"/>
                  <a:pt x="310" y="6408337"/>
                </a:cubicBezTo>
                <a:cubicBezTo>
                  <a:pt x="-2468" y="6354617"/>
                  <a:pt x="14431" y="6312397"/>
                  <a:pt x="12307" y="6224401"/>
                </a:cubicBezTo>
                <a:lnTo>
                  <a:pt x="27152" y="6147415"/>
                </a:lnTo>
                <a:lnTo>
                  <a:pt x="39044" y="6093837"/>
                </a:lnTo>
                <a:cubicBezTo>
                  <a:pt x="47718" y="6039281"/>
                  <a:pt x="47985" y="5964495"/>
                  <a:pt x="46816" y="5915901"/>
                </a:cubicBezTo>
                <a:cubicBezTo>
                  <a:pt x="43189" y="5876557"/>
                  <a:pt x="47196" y="5863739"/>
                  <a:pt x="33533" y="5831562"/>
                </a:cubicBezTo>
                <a:cubicBezTo>
                  <a:pt x="27901" y="5792459"/>
                  <a:pt x="47408" y="5747455"/>
                  <a:pt x="46555" y="5710909"/>
                </a:cubicBezTo>
                <a:cubicBezTo>
                  <a:pt x="53188" y="5686865"/>
                  <a:pt x="49116" y="5615845"/>
                  <a:pt x="62461" y="5602222"/>
                </a:cubicBezTo>
                <a:cubicBezTo>
                  <a:pt x="64066" y="5572067"/>
                  <a:pt x="49594" y="5555548"/>
                  <a:pt x="56185" y="5529979"/>
                </a:cubicBezTo>
                <a:lnTo>
                  <a:pt x="67961" y="5458854"/>
                </a:lnTo>
                <a:lnTo>
                  <a:pt x="110939" y="5353584"/>
                </a:lnTo>
                <a:cubicBezTo>
                  <a:pt x="123070" y="5308303"/>
                  <a:pt x="110671" y="5307524"/>
                  <a:pt x="128276" y="5249764"/>
                </a:cubicBezTo>
                <a:cubicBezTo>
                  <a:pt x="137692" y="5218499"/>
                  <a:pt x="146153" y="5160067"/>
                  <a:pt x="156749" y="5116288"/>
                </a:cubicBezTo>
                <a:cubicBezTo>
                  <a:pt x="167347" y="5072508"/>
                  <a:pt x="184838" y="5010298"/>
                  <a:pt x="191855" y="4987089"/>
                </a:cubicBezTo>
                <a:lnTo>
                  <a:pt x="219824" y="4934095"/>
                </a:lnTo>
                <a:cubicBezTo>
                  <a:pt x="223315" y="4926170"/>
                  <a:pt x="231151" y="4920904"/>
                  <a:pt x="231137" y="4903120"/>
                </a:cubicBezTo>
                <a:lnTo>
                  <a:pt x="219738" y="4827391"/>
                </a:lnTo>
                <a:cubicBezTo>
                  <a:pt x="223928" y="4818620"/>
                  <a:pt x="227939" y="4809255"/>
                  <a:pt x="231597" y="4799440"/>
                </a:cubicBezTo>
                <a:lnTo>
                  <a:pt x="233480" y="4793512"/>
                </a:lnTo>
                <a:cubicBezTo>
                  <a:pt x="233423" y="4793432"/>
                  <a:pt x="233367" y="4793351"/>
                  <a:pt x="233310" y="4793271"/>
                </a:cubicBezTo>
                <a:cubicBezTo>
                  <a:pt x="233275" y="4791711"/>
                  <a:pt x="233728" y="4789662"/>
                  <a:pt x="234882" y="4786765"/>
                </a:cubicBezTo>
                <a:lnTo>
                  <a:pt x="236914" y="4782703"/>
                </a:lnTo>
                <a:lnTo>
                  <a:pt x="246329" y="4683644"/>
                </a:lnTo>
                <a:cubicBezTo>
                  <a:pt x="256294" y="4677568"/>
                  <a:pt x="256527" y="4667288"/>
                  <a:pt x="253823" y="4655204"/>
                </a:cubicBezTo>
                <a:cubicBezTo>
                  <a:pt x="259521" y="4631796"/>
                  <a:pt x="280440" y="4574275"/>
                  <a:pt x="280514" y="4543195"/>
                </a:cubicBezTo>
                <a:cubicBezTo>
                  <a:pt x="272112" y="4519880"/>
                  <a:pt x="251340" y="4505102"/>
                  <a:pt x="254268" y="4468722"/>
                </a:cubicBezTo>
                <a:cubicBezTo>
                  <a:pt x="266696" y="4435462"/>
                  <a:pt x="236001" y="4395418"/>
                  <a:pt x="252728" y="4353998"/>
                </a:cubicBezTo>
                <a:cubicBezTo>
                  <a:pt x="256750" y="4339008"/>
                  <a:pt x="256168" y="4294115"/>
                  <a:pt x="248123" y="4286542"/>
                </a:cubicBezTo>
                <a:cubicBezTo>
                  <a:pt x="246365" y="4277371"/>
                  <a:pt x="249194" y="4266107"/>
                  <a:pt x="240584" y="4262777"/>
                </a:cubicBezTo>
                <a:cubicBezTo>
                  <a:pt x="230221" y="4256829"/>
                  <a:pt x="246153" y="4222259"/>
                  <a:pt x="233949" y="4228340"/>
                </a:cubicBezTo>
                <a:cubicBezTo>
                  <a:pt x="244865" y="4203839"/>
                  <a:pt x="223150" y="4187902"/>
                  <a:pt x="217758" y="4169004"/>
                </a:cubicBezTo>
                <a:cubicBezTo>
                  <a:pt x="228596" y="4149446"/>
                  <a:pt x="206597" y="4129080"/>
                  <a:pt x="203797" y="4086781"/>
                </a:cubicBezTo>
                <a:cubicBezTo>
                  <a:pt x="216334" y="4065199"/>
                  <a:pt x="201740" y="4058317"/>
                  <a:pt x="218344" y="4018957"/>
                </a:cubicBezTo>
                <a:cubicBezTo>
                  <a:pt x="216630" y="4017979"/>
                  <a:pt x="215034" y="4016614"/>
                  <a:pt x="213609" y="4014902"/>
                </a:cubicBezTo>
                <a:cubicBezTo>
                  <a:pt x="205325" y="4004955"/>
                  <a:pt x="204424" y="3985729"/>
                  <a:pt x="211594" y="3971964"/>
                </a:cubicBezTo>
                <a:cubicBezTo>
                  <a:pt x="233561" y="3910433"/>
                  <a:pt x="230991" y="3860613"/>
                  <a:pt x="234357" y="3812226"/>
                </a:cubicBezTo>
                <a:cubicBezTo>
                  <a:pt x="235501" y="3758242"/>
                  <a:pt x="209185" y="3801364"/>
                  <a:pt x="229596" y="3728573"/>
                </a:cubicBezTo>
                <a:cubicBezTo>
                  <a:pt x="219804" y="3724174"/>
                  <a:pt x="219047" y="3715890"/>
                  <a:pt x="223099" y="3700384"/>
                </a:cubicBezTo>
                <a:cubicBezTo>
                  <a:pt x="222942" y="3674360"/>
                  <a:pt x="199034" y="3683312"/>
                  <a:pt x="212511" y="3653063"/>
                </a:cubicBezTo>
                <a:cubicBezTo>
                  <a:pt x="207582" y="3623616"/>
                  <a:pt x="199349" y="3555881"/>
                  <a:pt x="193522" y="3523704"/>
                </a:cubicBezTo>
                <a:cubicBezTo>
                  <a:pt x="199728" y="3495169"/>
                  <a:pt x="185963" y="3494025"/>
                  <a:pt x="177551" y="3460001"/>
                </a:cubicBezTo>
                <a:cubicBezTo>
                  <a:pt x="184399" y="3442692"/>
                  <a:pt x="180138" y="3431687"/>
                  <a:pt x="172293" y="3422022"/>
                </a:cubicBezTo>
                <a:cubicBezTo>
                  <a:pt x="172567" y="3386386"/>
                  <a:pt x="159982" y="3357707"/>
                  <a:pt x="153640" y="3319632"/>
                </a:cubicBezTo>
                <a:cubicBezTo>
                  <a:pt x="117352" y="3267571"/>
                  <a:pt x="111308" y="3199530"/>
                  <a:pt x="102580" y="3174350"/>
                </a:cubicBezTo>
                <a:lnTo>
                  <a:pt x="101281" y="3168555"/>
                </a:lnTo>
                <a:cubicBezTo>
                  <a:pt x="101655" y="3163067"/>
                  <a:pt x="102030" y="3157580"/>
                  <a:pt x="102403" y="3152092"/>
                </a:cubicBezTo>
                <a:lnTo>
                  <a:pt x="103597" y="3145797"/>
                </a:lnTo>
                <a:cubicBezTo>
                  <a:pt x="104132" y="3141497"/>
                  <a:pt x="104119" y="3138691"/>
                  <a:pt x="103701" y="3136806"/>
                </a:cubicBezTo>
                <a:lnTo>
                  <a:pt x="108221" y="3088993"/>
                </a:lnTo>
                <a:cubicBezTo>
                  <a:pt x="109464" y="3064872"/>
                  <a:pt x="113188" y="3030250"/>
                  <a:pt x="111158" y="2992081"/>
                </a:cubicBezTo>
                <a:cubicBezTo>
                  <a:pt x="109031" y="2944441"/>
                  <a:pt x="104226" y="2942439"/>
                  <a:pt x="105565" y="2902844"/>
                </a:cubicBezTo>
                <a:cubicBezTo>
                  <a:pt x="107874" y="2897323"/>
                  <a:pt x="101362" y="2801618"/>
                  <a:pt x="105102" y="2797375"/>
                </a:cubicBezTo>
                <a:cubicBezTo>
                  <a:pt x="86174" y="2744941"/>
                  <a:pt x="109804" y="2750735"/>
                  <a:pt x="107241" y="2691357"/>
                </a:cubicBezTo>
                <a:cubicBezTo>
                  <a:pt x="107811" y="2665349"/>
                  <a:pt x="115946" y="2561129"/>
                  <a:pt x="145888" y="2542201"/>
                </a:cubicBezTo>
                <a:cubicBezTo>
                  <a:pt x="170455" y="2427400"/>
                  <a:pt x="123634" y="2367849"/>
                  <a:pt x="136292" y="2250554"/>
                </a:cubicBezTo>
                <a:cubicBezTo>
                  <a:pt x="110877" y="2215639"/>
                  <a:pt x="134601" y="2180816"/>
                  <a:pt x="130310" y="2141581"/>
                </a:cubicBezTo>
                <a:cubicBezTo>
                  <a:pt x="154051" y="2149219"/>
                  <a:pt x="117587" y="2094975"/>
                  <a:pt x="144587" y="2089095"/>
                </a:cubicBezTo>
                <a:cubicBezTo>
                  <a:pt x="142952" y="2082142"/>
                  <a:pt x="140513" y="2075590"/>
                  <a:pt x="137867" y="2069059"/>
                </a:cubicBezTo>
                <a:lnTo>
                  <a:pt x="136492" y="2065634"/>
                </a:lnTo>
                <a:cubicBezTo>
                  <a:pt x="136216" y="2060851"/>
                  <a:pt x="135939" y="2056067"/>
                  <a:pt x="135663" y="2051284"/>
                </a:cubicBezTo>
                <a:lnTo>
                  <a:pt x="124268" y="1960184"/>
                </a:lnTo>
                <a:cubicBezTo>
                  <a:pt x="138968" y="1926370"/>
                  <a:pt x="111716" y="1914873"/>
                  <a:pt x="131257" y="1873060"/>
                </a:cubicBezTo>
                <a:cubicBezTo>
                  <a:pt x="136329" y="1857442"/>
                  <a:pt x="139083" y="1807624"/>
                  <a:pt x="131724" y="1797311"/>
                </a:cubicBezTo>
                <a:cubicBezTo>
                  <a:pt x="130673" y="1786740"/>
                  <a:pt x="134293" y="1774954"/>
                  <a:pt x="126063" y="1769201"/>
                </a:cubicBezTo>
                <a:cubicBezTo>
                  <a:pt x="116300" y="1760126"/>
                  <a:pt x="134551" y="1725705"/>
                  <a:pt x="122085" y="1729500"/>
                </a:cubicBezTo>
                <a:cubicBezTo>
                  <a:pt x="134648" y="1705012"/>
                  <a:pt x="114449" y="1682158"/>
                  <a:pt x="110543" y="1659949"/>
                </a:cubicBezTo>
                <a:cubicBezTo>
                  <a:pt x="122664" y="1640913"/>
                  <a:pt x="102513" y="1613087"/>
                  <a:pt x="102892" y="1565607"/>
                </a:cubicBezTo>
                <a:cubicBezTo>
                  <a:pt x="116835" y="1544742"/>
                  <a:pt x="102976" y="1533616"/>
                  <a:pt x="122245" y="1494057"/>
                </a:cubicBezTo>
                <a:cubicBezTo>
                  <a:pt x="120629" y="1492563"/>
                  <a:pt x="119160" y="1490668"/>
                  <a:pt x="117883" y="1488429"/>
                </a:cubicBezTo>
                <a:cubicBezTo>
                  <a:pt x="110465" y="1475431"/>
                  <a:pt x="111002" y="1453942"/>
                  <a:pt x="119083" y="1440433"/>
                </a:cubicBezTo>
                <a:cubicBezTo>
                  <a:pt x="145274" y="1377630"/>
                  <a:pt x="146438" y="1321884"/>
                  <a:pt x="153340" y="1269148"/>
                </a:cubicBezTo>
                <a:cubicBezTo>
                  <a:pt x="158467" y="1209690"/>
                  <a:pt x="129360" y="1251077"/>
                  <a:pt x="154855" y="1175439"/>
                </a:cubicBezTo>
                <a:cubicBezTo>
                  <a:pt x="145538" y="1168218"/>
                  <a:pt x="145408" y="1158868"/>
                  <a:pt x="150548" y="1142685"/>
                </a:cubicBezTo>
                <a:cubicBezTo>
                  <a:pt x="152321" y="1113850"/>
                  <a:pt x="128121" y="1118007"/>
                  <a:pt x="143630" y="1087778"/>
                </a:cubicBezTo>
                <a:cubicBezTo>
                  <a:pt x="139451" y="1064261"/>
                  <a:pt x="125971" y="1018012"/>
                  <a:pt x="125476" y="1001580"/>
                </a:cubicBezTo>
                <a:cubicBezTo>
                  <a:pt x="123958" y="976962"/>
                  <a:pt x="134851" y="962709"/>
                  <a:pt x="134526" y="940069"/>
                </a:cubicBezTo>
                <a:cubicBezTo>
                  <a:pt x="142751" y="909988"/>
                  <a:pt x="129284" y="905409"/>
                  <a:pt x="123523" y="865739"/>
                </a:cubicBezTo>
                <a:cubicBezTo>
                  <a:pt x="131549" y="848234"/>
                  <a:pt x="128173" y="835030"/>
                  <a:pt x="121164" y="822450"/>
                </a:cubicBezTo>
                <a:cubicBezTo>
                  <a:pt x="124077" y="783082"/>
                  <a:pt x="113811" y="748321"/>
                  <a:pt x="110389" y="704665"/>
                </a:cubicBezTo>
                <a:cubicBezTo>
                  <a:pt x="120144" y="656264"/>
                  <a:pt x="99869" y="633697"/>
                  <a:pt x="96299" y="587032"/>
                </a:cubicBezTo>
                <a:cubicBezTo>
                  <a:pt x="87861" y="539988"/>
                  <a:pt x="66571" y="452493"/>
                  <a:pt x="59759" y="422399"/>
                </a:cubicBezTo>
                <a:cubicBezTo>
                  <a:pt x="62865" y="416491"/>
                  <a:pt x="59682" y="404768"/>
                  <a:pt x="55429" y="406467"/>
                </a:cubicBezTo>
                <a:cubicBezTo>
                  <a:pt x="56742" y="400038"/>
                  <a:pt x="64884" y="384166"/>
                  <a:pt x="58062" y="383409"/>
                </a:cubicBezTo>
                <a:cubicBezTo>
                  <a:pt x="57210" y="351894"/>
                  <a:pt x="61145" y="320031"/>
                  <a:pt x="69487" y="290892"/>
                </a:cubicBezTo>
                <a:cubicBezTo>
                  <a:pt x="57686" y="231306"/>
                  <a:pt x="89539" y="260845"/>
                  <a:pt x="86198" y="217175"/>
                </a:cubicBezTo>
                <a:cubicBezTo>
                  <a:pt x="72715" y="183379"/>
                  <a:pt x="83646" y="168958"/>
                  <a:pt x="74643" y="129155"/>
                </a:cubicBezTo>
                <a:cubicBezTo>
                  <a:pt x="96697" y="112411"/>
                  <a:pt x="72236" y="90977"/>
                  <a:pt x="78417" y="74202"/>
                </a:cubicBezTo>
                <a:cubicBezTo>
                  <a:pt x="59029" y="57686"/>
                  <a:pt x="81827" y="29115"/>
                  <a:pt x="94183" y="4683"/>
                </a:cubicBezTo>
                <a:close/>
              </a:path>
            </a:pathLst>
          </a:custGeom>
        </p:spPr>
      </p:pic>
    </p:spTree>
    <p:extLst>
      <p:ext uri="{BB962C8B-B14F-4D97-AF65-F5344CB8AC3E}">
        <p14:creationId xmlns:p14="http://schemas.microsoft.com/office/powerpoint/2010/main" val="3788570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55BB07-5053-488F-B1ED-8A2E4BB6D280}"/>
              </a:ext>
            </a:extLst>
          </p:cNvPr>
          <p:cNvSpPr>
            <a:spLocks noGrp="1"/>
          </p:cNvSpPr>
          <p:nvPr>
            <p:ph type="title"/>
          </p:nvPr>
        </p:nvSpPr>
        <p:spPr>
          <a:xfrm>
            <a:off x="481013" y="3752849"/>
            <a:ext cx="3290887" cy="2452687"/>
          </a:xfrm>
        </p:spPr>
        <p:txBody>
          <a:bodyPr anchor="ctr">
            <a:normAutofit/>
          </a:bodyPr>
          <a:lstStyle/>
          <a:p>
            <a:r>
              <a:rPr lang="es-MX" sz="3600"/>
              <a:t>La enajenación o alienación en psicología</a:t>
            </a:r>
          </a:p>
        </p:txBody>
      </p:sp>
      <p:pic>
        <p:nvPicPr>
          <p:cNvPr id="4" name="Imagen 3">
            <a:extLst>
              <a:ext uri="{FF2B5EF4-FFF2-40B4-BE49-F238E27FC236}">
                <a16:creationId xmlns:a16="http://schemas.microsoft.com/office/drawing/2014/main" id="{4BBA8AC7-B204-4A8A-957F-84125DEEDF78}"/>
              </a:ext>
            </a:extLst>
          </p:cNvPr>
          <p:cNvPicPr>
            <a:picLocks noChangeAspect="1"/>
          </p:cNvPicPr>
          <p:nvPr/>
        </p:nvPicPr>
        <p:blipFill rotWithShape="1">
          <a:blip r:embed="rId2"/>
          <a:srcRect t="14350" b="25680"/>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Marcador de contenido 2">
            <a:extLst>
              <a:ext uri="{FF2B5EF4-FFF2-40B4-BE49-F238E27FC236}">
                <a16:creationId xmlns:a16="http://schemas.microsoft.com/office/drawing/2014/main" id="{800F8FF3-CBB5-4E2C-BAD9-EA927742D7DF}"/>
              </a:ext>
            </a:extLst>
          </p:cNvPr>
          <p:cNvSpPr>
            <a:spLocks noGrp="1"/>
          </p:cNvSpPr>
          <p:nvPr>
            <p:ph idx="1"/>
          </p:nvPr>
        </p:nvSpPr>
        <p:spPr>
          <a:xfrm>
            <a:off x="4223982" y="3752850"/>
            <a:ext cx="7485413" cy="2452687"/>
          </a:xfrm>
        </p:spPr>
        <p:txBody>
          <a:bodyPr anchor="ctr">
            <a:normAutofit/>
          </a:bodyPr>
          <a:lstStyle/>
          <a:p>
            <a:pPr marL="0" indent="0" algn="just">
              <a:buNone/>
            </a:pPr>
            <a:r>
              <a:rPr lang="es-MX" sz="1800" dirty="0"/>
              <a:t>Una vez que sabemos que la enajenación o alienación se describen por varios autores y distintas ramas del conocimiento delimitaremos el termino a la psicología social para lo que retomaremos el pensamiento que Michel Foucault (1984) nos comparte en su libro “Enfermedad mental y personalidad” </a:t>
            </a:r>
          </a:p>
        </p:txBody>
      </p:sp>
    </p:spTree>
    <p:extLst>
      <p:ext uri="{BB962C8B-B14F-4D97-AF65-F5344CB8AC3E}">
        <p14:creationId xmlns:p14="http://schemas.microsoft.com/office/powerpoint/2010/main" val="536143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F745B860-9FEA-4613-831B-8DA69B07936B}"/>
              </a:ext>
            </a:extLst>
          </p:cNvPr>
          <p:cNvPicPr>
            <a:picLocks noChangeAspect="1"/>
          </p:cNvPicPr>
          <p:nvPr/>
        </p:nvPicPr>
        <p:blipFill rotWithShape="1">
          <a:blip r:embed="rId2"/>
          <a:srcRect t="24243"/>
          <a:stretch/>
        </p:blipFill>
        <p:spPr>
          <a:xfrm>
            <a:off x="-1" y="10"/>
            <a:ext cx="12192000" cy="6857990"/>
          </a:xfrm>
          <a:prstGeom prst="rect">
            <a:avLst/>
          </a:prstGeom>
        </p:spPr>
      </p:pic>
      <p:sp>
        <p:nvSpPr>
          <p:cNvPr id="36"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38" name="Straight Connector 37">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7549E5DF-B8ED-4354-8FBD-B6567249FB8B}"/>
              </a:ext>
            </a:extLst>
          </p:cNvPr>
          <p:cNvSpPr>
            <a:spLocks noGrp="1"/>
          </p:cNvSpPr>
          <p:nvPr>
            <p:ph idx="1"/>
          </p:nvPr>
        </p:nvSpPr>
        <p:spPr>
          <a:xfrm>
            <a:off x="525516" y="3417573"/>
            <a:ext cx="4593021" cy="2619839"/>
          </a:xfrm>
        </p:spPr>
        <p:txBody>
          <a:bodyPr anchor="ctr">
            <a:normAutofit/>
          </a:bodyPr>
          <a:lstStyle/>
          <a:p>
            <a:pPr marL="0" indent="0" algn="just">
              <a:buNone/>
            </a:pPr>
            <a:r>
              <a:rPr lang="es-MX" sz="1800" dirty="0"/>
              <a:t>Foucault (1984) Nos menciona que la alienación es el resultado de dejar atrás la concepción demoniaca de la posesión que era muy común antes del siglo XVIII, transitando hacia el concepto de la locura. </a:t>
            </a:r>
          </a:p>
        </p:txBody>
      </p:sp>
    </p:spTree>
    <p:extLst>
      <p:ext uri="{BB962C8B-B14F-4D97-AF65-F5344CB8AC3E}">
        <p14:creationId xmlns:p14="http://schemas.microsoft.com/office/powerpoint/2010/main" val="2492286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descr="Texto&#10;&#10;Descripción generada automáticamente">
            <a:extLst>
              <a:ext uri="{FF2B5EF4-FFF2-40B4-BE49-F238E27FC236}">
                <a16:creationId xmlns:a16="http://schemas.microsoft.com/office/drawing/2014/main" id="{0AD2A472-89D1-4957-9A7B-A4E60150CE34}"/>
              </a:ext>
            </a:extLst>
          </p:cNvPr>
          <p:cNvPicPr>
            <a:picLocks noChangeAspect="1"/>
          </p:cNvPicPr>
          <p:nvPr/>
        </p:nvPicPr>
        <p:blipFill rotWithShape="1">
          <a:blip r:embed="rId2"/>
          <a:srcRect l="6687" r="21024" b="3487"/>
          <a:stretch/>
        </p:blipFill>
        <p:spPr>
          <a:xfrm>
            <a:off x="3522468" y="10"/>
            <a:ext cx="8669532" cy="6857990"/>
          </a:xfrm>
          <a:prstGeom prst="rect">
            <a:avLst/>
          </a:prstGeom>
        </p:spPr>
      </p:pic>
      <p:sp>
        <p:nvSpPr>
          <p:cNvPr id="11" name="Rectangle 10">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305A363D-FC50-45F8-AD33-FD14AC47F9DB}"/>
              </a:ext>
            </a:extLst>
          </p:cNvPr>
          <p:cNvSpPr>
            <a:spLocks noGrp="1"/>
          </p:cNvSpPr>
          <p:nvPr>
            <p:ph type="title"/>
          </p:nvPr>
        </p:nvSpPr>
        <p:spPr>
          <a:xfrm>
            <a:off x="371094" y="1161288"/>
            <a:ext cx="3438144" cy="1124712"/>
          </a:xfrm>
        </p:spPr>
        <p:txBody>
          <a:bodyPr anchor="b">
            <a:normAutofit/>
          </a:bodyPr>
          <a:lstStyle/>
          <a:p>
            <a:endParaRPr lang="es-MX" sz="2800"/>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Marcador de contenido 2">
            <a:extLst>
              <a:ext uri="{FF2B5EF4-FFF2-40B4-BE49-F238E27FC236}">
                <a16:creationId xmlns:a16="http://schemas.microsoft.com/office/drawing/2014/main" id="{34D02A3C-2959-4203-B629-739528C0B961}"/>
              </a:ext>
            </a:extLst>
          </p:cNvPr>
          <p:cNvSpPr>
            <a:spLocks noGrp="1"/>
          </p:cNvSpPr>
          <p:nvPr>
            <p:ph idx="1"/>
          </p:nvPr>
        </p:nvSpPr>
        <p:spPr>
          <a:xfrm>
            <a:off x="371094" y="2718054"/>
            <a:ext cx="3438906" cy="3207258"/>
          </a:xfrm>
        </p:spPr>
        <p:txBody>
          <a:bodyPr anchor="t">
            <a:normAutofit/>
          </a:bodyPr>
          <a:lstStyle/>
          <a:p>
            <a:pPr marL="0" indent="0" algn="just">
              <a:buNone/>
            </a:pPr>
            <a:r>
              <a:rPr lang="es-MX" sz="1700" dirty="0"/>
              <a:t>La alienación entonces es para </a:t>
            </a:r>
            <a:r>
              <a:rPr lang="es-MX" sz="1700" dirty="0" err="1"/>
              <a:t>Focault</a:t>
            </a:r>
            <a:r>
              <a:rPr lang="es-MX" sz="1700" dirty="0"/>
              <a:t> (1984) la perdida de la libertad la cual no es sólo subjetiva sino también cívica y jurídica, representa la transferencia de la identidad social hacia otro sujeto o una institución, no sólo se transfiere la identidad sino también su voluntad. </a:t>
            </a:r>
          </a:p>
        </p:txBody>
      </p:sp>
    </p:spTree>
    <p:extLst>
      <p:ext uri="{BB962C8B-B14F-4D97-AF65-F5344CB8AC3E}">
        <p14:creationId xmlns:p14="http://schemas.microsoft.com/office/powerpoint/2010/main" val="1501574416"/>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26FD023-B761-4A18-BD9F-FC5CFB6DEDA5}"/>
              </a:ext>
            </a:extLst>
          </p:cNvPr>
          <p:cNvSpPr>
            <a:spLocks noGrp="1"/>
          </p:cNvSpPr>
          <p:nvPr>
            <p:ph type="title"/>
          </p:nvPr>
        </p:nvSpPr>
        <p:spPr>
          <a:xfrm>
            <a:off x="7320466" y="609600"/>
            <a:ext cx="4140014" cy="1330839"/>
          </a:xfrm>
        </p:spPr>
        <p:txBody>
          <a:bodyPr>
            <a:normAutofit/>
          </a:bodyPr>
          <a:lstStyle/>
          <a:p>
            <a:endParaRPr lang="es-MX"/>
          </a:p>
        </p:txBody>
      </p:sp>
      <p:pic>
        <p:nvPicPr>
          <p:cNvPr id="4" name="Imagen 3" descr="Un dibujo de una persona&#10;&#10;Descripción generada automáticamente con confianza baja">
            <a:extLst>
              <a:ext uri="{FF2B5EF4-FFF2-40B4-BE49-F238E27FC236}">
                <a16:creationId xmlns:a16="http://schemas.microsoft.com/office/drawing/2014/main" id="{4D709284-7475-4636-B1F3-66560896EB3E}"/>
              </a:ext>
            </a:extLst>
          </p:cNvPr>
          <p:cNvPicPr>
            <a:picLocks noChangeAspect="1"/>
          </p:cNvPicPr>
          <p:nvPr/>
        </p:nvPicPr>
        <p:blipFill rotWithShape="1">
          <a:blip r:embed="rId2"/>
          <a:srcRect b="7589"/>
          <a:stretch/>
        </p:blipFill>
        <p:spPr>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3" name="Marcador de contenido 2">
            <a:extLst>
              <a:ext uri="{FF2B5EF4-FFF2-40B4-BE49-F238E27FC236}">
                <a16:creationId xmlns:a16="http://schemas.microsoft.com/office/drawing/2014/main" id="{D179DF45-064C-48B5-BAF6-D1A9EBC80458}"/>
              </a:ext>
            </a:extLst>
          </p:cNvPr>
          <p:cNvSpPr>
            <a:spLocks noGrp="1"/>
          </p:cNvSpPr>
          <p:nvPr>
            <p:ph idx="1"/>
          </p:nvPr>
        </p:nvSpPr>
        <p:spPr>
          <a:xfrm>
            <a:off x="7320465" y="2194102"/>
            <a:ext cx="4140013" cy="3908586"/>
          </a:xfrm>
        </p:spPr>
        <p:txBody>
          <a:bodyPr>
            <a:normAutofit/>
          </a:bodyPr>
          <a:lstStyle/>
          <a:p>
            <a:pPr marL="0" indent="0" algn="just">
              <a:buNone/>
            </a:pPr>
            <a:r>
              <a:rPr lang="es-MX" sz="2000" dirty="0"/>
              <a:t>Se considera una perdida de la libertad ya que se restringe la capacidad de decisión del sujeto dejando que otro ejerza sus derechos, goce sus vienes y use sus privilegios sustituyéndolo como sujeto de derecho. </a:t>
            </a:r>
          </a:p>
        </p:txBody>
      </p:sp>
    </p:spTree>
    <p:extLst>
      <p:ext uri="{BB962C8B-B14F-4D97-AF65-F5344CB8AC3E}">
        <p14:creationId xmlns:p14="http://schemas.microsoft.com/office/powerpoint/2010/main" val="574728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 name="Imagen 3" descr="Un hombre con un texto en blanco&#10;&#10;Descripción generada automáticamente con confianza media">
            <a:extLst>
              <a:ext uri="{FF2B5EF4-FFF2-40B4-BE49-F238E27FC236}">
                <a16:creationId xmlns:a16="http://schemas.microsoft.com/office/drawing/2014/main" id="{51498267-0EFC-44A1-BF81-8596A8D671DD}"/>
              </a:ext>
            </a:extLst>
          </p:cNvPr>
          <p:cNvPicPr>
            <a:picLocks noChangeAspect="1"/>
          </p:cNvPicPr>
          <p:nvPr/>
        </p:nvPicPr>
        <p:blipFill rotWithShape="1">
          <a:blip r:embed="rId2"/>
          <a:srcRect t="11103" b="49513"/>
          <a:stretch/>
        </p:blipFill>
        <p:spPr>
          <a:xfrm>
            <a:off x="20" y="10"/>
            <a:ext cx="12188932" cy="6857990"/>
          </a:xfrm>
          <a:prstGeom prst="rect">
            <a:avLst/>
          </a:prstGeom>
        </p:spPr>
      </p:pic>
      <p:sp>
        <p:nvSpPr>
          <p:cNvPr id="9" name="Freeform: Shape 8">
            <a:extLst>
              <a:ext uri="{FF2B5EF4-FFF2-40B4-BE49-F238E27FC236}">
                <a16:creationId xmlns:a16="http://schemas.microsoft.com/office/drawing/2014/main" id="{5E8D2E83-FB3A-40E7-A9E5-7AB389D61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Marcador de contenido 2">
            <a:extLst>
              <a:ext uri="{FF2B5EF4-FFF2-40B4-BE49-F238E27FC236}">
                <a16:creationId xmlns:a16="http://schemas.microsoft.com/office/drawing/2014/main" id="{A6499482-CEC8-4339-BC6A-3B26898215A7}"/>
              </a:ext>
            </a:extLst>
          </p:cNvPr>
          <p:cNvSpPr>
            <a:spLocks noGrp="1"/>
          </p:cNvSpPr>
          <p:nvPr>
            <p:ph idx="1"/>
          </p:nvPr>
        </p:nvSpPr>
        <p:spPr>
          <a:xfrm>
            <a:off x="618063" y="4856921"/>
            <a:ext cx="9565028" cy="1249240"/>
          </a:xfrm>
        </p:spPr>
        <p:txBody>
          <a:bodyPr>
            <a:normAutofit/>
          </a:bodyPr>
          <a:lstStyle/>
          <a:p>
            <a:pPr marL="0" indent="0" algn="just">
              <a:buNone/>
            </a:pPr>
            <a:r>
              <a:rPr lang="es-MX" sz="2000" dirty="0"/>
              <a:t>La alienación de acuerdo a </a:t>
            </a:r>
            <a:r>
              <a:rPr lang="es-MX" sz="2000" dirty="0" err="1"/>
              <a:t>Foucaut</a:t>
            </a:r>
            <a:r>
              <a:rPr lang="es-MX" sz="2000" dirty="0"/>
              <a:t> (1984) puede darse cuando el sujeto es denominado “loco” o bien por voluntad propia. </a:t>
            </a:r>
          </a:p>
        </p:txBody>
      </p:sp>
    </p:spTree>
    <p:extLst>
      <p:ext uri="{BB962C8B-B14F-4D97-AF65-F5344CB8AC3E}">
        <p14:creationId xmlns:p14="http://schemas.microsoft.com/office/powerpoint/2010/main" val="366808581"/>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C0A1ED06-4733-4020-9C60-81D4D8014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0CA3509-3AF9-45FE-93ED-57BB5D5E8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388" y="181576"/>
            <a:ext cx="11823637" cy="650108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BD3371F1-60F8-42FE-BA21-711A7D2FC1E2}"/>
              </a:ext>
            </a:extLst>
          </p:cNvPr>
          <p:cNvPicPr>
            <a:picLocks noChangeAspect="1"/>
          </p:cNvPicPr>
          <p:nvPr/>
        </p:nvPicPr>
        <p:blipFill rotWithShape="1">
          <a:blip r:embed="rId2">
            <a:alphaModFix amt="60000"/>
          </a:blip>
          <a:srcRect t="9128" b="9128"/>
          <a:stretch/>
        </p:blipFill>
        <p:spPr>
          <a:xfrm>
            <a:off x="180975" y="182880"/>
            <a:ext cx="11823637" cy="6499784"/>
          </a:xfrm>
          <a:prstGeom prst="rect">
            <a:avLst/>
          </a:prstGeom>
        </p:spPr>
      </p:pic>
      <p:sp>
        <p:nvSpPr>
          <p:cNvPr id="3" name="Marcador de contenido 2">
            <a:extLst>
              <a:ext uri="{FF2B5EF4-FFF2-40B4-BE49-F238E27FC236}">
                <a16:creationId xmlns:a16="http://schemas.microsoft.com/office/drawing/2014/main" id="{06F6FDF2-86F5-4355-8DDD-60591BBC5D39}"/>
              </a:ext>
            </a:extLst>
          </p:cNvPr>
          <p:cNvSpPr>
            <a:spLocks noGrp="1"/>
          </p:cNvSpPr>
          <p:nvPr>
            <p:ph idx="1"/>
          </p:nvPr>
        </p:nvSpPr>
        <p:spPr>
          <a:xfrm>
            <a:off x="838200" y="3526300"/>
            <a:ext cx="10165218" cy="2588458"/>
          </a:xfrm>
        </p:spPr>
        <p:txBody>
          <a:bodyPr>
            <a:normAutofit/>
          </a:bodyPr>
          <a:lstStyle/>
          <a:p>
            <a:pPr marL="0" indent="0" algn="just">
              <a:buNone/>
            </a:pPr>
            <a:r>
              <a:rPr lang="es-MX" sz="2000" dirty="0">
                <a:solidFill>
                  <a:srgbClr val="FFFFFF"/>
                </a:solidFill>
              </a:rPr>
              <a:t>El alienado o enajenado entonces es aquel que es llamado loco o enfermo y que esta alienación afecta todas sus relaciones sociales, experiencias y toda condición de su existencia.</a:t>
            </a:r>
          </a:p>
        </p:txBody>
      </p:sp>
    </p:spTree>
    <p:extLst>
      <p:ext uri="{BB962C8B-B14F-4D97-AF65-F5344CB8AC3E}">
        <p14:creationId xmlns:p14="http://schemas.microsoft.com/office/powerpoint/2010/main" val="337657047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1193</TotalTime>
  <Words>480</Words>
  <Application>Microsoft Office PowerPoint</Application>
  <PresentationFormat>Panorámica</PresentationFormat>
  <Paragraphs>18</Paragraphs>
  <Slides>11</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11</vt:i4>
      </vt:variant>
    </vt:vector>
  </HeadingPairs>
  <TitlesOfParts>
    <vt:vector size="15" baseType="lpstr">
      <vt:lpstr>Arial</vt:lpstr>
      <vt:lpstr>Calibri</vt:lpstr>
      <vt:lpstr>Calibri Light</vt:lpstr>
      <vt:lpstr>Tema de Office</vt:lpstr>
      <vt:lpstr>Proceso de enajenación</vt:lpstr>
      <vt:lpstr>¿Qué significa enajenación? </vt:lpstr>
      <vt:lpstr>¿Qué significa enajenación? </vt:lpstr>
      <vt:lpstr>La enajenación o alienación en psicología</vt:lpstr>
      <vt:lpstr>Presentación de PowerPoint</vt:lpstr>
      <vt:lpstr>Presentación de PowerPoint</vt:lpstr>
      <vt:lpstr>Presentación de PowerPoint</vt:lpstr>
      <vt:lpstr>Presentación de PowerPoint</vt:lpstr>
      <vt:lpstr>Presentación de PowerPoint</vt:lpstr>
      <vt:lpstr>El alienado</vt:lpstr>
      <vt:lpstr>Referencias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Proceso de enajenación</dc:title>
  <dc:creator>Adrián Solano</dc:creator>
  <cp:lastModifiedBy>Adrián Solano</cp:lastModifiedBy>
  <cp:revision>16</cp:revision>
  <dcterms:created xsi:type="dcterms:W3CDTF">2021-05-26T01:45:53Z</dcterms:created>
  <dcterms:modified xsi:type="dcterms:W3CDTF">2021-05-31T21:17:05Z</dcterms:modified>
</cp:coreProperties>
</file>