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0" r:id="rId4"/>
    <p:sldId id="266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Técnicas de muestreo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F73E3-7567-49ED-B277-6A2BEFBA2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B0186-E1B6-4450-8CA9-25CA627F3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acuerdo con </a:t>
            </a:r>
            <a:r>
              <a:rPr lang="it-IT" dirty="0"/>
              <a:t>Sampieri, Collado y Lucio (2014)</a:t>
            </a:r>
            <a:r>
              <a:rPr lang="es-MX" dirty="0"/>
              <a:t> para el proceso cuantitativo, la muestra es un subgrupo de la población de interés sobre el cual se recolectarán datos, y que tiene que definirse y delimitarse de antemano con precisión, además de que debe ser representativo de la población.</a:t>
            </a:r>
          </a:p>
          <a:p>
            <a:r>
              <a:rPr lang="es-MX" dirty="0"/>
              <a:t>Para seleccionar una muestra, lo primero que hay que hacer es definir la unidad de muestreo/análisis (si se trata de individuos, organizaciones, periodos, comunidades, situaciones, piezas producidas, eventos, etc.). </a:t>
            </a:r>
          </a:p>
          <a:p>
            <a:r>
              <a:rPr lang="es-MX" dirty="0"/>
              <a:t>Una vez definida la unidad de muestreo/análisis se delimita la población.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584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3452" y="650240"/>
            <a:ext cx="8915400" cy="3777622"/>
          </a:xfrm>
        </p:spPr>
        <p:txBody>
          <a:bodyPr/>
          <a:lstStyle/>
          <a:p>
            <a:r>
              <a:rPr lang="es-MX" dirty="0"/>
              <a:t>Solo cuando queremos realizar un censo debemos incluir en el estudio a todos los sujetos o casos del universo o la población. </a:t>
            </a:r>
          </a:p>
          <a:p>
            <a:r>
              <a:rPr lang="es-MX" dirty="0"/>
              <a:t>Aquí el interés se centra en que o quienes, es decir, en los sujetos, objetos, sucesos o comunidades de estudio, lo cual depende del planteamiento de la investigación</a:t>
            </a:r>
          </a:p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410" y="2700691"/>
            <a:ext cx="10661483" cy="300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9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519DD9F9-F5C4-4212-9AF4-FA9113A5C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D426F6C-F417-4549-8850-F25566CD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Marcador de contenido 6" descr="Diagrama&#10;&#10;Descripción generada automáticamente">
            <a:extLst>
              <a:ext uri="{FF2B5EF4-FFF2-40B4-BE49-F238E27FC236}">
                <a16:creationId xmlns:a16="http://schemas.microsoft.com/office/drawing/2014/main" id="{DA9FF3FA-5D78-4A1A-A382-B85E735A0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1174352"/>
            <a:ext cx="10261600" cy="4232908"/>
          </a:xfrm>
          <a:prstGeom prst="rect">
            <a:avLst/>
          </a:prstGeom>
        </p:spPr>
      </p:pic>
      <p:sp>
        <p:nvSpPr>
          <p:cNvPr id="59" name="Freeform 11">
            <a:extLst>
              <a:ext uri="{FF2B5EF4-FFF2-40B4-BE49-F238E27FC236}">
                <a16:creationId xmlns:a16="http://schemas.microsoft.com/office/drawing/2014/main" id="{A62F81ED-B4A6-4AE5-80BE-E6269859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se delimita una población?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Una vez que se ha definido cual será la unidad de análisis, se procede a delimitar la población que va a ser estudiada y sobre la cual se pretende generalizar los resultados. Así, una población es el conjunto de todos los casos que concuerdan con una serie de especificaciones.</a:t>
            </a:r>
          </a:p>
          <a:p>
            <a:r>
              <a:rPr lang="es-MX" sz="2000" dirty="0"/>
              <a:t>Es necesario establecer con claridad las características de la población, con la finalidad de delimitar cuales serán los parámetros </a:t>
            </a:r>
            <a:r>
              <a:rPr lang="es-MX" sz="2000" dirty="0" err="1"/>
              <a:t>muestrales</a:t>
            </a:r>
            <a:endParaRPr lang="es-MX" sz="2000" dirty="0"/>
          </a:p>
          <a:p>
            <a:r>
              <a:rPr lang="es-MX" sz="2000" dirty="0"/>
              <a:t>Las poblaciones deben situarse claramente en torno a sus características de contenido, de lugar y en el tiempo</a:t>
            </a:r>
          </a:p>
        </p:txBody>
      </p:sp>
    </p:spTree>
    <p:extLst>
      <p:ext uri="{BB962C8B-B14F-4D97-AF65-F5344CB8AC3E}">
        <p14:creationId xmlns:p14="http://schemas.microsoft.com/office/powerpoint/2010/main" val="200992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Selección de muestra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muestra es un subgrupo de la población. Digamos que es un subconjunto de elementos que pertenecen a ese conjunto definido en sus características al que llamamos población. Todas las muestras (bajo el enfoque cuantitativo) deben ser representativas; por lo tanto, el uso de este termino resulta por demás inútil.</a:t>
            </a:r>
          </a:p>
        </p:txBody>
      </p:sp>
    </p:spTree>
    <p:extLst>
      <p:ext uri="{BB962C8B-B14F-4D97-AF65-F5344CB8AC3E}">
        <p14:creationId xmlns:p14="http://schemas.microsoft.com/office/powerpoint/2010/main" val="209266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muestra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Muestra probabilística: subgrupo de la población en el que todos los elementos de esta tienen la misma posibilidad de ser elegidos</a:t>
            </a:r>
          </a:p>
          <a:p>
            <a:r>
              <a:rPr lang="es-MX" dirty="0"/>
              <a:t>Muestra no probabilística o dirigida: subgrupo de la población en la que la elección de los elementos no depende de la probabilidad sino de las características de la investigación</a:t>
            </a:r>
          </a:p>
          <a:p>
            <a:r>
              <a:rPr lang="es-MX" dirty="0"/>
              <a:t>La muestra probabilística y la no probabilística se determina con base en el planteamiento del problema, las hipótesis, el diseño de investigación y el alcance de sus contribuciones. </a:t>
            </a:r>
          </a:p>
        </p:txBody>
      </p:sp>
    </p:spTree>
    <p:extLst>
      <p:ext uri="{BB962C8B-B14F-4D97-AF65-F5344CB8AC3E}">
        <p14:creationId xmlns:p14="http://schemas.microsoft.com/office/powerpoint/2010/main" val="338363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Selección de la muestra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Tómbola: Consiste en enumerar todos los elementos </a:t>
            </a:r>
            <a:r>
              <a:rPr lang="es-MX" dirty="0" err="1"/>
              <a:t>muestrales</a:t>
            </a:r>
            <a:r>
              <a:rPr lang="es-MX" dirty="0"/>
              <a:t> del uno al número </a:t>
            </a:r>
            <a:r>
              <a:rPr lang="es-MX" i="1" dirty="0"/>
              <a:t>n</a:t>
            </a:r>
            <a:r>
              <a:rPr lang="es-MX" dirty="0"/>
              <a:t>. hacer fichas o papeles, uno por cada elemento, revolverlos en una caja, e ir sacando </a:t>
            </a:r>
            <a:r>
              <a:rPr lang="es-MX" i="1" dirty="0"/>
              <a:t>n</a:t>
            </a:r>
            <a:r>
              <a:rPr lang="es-MX" dirty="0"/>
              <a:t> numero de fichas, según el tamaño de la muestra. Los números elegidos al azar conformarán la muestra</a:t>
            </a:r>
          </a:p>
          <a:p>
            <a:r>
              <a:rPr lang="es-MX" dirty="0"/>
              <a:t>Números </a:t>
            </a:r>
            <a:r>
              <a:rPr lang="es-MX" dirty="0" err="1"/>
              <a:t>random</a:t>
            </a:r>
            <a:r>
              <a:rPr lang="es-MX" dirty="0"/>
              <a:t> o números aleatorios: el uso de números </a:t>
            </a:r>
            <a:r>
              <a:rPr lang="es-MX" dirty="0" err="1"/>
              <a:t>random</a:t>
            </a:r>
            <a:r>
              <a:rPr lang="es-MX" dirty="0"/>
              <a:t> no significa la selección azarosa o fortuita, sino la utilización de una tabla de números que implica un mecanismo de probabilidad muy bien diseñados.</a:t>
            </a:r>
          </a:p>
          <a:p>
            <a:r>
              <a:rPr lang="es-MX" dirty="0" err="1"/>
              <a:t>Sistematica</a:t>
            </a:r>
            <a:r>
              <a:rPr lang="es-MX" dirty="0"/>
              <a:t> de elementos </a:t>
            </a:r>
            <a:r>
              <a:rPr lang="es-MX" dirty="0" err="1"/>
              <a:t>muestrales</a:t>
            </a:r>
            <a:r>
              <a:rPr lang="es-MX" dirty="0"/>
              <a:t>: es un procedimiento de selección que implica elegir dentro de una población </a:t>
            </a:r>
            <a:r>
              <a:rPr lang="es-MX" i="1" dirty="0"/>
              <a:t>N</a:t>
            </a:r>
            <a:r>
              <a:rPr lang="es-MX" dirty="0"/>
              <a:t> un numero </a:t>
            </a:r>
            <a:r>
              <a:rPr lang="es-MX" i="1" dirty="0"/>
              <a:t>n</a:t>
            </a:r>
            <a:r>
              <a:rPr lang="es-MX" dirty="0"/>
              <a:t> de elementos a partir de un intervalo </a:t>
            </a:r>
            <a:r>
              <a:rPr lang="es-MX" i="1" dirty="0"/>
              <a:t>K</a:t>
            </a:r>
            <a:r>
              <a:rPr lang="es-MX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138" y="5129159"/>
            <a:ext cx="1051643" cy="78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5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Sampieri</a:t>
            </a:r>
            <a:r>
              <a:rPr lang="es-ES" dirty="0"/>
              <a:t>, R., </a:t>
            </a:r>
            <a:r>
              <a:rPr lang="es-ES" dirty="0" err="1"/>
              <a:t>Fernandez</a:t>
            </a:r>
            <a:r>
              <a:rPr lang="es-ES" dirty="0"/>
              <a:t>, C., &amp; Baptista, P.. (2006). Selección de la muestra. En Metodología de la investigación(235-270). </a:t>
            </a:r>
            <a:r>
              <a:rPr lang="es-ES" dirty="0" err="1"/>
              <a:t>Mexico</a:t>
            </a:r>
            <a:r>
              <a:rPr lang="es-ES" dirty="0"/>
              <a:t>: McGraw Hill.</a:t>
            </a:r>
          </a:p>
          <a:p>
            <a:r>
              <a:rPr lang="es-MX" dirty="0"/>
              <a:t>Sampieri, R., Collado, C. &amp; Lucio, P. (2014). </a:t>
            </a:r>
            <a:r>
              <a:rPr lang="es-MX" dirty="0" err="1"/>
              <a:t>Metodología</a:t>
            </a:r>
            <a:r>
              <a:rPr lang="es-MX" dirty="0"/>
              <a:t> de la </a:t>
            </a:r>
            <a:r>
              <a:rPr lang="es-MX" dirty="0" err="1"/>
              <a:t>investigación</a:t>
            </a:r>
            <a:r>
              <a:rPr lang="es-MX" dirty="0"/>
              <a:t>. </a:t>
            </a:r>
            <a:r>
              <a:rPr lang="es-MX" dirty="0" err="1"/>
              <a:t>México</a:t>
            </a:r>
            <a:r>
              <a:rPr lang="es-MX" dirty="0"/>
              <a:t>, D.F: McGraw-Hill </a:t>
            </a:r>
            <a:r>
              <a:rPr lang="es-MX" dirty="0" err="1"/>
              <a:t>Education</a:t>
            </a:r>
            <a:r>
              <a:rPr lang="es-E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27054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20444</TotalTime>
  <Words>604</Words>
  <Application>Microsoft Office PowerPoint</Application>
  <PresentationFormat>Panorámica</PresentationFormat>
  <Paragraphs>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Técnicas de muestreo</vt:lpstr>
      <vt:lpstr>Presentación de PowerPoint</vt:lpstr>
      <vt:lpstr>Presentación de PowerPoint</vt:lpstr>
      <vt:lpstr>Presentación de PowerPoint</vt:lpstr>
      <vt:lpstr>¿Cómo se delimita una población?</vt:lpstr>
      <vt:lpstr>Selección de muestra</vt:lpstr>
      <vt:lpstr>Tipos de muestra</vt:lpstr>
      <vt:lpstr>Selección de la muestra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Brayam Antony Cornejo Cruz</cp:lastModifiedBy>
  <cp:revision>27</cp:revision>
  <dcterms:created xsi:type="dcterms:W3CDTF">2021-03-24T22:26:39Z</dcterms:created>
  <dcterms:modified xsi:type="dcterms:W3CDTF">2021-08-12T00:22:38Z</dcterms:modified>
</cp:coreProperties>
</file>