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69" r:id="rId4"/>
    <p:sldId id="271" r:id="rId5"/>
    <p:sldId id="270" r:id="rId6"/>
    <p:sldId id="272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Planteamiento del Problema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0410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33612" y="1951445"/>
            <a:ext cx="9562148" cy="2955109"/>
          </a:xfrm>
        </p:spPr>
        <p:txBody>
          <a:bodyPr/>
          <a:lstStyle/>
          <a:p>
            <a:r>
              <a:rPr lang="es-ES" dirty="0"/>
              <a:t>De nada sirve contar con un buen método y mucho entusiasmo si no sabemos que investigar. En realidad, plantear el problema no es sino afinar y estructurar mas formalmente la idea de investigación. El paso de la idea al planteamiento del problema en ocasiones puede ser inmediato, casi automático.</a:t>
            </a:r>
          </a:p>
          <a:p>
            <a:r>
              <a:rPr lang="es-MX" dirty="0"/>
              <a:t>Seleccionar un tema o una idea no lo coloca inmediatamente en la posición de considerar que información habrá de recolectar, con cuáles métodos y como analizará los datos que obtenga. Antes necesita formular el problema especifico en términos concretos y explícitos.</a:t>
            </a:r>
          </a:p>
        </p:txBody>
      </p:sp>
    </p:spTree>
    <p:extLst>
      <p:ext uri="{BB962C8B-B14F-4D97-AF65-F5344CB8AC3E}">
        <p14:creationId xmlns:p14="http://schemas.microsoft.com/office/powerpoint/2010/main" val="3913847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Criterios para plantear el problema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El problema debe expresar una relación entre dos o mas conceptos o variables</a:t>
            </a:r>
          </a:p>
          <a:p>
            <a:r>
              <a:rPr lang="es-MX" dirty="0"/>
              <a:t>El problema debe estar formulado como pregunta, claramente sin ambigüedad</a:t>
            </a:r>
          </a:p>
          <a:p>
            <a:r>
              <a:rPr lang="es-MX" dirty="0"/>
              <a:t>El planteamiento debe implicar la posibilidad de realizar una prueba empírica</a:t>
            </a:r>
          </a:p>
        </p:txBody>
      </p:sp>
    </p:spTree>
    <p:extLst>
      <p:ext uri="{BB962C8B-B14F-4D97-AF65-F5344CB8AC3E}">
        <p14:creationId xmlns:p14="http://schemas.microsoft.com/office/powerpoint/2010/main" val="2270928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F9C42A-8B94-4101-ACFC-4AEE397E3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C56C66-AF73-428E-A5D5-ED0F780BD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s-MX" dirty="0"/>
              <a:t>Básicamente el planteamiento del problema se compone de los siguientes apartados:</a:t>
            </a:r>
          </a:p>
          <a:p>
            <a:pPr lvl="1">
              <a:lnSpc>
                <a:spcPct val="150000"/>
              </a:lnSpc>
            </a:pPr>
            <a:r>
              <a:rPr lang="es-MX" dirty="0"/>
              <a:t>Antecedentes</a:t>
            </a:r>
          </a:p>
          <a:p>
            <a:pPr lvl="1">
              <a:lnSpc>
                <a:spcPct val="150000"/>
              </a:lnSpc>
            </a:pPr>
            <a:r>
              <a:rPr lang="es-MX" dirty="0"/>
              <a:t>Descripción</a:t>
            </a:r>
          </a:p>
          <a:p>
            <a:pPr lvl="1">
              <a:lnSpc>
                <a:spcPct val="150000"/>
              </a:lnSpc>
            </a:pPr>
            <a:r>
              <a:rPr lang="es-MX" dirty="0"/>
              <a:t>Justificación</a:t>
            </a:r>
          </a:p>
          <a:p>
            <a:pPr lvl="1">
              <a:lnSpc>
                <a:spcPct val="150000"/>
              </a:lnSpc>
            </a:pPr>
            <a:r>
              <a:rPr lang="es-MX" dirty="0"/>
              <a:t>Objetivos</a:t>
            </a:r>
          </a:p>
          <a:p>
            <a:pPr lvl="1">
              <a:lnSpc>
                <a:spcPct val="150000"/>
              </a:lnSpc>
            </a:pPr>
            <a:r>
              <a:rPr lang="es-MX" dirty="0"/>
              <a:t>Hipótesis y variables</a:t>
            </a:r>
          </a:p>
          <a:p>
            <a:pPr lvl="1">
              <a:lnSpc>
                <a:spcPct val="150000"/>
              </a:lnSpc>
            </a:pPr>
            <a:r>
              <a:rPr lang="es-MX" dirty="0"/>
              <a:t>Preguntas de investigación</a:t>
            </a:r>
          </a:p>
          <a:p>
            <a:pPr lvl="1">
              <a:lnSpc>
                <a:spcPct val="150000"/>
              </a:lnSpc>
            </a:pPr>
            <a:r>
              <a:rPr lang="es-MX" dirty="0"/>
              <a:t>Limitaciones del estudio</a:t>
            </a:r>
          </a:p>
        </p:txBody>
      </p:sp>
    </p:spTree>
    <p:extLst>
      <p:ext uri="{BB962C8B-B14F-4D97-AF65-F5344CB8AC3E}">
        <p14:creationId xmlns:p14="http://schemas.microsoft.com/office/powerpoint/2010/main" val="937898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052319-D502-4750-BFFD-9978C70E9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Recomendaciones para el planteamiento del problema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3B3477-2B8A-4D3E-B016-A77ACCEA6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La redacción debe ser impersonal</a:t>
            </a:r>
          </a:p>
          <a:p>
            <a:r>
              <a:rPr lang="es-MX" dirty="0"/>
              <a:t>Tiene que ser concreto, no incluir material de relleno.</a:t>
            </a:r>
          </a:p>
          <a:p>
            <a:r>
              <a:rPr lang="es-MX" dirty="0"/>
              <a:t>Evitar ser muy extenso. El número de páginas puede ser uno o dos, aunque este tema depende de las pautas que establezca la investigación.</a:t>
            </a:r>
          </a:p>
          <a:p>
            <a:r>
              <a:rPr lang="es-MX" dirty="0"/>
              <a:t>No colocar contenidos que deben ir en justificación o en el estado del arte.</a:t>
            </a:r>
          </a:p>
          <a:p>
            <a:r>
              <a:rPr lang="es-MX" dirty="0"/>
              <a:t>Debe estar delimitado (espacio/tiempo) (dónde/cuándo)</a:t>
            </a:r>
          </a:p>
          <a:p>
            <a:r>
              <a:rPr lang="es-MX" dirty="0"/>
              <a:t>Debe ser viable (es decir que proponga una investigación que se puede realizar).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14187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E0B2F0-62E6-48E7-9785-244622B5A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453A4716-AFC8-4575-B17A-86BF1A5F04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92270" y="1340943"/>
            <a:ext cx="5312342" cy="4892947"/>
          </a:xfr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C256E68-6BDA-40B6-8DA0-9A5C207B05F6}"/>
              </a:ext>
            </a:extLst>
          </p:cNvPr>
          <p:cNvSpPr txBox="1"/>
          <p:nvPr/>
        </p:nvSpPr>
        <p:spPr>
          <a:xfrm>
            <a:off x="1423851" y="2664823"/>
            <a:ext cx="43629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Sala y Arnau (2014) ofrecen un </a:t>
            </a:r>
            <a:r>
              <a:rPr lang="es-MX" dirty="0" err="1"/>
              <a:t>checklist</a:t>
            </a:r>
            <a:r>
              <a:rPr lang="es-MX" dirty="0"/>
              <a:t> que permite evaluar tanto el planteamiento del problema (preguntas y objetivos) tal como se muestra la siguiente imagen.</a:t>
            </a:r>
          </a:p>
        </p:txBody>
      </p:sp>
    </p:spTree>
    <p:extLst>
      <p:ext uri="{BB962C8B-B14F-4D97-AF65-F5344CB8AC3E}">
        <p14:creationId xmlns:p14="http://schemas.microsoft.com/office/powerpoint/2010/main" val="3558015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Juarez</a:t>
            </a:r>
            <a:r>
              <a:rPr lang="es-MX" dirty="0"/>
              <a:t> </a:t>
            </a:r>
            <a:r>
              <a:rPr lang="es-MX" dirty="0" err="1"/>
              <a:t>Martinez</a:t>
            </a:r>
            <a:r>
              <a:rPr lang="es-MX" dirty="0"/>
              <a:t>, G. (2016). El planteamiento del problema. 10.13140/RG.2.2.29712.40966.</a:t>
            </a:r>
          </a:p>
          <a:p>
            <a:r>
              <a:rPr lang="es-MX" dirty="0"/>
              <a:t>Redacción (2019). Cómo redactar el planteamiento del problema paso a paso. Disponible en https://miasesordetesis.com/como-redactar-el-planteamiento-del-problema-paso-a-paso/</a:t>
            </a:r>
            <a:endParaRPr lang="es-ES" dirty="0"/>
          </a:p>
          <a:p>
            <a:r>
              <a:rPr lang="es-MX" dirty="0"/>
              <a:t>Sala, R. y Arnau, L. (2014). LAS PREGUNTAS Y LOS OBJETIVOS DE INVESTIGACIÓN. </a:t>
            </a:r>
            <a:r>
              <a:rPr lang="es-MX" dirty="0" err="1"/>
              <a:t>Universitat</a:t>
            </a:r>
            <a:r>
              <a:rPr lang="es-MX" dirty="0"/>
              <a:t> Autónoma de Barcelona.</a:t>
            </a:r>
            <a:endParaRPr lang="es-ES" dirty="0"/>
          </a:p>
          <a:p>
            <a:r>
              <a:rPr lang="es-ES" dirty="0"/>
              <a:t>Sampieri, R., </a:t>
            </a:r>
            <a:r>
              <a:rPr lang="es-ES" dirty="0" err="1"/>
              <a:t>Fernandez</a:t>
            </a:r>
            <a:r>
              <a:rPr lang="es-ES" dirty="0"/>
              <a:t>, C., &amp; Baptista, P.. (2006). Planteamiento del problema. En Metodología de la investigación(45-47). </a:t>
            </a:r>
            <a:r>
              <a:rPr lang="es-ES" dirty="0" err="1"/>
              <a:t>Mexico</a:t>
            </a:r>
            <a:r>
              <a:rPr lang="es-ES" dirty="0"/>
              <a:t>: McGraw Hill.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51657615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18984</TotalTime>
  <Words>391</Words>
  <Application>Microsoft Office PowerPoint</Application>
  <PresentationFormat>Panorámica</PresentationFormat>
  <Paragraphs>28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Espiral</vt:lpstr>
      <vt:lpstr>Planteamiento del Problema</vt:lpstr>
      <vt:lpstr>Presentación de PowerPoint</vt:lpstr>
      <vt:lpstr>Criterios para plantear el problema</vt:lpstr>
      <vt:lpstr>Presentación de PowerPoint</vt:lpstr>
      <vt:lpstr>Recomendaciones para el planteamiento del problema </vt:lpstr>
      <vt:lpstr>Presentación de PowerPoint</vt:lpstr>
      <vt:lpstr>Bibliografía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Investigación cuantitativa en psicología</dc:title>
  <dc:creator>edgar gomez garcia</dc:creator>
  <cp:lastModifiedBy>BRAYAM ANTONY CORNEJO CRUZ</cp:lastModifiedBy>
  <cp:revision>19</cp:revision>
  <dcterms:created xsi:type="dcterms:W3CDTF">2021-03-24T22:26:39Z</dcterms:created>
  <dcterms:modified xsi:type="dcterms:W3CDTF">2021-06-15T04:04:16Z</dcterms:modified>
</cp:coreProperties>
</file>