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56" r:id="rId2"/>
    <p:sldId id="264" r:id="rId3"/>
    <p:sldId id="257" r:id="rId4"/>
    <p:sldId id="309" r:id="rId5"/>
    <p:sldId id="310" r:id="rId6"/>
    <p:sldId id="311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286" r:id="rId16"/>
  </p:sldIdLst>
  <p:sldSz cx="9144000" cy="5143500" type="screen16x9"/>
  <p:notesSz cx="6858000" cy="9144000"/>
  <p:embeddedFontLst>
    <p:embeddedFont>
      <p:font typeface="Aharoni" panose="02010803020104030203" pitchFamily="2" charset="-79"/>
      <p:bold r:id="rId18"/>
    </p:embeddedFont>
    <p:embeddedFont>
      <p:font typeface="Caveat Brush" panose="020B0604020202020204" charset="0"/>
      <p:regular r:id="rId19"/>
    </p:embeddedFont>
    <p:embeddedFont>
      <p:font typeface="Quicksand" panose="020B0604020202020204" charset="0"/>
      <p:regular r:id="rId20"/>
      <p:bold r:id="rId21"/>
    </p:embeddedFont>
    <p:embeddedFont>
      <p:font typeface="Quicksand Light" panose="020B0604020202020204" charset="0"/>
      <p:regular r:id="rId22"/>
      <p:bold r:id="rId23"/>
    </p:embeddedFont>
    <p:embeddedFont>
      <p:font typeface="Roboto Condensed Light" panose="02000000000000000000" pitchFamily="2" charset="0"/>
      <p:regular r:id="rId24"/>
      <p:italic r:id="rId25"/>
    </p:embeddedFont>
    <p:embeddedFont>
      <p:font typeface="Shine Brighter" panose="02000600000000000000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B8D948-F259-4C6D-AC12-B3EC73FCF577}">
  <a:tblStyle styleId="{FBB8D948-F259-4C6D-AC12-B3EC73FCF5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0" name="Google Shape;7670;gddec5d95fd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1" name="Google Shape;7671;gddec5d95fd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6" name="Google Shape;8316;gddecc8eec6_0_4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7" name="Google Shape;8317;gddecc8eec6_0_4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7" name="Google Shape;7677;gdddf2e662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8" name="Google Shape;7678;gdddf2e662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6" name="Google Shape;8316;gddecc8eec6_0_4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7" name="Google Shape;8317;gddecc8eec6_0_4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082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6" name="Google Shape;8316;gddecc8eec6_0_4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7" name="Google Shape;8317;gddecc8eec6_0_4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9851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9" name="Google Shape;9579;ge110b2c813_4_6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0" name="Google Shape;9580;ge110b2c813_4_6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3.png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hyperlink" Target="http://bit.ly/2TtBDfr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80425" y="1207950"/>
            <a:ext cx="6277200" cy="217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480300" y="3625463"/>
            <a:ext cx="6277200" cy="53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270100">
            <a:off x="5599271" y="-333982"/>
            <a:ext cx="2036935" cy="8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48580">
            <a:off x="8081348" y="-81622"/>
            <a:ext cx="1790162" cy="105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77559">
            <a:off x="-276230" y="3506314"/>
            <a:ext cx="1391033" cy="248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86671">
            <a:off x="8239063" y="1187223"/>
            <a:ext cx="1327300" cy="2769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655" y="1428192"/>
            <a:ext cx="677225" cy="71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100017">
            <a:off x="1596180" y="4540572"/>
            <a:ext cx="1616819" cy="89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799980">
            <a:off x="7336898" y="-906711"/>
            <a:ext cx="964231" cy="193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228923">
            <a:off x="1978400" y="-272245"/>
            <a:ext cx="1485876" cy="769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2"/>
          <p:cNvGrpSpPr/>
          <p:nvPr/>
        </p:nvGrpSpPr>
        <p:grpSpPr>
          <a:xfrm>
            <a:off x="7533146" y="1542665"/>
            <a:ext cx="131822" cy="145330"/>
            <a:chOff x="9943600" y="-1728387"/>
            <a:chExt cx="264225" cy="291300"/>
          </a:xfrm>
        </p:grpSpPr>
        <p:sp>
          <p:nvSpPr>
            <p:cNvPr id="20" name="Google Shape;20;p2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5985227" y="304819"/>
            <a:ext cx="131822" cy="136836"/>
            <a:chOff x="9933675" y="-1395987"/>
            <a:chExt cx="264225" cy="274275"/>
          </a:xfrm>
        </p:grpSpPr>
        <p:sp>
          <p:nvSpPr>
            <p:cNvPr id="61" name="Google Shape;61;p2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2"/>
          <p:cNvGrpSpPr/>
          <p:nvPr/>
        </p:nvGrpSpPr>
        <p:grpSpPr>
          <a:xfrm>
            <a:off x="3053662" y="4686093"/>
            <a:ext cx="119674" cy="122542"/>
            <a:chOff x="9646950" y="-1595337"/>
            <a:chExt cx="239875" cy="245625"/>
          </a:xfrm>
        </p:grpSpPr>
        <p:sp>
          <p:nvSpPr>
            <p:cNvPr id="90" name="Google Shape;90;p2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233473" y="2070643"/>
            <a:ext cx="75185" cy="77466"/>
            <a:chOff x="10113175" y="293163"/>
            <a:chExt cx="248875" cy="256425"/>
          </a:xfrm>
        </p:grpSpPr>
        <p:sp>
          <p:nvSpPr>
            <p:cNvPr id="129" name="Google Shape;129;p2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2922717" y="3653788"/>
            <a:ext cx="130924" cy="124126"/>
            <a:chOff x="9607275" y="-1266912"/>
            <a:chExt cx="262425" cy="248800"/>
          </a:xfrm>
        </p:grpSpPr>
        <p:sp>
          <p:nvSpPr>
            <p:cNvPr id="150" name="Google Shape;150;p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5033883" y="686118"/>
            <a:ext cx="75159" cy="71256"/>
            <a:chOff x="9607275" y="-1266912"/>
            <a:chExt cx="262425" cy="248800"/>
          </a:xfrm>
        </p:grpSpPr>
        <p:sp>
          <p:nvSpPr>
            <p:cNvPr id="175" name="Google Shape;175;p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2"/>
          <p:cNvGrpSpPr/>
          <p:nvPr/>
        </p:nvGrpSpPr>
        <p:grpSpPr>
          <a:xfrm>
            <a:off x="4563392" y="4465993"/>
            <a:ext cx="139904" cy="138457"/>
            <a:chOff x="10220425" y="-1503412"/>
            <a:chExt cx="280425" cy="277525"/>
          </a:xfrm>
        </p:grpSpPr>
        <p:sp>
          <p:nvSpPr>
            <p:cNvPr id="200" name="Google Shape;200;p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7" name="Google Shape;22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950329">
            <a:off x="3286356" y="4486934"/>
            <a:ext cx="750238" cy="1506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2"/>
          <p:cNvGrpSpPr/>
          <p:nvPr/>
        </p:nvGrpSpPr>
        <p:grpSpPr>
          <a:xfrm>
            <a:off x="2684376" y="4413155"/>
            <a:ext cx="75172" cy="78031"/>
            <a:chOff x="9933675" y="-1395987"/>
            <a:chExt cx="264225" cy="274275"/>
          </a:xfrm>
        </p:grpSpPr>
        <p:sp>
          <p:nvSpPr>
            <p:cNvPr id="229" name="Google Shape;229;p2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2"/>
          <p:cNvGrpSpPr/>
          <p:nvPr/>
        </p:nvGrpSpPr>
        <p:grpSpPr>
          <a:xfrm>
            <a:off x="8240099" y="4801881"/>
            <a:ext cx="119674" cy="122542"/>
            <a:chOff x="9646950" y="-1595337"/>
            <a:chExt cx="239875" cy="245625"/>
          </a:xfrm>
        </p:grpSpPr>
        <p:sp>
          <p:nvSpPr>
            <p:cNvPr id="258" name="Google Shape;258;p2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"/>
          <p:cNvGrpSpPr/>
          <p:nvPr/>
        </p:nvGrpSpPr>
        <p:grpSpPr>
          <a:xfrm>
            <a:off x="7961330" y="4114032"/>
            <a:ext cx="75182" cy="74404"/>
            <a:chOff x="10220425" y="-1503412"/>
            <a:chExt cx="280425" cy="277525"/>
          </a:xfrm>
        </p:grpSpPr>
        <p:sp>
          <p:nvSpPr>
            <p:cNvPr id="297" name="Google Shape;297;p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2"/>
          <p:cNvGrpSpPr/>
          <p:nvPr/>
        </p:nvGrpSpPr>
        <p:grpSpPr>
          <a:xfrm>
            <a:off x="1655319" y="349395"/>
            <a:ext cx="75154" cy="74377"/>
            <a:chOff x="10220425" y="-1503412"/>
            <a:chExt cx="280425" cy="277525"/>
          </a:xfrm>
        </p:grpSpPr>
        <p:sp>
          <p:nvSpPr>
            <p:cNvPr id="325" name="Google Shape;325;p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 flipH="1">
            <a:off x="2941342" y="880680"/>
            <a:ext cx="119668" cy="131930"/>
            <a:chOff x="9943600" y="-1728387"/>
            <a:chExt cx="264225" cy="291300"/>
          </a:xfrm>
        </p:grpSpPr>
        <p:sp>
          <p:nvSpPr>
            <p:cNvPr id="353" name="Google Shape;353;p2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2"/>
          <p:cNvGrpSpPr/>
          <p:nvPr/>
        </p:nvGrpSpPr>
        <p:grpSpPr>
          <a:xfrm>
            <a:off x="312105" y="1147200"/>
            <a:ext cx="130924" cy="124126"/>
            <a:chOff x="9607275" y="-1266912"/>
            <a:chExt cx="262425" cy="248800"/>
          </a:xfrm>
        </p:grpSpPr>
        <p:sp>
          <p:nvSpPr>
            <p:cNvPr id="394" name="Google Shape;394;p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"/>
          <p:cNvGrpSpPr/>
          <p:nvPr/>
        </p:nvGrpSpPr>
        <p:grpSpPr>
          <a:xfrm>
            <a:off x="958031" y="776226"/>
            <a:ext cx="124164" cy="127930"/>
            <a:chOff x="10113175" y="293163"/>
            <a:chExt cx="248875" cy="256425"/>
          </a:xfrm>
        </p:grpSpPr>
        <p:sp>
          <p:nvSpPr>
            <p:cNvPr id="419" name="Google Shape;419;p2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"/>
          <p:cNvGrpSpPr/>
          <p:nvPr/>
        </p:nvGrpSpPr>
        <p:grpSpPr>
          <a:xfrm>
            <a:off x="307617" y="245293"/>
            <a:ext cx="139904" cy="138457"/>
            <a:chOff x="10220425" y="-1503412"/>
            <a:chExt cx="280425" cy="277525"/>
          </a:xfrm>
        </p:grpSpPr>
        <p:sp>
          <p:nvSpPr>
            <p:cNvPr id="440" name="Google Shape;440;p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"/>
          <p:cNvGrpSpPr/>
          <p:nvPr/>
        </p:nvGrpSpPr>
        <p:grpSpPr>
          <a:xfrm>
            <a:off x="6013552" y="4970007"/>
            <a:ext cx="75177" cy="76979"/>
            <a:chOff x="9646950" y="-1595337"/>
            <a:chExt cx="239875" cy="245625"/>
          </a:xfrm>
        </p:grpSpPr>
        <p:sp>
          <p:nvSpPr>
            <p:cNvPr id="468" name="Google Shape;468;p2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2"/>
          <p:cNvGrpSpPr/>
          <p:nvPr/>
        </p:nvGrpSpPr>
        <p:grpSpPr>
          <a:xfrm>
            <a:off x="4360481" y="149476"/>
            <a:ext cx="124164" cy="127930"/>
            <a:chOff x="10113175" y="293163"/>
            <a:chExt cx="248875" cy="256425"/>
          </a:xfrm>
        </p:grpSpPr>
        <p:sp>
          <p:nvSpPr>
            <p:cNvPr id="507" name="Google Shape;507;p2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2"/>
          <p:cNvGrpSpPr/>
          <p:nvPr/>
        </p:nvGrpSpPr>
        <p:grpSpPr>
          <a:xfrm>
            <a:off x="8757958" y="4321343"/>
            <a:ext cx="75159" cy="71256"/>
            <a:chOff x="9607275" y="-1266912"/>
            <a:chExt cx="262425" cy="248800"/>
          </a:xfrm>
        </p:grpSpPr>
        <p:sp>
          <p:nvSpPr>
            <p:cNvPr id="528" name="Google Shape;528;p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2" name="Google Shape;552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9959136" flipH="1">
            <a:off x="675853" y="4431608"/>
            <a:ext cx="1006939" cy="55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680837">
            <a:off x="-604511" y="2511485"/>
            <a:ext cx="1964140" cy="72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1331" y="3120430"/>
            <a:ext cx="677225" cy="7199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5" name="Google Shape;555;p2"/>
          <p:cNvGrpSpPr/>
          <p:nvPr/>
        </p:nvGrpSpPr>
        <p:grpSpPr>
          <a:xfrm>
            <a:off x="400230" y="4294913"/>
            <a:ext cx="130924" cy="124126"/>
            <a:chOff x="9607275" y="-1266912"/>
            <a:chExt cx="262425" cy="248800"/>
          </a:xfrm>
        </p:grpSpPr>
        <p:sp>
          <p:nvSpPr>
            <p:cNvPr id="556" name="Google Shape;556;p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2"/>
          <p:cNvGrpSpPr/>
          <p:nvPr/>
        </p:nvGrpSpPr>
        <p:grpSpPr>
          <a:xfrm>
            <a:off x="1082194" y="4029395"/>
            <a:ext cx="75154" cy="74377"/>
            <a:chOff x="10220425" y="-1503412"/>
            <a:chExt cx="280425" cy="277525"/>
          </a:xfrm>
        </p:grpSpPr>
        <p:sp>
          <p:nvSpPr>
            <p:cNvPr id="581" name="Google Shape;581;p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4"/>
          <p:cNvSpPr txBox="1">
            <a:spLocks noGrp="1"/>
          </p:cNvSpPr>
          <p:nvPr>
            <p:ph type="subTitle" idx="1"/>
          </p:nvPr>
        </p:nvSpPr>
        <p:spPr>
          <a:xfrm>
            <a:off x="714300" y="1181100"/>
            <a:ext cx="7715400" cy="3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icksand"/>
              <a:buAutoNum type="arabicPeriod"/>
              <a:defRPr sz="1200">
                <a:solidFill>
                  <a:srgbClr val="19191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solidFill>
                  <a:srgbClr val="19191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solidFill>
                  <a:srgbClr val="19191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solidFill>
                  <a:srgbClr val="19191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solidFill>
                  <a:srgbClr val="19191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solidFill>
                  <a:srgbClr val="19191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solidFill>
                  <a:srgbClr val="19191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solidFill>
                  <a:srgbClr val="19191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40" name="Google Shape;1240;p4"/>
          <p:cNvSpPr txBox="1">
            <a:spLocks noGrp="1"/>
          </p:cNvSpPr>
          <p:nvPr>
            <p:ph type="title"/>
          </p:nvPr>
        </p:nvSpPr>
        <p:spPr>
          <a:xfrm>
            <a:off x="714300" y="344631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1241" name="Google Shape;124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125599">
            <a:off x="6942292" y="-252683"/>
            <a:ext cx="2053393" cy="76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099963">
            <a:off x="8150678" y="-333415"/>
            <a:ext cx="1567595" cy="92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94640">
            <a:off x="8696179" y="552288"/>
            <a:ext cx="817643" cy="1249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4" name="Google Shape;1244;p4"/>
          <p:cNvGrpSpPr/>
          <p:nvPr/>
        </p:nvGrpSpPr>
        <p:grpSpPr>
          <a:xfrm>
            <a:off x="145076" y="4540432"/>
            <a:ext cx="67520" cy="64029"/>
            <a:chOff x="10113175" y="293163"/>
            <a:chExt cx="248875" cy="256425"/>
          </a:xfrm>
        </p:grpSpPr>
        <p:sp>
          <p:nvSpPr>
            <p:cNvPr id="1245" name="Google Shape;1245;p4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4"/>
          <p:cNvGrpSpPr/>
          <p:nvPr/>
        </p:nvGrpSpPr>
        <p:grpSpPr>
          <a:xfrm>
            <a:off x="8359742" y="823805"/>
            <a:ext cx="139904" cy="138457"/>
            <a:chOff x="10220425" y="-1503412"/>
            <a:chExt cx="280425" cy="277525"/>
          </a:xfrm>
        </p:grpSpPr>
        <p:sp>
          <p:nvSpPr>
            <p:cNvPr id="1266" name="Google Shape;1266;p4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4"/>
          <p:cNvGrpSpPr/>
          <p:nvPr/>
        </p:nvGrpSpPr>
        <p:grpSpPr>
          <a:xfrm>
            <a:off x="8629660" y="1346235"/>
            <a:ext cx="67522" cy="64016"/>
            <a:chOff x="9607275" y="-1266912"/>
            <a:chExt cx="262425" cy="248800"/>
          </a:xfrm>
        </p:grpSpPr>
        <p:sp>
          <p:nvSpPr>
            <p:cNvPr id="1294" name="Google Shape;1294;p4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" name="Google Shape;1318;p4"/>
          <p:cNvGrpSpPr/>
          <p:nvPr/>
        </p:nvGrpSpPr>
        <p:grpSpPr>
          <a:xfrm>
            <a:off x="7279171" y="476928"/>
            <a:ext cx="131822" cy="145330"/>
            <a:chOff x="9943600" y="-1728387"/>
            <a:chExt cx="264225" cy="291300"/>
          </a:xfrm>
        </p:grpSpPr>
        <p:sp>
          <p:nvSpPr>
            <p:cNvPr id="1319" name="Google Shape;1319;p4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" name="Google Shape;1359;p4"/>
          <p:cNvGrpSpPr/>
          <p:nvPr/>
        </p:nvGrpSpPr>
        <p:grpSpPr>
          <a:xfrm>
            <a:off x="7345501" y="142032"/>
            <a:ext cx="67520" cy="64029"/>
            <a:chOff x="10113175" y="293163"/>
            <a:chExt cx="248875" cy="256425"/>
          </a:xfrm>
        </p:grpSpPr>
        <p:sp>
          <p:nvSpPr>
            <p:cNvPr id="1360" name="Google Shape;1360;p4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" name="Google Shape;1380;p4"/>
          <p:cNvGrpSpPr/>
          <p:nvPr/>
        </p:nvGrpSpPr>
        <p:grpSpPr>
          <a:xfrm>
            <a:off x="8298767" y="111963"/>
            <a:ext cx="130924" cy="124126"/>
            <a:chOff x="9607275" y="-1266912"/>
            <a:chExt cx="262425" cy="248800"/>
          </a:xfrm>
        </p:grpSpPr>
        <p:sp>
          <p:nvSpPr>
            <p:cNvPr id="1381" name="Google Shape;1381;p4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" name="Google Shape;1405;p4"/>
          <p:cNvGrpSpPr/>
          <p:nvPr/>
        </p:nvGrpSpPr>
        <p:grpSpPr>
          <a:xfrm>
            <a:off x="1056012" y="4950618"/>
            <a:ext cx="119674" cy="122542"/>
            <a:chOff x="9646950" y="-1595337"/>
            <a:chExt cx="239875" cy="245625"/>
          </a:xfrm>
        </p:grpSpPr>
        <p:sp>
          <p:nvSpPr>
            <p:cNvPr id="1406" name="Google Shape;1406;p4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4"/>
          <p:cNvGrpSpPr/>
          <p:nvPr/>
        </p:nvGrpSpPr>
        <p:grpSpPr>
          <a:xfrm>
            <a:off x="333739" y="4075006"/>
            <a:ext cx="131822" cy="136836"/>
            <a:chOff x="9933675" y="-1395987"/>
            <a:chExt cx="264225" cy="274275"/>
          </a:xfrm>
        </p:grpSpPr>
        <p:sp>
          <p:nvSpPr>
            <p:cNvPr id="1445" name="Google Shape;1445;p4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3" name="Google Shape;147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080" y="4502167"/>
            <a:ext cx="677225" cy="71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7"/>
          <p:cNvSpPr txBox="1">
            <a:spLocks noGrp="1"/>
          </p:cNvSpPr>
          <p:nvPr>
            <p:ph type="subTitle" idx="1"/>
          </p:nvPr>
        </p:nvSpPr>
        <p:spPr>
          <a:xfrm>
            <a:off x="857038" y="1850075"/>
            <a:ext cx="3789000" cy="25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884" name="Google Shape;1884;p7"/>
          <p:cNvSpPr txBox="1">
            <a:spLocks noGrp="1"/>
          </p:cNvSpPr>
          <p:nvPr>
            <p:ph type="title"/>
          </p:nvPr>
        </p:nvSpPr>
        <p:spPr>
          <a:xfrm>
            <a:off x="857038" y="918675"/>
            <a:ext cx="38577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885" name="Google Shape;188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77707">
            <a:off x="-367694" y="-30264"/>
            <a:ext cx="995510" cy="177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6" name="Google Shape;188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72267">
            <a:off x="6907764" y="4664722"/>
            <a:ext cx="1350046" cy="69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7" name="Google Shape;188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012012">
            <a:off x="863039" y="-486914"/>
            <a:ext cx="726995" cy="111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8" name="Google Shape;1888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39412">
            <a:off x="8174296" y="4205925"/>
            <a:ext cx="805082" cy="161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9" name="Google Shape;188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456499">
            <a:off x="77150" y="692759"/>
            <a:ext cx="524455" cy="557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0" name="Google Shape;1890;p7"/>
          <p:cNvGrpSpPr/>
          <p:nvPr/>
        </p:nvGrpSpPr>
        <p:grpSpPr>
          <a:xfrm>
            <a:off x="1004962" y="472243"/>
            <a:ext cx="119674" cy="122542"/>
            <a:chOff x="9646950" y="-1595337"/>
            <a:chExt cx="239875" cy="245625"/>
          </a:xfrm>
        </p:grpSpPr>
        <p:sp>
          <p:nvSpPr>
            <p:cNvPr id="1891" name="Google Shape;1891;p7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7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7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7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7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7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7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7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7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7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7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7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7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7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7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7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7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7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7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7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7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7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7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7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7"/>
          <p:cNvGrpSpPr/>
          <p:nvPr/>
        </p:nvGrpSpPr>
        <p:grpSpPr>
          <a:xfrm>
            <a:off x="8926094" y="4063645"/>
            <a:ext cx="75154" cy="74377"/>
            <a:chOff x="10220425" y="-1503412"/>
            <a:chExt cx="280425" cy="277525"/>
          </a:xfrm>
        </p:grpSpPr>
        <p:sp>
          <p:nvSpPr>
            <p:cNvPr id="1930" name="Google Shape;1930;p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7" name="Google Shape;1957;p7"/>
          <p:cNvGrpSpPr/>
          <p:nvPr/>
        </p:nvGrpSpPr>
        <p:grpSpPr>
          <a:xfrm>
            <a:off x="6704906" y="4728576"/>
            <a:ext cx="124164" cy="127930"/>
            <a:chOff x="10113175" y="293163"/>
            <a:chExt cx="248875" cy="256425"/>
          </a:xfrm>
        </p:grpSpPr>
        <p:sp>
          <p:nvSpPr>
            <p:cNvPr id="1958" name="Google Shape;1958;p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8" name="Google Shape;1978;p7"/>
          <p:cNvGrpSpPr/>
          <p:nvPr/>
        </p:nvGrpSpPr>
        <p:grpSpPr>
          <a:xfrm>
            <a:off x="174267" y="1379793"/>
            <a:ext cx="139904" cy="138457"/>
            <a:chOff x="10220425" y="-1503412"/>
            <a:chExt cx="280425" cy="277525"/>
          </a:xfrm>
        </p:grpSpPr>
        <p:sp>
          <p:nvSpPr>
            <p:cNvPr id="1979" name="Google Shape;1979;p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7"/>
          <p:cNvGrpSpPr/>
          <p:nvPr/>
        </p:nvGrpSpPr>
        <p:grpSpPr>
          <a:xfrm>
            <a:off x="8156030" y="4604438"/>
            <a:ext cx="130924" cy="124126"/>
            <a:chOff x="9607275" y="-1266912"/>
            <a:chExt cx="262425" cy="248800"/>
          </a:xfrm>
        </p:grpSpPr>
        <p:sp>
          <p:nvSpPr>
            <p:cNvPr id="2007" name="Google Shape;2007;p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7"/>
          <p:cNvGrpSpPr/>
          <p:nvPr/>
        </p:nvGrpSpPr>
        <p:grpSpPr>
          <a:xfrm>
            <a:off x="1413276" y="742092"/>
            <a:ext cx="75172" cy="78031"/>
            <a:chOff x="9933675" y="-1395987"/>
            <a:chExt cx="264225" cy="274275"/>
          </a:xfrm>
        </p:grpSpPr>
        <p:sp>
          <p:nvSpPr>
            <p:cNvPr id="2032" name="Google Shape;2032;p7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0" name="Google Shape;2060;p7"/>
          <p:cNvGrpSpPr/>
          <p:nvPr/>
        </p:nvGrpSpPr>
        <p:grpSpPr>
          <a:xfrm flipH="1">
            <a:off x="8903842" y="4948268"/>
            <a:ext cx="119668" cy="131930"/>
            <a:chOff x="9943600" y="-1728387"/>
            <a:chExt cx="264225" cy="291300"/>
          </a:xfrm>
        </p:grpSpPr>
        <p:sp>
          <p:nvSpPr>
            <p:cNvPr id="2061" name="Google Shape;2061;p7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p8"/>
          <p:cNvSpPr txBox="1">
            <a:spLocks noGrp="1"/>
          </p:cNvSpPr>
          <p:nvPr>
            <p:ph type="title"/>
          </p:nvPr>
        </p:nvSpPr>
        <p:spPr>
          <a:xfrm>
            <a:off x="2686050" y="1393425"/>
            <a:ext cx="3771900" cy="2931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103" name="Google Shape;2103;p8"/>
          <p:cNvGrpSpPr/>
          <p:nvPr/>
        </p:nvGrpSpPr>
        <p:grpSpPr>
          <a:xfrm flipH="1">
            <a:off x="887691" y="2372594"/>
            <a:ext cx="131822" cy="136836"/>
            <a:chOff x="9933675" y="-1395987"/>
            <a:chExt cx="264225" cy="274275"/>
          </a:xfrm>
        </p:grpSpPr>
        <p:sp>
          <p:nvSpPr>
            <p:cNvPr id="2104" name="Google Shape;2104;p8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8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8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8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8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8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8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8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8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8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8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8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8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8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8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8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8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8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8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8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8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8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8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8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8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8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8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8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8"/>
          <p:cNvGrpSpPr/>
          <p:nvPr/>
        </p:nvGrpSpPr>
        <p:grpSpPr>
          <a:xfrm flipH="1">
            <a:off x="5893254" y="4686093"/>
            <a:ext cx="119674" cy="122542"/>
            <a:chOff x="9646950" y="-1595337"/>
            <a:chExt cx="239875" cy="245625"/>
          </a:xfrm>
        </p:grpSpPr>
        <p:sp>
          <p:nvSpPr>
            <p:cNvPr id="2133" name="Google Shape;2133;p8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8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8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8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8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8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8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8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8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8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8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8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1" name="Google Shape;2171;p8"/>
          <p:cNvGrpSpPr/>
          <p:nvPr/>
        </p:nvGrpSpPr>
        <p:grpSpPr>
          <a:xfrm flipH="1">
            <a:off x="7108369" y="3521593"/>
            <a:ext cx="75185" cy="77466"/>
            <a:chOff x="10113175" y="293163"/>
            <a:chExt cx="248875" cy="256425"/>
          </a:xfrm>
        </p:grpSpPr>
        <p:sp>
          <p:nvSpPr>
            <p:cNvPr id="2172" name="Google Shape;2172;p8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2" name="Google Shape;2192;p8"/>
          <p:cNvGrpSpPr/>
          <p:nvPr/>
        </p:nvGrpSpPr>
        <p:grpSpPr>
          <a:xfrm flipH="1">
            <a:off x="4363293" y="4465993"/>
            <a:ext cx="139904" cy="138457"/>
            <a:chOff x="10220425" y="-1503412"/>
            <a:chExt cx="280425" cy="277525"/>
          </a:xfrm>
        </p:grpSpPr>
        <p:sp>
          <p:nvSpPr>
            <p:cNvPr id="2193" name="Google Shape;2193;p8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8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8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8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0" name="Google Shape;2220;p8"/>
          <p:cNvGrpSpPr/>
          <p:nvPr/>
        </p:nvGrpSpPr>
        <p:grpSpPr>
          <a:xfrm flipH="1">
            <a:off x="7469092" y="4708355"/>
            <a:ext cx="75172" cy="78031"/>
            <a:chOff x="9933675" y="-1395987"/>
            <a:chExt cx="264225" cy="274275"/>
          </a:xfrm>
        </p:grpSpPr>
        <p:sp>
          <p:nvSpPr>
            <p:cNvPr id="2221" name="Google Shape;2221;p8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8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8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9" name="Google Shape;2249;p8"/>
          <p:cNvGrpSpPr/>
          <p:nvPr/>
        </p:nvGrpSpPr>
        <p:grpSpPr>
          <a:xfrm flipH="1">
            <a:off x="1640767" y="1881470"/>
            <a:ext cx="75154" cy="74377"/>
            <a:chOff x="10220425" y="-1503412"/>
            <a:chExt cx="280425" cy="277525"/>
          </a:xfrm>
        </p:grpSpPr>
        <p:sp>
          <p:nvSpPr>
            <p:cNvPr id="2250" name="Google Shape;2250;p8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8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8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8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8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8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8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8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8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8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8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8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8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8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8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8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8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8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8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8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8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8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8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8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8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8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8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7" name="Google Shape;2277;p8"/>
          <p:cNvGrpSpPr/>
          <p:nvPr/>
        </p:nvGrpSpPr>
        <p:grpSpPr>
          <a:xfrm>
            <a:off x="6005580" y="880680"/>
            <a:ext cx="119668" cy="131930"/>
            <a:chOff x="9943600" y="-1728387"/>
            <a:chExt cx="264225" cy="291300"/>
          </a:xfrm>
        </p:grpSpPr>
        <p:sp>
          <p:nvSpPr>
            <p:cNvPr id="2278" name="Google Shape;2278;p8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8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8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8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8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8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8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8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8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8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8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8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8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8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8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8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8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8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8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8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8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8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8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8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8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8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8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8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8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8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8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8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8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8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8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8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8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8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8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8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8" name="Google Shape;2318;p8"/>
          <p:cNvGrpSpPr/>
          <p:nvPr/>
        </p:nvGrpSpPr>
        <p:grpSpPr>
          <a:xfrm flipH="1">
            <a:off x="6327036" y="151375"/>
            <a:ext cx="130924" cy="124126"/>
            <a:chOff x="9607275" y="-1266912"/>
            <a:chExt cx="262425" cy="248800"/>
          </a:xfrm>
        </p:grpSpPr>
        <p:sp>
          <p:nvSpPr>
            <p:cNvPr id="2319" name="Google Shape;2319;p8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8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8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8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8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8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8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8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8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8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8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8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8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8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8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8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8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8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8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8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8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8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8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8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3" name="Google Shape;2343;p8"/>
          <p:cNvGrpSpPr/>
          <p:nvPr/>
        </p:nvGrpSpPr>
        <p:grpSpPr>
          <a:xfrm flipH="1">
            <a:off x="1112495" y="3641114"/>
            <a:ext cx="124164" cy="127930"/>
            <a:chOff x="10113175" y="293163"/>
            <a:chExt cx="248875" cy="256425"/>
          </a:xfrm>
        </p:grpSpPr>
        <p:sp>
          <p:nvSpPr>
            <p:cNvPr id="2344" name="Google Shape;2344;p8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8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8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8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8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8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8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8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8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8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4" name="Google Shape;2364;p8"/>
          <p:cNvGrpSpPr/>
          <p:nvPr/>
        </p:nvGrpSpPr>
        <p:grpSpPr>
          <a:xfrm flipH="1">
            <a:off x="7736118" y="1148018"/>
            <a:ext cx="139904" cy="138457"/>
            <a:chOff x="10220425" y="-1503412"/>
            <a:chExt cx="280425" cy="277525"/>
          </a:xfrm>
        </p:grpSpPr>
        <p:sp>
          <p:nvSpPr>
            <p:cNvPr id="2365" name="Google Shape;2365;p8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2" name="Google Shape;2392;p8"/>
          <p:cNvGrpSpPr/>
          <p:nvPr/>
        </p:nvGrpSpPr>
        <p:grpSpPr>
          <a:xfrm flipH="1">
            <a:off x="4581945" y="149476"/>
            <a:ext cx="124164" cy="127930"/>
            <a:chOff x="10113175" y="293163"/>
            <a:chExt cx="248875" cy="256425"/>
          </a:xfrm>
        </p:grpSpPr>
        <p:sp>
          <p:nvSpPr>
            <p:cNvPr id="2393" name="Google Shape;2393;p8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3" name="Google Shape;2413;p8"/>
          <p:cNvGrpSpPr/>
          <p:nvPr/>
        </p:nvGrpSpPr>
        <p:grpSpPr>
          <a:xfrm flipH="1">
            <a:off x="233473" y="4321343"/>
            <a:ext cx="75159" cy="71256"/>
            <a:chOff x="9607275" y="-1266912"/>
            <a:chExt cx="262425" cy="248800"/>
          </a:xfrm>
        </p:grpSpPr>
        <p:sp>
          <p:nvSpPr>
            <p:cNvPr id="2414" name="Google Shape;2414;p8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8" name="Google Shape;2438;p8"/>
          <p:cNvGrpSpPr/>
          <p:nvPr/>
        </p:nvGrpSpPr>
        <p:grpSpPr>
          <a:xfrm flipH="1">
            <a:off x="8535436" y="4294913"/>
            <a:ext cx="130924" cy="124126"/>
            <a:chOff x="9607275" y="-1266912"/>
            <a:chExt cx="262425" cy="248800"/>
          </a:xfrm>
        </p:grpSpPr>
        <p:sp>
          <p:nvSpPr>
            <p:cNvPr id="2439" name="Google Shape;2439;p8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3" name="Google Shape;2463;p8"/>
          <p:cNvGrpSpPr/>
          <p:nvPr/>
        </p:nvGrpSpPr>
        <p:grpSpPr>
          <a:xfrm flipH="1">
            <a:off x="7909242" y="4029395"/>
            <a:ext cx="75154" cy="74377"/>
            <a:chOff x="10220425" y="-1503412"/>
            <a:chExt cx="280425" cy="277525"/>
          </a:xfrm>
        </p:grpSpPr>
        <p:sp>
          <p:nvSpPr>
            <p:cNvPr id="2464" name="Google Shape;2464;p8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91" name="Google Shape;249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195664">
            <a:off x="-278528" y="1022511"/>
            <a:ext cx="813674" cy="145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2" name="Google Shape;249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28918">
            <a:off x="7804719" y="461229"/>
            <a:ext cx="1249962" cy="647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3" name="Google Shape;249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38035">
            <a:off x="-299579" y="2971877"/>
            <a:ext cx="1141260" cy="67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4" name="Google Shape;2494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75422">
            <a:off x="254119" y="4177580"/>
            <a:ext cx="920363" cy="140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5" name="Google Shape;2495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184855">
            <a:off x="6517353" y="1439967"/>
            <a:ext cx="1407643" cy="61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6" name="Google Shape;2496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699998">
            <a:off x="6605276" y="-388157"/>
            <a:ext cx="2147670" cy="79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7" name="Google Shape;2497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8">
            <a:off x="8515823" y="894721"/>
            <a:ext cx="978483" cy="20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8" name="Google Shape;2498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839604">
            <a:off x="1709362" y="4093662"/>
            <a:ext cx="859987" cy="172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9" name="Google Shape;2499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2700000">
            <a:off x="1040911" y="2888132"/>
            <a:ext cx="1387934" cy="764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0" name="Google Shape;2500;p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31501" y="2620574"/>
            <a:ext cx="920473" cy="978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1" name="Google Shape;2501;p8"/>
          <p:cNvGrpSpPr/>
          <p:nvPr/>
        </p:nvGrpSpPr>
        <p:grpSpPr>
          <a:xfrm flipH="1">
            <a:off x="3365761" y="4818463"/>
            <a:ext cx="130924" cy="124126"/>
            <a:chOff x="9607275" y="-1266912"/>
            <a:chExt cx="262425" cy="248800"/>
          </a:xfrm>
        </p:grpSpPr>
        <p:sp>
          <p:nvSpPr>
            <p:cNvPr id="2502" name="Google Shape;2502;p8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6" name="Google Shape;2526;p8"/>
          <p:cNvGrpSpPr/>
          <p:nvPr/>
        </p:nvGrpSpPr>
        <p:grpSpPr>
          <a:xfrm flipH="1">
            <a:off x="419917" y="747620"/>
            <a:ext cx="75154" cy="74377"/>
            <a:chOff x="10220425" y="-1503412"/>
            <a:chExt cx="280425" cy="277525"/>
          </a:xfrm>
        </p:grpSpPr>
        <p:sp>
          <p:nvSpPr>
            <p:cNvPr id="2527" name="Google Shape;2527;p8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4" name="Google Shape;2554;p8"/>
          <p:cNvGrpSpPr/>
          <p:nvPr/>
        </p:nvGrpSpPr>
        <p:grpSpPr>
          <a:xfrm flipH="1">
            <a:off x="891532" y="1371514"/>
            <a:ext cx="124164" cy="127930"/>
            <a:chOff x="10113175" y="293163"/>
            <a:chExt cx="248875" cy="256425"/>
          </a:xfrm>
        </p:grpSpPr>
        <p:sp>
          <p:nvSpPr>
            <p:cNvPr id="2555" name="Google Shape;2555;p8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5" name="Google Shape;2575;p8"/>
          <p:cNvGrpSpPr/>
          <p:nvPr/>
        </p:nvGrpSpPr>
        <p:grpSpPr>
          <a:xfrm flipH="1">
            <a:off x="2178504" y="885368"/>
            <a:ext cx="119674" cy="122542"/>
            <a:chOff x="9646950" y="-1595337"/>
            <a:chExt cx="239875" cy="245625"/>
          </a:xfrm>
        </p:grpSpPr>
        <p:sp>
          <p:nvSpPr>
            <p:cNvPr id="2576" name="Google Shape;2576;p8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4" name="Google Shape;2614;p8"/>
          <p:cNvGrpSpPr/>
          <p:nvPr/>
        </p:nvGrpSpPr>
        <p:grpSpPr>
          <a:xfrm flipH="1">
            <a:off x="3529323" y="749181"/>
            <a:ext cx="75159" cy="71256"/>
            <a:chOff x="9607275" y="-1266912"/>
            <a:chExt cx="262425" cy="248800"/>
          </a:xfrm>
        </p:grpSpPr>
        <p:sp>
          <p:nvSpPr>
            <p:cNvPr id="2615" name="Google Shape;2615;p8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9" name="Google Shape;2639;p8"/>
          <p:cNvGrpSpPr/>
          <p:nvPr/>
        </p:nvGrpSpPr>
        <p:grpSpPr>
          <a:xfrm flipH="1">
            <a:off x="1329166" y="481181"/>
            <a:ext cx="131822" cy="136836"/>
            <a:chOff x="9933675" y="-1395987"/>
            <a:chExt cx="264225" cy="274275"/>
          </a:xfrm>
        </p:grpSpPr>
        <p:sp>
          <p:nvSpPr>
            <p:cNvPr id="2640" name="Google Shape;2640;p8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8" name="Google Shape;2668;p8"/>
          <p:cNvGrpSpPr/>
          <p:nvPr/>
        </p:nvGrpSpPr>
        <p:grpSpPr>
          <a:xfrm flipH="1">
            <a:off x="7768498" y="2958981"/>
            <a:ext cx="75159" cy="71256"/>
            <a:chOff x="9607275" y="-1266912"/>
            <a:chExt cx="262425" cy="248800"/>
          </a:xfrm>
        </p:grpSpPr>
        <p:sp>
          <p:nvSpPr>
            <p:cNvPr id="2669" name="Google Shape;2669;p8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9"/>
          <p:cNvSpPr txBox="1">
            <a:spLocks noGrp="1"/>
          </p:cNvSpPr>
          <p:nvPr>
            <p:ph type="title"/>
          </p:nvPr>
        </p:nvSpPr>
        <p:spPr>
          <a:xfrm>
            <a:off x="4880838" y="1593675"/>
            <a:ext cx="3243900" cy="74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95" name="Google Shape;2695;p9"/>
          <p:cNvSpPr txBox="1">
            <a:spLocks noGrp="1"/>
          </p:cNvSpPr>
          <p:nvPr>
            <p:ph type="subTitle" idx="1"/>
          </p:nvPr>
        </p:nvSpPr>
        <p:spPr>
          <a:xfrm>
            <a:off x="4880849" y="2379298"/>
            <a:ext cx="3243900" cy="1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9191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96" name="Google Shape;269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699927">
            <a:off x="7927508" y="311677"/>
            <a:ext cx="2012934" cy="88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7" name="Google Shape;269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707378">
            <a:off x="8159864" y="1540893"/>
            <a:ext cx="1809967" cy="66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8" name="Google Shape;269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25164">
            <a:off x="-908919" y="3803755"/>
            <a:ext cx="2055617" cy="1064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9" name="Google Shape;2699;p9"/>
          <p:cNvGrpSpPr/>
          <p:nvPr/>
        </p:nvGrpSpPr>
        <p:grpSpPr>
          <a:xfrm>
            <a:off x="7345501" y="142032"/>
            <a:ext cx="67520" cy="64029"/>
            <a:chOff x="10113175" y="293163"/>
            <a:chExt cx="248875" cy="256425"/>
          </a:xfrm>
        </p:grpSpPr>
        <p:sp>
          <p:nvSpPr>
            <p:cNvPr id="2700" name="Google Shape;2700;p9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0" name="Google Shape;2720;p9"/>
          <p:cNvGrpSpPr/>
          <p:nvPr/>
        </p:nvGrpSpPr>
        <p:grpSpPr>
          <a:xfrm>
            <a:off x="7839142" y="237988"/>
            <a:ext cx="130924" cy="124126"/>
            <a:chOff x="9607275" y="-1266912"/>
            <a:chExt cx="262425" cy="248800"/>
          </a:xfrm>
        </p:grpSpPr>
        <p:sp>
          <p:nvSpPr>
            <p:cNvPr id="2721" name="Google Shape;2721;p9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9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9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9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9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5" name="Google Shape;2745;p9"/>
          <p:cNvGrpSpPr/>
          <p:nvPr/>
        </p:nvGrpSpPr>
        <p:grpSpPr>
          <a:xfrm>
            <a:off x="8369874" y="916718"/>
            <a:ext cx="119674" cy="122542"/>
            <a:chOff x="9646950" y="-1595337"/>
            <a:chExt cx="239875" cy="245625"/>
          </a:xfrm>
        </p:grpSpPr>
        <p:sp>
          <p:nvSpPr>
            <p:cNvPr id="2746" name="Google Shape;2746;p9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4" name="Google Shape;2784;p9"/>
          <p:cNvGrpSpPr/>
          <p:nvPr/>
        </p:nvGrpSpPr>
        <p:grpSpPr>
          <a:xfrm>
            <a:off x="1678480" y="5018935"/>
            <a:ext cx="67509" cy="74427"/>
            <a:chOff x="9943600" y="-1728387"/>
            <a:chExt cx="264225" cy="291300"/>
          </a:xfrm>
        </p:grpSpPr>
        <p:sp>
          <p:nvSpPr>
            <p:cNvPr id="2785" name="Google Shape;2785;p9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9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9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25" name="Google Shape;282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089589">
            <a:off x="8265299" y="3046698"/>
            <a:ext cx="1599101" cy="940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6" name="Google Shape;2826;p9"/>
          <p:cNvGrpSpPr/>
          <p:nvPr/>
        </p:nvGrpSpPr>
        <p:grpSpPr>
          <a:xfrm rot="10800000">
            <a:off x="8480240" y="4445083"/>
            <a:ext cx="119685" cy="122527"/>
            <a:chOff x="10220425" y="-1503412"/>
            <a:chExt cx="280425" cy="277525"/>
          </a:xfrm>
        </p:grpSpPr>
        <p:sp>
          <p:nvSpPr>
            <p:cNvPr id="2827" name="Google Shape;2827;p9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4" name="Google Shape;2854;p9"/>
          <p:cNvGrpSpPr/>
          <p:nvPr/>
        </p:nvGrpSpPr>
        <p:grpSpPr>
          <a:xfrm>
            <a:off x="8565710" y="2014560"/>
            <a:ext cx="67522" cy="64016"/>
            <a:chOff x="9607275" y="-1266912"/>
            <a:chExt cx="262425" cy="248800"/>
          </a:xfrm>
        </p:grpSpPr>
        <p:sp>
          <p:nvSpPr>
            <p:cNvPr id="2855" name="Google Shape;2855;p9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9" name="Google Shape;2879;p9"/>
          <p:cNvGrpSpPr/>
          <p:nvPr/>
        </p:nvGrpSpPr>
        <p:grpSpPr>
          <a:xfrm>
            <a:off x="375451" y="3684482"/>
            <a:ext cx="67520" cy="64029"/>
            <a:chOff x="10113175" y="293163"/>
            <a:chExt cx="248875" cy="256425"/>
          </a:xfrm>
        </p:grpSpPr>
        <p:sp>
          <p:nvSpPr>
            <p:cNvPr id="2880" name="Google Shape;2880;p9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00" name="Google Shape;2900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897284">
            <a:off x="7972523" y="4519946"/>
            <a:ext cx="914353" cy="1396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1" name="Google Shape;2901;p9"/>
          <p:cNvGrpSpPr/>
          <p:nvPr/>
        </p:nvGrpSpPr>
        <p:grpSpPr>
          <a:xfrm>
            <a:off x="9005012" y="4543181"/>
            <a:ext cx="119674" cy="122542"/>
            <a:chOff x="9646950" y="-1595337"/>
            <a:chExt cx="239875" cy="245625"/>
          </a:xfrm>
        </p:grpSpPr>
        <p:sp>
          <p:nvSpPr>
            <p:cNvPr id="2902" name="Google Shape;2902;p9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9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9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0" name="Google Shape;2940;p9"/>
          <p:cNvGrpSpPr/>
          <p:nvPr/>
        </p:nvGrpSpPr>
        <p:grpSpPr>
          <a:xfrm>
            <a:off x="8760521" y="2598428"/>
            <a:ext cx="131822" cy="145330"/>
            <a:chOff x="9943600" y="-1728387"/>
            <a:chExt cx="264225" cy="291300"/>
          </a:xfrm>
        </p:grpSpPr>
        <p:sp>
          <p:nvSpPr>
            <p:cNvPr id="2941" name="Google Shape;2941;p9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9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9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9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9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9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9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9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9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9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9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9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9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9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9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9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9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9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9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9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9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9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9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9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9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9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9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9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81" name="Google Shape;2981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816959">
            <a:off x="437940" y="-862200"/>
            <a:ext cx="897422" cy="187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2" name="Google Shape;2982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95126" y="290852"/>
            <a:ext cx="869175" cy="9239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3" name="Google Shape;2983;p9"/>
          <p:cNvGrpSpPr/>
          <p:nvPr/>
        </p:nvGrpSpPr>
        <p:grpSpPr>
          <a:xfrm>
            <a:off x="682342" y="964818"/>
            <a:ext cx="139904" cy="138457"/>
            <a:chOff x="10220425" y="-1503412"/>
            <a:chExt cx="280425" cy="277525"/>
          </a:xfrm>
        </p:grpSpPr>
        <p:sp>
          <p:nvSpPr>
            <p:cNvPr id="2984" name="Google Shape;2984;p9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9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9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9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9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9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9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9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9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9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9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9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9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9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9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9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9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9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9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9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9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9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9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9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9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9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9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1" name="Google Shape;3011;p9"/>
          <p:cNvGrpSpPr/>
          <p:nvPr/>
        </p:nvGrpSpPr>
        <p:grpSpPr>
          <a:xfrm>
            <a:off x="85132" y="104816"/>
            <a:ext cx="67526" cy="66828"/>
            <a:chOff x="10220425" y="-1503412"/>
            <a:chExt cx="280425" cy="277525"/>
          </a:xfrm>
        </p:grpSpPr>
        <p:sp>
          <p:nvSpPr>
            <p:cNvPr id="3012" name="Google Shape;3012;p9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9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9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9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9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9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9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9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9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9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9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9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9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9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9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9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9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9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9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9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9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9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9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9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9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9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9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39" name="Google Shape;3039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226387">
            <a:off x="-328334" y="1577054"/>
            <a:ext cx="1135593" cy="20263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0" name="Google Shape;3040;p9"/>
          <p:cNvGrpSpPr/>
          <p:nvPr/>
        </p:nvGrpSpPr>
        <p:grpSpPr>
          <a:xfrm>
            <a:off x="442971" y="2573540"/>
            <a:ext cx="131822" cy="145330"/>
            <a:chOff x="9943600" y="-1728387"/>
            <a:chExt cx="264225" cy="291300"/>
          </a:xfrm>
        </p:grpSpPr>
        <p:sp>
          <p:nvSpPr>
            <p:cNvPr id="3041" name="Google Shape;3041;p9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9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9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9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9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9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9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9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9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9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9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9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9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9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9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9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9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9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9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9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9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9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9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9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9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9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9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9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9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9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9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9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9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9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9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9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9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9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9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9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1" name="Google Shape;3081;p9"/>
          <p:cNvGrpSpPr/>
          <p:nvPr/>
        </p:nvGrpSpPr>
        <p:grpSpPr>
          <a:xfrm>
            <a:off x="442977" y="1442556"/>
            <a:ext cx="131822" cy="136836"/>
            <a:chOff x="9933675" y="-1395987"/>
            <a:chExt cx="264225" cy="274275"/>
          </a:xfrm>
        </p:grpSpPr>
        <p:sp>
          <p:nvSpPr>
            <p:cNvPr id="3082" name="Google Shape;3082;p9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9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9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9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9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9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9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9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9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9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9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9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9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9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9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9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9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9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9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9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9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9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9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9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9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9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9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9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0" name="Google Shape;3110;p9"/>
          <p:cNvGrpSpPr/>
          <p:nvPr/>
        </p:nvGrpSpPr>
        <p:grpSpPr>
          <a:xfrm>
            <a:off x="927467" y="4604443"/>
            <a:ext cx="139904" cy="138457"/>
            <a:chOff x="10220425" y="-1503412"/>
            <a:chExt cx="280425" cy="277525"/>
          </a:xfrm>
        </p:grpSpPr>
        <p:sp>
          <p:nvSpPr>
            <p:cNvPr id="3111" name="Google Shape;3111;p9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9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9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9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9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9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9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9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9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9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9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9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9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9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9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9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9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9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9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9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9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9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9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9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9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9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9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8" name="Google Shape;3138;p9"/>
          <p:cNvGrpSpPr/>
          <p:nvPr/>
        </p:nvGrpSpPr>
        <p:grpSpPr>
          <a:xfrm>
            <a:off x="1678485" y="268060"/>
            <a:ext cx="67522" cy="64016"/>
            <a:chOff x="9607275" y="-1266912"/>
            <a:chExt cx="262425" cy="248800"/>
          </a:xfrm>
        </p:grpSpPr>
        <p:sp>
          <p:nvSpPr>
            <p:cNvPr id="3139" name="Google Shape;3139;p9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9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9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9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9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9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9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9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9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9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9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9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9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9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9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9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9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9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9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9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9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9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9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9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5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9" name="Google Shape;5229;p19"/>
          <p:cNvSpPr txBox="1">
            <a:spLocks noGrp="1"/>
          </p:cNvSpPr>
          <p:nvPr>
            <p:ph type="title"/>
          </p:nvPr>
        </p:nvSpPr>
        <p:spPr>
          <a:xfrm>
            <a:off x="714300" y="344631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30" name="Google Shape;5230;p19"/>
          <p:cNvSpPr txBox="1">
            <a:spLocks noGrp="1"/>
          </p:cNvSpPr>
          <p:nvPr>
            <p:ph type="title" idx="2"/>
          </p:nvPr>
        </p:nvSpPr>
        <p:spPr>
          <a:xfrm>
            <a:off x="790500" y="20251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1" name="Google Shape;5231;p19"/>
          <p:cNvSpPr txBox="1">
            <a:spLocks noGrp="1"/>
          </p:cNvSpPr>
          <p:nvPr>
            <p:ph type="subTitle" idx="1"/>
          </p:nvPr>
        </p:nvSpPr>
        <p:spPr>
          <a:xfrm>
            <a:off x="790500" y="22926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2" name="Google Shape;5232;p19"/>
          <p:cNvSpPr txBox="1">
            <a:spLocks noGrp="1"/>
          </p:cNvSpPr>
          <p:nvPr>
            <p:ph type="title" idx="3"/>
          </p:nvPr>
        </p:nvSpPr>
        <p:spPr>
          <a:xfrm>
            <a:off x="3372000" y="20251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3" name="Google Shape;5233;p19"/>
          <p:cNvSpPr txBox="1">
            <a:spLocks noGrp="1"/>
          </p:cNvSpPr>
          <p:nvPr>
            <p:ph type="subTitle" idx="4"/>
          </p:nvPr>
        </p:nvSpPr>
        <p:spPr>
          <a:xfrm>
            <a:off x="3372000" y="22926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4" name="Google Shape;5234;p19"/>
          <p:cNvSpPr txBox="1">
            <a:spLocks noGrp="1"/>
          </p:cNvSpPr>
          <p:nvPr>
            <p:ph type="title" idx="5"/>
          </p:nvPr>
        </p:nvSpPr>
        <p:spPr>
          <a:xfrm>
            <a:off x="5953500" y="20251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5" name="Google Shape;5235;p19"/>
          <p:cNvSpPr txBox="1">
            <a:spLocks noGrp="1"/>
          </p:cNvSpPr>
          <p:nvPr>
            <p:ph type="subTitle" idx="6"/>
          </p:nvPr>
        </p:nvSpPr>
        <p:spPr>
          <a:xfrm>
            <a:off x="5953500" y="22926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6" name="Google Shape;5236;p19"/>
          <p:cNvSpPr txBox="1">
            <a:spLocks noGrp="1"/>
          </p:cNvSpPr>
          <p:nvPr>
            <p:ph type="title" idx="7"/>
          </p:nvPr>
        </p:nvSpPr>
        <p:spPr>
          <a:xfrm>
            <a:off x="790500" y="37600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7" name="Google Shape;5237;p19"/>
          <p:cNvSpPr txBox="1">
            <a:spLocks noGrp="1"/>
          </p:cNvSpPr>
          <p:nvPr>
            <p:ph type="subTitle" idx="8"/>
          </p:nvPr>
        </p:nvSpPr>
        <p:spPr>
          <a:xfrm>
            <a:off x="790500" y="40275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8" name="Google Shape;5238;p19"/>
          <p:cNvSpPr txBox="1">
            <a:spLocks noGrp="1"/>
          </p:cNvSpPr>
          <p:nvPr>
            <p:ph type="title" idx="9"/>
          </p:nvPr>
        </p:nvSpPr>
        <p:spPr>
          <a:xfrm>
            <a:off x="3372000" y="37600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9" name="Google Shape;5239;p19"/>
          <p:cNvSpPr txBox="1">
            <a:spLocks noGrp="1"/>
          </p:cNvSpPr>
          <p:nvPr>
            <p:ph type="subTitle" idx="13"/>
          </p:nvPr>
        </p:nvSpPr>
        <p:spPr>
          <a:xfrm>
            <a:off x="3372000" y="40275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0" name="Google Shape;5240;p19"/>
          <p:cNvSpPr txBox="1">
            <a:spLocks noGrp="1"/>
          </p:cNvSpPr>
          <p:nvPr>
            <p:ph type="title" idx="14"/>
          </p:nvPr>
        </p:nvSpPr>
        <p:spPr>
          <a:xfrm>
            <a:off x="5953500" y="3760088"/>
            <a:ext cx="2400000" cy="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41" name="Google Shape;5241;p19"/>
          <p:cNvSpPr txBox="1">
            <a:spLocks noGrp="1"/>
          </p:cNvSpPr>
          <p:nvPr>
            <p:ph type="subTitle" idx="15"/>
          </p:nvPr>
        </p:nvSpPr>
        <p:spPr>
          <a:xfrm>
            <a:off x="5953500" y="4027548"/>
            <a:ext cx="24000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7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2" name="Google Shape;7132;p27"/>
          <p:cNvSpPr txBox="1">
            <a:spLocks noGrp="1"/>
          </p:cNvSpPr>
          <p:nvPr>
            <p:ph type="title"/>
          </p:nvPr>
        </p:nvSpPr>
        <p:spPr>
          <a:xfrm>
            <a:off x="2543250" y="564725"/>
            <a:ext cx="4057500" cy="968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33" name="Google Shape;7133;p27"/>
          <p:cNvSpPr txBox="1">
            <a:spLocks noGrp="1"/>
          </p:cNvSpPr>
          <p:nvPr>
            <p:ph type="subTitle" idx="1"/>
          </p:nvPr>
        </p:nvSpPr>
        <p:spPr>
          <a:xfrm>
            <a:off x="2543250" y="1533427"/>
            <a:ext cx="4057500" cy="146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4" name="Google Shape;7134;p27"/>
          <p:cNvSpPr txBox="1"/>
          <p:nvPr/>
        </p:nvSpPr>
        <p:spPr>
          <a:xfrm>
            <a:off x="2633688" y="3649340"/>
            <a:ext cx="38766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Quicksand Light"/>
                <a:ea typeface="Quicksand Light"/>
                <a:cs typeface="Quicksand Light"/>
                <a:sym typeface="Quicksand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Quicksand Light"/>
                <a:ea typeface="Quicksand Light"/>
                <a:cs typeface="Quicksand Light"/>
                <a:sym typeface="Quicksand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Quicksand Light"/>
                <a:ea typeface="Quicksand Light"/>
                <a:cs typeface="Quicksand Light"/>
                <a:sym typeface="Quicksand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7135" name="Google Shape;713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648580">
            <a:off x="308461" y="4314428"/>
            <a:ext cx="1790162" cy="105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6" name="Google Shape;713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9955" y="1460517"/>
            <a:ext cx="677225" cy="71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7" name="Google Shape;713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100017">
            <a:off x="525730" y="-127353"/>
            <a:ext cx="1616819" cy="890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38" name="Google Shape;7138;p27"/>
          <p:cNvGrpSpPr/>
          <p:nvPr/>
        </p:nvGrpSpPr>
        <p:grpSpPr>
          <a:xfrm>
            <a:off x="814162" y="3226668"/>
            <a:ext cx="119674" cy="122542"/>
            <a:chOff x="9646950" y="-1595337"/>
            <a:chExt cx="239875" cy="245625"/>
          </a:xfrm>
        </p:grpSpPr>
        <p:sp>
          <p:nvSpPr>
            <p:cNvPr id="7139" name="Google Shape;7139;p27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7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7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7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7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7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7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7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7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7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7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7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7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7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7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7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7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7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7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7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7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7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7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7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7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7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7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7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7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7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7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27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27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7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7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7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7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7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7" name="Google Shape;7177;p27"/>
          <p:cNvGrpSpPr/>
          <p:nvPr/>
        </p:nvGrpSpPr>
        <p:grpSpPr>
          <a:xfrm>
            <a:off x="233473" y="2070643"/>
            <a:ext cx="75185" cy="77466"/>
            <a:chOff x="10113175" y="293163"/>
            <a:chExt cx="248875" cy="256425"/>
          </a:xfrm>
        </p:grpSpPr>
        <p:sp>
          <p:nvSpPr>
            <p:cNvPr id="7178" name="Google Shape;7178;p2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8" name="Google Shape;7198;p27"/>
          <p:cNvGrpSpPr/>
          <p:nvPr/>
        </p:nvGrpSpPr>
        <p:grpSpPr>
          <a:xfrm>
            <a:off x="1734967" y="3418300"/>
            <a:ext cx="130924" cy="124126"/>
            <a:chOff x="9607275" y="-1266912"/>
            <a:chExt cx="262425" cy="248800"/>
          </a:xfrm>
        </p:grpSpPr>
        <p:sp>
          <p:nvSpPr>
            <p:cNvPr id="7199" name="Google Shape;7199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223" name="Google Shape;722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322543">
            <a:off x="-227269" y="457534"/>
            <a:ext cx="750238" cy="1506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24" name="Google Shape;7224;p27"/>
          <p:cNvGrpSpPr/>
          <p:nvPr/>
        </p:nvGrpSpPr>
        <p:grpSpPr>
          <a:xfrm>
            <a:off x="1950588" y="2675205"/>
            <a:ext cx="75172" cy="78031"/>
            <a:chOff x="9933675" y="-1395987"/>
            <a:chExt cx="264225" cy="274275"/>
          </a:xfrm>
        </p:grpSpPr>
        <p:sp>
          <p:nvSpPr>
            <p:cNvPr id="7225" name="Google Shape;7225;p27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7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7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7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7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7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7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7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7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7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7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7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7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7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7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7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7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7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7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7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7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7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7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7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7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7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7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7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3" name="Google Shape;7253;p27"/>
          <p:cNvGrpSpPr/>
          <p:nvPr/>
        </p:nvGrpSpPr>
        <p:grpSpPr>
          <a:xfrm>
            <a:off x="2098981" y="245307"/>
            <a:ext cx="75154" cy="74377"/>
            <a:chOff x="10220425" y="-1503412"/>
            <a:chExt cx="280425" cy="277525"/>
          </a:xfrm>
        </p:grpSpPr>
        <p:sp>
          <p:nvSpPr>
            <p:cNvPr id="7254" name="Google Shape;7254;p2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2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2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2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2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1" name="Google Shape;7281;p27"/>
          <p:cNvGrpSpPr/>
          <p:nvPr/>
        </p:nvGrpSpPr>
        <p:grpSpPr>
          <a:xfrm>
            <a:off x="1169955" y="2536125"/>
            <a:ext cx="130924" cy="124126"/>
            <a:chOff x="9607275" y="-1266912"/>
            <a:chExt cx="262425" cy="248800"/>
          </a:xfrm>
        </p:grpSpPr>
        <p:sp>
          <p:nvSpPr>
            <p:cNvPr id="7282" name="Google Shape;7282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6" name="Google Shape;7306;p27"/>
          <p:cNvGrpSpPr/>
          <p:nvPr/>
        </p:nvGrpSpPr>
        <p:grpSpPr>
          <a:xfrm>
            <a:off x="307617" y="245293"/>
            <a:ext cx="139904" cy="138457"/>
            <a:chOff x="10220425" y="-1503412"/>
            <a:chExt cx="280425" cy="277525"/>
          </a:xfrm>
        </p:grpSpPr>
        <p:sp>
          <p:nvSpPr>
            <p:cNvPr id="7307" name="Google Shape;7307;p2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4" name="Google Shape;7334;p27"/>
          <p:cNvGrpSpPr/>
          <p:nvPr/>
        </p:nvGrpSpPr>
        <p:grpSpPr>
          <a:xfrm>
            <a:off x="2025756" y="1273426"/>
            <a:ext cx="124164" cy="127930"/>
            <a:chOff x="10113175" y="293163"/>
            <a:chExt cx="248875" cy="256425"/>
          </a:xfrm>
        </p:grpSpPr>
        <p:sp>
          <p:nvSpPr>
            <p:cNvPr id="7335" name="Google Shape;7335;p2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2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2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2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55" name="Google Shape;7355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836467">
            <a:off x="-834211" y="2470961"/>
            <a:ext cx="1964138" cy="727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56" name="Google Shape;7356;p27"/>
          <p:cNvGrpSpPr/>
          <p:nvPr/>
        </p:nvGrpSpPr>
        <p:grpSpPr>
          <a:xfrm>
            <a:off x="924681" y="4124170"/>
            <a:ext cx="75154" cy="74377"/>
            <a:chOff x="10220425" y="-1503412"/>
            <a:chExt cx="280425" cy="277525"/>
          </a:xfrm>
        </p:grpSpPr>
        <p:sp>
          <p:nvSpPr>
            <p:cNvPr id="7357" name="Google Shape;7357;p2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84" name="Google Shape;7384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3980544">
            <a:off x="-466139" y="3273559"/>
            <a:ext cx="914353" cy="13967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85" name="Google Shape;7385;p27"/>
          <p:cNvGrpSpPr/>
          <p:nvPr/>
        </p:nvGrpSpPr>
        <p:grpSpPr>
          <a:xfrm>
            <a:off x="2275808" y="4188418"/>
            <a:ext cx="75159" cy="71256"/>
            <a:chOff x="9607275" y="-1266912"/>
            <a:chExt cx="262425" cy="248800"/>
          </a:xfrm>
        </p:grpSpPr>
        <p:sp>
          <p:nvSpPr>
            <p:cNvPr id="7386" name="Google Shape;7386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10" name="Google Shape;7410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270100">
            <a:off x="6552271" y="4369043"/>
            <a:ext cx="2036935" cy="8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1" name="Google Shape;7411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1277559" flipH="1">
            <a:off x="8131870" y="3506314"/>
            <a:ext cx="1391033" cy="248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2" name="Google Shape;7412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-2189890">
            <a:off x="8030264" y="834798"/>
            <a:ext cx="1327299" cy="276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3" name="Google Shape;741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799980">
            <a:off x="7336898" y="-906711"/>
            <a:ext cx="964231" cy="193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4" name="Google Shape;7414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2228923">
            <a:off x="8178025" y="370580"/>
            <a:ext cx="1485876" cy="769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15" name="Google Shape;7415;p27"/>
          <p:cNvGrpSpPr/>
          <p:nvPr/>
        </p:nvGrpSpPr>
        <p:grpSpPr>
          <a:xfrm>
            <a:off x="7632821" y="1947440"/>
            <a:ext cx="131822" cy="145330"/>
            <a:chOff x="9943600" y="-1728387"/>
            <a:chExt cx="264225" cy="291300"/>
          </a:xfrm>
        </p:grpSpPr>
        <p:sp>
          <p:nvSpPr>
            <p:cNvPr id="7416" name="Google Shape;7416;p27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7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7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7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7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7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7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7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7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7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7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7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7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7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7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7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7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7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7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7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7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7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7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7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7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7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7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27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27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27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27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27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7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7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27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27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7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7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27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27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6" name="Google Shape;7456;p27"/>
          <p:cNvGrpSpPr/>
          <p:nvPr/>
        </p:nvGrpSpPr>
        <p:grpSpPr>
          <a:xfrm>
            <a:off x="6909152" y="127019"/>
            <a:ext cx="131822" cy="136836"/>
            <a:chOff x="9933675" y="-1395987"/>
            <a:chExt cx="264225" cy="274275"/>
          </a:xfrm>
        </p:grpSpPr>
        <p:sp>
          <p:nvSpPr>
            <p:cNvPr id="7457" name="Google Shape;7457;p27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7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7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7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7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7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7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7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7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27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27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7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7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7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27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27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27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27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27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27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27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27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27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27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27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27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27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27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5" name="Google Shape;7485;p27"/>
          <p:cNvGrpSpPr/>
          <p:nvPr/>
        </p:nvGrpSpPr>
        <p:grpSpPr>
          <a:xfrm>
            <a:off x="7561483" y="2798856"/>
            <a:ext cx="75159" cy="71256"/>
            <a:chOff x="9607275" y="-1266912"/>
            <a:chExt cx="262425" cy="248800"/>
          </a:xfrm>
        </p:grpSpPr>
        <p:sp>
          <p:nvSpPr>
            <p:cNvPr id="7486" name="Google Shape;7486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0" name="Google Shape;7510;p27"/>
          <p:cNvGrpSpPr/>
          <p:nvPr/>
        </p:nvGrpSpPr>
        <p:grpSpPr>
          <a:xfrm>
            <a:off x="8240099" y="4801881"/>
            <a:ext cx="119674" cy="122542"/>
            <a:chOff x="9646950" y="-1595337"/>
            <a:chExt cx="239875" cy="245625"/>
          </a:xfrm>
        </p:grpSpPr>
        <p:sp>
          <p:nvSpPr>
            <p:cNvPr id="7511" name="Google Shape;7511;p27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27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27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27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27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27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27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27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27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27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27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27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27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27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27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27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27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27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27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27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27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27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27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27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27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27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27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27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27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27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27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27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27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27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27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27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27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27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9" name="Google Shape;7549;p27"/>
          <p:cNvGrpSpPr/>
          <p:nvPr/>
        </p:nvGrpSpPr>
        <p:grpSpPr>
          <a:xfrm>
            <a:off x="7961330" y="4114032"/>
            <a:ext cx="75182" cy="74404"/>
            <a:chOff x="10220425" y="-1503412"/>
            <a:chExt cx="280425" cy="277525"/>
          </a:xfrm>
        </p:grpSpPr>
        <p:sp>
          <p:nvSpPr>
            <p:cNvPr id="7550" name="Google Shape;7550;p2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2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2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2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2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2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2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2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2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2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2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2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2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2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2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2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2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2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2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2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2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2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2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2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2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2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2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7" name="Google Shape;7577;p27"/>
          <p:cNvGrpSpPr/>
          <p:nvPr/>
        </p:nvGrpSpPr>
        <p:grpSpPr>
          <a:xfrm flipH="1">
            <a:off x="7217242" y="1144818"/>
            <a:ext cx="119668" cy="131930"/>
            <a:chOff x="9943600" y="-1728387"/>
            <a:chExt cx="264225" cy="291300"/>
          </a:xfrm>
        </p:grpSpPr>
        <p:sp>
          <p:nvSpPr>
            <p:cNvPr id="7578" name="Google Shape;7578;p27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27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27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27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27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27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27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27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27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27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27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27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27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27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27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27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27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27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27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27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27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27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27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27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27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27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27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27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27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27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27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27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27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27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27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27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27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27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27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27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8" name="Google Shape;7618;p27"/>
          <p:cNvGrpSpPr/>
          <p:nvPr/>
        </p:nvGrpSpPr>
        <p:grpSpPr>
          <a:xfrm>
            <a:off x="7508656" y="3455501"/>
            <a:ext cx="124164" cy="127930"/>
            <a:chOff x="10113175" y="293163"/>
            <a:chExt cx="248875" cy="256425"/>
          </a:xfrm>
        </p:grpSpPr>
        <p:sp>
          <p:nvSpPr>
            <p:cNvPr id="7619" name="Google Shape;7619;p2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2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2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2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2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2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2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2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2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2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2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2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2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2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2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2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2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2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2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2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639" name="Google Shape;763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1331" y="2660255"/>
            <a:ext cx="677225" cy="7199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40" name="Google Shape;7640;p27"/>
          <p:cNvGrpSpPr/>
          <p:nvPr/>
        </p:nvGrpSpPr>
        <p:grpSpPr>
          <a:xfrm>
            <a:off x="6844317" y="2342338"/>
            <a:ext cx="130924" cy="124126"/>
            <a:chOff x="9607275" y="-1266912"/>
            <a:chExt cx="262425" cy="248800"/>
          </a:xfrm>
        </p:grpSpPr>
        <p:sp>
          <p:nvSpPr>
            <p:cNvPr id="7641" name="Google Shape;7641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 Brush"/>
              <a:buNone/>
              <a:defRPr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Char char="●"/>
              <a:defRPr sz="1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8" r:id="rId6"/>
    <p:sldLayoutId id="2147483665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E5"/>
        </a:solidFill>
        <a:effectLst/>
      </p:bgPr>
    </p:bg>
    <p:spTree>
      <p:nvGrpSpPr>
        <p:cNvPr id="1" name="Shape 7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3" name="Google Shape;7673;p30"/>
          <p:cNvSpPr txBox="1">
            <a:spLocks noGrp="1"/>
          </p:cNvSpPr>
          <p:nvPr>
            <p:ph type="ctrTitle"/>
          </p:nvPr>
        </p:nvSpPr>
        <p:spPr>
          <a:xfrm>
            <a:off x="1480425" y="1207950"/>
            <a:ext cx="6277200" cy="21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Lengua y diferencias culturales</a:t>
            </a:r>
            <a:endParaRPr dirty="0"/>
          </a:p>
        </p:txBody>
      </p:sp>
      <p:sp>
        <p:nvSpPr>
          <p:cNvPr id="7674" name="Google Shape;7674;p30"/>
          <p:cNvSpPr txBox="1">
            <a:spLocks noGrp="1"/>
          </p:cNvSpPr>
          <p:nvPr>
            <p:ph type="subTitle" idx="1"/>
          </p:nvPr>
        </p:nvSpPr>
        <p:spPr>
          <a:xfrm>
            <a:off x="1480300" y="3625463"/>
            <a:ext cx="62772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675" name="Google Shape;76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0173">
            <a:off x="3537100" y="644686"/>
            <a:ext cx="2163800" cy="99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754AEB04-86FA-4431-9182-DE8306FC3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00" y="511249"/>
            <a:ext cx="7715400" cy="3423900"/>
          </a:xfrm>
        </p:spPr>
        <p:txBody>
          <a:bodyPr/>
          <a:lstStyle/>
          <a:p>
            <a:pPr marL="114300" indent="0">
              <a:buNone/>
            </a:pPr>
            <a:r>
              <a:rPr lang="es-MX" sz="3000" dirty="0">
                <a:latin typeface="Shine Brighter" panose="02000600000000000000" pitchFamily="2" charset="0"/>
              </a:rPr>
              <a:t>El análisis de la interdependencia entre la cultura y la semántica de un determinado colectivo lingüístico puede llevarse a cabo desde tres puntos centrales: </a:t>
            </a:r>
            <a:r>
              <a:rPr lang="es-MX" sz="3000" dirty="0">
                <a:highlight>
                  <a:srgbClr val="C0C0C0"/>
                </a:highlight>
                <a:latin typeface="Shine Brighter" panose="02000600000000000000" pitchFamily="2" charset="0"/>
              </a:rPr>
              <a:t>1) la elaboración cultural, 2) la frecuencia de palabras y 3) las palabras clave de una lengua.</a:t>
            </a:r>
          </a:p>
          <a:p>
            <a:pPr marL="114300" indent="0">
              <a:buNone/>
            </a:pPr>
            <a:r>
              <a:rPr lang="es-MX" sz="3000" dirty="0">
                <a:latin typeface="Shine Brighter" panose="02000600000000000000" pitchFamily="2" charset="0"/>
              </a:rPr>
              <a:t>La elaboración lingüística se produce en contacto con la realidad que le toca vivir a cada pueblo en distintos territorios geográficos, contextos y periodos históricos que difieren de otros pueblos. Este hecho se refiere no sólo a los colectivos sociales distintos entre sí, sino que se produce dentro del mismo colectivo lingüístico.</a:t>
            </a:r>
          </a:p>
        </p:txBody>
      </p:sp>
    </p:spTree>
    <p:extLst>
      <p:ext uri="{BB962C8B-B14F-4D97-AF65-F5344CB8AC3E}">
        <p14:creationId xmlns:p14="http://schemas.microsoft.com/office/powerpoint/2010/main" val="20408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FC08C1A4-7CBA-41AD-B74E-1DF022EB2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038" y="606056"/>
            <a:ext cx="7797864" cy="3826119"/>
          </a:xfrm>
        </p:spPr>
        <p:txBody>
          <a:bodyPr/>
          <a:lstStyle/>
          <a:p>
            <a:pPr marL="114300" indent="0">
              <a:buNone/>
            </a:pPr>
            <a:r>
              <a:rPr lang="es-MX" sz="3200" dirty="0">
                <a:latin typeface="Shine Brighter" panose="02000600000000000000" pitchFamily="2" charset="0"/>
              </a:rPr>
              <a:t>Desde el punto de vista de la elaboración cultural, </a:t>
            </a:r>
            <a:r>
              <a:rPr lang="es-MX" sz="3200" dirty="0">
                <a:highlight>
                  <a:srgbClr val="C0C0C0"/>
                </a:highlight>
                <a:latin typeface="Shine Brighter" panose="02000600000000000000" pitchFamily="2" charset="0"/>
              </a:rPr>
              <a:t>se puede traducir el sentido de lo dicho de una lengua a otra; no obstante, algo se pierde en la traducción. </a:t>
            </a:r>
            <a:r>
              <a:rPr lang="es-MX" sz="3200" dirty="0">
                <a:latin typeface="Shine Brighter" panose="02000600000000000000" pitchFamily="2" charset="0"/>
              </a:rPr>
              <a:t>Ese ‘algo’ es la perspectiva de ver el mismo concepto</a:t>
            </a:r>
          </a:p>
          <a:p>
            <a:pPr marL="114300" indent="0">
              <a:buNone/>
            </a:pPr>
            <a:r>
              <a:rPr lang="es-MX" sz="3200" dirty="0">
                <a:latin typeface="Shine Brighter" panose="02000600000000000000" pitchFamily="2" charset="0"/>
              </a:rPr>
              <a:t>de la manera ‘algo’ distinta. No es lo mismo decir ‘mujer hermosa’ que</a:t>
            </a:r>
          </a:p>
          <a:p>
            <a:pPr marL="114300" indent="0">
              <a:buNone/>
            </a:pPr>
            <a:r>
              <a:rPr lang="es-MX" sz="3200" dirty="0">
                <a:latin typeface="Shine Brighter" panose="02000600000000000000" pitchFamily="2" charset="0"/>
              </a:rPr>
              <a:t>‘</a:t>
            </a:r>
            <a:r>
              <a:rPr lang="es-MX" sz="3200" dirty="0" err="1">
                <a:latin typeface="Shine Brighter" panose="02000600000000000000" pitchFamily="2" charset="0"/>
              </a:rPr>
              <a:t>prekrasnaia</a:t>
            </a:r>
            <a:r>
              <a:rPr lang="es-MX" sz="3200" dirty="0">
                <a:latin typeface="Shine Brighter" panose="02000600000000000000" pitchFamily="2" charset="0"/>
              </a:rPr>
              <a:t> </a:t>
            </a:r>
            <a:r>
              <a:rPr lang="es-MX" sz="3200" dirty="0" err="1">
                <a:latin typeface="Shine Brighter" panose="02000600000000000000" pitchFamily="2" charset="0"/>
              </a:rPr>
              <a:t>zhenshina</a:t>
            </a:r>
            <a:r>
              <a:rPr lang="es-MX" sz="3200" dirty="0">
                <a:latin typeface="Shine Brighter" panose="02000600000000000000" pitchFamily="2" charset="0"/>
              </a:rPr>
              <a:t>’, ‘</a:t>
            </a:r>
            <a:r>
              <a:rPr lang="es-MX" sz="3200" dirty="0" err="1">
                <a:latin typeface="Shine Brighter" panose="02000600000000000000" pitchFamily="2" charset="0"/>
              </a:rPr>
              <a:t>beautiful</a:t>
            </a:r>
            <a:r>
              <a:rPr lang="es-MX" sz="3200" dirty="0">
                <a:latin typeface="Shine Brighter" panose="02000600000000000000" pitchFamily="2" charset="0"/>
              </a:rPr>
              <a:t> </a:t>
            </a:r>
            <a:r>
              <a:rPr lang="es-MX" sz="3200" dirty="0" err="1">
                <a:latin typeface="Shine Brighter" panose="02000600000000000000" pitchFamily="2" charset="0"/>
              </a:rPr>
              <a:t>woman</a:t>
            </a:r>
            <a:r>
              <a:rPr lang="es-MX" sz="3200" dirty="0">
                <a:latin typeface="Shine Brighter" panose="02000600000000000000" pitchFamily="2" charset="0"/>
              </a:rPr>
              <a:t>’ o ‘</a:t>
            </a:r>
            <a:r>
              <a:rPr lang="es-MX" sz="3200" dirty="0" err="1">
                <a:latin typeface="Shine Brighter" panose="02000600000000000000" pitchFamily="2" charset="0"/>
              </a:rPr>
              <a:t>hübsche</a:t>
            </a:r>
            <a:r>
              <a:rPr lang="es-MX" sz="3200" dirty="0">
                <a:latin typeface="Shine Brighter" panose="02000600000000000000" pitchFamily="2" charset="0"/>
              </a:rPr>
              <a:t> Frau’.</a:t>
            </a:r>
          </a:p>
        </p:txBody>
      </p:sp>
    </p:spTree>
    <p:extLst>
      <p:ext uri="{BB962C8B-B14F-4D97-AF65-F5344CB8AC3E}">
        <p14:creationId xmlns:p14="http://schemas.microsoft.com/office/powerpoint/2010/main" val="223626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A96CE18-6EA5-420B-926C-477EC84A2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316" y="510363"/>
            <a:ext cx="6976433" cy="3827721"/>
          </a:xfrm>
        </p:spPr>
        <p:txBody>
          <a:bodyPr/>
          <a:lstStyle/>
          <a:p>
            <a:pPr algn="just"/>
            <a:r>
              <a:rPr lang="es-MX" sz="3600" dirty="0">
                <a:latin typeface="Shine Brighter" panose="02000600000000000000" pitchFamily="2" charset="0"/>
              </a:rPr>
              <a:t>El universalismo lingüístico es imprescindible para el entendimiento entre las lenguas. </a:t>
            </a:r>
            <a:r>
              <a:rPr lang="es-MX" sz="3600" dirty="0">
                <a:highlight>
                  <a:srgbClr val="C0C0C0"/>
                </a:highlight>
                <a:latin typeface="Shine Brighter" panose="02000600000000000000" pitchFamily="2" charset="0"/>
              </a:rPr>
              <a:t>Sin una base en común entre todas las lenguas, la traducción de los significados sería imposible y las culturas vivirían en completo aislamiento</a:t>
            </a:r>
            <a:r>
              <a:rPr lang="es-MX" sz="3600" dirty="0">
                <a:latin typeface="Shine Brighter" panose="02000600000000000000" pitchFamily="2" charset="0"/>
              </a:rPr>
              <a:t> o se destruirían mutuamente por falta de puntos de referencia fenomenológica</a:t>
            </a:r>
          </a:p>
        </p:txBody>
      </p:sp>
    </p:spTree>
    <p:extLst>
      <p:ext uri="{BB962C8B-B14F-4D97-AF65-F5344CB8AC3E}">
        <p14:creationId xmlns:p14="http://schemas.microsoft.com/office/powerpoint/2010/main" val="363538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A9C127FA-0339-4EAB-9AB4-EEBFD76B1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00" y="298598"/>
            <a:ext cx="7715400" cy="3423900"/>
          </a:xfrm>
        </p:spPr>
        <p:txBody>
          <a:bodyPr/>
          <a:lstStyle/>
          <a:p>
            <a:pPr marL="114300" indent="0" algn="just">
              <a:buNone/>
            </a:pPr>
            <a:r>
              <a:rPr lang="es-MX" sz="3000" dirty="0">
                <a:highlight>
                  <a:srgbClr val="C0C0C0"/>
                </a:highlight>
                <a:latin typeface="Shine Brighter" panose="02000600000000000000" pitchFamily="2" charset="0"/>
              </a:rPr>
              <a:t>En la ciencia actual existen dos posturas </a:t>
            </a:r>
            <a:r>
              <a:rPr lang="es-MX" sz="3000" dirty="0">
                <a:latin typeface="Shine Brighter" panose="02000600000000000000" pitchFamily="2" charset="0"/>
              </a:rPr>
              <a:t>mutuamente excluyentes, que tratan la vinculación o no entre la cultura y la lengua: el relativismo lingüístico, que defiende la existencia de las diferencias en la percepción y la expresión lingüística que varía según cada lengua. La lengua, en este caso, refleja un modo peculiar de ver el mundo que es influida por los hábitos y códigos culturales de cada colectivo lingüístico. </a:t>
            </a:r>
            <a:r>
              <a:rPr lang="es-MX" sz="3000" dirty="0">
                <a:highlight>
                  <a:srgbClr val="00FF00"/>
                </a:highlight>
                <a:latin typeface="Shine Brighter" panose="02000600000000000000" pitchFamily="2" charset="0"/>
              </a:rPr>
              <a:t>Si aceptamos el supuesto de que los seres humanos piensan a través de los códigos simbólicos como representantes del significado</a:t>
            </a:r>
            <a:r>
              <a:rPr lang="es-MX" sz="3000" dirty="0">
                <a:latin typeface="Shine Brighter" panose="02000600000000000000" pitchFamily="2" charset="0"/>
              </a:rPr>
              <a:t>, se puede suponer que el modo de pensar en cada lengua es distinto de las demás lenguas.</a:t>
            </a:r>
          </a:p>
        </p:txBody>
      </p:sp>
    </p:spTree>
    <p:extLst>
      <p:ext uri="{BB962C8B-B14F-4D97-AF65-F5344CB8AC3E}">
        <p14:creationId xmlns:p14="http://schemas.microsoft.com/office/powerpoint/2010/main" val="1982470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86C210D-F690-46F1-A6DE-902226B6C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MX" sz="2800" dirty="0">
                <a:latin typeface="Shine Brighter" panose="02000600000000000000" pitchFamily="2" charset="0"/>
              </a:rPr>
              <a:t> </a:t>
            </a:r>
            <a:r>
              <a:rPr lang="es-MX" sz="3000" dirty="0">
                <a:highlight>
                  <a:srgbClr val="C0C0C0"/>
                </a:highlight>
                <a:latin typeface="Shine Brighter" panose="02000600000000000000" pitchFamily="2" charset="0"/>
              </a:rPr>
              <a:t>La postura contraria, el universalismo lingüístico</a:t>
            </a:r>
            <a:r>
              <a:rPr lang="es-MX" sz="3000" dirty="0">
                <a:latin typeface="Shine Brighter" panose="02000600000000000000" pitchFamily="2" charset="0"/>
              </a:rPr>
              <a:t>, afirma que no existen diferencias relativas a cada lengua y que todos los seres humanos pensamos básicamente igual en cada lengua; las influencias culturales </a:t>
            </a:r>
            <a:r>
              <a:rPr lang="es-MX" sz="3000" dirty="0">
                <a:highlight>
                  <a:srgbClr val="00FF00"/>
                </a:highlight>
                <a:latin typeface="Shine Brighter" panose="02000600000000000000" pitchFamily="2" charset="0"/>
              </a:rPr>
              <a:t>tienen poca o nula incidencia en el significado transmitido a través del léxico de cada lengua</a:t>
            </a:r>
            <a:r>
              <a:rPr lang="es-MX" sz="3000" dirty="0">
                <a:highlight>
                  <a:srgbClr val="00FF00"/>
                </a:highlight>
              </a:rPr>
              <a:t>.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FBFAE65-9016-4A07-9D3D-D9804927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82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2" name="Google Shape;9582;p60"/>
          <p:cNvSpPr txBox="1">
            <a:spLocks noGrp="1"/>
          </p:cNvSpPr>
          <p:nvPr>
            <p:ph type="title"/>
          </p:nvPr>
        </p:nvSpPr>
        <p:spPr>
          <a:xfrm>
            <a:off x="2543250" y="564725"/>
            <a:ext cx="4057500" cy="9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9583" name="Google Shape;9583;p60"/>
          <p:cNvSpPr txBox="1">
            <a:spLocks noGrp="1"/>
          </p:cNvSpPr>
          <p:nvPr>
            <p:ph type="subTitle" idx="1"/>
          </p:nvPr>
        </p:nvSpPr>
        <p:spPr>
          <a:xfrm>
            <a:off x="2543250" y="1533427"/>
            <a:ext cx="4057500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rPr>
              <a:t>Do you have any questions?</a:t>
            </a:r>
            <a:endParaRPr sz="2200">
              <a:solidFill>
                <a:schemeClr val="accent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youremail@freepik.com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+91  620 421 838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yourcompany.com</a:t>
            </a:r>
            <a:endParaRPr/>
          </a:p>
        </p:txBody>
      </p:sp>
      <p:pic>
        <p:nvPicPr>
          <p:cNvPr id="9584" name="Google Shape;9584;p60"/>
          <p:cNvPicPr preferRelativeResize="0"/>
          <p:nvPr/>
        </p:nvPicPr>
        <p:blipFill rotWithShape="1">
          <a:blip r:embed="rId3">
            <a:alphaModFix/>
          </a:blip>
          <a:srcRect l="4949" t="29064" r="6193" b="20397"/>
          <a:stretch/>
        </p:blipFill>
        <p:spPr>
          <a:xfrm rot="332918">
            <a:off x="3735944" y="343781"/>
            <a:ext cx="1672135" cy="382689"/>
          </a:xfrm>
          <a:prstGeom prst="rect">
            <a:avLst/>
          </a:prstGeom>
          <a:noFill/>
          <a:ln>
            <a:noFill/>
          </a:ln>
        </p:spPr>
      </p:pic>
      <p:sp>
        <p:nvSpPr>
          <p:cNvPr id="9585" name="Google Shape;9585;p60"/>
          <p:cNvSpPr/>
          <p:nvPr/>
        </p:nvSpPr>
        <p:spPr>
          <a:xfrm>
            <a:off x="3413513" y="2997125"/>
            <a:ext cx="582000" cy="582000"/>
          </a:xfrm>
          <a:prstGeom prst="ellipse">
            <a:avLst/>
          </a:prstGeom>
          <a:solidFill>
            <a:schemeClr val="lt1"/>
          </a:solidFill>
          <a:ln w="28575" cap="rnd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6" name="Google Shape;9586;p60"/>
          <p:cNvSpPr/>
          <p:nvPr/>
        </p:nvSpPr>
        <p:spPr>
          <a:xfrm>
            <a:off x="4281003" y="2997125"/>
            <a:ext cx="582000" cy="582000"/>
          </a:xfrm>
          <a:prstGeom prst="ellipse">
            <a:avLst/>
          </a:prstGeom>
          <a:solidFill>
            <a:schemeClr val="lt1"/>
          </a:solidFill>
          <a:ln w="28575" cap="rnd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7" name="Google Shape;9587;p60"/>
          <p:cNvSpPr/>
          <p:nvPr/>
        </p:nvSpPr>
        <p:spPr>
          <a:xfrm>
            <a:off x="5148493" y="2997125"/>
            <a:ext cx="582000" cy="582000"/>
          </a:xfrm>
          <a:prstGeom prst="ellipse">
            <a:avLst/>
          </a:prstGeom>
          <a:solidFill>
            <a:schemeClr val="lt1"/>
          </a:solidFill>
          <a:ln w="28575" cap="rnd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88" name="Google Shape;9588;p60"/>
          <p:cNvGrpSpPr/>
          <p:nvPr/>
        </p:nvGrpSpPr>
        <p:grpSpPr>
          <a:xfrm>
            <a:off x="5272893" y="3131030"/>
            <a:ext cx="332968" cy="313881"/>
            <a:chOff x="1495327" y="2209800"/>
            <a:chExt cx="356573" cy="336133"/>
          </a:xfrm>
        </p:grpSpPr>
        <p:sp>
          <p:nvSpPr>
            <p:cNvPr id="9589" name="Google Shape;9589;p60"/>
            <p:cNvSpPr/>
            <p:nvPr/>
          </p:nvSpPr>
          <p:spPr>
            <a:xfrm>
              <a:off x="1496170" y="2216737"/>
              <a:ext cx="348241" cy="329196"/>
            </a:xfrm>
            <a:custGeom>
              <a:avLst/>
              <a:gdLst/>
              <a:ahLst/>
              <a:cxnLst/>
              <a:rect l="l" t="t" r="r" b="b"/>
              <a:pathLst>
                <a:path w="49607" h="46894" extrusionOk="0">
                  <a:moveTo>
                    <a:pt x="34753" y="1"/>
                  </a:moveTo>
                  <a:cubicBezTo>
                    <a:pt x="37465" y="1"/>
                    <a:pt x="40050" y="1116"/>
                    <a:pt x="41901" y="3068"/>
                  </a:cubicBezTo>
                  <a:lnTo>
                    <a:pt x="41901" y="3068"/>
                  </a:lnTo>
                  <a:cubicBezTo>
                    <a:pt x="44207" y="2763"/>
                    <a:pt x="46413" y="1927"/>
                    <a:pt x="48339" y="634"/>
                  </a:cubicBezTo>
                  <a:cubicBezTo>
                    <a:pt x="48339" y="634"/>
                    <a:pt x="48212" y="3270"/>
                    <a:pt x="44182" y="6135"/>
                  </a:cubicBezTo>
                  <a:cubicBezTo>
                    <a:pt x="46058" y="5907"/>
                    <a:pt x="47883" y="5425"/>
                    <a:pt x="49606" y="4639"/>
                  </a:cubicBezTo>
                  <a:cubicBezTo>
                    <a:pt x="48542" y="6616"/>
                    <a:pt x="46489" y="8670"/>
                    <a:pt x="44638" y="9886"/>
                  </a:cubicBezTo>
                  <a:cubicBezTo>
                    <a:pt x="44638" y="33460"/>
                    <a:pt x="20102" y="46894"/>
                    <a:pt x="1243" y="34524"/>
                  </a:cubicBezTo>
                  <a:cubicBezTo>
                    <a:pt x="10191" y="35361"/>
                    <a:pt x="15767" y="30519"/>
                    <a:pt x="15767" y="30519"/>
                  </a:cubicBezTo>
                  <a:cubicBezTo>
                    <a:pt x="8315" y="30266"/>
                    <a:pt x="6541" y="23675"/>
                    <a:pt x="6541" y="23675"/>
                  </a:cubicBezTo>
                  <a:cubicBezTo>
                    <a:pt x="8011" y="23827"/>
                    <a:pt x="9506" y="23751"/>
                    <a:pt x="10977" y="23447"/>
                  </a:cubicBezTo>
                  <a:cubicBezTo>
                    <a:pt x="2510" y="21369"/>
                    <a:pt x="3119" y="13688"/>
                    <a:pt x="3119" y="13688"/>
                  </a:cubicBezTo>
                  <a:cubicBezTo>
                    <a:pt x="4437" y="14474"/>
                    <a:pt x="5932" y="14880"/>
                    <a:pt x="7453" y="14905"/>
                  </a:cubicBezTo>
                  <a:cubicBezTo>
                    <a:pt x="1" y="9126"/>
                    <a:pt x="4513" y="1800"/>
                    <a:pt x="4513" y="1800"/>
                  </a:cubicBezTo>
                  <a:cubicBezTo>
                    <a:pt x="8873" y="7022"/>
                    <a:pt x="17922" y="12827"/>
                    <a:pt x="25095" y="12041"/>
                  </a:cubicBezTo>
                  <a:cubicBezTo>
                    <a:pt x="24943" y="11331"/>
                    <a:pt x="24867" y="10596"/>
                    <a:pt x="24867" y="9886"/>
                  </a:cubicBezTo>
                  <a:cubicBezTo>
                    <a:pt x="24867" y="4411"/>
                    <a:pt x="29278" y="1"/>
                    <a:pt x="34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60"/>
            <p:cNvSpPr/>
            <p:nvPr/>
          </p:nvSpPr>
          <p:spPr>
            <a:xfrm>
              <a:off x="1495327" y="2222480"/>
              <a:ext cx="199298" cy="276658"/>
            </a:xfrm>
            <a:custGeom>
              <a:avLst/>
              <a:gdLst/>
              <a:ahLst/>
              <a:cxnLst/>
              <a:rect l="l" t="t" r="r" b="b"/>
              <a:pathLst>
                <a:path w="28390" h="39410" extrusionOk="0">
                  <a:moveTo>
                    <a:pt x="4626" y="0"/>
                  </a:moveTo>
                  <a:cubicBezTo>
                    <a:pt x="4306" y="0"/>
                    <a:pt x="3988" y="160"/>
                    <a:pt x="3796" y="475"/>
                  </a:cubicBezTo>
                  <a:cubicBezTo>
                    <a:pt x="2960" y="1945"/>
                    <a:pt x="2453" y="3593"/>
                    <a:pt x="2326" y="5291"/>
                  </a:cubicBezTo>
                  <a:cubicBezTo>
                    <a:pt x="2123" y="7852"/>
                    <a:pt x="2909" y="10412"/>
                    <a:pt x="4506" y="12439"/>
                  </a:cubicBezTo>
                  <a:cubicBezTo>
                    <a:pt x="4253" y="12313"/>
                    <a:pt x="3999" y="12186"/>
                    <a:pt x="3771" y="12034"/>
                  </a:cubicBezTo>
                  <a:cubicBezTo>
                    <a:pt x="3605" y="11934"/>
                    <a:pt x="3427" y="11889"/>
                    <a:pt x="3254" y="11889"/>
                  </a:cubicBezTo>
                  <a:cubicBezTo>
                    <a:pt x="2765" y="11889"/>
                    <a:pt x="2313" y="12252"/>
                    <a:pt x="2275" y="12794"/>
                  </a:cubicBezTo>
                  <a:cubicBezTo>
                    <a:pt x="2199" y="14366"/>
                    <a:pt x="2478" y="15912"/>
                    <a:pt x="3087" y="17357"/>
                  </a:cubicBezTo>
                  <a:cubicBezTo>
                    <a:pt x="3872" y="19233"/>
                    <a:pt x="5190" y="20804"/>
                    <a:pt x="6889" y="21894"/>
                  </a:cubicBezTo>
                  <a:lnTo>
                    <a:pt x="6787" y="21894"/>
                  </a:lnTo>
                  <a:cubicBezTo>
                    <a:pt x="6751" y="21890"/>
                    <a:pt x="6715" y="21888"/>
                    <a:pt x="6680" y="21888"/>
                  </a:cubicBezTo>
                  <a:cubicBezTo>
                    <a:pt x="6048" y="21888"/>
                    <a:pt x="5579" y="22512"/>
                    <a:pt x="5723" y="23136"/>
                  </a:cubicBezTo>
                  <a:cubicBezTo>
                    <a:pt x="6154" y="24480"/>
                    <a:pt x="6838" y="25747"/>
                    <a:pt x="7751" y="26837"/>
                  </a:cubicBezTo>
                  <a:cubicBezTo>
                    <a:pt x="9145" y="28561"/>
                    <a:pt x="11071" y="29777"/>
                    <a:pt x="13226" y="30335"/>
                  </a:cubicBezTo>
                  <a:cubicBezTo>
                    <a:pt x="10214" y="31980"/>
                    <a:pt x="6824" y="32833"/>
                    <a:pt x="3390" y="32833"/>
                  </a:cubicBezTo>
                  <a:cubicBezTo>
                    <a:pt x="2749" y="32833"/>
                    <a:pt x="2106" y="32803"/>
                    <a:pt x="1464" y="32743"/>
                  </a:cubicBezTo>
                  <a:cubicBezTo>
                    <a:pt x="1427" y="32739"/>
                    <a:pt x="1391" y="32737"/>
                    <a:pt x="1355" y="32737"/>
                  </a:cubicBezTo>
                  <a:cubicBezTo>
                    <a:pt x="417" y="32737"/>
                    <a:pt x="1" y="33981"/>
                    <a:pt x="831" y="34543"/>
                  </a:cubicBezTo>
                  <a:cubicBezTo>
                    <a:pt x="5545" y="37686"/>
                    <a:pt x="11071" y="39359"/>
                    <a:pt x="16749" y="39409"/>
                  </a:cubicBezTo>
                  <a:cubicBezTo>
                    <a:pt x="20374" y="39384"/>
                    <a:pt x="23973" y="38674"/>
                    <a:pt x="27319" y="37306"/>
                  </a:cubicBezTo>
                  <a:cubicBezTo>
                    <a:pt x="28390" y="36882"/>
                    <a:pt x="27949" y="35418"/>
                    <a:pt x="26999" y="35418"/>
                  </a:cubicBezTo>
                  <a:cubicBezTo>
                    <a:pt x="26869" y="35418"/>
                    <a:pt x="26730" y="35445"/>
                    <a:pt x="26584" y="35506"/>
                  </a:cubicBezTo>
                  <a:lnTo>
                    <a:pt x="26559" y="35481"/>
                  </a:lnTo>
                  <a:cubicBezTo>
                    <a:pt x="23393" y="36768"/>
                    <a:pt x="20041" y="37408"/>
                    <a:pt x="16696" y="37408"/>
                  </a:cubicBezTo>
                  <a:cubicBezTo>
                    <a:pt x="12729" y="37408"/>
                    <a:pt x="8770" y="36508"/>
                    <a:pt x="5140" y="34720"/>
                  </a:cubicBezTo>
                  <a:cubicBezTo>
                    <a:pt x="12110" y="34213"/>
                    <a:pt x="16318" y="30639"/>
                    <a:pt x="16546" y="30462"/>
                  </a:cubicBezTo>
                  <a:cubicBezTo>
                    <a:pt x="17205" y="29879"/>
                    <a:pt x="16825" y="28763"/>
                    <a:pt x="15938" y="28738"/>
                  </a:cubicBezTo>
                  <a:cubicBezTo>
                    <a:pt x="13150" y="28637"/>
                    <a:pt x="10919" y="27597"/>
                    <a:pt x="9271" y="25620"/>
                  </a:cubicBezTo>
                  <a:cubicBezTo>
                    <a:pt x="8841" y="25113"/>
                    <a:pt x="8460" y="24530"/>
                    <a:pt x="8156" y="23922"/>
                  </a:cubicBezTo>
                  <a:cubicBezTo>
                    <a:pt x="9221" y="23922"/>
                    <a:pt x="10285" y="23821"/>
                    <a:pt x="11325" y="23592"/>
                  </a:cubicBezTo>
                  <a:cubicBezTo>
                    <a:pt x="12288" y="23314"/>
                    <a:pt x="12288" y="21945"/>
                    <a:pt x="11325" y="21691"/>
                  </a:cubicBezTo>
                  <a:cubicBezTo>
                    <a:pt x="5926" y="20373"/>
                    <a:pt x="4607" y="16622"/>
                    <a:pt x="4278" y="14493"/>
                  </a:cubicBezTo>
                  <a:lnTo>
                    <a:pt x="4278" y="14493"/>
                  </a:lnTo>
                  <a:cubicBezTo>
                    <a:pt x="5343" y="14873"/>
                    <a:pt x="6458" y="15076"/>
                    <a:pt x="7599" y="15076"/>
                  </a:cubicBezTo>
                  <a:cubicBezTo>
                    <a:pt x="8511" y="15050"/>
                    <a:pt x="8917" y="13884"/>
                    <a:pt x="8182" y="13327"/>
                  </a:cubicBezTo>
                  <a:cubicBezTo>
                    <a:pt x="3213" y="9448"/>
                    <a:pt x="4050" y="4886"/>
                    <a:pt x="4886" y="2731"/>
                  </a:cubicBezTo>
                  <a:lnTo>
                    <a:pt x="4886" y="2731"/>
                  </a:lnTo>
                  <a:cubicBezTo>
                    <a:pt x="5596" y="3492"/>
                    <a:pt x="6331" y="4201"/>
                    <a:pt x="7117" y="4860"/>
                  </a:cubicBezTo>
                  <a:cubicBezTo>
                    <a:pt x="7328" y="5044"/>
                    <a:pt x="7553" y="5122"/>
                    <a:pt x="7767" y="5122"/>
                  </a:cubicBezTo>
                  <a:cubicBezTo>
                    <a:pt x="8554" y="5122"/>
                    <a:pt x="9187" y="4068"/>
                    <a:pt x="8410" y="3390"/>
                  </a:cubicBezTo>
                  <a:cubicBezTo>
                    <a:pt x="7320" y="2452"/>
                    <a:pt x="6306" y="1439"/>
                    <a:pt x="5368" y="349"/>
                  </a:cubicBezTo>
                  <a:cubicBezTo>
                    <a:pt x="5170" y="116"/>
                    <a:pt x="4897" y="0"/>
                    <a:pt x="4626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60"/>
            <p:cNvSpPr/>
            <p:nvPr/>
          </p:nvSpPr>
          <p:spPr>
            <a:xfrm>
              <a:off x="1585260" y="2209800"/>
              <a:ext cx="266641" cy="247518"/>
            </a:xfrm>
            <a:custGeom>
              <a:avLst/>
              <a:gdLst/>
              <a:ahLst/>
              <a:cxnLst/>
              <a:rect l="l" t="t" r="r" b="b"/>
              <a:pathLst>
                <a:path w="37983" h="35259" extrusionOk="0">
                  <a:moveTo>
                    <a:pt x="22064" y="0"/>
                  </a:moveTo>
                  <a:cubicBezTo>
                    <a:pt x="15575" y="0"/>
                    <a:pt x="10530" y="5653"/>
                    <a:pt x="11266" y="12116"/>
                  </a:cubicBezTo>
                  <a:cubicBezTo>
                    <a:pt x="11204" y="12117"/>
                    <a:pt x="11143" y="12118"/>
                    <a:pt x="11082" y="12118"/>
                  </a:cubicBezTo>
                  <a:cubicBezTo>
                    <a:pt x="7695" y="12118"/>
                    <a:pt x="4277" y="10750"/>
                    <a:pt x="1887" y="9505"/>
                  </a:cubicBezTo>
                  <a:cubicBezTo>
                    <a:pt x="1716" y="9416"/>
                    <a:pt x="1552" y="9377"/>
                    <a:pt x="1399" y="9377"/>
                  </a:cubicBezTo>
                  <a:cubicBezTo>
                    <a:pt x="505" y="9377"/>
                    <a:pt x="1" y="10710"/>
                    <a:pt x="974" y="11229"/>
                  </a:cubicBezTo>
                  <a:cubicBezTo>
                    <a:pt x="3549" y="12573"/>
                    <a:pt x="7252" y="14074"/>
                    <a:pt x="11016" y="14074"/>
                  </a:cubicBezTo>
                  <a:cubicBezTo>
                    <a:pt x="11513" y="14074"/>
                    <a:pt x="12011" y="14048"/>
                    <a:pt x="12508" y="13992"/>
                  </a:cubicBezTo>
                  <a:cubicBezTo>
                    <a:pt x="13091" y="13941"/>
                    <a:pt x="13496" y="13384"/>
                    <a:pt x="13369" y="12801"/>
                  </a:cubicBezTo>
                  <a:cubicBezTo>
                    <a:pt x="13217" y="12167"/>
                    <a:pt x="13167" y="11508"/>
                    <a:pt x="13141" y="10874"/>
                  </a:cubicBezTo>
                  <a:cubicBezTo>
                    <a:pt x="13158" y="5480"/>
                    <a:pt x="17556" y="1948"/>
                    <a:pt x="22120" y="1948"/>
                  </a:cubicBezTo>
                  <a:cubicBezTo>
                    <a:pt x="24377" y="1948"/>
                    <a:pt x="26674" y="2811"/>
                    <a:pt x="28502" y="4740"/>
                  </a:cubicBezTo>
                  <a:cubicBezTo>
                    <a:pt x="28684" y="4945"/>
                    <a:pt x="28949" y="5048"/>
                    <a:pt x="29203" y="5048"/>
                  </a:cubicBezTo>
                  <a:cubicBezTo>
                    <a:pt x="29232" y="5048"/>
                    <a:pt x="29260" y="5047"/>
                    <a:pt x="29288" y="5044"/>
                  </a:cubicBezTo>
                  <a:cubicBezTo>
                    <a:pt x="30758" y="4867"/>
                    <a:pt x="32177" y="4487"/>
                    <a:pt x="33521" y="3904"/>
                  </a:cubicBezTo>
                  <a:lnTo>
                    <a:pt x="33521" y="3904"/>
                  </a:lnTo>
                  <a:cubicBezTo>
                    <a:pt x="32760" y="4841"/>
                    <a:pt x="31899" y="5653"/>
                    <a:pt x="30910" y="6312"/>
                  </a:cubicBezTo>
                  <a:cubicBezTo>
                    <a:pt x="30122" y="6878"/>
                    <a:pt x="30530" y="8115"/>
                    <a:pt x="31461" y="8115"/>
                  </a:cubicBezTo>
                  <a:cubicBezTo>
                    <a:pt x="31488" y="8115"/>
                    <a:pt x="31516" y="8113"/>
                    <a:pt x="31544" y="8111"/>
                  </a:cubicBezTo>
                  <a:cubicBezTo>
                    <a:pt x="32456" y="8010"/>
                    <a:pt x="33369" y="7858"/>
                    <a:pt x="34256" y="7604"/>
                  </a:cubicBezTo>
                  <a:lnTo>
                    <a:pt x="34256" y="7604"/>
                  </a:lnTo>
                  <a:cubicBezTo>
                    <a:pt x="33394" y="8542"/>
                    <a:pt x="32431" y="9353"/>
                    <a:pt x="31392" y="10063"/>
                  </a:cubicBezTo>
                  <a:cubicBezTo>
                    <a:pt x="31113" y="10240"/>
                    <a:pt x="30935" y="10545"/>
                    <a:pt x="30935" y="10874"/>
                  </a:cubicBezTo>
                  <a:cubicBezTo>
                    <a:pt x="30935" y="19949"/>
                    <a:pt x="27083" y="28187"/>
                    <a:pt x="20315" y="33484"/>
                  </a:cubicBezTo>
                  <a:cubicBezTo>
                    <a:pt x="19580" y="34067"/>
                    <a:pt x="19985" y="35259"/>
                    <a:pt x="20923" y="35259"/>
                  </a:cubicBezTo>
                  <a:cubicBezTo>
                    <a:pt x="21151" y="35259"/>
                    <a:pt x="21354" y="35183"/>
                    <a:pt x="21531" y="35031"/>
                  </a:cubicBezTo>
                  <a:cubicBezTo>
                    <a:pt x="25004" y="32293"/>
                    <a:pt x="27818" y="28820"/>
                    <a:pt x="29769" y="24841"/>
                  </a:cubicBezTo>
                  <a:cubicBezTo>
                    <a:pt x="31797" y="20658"/>
                    <a:pt x="32862" y="16045"/>
                    <a:pt x="32912" y="11406"/>
                  </a:cubicBezTo>
                  <a:cubicBezTo>
                    <a:pt x="34890" y="10012"/>
                    <a:pt x="36537" y="8213"/>
                    <a:pt x="37754" y="6109"/>
                  </a:cubicBezTo>
                  <a:cubicBezTo>
                    <a:pt x="37982" y="5754"/>
                    <a:pt x="37931" y="5298"/>
                    <a:pt x="37627" y="4968"/>
                  </a:cubicBezTo>
                  <a:cubicBezTo>
                    <a:pt x="37441" y="4765"/>
                    <a:pt x="37177" y="4653"/>
                    <a:pt x="36908" y="4653"/>
                  </a:cubicBezTo>
                  <a:cubicBezTo>
                    <a:pt x="36774" y="4653"/>
                    <a:pt x="36639" y="4681"/>
                    <a:pt x="36512" y="4740"/>
                  </a:cubicBezTo>
                  <a:cubicBezTo>
                    <a:pt x="35980" y="4968"/>
                    <a:pt x="35422" y="5196"/>
                    <a:pt x="34864" y="5374"/>
                  </a:cubicBezTo>
                  <a:cubicBezTo>
                    <a:pt x="36487" y="3422"/>
                    <a:pt x="36613" y="1901"/>
                    <a:pt x="36639" y="1673"/>
                  </a:cubicBezTo>
                  <a:cubicBezTo>
                    <a:pt x="36657" y="1080"/>
                    <a:pt x="36174" y="649"/>
                    <a:pt x="35655" y="649"/>
                  </a:cubicBezTo>
                  <a:cubicBezTo>
                    <a:pt x="35465" y="649"/>
                    <a:pt x="35269" y="707"/>
                    <a:pt x="35092" y="836"/>
                  </a:cubicBezTo>
                  <a:cubicBezTo>
                    <a:pt x="33419" y="1926"/>
                    <a:pt x="31544" y="2662"/>
                    <a:pt x="29592" y="3042"/>
                  </a:cubicBezTo>
                  <a:cubicBezTo>
                    <a:pt x="27564" y="1090"/>
                    <a:pt x="24852" y="0"/>
                    <a:pt x="22064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60"/>
            <p:cNvSpPr/>
            <p:nvPr/>
          </p:nvSpPr>
          <p:spPr>
            <a:xfrm>
              <a:off x="1699766" y="2458872"/>
              <a:ext cx="19768" cy="13963"/>
            </a:xfrm>
            <a:custGeom>
              <a:avLst/>
              <a:gdLst/>
              <a:ahLst/>
              <a:cxnLst/>
              <a:rect l="l" t="t" r="r" b="b"/>
              <a:pathLst>
                <a:path w="2816" h="1989" extrusionOk="0">
                  <a:moveTo>
                    <a:pt x="1394" y="1"/>
                  </a:moveTo>
                  <a:cubicBezTo>
                    <a:pt x="1235" y="1"/>
                    <a:pt x="1064" y="43"/>
                    <a:pt x="888" y="139"/>
                  </a:cubicBezTo>
                  <a:cubicBezTo>
                    <a:pt x="1" y="620"/>
                    <a:pt x="330" y="1989"/>
                    <a:pt x="1370" y="1989"/>
                  </a:cubicBezTo>
                  <a:cubicBezTo>
                    <a:pt x="1522" y="1989"/>
                    <a:pt x="1674" y="1938"/>
                    <a:pt x="1826" y="1862"/>
                  </a:cubicBezTo>
                  <a:cubicBezTo>
                    <a:pt x="2816" y="1324"/>
                    <a:pt x="2289" y="1"/>
                    <a:pt x="1394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60"/>
            <p:cNvSpPr/>
            <p:nvPr/>
          </p:nvSpPr>
          <p:spPr>
            <a:xfrm>
              <a:off x="1561585" y="2261328"/>
              <a:ext cx="20260" cy="14033"/>
            </a:xfrm>
            <a:custGeom>
              <a:avLst/>
              <a:gdLst/>
              <a:ahLst/>
              <a:cxnLst/>
              <a:rect l="l" t="t" r="r" b="b"/>
              <a:pathLst>
                <a:path w="2886" h="1999" extrusionOk="0">
                  <a:moveTo>
                    <a:pt x="1424" y="1"/>
                  </a:moveTo>
                  <a:cubicBezTo>
                    <a:pt x="594" y="1"/>
                    <a:pt x="0" y="1188"/>
                    <a:pt x="874" y="1812"/>
                  </a:cubicBezTo>
                  <a:cubicBezTo>
                    <a:pt x="1067" y="1942"/>
                    <a:pt x="1262" y="1998"/>
                    <a:pt x="1444" y="1998"/>
                  </a:cubicBezTo>
                  <a:cubicBezTo>
                    <a:pt x="2290" y="1998"/>
                    <a:pt x="2885" y="794"/>
                    <a:pt x="1989" y="189"/>
                  </a:cubicBezTo>
                  <a:cubicBezTo>
                    <a:pt x="1798" y="57"/>
                    <a:pt x="1605" y="1"/>
                    <a:pt x="1424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4" name="Google Shape;9594;p60"/>
          <p:cNvGrpSpPr/>
          <p:nvPr/>
        </p:nvGrpSpPr>
        <p:grpSpPr>
          <a:xfrm>
            <a:off x="3531827" y="3115379"/>
            <a:ext cx="345122" cy="345148"/>
            <a:chOff x="1531409" y="2623902"/>
            <a:chExt cx="369589" cy="369617"/>
          </a:xfrm>
        </p:grpSpPr>
        <p:sp>
          <p:nvSpPr>
            <p:cNvPr id="9595" name="Google Shape;9595;p60"/>
            <p:cNvSpPr/>
            <p:nvPr/>
          </p:nvSpPr>
          <p:spPr>
            <a:xfrm>
              <a:off x="1538528" y="2631049"/>
              <a:ext cx="355359" cy="355177"/>
            </a:xfrm>
            <a:custGeom>
              <a:avLst/>
              <a:gdLst/>
              <a:ahLst/>
              <a:cxnLst/>
              <a:rect l="l" t="t" r="r" b="b"/>
              <a:pathLst>
                <a:path w="50621" h="50595" extrusionOk="0">
                  <a:moveTo>
                    <a:pt x="12345" y="4107"/>
                  </a:moveTo>
                  <a:lnTo>
                    <a:pt x="38276" y="4107"/>
                  </a:lnTo>
                  <a:cubicBezTo>
                    <a:pt x="42813" y="4132"/>
                    <a:pt x="46488" y="7807"/>
                    <a:pt x="46514" y="12345"/>
                  </a:cubicBezTo>
                  <a:lnTo>
                    <a:pt x="46514" y="38275"/>
                  </a:lnTo>
                  <a:cubicBezTo>
                    <a:pt x="46488" y="42813"/>
                    <a:pt x="42813" y="46513"/>
                    <a:pt x="38276" y="46513"/>
                  </a:cubicBezTo>
                  <a:lnTo>
                    <a:pt x="12345" y="46513"/>
                  </a:lnTo>
                  <a:cubicBezTo>
                    <a:pt x="7808" y="46513"/>
                    <a:pt x="4107" y="42813"/>
                    <a:pt x="4107" y="38275"/>
                  </a:cubicBezTo>
                  <a:lnTo>
                    <a:pt x="4107" y="12345"/>
                  </a:lnTo>
                  <a:cubicBezTo>
                    <a:pt x="4107" y="7807"/>
                    <a:pt x="7808" y="4107"/>
                    <a:pt x="12345" y="4107"/>
                  </a:cubicBezTo>
                  <a:close/>
                  <a:moveTo>
                    <a:pt x="38276" y="0"/>
                  </a:moveTo>
                  <a:lnTo>
                    <a:pt x="12345" y="0"/>
                  </a:lnTo>
                  <a:cubicBezTo>
                    <a:pt x="5527" y="0"/>
                    <a:pt x="1" y="5526"/>
                    <a:pt x="1" y="12345"/>
                  </a:cubicBezTo>
                  <a:lnTo>
                    <a:pt x="1" y="38250"/>
                  </a:lnTo>
                  <a:cubicBezTo>
                    <a:pt x="1" y="45069"/>
                    <a:pt x="5527" y="50594"/>
                    <a:pt x="12345" y="50594"/>
                  </a:cubicBezTo>
                  <a:lnTo>
                    <a:pt x="38276" y="50594"/>
                  </a:lnTo>
                  <a:cubicBezTo>
                    <a:pt x="45069" y="50569"/>
                    <a:pt x="50595" y="45069"/>
                    <a:pt x="50620" y="38250"/>
                  </a:cubicBezTo>
                  <a:lnTo>
                    <a:pt x="50620" y="12345"/>
                  </a:lnTo>
                  <a:cubicBezTo>
                    <a:pt x="50595" y="5526"/>
                    <a:pt x="45069" y="26"/>
                    <a:pt x="38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60"/>
            <p:cNvSpPr/>
            <p:nvPr/>
          </p:nvSpPr>
          <p:spPr>
            <a:xfrm>
              <a:off x="1567363" y="2659878"/>
              <a:ext cx="297697" cy="297704"/>
            </a:xfrm>
            <a:custGeom>
              <a:avLst/>
              <a:gdLst/>
              <a:ahLst/>
              <a:cxnLst/>
              <a:rect l="l" t="t" r="r" b="b"/>
              <a:pathLst>
                <a:path w="42407" h="42408" extrusionOk="0">
                  <a:moveTo>
                    <a:pt x="34169" y="1"/>
                  </a:moveTo>
                  <a:lnTo>
                    <a:pt x="8238" y="1"/>
                  </a:lnTo>
                  <a:cubicBezTo>
                    <a:pt x="3701" y="1"/>
                    <a:pt x="0" y="3701"/>
                    <a:pt x="0" y="8239"/>
                  </a:cubicBezTo>
                  <a:lnTo>
                    <a:pt x="0" y="34169"/>
                  </a:lnTo>
                  <a:cubicBezTo>
                    <a:pt x="0" y="38707"/>
                    <a:pt x="3701" y="42407"/>
                    <a:pt x="8238" y="42407"/>
                  </a:cubicBezTo>
                  <a:lnTo>
                    <a:pt x="34169" y="42407"/>
                  </a:lnTo>
                  <a:cubicBezTo>
                    <a:pt x="38706" y="42407"/>
                    <a:pt x="42381" y="38707"/>
                    <a:pt x="42407" y="34169"/>
                  </a:cubicBezTo>
                  <a:lnTo>
                    <a:pt x="42407" y="8239"/>
                  </a:lnTo>
                  <a:cubicBezTo>
                    <a:pt x="42381" y="3701"/>
                    <a:pt x="38706" y="26"/>
                    <a:pt x="34169" y="1"/>
                  </a:cubicBezTo>
                  <a:close/>
                  <a:moveTo>
                    <a:pt x="34169" y="5146"/>
                  </a:moveTo>
                  <a:cubicBezTo>
                    <a:pt x="36906" y="5146"/>
                    <a:pt x="38300" y="8467"/>
                    <a:pt x="36349" y="10418"/>
                  </a:cubicBezTo>
                  <a:cubicBezTo>
                    <a:pt x="34397" y="12370"/>
                    <a:pt x="31076" y="10976"/>
                    <a:pt x="31076" y="8239"/>
                  </a:cubicBezTo>
                  <a:cubicBezTo>
                    <a:pt x="31076" y="6540"/>
                    <a:pt x="32470" y="5171"/>
                    <a:pt x="34169" y="5171"/>
                  </a:cubicBezTo>
                  <a:close/>
                  <a:moveTo>
                    <a:pt x="21216" y="10925"/>
                  </a:moveTo>
                  <a:cubicBezTo>
                    <a:pt x="25373" y="10900"/>
                    <a:pt x="29125" y="13409"/>
                    <a:pt x="30721" y="17262"/>
                  </a:cubicBezTo>
                  <a:cubicBezTo>
                    <a:pt x="32293" y="21115"/>
                    <a:pt x="31431" y="25526"/>
                    <a:pt x="28491" y="28466"/>
                  </a:cubicBezTo>
                  <a:cubicBezTo>
                    <a:pt x="25551" y="31406"/>
                    <a:pt x="21115" y="32294"/>
                    <a:pt x="17262" y="30697"/>
                  </a:cubicBezTo>
                  <a:cubicBezTo>
                    <a:pt x="13434" y="29100"/>
                    <a:pt x="10925" y="25348"/>
                    <a:pt x="10925" y="21191"/>
                  </a:cubicBezTo>
                  <a:cubicBezTo>
                    <a:pt x="10925" y="15513"/>
                    <a:pt x="15513" y="10925"/>
                    <a:pt x="21216" y="109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60"/>
            <p:cNvSpPr/>
            <p:nvPr/>
          </p:nvSpPr>
          <p:spPr>
            <a:xfrm>
              <a:off x="1778255" y="2696008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7225" h="7225" extrusionOk="0">
                  <a:moveTo>
                    <a:pt x="7224" y="3093"/>
                  </a:moveTo>
                  <a:cubicBezTo>
                    <a:pt x="7224" y="5830"/>
                    <a:pt x="3904" y="7224"/>
                    <a:pt x="1952" y="5272"/>
                  </a:cubicBezTo>
                  <a:cubicBezTo>
                    <a:pt x="0" y="3321"/>
                    <a:pt x="1394" y="0"/>
                    <a:pt x="4132" y="0"/>
                  </a:cubicBezTo>
                  <a:cubicBezTo>
                    <a:pt x="5830" y="0"/>
                    <a:pt x="7224" y="1394"/>
                    <a:pt x="7224" y="30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60"/>
            <p:cNvSpPr/>
            <p:nvPr/>
          </p:nvSpPr>
          <p:spPr>
            <a:xfrm>
              <a:off x="1638367" y="2730889"/>
              <a:ext cx="150010" cy="150010"/>
            </a:xfrm>
            <a:custGeom>
              <a:avLst/>
              <a:gdLst/>
              <a:ahLst/>
              <a:cxnLst/>
              <a:rect l="l" t="t" r="r" b="b"/>
              <a:pathLst>
                <a:path w="21369" h="21369" extrusionOk="0">
                  <a:moveTo>
                    <a:pt x="21369" y="11077"/>
                  </a:moveTo>
                  <a:cubicBezTo>
                    <a:pt x="21369" y="6920"/>
                    <a:pt x="18859" y="3169"/>
                    <a:pt x="15032" y="1572"/>
                  </a:cubicBezTo>
                  <a:cubicBezTo>
                    <a:pt x="11179" y="0"/>
                    <a:pt x="6769" y="862"/>
                    <a:pt x="3828" y="3828"/>
                  </a:cubicBezTo>
                  <a:cubicBezTo>
                    <a:pt x="888" y="6768"/>
                    <a:pt x="1" y="11179"/>
                    <a:pt x="1598" y="15031"/>
                  </a:cubicBezTo>
                  <a:cubicBezTo>
                    <a:pt x="3169" y="18859"/>
                    <a:pt x="6921" y="21368"/>
                    <a:pt x="11103" y="21368"/>
                  </a:cubicBezTo>
                  <a:cubicBezTo>
                    <a:pt x="16781" y="21368"/>
                    <a:pt x="21369" y="16755"/>
                    <a:pt x="21369" y="11077"/>
                  </a:cubicBezTo>
                  <a:close/>
                  <a:moveTo>
                    <a:pt x="11103" y="4918"/>
                  </a:moveTo>
                  <a:cubicBezTo>
                    <a:pt x="16578" y="4918"/>
                    <a:pt x="19341" y="11559"/>
                    <a:pt x="15463" y="15462"/>
                  </a:cubicBezTo>
                  <a:cubicBezTo>
                    <a:pt x="11559" y="19341"/>
                    <a:pt x="4918" y="16578"/>
                    <a:pt x="4918" y="11077"/>
                  </a:cubicBezTo>
                  <a:cubicBezTo>
                    <a:pt x="4918" y="7681"/>
                    <a:pt x="7681" y="4918"/>
                    <a:pt x="11103" y="4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60"/>
            <p:cNvSpPr/>
            <p:nvPr/>
          </p:nvSpPr>
          <p:spPr>
            <a:xfrm>
              <a:off x="1658300" y="2765411"/>
              <a:ext cx="101256" cy="101256"/>
            </a:xfrm>
            <a:custGeom>
              <a:avLst/>
              <a:gdLst/>
              <a:ahLst/>
              <a:cxnLst/>
              <a:rect l="l" t="t" r="r" b="b"/>
              <a:pathLst>
                <a:path w="14424" h="14424" extrusionOk="0">
                  <a:moveTo>
                    <a:pt x="14424" y="6160"/>
                  </a:moveTo>
                  <a:cubicBezTo>
                    <a:pt x="14424" y="11661"/>
                    <a:pt x="7782" y="14424"/>
                    <a:pt x="3879" y="10545"/>
                  </a:cubicBezTo>
                  <a:cubicBezTo>
                    <a:pt x="1" y="6642"/>
                    <a:pt x="2738" y="1"/>
                    <a:pt x="8264" y="1"/>
                  </a:cubicBezTo>
                  <a:cubicBezTo>
                    <a:pt x="11661" y="1"/>
                    <a:pt x="14424" y="2764"/>
                    <a:pt x="14424" y="6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60"/>
            <p:cNvSpPr/>
            <p:nvPr/>
          </p:nvSpPr>
          <p:spPr>
            <a:xfrm>
              <a:off x="1531409" y="2623930"/>
              <a:ext cx="369589" cy="369589"/>
            </a:xfrm>
            <a:custGeom>
              <a:avLst/>
              <a:gdLst/>
              <a:ahLst/>
              <a:cxnLst/>
              <a:rect l="l" t="t" r="r" b="b"/>
              <a:pathLst>
                <a:path w="52648" h="52648" extrusionOk="0">
                  <a:moveTo>
                    <a:pt x="13359" y="0"/>
                  </a:moveTo>
                  <a:cubicBezTo>
                    <a:pt x="5983" y="0"/>
                    <a:pt x="1" y="5982"/>
                    <a:pt x="1" y="13359"/>
                  </a:cubicBezTo>
                  <a:lnTo>
                    <a:pt x="1" y="39289"/>
                  </a:lnTo>
                  <a:cubicBezTo>
                    <a:pt x="1" y="46666"/>
                    <a:pt x="5983" y="52648"/>
                    <a:pt x="13359" y="52648"/>
                  </a:cubicBezTo>
                  <a:lnTo>
                    <a:pt x="39290" y="52648"/>
                  </a:lnTo>
                  <a:cubicBezTo>
                    <a:pt x="46666" y="52648"/>
                    <a:pt x="52648" y="46666"/>
                    <a:pt x="52648" y="39289"/>
                  </a:cubicBezTo>
                  <a:lnTo>
                    <a:pt x="52648" y="13359"/>
                  </a:lnTo>
                  <a:cubicBezTo>
                    <a:pt x="52648" y="5982"/>
                    <a:pt x="46666" y="0"/>
                    <a:pt x="39290" y="0"/>
                  </a:cubicBezTo>
                  <a:lnTo>
                    <a:pt x="24259" y="0"/>
                  </a:lnTo>
                  <a:cubicBezTo>
                    <a:pt x="22966" y="51"/>
                    <a:pt x="22966" y="1977"/>
                    <a:pt x="24259" y="2053"/>
                  </a:cubicBezTo>
                  <a:lnTo>
                    <a:pt x="39290" y="2053"/>
                  </a:lnTo>
                  <a:cubicBezTo>
                    <a:pt x="45525" y="2053"/>
                    <a:pt x="50595" y="7098"/>
                    <a:pt x="50620" y="13359"/>
                  </a:cubicBezTo>
                  <a:lnTo>
                    <a:pt x="50620" y="39289"/>
                  </a:lnTo>
                  <a:cubicBezTo>
                    <a:pt x="50595" y="45525"/>
                    <a:pt x="45551" y="50594"/>
                    <a:pt x="39290" y="50594"/>
                  </a:cubicBezTo>
                  <a:lnTo>
                    <a:pt x="13359" y="50594"/>
                  </a:lnTo>
                  <a:cubicBezTo>
                    <a:pt x="7124" y="50594"/>
                    <a:pt x="2054" y="45525"/>
                    <a:pt x="2054" y="39289"/>
                  </a:cubicBezTo>
                  <a:lnTo>
                    <a:pt x="2054" y="13359"/>
                  </a:lnTo>
                  <a:cubicBezTo>
                    <a:pt x="2054" y="7123"/>
                    <a:pt x="7124" y="2053"/>
                    <a:pt x="13359" y="2053"/>
                  </a:cubicBezTo>
                  <a:lnTo>
                    <a:pt x="16046" y="2053"/>
                  </a:lnTo>
                  <a:cubicBezTo>
                    <a:pt x="17339" y="1977"/>
                    <a:pt x="17339" y="51"/>
                    <a:pt x="16046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60"/>
            <p:cNvSpPr/>
            <p:nvPr/>
          </p:nvSpPr>
          <p:spPr>
            <a:xfrm>
              <a:off x="1560244" y="2652758"/>
              <a:ext cx="311934" cy="311955"/>
            </a:xfrm>
            <a:custGeom>
              <a:avLst/>
              <a:gdLst/>
              <a:ahLst/>
              <a:cxnLst/>
              <a:rect l="l" t="t" r="r" b="b"/>
              <a:pathLst>
                <a:path w="44435" h="44438" extrusionOk="0">
                  <a:moveTo>
                    <a:pt x="9252" y="1"/>
                  </a:moveTo>
                  <a:cubicBezTo>
                    <a:pt x="4157" y="1"/>
                    <a:pt x="0" y="4132"/>
                    <a:pt x="0" y="9253"/>
                  </a:cubicBezTo>
                  <a:lnTo>
                    <a:pt x="0" y="35183"/>
                  </a:lnTo>
                  <a:cubicBezTo>
                    <a:pt x="0" y="40278"/>
                    <a:pt x="4157" y="44435"/>
                    <a:pt x="9252" y="44435"/>
                  </a:cubicBezTo>
                  <a:lnTo>
                    <a:pt x="24283" y="44435"/>
                  </a:lnTo>
                  <a:cubicBezTo>
                    <a:pt x="24307" y="44437"/>
                    <a:pt x="24331" y="44437"/>
                    <a:pt x="24355" y="44437"/>
                  </a:cubicBezTo>
                  <a:cubicBezTo>
                    <a:pt x="25697" y="44437"/>
                    <a:pt x="25704" y="42379"/>
                    <a:pt x="24377" y="42379"/>
                  </a:cubicBezTo>
                  <a:cubicBezTo>
                    <a:pt x="24347" y="42379"/>
                    <a:pt x="24315" y="42380"/>
                    <a:pt x="24283" y="42382"/>
                  </a:cubicBezTo>
                  <a:lnTo>
                    <a:pt x="9252" y="42382"/>
                  </a:lnTo>
                  <a:cubicBezTo>
                    <a:pt x="5272" y="42357"/>
                    <a:pt x="2053" y="39138"/>
                    <a:pt x="2053" y="35183"/>
                  </a:cubicBezTo>
                  <a:lnTo>
                    <a:pt x="2053" y="9253"/>
                  </a:lnTo>
                  <a:cubicBezTo>
                    <a:pt x="2053" y="5273"/>
                    <a:pt x="5272" y="2054"/>
                    <a:pt x="9252" y="2054"/>
                  </a:cubicBezTo>
                  <a:lnTo>
                    <a:pt x="35183" y="2054"/>
                  </a:lnTo>
                  <a:cubicBezTo>
                    <a:pt x="39162" y="2054"/>
                    <a:pt x="42382" y="5273"/>
                    <a:pt x="42382" y="9253"/>
                  </a:cubicBezTo>
                  <a:lnTo>
                    <a:pt x="42382" y="35183"/>
                  </a:lnTo>
                  <a:cubicBezTo>
                    <a:pt x="42382" y="39138"/>
                    <a:pt x="39162" y="42357"/>
                    <a:pt x="35183" y="42382"/>
                  </a:cubicBezTo>
                  <a:lnTo>
                    <a:pt x="32496" y="42382"/>
                  </a:lnTo>
                  <a:cubicBezTo>
                    <a:pt x="32464" y="42380"/>
                    <a:pt x="32432" y="42379"/>
                    <a:pt x="32402" y="42379"/>
                  </a:cubicBezTo>
                  <a:cubicBezTo>
                    <a:pt x="31075" y="42379"/>
                    <a:pt x="31083" y="44437"/>
                    <a:pt x="32424" y="44437"/>
                  </a:cubicBezTo>
                  <a:cubicBezTo>
                    <a:pt x="32448" y="44437"/>
                    <a:pt x="32472" y="44437"/>
                    <a:pt x="32496" y="44435"/>
                  </a:cubicBezTo>
                  <a:lnTo>
                    <a:pt x="35183" y="44435"/>
                  </a:lnTo>
                  <a:cubicBezTo>
                    <a:pt x="40278" y="44435"/>
                    <a:pt x="44435" y="40278"/>
                    <a:pt x="44435" y="35183"/>
                  </a:cubicBezTo>
                  <a:lnTo>
                    <a:pt x="44435" y="9253"/>
                  </a:lnTo>
                  <a:cubicBezTo>
                    <a:pt x="44435" y="4132"/>
                    <a:pt x="40278" y="1"/>
                    <a:pt x="35183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60"/>
            <p:cNvSpPr/>
            <p:nvPr/>
          </p:nvSpPr>
          <p:spPr>
            <a:xfrm>
              <a:off x="1629296" y="2729295"/>
              <a:ext cx="166381" cy="158898"/>
            </a:xfrm>
            <a:custGeom>
              <a:avLst/>
              <a:gdLst/>
              <a:ahLst/>
              <a:cxnLst/>
              <a:rect l="l" t="t" r="r" b="b"/>
              <a:pathLst>
                <a:path w="23701" h="22635" extrusionOk="0">
                  <a:moveTo>
                    <a:pt x="12311" y="2036"/>
                  </a:moveTo>
                  <a:cubicBezTo>
                    <a:pt x="17074" y="2036"/>
                    <a:pt x="21647" y="5730"/>
                    <a:pt x="21647" y="11304"/>
                  </a:cubicBezTo>
                  <a:cubicBezTo>
                    <a:pt x="21622" y="16424"/>
                    <a:pt x="17490" y="20556"/>
                    <a:pt x="12395" y="20582"/>
                  </a:cubicBezTo>
                  <a:cubicBezTo>
                    <a:pt x="4132" y="20582"/>
                    <a:pt x="0" y="10595"/>
                    <a:pt x="5830" y="4765"/>
                  </a:cubicBezTo>
                  <a:cubicBezTo>
                    <a:pt x="7715" y="2879"/>
                    <a:pt x="10035" y="2036"/>
                    <a:pt x="12311" y="2036"/>
                  </a:cubicBezTo>
                  <a:close/>
                  <a:moveTo>
                    <a:pt x="12390" y="0"/>
                  </a:moveTo>
                  <a:cubicBezTo>
                    <a:pt x="9451" y="0"/>
                    <a:pt x="6555" y="1150"/>
                    <a:pt x="4385" y="3320"/>
                  </a:cubicBezTo>
                  <a:cubicBezTo>
                    <a:pt x="1141" y="6539"/>
                    <a:pt x="177" y="11406"/>
                    <a:pt x="1926" y="15639"/>
                  </a:cubicBezTo>
                  <a:cubicBezTo>
                    <a:pt x="3675" y="19872"/>
                    <a:pt x="7807" y="22635"/>
                    <a:pt x="12395" y="22635"/>
                  </a:cubicBezTo>
                  <a:cubicBezTo>
                    <a:pt x="18631" y="22609"/>
                    <a:pt x="23700" y="17565"/>
                    <a:pt x="23700" y="11304"/>
                  </a:cubicBezTo>
                  <a:cubicBezTo>
                    <a:pt x="23700" y="6742"/>
                    <a:pt x="20937" y="2610"/>
                    <a:pt x="16704" y="861"/>
                  </a:cubicBezTo>
                  <a:cubicBezTo>
                    <a:pt x="15311" y="282"/>
                    <a:pt x="13845" y="0"/>
                    <a:pt x="1239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60"/>
            <p:cNvSpPr/>
            <p:nvPr/>
          </p:nvSpPr>
          <p:spPr>
            <a:xfrm>
              <a:off x="1648513" y="2758116"/>
              <a:ext cx="118280" cy="101207"/>
            </a:xfrm>
            <a:custGeom>
              <a:avLst/>
              <a:gdLst/>
              <a:ahLst/>
              <a:cxnLst/>
              <a:rect l="l" t="t" r="r" b="b"/>
              <a:pathLst>
                <a:path w="16849" h="14417" extrusionOk="0">
                  <a:moveTo>
                    <a:pt x="9602" y="2058"/>
                  </a:moveTo>
                  <a:cubicBezTo>
                    <a:pt x="12245" y="2058"/>
                    <a:pt x="14778" y="4118"/>
                    <a:pt x="14778" y="7225"/>
                  </a:cubicBezTo>
                  <a:cubicBezTo>
                    <a:pt x="14778" y="10064"/>
                    <a:pt x="12472" y="12345"/>
                    <a:pt x="9633" y="12345"/>
                  </a:cubicBezTo>
                  <a:lnTo>
                    <a:pt x="9633" y="12370"/>
                  </a:lnTo>
                  <a:cubicBezTo>
                    <a:pt x="5070" y="12370"/>
                    <a:pt x="2763" y="6819"/>
                    <a:pt x="6008" y="3575"/>
                  </a:cubicBezTo>
                  <a:cubicBezTo>
                    <a:pt x="7056" y="2527"/>
                    <a:pt x="8342" y="2058"/>
                    <a:pt x="9602" y="2058"/>
                  </a:cubicBezTo>
                  <a:close/>
                  <a:moveTo>
                    <a:pt x="9633" y="0"/>
                  </a:moveTo>
                  <a:cubicBezTo>
                    <a:pt x="3220" y="0"/>
                    <a:pt x="1" y="7757"/>
                    <a:pt x="4538" y="12294"/>
                  </a:cubicBezTo>
                  <a:cubicBezTo>
                    <a:pt x="6013" y="13761"/>
                    <a:pt x="7821" y="14417"/>
                    <a:pt x="9592" y="14417"/>
                  </a:cubicBezTo>
                  <a:cubicBezTo>
                    <a:pt x="13301" y="14417"/>
                    <a:pt x="16849" y="11539"/>
                    <a:pt x="16831" y="7199"/>
                  </a:cubicBezTo>
                  <a:cubicBezTo>
                    <a:pt x="16831" y="3220"/>
                    <a:pt x="13612" y="0"/>
                    <a:pt x="9633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60"/>
            <p:cNvSpPr/>
            <p:nvPr/>
          </p:nvSpPr>
          <p:spPr>
            <a:xfrm>
              <a:off x="1768460" y="2688748"/>
              <a:ext cx="67631" cy="57978"/>
            </a:xfrm>
            <a:custGeom>
              <a:avLst/>
              <a:gdLst/>
              <a:ahLst/>
              <a:cxnLst/>
              <a:rect l="l" t="t" r="r" b="b"/>
              <a:pathLst>
                <a:path w="9634" h="8259" extrusionOk="0">
                  <a:moveTo>
                    <a:pt x="5534" y="2076"/>
                  </a:moveTo>
                  <a:cubicBezTo>
                    <a:pt x="6039" y="2076"/>
                    <a:pt x="6553" y="2263"/>
                    <a:pt x="6972" y="2682"/>
                  </a:cubicBezTo>
                  <a:cubicBezTo>
                    <a:pt x="8264" y="3974"/>
                    <a:pt x="7352" y="6180"/>
                    <a:pt x="5527" y="6180"/>
                  </a:cubicBezTo>
                  <a:cubicBezTo>
                    <a:pt x="4386" y="6180"/>
                    <a:pt x="3474" y="5267"/>
                    <a:pt x="3474" y="4127"/>
                  </a:cubicBezTo>
                  <a:cubicBezTo>
                    <a:pt x="3474" y="2893"/>
                    <a:pt x="4482" y="2076"/>
                    <a:pt x="5534" y="2076"/>
                  </a:cubicBezTo>
                  <a:close/>
                  <a:moveTo>
                    <a:pt x="5489" y="0"/>
                  </a:moveTo>
                  <a:cubicBezTo>
                    <a:pt x="4478" y="0"/>
                    <a:pt x="3448" y="375"/>
                    <a:pt x="2612" y="1212"/>
                  </a:cubicBezTo>
                  <a:cubicBezTo>
                    <a:pt x="1" y="3797"/>
                    <a:pt x="1851" y="8258"/>
                    <a:pt x="5527" y="8258"/>
                  </a:cubicBezTo>
                  <a:cubicBezTo>
                    <a:pt x="7783" y="8258"/>
                    <a:pt x="9633" y="6408"/>
                    <a:pt x="9633" y="4127"/>
                  </a:cubicBezTo>
                  <a:cubicBezTo>
                    <a:pt x="9633" y="1640"/>
                    <a:pt x="7603" y="0"/>
                    <a:pt x="5489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60"/>
            <p:cNvSpPr/>
            <p:nvPr/>
          </p:nvSpPr>
          <p:spPr>
            <a:xfrm>
              <a:off x="1662920" y="2623902"/>
              <a:ext cx="19958" cy="14461"/>
            </a:xfrm>
            <a:custGeom>
              <a:avLst/>
              <a:gdLst/>
              <a:ahLst/>
              <a:cxnLst/>
              <a:rect l="l" t="t" r="r" b="b"/>
              <a:pathLst>
                <a:path w="2843" h="2060" extrusionOk="0">
                  <a:moveTo>
                    <a:pt x="1327" y="1"/>
                  </a:moveTo>
                  <a:cubicBezTo>
                    <a:pt x="0" y="1"/>
                    <a:pt x="8" y="2059"/>
                    <a:pt x="1350" y="2059"/>
                  </a:cubicBezTo>
                  <a:cubicBezTo>
                    <a:pt x="1373" y="2059"/>
                    <a:pt x="1397" y="2059"/>
                    <a:pt x="1421" y="2057"/>
                  </a:cubicBezTo>
                  <a:cubicBezTo>
                    <a:pt x="1445" y="2059"/>
                    <a:pt x="1469" y="2059"/>
                    <a:pt x="1493" y="2059"/>
                  </a:cubicBezTo>
                  <a:cubicBezTo>
                    <a:pt x="2835" y="2059"/>
                    <a:pt x="2842" y="1"/>
                    <a:pt x="1515" y="1"/>
                  </a:cubicBezTo>
                  <a:cubicBezTo>
                    <a:pt x="1485" y="1"/>
                    <a:pt x="1453" y="2"/>
                    <a:pt x="1421" y="4"/>
                  </a:cubicBezTo>
                  <a:cubicBezTo>
                    <a:pt x="1389" y="2"/>
                    <a:pt x="1358" y="1"/>
                    <a:pt x="132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60"/>
            <p:cNvSpPr/>
            <p:nvPr/>
          </p:nvSpPr>
          <p:spPr>
            <a:xfrm>
              <a:off x="1749953" y="2950325"/>
              <a:ext cx="16911" cy="14426"/>
            </a:xfrm>
            <a:custGeom>
              <a:avLst/>
              <a:gdLst/>
              <a:ahLst/>
              <a:cxnLst/>
              <a:rect l="l" t="t" r="r" b="b"/>
              <a:pathLst>
                <a:path w="2409" h="2055" extrusionOk="0">
                  <a:moveTo>
                    <a:pt x="1370" y="0"/>
                  </a:moveTo>
                  <a:cubicBezTo>
                    <a:pt x="457" y="0"/>
                    <a:pt x="1" y="1090"/>
                    <a:pt x="634" y="1749"/>
                  </a:cubicBezTo>
                  <a:cubicBezTo>
                    <a:pt x="846" y="1961"/>
                    <a:pt x="1104" y="2055"/>
                    <a:pt x="1358" y="2055"/>
                  </a:cubicBezTo>
                  <a:cubicBezTo>
                    <a:pt x="1895" y="2055"/>
                    <a:pt x="2409" y="1634"/>
                    <a:pt x="2409" y="1014"/>
                  </a:cubicBezTo>
                  <a:cubicBezTo>
                    <a:pt x="2409" y="456"/>
                    <a:pt x="1927" y="0"/>
                    <a:pt x="137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7" name="Google Shape;9607;p60"/>
          <p:cNvGrpSpPr/>
          <p:nvPr/>
        </p:nvGrpSpPr>
        <p:grpSpPr>
          <a:xfrm>
            <a:off x="4409299" y="3124984"/>
            <a:ext cx="325175" cy="325925"/>
            <a:chOff x="1488875" y="3260150"/>
            <a:chExt cx="412397" cy="413348"/>
          </a:xfrm>
        </p:grpSpPr>
        <p:sp>
          <p:nvSpPr>
            <p:cNvPr id="9608" name="Google Shape;9608;p60"/>
            <p:cNvSpPr/>
            <p:nvPr/>
          </p:nvSpPr>
          <p:spPr>
            <a:xfrm>
              <a:off x="1496886" y="3268350"/>
              <a:ext cx="396995" cy="396995"/>
            </a:xfrm>
            <a:custGeom>
              <a:avLst/>
              <a:gdLst/>
              <a:ahLst/>
              <a:cxnLst/>
              <a:rect l="l" t="t" r="r" b="b"/>
              <a:pathLst>
                <a:path w="56552" h="56552" extrusionOk="0">
                  <a:moveTo>
                    <a:pt x="2307" y="1"/>
                  </a:moveTo>
                  <a:lnTo>
                    <a:pt x="54270" y="1"/>
                  </a:lnTo>
                  <a:cubicBezTo>
                    <a:pt x="55537" y="1"/>
                    <a:pt x="56551" y="1014"/>
                    <a:pt x="56551" y="2282"/>
                  </a:cubicBezTo>
                  <a:lnTo>
                    <a:pt x="56551" y="54245"/>
                  </a:lnTo>
                  <a:cubicBezTo>
                    <a:pt x="56551" y="55512"/>
                    <a:pt x="55537" y="56551"/>
                    <a:pt x="54270" y="56551"/>
                  </a:cubicBezTo>
                  <a:lnTo>
                    <a:pt x="39213" y="56551"/>
                  </a:lnTo>
                  <a:lnTo>
                    <a:pt x="39213" y="34955"/>
                  </a:lnTo>
                  <a:lnTo>
                    <a:pt x="46716" y="34955"/>
                  </a:lnTo>
                  <a:lnTo>
                    <a:pt x="47882" y="26109"/>
                  </a:lnTo>
                  <a:lnTo>
                    <a:pt x="39213" y="26109"/>
                  </a:lnTo>
                  <a:lnTo>
                    <a:pt x="39213" y="18428"/>
                  </a:lnTo>
                  <a:cubicBezTo>
                    <a:pt x="39213" y="17921"/>
                    <a:pt x="39644" y="17516"/>
                    <a:pt x="40151" y="17516"/>
                  </a:cubicBezTo>
                  <a:lnTo>
                    <a:pt x="47882" y="17516"/>
                  </a:lnTo>
                  <a:lnTo>
                    <a:pt x="47882" y="8669"/>
                  </a:lnTo>
                  <a:lnTo>
                    <a:pt x="40151" y="8669"/>
                  </a:lnTo>
                  <a:cubicBezTo>
                    <a:pt x="34752" y="8669"/>
                    <a:pt x="30392" y="13055"/>
                    <a:pt x="30367" y="18428"/>
                  </a:cubicBezTo>
                  <a:lnTo>
                    <a:pt x="30367" y="26109"/>
                  </a:lnTo>
                  <a:lnTo>
                    <a:pt x="23092" y="26109"/>
                  </a:lnTo>
                  <a:lnTo>
                    <a:pt x="23092" y="34955"/>
                  </a:lnTo>
                  <a:lnTo>
                    <a:pt x="30367" y="34955"/>
                  </a:lnTo>
                  <a:lnTo>
                    <a:pt x="30367" y="56551"/>
                  </a:lnTo>
                  <a:lnTo>
                    <a:pt x="2307" y="56551"/>
                  </a:lnTo>
                  <a:cubicBezTo>
                    <a:pt x="1040" y="56551"/>
                    <a:pt x="0" y="55512"/>
                    <a:pt x="0" y="54245"/>
                  </a:cubicBezTo>
                  <a:lnTo>
                    <a:pt x="0" y="2282"/>
                  </a:lnTo>
                  <a:cubicBezTo>
                    <a:pt x="0" y="1014"/>
                    <a:pt x="1040" y="1"/>
                    <a:pt x="2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60"/>
            <p:cNvSpPr/>
            <p:nvPr/>
          </p:nvSpPr>
          <p:spPr>
            <a:xfrm>
              <a:off x="1488875" y="3260164"/>
              <a:ext cx="352867" cy="413211"/>
            </a:xfrm>
            <a:custGeom>
              <a:avLst/>
              <a:gdLst/>
              <a:ahLst/>
              <a:cxnLst/>
              <a:rect l="l" t="t" r="r" b="b"/>
              <a:pathLst>
                <a:path w="50266" h="58862" extrusionOk="0">
                  <a:moveTo>
                    <a:pt x="3448" y="1"/>
                  </a:moveTo>
                  <a:cubicBezTo>
                    <a:pt x="1547" y="1"/>
                    <a:pt x="1" y="1547"/>
                    <a:pt x="1" y="3448"/>
                  </a:cubicBezTo>
                  <a:lnTo>
                    <a:pt x="1" y="55411"/>
                  </a:lnTo>
                  <a:cubicBezTo>
                    <a:pt x="1" y="57312"/>
                    <a:pt x="1547" y="58858"/>
                    <a:pt x="3448" y="58858"/>
                  </a:cubicBezTo>
                  <a:lnTo>
                    <a:pt x="31508" y="58858"/>
                  </a:lnTo>
                  <a:cubicBezTo>
                    <a:pt x="32142" y="58858"/>
                    <a:pt x="32674" y="58351"/>
                    <a:pt x="32674" y="57717"/>
                  </a:cubicBezTo>
                  <a:lnTo>
                    <a:pt x="32674" y="36121"/>
                  </a:lnTo>
                  <a:cubicBezTo>
                    <a:pt x="32674" y="35487"/>
                    <a:pt x="32142" y="34980"/>
                    <a:pt x="31508" y="34980"/>
                  </a:cubicBezTo>
                  <a:lnTo>
                    <a:pt x="25374" y="34980"/>
                  </a:lnTo>
                  <a:lnTo>
                    <a:pt x="25374" y="28441"/>
                  </a:lnTo>
                  <a:lnTo>
                    <a:pt x="31508" y="28441"/>
                  </a:lnTo>
                  <a:cubicBezTo>
                    <a:pt x="32142" y="28441"/>
                    <a:pt x="32649" y="27908"/>
                    <a:pt x="32649" y="27275"/>
                  </a:cubicBezTo>
                  <a:lnTo>
                    <a:pt x="32649" y="19594"/>
                  </a:lnTo>
                  <a:cubicBezTo>
                    <a:pt x="32674" y="14854"/>
                    <a:pt x="36527" y="10976"/>
                    <a:pt x="41292" y="10976"/>
                  </a:cubicBezTo>
                  <a:lnTo>
                    <a:pt x="47883" y="10976"/>
                  </a:lnTo>
                  <a:lnTo>
                    <a:pt x="47883" y="17516"/>
                  </a:lnTo>
                  <a:lnTo>
                    <a:pt x="41292" y="17516"/>
                  </a:lnTo>
                  <a:cubicBezTo>
                    <a:pt x="40151" y="17541"/>
                    <a:pt x="39214" y="18454"/>
                    <a:pt x="39214" y="19594"/>
                  </a:cubicBezTo>
                  <a:lnTo>
                    <a:pt x="39214" y="27275"/>
                  </a:lnTo>
                  <a:cubicBezTo>
                    <a:pt x="39214" y="27908"/>
                    <a:pt x="39721" y="28441"/>
                    <a:pt x="40354" y="28441"/>
                  </a:cubicBezTo>
                  <a:lnTo>
                    <a:pt x="47705" y="28441"/>
                  </a:lnTo>
                  <a:lnTo>
                    <a:pt x="46843" y="34980"/>
                  </a:lnTo>
                  <a:lnTo>
                    <a:pt x="40354" y="34980"/>
                  </a:lnTo>
                  <a:cubicBezTo>
                    <a:pt x="39721" y="34980"/>
                    <a:pt x="39214" y="35487"/>
                    <a:pt x="39214" y="36121"/>
                  </a:cubicBezTo>
                  <a:lnTo>
                    <a:pt x="39214" y="57717"/>
                  </a:lnTo>
                  <a:cubicBezTo>
                    <a:pt x="39214" y="58351"/>
                    <a:pt x="39721" y="58858"/>
                    <a:pt x="40354" y="58858"/>
                  </a:cubicBezTo>
                  <a:lnTo>
                    <a:pt x="43903" y="58858"/>
                  </a:lnTo>
                  <a:cubicBezTo>
                    <a:pt x="43935" y="58860"/>
                    <a:pt x="43967" y="58861"/>
                    <a:pt x="43998" y="58861"/>
                  </a:cubicBezTo>
                  <a:cubicBezTo>
                    <a:pt x="45493" y="58861"/>
                    <a:pt x="45493" y="56574"/>
                    <a:pt x="43998" y="56574"/>
                  </a:cubicBezTo>
                  <a:cubicBezTo>
                    <a:pt x="43967" y="56574"/>
                    <a:pt x="43935" y="56575"/>
                    <a:pt x="43903" y="56577"/>
                  </a:cubicBezTo>
                  <a:lnTo>
                    <a:pt x="41495" y="56577"/>
                  </a:lnTo>
                  <a:lnTo>
                    <a:pt x="41495" y="37287"/>
                  </a:lnTo>
                  <a:lnTo>
                    <a:pt x="47857" y="37287"/>
                  </a:lnTo>
                  <a:cubicBezTo>
                    <a:pt x="48440" y="37287"/>
                    <a:pt x="48922" y="36856"/>
                    <a:pt x="48998" y="36273"/>
                  </a:cubicBezTo>
                  <a:lnTo>
                    <a:pt x="50164" y="27427"/>
                  </a:lnTo>
                  <a:cubicBezTo>
                    <a:pt x="50265" y="26742"/>
                    <a:pt x="49708" y="26134"/>
                    <a:pt x="49023" y="26134"/>
                  </a:cubicBezTo>
                  <a:lnTo>
                    <a:pt x="41495" y="26134"/>
                  </a:lnTo>
                  <a:lnTo>
                    <a:pt x="41495" y="19822"/>
                  </a:lnTo>
                  <a:lnTo>
                    <a:pt x="49023" y="19822"/>
                  </a:lnTo>
                  <a:cubicBezTo>
                    <a:pt x="49657" y="19822"/>
                    <a:pt x="50164" y="19316"/>
                    <a:pt x="50164" y="18682"/>
                  </a:cubicBezTo>
                  <a:lnTo>
                    <a:pt x="50164" y="9835"/>
                  </a:lnTo>
                  <a:cubicBezTo>
                    <a:pt x="50164" y="9202"/>
                    <a:pt x="49657" y="8669"/>
                    <a:pt x="49023" y="8669"/>
                  </a:cubicBezTo>
                  <a:lnTo>
                    <a:pt x="41292" y="8669"/>
                  </a:lnTo>
                  <a:cubicBezTo>
                    <a:pt x="35259" y="8695"/>
                    <a:pt x="30393" y="13587"/>
                    <a:pt x="30367" y="19594"/>
                  </a:cubicBezTo>
                  <a:lnTo>
                    <a:pt x="30367" y="26134"/>
                  </a:lnTo>
                  <a:lnTo>
                    <a:pt x="24233" y="26134"/>
                  </a:lnTo>
                  <a:cubicBezTo>
                    <a:pt x="23599" y="26134"/>
                    <a:pt x="23092" y="26641"/>
                    <a:pt x="23092" y="27275"/>
                  </a:cubicBezTo>
                  <a:lnTo>
                    <a:pt x="23092" y="36121"/>
                  </a:lnTo>
                  <a:cubicBezTo>
                    <a:pt x="23092" y="36755"/>
                    <a:pt x="23599" y="37262"/>
                    <a:pt x="24233" y="37262"/>
                  </a:cubicBezTo>
                  <a:lnTo>
                    <a:pt x="30367" y="37262"/>
                  </a:lnTo>
                  <a:lnTo>
                    <a:pt x="30367" y="56551"/>
                  </a:lnTo>
                  <a:lnTo>
                    <a:pt x="3448" y="56551"/>
                  </a:lnTo>
                  <a:cubicBezTo>
                    <a:pt x="2814" y="56551"/>
                    <a:pt x="2282" y="56044"/>
                    <a:pt x="2282" y="55411"/>
                  </a:cubicBezTo>
                  <a:lnTo>
                    <a:pt x="2282" y="3448"/>
                  </a:lnTo>
                  <a:cubicBezTo>
                    <a:pt x="2282" y="2814"/>
                    <a:pt x="2814" y="2307"/>
                    <a:pt x="3448" y="2307"/>
                  </a:cubicBezTo>
                  <a:lnTo>
                    <a:pt x="5729" y="2307"/>
                  </a:lnTo>
                  <a:cubicBezTo>
                    <a:pt x="7199" y="2231"/>
                    <a:pt x="7199" y="77"/>
                    <a:pt x="5729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60"/>
            <p:cNvSpPr/>
            <p:nvPr/>
          </p:nvSpPr>
          <p:spPr>
            <a:xfrm>
              <a:off x="1581848" y="3260150"/>
              <a:ext cx="319424" cy="413204"/>
            </a:xfrm>
            <a:custGeom>
              <a:avLst/>
              <a:gdLst/>
              <a:ahLst/>
              <a:cxnLst/>
              <a:rect l="l" t="t" r="r" b="b"/>
              <a:pathLst>
                <a:path w="45502" h="58861" extrusionOk="0">
                  <a:moveTo>
                    <a:pt x="1502" y="1"/>
                  </a:moveTo>
                  <a:cubicBezTo>
                    <a:pt x="1" y="1"/>
                    <a:pt x="1" y="2311"/>
                    <a:pt x="1502" y="2311"/>
                  </a:cubicBezTo>
                  <a:cubicBezTo>
                    <a:pt x="1525" y="2311"/>
                    <a:pt x="1549" y="2310"/>
                    <a:pt x="1574" y="2309"/>
                  </a:cubicBezTo>
                  <a:lnTo>
                    <a:pt x="42054" y="2309"/>
                  </a:lnTo>
                  <a:cubicBezTo>
                    <a:pt x="42688" y="2309"/>
                    <a:pt x="43195" y="2816"/>
                    <a:pt x="43195" y="3450"/>
                  </a:cubicBezTo>
                  <a:lnTo>
                    <a:pt x="43195" y="55413"/>
                  </a:lnTo>
                  <a:cubicBezTo>
                    <a:pt x="43195" y="56046"/>
                    <a:pt x="42688" y="56579"/>
                    <a:pt x="42054" y="56579"/>
                  </a:cubicBezTo>
                  <a:lnTo>
                    <a:pt x="39747" y="56579"/>
                  </a:lnTo>
                  <a:cubicBezTo>
                    <a:pt x="38303" y="56655"/>
                    <a:pt x="38303" y="58784"/>
                    <a:pt x="39747" y="58860"/>
                  </a:cubicBezTo>
                  <a:lnTo>
                    <a:pt x="42054" y="58860"/>
                  </a:lnTo>
                  <a:cubicBezTo>
                    <a:pt x="43955" y="58860"/>
                    <a:pt x="45501" y="57314"/>
                    <a:pt x="45501" y="55413"/>
                  </a:cubicBezTo>
                  <a:lnTo>
                    <a:pt x="45501" y="3450"/>
                  </a:lnTo>
                  <a:cubicBezTo>
                    <a:pt x="45501" y="1549"/>
                    <a:pt x="43955" y="3"/>
                    <a:pt x="42054" y="3"/>
                  </a:cubicBezTo>
                  <a:lnTo>
                    <a:pt x="1574" y="3"/>
                  </a:lnTo>
                  <a:cubicBezTo>
                    <a:pt x="1549" y="1"/>
                    <a:pt x="1525" y="1"/>
                    <a:pt x="150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60"/>
            <p:cNvSpPr/>
            <p:nvPr/>
          </p:nvSpPr>
          <p:spPr>
            <a:xfrm>
              <a:off x="1818654" y="3657387"/>
              <a:ext cx="18863" cy="16111"/>
            </a:xfrm>
            <a:custGeom>
              <a:avLst/>
              <a:gdLst/>
              <a:ahLst/>
              <a:cxnLst/>
              <a:rect l="l" t="t" r="r" b="b"/>
              <a:pathLst>
                <a:path w="2687" h="2295" extrusionOk="0">
                  <a:moveTo>
                    <a:pt x="1521" y="1"/>
                  </a:moveTo>
                  <a:cubicBezTo>
                    <a:pt x="507" y="1"/>
                    <a:pt x="0" y="1243"/>
                    <a:pt x="710" y="1953"/>
                  </a:cubicBezTo>
                  <a:cubicBezTo>
                    <a:pt x="947" y="2189"/>
                    <a:pt x="1236" y="2295"/>
                    <a:pt x="1520" y="2295"/>
                  </a:cubicBezTo>
                  <a:cubicBezTo>
                    <a:pt x="2116" y="2295"/>
                    <a:pt x="2687" y="1829"/>
                    <a:pt x="2687" y="1141"/>
                  </a:cubicBezTo>
                  <a:cubicBezTo>
                    <a:pt x="2687" y="508"/>
                    <a:pt x="2155" y="1"/>
                    <a:pt x="152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60"/>
            <p:cNvSpPr/>
            <p:nvPr/>
          </p:nvSpPr>
          <p:spPr>
            <a:xfrm>
              <a:off x="1550267" y="3260150"/>
              <a:ext cx="22267" cy="16223"/>
            </a:xfrm>
            <a:custGeom>
              <a:avLst/>
              <a:gdLst/>
              <a:ahLst/>
              <a:cxnLst/>
              <a:rect l="l" t="t" r="r" b="b"/>
              <a:pathLst>
                <a:path w="3172" h="2311" extrusionOk="0">
                  <a:moveTo>
                    <a:pt x="1526" y="1"/>
                  </a:moveTo>
                  <a:cubicBezTo>
                    <a:pt x="1" y="1"/>
                    <a:pt x="1" y="2311"/>
                    <a:pt x="1526" y="2311"/>
                  </a:cubicBezTo>
                  <a:cubicBezTo>
                    <a:pt x="1550" y="2311"/>
                    <a:pt x="1574" y="2310"/>
                    <a:pt x="1599" y="2309"/>
                  </a:cubicBezTo>
                  <a:cubicBezTo>
                    <a:pt x="1623" y="2310"/>
                    <a:pt x="1647" y="2311"/>
                    <a:pt x="1670" y="2311"/>
                  </a:cubicBezTo>
                  <a:cubicBezTo>
                    <a:pt x="3172" y="2311"/>
                    <a:pt x="3172" y="1"/>
                    <a:pt x="1670" y="1"/>
                  </a:cubicBezTo>
                  <a:cubicBezTo>
                    <a:pt x="1647" y="1"/>
                    <a:pt x="1623" y="1"/>
                    <a:pt x="1599" y="3"/>
                  </a:cubicBezTo>
                  <a:cubicBezTo>
                    <a:pt x="1574" y="1"/>
                    <a:pt x="1550" y="1"/>
                    <a:pt x="1526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13" name="Google Shape;9613;p60"/>
          <p:cNvSpPr txBox="1"/>
          <p:nvPr/>
        </p:nvSpPr>
        <p:spPr>
          <a:xfrm>
            <a:off x="2633700" y="4325620"/>
            <a:ext cx="38766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Please keep this slide for attribution</a:t>
            </a:r>
            <a:endParaRPr sz="12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9614" name="Google Shape;9614;p60"/>
          <p:cNvGrpSpPr/>
          <p:nvPr/>
        </p:nvGrpSpPr>
        <p:grpSpPr>
          <a:xfrm>
            <a:off x="2149917" y="4866043"/>
            <a:ext cx="139904" cy="138457"/>
            <a:chOff x="10220425" y="-1503412"/>
            <a:chExt cx="280425" cy="277525"/>
          </a:xfrm>
        </p:grpSpPr>
        <p:sp>
          <p:nvSpPr>
            <p:cNvPr id="9615" name="Google Shape;9615;p60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60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60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60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60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60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60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60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60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60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60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60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60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60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60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60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60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60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60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60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60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60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60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60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60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60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60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2A800635-E46B-46FE-ABAA-7E3308A80C4B}"/>
              </a:ext>
            </a:extLst>
          </p:cNvPr>
          <p:cNvSpPr/>
          <p:nvPr/>
        </p:nvSpPr>
        <p:spPr>
          <a:xfrm>
            <a:off x="2456121" y="1533425"/>
            <a:ext cx="4256422" cy="3425351"/>
          </a:xfrm>
          <a:prstGeom prst="rect">
            <a:avLst/>
          </a:prstGeom>
          <a:solidFill>
            <a:srgbClr val="FFE4E5"/>
          </a:solidFill>
          <a:ln>
            <a:solidFill>
              <a:srgbClr val="FFE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8AE787-4967-4B75-A250-28D23DC2A271}"/>
              </a:ext>
            </a:extLst>
          </p:cNvPr>
          <p:cNvSpPr txBox="1"/>
          <p:nvPr/>
        </p:nvSpPr>
        <p:spPr>
          <a:xfrm>
            <a:off x="2633700" y="1775114"/>
            <a:ext cx="39670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>
                <a:latin typeface="Aharoni" panose="02010803020104030203" pitchFamily="2" charset="-79"/>
                <a:cs typeface="Aharoni" panose="02010803020104030203" pitchFamily="2" charset="-79"/>
              </a:rPr>
              <a:t>Pozzo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, M. &amp; </a:t>
            </a:r>
            <a:r>
              <a:rPr lang="es-MX" dirty="0" err="1">
                <a:latin typeface="Aharoni" panose="02010803020104030203" pitchFamily="2" charset="-79"/>
                <a:cs typeface="Aharoni" panose="02010803020104030203" pitchFamily="2" charset="-79"/>
              </a:rPr>
              <a:t>Soloviev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, K. (2011) culturas y lenguas: la impronta cultural en la interpretación lingüística.</a:t>
            </a:r>
            <a:r>
              <a:rPr lang="es-MX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Tiempo de Educar, 12 (24). 171-205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9" name="Google Shape;8319;p38"/>
          <p:cNvSpPr txBox="1">
            <a:spLocks noGrp="1"/>
          </p:cNvSpPr>
          <p:nvPr>
            <p:ph type="title"/>
          </p:nvPr>
        </p:nvSpPr>
        <p:spPr>
          <a:xfrm>
            <a:off x="2686050" y="1393425"/>
            <a:ext cx="3771900" cy="29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Cultura</a:t>
            </a:r>
            <a:endParaRPr dirty="0"/>
          </a:p>
        </p:txBody>
      </p:sp>
      <p:pic>
        <p:nvPicPr>
          <p:cNvPr id="8320" name="Google Shape;8320;p38"/>
          <p:cNvPicPr preferRelativeResize="0"/>
          <p:nvPr/>
        </p:nvPicPr>
        <p:blipFill rotWithShape="1">
          <a:blip r:embed="rId3">
            <a:alphaModFix/>
          </a:blip>
          <a:srcRect l="4949" t="29064" r="6193" b="20397"/>
          <a:stretch/>
        </p:blipFill>
        <p:spPr>
          <a:xfrm rot="-233983" flipH="1">
            <a:off x="3639015" y="1210901"/>
            <a:ext cx="1864294" cy="44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E5"/>
        </a:solidFill>
        <a:effectLst/>
      </p:bgPr>
    </p:bg>
    <p:spTree>
      <p:nvGrpSpPr>
        <p:cNvPr id="1" name="Shape 7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" name="Google Shape;7680;p31"/>
          <p:cNvSpPr txBox="1">
            <a:spLocks noGrp="1"/>
          </p:cNvSpPr>
          <p:nvPr>
            <p:ph type="subTitle" idx="1"/>
          </p:nvPr>
        </p:nvSpPr>
        <p:spPr>
          <a:xfrm>
            <a:off x="714300" y="921531"/>
            <a:ext cx="7715400" cy="3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800" dirty="0">
                <a:solidFill>
                  <a:srgbClr val="191919"/>
                </a:solidFill>
                <a:latin typeface="Shine Brighter" panose="02000600000000000000" pitchFamily="2" charset="0"/>
              </a:rPr>
              <a:t>El concepto de ‘cultura’ es uno de los más frecuentes en el discurso. El surgimiento de esta palabra en distintas lenguas europeas deriva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800" dirty="0">
                <a:solidFill>
                  <a:srgbClr val="191919"/>
                </a:solidFill>
                <a:latin typeface="Shine Brighter" panose="02000600000000000000" pitchFamily="2" charset="0"/>
              </a:rPr>
              <a:t>del latín ‘</a:t>
            </a:r>
            <a:r>
              <a:rPr lang="es-MX" sz="2800" dirty="0" err="1">
                <a:solidFill>
                  <a:srgbClr val="191919"/>
                </a:solidFill>
                <a:latin typeface="Shine Brighter" panose="02000600000000000000" pitchFamily="2" charset="0"/>
              </a:rPr>
              <a:t>cultus</a:t>
            </a:r>
            <a:r>
              <a:rPr lang="es-MX" sz="2800" dirty="0">
                <a:solidFill>
                  <a:srgbClr val="191919"/>
                </a:solidFill>
                <a:latin typeface="Shine Brighter" panose="02000600000000000000" pitchFamily="2" charset="0"/>
              </a:rPr>
              <a:t>’, que desciende de ‘</a:t>
            </a:r>
            <a:r>
              <a:rPr lang="es-MX" sz="2800" dirty="0" err="1">
                <a:solidFill>
                  <a:srgbClr val="191919"/>
                </a:solidFill>
                <a:latin typeface="Shine Brighter" panose="02000600000000000000" pitchFamily="2" charset="0"/>
              </a:rPr>
              <a:t>colere</a:t>
            </a:r>
            <a:r>
              <a:rPr lang="es-MX" sz="2800" dirty="0">
                <a:solidFill>
                  <a:srgbClr val="191919"/>
                </a:solidFill>
                <a:latin typeface="Shine Brighter" panose="02000600000000000000" pitchFamily="2" charset="0"/>
              </a:rPr>
              <a:t>’. la palabra ‘cultura’ remitía al proceso de cultivo, de crianza ligado a la agricultura y la ganadería. Visto en las distintas lenguas, este significado llevó a la aparición de los derivados o significados adicionales de la palabra como ‘</a:t>
            </a:r>
            <a:r>
              <a:rPr lang="es-MX" sz="2800" dirty="0" err="1">
                <a:solidFill>
                  <a:srgbClr val="191919"/>
                </a:solidFill>
                <a:latin typeface="Shine Brighter" panose="02000600000000000000" pitchFamily="2" charset="0"/>
              </a:rPr>
              <a:t>coulter</a:t>
            </a:r>
            <a:r>
              <a:rPr lang="es-MX" sz="2800" dirty="0">
                <a:solidFill>
                  <a:srgbClr val="191919"/>
                </a:solidFill>
                <a:latin typeface="Shine Brighter" panose="02000600000000000000" pitchFamily="2" charset="0"/>
              </a:rPr>
              <a:t>’ en inglés (‘reja’, un instrumento agrícola para labrar tierra) que proviene del latín ‘</a:t>
            </a:r>
            <a:r>
              <a:rPr lang="es-MX" sz="2800" dirty="0" err="1">
                <a:solidFill>
                  <a:srgbClr val="191919"/>
                </a:solidFill>
                <a:latin typeface="Shine Brighter" panose="02000600000000000000" pitchFamily="2" charset="0"/>
              </a:rPr>
              <a:t>culter</a:t>
            </a:r>
            <a:r>
              <a:rPr lang="es-MX" sz="2800" dirty="0">
                <a:solidFill>
                  <a:srgbClr val="191919"/>
                </a:solidFill>
                <a:latin typeface="Shine Brighter" panose="02000600000000000000" pitchFamily="2" charset="0"/>
              </a:rPr>
              <a:t>’ y se refiere a la misma herramienta.</a:t>
            </a:r>
            <a:endParaRPr sz="2800" dirty="0">
              <a:solidFill>
                <a:srgbClr val="191919"/>
              </a:solidFill>
              <a:latin typeface="Shine Brighter" panose="02000600000000000000" pitchFamily="2" charset="0"/>
            </a:endParaRPr>
          </a:p>
        </p:txBody>
      </p:sp>
      <p:sp>
        <p:nvSpPr>
          <p:cNvPr id="7681" name="Google Shape;7681;p31"/>
          <p:cNvSpPr txBox="1">
            <a:spLocks noGrp="1"/>
          </p:cNvSpPr>
          <p:nvPr>
            <p:ph type="title"/>
          </p:nvPr>
        </p:nvSpPr>
        <p:spPr>
          <a:xfrm>
            <a:off x="714300" y="344631"/>
            <a:ext cx="77154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51F593D-D4BB-4545-BFD3-CCC37DAF3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00" y="921531"/>
            <a:ext cx="7715400" cy="3423900"/>
          </a:xfrm>
        </p:spPr>
        <p:txBody>
          <a:bodyPr/>
          <a:lstStyle/>
          <a:p>
            <a:pPr marL="114300" indent="0">
              <a:buNone/>
            </a:pPr>
            <a:r>
              <a:rPr lang="es-MX" sz="2400" dirty="0">
                <a:latin typeface="Shine Brighter" panose="02000600000000000000" pitchFamily="2" charset="0"/>
              </a:rPr>
              <a:t>El término ‘</a:t>
            </a:r>
            <a:r>
              <a:rPr lang="es-MX" sz="2400" dirty="0" err="1">
                <a:latin typeface="Shine Brighter" panose="02000600000000000000" pitchFamily="2" charset="0"/>
              </a:rPr>
              <a:t>culturología</a:t>
            </a:r>
            <a:r>
              <a:rPr lang="es-MX" sz="2400" dirty="0">
                <a:latin typeface="Shine Brighter" panose="02000600000000000000" pitchFamily="2" charset="0"/>
              </a:rPr>
              <a:t>’ fue utilizado por primera vez por el antropólogo norteamericano </a:t>
            </a:r>
            <a:r>
              <a:rPr lang="es-MX" sz="2400" dirty="0">
                <a:highlight>
                  <a:srgbClr val="FF00FF"/>
                </a:highlight>
                <a:latin typeface="Shine Brighter" panose="02000600000000000000" pitchFamily="2" charset="0"/>
              </a:rPr>
              <a:t>Leslie White (1949) </a:t>
            </a:r>
            <a:r>
              <a:rPr lang="es-MX" sz="2400" dirty="0">
                <a:latin typeface="Shine Brighter" panose="02000600000000000000" pitchFamily="2" charset="0"/>
              </a:rPr>
              <a:t>para referirse a una disciplina independiente dentro de las ciencias sociales nacida en la intersección de la filosofía, la historia, la psicología, la lingüística, la etnografía, la religión, la sociología, la cultura y las ciencias del arte.. Es una ciencia esencialmente </a:t>
            </a:r>
            <a:r>
              <a:rPr lang="es-MX" sz="2400" dirty="0" err="1">
                <a:latin typeface="Shine Brighter" panose="02000600000000000000" pitchFamily="2" charset="0"/>
              </a:rPr>
              <a:t>inter-y</a:t>
            </a:r>
            <a:r>
              <a:rPr lang="es-MX" sz="2400" dirty="0">
                <a:latin typeface="Shine Brighter" panose="02000600000000000000" pitchFamily="2" charset="0"/>
              </a:rPr>
              <a:t> transdisciplinaria que estudia el fenómeno de la cultura como la experiencia socio-histórica de los humanos que se expresa en distintas normas específicas, en las leyes y los rasgos de la actividad humana, que se transmite a través de las generaciones en forma de valores e ideales y es interpretada en literatura, filosofía, religión, derecho y arte.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B4CFC07-77F2-43C4-807B-CAE827D0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003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9" name="Google Shape;8319;p38"/>
          <p:cNvSpPr txBox="1">
            <a:spLocks noGrp="1"/>
          </p:cNvSpPr>
          <p:nvPr>
            <p:ph type="title"/>
          </p:nvPr>
        </p:nvSpPr>
        <p:spPr>
          <a:xfrm>
            <a:off x="2686050" y="1393425"/>
            <a:ext cx="3771900" cy="29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Lenguaje</a:t>
            </a:r>
            <a:endParaRPr dirty="0"/>
          </a:p>
        </p:txBody>
      </p:sp>
      <p:pic>
        <p:nvPicPr>
          <p:cNvPr id="8320" name="Google Shape;8320;p38"/>
          <p:cNvPicPr preferRelativeResize="0"/>
          <p:nvPr/>
        </p:nvPicPr>
        <p:blipFill rotWithShape="1">
          <a:blip r:embed="rId3">
            <a:alphaModFix/>
          </a:blip>
          <a:srcRect l="4949" t="29064" r="6193" b="20397"/>
          <a:stretch/>
        </p:blipFill>
        <p:spPr>
          <a:xfrm rot="-233983" flipH="1">
            <a:off x="3639015" y="1210901"/>
            <a:ext cx="1864294" cy="449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42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7084A56-A9F0-4F8A-9D94-23E029198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972" y="531629"/>
            <a:ext cx="7284777" cy="4093534"/>
          </a:xfrm>
        </p:spPr>
        <p:txBody>
          <a:bodyPr/>
          <a:lstStyle/>
          <a:p>
            <a:pPr algn="just"/>
            <a:r>
              <a:rPr lang="es-MX" sz="2800" dirty="0">
                <a:latin typeface="Shine Brighter" panose="02000600000000000000" pitchFamily="2" charset="0"/>
              </a:rPr>
              <a:t>Lenguaje es cualquier código semiótico estructurado (un conjunto de signos, símbolos y señales) que posee un contexto de uso y ciertos principios combinatorios formales. </a:t>
            </a:r>
            <a:r>
              <a:rPr lang="es-MX" sz="2800" dirty="0">
                <a:highlight>
                  <a:srgbClr val="C0C0C0"/>
                </a:highlight>
                <a:latin typeface="Shine Brighter" panose="02000600000000000000" pitchFamily="2" charset="0"/>
              </a:rPr>
              <a:t>Mientras que la cultura es un concepto que se aplica exclusivamente al dominio de los humanos como especie, </a:t>
            </a:r>
            <a:r>
              <a:rPr lang="es-MX" sz="2800" dirty="0">
                <a:highlight>
                  <a:srgbClr val="00FF00"/>
                </a:highlight>
                <a:latin typeface="Shine Brighter" panose="02000600000000000000" pitchFamily="2" charset="0"/>
              </a:rPr>
              <a:t>el lenguaje no posee esta exclusividad, ya que comprende el lenguaje humano y el animal. </a:t>
            </a:r>
            <a:r>
              <a:rPr lang="es-MX" sz="2800" dirty="0">
                <a:latin typeface="Shine Brighter" panose="02000600000000000000" pitchFamily="2" charset="0"/>
              </a:rPr>
              <a:t>También existe un tercer tipo, es el formal, pero este último puede ser incluido dentro del lenguaje humano, ya que es un producto de su actividad.</a:t>
            </a:r>
          </a:p>
        </p:txBody>
      </p:sp>
    </p:spTree>
    <p:extLst>
      <p:ext uri="{BB962C8B-B14F-4D97-AF65-F5344CB8AC3E}">
        <p14:creationId xmlns:p14="http://schemas.microsoft.com/office/powerpoint/2010/main" val="97288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C5583-CB94-43F6-9820-503C8154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1600" dirty="0">
                <a:solidFill>
                  <a:srgbClr val="FF0000"/>
                </a:solidFill>
              </a:rPr>
              <a:t>De acuerdo con la clasificación de </a:t>
            </a:r>
            <a:r>
              <a:rPr lang="es-MX" sz="1600" dirty="0" err="1">
                <a:solidFill>
                  <a:srgbClr val="FF0000"/>
                </a:solidFill>
              </a:rPr>
              <a:t>Hockett</a:t>
            </a:r>
            <a:r>
              <a:rPr lang="es-MX" sz="1600" dirty="0">
                <a:solidFill>
                  <a:srgbClr val="FF0000"/>
                </a:solidFill>
              </a:rPr>
              <a:t> el lenguaje humano cumple con los siguientes requisitos ausentes en los animales: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9C8572C-5F54-4A71-ACB7-38A9AA71AA4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90500" y="1291542"/>
            <a:ext cx="2400000" cy="381600"/>
          </a:xfrm>
        </p:spPr>
        <p:txBody>
          <a:bodyPr/>
          <a:lstStyle/>
          <a:p>
            <a:r>
              <a:rPr lang="es-MX" dirty="0"/>
              <a:t>Arbitrariedad: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AC2B9812-54C7-4B16-9679-160D80B6A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00" y="1559002"/>
            <a:ext cx="2400000" cy="576900"/>
          </a:xfrm>
        </p:spPr>
        <p:txBody>
          <a:bodyPr/>
          <a:lstStyle/>
          <a:p>
            <a:r>
              <a:rPr lang="es-MX" dirty="0"/>
              <a:t>No existe un vínculo racional entre el signo y su</a:t>
            </a:r>
          </a:p>
          <a:p>
            <a:r>
              <a:rPr lang="es-MX" dirty="0"/>
              <a:t>significado.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448F427-9851-48C8-8ABB-51FA38799D43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3372000" y="1291542"/>
            <a:ext cx="2400000" cy="381600"/>
          </a:xfrm>
        </p:spPr>
        <p:txBody>
          <a:bodyPr/>
          <a:lstStyle/>
          <a:p>
            <a:r>
              <a:rPr lang="es-MX" dirty="0"/>
              <a:t>Transmisión cultural: 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A57F524-CE1A-4C3B-8177-F21FF111CFE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372000" y="1559002"/>
            <a:ext cx="2400000" cy="576900"/>
          </a:xfrm>
        </p:spPr>
        <p:txBody>
          <a:bodyPr/>
          <a:lstStyle/>
          <a:p>
            <a:r>
              <a:rPr lang="es-MX" dirty="0"/>
              <a:t> El lenguaje es transmitido de un hablante a</a:t>
            </a:r>
          </a:p>
          <a:p>
            <a:r>
              <a:rPr lang="es-MX" dirty="0"/>
              <a:t>otro consciente o inconscientemente.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7DC7010E-A8C7-48A8-AA24-4513E71EAA9E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5953500" y="1291542"/>
            <a:ext cx="2400000" cy="381600"/>
          </a:xfrm>
        </p:spPr>
        <p:txBody>
          <a:bodyPr/>
          <a:lstStyle/>
          <a:p>
            <a:r>
              <a:rPr lang="es-MX" dirty="0"/>
              <a:t> Discreción: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F038E97F-48B4-4301-AD7D-16FA66B70203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5953500" y="1559002"/>
            <a:ext cx="2400000" cy="576900"/>
          </a:xfrm>
        </p:spPr>
        <p:txBody>
          <a:bodyPr/>
          <a:lstStyle/>
          <a:p>
            <a:r>
              <a:rPr lang="es-MX" dirty="0"/>
              <a:t>El lenguaje está compuesto por unidades discretas que se usan en combinación para formar el sentido.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C095978C-4580-492A-920E-8D706F34B537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790500" y="2821299"/>
            <a:ext cx="2400000" cy="381600"/>
          </a:xfrm>
        </p:spPr>
        <p:txBody>
          <a:bodyPr/>
          <a:lstStyle/>
          <a:p>
            <a:r>
              <a:rPr lang="es-MX" dirty="0"/>
              <a:t>Abstracción: </a:t>
            </a:r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6770A683-E1E2-4FCE-8671-DDC95ADBACE3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790500" y="3088759"/>
            <a:ext cx="2400000" cy="576900"/>
          </a:xfrm>
        </p:spPr>
        <p:txBody>
          <a:bodyPr/>
          <a:lstStyle/>
          <a:p>
            <a:r>
              <a:rPr lang="es-MX" dirty="0"/>
              <a:t>El lenguaje puede ser usado para comunicar ideas acerca de fenómenos que no se encuentran presentes temporal y/o espacialmente.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FD606699-CFB2-45F8-95E4-37F523F44981}"/>
              </a:ext>
            </a:extLst>
          </p:cNvPr>
          <p:cNvSpPr>
            <a:spLocks noGrp="1"/>
          </p:cNvSpPr>
          <p:nvPr>
            <p:ph type="title" idx="9"/>
          </p:nvPr>
        </p:nvSpPr>
        <p:spPr>
          <a:xfrm>
            <a:off x="3372000" y="3088759"/>
            <a:ext cx="2400000" cy="381600"/>
          </a:xfrm>
        </p:spPr>
        <p:txBody>
          <a:bodyPr/>
          <a:lstStyle/>
          <a:p>
            <a:r>
              <a:rPr lang="es-MX" dirty="0"/>
              <a:t>Dualidad: </a:t>
            </a:r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id="{75EB475B-6695-47D4-8194-256C6498E4E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72000" y="3356219"/>
            <a:ext cx="2400000" cy="576900"/>
          </a:xfrm>
        </p:spPr>
        <p:txBody>
          <a:bodyPr/>
          <a:lstStyle/>
          <a:p>
            <a:r>
              <a:rPr lang="es-MX" dirty="0"/>
              <a:t>El lenguaje funciona en dos niveles: el nivel léxico (códigos) y el semántico (significado).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4F19362B-DC4A-4231-B360-5DF39001B283}"/>
              </a:ext>
            </a:extLst>
          </p:cNvPr>
          <p:cNvSpPr>
            <a:spLocks noGrp="1"/>
          </p:cNvSpPr>
          <p:nvPr>
            <p:ph type="title" idx="14"/>
          </p:nvPr>
        </p:nvSpPr>
        <p:spPr>
          <a:xfrm>
            <a:off x="5953500" y="3088759"/>
            <a:ext cx="2400000" cy="381600"/>
          </a:xfrm>
        </p:spPr>
        <p:txBody>
          <a:bodyPr/>
          <a:lstStyle/>
          <a:p>
            <a:r>
              <a:rPr lang="es-MX" dirty="0"/>
              <a:t>Metalenguaje:</a:t>
            </a:r>
          </a:p>
        </p:txBody>
      </p:sp>
      <p:sp>
        <p:nvSpPr>
          <p:cNvPr id="14" name="Subtítulo 13">
            <a:extLst>
              <a:ext uri="{FF2B5EF4-FFF2-40B4-BE49-F238E27FC236}">
                <a16:creationId xmlns:a16="http://schemas.microsoft.com/office/drawing/2014/main" id="{70AEDC9B-A828-4FC6-8592-3F768E035326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5953500" y="3356219"/>
            <a:ext cx="2400000" cy="576900"/>
          </a:xfrm>
        </p:spPr>
        <p:txBody>
          <a:bodyPr/>
          <a:lstStyle/>
          <a:p>
            <a:r>
              <a:rPr lang="es-MX" dirty="0"/>
              <a:t>Capacidad del lenguaje de referirse a sí mismo.</a:t>
            </a:r>
          </a:p>
        </p:txBody>
      </p:sp>
    </p:spTree>
    <p:extLst>
      <p:ext uri="{BB962C8B-B14F-4D97-AF65-F5344CB8AC3E}">
        <p14:creationId xmlns:p14="http://schemas.microsoft.com/office/powerpoint/2010/main" val="373318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3D990C57-9A3A-4A26-933E-A3EC20360B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MX" sz="2800" dirty="0">
                <a:latin typeface="Shine Brighter" panose="02000600000000000000" pitchFamily="2" charset="0"/>
              </a:rPr>
              <a:t>Existen innumerables trabajos y debates acerca de la relación entre la cultura y el lenguaje; específicamente, acerca de cuál de estos fenómenos es determinante o causante del otro. culturales y lingüísticos: son complementarios, superpuestos e interdependientes entre sí. Por lo tanto</a:t>
            </a:r>
            <a:r>
              <a:rPr lang="es-MX" sz="2800" dirty="0">
                <a:highlight>
                  <a:srgbClr val="C0C0C0"/>
                </a:highlight>
                <a:latin typeface="Shine Brighter" panose="02000600000000000000" pitchFamily="2" charset="0"/>
              </a:rPr>
              <a:t>, el análisis de la interacción lingüística y cultural en este trabajo se llevará a cabo desde el punto de vista relativista, es decir considerando los fenómenos naturales, culturales y lingüísticos como fenómenos relacionados entre sí.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4BBA477-E6F8-48A4-8B98-616887F4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93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9" name="Google Shape;8319;p38"/>
          <p:cNvSpPr txBox="1">
            <a:spLocks noGrp="1"/>
          </p:cNvSpPr>
          <p:nvPr>
            <p:ph type="title"/>
          </p:nvPr>
        </p:nvSpPr>
        <p:spPr>
          <a:xfrm>
            <a:off x="2686050" y="1393425"/>
            <a:ext cx="3771900" cy="29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VINCULACIÓN ENTRE LA LENGUA Y LA CULTURA</a:t>
            </a:r>
            <a:endParaRPr sz="4000" dirty="0"/>
          </a:p>
        </p:txBody>
      </p:sp>
      <p:pic>
        <p:nvPicPr>
          <p:cNvPr id="8320" name="Google Shape;8320;p38"/>
          <p:cNvPicPr preferRelativeResize="0"/>
          <p:nvPr/>
        </p:nvPicPr>
        <p:blipFill rotWithShape="1">
          <a:blip r:embed="rId3">
            <a:alphaModFix/>
          </a:blip>
          <a:srcRect l="4949" t="29064" r="6193" b="20397"/>
          <a:stretch/>
        </p:blipFill>
        <p:spPr>
          <a:xfrm rot="-233983" flipH="1">
            <a:off x="3639015" y="1210901"/>
            <a:ext cx="1864294" cy="449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001901"/>
      </p:ext>
    </p:extLst>
  </p:cSld>
  <p:clrMapOvr>
    <a:masterClrMapping/>
  </p:clrMapOvr>
</p:sld>
</file>

<file path=ppt/theme/theme1.xml><?xml version="1.0" encoding="utf-8"?>
<a:theme xmlns:a="http://schemas.openxmlformats.org/drawingml/2006/main" name="Candy &amp; Sweets Marketing Campaign by Slidesgo">
  <a:themeElements>
    <a:clrScheme name="Simple Light">
      <a:dk1>
        <a:srgbClr val="191919"/>
      </a:dk1>
      <a:lt1>
        <a:srgbClr val="FFFFFF"/>
      </a:lt1>
      <a:dk2>
        <a:srgbClr val="FB9EA0"/>
      </a:dk2>
      <a:lt2>
        <a:srgbClr val="D52E38"/>
      </a:lt2>
      <a:accent1>
        <a:srgbClr val="6540B7"/>
      </a:accent1>
      <a:accent2>
        <a:srgbClr val="4CCDE5"/>
      </a:accent2>
      <a:accent3>
        <a:srgbClr val="53B561"/>
      </a:accent3>
      <a:accent4>
        <a:srgbClr val="FFC215"/>
      </a:accent4>
      <a:accent5>
        <a:srgbClr val="803C33"/>
      </a:accent5>
      <a:accent6>
        <a:srgbClr val="FFE4E5"/>
      </a:accent6>
      <a:hlink>
        <a:srgbClr val="0406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Microsoft Office PowerPoint</Application>
  <PresentationFormat>Presentación en pantalla (16:9)</PresentationFormat>
  <Paragraphs>40</Paragraphs>
  <Slides>15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Shine Brighter</vt:lpstr>
      <vt:lpstr>Quicksand</vt:lpstr>
      <vt:lpstr>Quicksand Light</vt:lpstr>
      <vt:lpstr>Aharoni</vt:lpstr>
      <vt:lpstr>Arial</vt:lpstr>
      <vt:lpstr>Roboto Condensed Light</vt:lpstr>
      <vt:lpstr>Caveat Brush</vt:lpstr>
      <vt:lpstr>Candy &amp; Sweets Marketing Campaign by Slidesgo</vt:lpstr>
      <vt:lpstr>Lengua y diferencias culturales</vt:lpstr>
      <vt:lpstr>Cultura</vt:lpstr>
      <vt:lpstr>Presentación de PowerPoint</vt:lpstr>
      <vt:lpstr>Presentación de PowerPoint</vt:lpstr>
      <vt:lpstr>Lenguaje</vt:lpstr>
      <vt:lpstr>Presentación de PowerPoint</vt:lpstr>
      <vt:lpstr>De acuerdo con la clasificación de Hockett el lenguaje humano cumple con los siguientes requisitos ausentes en los animales:</vt:lpstr>
      <vt:lpstr>Presentación de PowerPoint</vt:lpstr>
      <vt:lpstr>VINCULACIÓN ENTRE LA LENGUA Y LA CULTURA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 y diferencias culturales</dc:title>
  <dc:creator>Zmbie</dc:creator>
  <cp:lastModifiedBy>Antonio Hernandez</cp:lastModifiedBy>
  <cp:revision>1</cp:revision>
  <dcterms:modified xsi:type="dcterms:W3CDTF">2021-08-16T00:30:53Z</dcterms:modified>
</cp:coreProperties>
</file>