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6"/>
  </p:notesMasterIdLst>
  <p:sldIdLst>
    <p:sldId id="256" r:id="rId2"/>
    <p:sldId id="267" r:id="rId3"/>
    <p:sldId id="308" r:id="rId4"/>
    <p:sldId id="257" r:id="rId5"/>
    <p:sldId id="306" r:id="rId6"/>
    <p:sldId id="307" r:id="rId7"/>
    <p:sldId id="309" r:id="rId8"/>
    <p:sldId id="310" r:id="rId9"/>
    <p:sldId id="311" r:id="rId10"/>
    <p:sldId id="312" r:id="rId11"/>
    <p:sldId id="313" r:id="rId12"/>
    <p:sldId id="283" r:id="rId13"/>
    <p:sldId id="259" r:id="rId14"/>
    <p:sldId id="286" r:id="rId15"/>
  </p:sldIdLst>
  <p:sldSz cx="9144000" cy="5143500" type="screen16x9"/>
  <p:notesSz cx="6858000" cy="9144000"/>
  <p:embeddedFontLst>
    <p:embeddedFont>
      <p:font typeface="Bungee Shade" panose="020B0604020202020204" charset="0"/>
      <p:regular r:id="rId17"/>
    </p:embeddedFont>
    <p:embeddedFont>
      <p:font typeface="Lemon Friday" panose="02000500000000000000" pitchFamily="2" charset="0"/>
      <p:regular r:id="rId18"/>
    </p:embeddedFont>
    <p:embeddedFont>
      <p:font typeface="Montserrat" panose="020B0604020202020204" charset="0"/>
      <p:regular r:id="rId19"/>
      <p:bold r:id="rId20"/>
      <p:italic r:id="rId21"/>
      <p:boldItalic r:id="rId22"/>
    </p:embeddedFont>
    <p:embeddedFont>
      <p:font typeface="Nunito" panose="020B0604020202020204" charset="0"/>
      <p:regular r:id="rId23"/>
      <p:bold r:id="rId24"/>
      <p:italic r:id="rId25"/>
      <p:boldItalic r:id="rId26"/>
    </p:embeddedFont>
    <p:embeddedFont>
      <p:font typeface="Roboto Condensed Light" panose="02000000000000000000" pitchFamily="2"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49">
          <p15:clr>
            <a:srgbClr val="9AA0A6"/>
          </p15:clr>
        </p15:guide>
        <p15:guide id="2" orient="horz" pos="340">
          <p15:clr>
            <a:srgbClr val="9AA0A6"/>
          </p15:clr>
        </p15:guide>
        <p15:guide id="3" orient="horz" pos="2903">
          <p15:clr>
            <a:srgbClr val="9AA0A6"/>
          </p15:clr>
        </p15:guide>
        <p15:guide id="4" pos="5306">
          <p15:clr>
            <a:srgbClr val="9AA0A6"/>
          </p15:clr>
        </p15:guide>
        <p15:guide id="5" pos="2880">
          <p15:clr>
            <a:srgbClr val="9AA0A6"/>
          </p15:clr>
        </p15:guide>
        <p15:guide id="6" orient="horz" pos="16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1879A2-2C98-4838-ACEB-3054F6C3C4A4}">
  <a:tblStyle styleId="{851879A2-2C98-4838-ACEB-3054F6C3C4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pos="449"/>
        <p:guide orient="horz" pos="340"/>
        <p:guide orient="horz" pos="2903"/>
        <p:guide pos="5306"/>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c4460dde9c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c4460dde9c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c4460dde9c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c4460dde9c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86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c4460dde9c_0_4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c4460dde9c_0_4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c4460dde9c_0_4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c4460dde9c_0_4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8649684" flipH="1">
            <a:off x="57324"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781125" y="2525900"/>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579225" y="438550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577108" y="3132890"/>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66070" y="3270039"/>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995139" flipH="1">
            <a:off x="6448434" y="-7845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952519" y="-3503"/>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99988" y="11423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492263" y="3919350"/>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901666">
            <a:off x="-347824"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438524">
            <a:off x="451792"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438609">
            <a:off x="786744" y="-551164"/>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635868">
            <a:off x="-520264" y="3762244"/>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635868">
            <a:off x="-281222" y="3520424"/>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439388">
            <a:off x="765697"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86774" y="392382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txBox="1">
            <a:spLocks noGrp="1"/>
          </p:cNvSpPr>
          <p:nvPr>
            <p:ph type="ctrTitle"/>
          </p:nvPr>
        </p:nvSpPr>
        <p:spPr>
          <a:xfrm>
            <a:off x="503700" y="1389600"/>
            <a:ext cx="8136600" cy="1888500"/>
          </a:xfrm>
          <a:prstGeom prst="rect">
            <a:avLst/>
          </a:prstGeom>
          <a:effectLst>
            <a:outerShdw dist="38100" dir="1560000" algn="bl" rotWithShape="0">
              <a:schemeClr val="dk2"/>
            </a:outerShdw>
          </a:effectLst>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800">
                <a:latin typeface="Bungee Shade"/>
                <a:ea typeface="Bungee Shade"/>
                <a:cs typeface="Bungee Shade"/>
                <a:sym typeface="Bungee Shad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2307600" y="3278100"/>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17_2_1">
    <p:spTree>
      <p:nvGrpSpPr>
        <p:cNvPr id="1" name="Shape 475"/>
        <p:cNvGrpSpPr/>
        <p:nvPr/>
      </p:nvGrpSpPr>
      <p:grpSpPr>
        <a:xfrm>
          <a:off x="0" y="0"/>
          <a:ext cx="0" cy="0"/>
          <a:chOff x="0" y="0"/>
          <a:chExt cx="0" cy="0"/>
        </a:xfrm>
      </p:grpSpPr>
      <p:sp>
        <p:nvSpPr>
          <p:cNvPr id="476" name="Google Shape;476;p32"/>
          <p:cNvSpPr txBox="1">
            <a:spLocks noGrp="1"/>
          </p:cNvSpPr>
          <p:nvPr>
            <p:ph type="title"/>
          </p:nvPr>
        </p:nvSpPr>
        <p:spPr>
          <a:xfrm>
            <a:off x="2274325" y="927950"/>
            <a:ext cx="4595400" cy="59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6900"/>
            </a:lvl1pPr>
            <a:lvl2pPr lvl="1" algn="ctr" rtl="0">
              <a:spcBef>
                <a:spcPts val="0"/>
              </a:spcBef>
              <a:spcAft>
                <a:spcPts val="0"/>
              </a:spcAft>
              <a:buSzPts val="2800"/>
              <a:buNone/>
              <a:defRPr>
                <a:latin typeface="Nunito"/>
                <a:ea typeface="Nunito"/>
                <a:cs typeface="Nunito"/>
                <a:sym typeface="Nunito"/>
              </a:defRPr>
            </a:lvl2pPr>
            <a:lvl3pPr lvl="2" algn="ctr" rtl="0">
              <a:spcBef>
                <a:spcPts val="0"/>
              </a:spcBef>
              <a:spcAft>
                <a:spcPts val="0"/>
              </a:spcAft>
              <a:buSzPts val="2800"/>
              <a:buNone/>
              <a:defRPr>
                <a:latin typeface="Nunito"/>
                <a:ea typeface="Nunito"/>
                <a:cs typeface="Nunito"/>
                <a:sym typeface="Nunito"/>
              </a:defRPr>
            </a:lvl3pPr>
            <a:lvl4pPr lvl="3" algn="ctr" rtl="0">
              <a:spcBef>
                <a:spcPts val="0"/>
              </a:spcBef>
              <a:spcAft>
                <a:spcPts val="0"/>
              </a:spcAft>
              <a:buSzPts val="2800"/>
              <a:buNone/>
              <a:defRPr>
                <a:latin typeface="Nunito"/>
                <a:ea typeface="Nunito"/>
                <a:cs typeface="Nunito"/>
                <a:sym typeface="Nunito"/>
              </a:defRPr>
            </a:lvl4pPr>
            <a:lvl5pPr lvl="4" algn="ctr" rtl="0">
              <a:spcBef>
                <a:spcPts val="0"/>
              </a:spcBef>
              <a:spcAft>
                <a:spcPts val="0"/>
              </a:spcAft>
              <a:buSzPts val="2800"/>
              <a:buNone/>
              <a:defRPr>
                <a:latin typeface="Nunito"/>
                <a:ea typeface="Nunito"/>
                <a:cs typeface="Nunito"/>
                <a:sym typeface="Nunito"/>
              </a:defRPr>
            </a:lvl5pPr>
            <a:lvl6pPr lvl="5" algn="ctr" rtl="0">
              <a:spcBef>
                <a:spcPts val="0"/>
              </a:spcBef>
              <a:spcAft>
                <a:spcPts val="0"/>
              </a:spcAft>
              <a:buSzPts val="2800"/>
              <a:buNone/>
              <a:defRPr>
                <a:latin typeface="Nunito"/>
                <a:ea typeface="Nunito"/>
                <a:cs typeface="Nunito"/>
                <a:sym typeface="Nunito"/>
              </a:defRPr>
            </a:lvl6pPr>
            <a:lvl7pPr lvl="6" algn="ctr" rtl="0">
              <a:spcBef>
                <a:spcPts val="0"/>
              </a:spcBef>
              <a:spcAft>
                <a:spcPts val="0"/>
              </a:spcAft>
              <a:buSzPts val="2800"/>
              <a:buNone/>
              <a:defRPr>
                <a:latin typeface="Nunito"/>
                <a:ea typeface="Nunito"/>
                <a:cs typeface="Nunito"/>
                <a:sym typeface="Nunito"/>
              </a:defRPr>
            </a:lvl7pPr>
            <a:lvl8pPr lvl="7" algn="ctr" rtl="0">
              <a:spcBef>
                <a:spcPts val="0"/>
              </a:spcBef>
              <a:spcAft>
                <a:spcPts val="0"/>
              </a:spcAft>
              <a:buSzPts val="2800"/>
              <a:buNone/>
              <a:defRPr>
                <a:latin typeface="Nunito"/>
                <a:ea typeface="Nunito"/>
                <a:cs typeface="Nunito"/>
                <a:sym typeface="Nunito"/>
              </a:defRPr>
            </a:lvl8pPr>
            <a:lvl9pPr lvl="8" algn="ctr" rtl="0">
              <a:spcBef>
                <a:spcPts val="0"/>
              </a:spcBef>
              <a:spcAft>
                <a:spcPts val="0"/>
              </a:spcAft>
              <a:buSzPts val="2800"/>
              <a:buNone/>
              <a:defRPr>
                <a:latin typeface="Nunito"/>
                <a:ea typeface="Nunito"/>
                <a:cs typeface="Nunito"/>
                <a:sym typeface="Nunito"/>
              </a:defRPr>
            </a:lvl9pPr>
          </a:lstStyle>
          <a:p>
            <a:endParaRPr/>
          </a:p>
        </p:txBody>
      </p:sp>
      <p:sp>
        <p:nvSpPr>
          <p:cNvPr id="477" name="Google Shape;477;p32"/>
          <p:cNvSpPr txBox="1">
            <a:spLocks noGrp="1"/>
          </p:cNvSpPr>
          <p:nvPr>
            <p:ph type="subTitle" idx="1"/>
          </p:nvPr>
        </p:nvSpPr>
        <p:spPr>
          <a:xfrm>
            <a:off x="1556850" y="1843425"/>
            <a:ext cx="6030300" cy="59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78" name="Google Shape;478;p32"/>
          <p:cNvSpPr txBox="1"/>
          <p:nvPr/>
        </p:nvSpPr>
        <p:spPr>
          <a:xfrm>
            <a:off x="1684975" y="3584975"/>
            <a:ext cx="5774100" cy="49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Montserrat"/>
                <a:ea typeface="Montserrat"/>
                <a:cs typeface="Montserrat"/>
                <a:sym typeface="Montserrat"/>
              </a:rPr>
              <a:t>CREDITS: This presentation template was created by </a:t>
            </a:r>
            <a:r>
              <a:rPr lang="en" sz="1200" b="1">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200">
                <a:solidFill>
                  <a:schemeClr val="dk1"/>
                </a:solidFill>
                <a:latin typeface="Montserrat"/>
                <a:ea typeface="Montserrat"/>
                <a:cs typeface="Montserrat"/>
                <a:sym typeface="Montserrat"/>
              </a:rPr>
              <a:t>, including icons by </a:t>
            </a:r>
            <a:r>
              <a:rPr lang="en" sz="12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200">
                <a:solidFill>
                  <a:schemeClr val="dk1"/>
                </a:solidFill>
                <a:latin typeface="Montserrat"/>
                <a:ea typeface="Montserrat"/>
                <a:cs typeface="Montserrat"/>
                <a:sym typeface="Montserrat"/>
              </a:rPr>
              <a:t>, and infographics &amp; images by </a:t>
            </a:r>
            <a:r>
              <a:rPr lang="en" sz="12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2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 </a:t>
            </a:r>
            <a:endParaRPr sz="1200">
              <a:solidFill>
                <a:schemeClr val="dk1"/>
              </a:solidFill>
              <a:latin typeface="Montserrat"/>
              <a:ea typeface="Montserrat"/>
              <a:cs typeface="Montserrat"/>
              <a:sym typeface="Montserrat"/>
            </a:endParaRPr>
          </a:p>
        </p:txBody>
      </p:sp>
      <p:sp>
        <p:nvSpPr>
          <p:cNvPr id="479" name="Google Shape;479;p32"/>
          <p:cNvSpPr/>
          <p:nvPr/>
        </p:nvSpPr>
        <p:spPr>
          <a:xfrm rot="2150316">
            <a:off x="57324" y="3689306"/>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rot="10800000" flipH="1">
            <a:off x="5552525" y="-237805"/>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rot="10800000" flipH="1">
            <a:off x="5350625" y="11561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rot="10800000" flipH="1">
            <a:off x="7348508" y="-9662"/>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rot="10800000" flipH="1">
            <a:off x="8237470" y="1628638"/>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rot="7804861">
            <a:off x="6296034" y="370212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rot="10800000">
            <a:off x="6800119" y="3888658"/>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rot="10800000" flipH="1">
            <a:off x="8047588" y="3206337"/>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rot="10800000" flipH="1">
            <a:off x="7263663" y="581762"/>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rot="-8898334" flipH="1">
            <a:off x="-347824" y="345120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rot="-9361476" flipH="1">
            <a:off x="451792" y="4007640"/>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rot="-9361391" flipH="1">
            <a:off x="786744" y="3941441"/>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rot="9164132" flipH="1">
            <a:off x="-520264" y="-145263"/>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rot="9164132" flipH="1">
            <a:off x="-281222" y="606715"/>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rot="-9360612" flipH="1">
            <a:off x="765697" y="4230602"/>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rot="10800000" flipH="1">
            <a:off x="586774" y="95709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8">
    <p:spTree>
      <p:nvGrpSpPr>
        <p:cNvPr id="1" name="Shape 495"/>
        <p:cNvGrpSpPr/>
        <p:nvPr/>
      </p:nvGrpSpPr>
      <p:grpSpPr>
        <a:xfrm>
          <a:off x="0" y="0"/>
          <a:ext cx="0" cy="0"/>
          <a:chOff x="0" y="0"/>
          <a:chExt cx="0" cy="0"/>
        </a:xfrm>
      </p:grpSpPr>
      <p:sp>
        <p:nvSpPr>
          <p:cNvPr id="496" name="Google Shape;496;p33"/>
          <p:cNvSpPr/>
          <p:nvPr/>
        </p:nvSpPr>
        <p:spPr>
          <a:xfrm rot="675889">
            <a:off x="7630984" y="-944154"/>
            <a:ext cx="1852981" cy="3420142"/>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8061897" y="232230"/>
            <a:ext cx="781334" cy="781334"/>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0" y="4231852"/>
            <a:ext cx="3097563" cy="1577412"/>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8276624" y="3181934"/>
            <a:ext cx="896701" cy="1961557"/>
          </a:xfrm>
          <a:custGeom>
            <a:avLst/>
            <a:gdLst/>
            <a:ahLst/>
            <a:cxnLst/>
            <a:rect l="l" t="t" r="r" b="b"/>
            <a:pathLst>
              <a:path w="29388" h="64287" extrusionOk="0">
                <a:moveTo>
                  <a:pt x="11180" y="64287"/>
                </a:moveTo>
                <a:cubicBezTo>
                  <a:pt x="11180" y="64287"/>
                  <a:pt x="15683" y="58475"/>
                  <a:pt x="11180" y="44307"/>
                </a:cubicBezTo>
                <a:cubicBezTo>
                  <a:pt x="6667" y="30140"/>
                  <a:pt x="0" y="6028"/>
                  <a:pt x="29058" y="1"/>
                </a:cubicBezTo>
                <a:lnTo>
                  <a:pt x="29058" y="5132"/>
                </a:lnTo>
                <a:cubicBezTo>
                  <a:pt x="29058" y="5132"/>
                  <a:pt x="19640" y="4740"/>
                  <a:pt x="17754" y="21051"/>
                </a:cubicBezTo>
                <a:cubicBezTo>
                  <a:pt x="15879" y="37363"/>
                  <a:pt x="29387" y="43236"/>
                  <a:pt x="24503" y="64276"/>
                </a:cubicBezTo>
                <a:lnTo>
                  <a:pt x="11180" y="64276"/>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flipH="1">
            <a:off x="0" y="3242675"/>
            <a:ext cx="883075" cy="1900825"/>
          </a:xfrm>
          <a:custGeom>
            <a:avLst/>
            <a:gdLst/>
            <a:ahLst/>
            <a:cxnLst/>
            <a:rect l="l" t="t" r="r" b="b"/>
            <a:pathLst>
              <a:path w="35323" h="76033" extrusionOk="0">
                <a:moveTo>
                  <a:pt x="0" y="75621"/>
                </a:moveTo>
                <a:cubicBezTo>
                  <a:pt x="0" y="75621"/>
                  <a:pt x="12004" y="76033"/>
                  <a:pt x="10902" y="64029"/>
                </a:cubicBezTo>
                <a:cubicBezTo>
                  <a:pt x="9789" y="52025"/>
                  <a:pt x="4719" y="41412"/>
                  <a:pt x="15343" y="33560"/>
                </a:cubicBezTo>
                <a:cubicBezTo>
                  <a:pt x="22875" y="27996"/>
                  <a:pt x="27069" y="22669"/>
                  <a:pt x="24544" y="16229"/>
                </a:cubicBezTo>
                <a:cubicBezTo>
                  <a:pt x="22010" y="9779"/>
                  <a:pt x="24823" y="0"/>
                  <a:pt x="35322" y="0"/>
                </a:cubicBezTo>
                <a:lnTo>
                  <a:pt x="35322" y="75631"/>
                </a:lnTo>
                <a:lnTo>
                  <a:pt x="0" y="7563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rot="-5400000">
            <a:off x="4449175" y="661525"/>
            <a:ext cx="443100" cy="443100"/>
          </a:xfrm>
          <a:custGeom>
            <a:avLst/>
            <a:gdLst/>
            <a:ahLst/>
            <a:cxnLst/>
            <a:rect l="l" t="t" r="r" b="b"/>
            <a:pathLst>
              <a:path w="17724" h="17724" extrusionOk="0">
                <a:moveTo>
                  <a:pt x="17724" y="8862"/>
                </a:moveTo>
                <a:cubicBezTo>
                  <a:pt x="17724" y="13757"/>
                  <a:pt x="13757" y="17724"/>
                  <a:pt x="8862" y="17724"/>
                </a:cubicBezTo>
                <a:cubicBezTo>
                  <a:pt x="3968" y="17724"/>
                  <a:pt x="1" y="13757"/>
                  <a:pt x="1" y="8862"/>
                </a:cubicBezTo>
                <a:cubicBezTo>
                  <a:pt x="1" y="3968"/>
                  <a:pt x="3968" y="1"/>
                  <a:pt x="8862" y="1"/>
                </a:cubicBezTo>
                <a:cubicBezTo>
                  <a:pt x="13757" y="1"/>
                  <a:pt x="17724" y="3968"/>
                  <a:pt x="17724"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rot="-5400000">
            <a:off x="4251600" y="-117450"/>
            <a:ext cx="1245250" cy="1480700"/>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4990075" y="232300"/>
            <a:ext cx="781200" cy="781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368275" y="4231850"/>
            <a:ext cx="514800" cy="5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8376275" y="4068775"/>
            <a:ext cx="362400" cy="362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7905451" y="1575150"/>
            <a:ext cx="1894081" cy="2121003"/>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8843234" y="1719831"/>
            <a:ext cx="266817" cy="248048"/>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28_1">
    <p:spTree>
      <p:nvGrpSpPr>
        <p:cNvPr id="1" name="Shape 508"/>
        <p:cNvGrpSpPr/>
        <p:nvPr/>
      </p:nvGrpSpPr>
      <p:grpSpPr>
        <a:xfrm>
          <a:off x="0" y="0"/>
          <a:ext cx="0" cy="0"/>
          <a:chOff x="0" y="0"/>
          <a:chExt cx="0" cy="0"/>
        </a:xfrm>
      </p:grpSpPr>
      <p:grpSp>
        <p:nvGrpSpPr>
          <p:cNvPr id="509" name="Google Shape;509;p34"/>
          <p:cNvGrpSpPr/>
          <p:nvPr/>
        </p:nvGrpSpPr>
        <p:grpSpPr>
          <a:xfrm>
            <a:off x="-822299" y="-603538"/>
            <a:ext cx="9994682" cy="6192438"/>
            <a:chOff x="-822299" y="-603538"/>
            <a:chExt cx="9994682" cy="6192438"/>
          </a:xfrm>
        </p:grpSpPr>
        <p:sp>
          <p:nvSpPr>
            <p:cNvPr id="510" name="Google Shape;510;p34"/>
            <p:cNvSpPr/>
            <p:nvPr/>
          </p:nvSpPr>
          <p:spPr>
            <a:xfrm rot="2500810">
              <a:off x="-697036"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188230"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flipH="1">
              <a:off x="8080633"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flipH="1">
              <a:off x="7164108"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p:nvPr/>
          </p:nvSpPr>
          <p:spPr>
            <a:xfrm flipH="1">
              <a:off x="8557458"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p:nvPr/>
          </p:nvSpPr>
          <p:spPr>
            <a:xfrm flipH="1">
              <a:off x="7775133"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rot="-6701126">
              <a:off x="340544" y="-78155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rot="-5400000">
              <a:off x="123316" y="12026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4"/>
            <p:cNvSpPr/>
            <p:nvPr/>
          </p:nvSpPr>
          <p:spPr>
            <a:xfrm rot="597014">
              <a:off x="-307921" y="-401106"/>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flipH="1">
              <a:off x="7917283" y="2194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4"/>
            <p:cNvSpPr/>
            <p:nvPr/>
          </p:nvSpPr>
          <p:spPr>
            <a:xfrm flipH="1">
              <a:off x="8613858" y="64552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flipH="1">
              <a:off x="509604" y="53950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28_1_1">
    <p:spTree>
      <p:nvGrpSpPr>
        <p:cNvPr id="1" name="Shape 522"/>
        <p:cNvGrpSpPr/>
        <p:nvPr/>
      </p:nvGrpSpPr>
      <p:grpSpPr>
        <a:xfrm>
          <a:off x="0" y="0"/>
          <a:ext cx="0" cy="0"/>
          <a:chOff x="0" y="0"/>
          <a:chExt cx="0" cy="0"/>
        </a:xfrm>
      </p:grpSpPr>
      <p:sp>
        <p:nvSpPr>
          <p:cNvPr id="523" name="Google Shape;523;p35"/>
          <p:cNvSpPr/>
          <p:nvPr/>
        </p:nvSpPr>
        <p:spPr>
          <a:xfrm rot="2150316">
            <a:off x="57324" y="3689306"/>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rot="10800000" flipH="1">
            <a:off x="5552525" y="-237805"/>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rot="10800000" flipH="1">
            <a:off x="5350625" y="11561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rot="10800000" flipH="1">
            <a:off x="7348508" y="-9662"/>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rot="10800000" flipH="1">
            <a:off x="8237470" y="1628638"/>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rot="7804861">
            <a:off x="6296034" y="370212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rot="10800000">
            <a:off x="6800119" y="3888658"/>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rot="10800000" flipH="1">
            <a:off x="8047588" y="3206337"/>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rot="10800000" flipH="1">
            <a:off x="7263663" y="581762"/>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rot="-8898334" flipH="1">
            <a:off x="-347824" y="345120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rot="-9361476" flipH="1">
            <a:off x="451792" y="4007640"/>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rot="-9361391" flipH="1">
            <a:off x="786744" y="3941441"/>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rot="9164132" flipH="1">
            <a:off x="-520264" y="-145263"/>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rot="9164132" flipH="1">
            <a:off x="-281222" y="606715"/>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rot="-9360612" flipH="1">
            <a:off x="765697" y="4230602"/>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rot="10800000" flipH="1">
            <a:off x="586774" y="95709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p:nvPr/>
        </p:nvSpPr>
        <p:spPr>
          <a:xfrm rot="-1982341">
            <a:off x="7798463" y="-751208"/>
            <a:ext cx="1853035" cy="3420242"/>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737047" y="282630"/>
            <a:ext cx="781334" cy="781334"/>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0" y="4231852"/>
            <a:ext cx="3097563" cy="1577412"/>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8276624" y="3181934"/>
            <a:ext cx="896701" cy="1961557"/>
          </a:xfrm>
          <a:custGeom>
            <a:avLst/>
            <a:gdLst/>
            <a:ahLst/>
            <a:cxnLst/>
            <a:rect l="l" t="t" r="r" b="b"/>
            <a:pathLst>
              <a:path w="29388" h="64287" extrusionOk="0">
                <a:moveTo>
                  <a:pt x="11180" y="64287"/>
                </a:moveTo>
                <a:cubicBezTo>
                  <a:pt x="11180" y="64287"/>
                  <a:pt x="15683" y="58475"/>
                  <a:pt x="11180" y="44307"/>
                </a:cubicBezTo>
                <a:cubicBezTo>
                  <a:pt x="6667" y="30140"/>
                  <a:pt x="0" y="6028"/>
                  <a:pt x="29058" y="1"/>
                </a:cubicBezTo>
                <a:lnTo>
                  <a:pt x="29058" y="5132"/>
                </a:lnTo>
                <a:cubicBezTo>
                  <a:pt x="29058" y="5132"/>
                  <a:pt x="19640" y="4740"/>
                  <a:pt x="17754" y="21051"/>
                </a:cubicBezTo>
                <a:cubicBezTo>
                  <a:pt x="15879" y="37363"/>
                  <a:pt x="29387" y="43236"/>
                  <a:pt x="24503" y="64276"/>
                </a:cubicBezTo>
                <a:lnTo>
                  <a:pt x="11180" y="64276"/>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0" y="3242675"/>
            <a:ext cx="883075" cy="1900825"/>
          </a:xfrm>
          <a:custGeom>
            <a:avLst/>
            <a:gdLst/>
            <a:ahLst/>
            <a:cxnLst/>
            <a:rect l="l" t="t" r="r" b="b"/>
            <a:pathLst>
              <a:path w="35323" h="76033" extrusionOk="0">
                <a:moveTo>
                  <a:pt x="0" y="75621"/>
                </a:moveTo>
                <a:cubicBezTo>
                  <a:pt x="0" y="75621"/>
                  <a:pt x="12004" y="76033"/>
                  <a:pt x="10902" y="64029"/>
                </a:cubicBezTo>
                <a:cubicBezTo>
                  <a:pt x="9789" y="52025"/>
                  <a:pt x="4719" y="41412"/>
                  <a:pt x="15343" y="33560"/>
                </a:cubicBezTo>
                <a:cubicBezTo>
                  <a:pt x="22875" y="27996"/>
                  <a:pt x="27069" y="22669"/>
                  <a:pt x="24544" y="16229"/>
                </a:cubicBezTo>
                <a:cubicBezTo>
                  <a:pt x="22010" y="9779"/>
                  <a:pt x="24823" y="0"/>
                  <a:pt x="35322" y="0"/>
                </a:cubicBezTo>
                <a:lnTo>
                  <a:pt x="35322" y="75631"/>
                </a:lnTo>
                <a:lnTo>
                  <a:pt x="0" y="7563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5400000">
            <a:off x="4449175" y="661525"/>
            <a:ext cx="443100" cy="443100"/>
          </a:xfrm>
          <a:custGeom>
            <a:avLst/>
            <a:gdLst/>
            <a:ahLst/>
            <a:cxnLst/>
            <a:rect l="l" t="t" r="r" b="b"/>
            <a:pathLst>
              <a:path w="17724" h="17724" extrusionOk="0">
                <a:moveTo>
                  <a:pt x="17724" y="8862"/>
                </a:moveTo>
                <a:cubicBezTo>
                  <a:pt x="17724" y="13757"/>
                  <a:pt x="13757" y="17724"/>
                  <a:pt x="8862" y="17724"/>
                </a:cubicBezTo>
                <a:cubicBezTo>
                  <a:pt x="3968" y="17724"/>
                  <a:pt x="1" y="13757"/>
                  <a:pt x="1" y="8862"/>
                </a:cubicBezTo>
                <a:cubicBezTo>
                  <a:pt x="1" y="3968"/>
                  <a:pt x="3968" y="1"/>
                  <a:pt x="8862" y="1"/>
                </a:cubicBezTo>
                <a:cubicBezTo>
                  <a:pt x="13757" y="1"/>
                  <a:pt x="17724" y="3968"/>
                  <a:pt x="17724"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4251600" y="-117450"/>
            <a:ext cx="1245250" cy="1480700"/>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990075" y="232300"/>
            <a:ext cx="781200" cy="781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8275" y="4231850"/>
            <a:ext cx="514800" cy="5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8376275" y="4068775"/>
            <a:ext cx="362400" cy="362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7905451" y="1575150"/>
            <a:ext cx="1894081" cy="2121003"/>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8843234" y="1719831"/>
            <a:ext cx="266817" cy="248048"/>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txBox="1">
            <a:spLocks noGrp="1"/>
          </p:cNvSpPr>
          <p:nvPr>
            <p:ph type="title"/>
          </p:nvPr>
        </p:nvSpPr>
        <p:spPr>
          <a:xfrm>
            <a:off x="676001" y="1957166"/>
            <a:ext cx="4280400" cy="1577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1" name="Google Shape;41;p3"/>
          <p:cNvSpPr txBox="1">
            <a:spLocks noGrp="1"/>
          </p:cNvSpPr>
          <p:nvPr>
            <p:ph type="subTitle" idx="1"/>
          </p:nvPr>
        </p:nvSpPr>
        <p:spPr>
          <a:xfrm>
            <a:off x="676000" y="3638663"/>
            <a:ext cx="4982100" cy="42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
        <p:cNvGrpSpPr/>
        <p:nvPr/>
      </p:nvGrpSpPr>
      <p:grpSpPr>
        <a:xfrm>
          <a:off x="0" y="0"/>
          <a:ext cx="0" cy="0"/>
          <a:chOff x="0" y="0"/>
          <a:chExt cx="0" cy="0"/>
        </a:xfrm>
      </p:grpSpPr>
      <p:grpSp>
        <p:nvGrpSpPr>
          <p:cNvPr id="43" name="Google Shape;43;p4"/>
          <p:cNvGrpSpPr/>
          <p:nvPr/>
        </p:nvGrpSpPr>
        <p:grpSpPr>
          <a:xfrm>
            <a:off x="275" y="0"/>
            <a:ext cx="9139025" cy="5880768"/>
            <a:chOff x="275" y="0"/>
            <a:chExt cx="9139025" cy="5880768"/>
          </a:xfrm>
        </p:grpSpPr>
        <p:sp>
          <p:nvSpPr>
            <p:cNvPr id="44" name="Google Shape;44;p4"/>
            <p:cNvSpPr/>
            <p:nvPr/>
          </p:nvSpPr>
          <p:spPr>
            <a:xfrm rot="10800000">
              <a:off x="275" y="250"/>
              <a:ext cx="2008525" cy="1591475"/>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rot="10800000">
              <a:off x="7131025" y="3994850"/>
              <a:ext cx="2008275" cy="1148650"/>
            </a:xfrm>
            <a:custGeom>
              <a:avLst/>
              <a:gdLst/>
              <a:ahLst/>
              <a:cxnLst/>
              <a:rect l="l" t="t" r="r" b="b"/>
              <a:pathLst>
                <a:path w="80331" h="45946" extrusionOk="0">
                  <a:moveTo>
                    <a:pt x="0" y="8047"/>
                  </a:moveTo>
                  <a:cubicBezTo>
                    <a:pt x="0" y="8047"/>
                    <a:pt x="12159" y="24379"/>
                    <a:pt x="25122" y="17146"/>
                  </a:cubicBezTo>
                  <a:cubicBezTo>
                    <a:pt x="38094" y="9902"/>
                    <a:pt x="47399" y="0"/>
                    <a:pt x="80330" y="15106"/>
                  </a:cubicBezTo>
                  <a:lnTo>
                    <a:pt x="80330" y="24575"/>
                  </a:lnTo>
                  <a:cubicBezTo>
                    <a:pt x="80330" y="24575"/>
                    <a:pt x="66945" y="13138"/>
                    <a:pt x="52262" y="16177"/>
                  </a:cubicBezTo>
                  <a:cubicBezTo>
                    <a:pt x="37579" y="19217"/>
                    <a:pt x="12252" y="45945"/>
                    <a:pt x="11" y="23338"/>
                  </a:cubicBezTo>
                  <a:lnTo>
                    <a:pt x="11" y="804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10800000">
              <a:off x="8360800" y="4307575"/>
              <a:ext cx="443100" cy="443100"/>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8100000">
              <a:off x="6929097" y="4613729"/>
              <a:ext cx="1091740" cy="103221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0800000">
              <a:off x="275" y="0"/>
              <a:ext cx="1004125" cy="1124425"/>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0800000">
              <a:off x="365800" y="916225"/>
              <a:ext cx="141450" cy="13150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8100000">
              <a:off x="6990359" y="4460527"/>
              <a:ext cx="394187" cy="394187"/>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4"/>
          <p:cNvSpPr txBox="1">
            <a:spLocks noGrp="1"/>
          </p:cNvSpPr>
          <p:nvPr>
            <p:ph type="body" idx="1"/>
          </p:nvPr>
        </p:nvSpPr>
        <p:spPr>
          <a:xfrm>
            <a:off x="720000" y="11395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00"/>
            </a:lvl1pPr>
            <a:lvl2pPr marL="914400" lvl="1" indent="-304800" rtl="0">
              <a:lnSpc>
                <a:spcPct val="100000"/>
              </a:lnSpc>
              <a:spcBef>
                <a:spcPts val="1600"/>
              </a:spcBef>
              <a:spcAft>
                <a:spcPts val="0"/>
              </a:spcAft>
              <a:buSzPts val="1200"/>
              <a:buFont typeface="Roboto Condensed Light"/>
              <a:buAutoNum type="alphaLcPeriod"/>
              <a:defRPr/>
            </a:lvl2pPr>
            <a:lvl3pPr marL="1371600" lvl="2" indent="-304800" rtl="0">
              <a:lnSpc>
                <a:spcPct val="100000"/>
              </a:lnSpc>
              <a:spcBef>
                <a:spcPts val="1600"/>
              </a:spcBef>
              <a:spcAft>
                <a:spcPts val="0"/>
              </a:spcAft>
              <a:buSzPts val="1200"/>
              <a:buFont typeface="Roboto Condensed Light"/>
              <a:buAutoNum type="romanLcPeriod"/>
              <a:defRPr/>
            </a:lvl3pPr>
            <a:lvl4pPr marL="1828800" lvl="3" indent="-304800" rtl="0">
              <a:lnSpc>
                <a:spcPct val="100000"/>
              </a:lnSpc>
              <a:spcBef>
                <a:spcPts val="1600"/>
              </a:spcBef>
              <a:spcAft>
                <a:spcPts val="0"/>
              </a:spcAft>
              <a:buSzPts val="1200"/>
              <a:buFont typeface="Roboto Condensed Light"/>
              <a:buAutoNum type="arabicPeriod"/>
              <a:defRPr/>
            </a:lvl4pPr>
            <a:lvl5pPr marL="2286000" lvl="4" indent="-304800" rtl="0">
              <a:lnSpc>
                <a:spcPct val="100000"/>
              </a:lnSpc>
              <a:spcBef>
                <a:spcPts val="1600"/>
              </a:spcBef>
              <a:spcAft>
                <a:spcPts val="0"/>
              </a:spcAft>
              <a:buSzPts val="1200"/>
              <a:buFont typeface="Roboto Condensed Light"/>
              <a:buAutoNum type="alphaLcPeriod"/>
              <a:defRPr/>
            </a:lvl5pPr>
            <a:lvl6pPr marL="2743200" lvl="5" indent="-304800" rtl="0">
              <a:lnSpc>
                <a:spcPct val="100000"/>
              </a:lnSpc>
              <a:spcBef>
                <a:spcPts val="1600"/>
              </a:spcBef>
              <a:spcAft>
                <a:spcPts val="0"/>
              </a:spcAft>
              <a:buSzPts val="1200"/>
              <a:buFont typeface="Roboto Condensed Light"/>
              <a:buAutoNum type="romanLcPeriod"/>
              <a:defRPr/>
            </a:lvl6pPr>
            <a:lvl7pPr marL="3200400" lvl="6" indent="-304800" rtl="0">
              <a:lnSpc>
                <a:spcPct val="100000"/>
              </a:lnSpc>
              <a:spcBef>
                <a:spcPts val="1600"/>
              </a:spcBef>
              <a:spcAft>
                <a:spcPts val="0"/>
              </a:spcAft>
              <a:buSzPts val="1200"/>
              <a:buFont typeface="Roboto Condensed Light"/>
              <a:buAutoNum type="arabicPeriod"/>
              <a:defRPr/>
            </a:lvl7pPr>
            <a:lvl8pPr marL="3657600" lvl="7" indent="-304800" rtl="0">
              <a:lnSpc>
                <a:spcPct val="100000"/>
              </a:lnSpc>
              <a:spcBef>
                <a:spcPts val="1600"/>
              </a:spcBef>
              <a:spcAft>
                <a:spcPts val="0"/>
              </a:spcAft>
              <a:buSzPts val="1200"/>
              <a:buFont typeface="Roboto Condensed Light"/>
              <a:buAutoNum type="alphaLcPeriod"/>
              <a:defRPr/>
            </a:lvl8pPr>
            <a:lvl9pPr marL="4114800" lvl="8" indent="-304800" rtl="0">
              <a:lnSpc>
                <a:spcPct val="100000"/>
              </a:lnSpc>
              <a:spcBef>
                <a:spcPts val="1600"/>
              </a:spcBef>
              <a:spcAft>
                <a:spcPts val="1600"/>
              </a:spcAft>
              <a:buSzPts val="1200"/>
              <a:buFont typeface="Roboto Condensed Light"/>
              <a:buAutoNum type="romanLcPeriod"/>
              <a:defRPr/>
            </a:lvl9pPr>
          </a:lstStyle>
          <a:p>
            <a:endParaRPr/>
          </a:p>
        </p:txBody>
      </p:sp>
      <p:sp>
        <p:nvSpPr>
          <p:cNvPr id="53" name="Google Shape;53;p4"/>
          <p:cNvSpPr/>
          <p:nvPr/>
        </p:nvSpPr>
        <p:spPr>
          <a:xfrm>
            <a:off x="114575" y="1244600"/>
            <a:ext cx="373800" cy="37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1525900" y="910825"/>
            <a:ext cx="3819000" cy="1578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2500" b="1"/>
            </a:lvl1pPr>
            <a:lvl2pPr lvl="1">
              <a:spcBef>
                <a:spcPts val="0"/>
              </a:spcBef>
              <a:spcAft>
                <a:spcPts val="0"/>
              </a:spcAft>
              <a:buSzPts val="4800"/>
              <a:buNone/>
              <a:defRPr sz="4800" b="1"/>
            </a:lvl2pPr>
            <a:lvl3pPr lvl="2">
              <a:spcBef>
                <a:spcPts val="0"/>
              </a:spcBef>
              <a:spcAft>
                <a:spcPts val="0"/>
              </a:spcAft>
              <a:buSzPts val="4800"/>
              <a:buNone/>
              <a:defRPr sz="4800" b="1"/>
            </a:lvl3pPr>
            <a:lvl4pPr lvl="3">
              <a:spcBef>
                <a:spcPts val="0"/>
              </a:spcBef>
              <a:spcAft>
                <a:spcPts val="0"/>
              </a:spcAft>
              <a:buSzPts val="4800"/>
              <a:buNone/>
              <a:defRPr sz="4800" b="1"/>
            </a:lvl4pPr>
            <a:lvl5pPr lvl="4">
              <a:spcBef>
                <a:spcPts val="0"/>
              </a:spcBef>
              <a:spcAft>
                <a:spcPts val="0"/>
              </a:spcAft>
              <a:buSzPts val="4800"/>
              <a:buNone/>
              <a:defRPr sz="4800" b="1"/>
            </a:lvl5pPr>
            <a:lvl6pPr lvl="5">
              <a:spcBef>
                <a:spcPts val="0"/>
              </a:spcBef>
              <a:spcAft>
                <a:spcPts val="0"/>
              </a:spcAft>
              <a:buSzPts val="4800"/>
              <a:buNone/>
              <a:defRPr sz="4800" b="1"/>
            </a:lvl6pPr>
            <a:lvl7pPr lvl="6">
              <a:spcBef>
                <a:spcPts val="0"/>
              </a:spcBef>
              <a:spcAft>
                <a:spcPts val="0"/>
              </a:spcAft>
              <a:buSzPts val="4800"/>
              <a:buNone/>
              <a:defRPr sz="4800" b="1"/>
            </a:lvl7pPr>
            <a:lvl8pPr lvl="7">
              <a:spcBef>
                <a:spcPts val="0"/>
              </a:spcBef>
              <a:spcAft>
                <a:spcPts val="0"/>
              </a:spcAft>
              <a:buSzPts val="4800"/>
              <a:buNone/>
              <a:defRPr sz="4800" b="1"/>
            </a:lvl8pPr>
            <a:lvl9pPr lvl="8">
              <a:spcBef>
                <a:spcPts val="0"/>
              </a:spcBef>
              <a:spcAft>
                <a:spcPts val="0"/>
              </a:spcAft>
              <a:buSzPts val="4800"/>
              <a:buNone/>
              <a:defRPr sz="4800" b="1"/>
            </a:lvl9pPr>
          </a:lstStyle>
          <a:p>
            <a:endParaRPr/>
          </a:p>
        </p:txBody>
      </p:sp>
      <p:sp>
        <p:nvSpPr>
          <p:cNvPr id="101" name="Google Shape;101;p8"/>
          <p:cNvSpPr/>
          <p:nvPr/>
        </p:nvSpPr>
        <p:spPr>
          <a:xfrm rot="-2995139">
            <a:off x="-787201" y="-6321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1244256" y="148897"/>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flipH="1">
            <a:off x="460344" y="12947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flipH="1">
            <a:off x="6043068" y="4262002"/>
            <a:ext cx="3097563" cy="1577412"/>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8257556" y="3272825"/>
            <a:ext cx="883075" cy="1900825"/>
          </a:xfrm>
          <a:custGeom>
            <a:avLst/>
            <a:gdLst/>
            <a:ahLst/>
            <a:cxnLst/>
            <a:rect l="l" t="t" r="r" b="b"/>
            <a:pathLst>
              <a:path w="35323" h="76033" extrusionOk="0">
                <a:moveTo>
                  <a:pt x="0" y="75621"/>
                </a:moveTo>
                <a:cubicBezTo>
                  <a:pt x="0" y="75621"/>
                  <a:pt x="12004" y="76033"/>
                  <a:pt x="10902" y="64029"/>
                </a:cubicBezTo>
                <a:cubicBezTo>
                  <a:pt x="9789" y="52025"/>
                  <a:pt x="4719" y="41412"/>
                  <a:pt x="15343" y="33560"/>
                </a:cubicBezTo>
                <a:cubicBezTo>
                  <a:pt x="22875" y="27996"/>
                  <a:pt x="27069" y="22669"/>
                  <a:pt x="24544" y="16229"/>
                </a:cubicBezTo>
                <a:cubicBezTo>
                  <a:pt x="22010" y="9779"/>
                  <a:pt x="24823" y="0"/>
                  <a:pt x="35322" y="0"/>
                </a:cubicBezTo>
                <a:lnTo>
                  <a:pt x="35322" y="75631"/>
                </a:lnTo>
                <a:lnTo>
                  <a:pt x="0" y="75631"/>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flipH="1">
            <a:off x="8257556" y="4262000"/>
            <a:ext cx="514800" cy="5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7"/>
        <p:cNvGrpSpPr/>
        <p:nvPr/>
      </p:nvGrpSpPr>
      <p:grpSpPr>
        <a:xfrm>
          <a:off x="0" y="0"/>
          <a:ext cx="0" cy="0"/>
          <a:chOff x="0" y="0"/>
          <a:chExt cx="0" cy="0"/>
        </a:xfrm>
      </p:grpSpPr>
      <p:sp>
        <p:nvSpPr>
          <p:cNvPr id="108" name="Google Shape;108;p9"/>
          <p:cNvSpPr txBox="1">
            <a:spLocks noGrp="1"/>
          </p:cNvSpPr>
          <p:nvPr>
            <p:ph type="title"/>
          </p:nvPr>
        </p:nvSpPr>
        <p:spPr>
          <a:xfrm>
            <a:off x="720000" y="1281600"/>
            <a:ext cx="3796200" cy="1728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9" name="Google Shape;109;p9"/>
          <p:cNvSpPr txBox="1">
            <a:spLocks noGrp="1"/>
          </p:cNvSpPr>
          <p:nvPr>
            <p:ph type="subTitle" idx="1"/>
          </p:nvPr>
        </p:nvSpPr>
        <p:spPr>
          <a:xfrm>
            <a:off x="720000" y="3239700"/>
            <a:ext cx="3561900" cy="62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 name="Google Shape;110;p9"/>
          <p:cNvSpPr/>
          <p:nvPr/>
        </p:nvSpPr>
        <p:spPr>
          <a:xfrm rot="-3957888">
            <a:off x="-693733" y="776760"/>
            <a:ext cx="2008260" cy="1141206"/>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2864" y="398000"/>
            <a:ext cx="2008250" cy="101160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rot="-5400000">
            <a:off x="1461861" y="-310850"/>
            <a:ext cx="1245250" cy="1480700"/>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282536" y="1152825"/>
            <a:ext cx="149425" cy="131400"/>
          </a:xfrm>
          <a:custGeom>
            <a:avLst/>
            <a:gdLst/>
            <a:ahLst/>
            <a:cxnLst/>
            <a:rect l="l" t="t" r="r" b="b"/>
            <a:pathLst>
              <a:path w="5977" h="5256" extrusionOk="0">
                <a:moveTo>
                  <a:pt x="2993" y="0"/>
                </a:moveTo>
                <a:cubicBezTo>
                  <a:pt x="2633" y="0"/>
                  <a:pt x="2267" y="75"/>
                  <a:pt x="1917" y="232"/>
                </a:cubicBezTo>
                <a:cubicBezTo>
                  <a:pt x="598" y="820"/>
                  <a:pt x="0" y="2375"/>
                  <a:pt x="588" y="3694"/>
                </a:cubicBezTo>
                <a:cubicBezTo>
                  <a:pt x="1020" y="4673"/>
                  <a:pt x="1978" y="5256"/>
                  <a:pt x="2984" y="5256"/>
                </a:cubicBezTo>
                <a:cubicBezTo>
                  <a:pt x="3344" y="5256"/>
                  <a:pt x="3710" y="5181"/>
                  <a:pt x="4060" y="5024"/>
                </a:cubicBezTo>
                <a:cubicBezTo>
                  <a:pt x="5379" y="4436"/>
                  <a:pt x="5977" y="2880"/>
                  <a:pt x="5389" y="1561"/>
                </a:cubicBezTo>
                <a:cubicBezTo>
                  <a:pt x="4957" y="582"/>
                  <a:pt x="3999" y="0"/>
                  <a:pt x="29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936186" y="373875"/>
            <a:ext cx="443100" cy="443100"/>
          </a:xfrm>
          <a:custGeom>
            <a:avLst/>
            <a:gdLst/>
            <a:ahLst/>
            <a:cxnLst/>
            <a:rect l="l" t="t" r="r" b="b"/>
            <a:pathLst>
              <a:path w="17724" h="17724" extrusionOk="0">
                <a:moveTo>
                  <a:pt x="17724" y="8862"/>
                </a:moveTo>
                <a:cubicBezTo>
                  <a:pt x="17724" y="13757"/>
                  <a:pt x="13757" y="17724"/>
                  <a:pt x="8862" y="17724"/>
                </a:cubicBezTo>
                <a:cubicBezTo>
                  <a:pt x="3968" y="17724"/>
                  <a:pt x="1" y="13757"/>
                  <a:pt x="1" y="8862"/>
                </a:cubicBezTo>
                <a:cubicBezTo>
                  <a:pt x="1" y="3968"/>
                  <a:pt x="3968" y="1"/>
                  <a:pt x="8862" y="1"/>
                </a:cubicBezTo>
                <a:cubicBezTo>
                  <a:pt x="13757" y="1"/>
                  <a:pt x="17724" y="3968"/>
                  <a:pt x="17724"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flipH="1">
            <a:off x="2332236" y="197900"/>
            <a:ext cx="492600" cy="492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a:off x="6146543" y="3143024"/>
            <a:ext cx="3062800" cy="2426840"/>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5974361" y="4728905"/>
            <a:ext cx="539563" cy="539563"/>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7678168" y="3660670"/>
            <a:ext cx="1531190" cy="1714636"/>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8436280" y="3777631"/>
            <a:ext cx="215697" cy="200524"/>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7482786" y="3978144"/>
            <a:ext cx="539700" cy="539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1"/>
        <p:cNvGrpSpPr/>
        <p:nvPr/>
      </p:nvGrpSpPr>
      <p:grpSpPr>
        <a:xfrm>
          <a:off x="0" y="0"/>
          <a:ext cx="0" cy="0"/>
          <a:chOff x="0" y="0"/>
          <a:chExt cx="0" cy="0"/>
        </a:xfrm>
      </p:grpSpPr>
      <p:sp>
        <p:nvSpPr>
          <p:cNvPr id="122" name="Google Shape;122;p10"/>
          <p:cNvSpPr txBox="1">
            <a:spLocks noGrp="1"/>
          </p:cNvSpPr>
          <p:nvPr>
            <p:ph type="title"/>
          </p:nvPr>
        </p:nvSpPr>
        <p:spPr>
          <a:xfrm>
            <a:off x="1082850" y="1211400"/>
            <a:ext cx="6978300" cy="27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8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3" name="Google Shape;123;p10"/>
          <p:cNvSpPr/>
          <p:nvPr/>
        </p:nvSpPr>
        <p:spPr>
          <a:xfrm rot="-2150316" flipH="1">
            <a:off x="8384407" y="3689306"/>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0"/>
          <p:cNvSpPr/>
          <p:nvPr/>
        </p:nvSpPr>
        <p:spPr>
          <a:xfrm rot="10800000">
            <a:off x="-9393" y="-237805"/>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0"/>
          <p:cNvSpPr/>
          <p:nvPr/>
        </p:nvSpPr>
        <p:spPr>
          <a:xfrm rot="10800000">
            <a:off x="3151248" y="11561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0"/>
          <p:cNvSpPr/>
          <p:nvPr/>
        </p:nvSpPr>
        <p:spPr>
          <a:xfrm rot="10800000">
            <a:off x="-9409" y="-9662"/>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0"/>
          <p:cNvSpPr/>
          <p:nvPr/>
        </p:nvSpPr>
        <p:spPr>
          <a:xfrm rot="10800000">
            <a:off x="644179" y="1628638"/>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p:nvPr/>
        </p:nvSpPr>
        <p:spPr>
          <a:xfrm rot="-7804861" flipH="1">
            <a:off x="-793257" y="370212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0"/>
          <p:cNvSpPr/>
          <p:nvPr/>
        </p:nvSpPr>
        <p:spPr>
          <a:xfrm rot="10800000" flipH="1">
            <a:off x="1238200" y="3888658"/>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0"/>
          <p:cNvSpPr/>
          <p:nvPr/>
        </p:nvSpPr>
        <p:spPr>
          <a:xfrm rot="10800000">
            <a:off x="454288" y="3206337"/>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0"/>
          <p:cNvSpPr/>
          <p:nvPr/>
        </p:nvSpPr>
        <p:spPr>
          <a:xfrm rot="10800000">
            <a:off x="1086988" y="577312"/>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0"/>
          <p:cNvSpPr/>
          <p:nvPr/>
        </p:nvSpPr>
        <p:spPr>
          <a:xfrm rot="8898334">
            <a:off x="6889661" y="345120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0"/>
          <p:cNvSpPr/>
          <p:nvPr/>
        </p:nvSpPr>
        <p:spPr>
          <a:xfrm rot="9361476">
            <a:off x="8478933" y="4007640"/>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0"/>
          <p:cNvSpPr/>
          <p:nvPr/>
        </p:nvSpPr>
        <p:spPr>
          <a:xfrm rot="9361391">
            <a:off x="6881541" y="3941441"/>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0"/>
          <p:cNvSpPr/>
          <p:nvPr/>
        </p:nvSpPr>
        <p:spPr>
          <a:xfrm rot="-9164132">
            <a:off x="6771041" y="-145263"/>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0"/>
          <p:cNvSpPr/>
          <p:nvPr/>
        </p:nvSpPr>
        <p:spPr>
          <a:xfrm rot="-9164132">
            <a:off x="8409484" y="606715"/>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0"/>
          <p:cNvSpPr/>
          <p:nvPr/>
        </p:nvSpPr>
        <p:spPr>
          <a:xfrm rot="9360612">
            <a:off x="8049379" y="4230602"/>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10800000">
            <a:off x="8294901" y="95709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85"/>
        <p:cNvGrpSpPr/>
        <p:nvPr/>
      </p:nvGrpSpPr>
      <p:grpSpPr>
        <a:xfrm>
          <a:off x="0" y="0"/>
          <a:ext cx="0" cy="0"/>
          <a:chOff x="0" y="0"/>
          <a:chExt cx="0" cy="0"/>
        </a:xfrm>
      </p:grpSpPr>
      <p:sp>
        <p:nvSpPr>
          <p:cNvPr id="186" name="Google Shape;186;p14"/>
          <p:cNvSpPr txBox="1">
            <a:spLocks noGrp="1"/>
          </p:cNvSpPr>
          <p:nvPr>
            <p:ph type="title"/>
          </p:nvPr>
        </p:nvSpPr>
        <p:spPr>
          <a:xfrm>
            <a:off x="2135550" y="1553863"/>
            <a:ext cx="4872900" cy="120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9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14"/>
          <p:cNvSpPr txBox="1">
            <a:spLocks noGrp="1"/>
          </p:cNvSpPr>
          <p:nvPr>
            <p:ph type="subTitle" idx="1"/>
          </p:nvPr>
        </p:nvSpPr>
        <p:spPr>
          <a:xfrm>
            <a:off x="1928850" y="2788637"/>
            <a:ext cx="52863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8" name="Google Shape;188;p14"/>
          <p:cNvSpPr/>
          <p:nvPr/>
        </p:nvSpPr>
        <p:spPr>
          <a:xfrm rot="-8649684">
            <a:off x="8372347" y="751714"/>
            <a:ext cx="692844" cy="692792"/>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flipH="1">
            <a:off x="-21453" y="2525900"/>
            <a:ext cx="3591444" cy="2845716"/>
          </a:xfrm>
          <a:custGeom>
            <a:avLst/>
            <a:gdLst/>
            <a:ahLst/>
            <a:cxnLst/>
            <a:rect l="l" t="t" r="r" b="b"/>
            <a:pathLst>
              <a:path w="80341" h="63659" extrusionOk="0">
                <a:moveTo>
                  <a:pt x="80341" y="5472"/>
                </a:moveTo>
                <a:cubicBezTo>
                  <a:pt x="80341" y="5472"/>
                  <a:pt x="61134" y="1"/>
                  <a:pt x="56487" y="18682"/>
                </a:cubicBezTo>
                <a:cubicBezTo>
                  <a:pt x="51830" y="37353"/>
                  <a:pt x="46894" y="54467"/>
                  <a:pt x="25390" y="45647"/>
                </a:cubicBezTo>
                <a:cubicBezTo>
                  <a:pt x="3875" y="36837"/>
                  <a:pt x="1" y="55694"/>
                  <a:pt x="1" y="55694"/>
                </a:cubicBezTo>
                <a:lnTo>
                  <a:pt x="1" y="63658"/>
                </a:lnTo>
                <a:lnTo>
                  <a:pt x="80320" y="63658"/>
                </a:lnTo>
                <a:lnTo>
                  <a:pt x="80320" y="5472"/>
                </a:ln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flipH="1">
            <a:off x="3139189" y="4385500"/>
            <a:ext cx="632702" cy="632702"/>
          </a:xfrm>
          <a:custGeom>
            <a:avLst/>
            <a:gdLst/>
            <a:ahLst/>
            <a:cxnLst/>
            <a:rect l="l" t="t" r="r" b="b"/>
            <a:pathLst>
              <a:path w="17724" h="17724" extrusionOk="0">
                <a:moveTo>
                  <a:pt x="17723" y="8862"/>
                </a:moveTo>
                <a:cubicBezTo>
                  <a:pt x="17723" y="13756"/>
                  <a:pt x="13756" y="17723"/>
                  <a:pt x="8862" y="17723"/>
                </a:cubicBezTo>
                <a:cubicBezTo>
                  <a:pt x="3967" y="17723"/>
                  <a:pt x="0" y="13756"/>
                  <a:pt x="0" y="8862"/>
                </a:cubicBezTo>
                <a:cubicBezTo>
                  <a:pt x="0" y="3968"/>
                  <a:pt x="3967" y="1"/>
                  <a:pt x="8862" y="1"/>
                </a:cubicBezTo>
                <a:cubicBezTo>
                  <a:pt x="13756" y="1"/>
                  <a:pt x="17723" y="3968"/>
                  <a:pt x="17723" y="8862"/>
                </a:cubicBez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flipH="1">
            <a:off x="-21469" y="3132890"/>
            <a:ext cx="1795476" cy="2010584"/>
          </a:xfrm>
          <a:custGeom>
            <a:avLst/>
            <a:gdLst/>
            <a:ahLst/>
            <a:cxnLst/>
            <a:rect l="l" t="t" r="r" b="b"/>
            <a:pathLst>
              <a:path w="40165" h="44977" extrusionOk="0">
                <a:moveTo>
                  <a:pt x="27007" y="44977"/>
                </a:moveTo>
                <a:lnTo>
                  <a:pt x="0" y="14487"/>
                </a:lnTo>
                <a:lnTo>
                  <a:pt x="40165" y="0"/>
                </a:lnTo>
                <a:lnTo>
                  <a:pt x="40165" y="44977"/>
                </a:ln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flipH="1">
            <a:off x="632119" y="3270039"/>
            <a:ext cx="252927" cy="235135"/>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rot="-2995139">
            <a:off x="-805316" y="-632107"/>
            <a:ext cx="3631798" cy="2063791"/>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1226140" y="148897"/>
            <a:ext cx="1096257" cy="1096257"/>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flipH="1">
            <a:off x="442228" y="1294775"/>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flipH="1">
            <a:off x="1226153" y="3919350"/>
            <a:ext cx="632700" cy="632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rot="1901666" flipH="1">
            <a:off x="6877601" y="376591"/>
            <a:ext cx="2592738" cy="1306020"/>
          </a:xfrm>
          <a:custGeom>
            <a:avLst/>
            <a:gdLst/>
            <a:ahLst/>
            <a:cxnLst/>
            <a:rect l="l" t="t" r="r" b="b"/>
            <a:pathLst>
              <a:path w="80330" h="40464" extrusionOk="0">
                <a:moveTo>
                  <a:pt x="80330" y="0"/>
                </a:moveTo>
                <a:cubicBezTo>
                  <a:pt x="80330" y="0"/>
                  <a:pt x="68635" y="4823"/>
                  <a:pt x="53911" y="2669"/>
                </a:cubicBezTo>
                <a:cubicBezTo>
                  <a:pt x="35631" y="0"/>
                  <a:pt x="37259" y="26244"/>
                  <a:pt x="0" y="11561"/>
                </a:cubicBezTo>
                <a:lnTo>
                  <a:pt x="0" y="28460"/>
                </a:lnTo>
                <a:cubicBezTo>
                  <a:pt x="0" y="28460"/>
                  <a:pt x="21793" y="40464"/>
                  <a:pt x="30521" y="26894"/>
                </a:cubicBezTo>
                <a:cubicBezTo>
                  <a:pt x="39238" y="13334"/>
                  <a:pt x="50356" y="6224"/>
                  <a:pt x="60804" y="10665"/>
                </a:cubicBezTo>
                <a:cubicBezTo>
                  <a:pt x="71242" y="15116"/>
                  <a:pt x="80330" y="7996"/>
                  <a:pt x="80330" y="7996"/>
                </a:cubicBezTo>
                <a:close/>
              </a:path>
            </a:pathLst>
          </a:custGeom>
          <a:gradFill>
            <a:gsLst>
              <a:gs pos="0">
                <a:srgbClr val="ABE4E0"/>
              </a:gs>
              <a:gs pos="100000">
                <a:srgbClr val="46A9A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rot="1438524" flipH="1">
            <a:off x="8466874" y="936662"/>
            <a:ext cx="203850" cy="189510"/>
          </a:xfrm>
          <a:custGeom>
            <a:avLst/>
            <a:gdLst/>
            <a:ahLst/>
            <a:cxnLst/>
            <a:rect l="l" t="t" r="r" b="b"/>
            <a:pathLst>
              <a:path w="5658" h="5260" extrusionOk="0">
                <a:moveTo>
                  <a:pt x="2830" y="1"/>
                </a:moveTo>
                <a:cubicBezTo>
                  <a:pt x="1561" y="1"/>
                  <a:pt x="442" y="915"/>
                  <a:pt x="238" y="2208"/>
                </a:cubicBezTo>
                <a:cubicBezTo>
                  <a:pt x="1" y="3640"/>
                  <a:pt x="980" y="4990"/>
                  <a:pt x="2412" y="5227"/>
                </a:cubicBezTo>
                <a:cubicBezTo>
                  <a:pt x="2552" y="5249"/>
                  <a:pt x="2691" y="5260"/>
                  <a:pt x="2829" y="5260"/>
                </a:cubicBezTo>
                <a:cubicBezTo>
                  <a:pt x="4097" y="5260"/>
                  <a:pt x="5216" y="4345"/>
                  <a:pt x="5421" y="3053"/>
                </a:cubicBezTo>
                <a:cubicBezTo>
                  <a:pt x="5658" y="1620"/>
                  <a:pt x="4679" y="271"/>
                  <a:pt x="3246" y="34"/>
                </a:cubicBezTo>
                <a:cubicBezTo>
                  <a:pt x="3106" y="11"/>
                  <a:pt x="2967" y="1"/>
                  <a:pt x="2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rot="1438609" flipH="1">
            <a:off x="6869481" y="-551164"/>
            <a:ext cx="1466291" cy="1743535"/>
          </a:xfrm>
          <a:custGeom>
            <a:avLst/>
            <a:gdLst/>
            <a:ahLst/>
            <a:cxnLst/>
            <a:rect l="l" t="t" r="r" b="b"/>
            <a:pathLst>
              <a:path w="49810" h="59228" extrusionOk="0">
                <a:moveTo>
                  <a:pt x="49810" y="59228"/>
                </a:moveTo>
                <a:lnTo>
                  <a:pt x="1" y="35189"/>
                </a:lnTo>
                <a:lnTo>
                  <a:pt x="49810" y="1"/>
                </a:lnTo>
                <a:close/>
              </a:path>
            </a:pathLst>
          </a:custGeom>
          <a:gradFill>
            <a:gsLst>
              <a:gs pos="0">
                <a:srgbClr val="FFE9E6"/>
              </a:gs>
              <a:gs pos="100000">
                <a:srgbClr val="FFCFA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1635868" flipH="1">
            <a:off x="6758981" y="3762244"/>
            <a:ext cx="2883798" cy="1516831"/>
          </a:xfrm>
          <a:custGeom>
            <a:avLst/>
            <a:gdLst/>
            <a:ahLst/>
            <a:cxnLst/>
            <a:rect l="l" t="t" r="r" b="b"/>
            <a:pathLst>
              <a:path w="80320" h="42247" extrusionOk="0">
                <a:moveTo>
                  <a:pt x="0" y="0"/>
                </a:moveTo>
                <a:cubicBezTo>
                  <a:pt x="0" y="0"/>
                  <a:pt x="4091" y="18681"/>
                  <a:pt x="20557" y="14673"/>
                </a:cubicBezTo>
                <a:cubicBezTo>
                  <a:pt x="37012" y="10665"/>
                  <a:pt x="41690" y="1783"/>
                  <a:pt x="50459" y="4884"/>
                </a:cubicBezTo>
                <a:cubicBezTo>
                  <a:pt x="59228" y="7986"/>
                  <a:pt x="58939" y="28233"/>
                  <a:pt x="80320" y="20237"/>
                </a:cubicBezTo>
                <a:lnTo>
                  <a:pt x="80320" y="26234"/>
                </a:lnTo>
                <a:cubicBezTo>
                  <a:pt x="80320" y="26234"/>
                  <a:pt x="69460" y="32241"/>
                  <a:pt x="59011" y="26234"/>
                </a:cubicBezTo>
                <a:cubicBezTo>
                  <a:pt x="48563" y="20237"/>
                  <a:pt x="43133" y="15559"/>
                  <a:pt x="30511" y="28903"/>
                </a:cubicBezTo>
                <a:cubicBezTo>
                  <a:pt x="17888" y="42246"/>
                  <a:pt x="6780" y="40907"/>
                  <a:pt x="0" y="33344"/>
                </a:cubicBezTo>
                <a:close/>
              </a:path>
            </a:pathLst>
          </a:custGeom>
          <a:gradFill>
            <a:gsLst>
              <a:gs pos="0">
                <a:srgbClr val="B8EBF6"/>
              </a:gs>
              <a:gs pos="100000">
                <a:srgbClr val="FFCEFD"/>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rot="-1635868" flipH="1">
            <a:off x="8397424" y="3520424"/>
            <a:ext cx="1006314" cy="1006673"/>
          </a:xfrm>
          <a:custGeom>
            <a:avLst/>
            <a:gdLst/>
            <a:ahLst/>
            <a:cxnLst/>
            <a:rect l="l" t="t" r="r" b="b"/>
            <a:pathLst>
              <a:path w="28028" h="28038" extrusionOk="0">
                <a:moveTo>
                  <a:pt x="28028" y="14024"/>
                </a:moveTo>
                <a:cubicBezTo>
                  <a:pt x="28028" y="21762"/>
                  <a:pt x="21752" y="28037"/>
                  <a:pt x="14014" y="28037"/>
                </a:cubicBezTo>
                <a:cubicBezTo>
                  <a:pt x="6276" y="28037"/>
                  <a:pt x="1" y="21762"/>
                  <a:pt x="1" y="14024"/>
                </a:cubicBezTo>
                <a:cubicBezTo>
                  <a:pt x="1" y="6275"/>
                  <a:pt x="6276" y="0"/>
                  <a:pt x="14014" y="0"/>
                </a:cubicBezTo>
                <a:cubicBezTo>
                  <a:pt x="21752" y="0"/>
                  <a:pt x="28028" y="6275"/>
                  <a:pt x="28028" y="14024"/>
                </a:cubicBezTo>
                <a:close/>
              </a:path>
            </a:pathLst>
          </a:custGeom>
          <a:gradFill>
            <a:gsLst>
              <a:gs pos="0">
                <a:srgbClr val="FDF9CF"/>
              </a:gs>
              <a:gs pos="100000">
                <a:srgbClr val="FFE37E"/>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rot="1439388" flipH="1">
            <a:off x="8037320" y="583710"/>
            <a:ext cx="319499" cy="319499"/>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flipH="1">
            <a:off x="8282842" y="3923821"/>
            <a:ext cx="252900" cy="25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17">
    <p:spTree>
      <p:nvGrpSpPr>
        <p:cNvPr id="1" name="Shape 430"/>
        <p:cNvGrpSpPr/>
        <p:nvPr/>
      </p:nvGrpSpPr>
      <p:grpSpPr>
        <a:xfrm>
          <a:off x="0" y="0"/>
          <a:ext cx="0" cy="0"/>
          <a:chOff x="0" y="0"/>
          <a:chExt cx="0" cy="0"/>
        </a:xfrm>
      </p:grpSpPr>
      <p:sp>
        <p:nvSpPr>
          <p:cNvPr id="431" name="Google Shape;431;p29"/>
          <p:cNvSpPr txBox="1">
            <a:spLocks noGrp="1"/>
          </p:cNvSpPr>
          <p:nvPr>
            <p:ph type="title"/>
          </p:nvPr>
        </p:nvSpPr>
        <p:spPr>
          <a:xfrm>
            <a:off x="779050" y="1571419"/>
            <a:ext cx="3251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a:p>
        </p:txBody>
      </p:sp>
      <p:sp>
        <p:nvSpPr>
          <p:cNvPr id="432" name="Google Shape;432;p29"/>
          <p:cNvSpPr txBox="1">
            <a:spLocks noGrp="1"/>
          </p:cNvSpPr>
          <p:nvPr>
            <p:ph type="subTitle" idx="1"/>
          </p:nvPr>
        </p:nvSpPr>
        <p:spPr>
          <a:xfrm>
            <a:off x="779050" y="2567681"/>
            <a:ext cx="36843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3" name="Google Shape;433;p29"/>
          <p:cNvSpPr/>
          <p:nvPr/>
        </p:nvSpPr>
        <p:spPr>
          <a:xfrm rot="-2500810" flipH="1">
            <a:off x="7794755" y="3662880"/>
            <a:ext cx="2008335" cy="1141248"/>
          </a:xfrm>
          <a:custGeom>
            <a:avLst/>
            <a:gdLst/>
            <a:ahLst/>
            <a:cxnLst/>
            <a:rect l="l" t="t" r="r" b="b"/>
            <a:pathLst>
              <a:path w="80330" h="45648" extrusionOk="0">
                <a:moveTo>
                  <a:pt x="16827" y="1"/>
                </a:moveTo>
                <a:cubicBezTo>
                  <a:pt x="16827" y="1"/>
                  <a:pt x="15332" y="17352"/>
                  <a:pt x="28140" y="17352"/>
                </a:cubicBezTo>
                <a:cubicBezTo>
                  <a:pt x="40938" y="17352"/>
                  <a:pt x="49490" y="13076"/>
                  <a:pt x="54158" y="23380"/>
                </a:cubicBezTo>
                <a:cubicBezTo>
                  <a:pt x="58815" y="33684"/>
                  <a:pt x="80330" y="36497"/>
                  <a:pt x="80330" y="36497"/>
                </a:cubicBezTo>
                <a:lnTo>
                  <a:pt x="80330" y="43226"/>
                </a:lnTo>
                <a:cubicBezTo>
                  <a:pt x="80330" y="43226"/>
                  <a:pt x="68923" y="45647"/>
                  <a:pt x="52076" y="34869"/>
                </a:cubicBezTo>
                <a:cubicBezTo>
                  <a:pt x="35229" y="24091"/>
                  <a:pt x="26667" y="37940"/>
                  <a:pt x="16775" y="36456"/>
                </a:cubicBezTo>
                <a:cubicBezTo>
                  <a:pt x="6883" y="34972"/>
                  <a:pt x="0" y="26337"/>
                  <a:pt x="0" y="26337"/>
                </a:cubicBezTo>
                <a:lnTo>
                  <a:pt x="0" y="1"/>
                </a:ln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flipH="1">
            <a:off x="8654134" y="2952586"/>
            <a:ext cx="640150" cy="640150"/>
          </a:xfrm>
          <a:custGeom>
            <a:avLst/>
            <a:gdLst/>
            <a:ahLst/>
            <a:cxnLst/>
            <a:rect l="l" t="t" r="r" b="b"/>
            <a:pathLst>
              <a:path w="25606" h="25606" extrusionOk="0">
                <a:moveTo>
                  <a:pt x="25606" y="12808"/>
                </a:moveTo>
                <a:cubicBezTo>
                  <a:pt x="25606" y="19877"/>
                  <a:pt x="19877" y="25606"/>
                  <a:pt x="12808" y="25606"/>
                </a:cubicBezTo>
                <a:cubicBezTo>
                  <a:pt x="5729" y="25606"/>
                  <a:pt x="0" y="19877"/>
                  <a:pt x="0" y="12808"/>
                </a:cubicBezTo>
                <a:cubicBezTo>
                  <a:pt x="0" y="5730"/>
                  <a:pt x="5729" y="1"/>
                  <a:pt x="12808" y="1"/>
                </a:cubicBezTo>
                <a:cubicBezTo>
                  <a:pt x="19877" y="1"/>
                  <a:pt x="25606" y="5730"/>
                  <a:pt x="25606" y="12808"/>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a:off x="0" y="0"/>
            <a:ext cx="1091750" cy="1032225"/>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a:off x="0" y="4566200"/>
            <a:ext cx="2008275" cy="1022700"/>
          </a:xfrm>
          <a:custGeom>
            <a:avLst/>
            <a:gdLst/>
            <a:ahLst/>
            <a:cxnLst/>
            <a:rect l="l" t="t" r="r" b="b"/>
            <a:pathLst>
              <a:path w="80331" h="40908" extrusionOk="0">
                <a:moveTo>
                  <a:pt x="11" y="464"/>
                </a:moveTo>
                <a:cubicBezTo>
                  <a:pt x="11" y="464"/>
                  <a:pt x="17590" y="13911"/>
                  <a:pt x="35488" y="7420"/>
                </a:cubicBezTo>
                <a:cubicBezTo>
                  <a:pt x="53396" y="928"/>
                  <a:pt x="68790" y="1"/>
                  <a:pt x="80331" y="23648"/>
                </a:cubicBezTo>
                <a:lnTo>
                  <a:pt x="80331" y="32056"/>
                </a:lnTo>
                <a:cubicBezTo>
                  <a:pt x="80331" y="32056"/>
                  <a:pt x="68223" y="9975"/>
                  <a:pt x="56858" y="11593"/>
                </a:cubicBezTo>
                <a:cubicBezTo>
                  <a:pt x="45493" y="13221"/>
                  <a:pt x="26616" y="40907"/>
                  <a:pt x="1" y="18651"/>
                </a:cubicBezTo>
                <a:lnTo>
                  <a:pt x="1" y="464"/>
                </a:ln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171825" y="4609750"/>
            <a:ext cx="443100" cy="443075"/>
          </a:xfrm>
          <a:custGeom>
            <a:avLst/>
            <a:gdLst/>
            <a:ahLst/>
            <a:cxnLst/>
            <a:rect l="l" t="t" r="r" b="b"/>
            <a:pathLst>
              <a:path w="17724" h="17723" extrusionOk="0">
                <a:moveTo>
                  <a:pt x="17724" y="8861"/>
                </a:moveTo>
                <a:cubicBezTo>
                  <a:pt x="17724" y="13756"/>
                  <a:pt x="13757" y="17723"/>
                  <a:pt x="8862" y="17723"/>
                </a:cubicBezTo>
                <a:cubicBezTo>
                  <a:pt x="3968" y="17723"/>
                  <a:pt x="1" y="13756"/>
                  <a:pt x="1" y="8861"/>
                </a:cubicBezTo>
                <a:cubicBezTo>
                  <a:pt x="1" y="3967"/>
                  <a:pt x="3968" y="0"/>
                  <a:pt x="8862" y="0"/>
                </a:cubicBezTo>
                <a:cubicBezTo>
                  <a:pt x="13757" y="0"/>
                  <a:pt x="17724" y="3967"/>
                  <a:pt x="17724" y="8861"/>
                </a:cubicBezTo>
                <a:close/>
              </a:path>
            </a:pathLst>
          </a:custGeom>
          <a:gradFill>
            <a:gsLst>
              <a:gs pos="0">
                <a:srgbClr val="FFE9E6"/>
              </a:gs>
              <a:gs pos="100000">
                <a:srgbClr val="FFCFA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a:off x="1252975" y="4577550"/>
            <a:ext cx="144275" cy="131400"/>
          </a:xfrm>
          <a:custGeom>
            <a:avLst/>
            <a:gdLst/>
            <a:ahLst/>
            <a:cxnLst/>
            <a:rect l="l" t="t" r="r" b="b"/>
            <a:pathLst>
              <a:path w="5771" h="5256" extrusionOk="0">
                <a:moveTo>
                  <a:pt x="2891" y="0"/>
                </a:moveTo>
                <a:cubicBezTo>
                  <a:pt x="2218" y="0"/>
                  <a:pt x="1546" y="258"/>
                  <a:pt x="1031" y="773"/>
                </a:cubicBezTo>
                <a:cubicBezTo>
                  <a:pt x="1" y="1793"/>
                  <a:pt x="1" y="3462"/>
                  <a:pt x="1031" y="4482"/>
                </a:cubicBezTo>
                <a:cubicBezTo>
                  <a:pt x="1546" y="4998"/>
                  <a:pt x="2218" y="5255"/>
                  <a:pt x="2891" y="5255"/>
                </a:cubicBezTo>
                <a:cubicBezTo>
                  <a:pt x="3563" y="5255"/>
                  <a:pt x="4235" y="4998"/>
                  <a:pt x="4751" y="4482"/>
                </a:cubicBezTo>
                <a:cubicBezTo>
                  <a:pt x="5771" y="3462"/>
                  <a:pt x="5771" y="1793"/>
                  <a:pt x="4751" y="773"/>
                </a:cubicBezTo>
                <a:cubicBezTo>
                  <a:pt x="4235" y="258"/>
                  <a:pt x="3563" y="0"/>
                  <a:pt x="2891" y="0"/>
                </a:cubicBez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rot="6701126" flipH="1">
            <a:off x="7247228" y="-781556"/>
            <a:ext cx="1518282" cy="2802370"/>
          </a:xfrm>
          <a:custGeom>
            <a:avLst/>
            <a:gdLst/>
            <a:ahLst/>
            <a:cxnLst/>
            <a:rect l="l" t="t" r="r" b="b"/>
            <a:pathLst>
              <a:path w="60733" h="112098" extrusionOk="0">
                <a:moveTo>
                  <a:pt x="60733" y="1"/>
                </a:moveTo>
                <a:lnTo>
                  <a:pt x="7585" y="1"/>
                </a:lnTo>
                <a:cubicBezTo>
                  <a:pt x="1" y="37218"/>
                  <a:pt x="23607" y="46028"/>
                  <a:pt x="36796" y="56652"/>
                </a:cubicBezTo>
                <a:cubicBezTo>
                  <a:pt x="50480" y="67677"/>
                  <a:pt x="51634" y="79805"/>
                  <a:pt x="41433" y="89078"/>
                </a:cubicBezTo>
                <a:cubicBezTo>
                  <a:pt x="31263" y="98331"/>
                  <a:pt x="34468" y="112025"/>
                  <a:pt x="34478" y="112097"/>
                </a:cubicBezTo>
                <a:lnTo>
                  <a:pt x="60733" y="112097"/>
                </a:lnTo>
                <a:close/>
              </a:path>
            </a:pathLst>
          </a:custGeom>
          <a:gradFill>
            <a:gsLst>
              <a:gs pos="0">
                <a:srgbClr val="FDF9CF"/>
              </a:gs>
              <a:gs pos="100000">
                <a:srgbClr val="FFE37E"/>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rot="5400000" flipH="1">
            <a:off x="8342563" y="12026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rot="-597014" flipH="1">
            <a:off x="8322179" y="-401106"/>
            <a:ext cx="1091796" cy="1032269"/>
          </a:xfrm>
          <a:custGeom>
            <a:avLst/>
            <a:gdLst/>
            <a:ahLst/>
            <a:cxnLst/>
            <a:rect l="l" t="t" r="r" b="b"/>
            <a:pathLst>
              <a:path w="43670" h="41289" extrusionOk="0">
                <a:moveTo>
                  <a:pt x="1" y="31685"/>
                </a:moveTo>
                <a:lnTo>
                  <a:pt x="43669" y="41288"/>
                </a:lnTo>
                <a:lnTo>
                  <a:pt x="32881" y="1"/>
                </a:lnTo>
                <a:lnTo>
                  <a:pt x="1" y="1"/>
                </a:lnTo>
                <a:close/>
              </a:path>
            </a:pathLst>
          </a:custGeom>
          <a:gradFill>
            <a:gsLst>
              <a:gs pos="0">
                <a:srgbClr val="B8EBF6"/>
              </a:gs>
              <a:gs pos="100000">
                <a:srgbClr val="FFCEFD"/>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a:off x="614925" y="219413"/>
            <a:ext cx="640175" cy="640175"/>
          </a:xfrm>
          <a:custGeom>
            <a:avLst/>
            <a:gdLst/>
            <a:ahLst/>
            <a:cxnLst/>
            <a:rect l="l" t="t" r="r" b="b"/>
            <a:pathLst>
              <a:path w="25607" h="25607" extrusionOk="0">
                <a:moveTo>
                  <a:pt x="25606" y="12798"/>
                </a:moveTo>
                <a:cubicBezTo>
                  <a:pt x="25606" y="19877"/>
                  <a:pt x="19877" y="25606"/>
                  <a:pt x="12798" y="25606"/>
                </a:cubicBezTo>
                <a:cubicBezTo>
                  <a:pt x="5730" y="25606"/>
                  <a:pt x="1" y="19877"/>
                  <a:pt x="1" y="12798"/>
                </a:cubicBezTo>
                <a:cubicBezTo>
                  <a:pt x="1" y="5730"/>
                  <a:pt x="5730" y="1"/>
                  <a:pt x="12798" y="1"/>
                </a:cubicBezTo>
                <a:cubicBezTo>
                  <a:pt x="19877" y="1"/>
                  <a:pt x="25606" y="5730"/>
                  <a:pt x="25606" y="12798"/>
                </a:cubicBezTo>
                <a:close/>
              </a:path>
            </a:pathLst>
          </a:custGeom>
          <a:gradFill>
            <a:gsLst>
              <a:gs pos="0">
                <a:srgbClr val="ABE4E0"/>
              </a:gs>
              <a:gs pos="100000">
                <a:srgbClr val="46A9A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a:off x="171825" y="645525"/>
            <a:ext cx="386700" cy="386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8305750" y="539500"/>
            <a:ext cx="290700" cy="2907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a:effectLst>
            <a:outerShdw dist="9525" dir="40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1pPr>
            <a:lvl2pPr lvl="1"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2pPr>
            <a:lvl3pPr lvl="2"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3pPr>
            <a:lvl4pPr lvl="3"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4pPr>
            <a:lvl5pPr lvl="4"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5pPr>
            <a:lvl6pPr lvl="5"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6pPr>
            <a:lvl7pPr lvl="6"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7pPr>
            <a:lvl8pPr lvl="7"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8pPr>
            <a:lvl9pPr lvl="8" rtl="0">
              <a:spcBef>
                <a:spcPts val="0"/>
              </a:spcBef>
              <a:spcAft>
                <a:spcPts val="0"/>
              </a:spcAft>
              <a:buClr>
                <a:schemeClr val="dk1"/>
              </a:buClr>
              <a:buSzPts val="2800"/>
              <a:buFont typeface="Bungee Shade"/>
              <a:buNone/>
              <a:defRPr sz="2800">
                <a:solidFill>
                  <a:schemeClr val="dk1"/>
                </a:solidFill>
                <a:latin typeface="Bungee Shade"/>
                <a:ea typeface="Bungee Shade"/>
                <a:cs typeface="Bungee Shade"/>
                <a:sym typeface="Bungee Shad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8" r:id="rId7"/>
    <p:sldLayoutId id="2147483660" r:id="rId8"/>
    <p:sldLayoutId id="2147483675" r:id="rId9"/>
    <p:sldLayoutId id="2147483678" r:id="rId10"/>
    <p:sldLayoutId id="2147483679" r:id="rId11"/>
    <p:sldLayoutId id="2147483680" r:id="rId12"/>
    <p:sldLayoutId id="214748368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addyouremail@freepik.com"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0"/>
        <p:cNvGrpSpPr/>
        <p:nvPr/>
      </p:nvGrpSpPr>
      <p:grpSpPr>
        <a:xfrm>
          <a:off x="0" y="0"/>
          <a:ext cx="0" cy="0"/>
          <a:chOff x="0" y="0"/>
          <a:chExt cx="0" cy="0"/>
        </a:xfrm>
      </p:grpSpPr>
      <p:sp>
        <p:nvSpPr>
          <p:cNvPr id="551" name="Google Shape;551;p40"/>
          <p:cNvSpPr txBox="1">
            <a:spLocks noGrp="1"/>
          </p:cNvSpPr>
          <p:nvPr>
            <p:ph type="ctrTitle"/>
          </p:nvPr>
        </p:nvSpPr>
        <p:spPr>
          <a:xfrm>
            <a:off x="503700" y="1389600"/>
            <a:ext cx="8136600" cy="18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400" dirty="0">
                <a:solidFill>
                  <a:schemeClr val="tx1"/>
                </a:solidFill>
              </a:rPr>
              <a:t>Modelo constructivista social</a:t>
            </a:r>
            <a:endParaRPr sz="4400" dirty="0">
              <a:solidFill>
                <a:schemeClr val="tx1"/>
              </a:solidFill>
            </a:endParaRPr>
          </a:p>
        </p:txBody>
      </p:sp>
      <p:sp>
        <p:nvSpPr>
          <p:cNvPr id="552" name="Google Shape;552;p40"/>
          <p:cNvSpPr txBox="1">
            <a:spLocks noGrp="1"/>
          </p:cNvSpPr>
          <p:nvPr>
            <p:ph type="subTitle" idx="1"/>
          </p:nvPr>
        </p:nvSpPr>
        <p:spPr>
          <a:xfrm>
            <a:off x="2307600" y="3278100"/>
            <a:ext cx="45288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B460C0-1E46-4808-AB6F-CA7A66D493E2}"/>
              </a:ext>
            </a:extLst>
          </p:cNvPr>
          <p:cNvSpPr>
            <a:spLocks noGrp="1"/>
          </p:cNvSpPr>
          <p:nvPr>
            <p:ph type="title"/>
          </p:nvPr>
        </p:nvSpPr>
        <p:spPr>
          <a:xfrm>
            <a:off x="554064" y="563526"/>
            <a:ext cx="4804745" cy="1728000"/>
          </a:xfrm>
        </p:spPr>
        <p:txBody>
          <a:bodyPr/>
          <a:lstStyle/>
          <a:p>
            <a:pPr algn="just"/>
            <a:r>
              <a:rPr lang="es-MX" sz="2000" dirty="0">
                <a:latin typeface="Lemon Friday" panose="02000500000000000000" pitchFamily="2" charset="0"/>
              </a:rPr>
              <a:t>Para entender la mayoría de las situaciones de la vida cotidiana se tiene que poseer una representación de los diferentes elementos que están presentes. </a:t>
            </a:r>
          </a:p>
        </p:txBody>
      </p:sp>
      <p:sp>
        <p:nvSpPr>
          <p:cNvPr id="3" name="Subtítulo 2">
            <a:extLst>
              <a:ext uri="{FF2B5EF4-FFF2-40B4-BE49-F238E27FC236}">
                <a16:creationId xmlns:a16="http://schemas.microsoft.com/office/drawing/2014/main" id="{C56D6610-2D6A-4045-9252-A8172A5E97FD}"/>
              </a:ext>
            </a:extLst>
          </p:cNvPr>
          <p:cNvSpPr>
            <a:spLocks noGrp="1"/>
          </p:cNvSpPr>
          <p:nvPr>
            <p:ph type="subTitle" idx="1"/>
          </p:nvPr>
        </p:nvSpPr>
        <p:spPr>
          <a:xfrm>
            <a:off x="309516" y="3319821"/>
            <a:ext cx="8094391" cy="622200"/>
          </a:xfrm>
        </p:spPr>
        <p:txBody>
          <a:bodyPr/>
          <a:lstStyle/>
          <a:p>
            <a:r>
              <a:rPr lang="es-MX" sz="2000" dirty="0">
                <a:solidFill>
                  <a:schemeClr val="accent5">
                    <a:lumMod val="25000"/>
                  </a:schemeClr>
                </a:solidFill>
                <a:latin typeface="Lemon Friday" panose="02000500000000000000" pitchFamily="2" charset="0"/>
              </a:rPr>
              <a:t>Por ejemplo, si una niña de cinco años asiste por primera vez a una actividad religiosa en la que se canta, es probable que empiece a entonar «cumpleaños feliz», ya que carece del esquema o representación de dicha actividad religiosa, así como de sus componentes.</a:t>
            </a:r>
          </a:p>
        </p:txBody>
      </p:sp>
      <p:pic>
        <p:nvPicPr>
          <p:cNvPr id="3074" name="Picture 2" descr="Les nadales de sempre... i algunes de noves - Opus Dei | Caratulas de  musica, Coro, Ilustración musical">
            <a:extLst>
              <a:ext uri="{FF2B5EF4-FFF2-40B4-BE49-F238E27FC236}">
                <a16:creationId xmlns:a16="http://schemas.microsoft.com/office/drawing/2014/main" id="{A2E92696-A89F-418A-8957-153959374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82" y="481345"/>
            <a:ext cx="3389846" cy="2090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233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C57C28-1985-48E5-AB07-416CE5D0787F}"/>
              </a:ext>
            </a:extLst>
          </p:cNvPr>
          <p:cNvSpPr txBox="1"/>
          <p:nvPr/>
        </p:nvSpPr>
        <p:spPr>
          <a:xfrm>
            <a:off x="467832" y="1968476"/>
            <a:ext cx="3912780" cy="738664"/>
          </a:xfrm>
          <a:prstGeom prst="rect">
            <a:avLst/>
          </a:prstGeom>
          <a:noFill/>
        </p:spPr>
        <p:txBody>
          <a:bodyPr wrap="square" rtlCol="0">
            <a:spAutoFit/>
          </a:bodyPr>
          <a:lstStyle/>
          <a:p>
            <a:r>
              <a:rPr lang="es-MX" sz="1400" dirty="0">
                <a:effectLst/>
                <a:latin typeface="Lemon Friday" panose="02000500000000000000" pitchFamily="2" charset="0"/>
                <a:ea typeface="Calibri" panose="020F0502020204030204" pitchFamily="34" charset="0"/>
                <a:cs typeface="Times New Roman" panose="02020603050405020304" pitchFamily="18" charset="0"/>
              </a:rPr>
              <a:t>No aprendemos sólo registrando en nuestro cerebro, aprendemos construyendo nuestra propia estructura  cognitiva</a:t>
            </a:r>
            <a:endParaRPr lang="es-MX" dirty="0">
              <a:latin typeface="Lemon Friday" panose="02000500000000000000" pitchFamily="2" charset="0"/>
            </a:endParaRPr>
          </a:p>
        </p:txBody>
      </p:sp>
      <p:sp>
        <p:nvSpPr>
          <p:cNvPr id="5" name="CuadroTexto 4">
            <a:extLst>
              <a:ext uri="{FF2B5EF4-FFF2-40B4-BE49-F238E27FC236}">
                <a16:creationId xmlns:a16="http://schemas.microsoft.com/office/drawing/2014/main" id="{6573BEF1-6984-4387-BAEF-098B7A083822}"/>
              </a:ext>
            </a:extLst>
          </p:cNvPr>
          <p:cNvSpPr txBox="1"/>
          <p:nvPr/>
        </p:nvSpPr>
        <p:spPr>
          <a:xfrm>
            <a:off x="4885660" y="2716418"/>
            <a:ext cx="3912780" cy="1455207"/>
          </a:xfrm>
          <a:prstGeom prst="rect">
            <a:avLst/>
          </a:prstGeom>
          <a:noFill/>
        </p:spPr>
        <p:txBody>
          <a:bodyPr wrap="square" rtlCol="0">
            <a:spAutoFit/>
          </a:bodyPr>
          <a:lstStyle/>
          <a:p>
            <a:pPr algn="just">
              <a:lnSpc>
                <a:spcPct val="107000"/>
              </a:lnSpc>
              <a:spcAft>
                <a:spcPts val="800"/>
              </a:spcAft>
            </a:pPr>
            <a:r>
              <a:rPr lang="es-MX" dirty="0">
                <a:latin typeface="Lemon Friday" panose="02000500000000000000" pitchFamily="2" charset="0"/>
                <a:ea typeface="Calibri" panose="020F0502020204030204" pitchFamily="34" charset="0"/>
                <a:cs typeface="Times New Roman" panose="02020603050405020304" pitchFamily="18" charset="0"/>
              </a:rPr>
              <a:t>C</a:t>
            </a:r>
            <a:r>
              <a:rPr lang="es-MX" sz="1400" dirty="0">
                <a:effectLst/>
                <a:latin typeface="Lemon Friday" panose="02000500000000000000" pitchFamily="2" charset="0"/>
                <a:ea typeface="Calibri" panose="020F0502020204030204" pitchFamily="34" charset="0"/>
                <a:cs typeface="Times New Roman" panose="02020603050405020304" pitchFamily="18" charset="0"/>
              </a:rPr>
              <a:t>oncibe el aprendizaje como resultado de un proceso de construcción personal-colectiva de los nuevos conocimientos, actitudes y vida, a partir de los ya existentes y en cooperación con los compañeros y el facilitador. </a:t>
            </a:r>
          </a:p>
        </p:txBody>
      </p:sp>
      <p:sp>
        <p:nvSpPr>
          <p:cNvPr id="4" name="CuadroTexto 3">
            <a:extLst>
              <a:ext uri="{FF2B5EF4-FFF2-40B4-BE49-F238E27FC236}">
                <a16:creationId xmlns:a16="http://schemas.microsoft.com/office/drawing/2014/main" id="{A471669A-D545-4679-A23D-B0489C26491F}"/>
              </a:ext>
            </a:extLst>
          </p:cNvPr>
          <p:cNvSpPr txBox="1"/>
          <p:nvPr/>
        </p:nvSpPr>
        <p:spPr>
          <a:xfrm>
            <a:off x="467832" y="255182"/>
            <a:ext cx="8208335" cy="966483"/>
          </a:xfrm>
          <a:prstGeom prst="rect">
            <a:avLst/>
          </a:prstGeom>
          <a:noFill/>
        </p:spPr>
        <p:txBody>
          <a:bodyPr wrap="square" rtlCol="0">
            <a:spAutoFit/>
          </a:bodyPr>
          <a:lstStyle/>
          <a:p>
            <a:pPr algn="just">
              <a:lnSpc>
                <a:spcPct val="107000"/>
              </a:lnSpc>
              <a:spcAft>
                <a:spcPts val="800"/>
              </a:spcAft>
            </a:pPr>
            <a:r>
              <a:rPr lang="es-MX" sz="1800" dirty="0">
                <a:effectLst/>
                <a:latin typeface="Lemon Friday" panose="02000500000000000000" pitchFamily="2" charset="0"/>
                <a:ea typeface="Calibri" panose="020F0502020204030204" pitchFamily="34" charset="0"/>
                <a:cs typeface="Times New Roman" panose="02020603050405020304" pitchFamily="18" charset="0"/>
              </a:rPr>
              <a:t>Para el constructivismo la enseñanza no es una simple transmisión de conocimientos, es en cambio la organización de métodos de apoyo que permitan a los alumnos construir su propio saber.</a:t>
            </a:r>
          </a:p>
        </p:txBody>
      </p:sp>
      <p:pic>
        <p:nvPicPr>
          <p:cNvPr id="7" name="Imagen 6" descr="Imagen que contiene Gráfico&#10;&#10;Descripción generada automáticamente">
            <a:extLst>
              <a:ext uri="{FF2B5EF4-FFF2-40B4-BE49-F238E27FC236}">
                <a16:creationId xmlns:a16="http://schemas.microsoft.com/office/drawing/2014/main" id="{F43A9585-D249-4A19-A5B3-CF501FB880B0}"/>
              </a:ext>
            </a:extLst>
          </p:cNvPr>
          <p:cNvPicPr>
            <a:picLocks noChangeAspect="1"/>
          </p:cNvPicPr>
          <p:nvPr/>
        </p:nvPicPr>
        <p:blipFill rotWithShape="1">
          <a:blip r:embed="rId2"/>
          <a:srcRect t="26874" b="10203"/>
          <a:stretch/>
        </p:blipFill>
        <p:spPr>
          <a:xfrm>
            <a:off x="890148" y="2870790"/>
            <a:ext cx="3368193" cy="1772979"/>
          </a:xfrm>
          <a:prstGeom prst="rect">
            <a:avLst/>
          </a:prstGeom>
        </p:spPr>
      </p:pic>
    </p:spTree>
    <p:extLst>
      <p:ext uri="{BB962C8B-B14F-4D97-AF65-F5344CB8AC3E}">
        <p14:creationId xmlns:p14="http://schemas.microsoft.com/office/powerpoint/2010/main" val="40796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67"/>
          <p:cNvSpPr txBox="1">
            <a:spLocks noGrp="1"/>
          </p:cNvSpPr>
          <p:nvPr>
            <p:ph type="subTitle" idx="1"/>
          </p:nvPr>
        </p:nvSpPr>
        <p:spPr>
          <a:xfrm>
            <a:off x="297712" y="1093824"/>
            <a:ext cx="4805915" cy="295585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MX" sz="1800" dirty="0">
                <a:latin typeface="Lemon Friday" panose="02000500000000000000" pitchFamily="2" charset="0"/>
              </a:rPr>
              <a:t>La aplicación del modelo Constructivista al aprendizaje también implica el reconocimiento que cada persona aprende de diversas maneras, requiriendo estrategias metodológicas pertinentes que estimulen potencialidades y recursos, y que propician un alumno que valora y tiene confianza en sus propias habilidades para resolver problemas, comunicarse y aprender a aprender.</a:t>
            </a:r>
            <a:endParaRPr sz="1800" dirty="0">
              <a:latin typeface="Lemon Friday" panose="02000500000000000000" pitchFamily="2" charset="0"/>
            </a:endParaRPr>
          </a:p>
        </p:txBody>
      </p:sp>
      <p:grpSp>
        <p:nvGrpSpPr>
          <p:cNvPr id="970" name="Google Shape;970;p67"/>
          <p:cNvGrpSpPr/>
          <p:nvPr/>
        </p:nvGrpSpPr>
        <p:grpSpPr>
          <a:xfrm>
            <a:off x="5709684" y="1228886"/>
            <a:ext cx="2489909" cy="1769495"/>
            <a:chOff x="4451225" y="1311675"/>
            <a:chExt cx="3426730" cy="2706090"/>
          </a:xfrm>
        </p:grpSpPr>
        <p:pic>
          <p:nvPicPr>
            <p:cNvPr id="971" name="Google Shape;971;p67"/>
            <p:cNvPicPr preferRelativeResize="0"/>
            <p:nvPr/>
          </p:nvPicPr>
          <p:blipFill rotWithShape="1">
            <a:blip r:embed="rId3">
              <a:alphaModFix/>
            </a:blip>
            <a:srcRect l="-210" r="209" b="17149"/>
            <a:stretch/>
          </p:blipFill>
          <p:spPr>
            <a:xfrm>
              <a:off x="4559507" y="1435551"/>
              <a:ext cx="3190774" cy="1939158"/>
            </a:xfrm>
            <a:prstGeom prst="rect">
              <a:avLst/>
            </a:prstGeom>
            <a:noFill/>
            <a:ln w="9525" cap="flat" cmpd="sng">
              <a:solidFill>
                <a:schemeClr val="lt2"/>
              </a:solidFill>
              <a:prstDash val="solid"/>
              <a:round/>
              <a:headEnd type="none" w="sm" len="sm"/>
              <a:tailEnd type="none" w="sm" len="sm"/>
            </a:ln>
          </p:spPr>
        </p:pic>
        <p:sp>
          <p:nvSpPr>
            <p:cNvPr id="972" name="Google Shape;972;p67"/>
            <p:cNvSpPr/>
            <p:nvPr/>
          </p:nvSpPr>
          <p:spPr>
            <a:xfrm>
              <a:off x="4451225" y="1311675"/>
              <a:ext cx="3426730" cy="2706090"/>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descr="Una caricatura de una persona&#10;&#10;Descripción generada automáticamente con confianza media">
            <a:extLst>
              <a:ext uri="{FF2B5EF4-FFF2-40B4-BE49-F238E27FC236}">
                <a16:creationId xmlns:a16="http://schemas.microsoft.com/office/drawing/2014/main" id="{53C4B622-65B8-4D3A-B75A-1AFE1C1E45E2}"/>
              </a:ext>
            </a:extLst>
          </p:cNvPr>
          <p:cNvPicPr>
            <a:picLocks noChangeAspect="1"/>
          </p:cNvPicPr>
          <p:nvPr/>
        </p:nvPicPr>
        <p:blipFill>
          <a:blip r:embed="rId4"/>
          <a:stretch>
            <a:fillRect/>
          </a:stretch>
        </p:blipFill>
        <p:spPr>
          <a:xfrm>
            <a:off x="5810568" y="1309888"/>
            <a:ext cx="2296256" cy="12618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3"/>
          <p:cNvSpPr txBox="1">
            <a:spLocks noGrp="1"/>
          </p:cNvSpPr>
          <p:nvPr>
            <p:ph type="title"/>
          </p:nvPr>
        </p:nvSpPr>
        <p:spPr>
          <a:xfrm>
            <a:off x="2061122" y="586300"/>
            <a:ext cx="4872900" cy="120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WHOA!</a:t>
            </a:r>
            <a:endParaRPr dirty="0"/>
          </a:p>
        </p:txBody>
      </p:sp>
      <p:sp>
        <p:nvSpPr>
          <p:cNvPr id="585" name="Google Shape;585;p43"/>
          <p:cNvSpPr txBox="1">
            <a:spLocks noGrp="1"/>
          </p:cNvSpPr>
          <p:nvPr>
            <p:ph type="subTitle" idx="1"/>
          </p:nvPr>
        </p:nvSpPr>
        <p:spPr>
          <a:xfrm>
            <a:off x="829339" y="2788637"/>
            <a:ext cx="7485321" cy="8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400" dirty="0">
                <a:solidFill>
                  <a:schemeClr val="accent4">
                    <a:lumMod val="25000"/>
                  </a:schemeClr>
                </a:solidFill>
                <a:latin typeface="Lemon Friday" panose="02000500000000000000" pitchFamily="2" charset="0"/>
              </a:rPr>
              <a:t>Los alumnos desarrollan sus propias estrategias de aprendizaje, señalan sus objetivos y metas, al mismo tiempo que se responsabilizan de qué y cómo aprender. La función del profesor es apoyar las decisiones del alumno”.</a:t>
            </a:r>
            <a:endParaRPr sz="2400" dirty="0">
              <a:solidFill>
                <a:schemeClr val="accent4">
                  <a:lumMod val="25000"/>
                </a:schemeClr>
              </a:solidFill>
              <a:latin typeface="Lemon Friday" panose="020005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70"/>
          <p:cNvSpPr txBox="1">
            <a:spLocks noGrp="1"/>
          </p:cNvSpPr>
          <p:nvPr>
            <p:ph type="title"/>
          </p:nvPr>
        </p:nvSpPr>
        <p:spPr>
          <a:xfrm>
            <a:off x="2274325" y="927950"/>
            <a:ext cx="4595400" cy="59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994" name="Google Shape;994;p70"/>
          <p:cNvSpPr txBox="1">
            <a:spLocks noGrp="1"/>
          </p:cNvSpPr>
          <p:nvPr>
            <p:ph type="subTitle" idx="1"/>
          </p:nvPr>
        </p:nvSpPr>
        <p:spPr>
          <a:xfrm>
            <a:off x="1556850" y="1843425"/>
            <a:ext cx="6030300" cy="59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812A5F"/>
              </a:buClr>
              <a:buFont typeface="Arial"/>
              <a:buNone/>
            </a:pPr>
            <a:r>
              <a:rPr lang="en"/>
              <a:t>Do you have any questions?</a:t>
            </a:r>
            <a:endParaRPr/>
          </a:p>
          <a:p>
            <a:pPr marL="0" lvl="0" indent="0" algn="ctr" rtl="0">
              <a:spcBef>
                <a:spcPts val="0"/>
              </a:spcBef>
              <a:spcAft>
                <a:spcPts val="0"/>
              </a:spcAft>
              <a:buClr>
                <a:srgbClr val="812A5F"/>
              </a:buClr>
              <a:buFont typeface="Arial"/>
              <a:buNone/>
            </a:pPr>
            <a:r>
              <a:rPr lang="en">
                <a:uFill>
                  <a:noFill/>
                </a:uFill>
                <a:hlinkClick r:id="rId3"/>
              </a:rPr>
              <a:t>addyouremail@freepik.com</a:t>
            </a:r>
            <a:r>
              <a:rPr lang="en"/>
              <a:t> | +91 620 421 838 | yourcompany.com</a:t>
            </a:r>
            <a:endParaRPr/>
          </a:p>
        </p:txBody>
      </p:sp>
      <p:sp>
        <p:nvSpPr>
          <p:cNvPr id="995" name="Google Shape;995;p70"/>
          <p:cNvSpPr txBox="1"/>
          <p:nvPr/>
        </p:nvSpPr>
        <p:spPr>
          <a:xfrm>
            <a:off x="2973900" y="4174599"/>
            <a:ext cx="3196200" cy="37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Montserrat"/>
                <a:ea typeface="Montserrat"/>
                <a:cs typeface="Montserrat"/>
                <a:sym typeface="Montserrat"/>
              </a:rPr>
              <a:t>Please keep this slide for attribution</a:t>
            </a:r>
            <a:endParaRPr sz="1200">
              <a:solidFill>
                <a:schemeClr val="dk1"/>
              </a:solidFill>
              <a:latin typeface="Montserrat"/>
              <a:ea typeface="Montserrat"/>
              <a:cs typeface="Montserrat"/>
              <a:sym typeface="Montserrat"/>
            </a:endParaRPr>
          </a:p>
        </p:txBody>
      </p:sp>
      <p:grpSp>
        <p:nvGrpSpPr>
          <p:cNvPr id="996" name="Google Shape;996;p70"/>
          <p:cNvGrpSpPr/>
          <p:nvPr/>
        </p:nvGrpSpPr>
        <p:grpSpPr>
          <a:xfrm>
            <a:off x="4995196" y="2793820"/>
            <a:ext cx="486536" cy="486536"/>
            <a:chOff x="1379798" y="1723250"/>
            <a:chExt cx="397887" cy="397887"/>
          </a:xfrm>
        </p:grpSpPr>
        <p:sp>
          <p:nvSpPr>
            <p:cNvPr id="997" name="Google Shape;997;p70"/>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8" name="Google Shape;998;p70"/>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9" name="Google Shape;999;p70"/>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0" name="Google Shape;1000;p70"/>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01" name="Google Shape;1001;p70"/>
          <p:cNvGrpSpPr/>
          <p:nvPr/>
        </p:nvGrpSpPr>
        <p:grpSpPr>
          <a:xfrm>
            <a:off x="3662176" y="2793820"/>
            <a:ext cx="486561" cy="486536"/>
            <a:chOff x="266768" y="1721375"/>
            <a:chExt cx="397907" cy="397887"/>
          </a:xfrm>
        </p:grpSpPr>
        <p:sp>
          <p:nvSpPr>
            <p:cNvPr id="1002" name="Google Shape;1002;p70"/>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3" name="Google Shape;1003;p70"/>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04" name="Google Shape;1004;p70"/>
          <p:cNvGrpSpPr/>
          <p:nvPr/>
        </p:nvGrpSpPr>
        <p:grpSpPr>
          <a:xfrm>
            <a:off x="4328712" y="2793820"/>
            <a:ext cx="486510" cy="486536"/>
            <a:chOff x="864491" y="1723250"/>
            <a:chExt cx="397866" cy="397887"/>
          </a:xfrm>
        </p:grpSpPr>
        <p:sp>
          <p:nvSpPr>
            <p:cNvPr id="1005" name="Google Shape;1005;p70"/>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6" name="Google Shape;1006;p70"/>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7" name="Google Shape;1007;p70"/>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 name="CuadroTexto 1">
            <a:extLst>
              <a:ext uri="{FF2B5EF4-FFF2-40B4-BE49-F238E27FC236}">
                <a16:creationId xmlns:a16="http://schemas.microsoft.com/office/drawing/2014/main" id="{D2AD68E2-88F2-4175-BBEA-ECBE3DF20257}"/>
              </a:ext>
            </a:extLst>
          </p:cNvPr>
          <p:cNvSpPr txBox="1"/>
          <p:nvPr/>
        </p:nvSpPr>
        <p:spPr>
          <a:xfrm>
            <a:off x="1635008" y="1925750"/>
            <a:ext cx="6187501" cy="1477328"/>
          </a:xfrm>
          <a:prstGeom prst="rect">
            <a:avLst/>
          </a:prstGeom>
          <a:solidFill>
            <a:schemeClr val="accent2">
              <a:lumMod val="20000"/>
              <a:lumOff val="80000"/>
            </a:schemeClr>
          </a:solidFill>
        </p:spPr>
        <p:txBody>
          <a:bodyPr wrap="square" rtlCol="0">
            <a:spAutoFit/>
          </a:bodyPr>
          <a:lstStyle/>
          <a:p>
            <a:r>
              <a:rPr lang="es-MX" sz="1500" dirty="0">
                <a:latin typeface="Lemon Friday" panose="02000500000000000000" pitchFamily="2" charset="0"/>
              </a:rPr>
              <a:t>Referencias</a:t>
            </a:r>
          </a:p>
          <a:p>
            <a:pPr marL="285750" indent="-285750">
              <a:buFont typeface="Arial" panose="020B0604020202020204" pitchFamily="34" charset="0"/>
              <a:buChar char="•"/>
            </a:pPr>
            <a:r>
              <a:rPr lang="es-MX" sz="1500" dirty="0" err="1">
                <a:latin typeface="Lemon Friday" panose="02000500000000000000" pitchFamily="2" charset="0"/>
              </a:rPr>
              <a:t>Oscamayta</a:t>
            </a:r>
            <a:r>
              <a:rPr lang="es-MX" sz="1500" dirty="0">
                <a:latin typeface="Lemon Friday" panose="02000500000000000000" pitchFamily="2" charset="0"/>
              </a:rPr>
              <a:t>, T. (03 de Diciembre del 2015) Teoría Constructivista. Google </a:t>
            </a:r>
            <a:r>
              <a:rPr lang="es-MX" sz="1500" dirty="0" err="1">
                <a:latin typeface="Lemon Friday" panose="02000500000000000000" pitchFamily="2" charset="0"/>
              </a:rPr>
              <a:t>site</a:t>
            </a:r>
            <a:r>
              <a:rPr lang="es-MX" sz="1500" dirty="0">
                <a:latin typeface="Lemon Friday" panose="02000500000000000000" pitchFamily="2" charset="0"/>
              </a:rPr>
              <a:t>. https://n9.cl/8ufki</a:t>
            </a:r>
          </a:p>
          <a:p>
            <a:pPr marL="285750" indent="-285750">
              <a:buFont typeface="Arial" panose="020B0604020202020204" pitchFamily="34" charset="0"/>
              <a:buChar char="•"/>
            </a:pPr>
            <a:r>
              <a:rPr lang="es-MX" sz="1500" dirty="0" err="1">
                <a:latin typeface="Lemon Friday" panose="02000500000000000000" pitchFamily="2" charset="0"/>
              </a:rPr>
              <a:t>Payer</a:t>
            </a:r>
            <a:r>
              <a:rPr lang="es-MX" sz="1500" dirty="0">
                <a:latin typeface="Lemon Friday" panose="02000500000000000000" pitchFamily="2" charset="0"/>
              </a:rPr>
              <a:t>, M. (S.F.) Teoría Del Constructivismo Social De Lev Vygotsky En Comparación Con La Teoría Jean Piaget. Recuperado De: https://n9.cl/ij6q2</a:t>
            </a:r>
          </a:p>
        </p:txBody>
      </p:sp>
      <p:sp>
        <p:nvSpPr>
          <p:cNvPr id="3" name="Rectángulo 2">
            <a:extLst>
              <a:ext uri="{FF2B5EF4-FFF2-40B4-BE49-F238E27FC236}">
                <a16:creationId xmlns:a16="http://schemas.microsoft.com/office/drawing/2014/main" id="{6C4FCE2F-17E0-4EC3-9159-6E9A4D6D1682}"/>
              </a:ext>
            </a:extLst>
          </p:cNvPr>
          <p:cNvSpPr/>
          <p:nvPr/>
        </p:nvSpPr>
        <p:spPr>
          <a:xfrm>
            <a:off x="1792209" y="3583172"/>
            <a:ext cx="6030300" cy="1084521"/>
          </a:xfrm>
          <a:prstGeom prst="rect">
            <a:avLst/>
          </a:prstGeom>
          <a:solidFill>
            <a:srgbClr val="FFFEFB"/>
          </a:solidFill>
          <a:ln>
            <a:solidFill>
              <a:srgbClr val="FFF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3" name="Imagen 2" descr="Imagen que contiene Gráfico de burbujas&#10;&#10;Descripción generada automáticamente">
            <a:extLst>
              <a:ext uri="{FF2B5EF4-FFF2-40B4-BE49-F238E27FC236}">
                <a16:creationId xmlns:a16="http://schemas.microsoft.com/office/drawing/2014/main" id="{D16AD967-90F7-49B6-B658-31FAD63A9260}"/>
              </a:ext>
            </a:extLst>
          </p:cNvPr>
          <p:cNvPicPr>
            <a:picLocks noChangeAspect="1"/>
          </p:cNvPicPr>
          <p:nvPr/>
        </p:nvPicPr>
        <p:blipFill rotWithShape="1">
          <a:blip r:embed="rId3"/>
          <a:srcRect l="18383" t="5615" r="5956" b="6129"/>
          <a:stretch/>
        </p:blipFill>
        <p:spPr>
          <a:xfrm>
            <a:off x="5288097" y="1432193"/>
            <a:ext cx="3855903" cy="3470314"/>
          </a:xfrm>
          <a:prstGeom prst="rect">
            <a:avLst/>
          </a:prstGeom>
        </p:spPr>
      </p:pic>
      <p:sp>
        <p:nvSpPr>
          <p:cNvPr id="673" name="Google Shape;673;p51"/>
          <p:cNvSpPr txBox="1">
            <a:spLocks noGrp="1"/>
          </p:cNvSpPr>
          <p:nvPr>
            <p:ph type="title"/>
          </p:nvPr>
        </p:nvSpPr>
        <p:spPr>
          <a:xfrm>
            <a:off x="1082850" y="1211400"/>
            <a:ext cx="6978300" cy="2720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sz="4000" dirty="0"/>
              <a:t>Constructivismo</a:t>
            </a:r>
            <a:endParaRP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dibujo de un gato&#10;&#10;Descripción generada automáticamente con confianza media">
            <a:extLst>
              <a:ext uri="{FF2B5EF4-FFF2-40B4-BE49-F238E27FC236}">
                <a16:creationId xmlns:a16="http://schemas.microsoft.com/office/drawing/2014/main" id="{602435B6-6198-4D25-B9FA-2CC45C0F5765}"/>
              </a:ext>
            </a:extLst>
          </p:cNvPr>
          <p:cNvPicPr>
            <a:picLocks noChangeAspect="1"/>
          </p:cNvPicPr>
          <p:nvPr/>
        </p:nvPicPr>
        <p:blipFill rotWithShape="1">
          <a:blip r:embed="rId2"/>
          <a:srcRect t="18915" b="19107"/>
          <a:stretch/>
        </p:blipFill>
        <p:spPr>
          <a:xfrm>
            <a:off x="0" y="2838893"/>
            <a:ext cx="9144000" cy="2327740"/>
          </a:xfrm>
          <a:prstGeom prst="rect">
            <a:avLst/>
          </a:prstGeom>
        </p:spPr>
      </p:pic>
      <p:sp>
        <p:nvSpPr>
          <p:cNvPr id="2" name="Título 1">
            <a:extLst>
              <a:ext uri="{FF2B5EF4-FFF2-40B4-BE49-F238E27FC236}">
                <a16:creationId xmlns:a16="http://schemas.microsoft.com/office/drawing/2014/main" id="{E3E2BD13-53C7-4A8A-B4D4-14C9D3819FA8}"/>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E763D9A5-EE69-4C9F-BE4C-0CD09E8E5BA5}"/>
              </a:ext>
            </a:extLst>
          </p:cNvPr>
          <p:cNvSpPr>
            <a:spLocks noGrp="1"/>
          </p:cNvSpPr>
          <p:nvPr>
            <p:ph type="body" idx="1"/>
          </p:nvPr>
        </p:nvSpPr>
        <p:spPr/>
        <p:txBody>
          <a:bodyPr/>
          <a:lstStyle/>
          <a:p>
            <a:pPr marL="152400" indent="0" algn="just">
              <a:buNone/>
            </a:pPr>
            <a:r>
              <a:rPr lang="es-MX" sz="1800" dirty="0">
                <a:latin typeface="Lemon Friday" panose="02000500000000000000" pitchFamily="2" charset="0"/>
              </a:rPr>
              <a:t>El constructivismo es una corriente pedagógica basada en la teoría del conocimiento constructivista, que postula la necesidad de entregar al alumno herramientas (generar andamiajes) que le permitan construir sus propios procedimientos para resolver una situación problemática, lo que implica que sus ideas se modifiquen y siga aprendiendo.</a:t>
            </a:r>
          </a:p>
        </p:txBody>
      </p:sp>
    </p:spTree>
    <p:extLst>
      <p:ext uri="{BB962C8B-B14F-4D97-AF65-F5344CB8AC3E}">
        <p14:creationId xmlns:p14="http://schemas.microsoft.com/office/powerpoint/2010/main" val="118120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58" name="Google Shape;558;p41"/>
          <p:cNvSpPr txBox="1">
            <a:spLocks noGrp="1"/>
          </p:cNvSpPr>
          <p:nvPr>
            <p:ph type="body" idx="1"/>
          </p:nvPr>
        </p:nvSpPr>
        <p:spPr>
          <a:xfrm>
            <a:off x="720000" y="1017725"/>
            <a:ext cx="77040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1800" dirty="0">
                <a:latin typeface="Lemon Friday" panose="02000500000000000000" pitchFamily="2" charset="0"/>
              </a:rPr>
              <a:t>Es una posición compartida por diferentes tendencias de la investigación psicológica y educativa. Entre ellas se encuentran las teorías de:</a:t>
            </a:r>
          </a:p>
          <a:p>
            <a:pPr marL="0" lvl="0" indent="0" algn="l" rtl="0">
              <a:spcBef>
                <a:spcPts val="0"/>
              </a:spcBef>
              <a:spcAft>
                <a:spcPts val="0"/>
              </a:spcAft>
              <a:buNone/>
            </a:pPr>
            <a:endParaRPr dirty="0">
              <a:latin typeface="Lemon Friday" panose="02000500000000000000" pitchFamily="2" charset="0"/>
            </a:endParaRPr>
          </a:p>
        </p:txBody>
      </p:sp>
      <p:pic>
        <p:nvPicPr>
          <p:cNvPr id="1028" name="Picture 4" descr="Biografia de Jean Piaget">
            <a:extLst>
              <a:ext uri="{FF2B5EF4-FFF2-40B4-BE49-F238E27FC236}">
                <a16:creationId xmlns:a16="http://schemas.microsoft.com/office/drawing/2014/main" id="{AB789193-3EEA-44E7-B75E-61B680AD7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33" y="2009498"/>
            <a:ext cx="1317876" cy="187138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44023EC2-4969-464E-9739-0DDF50666362}"/>
              </a:ext>
            </a:extLst>
          </p:cNvPr>
          <p:cNvSpPr txBox="1"/>
          <p:nvPr/>
        </p:nvSpPr>
        <p:spPr>
          <a:xfrm>
            <a:off x="776457" y="4108656"/>
            <a:ext cx="1446028" cy="523220"/>
          </a:xfrm>
          <a:prstGeom prst="rect">
            <a:avLst/>
          </a:prstGeom>
          <a:noFill/>
        </p:spPr>
        <p:txBody>
          <a:bodyPr wrap="square" rtlCol="0">
            <a:spAutoFit/>
          </a:bodyPr>
          <a:lstStyle/>
          <a:p>
            <a:pPr algn="ctr"/>
            <a:r>
              <a:rPr lang="es-MX" dirty="0">
                <a:latin typeface="Lemon Friday" panose="02000500000000000000" pitchFamily="2" charset="0"/>
              </a:rPr>
              <a:t>Jean Piaget (1952)</a:t>
            </a:r>
          </a:p>
        </p:txBody>
      </p:sp>
      <p:pic>
        <p:nvPicPr>
          <p:cNvPr id="1030" name="Picture 6" descr="La Teoría Sociocultural de Lev Vygotsky">
            <a:extLst>
              <a:ext uri="{FF2B5EF4-FFF2-40B4-BE49-F238E27FC236}">
                <a16:creationId xmlns:a16="http://schemas.microsoft.com/office/drawing/2014/main" id="{4791F5A2-B603-4D8D-AAB2-E82C8A66E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43" y="2009498"/>
            <a:ext cx="1353919" cy="187138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AA5C873-AF51-4092-A569-4BB40AEBF659}"/>
              </a:ext>
            </a:extLst>
          </p:cNvPr>
          <p:cNvSpPr txBox="1"/>
          <p:nvPr/>
        </p:nvSpPr>
        <p:spPr>
          <a:xfrm>
            <a:off x="2763788" y="4070694"/>
            <a:ext cx="1446028" cy="523220"/>
          </a:xfrm>
          <a:prstGeom prst="rect">
            <a:avLst/>
          </a:prstGeom>
          <a:noFill/>
        </p:spPr>
        <p:txBody>
          <a:bodyPr wrap="square" rtlCol="0">
            <a:spAutoFit/>
          </a:bodyPr>
          <a:lstStyle/>
          <a:p>
            <a:pPr algn="ctr"/>
            <a:r>
              <a:rPr lang="es-MX" dirty="0">
                <a:latin typeface="Lemon Friday" panose="02000500000000000000" pitchFamily="2" charset="0"/>
              </a:rPr>
              <a:t>Lev Vygotsky (1978)</a:t>
            </a:r>
          </a:p>
        </p:txBody>
      </p:sp>
      <p:pic>
        <p:nvPicPr>
          <p:cNvPr id="1032" name="Picture 8" descr="icdhpedagogía2: DAVID AUSUBEL">
            <a:extLst>
              <a:ext uri="{FF2B5EF4-FFF2-40B4-BE49-F238E27FC236}">
                <a16:creationId xmlns:a16="http://schemas.microsoft.com/office/drawing/2014/main" id="{57111A09-0C3D-4636-BD1A-3948F30AF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5196" y="2009498"/>
            <a:ext cx="1421672" cy="187138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9464AE4-CC20-4167-A5FC-71CEB8529B14}"/>
              </a:ext>
            </a:extLst>
          </p:cNvPr>
          <p:cNvSpPr txBox="1"/>
          <p:nvPr/>
        </p:nvSpPr>
        <p:spPr>
          <a:xfrm>
            <a:off x="4815197" y="4108656"/>
            <a:ext cx="1421672" cy="523220"/>
          </a:xfrm>
          <a:prstGeom prst="rect">
            <a:avLst/>
          </a:prstGeom>
          <a:noFill/>
        </p:spPr>
        <p:txBody>
          <a:bodyPr wrap="square" rtlCol="0">
            <a:spAutoFit/>
          </a:bodyPr>
          <a:lstStyle/>
          <a:p>
            <a:pPr algn="ctr"/>
            <a:r>
              <a:rPr lang="es-MX" dirty="0">
                <a:latin typeface="Lemon Friday" panose="02000500000000000000" pitchFamily="2" charset="0"/>
              </a:rPr>
              <a:t>David Ausubel (1963) </a:t>
            </a:r>
          </a:p>
        </p:txBody>
      </p:sp>
      <p:sp>
        <p:nvSpPr>
          <p:cNvPr id="9" name="CuadroTexto 8">
            <a:extLst>
              <a:ext uri="{FF2B5EF4-FFF2-40B4-BE49-F238E27FC236}">
                <a16:creationId xmlns:a16="http://schemas.microsoft.com/office/drawing/2014/main" id="{702027D2-E113-40E7-8681-E2DF8FBA29F8}"/>
              </a:ext>
            </a:extLst>
          </p:cNvPr>
          <p:cNvSpPr txBox="1"/>
          <p:nvPr/>
        </p:nvSpPr>
        <p:spPr>
          <a:xfrm>
            <a:off x="6760282" y="4070694"/>
            <a:ext cx="1421672" cy="523220"/>
          </a:xfrm>
          <a:prstGeom prst="rect">
            <a:avLst/>
          </a:prstGeom>
          <a:noFill/>
        </p:spPr>
        <p:txBody>
          <a:bodyPr wrap="square" rtlCol="0">
            <a:spAutoFit/>
          </a:bodyPr>
          <a:lstStyle/>
          <a:p>
            <a:pPr algn="ctr"/>
            <a:r>
              <a:rPr lang="es-MX">
                <a:latin typeface="Lemon Friday" panose="02000500000000000000" pitchFamily="2" charset="0"/>
              </a:rPr>
              <a:t>Jerome Bruner (1960)</a:t>
            </a:r>
            <a:endParaRPr lang="es-MX" dirty="0">
              <a:latin typeface="Lemon Friday" panose="02000500000000000000" pitchFamily="2" charset="0"/>
            </a:endParaRPr>
          </a:p>
        </p:txBody>
      </p:sp>
      <p:pic>
        <p:nvPicPr>
          <p:cNvPr id="1034" name="Picture 10" descr="Psicología del Aprendizaje: Jerome Bruner- Biografía.">
            <a:extLst>
              <a:ext uri="{FF2B5EF4-FFF2-40B4-BE49-F238E27FC236}">
                <a16:creationId xmlns:a16="http://schemas.microsoft.com/office/drawing/2014/main" id="{C53B06FA-6972-4436-A9AB-D32979E31F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3214" y="2009498"/>
            <a:ext cx="1208290" cy="1784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arn(inVertical)">
                                      <p:cBhvr>
                                        <p:cTn id="15" dur="500"/>
                                        <p:tgtEl>
                                          <p:spTgt spid="10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barn(inVertical)">
                                      <p:cBhvr>
                                        <p:cTn id="23" dur="500"/>
                                        <p:tgtEl>
                                          <p:spTgt spid="103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barn(inVertical)">
                                      <p:cBhvr>
                                        <p:cTn id="31" dur="500"/>
                                        <p:tgtEl>
                                          <p:spTgt spid="103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CC3BC-7E47-4155-BB0F-1DA93E00D202}"/>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59C049E5-E756-454F-A1F9-066E578A49A7}"/>
              </a:ext>
            </a:extLst>
          </p:cNvPr>
          <p:cNvSpPr>
            <a:spLocks noGrp="1"/>
          </p:cNvSpPr>
          <p:nvPr>
            <p:ph type="body" idx="1"/>
          </p:nvPr>
        </p:nvSpPr>
        <p:spPr/>
        <p:txBody>
          <a:bodyPr/>
          <a:lstStyle/>
          <a:p>
            <a:pPr marL="152400" indent="0" algn="just">
              <a:buNone/>
            </a:pPr>
            <a:r>
              <a:rPr lang="es-MX" sz="2400" dirty="0">
                <a:latin typeface="Lemon Friday" panose="02000500000000000000" pitchFamily="2" charset="0"/>
              </a:rPr>
              <a:t>Aun cuando ninguno de ellos se denominó como constructivista sus ideas y propuestas claramente ilustran las ideas de esta corriente.</a:t>
            </a:r>
          </a:p>
          <a:p>
            <a:pPr algn="just"/>
            <a:endParaRPr lang="es-MX" sz="2400" dirty="0">
              <a:latin typeface="Lemon Friday" panose="02000500000000000000" pitchFamily="2" charset="0"/>
            </a:endParaRPr>
          </a:p>
          <a:p>
            <a:pPr marL="152400" indent="0" algn="ctr">
              <a:buNone/>
            </a:pPr>
            <a:r>
              <a:rPr lang="es-MX" sz="2400" dirty="0">
                <a:latin typeface="Lemon Friday" panose="02000500000000000000" pitchFamily="2" charset="0"/>
              </a:rPr>
              <a:t>El constructivismo asume que nada viene de nada. </a:t>
            </a:r>
          </a:p>
        </p:txBody>
      </p:sp>
    </p:spTree>
    <p:extLst>
      <p:ext uri="{BB962C8B-B14F-4D97-AF65-F5344CB8AC3E}">
        <p14:creationId xmlns:p14="http://schemas.microsoft.com/office/powerpoint/2010/main" val="3813183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B07EF-4825-4D59-A677-F9221DE209CA}"/>
              </a:ext>
            </a:extLst>
          </p:cNvPr>
          <p:cNvSpPr>
            <a:spLocks noGrp="1"/>
          </p:cNvSpPr>
          <p:nvPr>
            <p:ph type="title"/>
          </p:nvPr>
        </p:nvSpPr>
        <p:spPr>
          <a:xfrm>
            <a:off x="521764" y="1080337"/>
            <a:ext cx="5868019" cy="2301841"/>
          </a:xfrm>
        </p:spPr>
        <p:txBody>
          <a:bodyPr/>
          <a:lstStyle/>
          <a:p>
            <a:pPr algn="ctr"/>
            <a:r>
              <a:rPr lang="es-MX" sz="2000" dirty="0">
                <a:latin typeface="Lemon Friday" panose="02000500000000000000" pitchFamily="2" charset="0"/>
              </a:rPr>
              <a:t>Es decir: </a:t>
            </a:r>
            <a:r>
              <a:rPr lang="es-MX" sz="2000" dirty="0">
                <a:solidFill>
                  <a:schemeClr val="accent6">
                    <a:lumMod val="50000"/>
                  </a:schemeClr>
                </a:solidFill>
                <a:latin typeface="Lemon Friday" panose="02000500000000000000" pitchFamily="2" charset="0"/>
              </a:rPr>
              <a:t>el conocimiento previo da nacimiento a conocimiento nuevo</a:t>
            </a:r>
            <a:r>
              <a:rPr lang="es-MX" sz="2000" dirty="0">
                <a:latin typeface="Lemon Friday" panose="02000500000000000000" pitchFamily="2" charset="0"/>
              </a:rPr>
              <a:t>. </a:t>
            </a:r>
            <a:br>
              <a:rPr lang="es-MX" sz="2000" dirty="0">
                <a:latin typeface="Lemon Friday" panose="02000500000000000000" pitchFamily="2" charset="0"/>
              </a:rPr>
            </a:br>
            <a:br>
              <a:rPr lang="es-MX" sz="2000" dirty="0">
                <a:latin typeface="Lemon Friday" panose="02000500000000000000" pitchFamily="2" charset="0"/>
              </a:rPr>
            </a:br>
            <a:r>
              <a:rPr lang="es-MX" sz="2000" dirty="0">
                <a:latin typeface="Lemon Friday" panose="02000500000000000000" pitchFamily="2" charset="0"/>
              </a:rPr>
              <a:t>Una persona que aprende algo nuevo, lo incorpora a sus experiencias previas y a sus propias estructuras mentales.</a:t>
            </a:r>
          </a:p>
        </p:txBody>
      </p:sp>
      <p:sp>
        <p:nvSpPr>
          <p:cNvPr id="3" name="Subtítulo 2">
            <a:extLst>
              <a:ext uri="{FF2B5EF4-FFF2-40B4-BE49-F238E27FC236}">
                <a16:creationId xmlns:a16="http://schemas.microsoft.com/office/drawing/2014/main" id="{48FE47AD-0E55-404D-819B-F44ABEDC2E30}"/>
              </a:ext>
            </a:extLst>
          </p:cNvPr>
          <p:cNvSpPr>
            <a:spLocks noGrp="1"/>
          </p:cNvSpPr>
          <p:nvPr>
            <p:ph type="subTitle" idx="1"/>
          </p:nvPr>
        </p:nvSpPr>
        <p:spPr/>
        <p:txBody>
          <a:bodyPr/>
          <a:lstStyle/>
          <a:p>
            <a:endParaRPr lang="es-MX"/>
          </a:p>
        </p:txBody>
      </p:sp>
      <p:pic>
        <p:nvPicPr>
          <p:cNvPr id="5" name="Imagen 4" descr="Diagrama&#10;&#10;Descripción generada automáticamente con confianza media">
            <a:extLst>
              <a:ext uri="{FF2B5EF4-FFF2-40B4-BE49-F238E27FC236}">
                <a16:creationId xmlns:a16="http://schemas.microsoft.com/office/drawing/2014/main" id="{830011BE-8DA3-4AB8-AF6F-DEE04E0919EE}"/>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448532" y="1620771"/>
            <a:ext cx="2695468" cy="1901958"/>
          </a:xfrm>
          <a:prstGeom prst="rect">
            <a:avLst/>
          </a:prstGeom>
        </p:spPr>
      </p:pic>
    </p:spTree>
    <p:extLst>
      <p:ext uri="{BB962C8B-B14F-4D97-AF65-F5344CB8AC3E}">
        <p14:creationId xmlns:p14="http://schemas.microsoft.com/office/powerpoint/2010/main" val="289929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4" name="Imagen 3" descr="Interfaz de usuario gráfica, Aplicación&#10;&#10;Descripción generada automáticamente">
            <a:extLst>
              <a:ext uri="{FF2B5EF4-FFF2-40B4-BE49-F238E27FC236}">
                <a16:creationId xmlns:a16="http://schemas.microsoft.com/office/drawing/2014/main" id="{C6507D4C-01ED-47CD-B2B0-49D659B3AAB2}"/>
              </a:ext>
            </a:extLst>
          </p:cNvPr>
          <p:cNvPicPr>
            <a:picLocks noChangeAspect="1"/>
          </p:cNvPicPr>
          <p:nvPr/>
        </p:nvPicPr>
        <p:blipFill rotWithShape="1">
          <a:blip r:embed="rId3"/>
          <a:srcRect l="50000" t="22750" r="24470" b="9826"/>
          <a:stretch/>
        </p:blipFill>
        <p:spPr>
          <a:xfrm>
            <a:off x="6951644" y="1123720"/>
            <a:ext cx="1773716" cy="3855450"/>
          </a:xfrm>
          <a:prstGeom prst="rect">
            <a:avLst/>
          </a:prstGeom>
        </p:spPr>
      </p:pic>
      <p:sp>
        <p:nvSpPr>
          <p:cNvPr id="673" name="Google Shape;673;p51"/>
          <p:cNvSpPr txBox="1">
            <a:spLocks noGrp="1"/>
          </p:cNvSpPr>
          <p:nvPr>
            <p:ph type="title"/>
          </p:nvPr>
        </p:nvSpPr>
        <p:spPr>
          <a:xfrm>
            <a:off x="1082850" y="1211400"/>
            <a:ext cx="6978300" cy="2720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sz="4000" dirty="0"/>
              <a:t>Constructivismo Social. </a:t>
            </a:r>
            <a:endParaRPr sz="4000" dirty="0"/>
          </a:p>
        </p:txBody>
      </p:sp>
    </p:spTree>
    <p:extLst>
      <p:ext uri="{BB962C8B-B14F-4D97-AF65-F5344CB8AC3E}">
        <p14:creationId xmlns:p14="http://schemas.microsoft.com/office/powerpoint/2010/main" val="182172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agrama&#10;&#10;Descripción generada automáticamente">
            <a:extLst>
              <a:ext uri="{FF2B5EF4-FFF2-40B4-BE49-F238E27FC236}">
                <a16:creationId xmlns:a16="http://schemas.microsoft.com/office/drawing/2014/main" id="{390B607F-2B7B-4640-9475-8C1B1550FBD9}"/>
              </a:ext>
            </a:extLst>
          </p:cNvPr>
          <p:cNvPicPr>
            <a:picLocks noChangeAspect="1"/>
          </p:cNvPicPr>
          <p:nvPr/>
        </p:nvPicPr>
        <p:blipFill rotWithShape="1">
          <a:blip r:embed="rId2"/>
          <a:srcRect l="50361" t="20083" r="8981" b="12640"/>
          <a:stretch/>
        </p:blipFill>
        <p:spPr>
          <a:xfrm>
            <a:off x="5805377" y="384720"/>
            <a:ext cx="2806995" cy="3038160"/>
          </a:xfrm>
          <a:prstGeom prst="rect">
            <a:avLst/>
          </a:prstGeom>
        </p:spPr>
      </p:pic>
      <p:sp>
        <p:nvSpPr>
          <p:cNvPr id="2" name="Título 1">
            <a:extLst>
              <a:ext uri="{FF2B5EF4-FFF2-40B4-BE49-F238E27FC236}">
                <a16:creationId xmlns:a16="http://schemas.microsoft.com/office/drawing/2014/main" id="{2A97B092-444F-49FB-9FF0-219B47329EB7}"/>
              </a:ext>
            </a:extLst>
          </p:cNvPr>
          <p:cNvSpPr>
            <a:spLocks noGrp="1"/>
          </p:cNvSpPr>
          <p:nvPr>
            <p:ph type="title"/>
          </p:nvPr>
        </p:nvSpPr>
        <p:spPr>
          <a:xfrm>
            <a:off x="720000" y="843750"/>
            <a:ext cx="5266130" cy="1728000"/>
          </a:xfrm>
        </p:spPr>
        <p:txBody>
          <a:bodyPr/>
          <a:lstStyle/>
          <a:p>
            <a:r>
              <a:rPr lang="es-MX" sz="2400" dirty="0">
                <a:latin typeface="Lemon Friday" panose="02000500000000000000" pitchFamily="2" charset="0"/>
              </a:rPr>
              <a:t>Dicta que el conocimiento se forma a partir de las relaciones ambiente-yo, y además es la suma del factor entorno social:</a:t>
            </a:r>
          </a:p>
        </p:txBody>
      </p:sp>
      <p:sp>
        <p:nvSpPr>
          <p:cNvPr id="3" name="Subtítulo 2">
            <a:extLst>
              <a:ext uri="{FF2B5EF4-FFF2-40B4-BE49-F238E27FC236}">
                <a16:creationId xmlns:a16="http://schemas.microsoft.com/office/drawing/2014/main" id="{4F323185-2C3F-4F12-8B4E-41F8035373B0}"/>
              </a:ext>
            </a:extLst>
          </p:cNvPr>
          <p:cNvSpPr>
            <a:spLocks noGrp="1"/>
          </p:cNvSpPr>
          <p:nvPr>
            <p:ph type="subTitle" idx="1"/>
          </p:nvPr>
        </p:nvSpPr>
        <p:spPr>
          <a:xfrm>
            <a:off x="496716" y="3537345"/>
            <a:ext cx="7892372" cy="622200"/>
          </a:xfrm>
        </p:spPr>
        <p:txBody>
          <a:bodyPr/>
          <a:lstStyle/>
          <a:p>
            <a:r>
              <a:rPr lang="es-MX" sz="1800" dirty="0">
                <a:solidFill>
                  <a:schemeClr val="accent6">
                    <a:lumMod val="50000"/>
                  </a:schemeClr>
                </a:solidFill>
                <a:latin typeface="Lemon Friday" panose="02000500000000000000" pitchFamily="2" charset="0"/>
              </a:rPr>
              <a:t>Los nuevos conocimientos se forman a partir </a:t>
            </a:r>
            <a:r>
              <a:rPr lang="es-MX" sz="1800" u="sng" dirty="0">
                <a:solidFill>
                  <a:schemeClr val="accent6">
                    <a:lumMod val="50000"/>
                  </a:schemeClr>
                </a:solidFill>
                <a:latin typeface="Lemon Friday" panose="02000500000000000000" pitchFamily="2" charset="0"/>
              </a:rPr>
              <a:t>de los propios</a:t>
            </a:r>
          </a:p>
          <a:p>
            <a:pPr algn="ctr"/>
            <a:r>
              <a:rPr lang="es-MX" sz="1800" u="sng" dirty="0">
                <a:solidFill>
                  <a:schemeClr val="accent6">
                    <a:lumMod val="50000"/>
                  </a:schemeClr>
                </a:solidFill>
                <a:latin typeface="Lemon Friday" panose="02000500000000000000" pitchFamily="2" charset="0"/>
              </a:rPr>
              <a:t>esquemas</a:t>
            </a:r>
            <a:r>
              <a:rPr lang="es-MX" sz="1800" dirty="0">
                <a:solidFill>
                  <a:schemeClr val="accent6">
                    <a:lumMod val="50000"/>
                  </a:schemeClr>
                </a:solidFill>
                <a:latin typeface="Lemon Friday" panose="02000500000000000000" pitchFamily="2" charset="0"/>
              </a:rPr>
              <a:t> de la persona producto de su realidad, y </a:t>
            </a:r>
            <a:r>
              <a:rPr lang="es-MX" sz="1800" u="sng" dirty="0">
                <a:solidFill>
                  <a:schemeClr val="accent6">
                    <a:lumMod val="50000"/>
                  </a:schemeClr>
                </a:solidFill>
                <a:latin typeface="Lemon Friday" panose="02000500000000000000" pitchFamily="2" charset="0"/>
              </a:rPr>
              <a:t>su comparación con los esquemas de los demás individuos que lo rodean.</a:t>
            </a:r>
            <a:endParaRPr lang="es-MX" sz="1800" u="sng" dirty="0">
              <a:solidFill>
                <a:schemeClr val="accent6">
                  <a:lumMod val="50000"/>
                </a:schemeClr>
              </a:solidFill>
            </a:endParaRPr>
          </a:p>
        </p:txBody>
      </p:sp>
    </p:spTree>
    <p:extLst>
      <p:ext uri="{BB962C8B-B14F-4D97-AF65-F5344CB8AC3E}">
        <p14:creationId xmlns:p14="http://schemas.microsoft.com/office/powerpoint/2010/main" val="3313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id="{6C671ECD-A2A9-49E7-A45C-6696AC27C7AF}"/>
              </a:ext>
            </a:extLst>
          </p:cNvPr>
          <p:cNvPicPr>
            <a:picLocks noChangeAspect="1"/>
          </p:cNvPicPr>
          <p:nvPr/>
        </p:nvPicPr>
        <p:blipFill rotWithShape="1">
          <a:blip r:embed="rId2"/>
          <a:srcRect l="13949" t="19786" r="26849" b="4290"/>
          <a:stretch/>
        </p:blipFill>
        <p:spPr>
          <a:xfrm>
            <a:off x="3783804" y="1488558"/>
            <a:ext cx="1576391" cy="1728300"/>
          </a:xfrm>
          <a:prstGeom prst="rect">
            <a:avLst/>
          </a:prstGeom>
        </p:spPr>
      </p:pic>
      <p:sp>
        <p:nvSpPr>
          <p:cNvPr id="3" name="Marcador de texto 2">
            <a:extLst>
              <a:ext uri="{FF2B5EF4-FFF2-40B4-BE49-F238E27FC236}">
                <a16:creationId xmlns:a16="http://schemas.microsoft.com/office/drawing/2014/main" id="{442BF89E-CE10-4516-8FA1-3409B4DA8D6C}"/>
              </a:ext>
            </a:extLst>
          </p:cNvPr>
          <p:cNvSpPr>
            <a:spLocks noGrp="1"/>
          </p:cNvSpPr>
          <p:nvPr>
            <p:ph type="body" idx="1"/>
          </p:nvPr>
        </p:nvSpPr>
        <p:spPr/>
        <p:txBody>
          <a:bodyPr/>
          <a:lstStyle/>
          <a:p>
            <a:pPr marL="152400" indent="0" algn="just">
              <a:buNone/>
            </a:pPr>
            <a:r>
              <a:rPr lang="es-MX" sz="1800" dirty="0">
                <a:latin typeface="Lemon Friday" panose="02000500000000000000" pitchFamily="2" charset="0"/>
              </a:rPr>
              <a:t>El conocimiento no es una copia de la realidad, sino una construcción del ser humano. </a:t>
            </a:r>
          </a:p>
          <a:p>
            <a:pPr marL="152400" indent="0" algn="ctr">
              <a:buNone/>
            </a:pPr>
            <a:endParaRPr lang="es-MX" sz="1800" dirty="0">
              <a:latin typeface="Lemon Friday" panose="02000500000000000000" pitchFamily="2" charset="0"/>
            </a:endParaRPr>
          </a:p>
          <a:p>
            <a:pPr marL="152400" indent="0" algn="ctr">
              <a:buNone/>
            </a:pPr>
            <a:endParaRPr lang="es-MX" sz="1800" dirty="0">
              <a:latin typeface="Lemon Friday" panose="02000500000000000000" pitchFamily="2" charset="0"/>
            </a:endParaRPr>
          </a:p>
          <a:p>
            <a:pPr marL="152400" indent="0" algn="ctr">
              <a:buNone/>
            </a:pPr>
            <a:endParaRPr lang="es-MX" sz="1800" dirty="0">
              <a:latin typeface="Lemon Friday" panose="02000500000000000000" pitchFamily="2" charset="0"/>
            </a:endParaRPr>
          </a:p>
          <a:p>
            <a:pPr marL="152400" indent="0" algn="ctr">
              <a:buNone/>
            </a:pPr>
            <a:endParaRPr lang="es-MX" sz="1800" dirty="0">
              <a:latin typeface="Lemon Friday" panose="02000500000000000000" pitchFamily="2" charset="0"/>
            </a:endParaRPr>
          </a:p>
          <a:p>
            <a:pPr marL="152400" indent="0" algn="ctr">
              <a:buNone/>
            </a:pPr>
            <a:endParaRPr lang="es-MX" sz="2400" dirty="0">
              <a:latin typeface="Lemon Friday" panose="02000500000000000000" pitchFamily="2" charset="0"/>
            </a:endParaRPr>
          </a:p>
          <a:p>
            <a:pPr marL="152400" indent="0" algn="ctr">
              <a:buNone/>
            </a:pPr>
            <a:r>
              <a:rPr lang="es-MX" sz="2400" dirty="0">
                <a:latin typeface="Lemon Friday" panose="02000500000000000000" pitchFamily="2" charset="0"/>
              </a:rPr>
              <a:t>Esta construcción que </a:t>
            </a:r>
            <a:r>
              <a:rPr lang="es-MX" sz="2400" dirty="0">
                <a:solidFill>
                  <a:schemeClr val="accent6">
                    <a:lumMod val="50000"/>
                  </a:schemeClr>
                </a:solidFill>
                <a:latin typeface="Lemon Friday" panose="02000500000000000000" pitchFamily="2" charset="0"/>
              </a:rPr>
              <a:t>se realiza todos los días y en casi todos los contextos</a:t>
            </a:r>
            <a:r>
              <a:rPr lang="es-MX" sz="2400" dirty="0">
                <a:latin typeface="Lemon Friday" panose="02000500000000000000" pitchFamily="2" charset="0"/>
              </a:rPr>
              <a:t> en los que se desarrolla la actividad.</a:t>
            </a:r>
          </a:p>
        </p:txBody>
      </p:sp>
      <p:sp>
        <p:nvSpPr>
          <p:cNvPr id="2" name="Título 1">
            <a:extLst>
              <a:ext uri="{FF2B5EF4-FFF2-40B4-BE49-F238E27FC236}">
                <a16:creationId xmlns:a16="http://schemas.microsoft.com/office/drawing/2014/main" id="{05249988-50EC-40E8-83C9-47B34982A82A}"/>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767589185"/>
      </p:ext>
    </p:extLst>
  </p:cSld>
  <p:clrMapOvr>
    <a:masterClrMapping/>
  </p:clrMapOvr>
</p:sld>
</file>

<file path=ppt/theme/theme1.xml><?xml version="1.0" encoding="utf-8"?>
<a:theme xmlns:a="http://schemas.openxmlformats.org/drawingml/2006/main" name="Dreamland Tennis Club by Slidesgo">
  <a:themeElements>
    <a:clrScheme name="Simple Light">
      <a:dk1>
        <a:srgbClr val="0F0F0F"/>
      </a:dk1>
      <a:lt1>
        <a:srgbClr val="FFE9E6"/>
      </a:lt1>
      <a:dk2>
        <a:srgbClr val="F29077"/>
      </a:dk2>
      <a:lt2>
        <a:srgbClr val="FDF9CF"/>
      </a:lt2>
      <a:accent1>
        <a:srgbClr val="FFE37E"/>
      </a:accent1>
      <a:accent2>
        <a:srgbClr val="ABE4E0"/>
      </a:accent2>
      <a:accent3>
        <a:srgbClr val="46A9A2"/>
      </a:accent3>
      <a:accent4>
        <a:srgbClr val="B8EBF6"/>
      </a:accent4>
      <a:accent5>
        <a:srgbClr val="FFCEFD"/>
      </a:accent5>
      <a:accent6>
        <a:srgbClr val="FFE9E6"/>
      </a:accent6>
      <a:hlink>
        <a:srgbClr val="0F0F0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598</Words>
  <Application>Microsoft Office PowerPoint</Application>
  <PresentationFormat>Presentación en pantalla (16:9)</PresentationFormat>
  <Paragraphs>38</Paragraphs>
  <Slides>14</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Montserrat</vt:lpstr>
      <vt:lpstr>Roboto Condensed Light</vt:lpstr>
      <vt:lpstr>Lemon Friday</vt:lpstr>
      <vt:lpstr>Arial</vt:lpstr>
      <vt:lpstr>Nunito</vt:lpstr>
      <vt:lpstr>Bungee Shade</vt:lpstr>
      <vt:lpstr>Dreamland Tennis Club by Slidesgo</vt:lpstr>
      <vt:lpstr>Modelo constructivista social</vt:lpstr>
      <vt:lpstr>Constructivismo</vt:lpstr>
      <vt:lpstr>Presentación de PowerPoint</vt:lpstr>
      <vt:lpstr>Presentación de PowerPoint</vt:lpstr>
      <vt:lpstr>Presentación de PowerPoint</vt:lpstr>
      <vt:lpstr>Es decir: el conocimiento previo da nacimiento a conocimiento nuevo.   Una persona que aprende algo nuevo, lo incorpora a sus experiencias previas y a sus propias estructuras mentales.</vt:lpstr>
      <vt:lpstr>Constructivismo Social. </vt:lpstr>
      <vt:lpstr>Dicta que el conocimiento se forma a partir de las relaciones ambiente-yo, y además es la suma del factor entorno social:</vt:lpstr>
      <vt:lpstr>Presentación de PowerPoint</vt:lpstr>
      <vt:lpstr>Para entender la mayoría de las situaciones de la vida cotidiana se tiene que poseer una representación de los diferentes elementos que están presentes. </vt:lpstr>
      <vt:lpstr>Presentación de PowerPoint</vt:lpstr>
      <vt:lpstr>Presentación de PowerPoint</vt:lpstr>
      <vt:lpstr>WHOA!</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constructivista social</dc:title>
  <dc:creator>Zmbie</dc:creator>
  <cp:lastModifiedBy>Antonio Hernandez</cp:lastModifiedBy>
  <cp:revision>16</cp:revision>
  <dcterms:modified xsi:type="dcterms:W3CDTF">2021-08-20T17:11:15Z</dcterms:modified>
</cp:coreProperties>
</file>