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2"/>
  </p:notesMasterIdLst>
  <p:sldIdLst>
    <p:sldId id="256" r:id="rId2"/>
    <p:sldId id="259" r:id="rId3"/>
    <p:sldId id="257" r:id="rId4"/>
    <p:sldId id="258" r:id="rId5"/>
    <p:sldId id="304" r:id="rId6"/>
    <p:sldId id="305" r:id="rId7"/>
    <p:sldId id="306" r:id="rId8"/>
    <p:sldId id="273" r:id="rId9"/>
    <p:sldId id="307" r:id="rId10"/>
    <p:sldId id="308" r:id="rId11"/>
    <p:sldId id="309" r:id="rId12"/>
    <p:sldId id="311" r:id="rId13"/>
    <p:sldId id="310" r:id="rId14"/>
    <p:sldId id="312" r:id="rId15"/>
    <p:sldId id="260" r:id="rId16"/>
    <p:sldId id="313" r:id="rId17"/>
    <p:sldId id="314" r:id="rId18"/>
    <p:sldId id="315" r:id="rId19"/>
    <p:sldId id="316" r:id="rId20"/>
    <p:sldId id="283" r:id="rId21"/>
  </p:sldIdLst>
  <p:sldSz cx="9144000" cy="5143500" type="screen16x9"/>
  <p:notesSz cx="6858000" cy="9144000"/>
  <p:embeddedFontLst>
    <p:embeddedFont>
      <p:font typeface="Amatic SC" panose="00000500000000000000" pitchFamily="2" charset="-79"/>
      <p:regular r:id="rId23"/>
      <p:bold r:id="rId24"/>
    </p:embeddedFont>
    <p:embeddedFont>
      <p:font typeface="Open Sans" panose="020B0606030504020204" pitchFamily="34" charset="0"/>
      <p:regular r:id="rId25"/>
      <p:bold r:id="rId26"/>
      <p:italic r:id="rId27"/>
      <p:boldItalic r:id="rId28"/>
    </p:embeddedFont>
    <p:embeddedFont>
      <p:font typeface="Roboto" panose="02000000000000000000" pitchFamily="2" charset="0"/>
      <p:regular r:id="rId29"/>
      <p:bold r:id="rId30"/>
      <p:italic r:id="rId31"/>
      <p:boldItalic r:id="rId32"/>
    </p:embeddedFont>
    <p:embeddedFont>
      <p:font typeface="Signika" panose="020B0604020202020204" charset="0"/>
      <p:regular r:id="rId33"/>
      <p:bold r:id="rId34"/>
    </p:embeddedFont>
    <p:embeddedFont>
      <p:font typeface="Titan One" panose="020B0604020202020204" charset="0"/>
      <p:regular r:id="rId35"/>
    </p:embeddedFont>
    <p:embeddedFont>
      <p:font typeface="Ubuntu" panose="020B0604020202020204" charset="0"/>
      <p:regular r:id="rId36"/>
      <p:bold r:id="rId37"/>
      <p:italic r:id="rId38"/>
      <p:boldItalic r:id="rId39"/>
    </p:embeddedFont>
    <p:embeddedFont>
      <p:font typeface="Verdana" panose="020B060403050404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81A209-110C-4BA8-B2AB-A73DD5B772F0}">
  <a:tblStyle styleId="{7F81A209-110C-4BA8-B2AB-A73DD5B772F0}" styleName="Table_0">
    <a:wholeTbl>
      <a:tcTxStyle b="off" i="off">
        <a:font>
          <a:latin typeface="Calibri"/>
          <a:ea typeface="Calibri"/>
          <a:cs typeface="Calibri"/>
        </a:font>
        <a:srgbClr val="000000"/>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63F23AE-BA52-45F9-BE59-3D6873060258}"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00"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5"/>
        <p:cNvGrpSpPr/>
        <p:nvPr/>
      </p:nvGrpSpPr>
      <p:grpSpPr>
        <a:xfrm>
          <a:off x="0" y="0"/>
          <a:ext cx="0" cy="0"/>
          <a:chOff x="0" y="0"/>
          <a:chExt cx="0" cy="0"/>
        </a:xfrm>
      </p:grpSpPr>
      <p:sp>
        <p:nvSpPr>
          <p:cNvPr id="6916" name="Google Shape;691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17" name="Google Shape;691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4"/>
        <p:cNvGrpSpPr/>
        <p:nvPr/>
      </p:nvGrpSpPr>
      <p:grpSpPr>
        <a:xfrm>
          <a:off x="0" y="0"/>
          <a:ext cx="0" cy="0"/>
          <a:chOff x="0" y="0"/>
          <a:chExt cx="0" cy="0"/>
        </a:xfrm>
      </p:grpSpPr>
      <p:sp>
        <p:nvSpPr>
          <p:cNvPr id="6945" name="Google Shape;6945;gb03e91b5f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46" name="Google Shape;6946;gb03e91b5f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1"/>
        <p:cNvGrpSpPr/>
        <p:nvPr/>
      </p:nvGrpSpPr>
      <p:grpSpPr>
        <a:xfrm>
          <a:off x="0" y="0"/>
          <a:ext cx="0" cy="0"/>
          <a:chOff x="0" y="0"/>
          <a:chExt cx="0" cy="0"/>
        </a:xfrm>
      </p:grpSpPr>
      <p:sp>
        <p:nvSpPr>
          <p:cNvPr id="6922" name="Google Shape;6922;gabf9762155_0_25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3" name="Google Shape;6923;gabf9762155_0_2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7"/>
        <p:cNvGrpSpPr/>
        <p:nvPr/>
      </p:nvGrpSpPr>
      <p:grpSpPr>
        <a:xfrm>
          <a:off x="0" y="0"/>
          <a:ext cx="0" cy="0"/>
          <a:chOff x="0" y="0"/>
          <a:chExt cx="0" cy="0"/>
        </a:xfrm>
      </p:grpSpPr>
      <p:sp>
        <p:nvSpPr>
          <p:cNvPr id="6928" name="Google Shape;6928;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9" name="Google Shape;6929;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c36628117e_0_68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c36628117e_0_68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0"/>
        <p:cNvGrpSpPr/>
        <p:nvPr/>
      </p:nvGrpSpPr>
      <p:grpSpPr>
        <a:xfrm>
          <a:off x="0" y="0"/>
          <a:ext cx="0" cy="0"/>
          <a:chOff x="0" y="0"/>
          <a:chExt cx="0" cy="0"/>
        </a:xfrm>
      </p:grpSpPr>
      <p:sp>
        <p:nvSpPr>
          <p:cNvPr id="6951" name="Google Shape;6951;gac85b9cf0f_0_1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52" name="Google Shape;6952;gac85b9cf0f_0_16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7"/>
        <p:cNvGrpSpPr/>
        <p:nvPr/>
      </p:nvGrpSpPr>
      <p:grpSpPr>
        <a:xfrm>
          <a:off x="0" y="0"/>
          <a:ext cx="0" cy="0"/>
          <a:chOff x="0" y="0"/>
          <a:chExt cx="0" cy="0"/>
        </a:xfrm>
      </p:grpSpPr>
      <p:sp>
        <p:nvSpPr>
          <p:cNvPr id="6928" name="Google Shape;6928;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9" name="Google Shape;6929;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4958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9"/>
        <p:cNvGrpSpPr/>
        <p:nvPr/>
      </p:nvGrpSpPr>
      <p:grpSpPr>
        <a:xfrm>
          <a:off x="0" y="0"/>
          <a:ext cx="0" cy="0"/>
          <a:chOff x="0" y="0"/>
          <a:chExt cx="0" cy="0"/>
        </a:xfrm>
      </p:grpSpPr>
      <p:sp>
        <p:nvSpPr>
          <p:cNvPr id="7450" name="Google Shape;7450;gac85b9cf0f_0_7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51" name="Google Shape;7451;gac85b9cf0f_0_7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67562" y="-674548"/>
            <a:ext cx="10680656" cy="7375381"/>
            <a:chOff x="-767562" y="-674548"/>
            <a:chExt cx="10680656" cy="7375381"/>
          </a:xfrm>
        </p:grpSpPr>
        <p:grpSp>
          <p:nvGrpSpPr>
            <p:cNvPr id="10" name="Google Shape;10;p2"/>
            <p:cNvGrpSpPr/>
            <p:nvPr/>
          </p:nvGrpSpPr>
          <p:grpSpPr>
            <a:xfrm>
              <a:off x="-315087" y="-558323"/>
              <a:ext cx="3494156" cy="2821581"/>
              <a:chOff x="-2181289" y="-2143859"/>
              <a:chExt cx="13506595" cy="10906769"/>
            </a:xfrm>
          </p:grpSpPr>
          <p:sp>
            <p:nvSpPr>
              <p:cNvPr id="11" name="Google Shape;11;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1285738" y="935190"/>
              <a:ext cx="3494156" cy="2821581"/>
              <a:chOff x="-2181289" y="-2143859"/>
              <a:chExt cx="13506595" cy="10906769"/>
            </a:xfrm>
          </p:grpSpPr>
          <p:sp>
            <p:nvSpPr>
              <p:cNvPr id="25" name="Google Shape;25;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1285738" y="3165565"/>
              <a:ext cx="3494156" cy="2821581"/>
              <a:chOff x="-2181289" y="-2143859"/>
              <a:chExt cx="13506595" cy="10906769"/>
            </a:xfrm>
          </p:grpSpPr>
          <p:sp>
            <p:nvSpPr>
              <p:cNvPr id="39" name="Google Shape;39;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a:off x="-767562" y="3056702"/>
              <a:ext cx="3494156" cy="2821581"/>
              <a:chOff x="-2181289" y="-2143859"/>
              <a:chExt cx="13506595" cy="10906769"/>
            </a:xfrm>
          </p:grpSpPr>
          <p:sp>
            <p:nvSpPr>
              <p:cNvPr id="53" name="Google Shape;53;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2"/>
            <p:cNvGrpSpPr/>
            <p:nvPr/>
          </p:nvGrpSpPr>
          <p:grpSpPr>
            <a:xfrm>
              <a:off x="6209713" y="2541427"/>
              <a:ext cx="3494156" cy="2821581"/>
              <a:chOff x="-2181289" y="-2143859"/>
              <a:chExt cx="13506595" cy="10906769"/>
            </a:xfrm>
          </p:grpSpPr>
          <p:sp>
            <p:nvSpPr>
              <p:cNvPr id="67" name="Google Shape;67;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80;p2"/>
            <p:cNvGrpSpPr/>
            <p:nvPr/>
          </p:nvGrpSpPr>
          <p:grpSpPr>
            <a:xfrm>
              <a:off x="6418938" y="501627"/>
              <a:ext cx="3494156" cy="2821581"/>
              <a:chOff x="-2181289" y="-2143859"/>
              <a:chExt cx="13506595" cy="10906769"/>
            </a:xfrm>
          </p:grpSpPr>
          <p:sp>
            <p:nvSpPr>
              <p:cNvPr id="81" name="Google Shape;81;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2"/>
            <p:cNvGrpSpPr/>
            <p:nvPr/>
          </p:nvGrpSpPr>
          <p:grpSpPr>
            <a:xfrm>
              <a:off x="5722138" y="-674548"/>
              <a:ext cx="3494156" cy="2821581"/>
              <a:chOff x="-2181289" y="-2143859"/>
              <a:chExt cx="13506595" cy="10906769"/>
            </a:xfrm>
          </p:grpSpPr>
          <p:sp>
            <p:nvSpPr>
              <p:cNvPr id="95" name="Google Shape;95;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2"/>
            <p:cNvGrpSpPr/>
            <p:nvPr/>
          </p:nvGrpSpPr>
          <p:grpSpPr>
            <a:xfrm>
              <a:off x="3427313" y="3323190"/>
              <a:ext cx="3494156" cy="2821581"/>
              <a:chOff x="-2181289" y="-2143859"/>
              <a:chExt cx="13506595" cy="10906769"/>
            </a:xfrm>
          </p:grpSpPr>
          <p:sp>
            <p:nvSpPr>
              <p:cNvPr id="109" name="Google Shape;109;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122;p2"/>
            <p:cNvGrpSpPr/>
            <p:nvPr/>
          </p:nvGrpSpPr>
          <p:grpSpPr>
            <a:xfrm>
              <a:off x="2379776" y="-558335"/>
              <a:ext cx="3494156" cy="2821581"/>
              <a:chOff x="-2181289" y="-2143859"/>
              <a:chExt cx="13506595" cy="10906769"/>
            </a:xfrm>
          </p:grpSpPr>
          <p:sp>
            <p:nvSpPr>
              <p:cNvPr id="123" name="Google Shape;123;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2"/>
            <p:cNvGrpSpPr/>
            <p:nvPr/>
          </p:nvGrpSpPr>
          <p:grpSpPr>
            <a:xfrm>
              <a:off x="-706312" y="1057690"/>
              <a:ext cx="3494156" cy="2821581"/>
              <a:chOff x="-2181289" y="-2143859"/>
              <a:chExt cx="13506595" cy="10906769"/>
            </a:xfrm>
          </p:grpSpPr>
          <p:sp>
            <p:nvSpPr>
              <p:cNvPr id="137" name="Google Shape;137;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150;p2"/>
            <p:cNvGrpSpPr/>
            <p:nvPr/>
          </p:nvGrpSpPr>
          <p:grpSpPr>
            <a:xfrm>
              <a:off x="4355988" y="449977"/>
              <a:ext cx="3494156" cy="2821581"/>
              <a:chOff x="-2181289" y="-2143859"/>
              <a:chExt cx="13506595" cy="10906769"/>
            </a:xfrm>
          </p:grpSpPr>
          <p:sp>
            <p:nvSpPr>
              <p:cNvPr id="151" name="Google Shape;151;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 name="Google Shape;164;p2"/>
            <p:cNvGrpSpPr/>
            <p:nvPr/>
          </p:nvGrpSpPr>
          <p:grpSpPr>
            <a:xfrm>
              <a:off x="6155463" y="3879252"/>
              <a:ext cx="3494156" cy="2821581"/>
              <a:chOff x="-2181289" y="-2143859"/>
              <a:chExt cx="13506595" cy="10906769"/>
            </a:xfrm>
          </p:grpSpPr>
          <p:sp>
            <p:nvSpPr>
              <p:cNvPr id="165" name="Google Shape;165;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2"/>
            <p:cNvGrpSpPr/>
            <p:nvPr/>
          </p:nvGrpSpPr>
          <p:grpSpPr>
            <a:xfrm>
              <a:off x="3427313" y="1749227"/>
              <a:ext cx="3494156" cy="2821581"/>
              <a:chOff x="-2181289" y="-2143859"/>
              <a:chExt cx="13506595" cy="10906769"/>
            </a:xfrm>
          </p:grpSpPr>
          <p:sp>
            <p:nvSpPr>
              <p:cNvPr id="179" name="Google Shape;179;p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2" name="Google Shape;192;p2"/>
          <p:cNvSpPr/>
          <p:nvPr/>
        </p:nvSpPr>
        <p:spPr>
          <a:xfrm>
            <a:off x="1701800" y="1057675"/>
            <a:ext cx="7908300" cy="24903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1701800" y="3677650"/>
            <a:ext cx="4826400" cy="435600"/>
          </a:xfrm>
          <a:prstGeom prst="roundRect">
            <a:avLst>
              <a:gd name="adj" fmla="val 25270"/>
            </a:avLst>
          </a:prstGeom>
          <a:solidFill>
            <a:schemeClr val="accent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txBox="1">
            <a:spLocks noGrp="1"/>
          </p:cNvSpPr>
          <p:nvPr>
            <p:ph type="title"/>
          </p:nvPr>
        </p:nvSpPr>
        <p:spPr>
          <a:xfrm>
            <a:off x="1980950" y="1360475"/>
            <a:ext cx="5869200" cy="1805100"/>
          </a:xfrm>
          <a:prstGeom prst="rect">
            <a:avLst/>
          </a:prstGeom>
        </p:spPr>
        <p:txBody>
          <a:bodyPr spcFirstLastPara="1" wrap="square" lIns="91425" tIns="91425" rIns="91425" bIns="91425" anchor="ctr" anchorCtr="0">
            <a:noAutofit/>
          </a:bodyPr>
          <a:lstStyle>
            <a:lvl1pPr lvl="0" algn="l">
              <a:spcBef>
                <a:spcPts val="0"/>
              </a:spcBef>
              <a:spcAft>
                <a:spcPts val="0"/>
              </a:spcAft>
              <a:buSzPts val="3000"/>
              <a:buNone/>
              <a:defRPr sz="4800" b="0">
                <a:solidFill>
                  <a:schemeClr val="accent6"/>
                </a:solidFill>
                <a:latin typeface="Titan One"/>
                <a:ea typeface="Titan One"/>
                <a:cs typeface="Titan One"/>
                <a:sym typeface="Titan One"/>
              </a:defRPr>
            </a:lvl1pPr>
            <a:lvl2pPr lvl="1">
              <a:spcBef>
                <a:spcPts val="0"/>
              </a:spcBef>
              <a:spcAft>
                <a:spcPts val="0"/>
              </a:spcAft>
              <a:buSzPts val="3000"/>
              <a:buNone/>
              <a:defRPr>
                <a:latin typeface="Roboto"/>
                <a:ea typeface="Roboto"/>
                <a:cs typeface="Roboto"/>
                <a:sym typeface="Roboto"/>
              </a:defRPr>
            </a:lvl2pPr>
            <a:lvl3pPr lvl="2">
              <a:spcBef>
                <a:spcPts val="0"/>
              </a:spcBef>
              <a:spcAft>
                <a:spcPts val="0"/>
              </a:spcAft>
              <a:buSzPts val="3000"/>
              <a:buNone/>
              <a:defRPr>
                <a:latin typeface="Roboto"/>
                <a:ea typeface="Roboto"/>
                <a:cs typeface="Roboto"/>
                <a:sym typeface="Roboto"/>
              </a:defRPr>
            </a:lvl3pPr>
            <a:lvl4pPr lvl="3">
              <a:spcBef>
                <a:spcPts val="0"/>
              </a:spcBef>
              <a:spcAft>
                <a:spcPts val="0"/>
              </a:spcAft>
              <a:buSzPts val="3000"/>
              <a:buNone/>
              <a:defRPr>
                <a:latin typeface="Roboto"/>
                <a:ea typeface="Roboto"/>
                <a:cs typeface="Roboto"/>
                <a:sym typeface="Roboto"/>
              </a:defRPr>
            </a:lvl4pPr>
            <a:lvl5pPr lvl="4">
              <a:spcBef>
                <a:spcPts val="0"/>
              </a:spcBef>
              <a:spcAft>
                <a:spcPts val="0"/>
              </a:spcAft>
              <a:buSzPts val="3000"/>
              <a:buNone/>
              <a:defRPr>
                <a:latin typeface="Roboto"/>
                <a:ea typeface="Roboto"/>
                <a:cs typeface="Roboto"/>
                <a:sym typeface="Roboto"/>
              </a:defRPr>
            </a:lvl5pPr>
            <a:lvl6pPr lvl="5">
              <a:spcBef>
                <a:spcPts val="0"/>
              </a:spcBef>
              <a:spcAft>
                <a:spcPts val="0"/>
              </a:spcAft>
              <a:buSzPts val="3000"/>
              <a:buNone/>
              <a:defRPr>
                <a:latin typeface="Roboto"/>
                <a:ea typeface="Roboto"/>
                <a:cs typeface="Roboto"/>
                <a:sym typeface="Roboto"/>
              </a:defRPr>
            </a:lvl6pPr>
            <a:lvl7pPr lvl="6">
              <a:spcBef>
                <a:spcPts val="0"/>
              </a:spcBef>
              <a:spcAft>
                <a:spcPts val="0"/>
              </a:spcAft>
              <a:buSzPts val="3000"/>
              <a:buNone/>
              <a:defRPr>
                <a:latin typeface="Roboto"/>
                <a:ea typeface="Roboto"/>
                <a:cs typeface="Roboto"/>
                <a:sym typeface="Roboto"/>
              </a:defRPr>
            </a:lvl7pPr>
            <a:lvl8pPr lvl="7">
              <a:spcBef>
                <a:spcPts val="0"/>
              </a:spcBef>
              <a:spcAft>
                <a:spcPts val="0"/>
              </a:spcAft>
              <a:buSzPts val="3000"/>
              <a:buNone/>
              <a:defRPr>
                <a:latin typeface="Roboto"/>
                <a:ea typeface="Roboto"/>
                <a:cs typeface="Roboto"/>
                <a:sym typeface="Roboto"/>
              </a:defRPr>
            </a:lvl8pPr>
            <a:lvl9pPr lvl="8">
              <a:spcBef>
                <a:spcPts val="0"/>
              </a:spcBef>
              <a:spcAft>
                <a:spcPts val="0"/>
              </a:spcAft>
              <a:buSzPts val="3000"/>
              <a:buNone/>
              <a:defRPr>
                <a:latin typeface="Roboto"/>
                <a:ea typeface="Roboto"/>
                <a:cs typeface="Roboto"/>
                <a:sym typeface="Roboto"/>
              </a:defRPr>
            </a:lvl9pPr>
          </a:lstStyle>
          <a:p>
            <a:endParaRPr/>
          </a:p>
        </p:txBody>
      </p:sp>
      <p:sp>
        <p:nvSpPr>
          <p:cNvPr id="195" name="Google Shape;195;p2"/>
          <p:cNvSpPr txBox="1">
            <a:spLocks noGrp="1"/>
          </p:cNvSpPr>
          <p:nvPr>
            <p:ph type="subTitle" idx="1"/>
          </p:nvPr>
        </p:nvSpPr>
        <p:spPr>
          <a:xfrm>
            <a:off x="1980950" y="3677650"/>
            <a:ext cx="4291800" cy="4356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1600" b="0">
                <a:solidFill>
                  <a:schemeClr val="lt1"/>
                </a:solidFill>
                <a:latin typeface="Verdana"/>
                <a:ea typeface="Verdana"/>
                <a:cs typeface="Verdana"/>
                <a:sym typeface="Verdana"/>
              </a:defRPr>
            </a:lvl1pPr>
            <a:lvl2pPr lvl="1">
              <a:spcBef>
                <a:spcPts val="0"/>
              </a:spcBef>
              <a:spcAft>
                <a:spcPts val="0"/>
              </a:spcAft>
              <a:buSzPts val="2000"/>
              <a:buNone/>
              <a:defRPr>
                <a:latin typeface="Roboto"/>
                <a:ea typeface="Roboto"/>
                <a:cs typeface="Roboto"/>
                <a:sym typeface="Roboto"/>
              </a:defRPr>
            </a:lvl2pPr>
            <a:lvl3pPr lvl="2">
              <a:spcBef>
                <a:spcPts val="0"/>
              </a:spcBef>
              <a:spcAft>
                <a:spcPts val="0"/>
              </a:spcAft>
              <a:buSzPts val="2000"/>
              <a:buNone/>
              <a:defRPr>
                <a:latin typeface="Roboto"/>
                <a:ea typeface="Roboto"/>
                <a:cs typeface="Roboto"/>
                <a:sym typeface="Roboto"/>
              </a:defRPr>
            </a:lvl3pPr>
            <a:lvl4pPr lvl="3">
              <a:spcBef>
                <a:spcPts val="0"/>
              </a:spcBef>
              <a:spcAft>
                <a:spcPts val="0"/>
              </a:spcAft>
              <a:buSzPts val="2000"/>
              <a:buNone/>
              <a:defRPr>
                <a:latin typeface="Roboto"/>
                <a:ea typeface="Roboto"/>
                <a:cs typeface="Roboto"/>
                <a:sym typeface="Roboto"/>
              </a:defRPr>
            </a:lvl4pPr>
            <a:lvl5pPr lvl="4">
              <a:spcBef>
                <a:spcPts val="0"/>
              </a:spcBef>
              <a:spcAft>
                <a:spcPts val="0"/>
              </a:spcAft>
              <a:buSzPts val="2000"/>
              <a:buNone/>
              <a:defRPr>
                <a:latin typeface="Roboto"/>
                <a:ea typeface="Roboto"/>
                <a:cs typeface="Roboto"/>
                <a:sym typeface="Roboto"/>
              </a:defRPr>
            </a:lvl5pPr>
            <a:lvl6pPr lvl="5">
              <a:spcBef>
                <a:spcPts val="0"/>
              </a:spcBef>
              <a:spcAft>
                <a:spcPts val="0"/>
              </a:spcAft>
              <a:buSzPts val="2000"/>
              <a:buNone/>
              <a:defRPr>
                <a:latin typeface="Roboto"/>
                <a:ea typeface="Roboto"/>
                <a:cs typeface="Roboto"/>
                <a:sym typeface="Roboto"/>
              </a:defRPr>
            </a:lvl6pPr>
            <a:lvl7pPr lvl="6">
              <a:spcBef>
                <a:spcPts val="0"/>
              </a:spcBef>
              <a:spcAft>
                <a:spcPts val="0"/>
              </a:spcAft>
              <a:buSzPts val="2000"/>
              <a:buNone/>
              <a:defRPr>
                <a:latin typeface="Roboto"/>
                <a:ea typeface="Roboto"/>
                <a:cs typeface="Roboto"/>
                <a:sym typeface="Roboto"/>
              </a:defRPr>
            </a:lvl7pPr>
            <a:lvl8pPr lvl="7">
              <a:spcBef>
                <a:spcPts val="0"/>
              </a:spcBef>
              <a:spcAft>
                <a:spcPts val="0"/>
              </a:spcAft>
              <a:buSzPts val="2000"/>
              <a:buNone/>
              <a:defRPr>
                <a:latin typeface="Roboto"/>
                <a:ea typeface="Roboto"/>
                <a:cs typeface="Roboto"/>
                <a:sym typeface="Roboto"/>
              </a:defRPr>
            </a:lvl8pPr>
            <a:lvl9pPr lvl="8">
              <a:spcBef>
                <a:spcPts val="0"/>
              </a:spcBef>
              <a:spcAft>
                <a:spcPts val="0"/>
              </a:spcAft>
              <a:buSzPts val="2000"/>
              <a:buNone/>
              <a:defRPr>
                <a:latin typeface="Roboto"/>
                <a:ea typeface="Roboto"/>
                <a:cs typeface="Roboto"/>
                <a:sym typeface="Roboto"/>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2569"/>
        <p:cNvGrpSpPr/>
        <p:nvPr/>
      </p:nvGrpSpPr>
      <p:grpSpPr>
        <a:xfrm>
          <a:off x="0" y="0"/>
          <a:ext cx="0" cy="0"/>
          <a:chOff x="0" y="0"/>
          <a:chExt cx="0" cy="0"/>
        </a:xfrm>
      </p:grpSpPr>
      <p:grpSp>
        <p:nvGrpSpPr>
          <p:cNvPr id="2570" name="Google Shape;2570;p15"/>
          <p:cNvGrpSpPr/>
          <p:nvPr/>
        </p:nvGrpSpPr>
        <p:grpSpPr>
          <a:xfrm>
            <a:off x="-767562" y="-705523"/>
            <a:ext cx="10680656" cy="7406356"/>
            <a:chOff x="-767562" y="-705523"/>
            <a:chExt cx="10680656" cy="7406356"/>
          </a:xfrm>
        </p:grpSpPr>
        <p:grpSp>
          <p:nvGrpSpPr>
            <p:cNvPr id="2571" name="Google Shape;2571;p15"/>
            <p:cNvGrpSpPr/>
            <p:nvPr/>
          </p:nvGrpSpPr>
          <p:grpSpPr>
            <a:xfrm>
              <a:off x="-346087" y="-550610"/>
              <a:ext cx="3494156" cy="2821581"/>
              <a:chOff x="-2181289" y="-2143859"/>
              <a:chExt cx="13506595" cy="10906769"/>
            </a:xfrm>
          </p:grpSpPr>
          <p:sp>
            <p:nvSpPr>
              <p:cNvPr id="2572" name="Google Shape;2572;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6" name="Google Shape;2576;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7" name="Google Shape;2577;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85" name="Google Shape;2585;p15"/>
            <p:cNvGrpSpPr/>
            <p:nvPr/>
          </p:nvGrpSpPr>
          <p:grpSpPr>
            <a:xfrm>
              <a:off x="1285738" y="935190"/>
              <a:ext cx="3494156" cy="2821581"/>
              <a:chOff x="-2181289" y="-2143859"/>
              <a:chExt cx="13506595" cy="10906769"/>
            </a:xfrm>
          </p:grpSpPr>
          <p:sp>
            <p:nvSpPr>
              <p:cNvPr id="2586" name="Google Shape;2586;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9" name="Google Shape;2599;p15"/>
            <p:cNvGrpSpPr/>
            <p:nvPr/>
          </p:nvGrpSpPr>
          <p:grpSpPr>
            <a:xfrm>
              <a:off x="1285738" y="3161215"/>
              <a:ext cx="3494156" cy="2821581"/>
              <a:chOff x="-2181289" y="-2143859"/>
              <a:chExt cx="13506595" cy="10906769"/>
            </a:xfrm>
          </p:grpSpPr>
          <p:sp>
            <p:nvSpPr>
              <p:cNvPr id="2600" name="Google Shape;2600;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3" name="Google Shape;2613;p15"/>
            <p:cNvGrpSpPr/>
            <p:nvPr/>
          </p:nvGrpSpPr>
          <p:grpSpPr>
            <a:xfrm>
              <a:off x="-767562" y="3056690"/>
              <a:ext cx="3494156" cy="2821581"/>
              <a:chOff x="-2181289" y="-2143859"/>
              <a:chExt cx="13506595" cy="10906769"/>
            </a:xfrm>
          </p:grpSpPr>
          <p:sp>
            <p:nvSpPr>
              <p:cNvPr id="2614" name="Google Shape;2614;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15"/>
            <p:cNvGrpSpPr/>
            <p:nvPr/>
          </p:nvGrpSpPr>
          <p:grpSpPr>
            <a:xfrm>
              <a:off x="6199363" y="2431677"/>
              <a:ext cx="3494156" cy="2821581"/>
              <a:chOff x="-2181289" y="-2143859"/>
              <a:chExt cx="13506595" cy="10906769"/>
            </a:xfrm>
          </p:grpSpPr>
          <p:sp>
            <p:nvSpPr>
              <p:cNvPr id="2628" name="Google Shape;2628;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41" name="Google Shape;2641;p15"/>
            <p:cNvGrpSpPr/>
            <p:nvPr/>
          </p:nvGrpSpPr>
          <p:grpSpPr>
            <a:xfrm>
              <a:off x="6418938" y="501627"/>
              <a:ext cx="3494156" cy="2821581"/>
              <a:chOff x="-2181289" y="-2143859"/>
              <a:chExt cx="13506595" cy="10906769"/>
            </a:xfrm>
          </p:grpSpPr>
          <p:sp>
            <p:nvSpPr>
              <p:cNvPr id="2642" name="Google Shape;2642;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55" name="Google Shape;2655;p15"/>
            <p:cNvGrpSpPr/>
            <p:nvPr/>
          </p:nvGrpSpPr>
          <p:grpSpPr>
            <a:xfrm>
              <a:off x="5742788" y="-705523"/>
              <a:ext cx="3494156" cy="2821581"/>
              <a:chOff x="-2181289" y="-2143859"/>
              <a:chExt cx="13506595" cy="10906769"/>
            </a:xfrm>
          </p:grpSpPr>
          <p:sp>
            <p:nvSpPr>
              <p:cNvPr id="2656" name="Google Shape;2656;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15"/>
            <p:cNvGrpSpPr/>
            <p:nvPr/>
          </p:nvGrpSpPr>
          <p:grpSpPr>
            <a:xfrm>
              <a:off x="3427313" y="3323190"/>
              <a:ext cx="3494156" cy="2821581"/>
              <a:chOff x="-2181289" y="-2143859"/>
              <a:chExt cx="13506595" cy="10906769"/>
            </a:xfrm>
          </p:grpSpPr>
          <p:sp>
            <p:nvSpPr>
              <p:cNvPr id="2670" name="Google Shape;2670;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3" name="Google Shape;2683;p15"/>
            <p:cNvGrpSpPr/>
            <p:nvPr/>
          </p:nvGrpSpPr>
          <p:grpSpPr>
            <a:xfrm>
              <a:off x="2324326" y="-550610"/>
              <a:ext cx="3494156" cy="2821581"/>
              <a:chOff x="-2181289" y="-2143859"/>
              <a:chExt cx="13506595" cy="10906769"/>
            </a:xfrm>
          </p:grpSpPr>
          <p:sp>
            <p:nvSpPr>
              <p:cNvPr id="2684" name="Google Shape;2684;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7" name="Google Shape;2697;p15"/>
            <p:cNvGrpSpPr/>
            <p:nvPr/>
          </p:nvGrpSpPr>
          <p:grpSpPr>
            <a:xfrm>
              <a:off x="4347788" y="339652"/>
              <a:ext cx="3494156" cy="2821581"/>
              <a:chOff x="-2181289" y="-2143859"/>
              <a:chExt cx="13506595" cy="10906769"/>
            </a:xfrm>
          </p:grpSpPr>
          <p:sp>
            <p:nvSpPr>
              <p:cNvPr id="2698" name="Google Shape;2698;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1" name="Google Shape;2711;p15"/>
            <p:cNvGrpSpPr/>
            <p:nvPr/>
          </p:nvGrpSpPr>
          <p:grpSpPr>
            <a:xfrm>
              <a:off x="6155463" y="3879252"/>
              <a:ext cx="3494156" cy="2821581"/>
              <a:chOff x="-2181289" y="-2143859"/>
              <a:chExt cx="13506595" cy="10906769"/>
            </a:xfrm>
          </p:grpSpPr>
          <p:sp>
            <p:nvSpPr>
              <p:cNvPr id="2712" name="Google Shape;2712;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5" name="Google Shape;2725;p15"/>
            <p:cNvGrpSpPr/>
            <p:nvPr/>
          </p:nvGrpSpPr>
          <p:grpSpPr>
            <a:xfrm>
              <a:off x="3427313" y="1749227"/>
              <a:ext cx="3494156" cy="2821581"/>
              <a:chOff x="-2181289" y="-2143859"/>
              <a:chExt cx="13506595" cy="10906769"/>
            </a:xfrm>
          </p:grpSpPr>
          <p:sp>
            <p:nvSpPr>
              <p:cNvPr id="2726" name="Google Shape;2726;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9" name="Google Shape;2739;p15"/>
            <p:cNvGrpSpPr/>
            <p:nvPr/>
          </p:nvGrpSpPr>
          <p:grpSpPr>
            <a:xfrm>
              <a:off x="-706312" y="1057677"/>
              <a:ext cx="3494156" cy="2821581"/>
              <a:chOff x="-2181289" y="-2143859"/>
              <a:chExt cx="13506595" cy="10906769"/>
            </a:xfrm>
          </p:grpSpPr>
          <p:sp>
            <p:nvSpPr>
              <p:cNvPr id="2740" name="Google Shape;2740;p15"/>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5"/>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5"/>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5"/>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5"/>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5"/>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5"/>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5"/>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5"/>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15"/>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15"/>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5"/>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5"/>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53" name="Google Shape;2753;p15"/>
          <p:cNvSpPr/>
          <p:nvPr/>
        </p:nvSpPr>
        <p:spPr>
          <a:xfrm>
            <a:off x="638300" y="1178375"/>
            <a:ext cx="8952000" cy="35556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15"/>
          <p:cNvSpPr/>
          <p:nvPr/>
        </p:nvSpPr>
        <p:spPr>
          <a:xfrm>
            <a:off x="1371600" y="558525"/>
            <a:ext cx="8326500" cy="499200"/>
          </a:xfrm>
          <a:prstGeom prst="roundRect">
            <a:avLst>
              <a:gd name="adj" fmla="val 25270"/>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15"/>
          <p:cNvSpPr txBox="1">
            <a:spLocks noGrp="1"/>
          </p:cNvSpPr>
          <p:nvPr>
            <p:ph type="title"/>
          </p:nvPr>
        </p:nvSpPr>
        <p:spPr>
          <a:xfrm>
            <a:off x="972900" y="4848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1">
  <p:cSld name="CUSTOM_18_1">
    <p:spTree>
      <p:nvGrpSpPr>
        <p:cNvPr id="1" name="Shape 2943"/>
        <p:cNvGrpSpPr/>
        <p:nvPr/>
      </p:nvGrpSpPr>
      <p:grpSpPr>
        <a:xfrm>
          <a:off x="0" y="0"/>
          <a:ext cx="0" cy="0"/>
          <a:chOff x="0" y="0"/>
          <a:chExt cx="0" cy="0"/>
        </a:xfrm>
      </p:grpSpPr>
      <p:grpSp>
        <p:nvGrpSpPr>
          <p:cNvPr id="2944" name="Google Shape;2944;p17"/>
          <p:cNvGrpSpPr/>
          <p:nvPr/>
        </p:nvGrpSpPr>
        <p:grpSpPr>
          <a:xfrm>
            <a:off x="-891387" y="-898373"/>
            <a:ext cx="12142381" cy="6671281"/>
            <a:chOff x="-891387" y="-898373"/>
            <a:chExt cx="12142381" cy="6671281"/>
          </a:xfrm>
        </p:grpSpPr>
        <p:grpSp>
          <p:nvGrpSpPr>
            <p:cNvPr id="2945" name="Google Shape;2945;p17"/>
            <p:cNvGrpSpPr/>
            <p:nvPr/>
          </p:nvGrpSpPr>
          <p:grpSpPr>
            <a:xfrm>
              <a:off x="-638212" y="-813248"/>
              <a:ext cx="3494156" cy="2821581"/>
              <a:chOff x="-2181289" y="-2143859"/>
              <a:chExt cx="13506595" cy="10906769"/>
            </a:xfrm>
          </p:grpSpPr>
          <p:sp>
            <p:nvSpPr>
              <p:cNvPr id="2946" name="Google Shape;2946;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9" name="Google Shape;2959;p17"/>
            <p:cNvGrpSpPr/>
            <p:nvPr/>
          </p:nvGrpSpPr>
          <p:grpSpPr>
            <a:xfrm>
              <a:off x="1063438" y="-813248"/>
              <a:ext cx="3494156" cy="2821581"/>
              <a:chOff x="-2181289" y="-2143859"/>
              <a:chExt cx="13506595" cy="10906769"/>
            </a:xfrm>
          </p:grpSpPr>
          <p:sp>
            <p:nvSpPr>
              <p:cNvPr id="2960" name="Google Shape;2960;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3" name="Google Shape;2973;p17"/>
            <p:cNvGrpSpPr/>
            <p:nvPr/>
          </p:nvGrpSpPr>
          <p:grpSpPr>
            <a:xfrm>
              <a:off x="2757263" y="-813248"/>
              <a:ext cx="3494156" cy="2821581"/>
              <a:chOff x="-2181289" y="-2143859"/>
              <a:chExt cx="13506595" cy="10906769"/>
            </a:xfrm>
          </p:grpSpPr>
          <p:sp>
            <p:nvSpPr>
              <p:cNvPr id="2974" name="Google Shape;2974;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7" name="Google Shape;2987;p17"/>
            <p:cNvGrpSpPr/>
            <p:nvPr/>
          </p:nvGrpSpPr>
          <p:grpSpPr>
            <a:xfrm>
              <a:off x="6088913" y="-898373"/>
              <a:ext cx="3494156" cy="2821581"/>
              <a:chOff x="-2181289" y="-2143859"/>
              <a:chExt cx="13506595" cy="10906769"/>
            </a:xfrm>
          </p:grpSpPr>
          <p:sp>
            <p:nvSpPr>
              <p:cNvPr id="2988" name="Google Shape;2988;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01" name="Google Shape;3001;p17"/>
            <p:cNvGrpSpPr/>
            <p:nvPr/>
          </p:nvGrpSpPr>
          <p:grpSpPr>
            <a:xfrm>
              <a:off x="7756838" y="-898373"/>
              <a:ext cx="3494156" cy="2821581"/>
              <a:chOff x="-2181289" y="-2143859"/>
              <a:chExt cx="13506595" cy="10906769"/>
            </a:xfrm>
          </p:grpSpPr>
          <p:sp>
            <p:nvSpPr>
              <p:cNvPr id="3002" name="Google Shape;3002;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5" name="Google Shape;3015;p17"/>
            <p:cNvGrpSpPr/>
            <p:nvPr/>
          </p:nvGrpSpPr>
          <p:grpSpPr>
            <a:xfrm>
              <a:off x="-891387" y="2951327"/>
              <a:ext cx="3494156" cy="2821581"/>
              <a:chOff x="-2181289" y="-2143859"/>
              <a:chExt cx="13506595" cy="10906769"/>
            </a:xfrm>
          </p:grpSpPr>
          <p:sp>
            <p:nvSpPr>
              <p:cNvPr id="3016" name="Google Shape;3016;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9" name="Google Shape;3029;p17"/>
            <p:cNvGrpSpPr/>
            <p:nvPr/>
          </p:nvGrpSpPr>
          <p:grpSpPr>
            <a:xfrm>
              <a:off x="810263" y="2951327"/>
              <a:ext cx="3494156" cy="2821581"/>
              <a:chOff x="-2181289" y="-2143859"/>
              <a:chExt cx="13506595" cy="10906769"/>
            </a:xfrm>
          </p:grpSpPr>
          <p:sp>
            <p:nvSpPr>
              <p:cNvPr id="3030" name="Google Shape;3030;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3" name="Google Shape;3043;p17"/>
            <p:cNvGrpSpPr/>
            <p:nvPr/>
          </p:nvGrpSpPr>
          <p:grpSpPr>
            <a:xfrm>
              <a:off x="2504088" y="2951327"/>
              <a:ext cx="3494156" cy="2821581"/>
              <a:chOff x="-2181289" y="-2143859"/>
              <a:chExt cx="13506595" cy="10906769"/>
            </a:xfrm>
          </p:grpSpPr>
          <p:sp>
            <p:nvSpPr>
              <p:cNvPr id="3044" name="Google Shape;3044;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7" name="Google Shape;3057;p17"/>
            <p:cNvGrpSpPr/>
            <p:nvPr/>
          </p:nvGrpSpPr>
          <p:grpSpPr>
            <a:xfrm>
              <a:off x="5835738" y="2866202"/>
              <a:ext cx="3494156" cy="2821581"/>
              <a:chOff x="-2181289" y="-2143859"/>
              <a:chExt cx="13506595" cy="10906769"/>
            </a:xfrm>
          </p:grpSpPr>
          <p:sp>
            <p:nvSpPr>
              <p:cNvPr id="3058" name="Google Shape;3058;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1" name="Google Shape;3071;p17"/>
            <p:cNvGrpSpPr/>
            <p:nvPr/>
          </p:nvGrpSpPr>
          <p:grpSpPr>
            <a:xfrm>
              <a:off x="7503663" y="2866202"/>
              <a:ext cx="3494156" cy="2821581"/>
              <a:chOff x="-2181289" y="-2143859"/>
              <a:chExt cx="13506595" cy="10906769"/>
            </a:xfrm>
          </p:grpSpPr>
          <p:sp>
            <p:nvSpPr>
              <p:cNvPr id="3072" name="Google Shape;3072;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5" name="Google Shape;3085;p17"/>
            <p:cNvGrpSpPr/>
            <p:nvPr/>
          </p:nvGrpSpPr>
          <p:grpSpPr>
            <a:xfrm>
              <a:off x="-800962" y="862477"/>
              <a:ext cx="3494156" cy="2821581"/>
              <a:chOff x="-2181289" y="-2143859"/>
              <a:chExt cx="13506595" cy="10906769"/>
            </a:xfrm>
          </p:grpSpPr>
          <p:sp>
            <p:nvSpPr>
              <p:cNvPr id="3086" name="Google Shape;3086;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9" name="Google Shape;3099;p17"/>
            <p:cNvGrpSpPr/>
            <p:nvPr/>
          </p:nvGrpSpPr>
          <p:grpSpPr>
            <a:xfrm>
              <a:off x="900688" y="862477"/>
              <a:ext cx="3494156" cy="2821581"/>
              <a:chOff x="-2181289" y="-2143859"/>
              <a:chExt cx="13506595" cy="10906769"/>
            </a:xfrm>
          </p:grpSpPr>
          <p:sp>
            <p:nvSpPr>
              <p:cNvPr id="3100" name="Google Shape;3100;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3" name="Google Shape;3113;p17"/>
            <p:cNvGrpSpPr/>
            <p:nvPr/>
          </p:nvGrpSpPr>
          <p:grpSpPr>
            <a:xfrm>
              <a:off x="2594513" y="862477"/>
              <a:ext cx="3494156" cy="2821581"/>
              <a:chOff x="-2181289" y="-2143859"/>
              <a:chExt cx="13506595" cy="10906769"/>
            </a:xfrm>
          </p:grpSpPr>
          <p:sp>
            <p:nvSpPr>
              <p:cNvPr id="3114" name="Google Shape;3114;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7" name="Google Shape;3127;p17"/>
            <p:cNvGrpSpPr/>
            <p:nvPr/>
          </p:nvGrpSpPr>
          <p:grpSpPr>
            <a:xfrm>
              <a:off x="5926163" y="777352"/>
              <a:ext cx="3494156" cy="2821581"/>
              <a:chOff x="-2181289" y="-2143859"/>
              <a:chExt cx="13506595" cy="10906769"/>
            </a:xfrm>
          </p:grpSpPr>
          <p:sp>
            <p:nvSpPr>
              <p:cNvPr id="3128" name="Google Shape;3128;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41" name="Google Shape;3141;p17"/>
            <p:cNvGrpSpPr/>
            <p:nvPr/>
          </p:nvGrpSpPr>
          <p:grpSpPr>
            <a:xfrm>
              <a:off x="7594088" y="777352"/>
              <a:ext cx="3494156" cy="2821581"/>
              <a:chOff x="-2181289" y="-2143859"/>
              <a:chExt cx="13506595" cy="10906769"/>
            </a:xfrm>
          </p:grpSpPr>
          <p:sp>
            <p:nvSpPr>
              <p:cNvPr id="3142" name="Google Shape;3142;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5" name="Google Shape;3155;p17"/>
            <p:cNvGrpSpPr/>
            <p:nvPr/>
          </p:nvGrpSpPr>
          <p:grpSpPr>
            <a:xfrm>
              <a:off x="4458913" y="-813248"/>
              <a:ext cx="3494156" cy="2821581"/>
              <a:chOff x="-2181289" y="-2143859"/>
              <a:chExt cx="13506595" cy="10906769"/>
            </a:xfrm>
          </p:grpSpPr>
          <p:sp>
            <p:nvSpPr>
              <p:cNvPr id="3156" name="Google Shape;3156;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9" name="Google Shape;3169;p17"/>
            <p:cNvGrpSpPr/>
            <p:nvPr/>
          </p:nvGrpSpPr>
          <p:grpSpPr>
            <a:xfrm>
              <a:off x="4205738" y="2951327"/>
              <a:ext cx="3494156" cy="2821581"/>
              <a:chOff x="-2181289" y="-2143859"/>
              <a:chExt cx="13506595" cy="10906769"/>
            </a:xfrm>
          </p:grpSpPr>
          <p:sp>
            <p:nvSpPr>
              <p:cNvPr id="3170" name="Google Shape;3170;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83" name="Google Shape;3183;p17"/>
            <p:cNvGrpSpPr/>
            <p:nvPr/>
          </p:nvGrpSpPr>
          <p:grpSpPr>
            <a:xfrm>
              <a:off x="4296163" y="862477"/>
              <a:ext cx="3494156" cy="2821581"/>
              <a:chOff x="-2181289" y="-2143859"/>
              <a:chExt cx="13506595" cy="10906769"/>
            </a:xfrm>
          </p:grpSpPr>
          <p:sp>
            <p:nvSpPr>
              <p:cNvPr id="3184" name="Google Shape;3184;p1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97" name="Google Shape;3197;p17"/>
          <p:cNvSpPr/>
          <p:nvPr/>
        </p:nvSpPr>
        <p:spPr>
          <a:xfrm>
            <a:off x="4881988" y="1220425"/>
            <a:ext cx="3098100" cy="28983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7"/>
          <p:cNvSpPr/>
          <p:nvPr/>
        </p:nvSpPr>
        <p:spPr>
          <a:xfrm>
            <a:off x="1163913" y="1211875"/>
            <a:ext cx="3098100" cy="28983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7"/>
          <p:cNvSpPr txBox="1">
            <a:spLocks noGrp="1"/>
          </p:cNvSpPr>
          <p:nvPr>
            <p:ph type="subTitle" idx="1"/>
          </p:nvPr>
        </p:nvSpPr>
        <p:spPr>
          <a:xfrm>
            <a:off x="1551363" y="2870425"/>
            <a:ext cx="2323200" cy="69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3200" name="Google Shape;3200;p17"/>
          <p:cNvSpPr txBox="1">
            <a:spLocks noGrp="1"/>
          </p:cNvSpPr>
          <p:nvPr>
            <p:ph type="title"/>
          </p:nvPr>
        </p:nvSpPr>
        <p:spPr>
          <a:xfrm>
            <a:off x="1955163" y="2468737"/>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000" i="0">
                <a:solidFill>
                  <a:schemeClr val="accent6"/>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3201" name="Google Shape;3201;p17"/>
          <p:cNvSpPr txBox="1">
            <a:spLocks noGrp="1"/>
          </p:cNvSpPr>
          <p:nvPr>
            <p:ph type="subTitle" idx="2"/>
          </p:nvPr>
        </p:nvSpPr>
        <p:spPr>
          <a:xfrm>
            <a:off x="5269438" y="2870425"/>
            <a:ext cx="2323200" cy="699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3202" name="Google Shape;3202;p17"/>
          <p:cNvSpPr txBox="1">
            <a:spLocks noGrp="1"/>
          </p:cNvSpPr>
          <p:nvPr>
            <p:ph type="title" idx="3"/>
          </p:nvPr>
        </p:nvSpPr>
        <p:spPr>
          <a:xfrm>
            <a:off x="5673238" y="2468737"/>
            <a:ext cx="1515600" cy="4017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SzPts val="2200"/>
              <a:buNone/>
              <a:defRPr sz="2000" i="0">
                <a:solidFill>
                  <a:schemeClr val="accent6"/>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anks">
  <p:cSld name="OBJECT_1_1_1">
    <p:spTree>
      <p:nvGrpSpPr>
        <p:cNvPr id="1" name="Shape 6113"/>
        <p:cNvGrpSpPr/>
        <p:nvPr/>
      </p:nvGrpSpPr>
      <p:grpSpPr>
        <a:xfrm>
          <a:off x="0" y="0"/>
          <a:ext cx="0" cy="0"/>
          <a:chOff x="0" y="0"/>
          <a:chExt cx="0" cy="0"/>
        </a:xfrm>
      </p:grpSpPr>
      <p:grpSp>
        <p:nvGrpSpPr>
          <p:cNvPr id="6114" name="Google Shape;6114;p30"/>
          <p:cNvGrpSpPr/>
          <p:nvPr/>
        </p:nvGrpSpPr>
        <p:grpSpPr>
          <a:xfrm>
            <a:off x="-638212" y="-813248"/>
            <a:ext cx="3494156" cy="2821581"/>
            <a:chOff x="-2181289" y="-2143859"/>
            <a:chExt cx="13506595" cy="10906769"/>
          </a:xfrm>
        </p:grpSpPr>
        <p:sp>
          <p:nvSpPr>
            <p:cNvPr id="6115" name="Google Shape;6115;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6119;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6120;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6122;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3" name="Google Shape;6123;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8" name="Google Shape;6128;p30"/>
          <p:cNvGrpSpPr/>
          <p:nvPr/>
        </p:nvGrpSpPr>
        <p:grpSpPr>
          <a:xfrm>
            <a:off x="1063438" y="-813248"/>
            <a:ext cx="3494156" cy="2821581"/>
            <a:chOff x="-2181289" y="-2143859"/>
            <a:chExt cx="13506595" cy="10906769"/>
          </a:xfrm>
        </p:grpSpPr>
        <p:sp>
          <p:nvSpPr>
            <p:cNvPr id="6129" name="Google Shape;6129;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1" name="Google Shape;6131;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2" name="Google Shape;6132;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0" name="Google Shape;6140;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1" name="Google Shape;6141;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2" name="Google Shape;6142;p30"/>
          <p:cNvGrpSpPr/>
          <p:nvPr/>
        </p:nvGrpSpPr>
        <p:grpSpPr>
          <a:xfrm>
            <a:off x="2757263" y="-813248"/>
            <a:ext cx="3494156" cy="2821581"/>
            <a:chOff x="-2181289" y="-2143859"/>
            <a:chExt cx="13506595" cy="10906769"/>
          </a:xfrm>
        </p:grpSpPr>
        <p:sp>
          <p:nvSpPr>
            <p:cNvPr id="6143" name="Google Shape;6143;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4" name="Google Shape;6144;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5" name="Google Shape;6155;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56" name="Google Shape;6156;p30"/>
          <p:cNvGrpSpPr/>
          <p:nvPr/>
        </p:nvGrpSpPr>
        <p:grpSpPr>
          <a:xfrm>
            <a:off x="6088913" y="-898373"/>
            <a:ext cx="3494156" cy="2821581"/>
            <a:chOff x="-2181289" y="-2143859"/>
            <a:chExt cx="13506595" cy="10906769"/>
          </a:xfrm>
        </p:grpSpPr>
        <p:sp>
          <p:nvSpPr>
            <p:cNvPr id="6157" name="Google Shape;6157;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8" name="Google Shape;6158;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9" name="Google Shape;6159;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0" name="Google Shape;6160;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5" name="Google Shape;6165;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6" name="Google Shape;6166;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70" name="Google Shape;6170;p30"/>
          <p:cNvGrpSpPr/>
          <p:nvPr/>
        </p:nvGrpSpPr>
        <p:grpSpPr>
          <a:xfrm>
            <a:off x="7756838" y="-898373"/>
            <a:ext cx="3494156" cy="2821581"/>
            <a:chOff x="-2181289" y="-2143859"/>
            <a:chExt cx="13506595" cy="10906769"/>
          </a:xfrm>
        </p:grpSpPr>
        <p:sp>
          <p:nvSpPr>
            <p:cNvPr id="6171" name="Google Shape;6171;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1" name="Google Shape;6181;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2" name="Google Shape;6182;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4" name="Google Shape;6184;p30"/>
          <p:cNvGrpSpPr/>
          <p:nvPr/>
        </p:nvGrpSpPr>
        <p:grpSpPr>
          <a:xfrm>
            <a:off x="-891387" y="2951327"/>
            <a:ext cx="3494156" cy="2821581"/>
            <a:chOff x="-2181289" y="-2143859"/>
            <a:chExt cx="13506595" cy="10906769"/>
          </a:xfrm>
        </p:grpSpPr>
        <p:sp>
          <p:nvSpPr>
            <p:cNvPr id="6185" name="Google Shape;6185;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0" name="Google Shape;6190;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1" name="Google Shape;6191;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8" name="Google Shape;6198;p30"/>
          <p:cNvGrpSpPr/>
          <p:nvPr/>
        </p:nvGrpSpPr>
        <p:grpSpPr>
          <a:xfrm>
            <a:off x="810263" y="2951327"/>
            <a:ext cx="3494156" cy="2821581"/>
            <a:chOff x="-2181289" y="-2143859"/>
            <a:chExt cx="13506595" cy="10906769"/>
          </a:xfrm>
        </p:grpSpPr>
        <p:sp>
          <p:nvSpPr>
            <p:cNvPr id="6199" name="Google Shape;6199;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1" name="Google Shape;6201;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2" name="Google Shape;6202;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2" name="Google Shape;6212;p30"/>
          <p:cNvGrpSpPr/>
          <p:nvPr/>
        </p:nvGrpSpPr>
        <p:grpSpPr>
          <a:xfrm>
            <a:off x="2504088" y="2951327"/>
            <a:ext cx="3494156" cy="2821581"/>
            <a:chOff x="-2181289" y="-2143859"/>
            <a:chExt cx="13506595" cy="10906769"/>
          </a:xfrm>
        </p:grpSpPr>
        <p:sp>
          <p:nvSpPr>
            <p:cNvPr id="6213" name="Google Shape;6213;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4" name="Google Shape;6214;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6" name="Google Shape;6216;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7" name="Google Shape;6217;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5" name="Google Shape;6225;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6" name="Google Shape;6226;p30"/>
          <p:cNvGrpSpPr/>
          <p:nvPr/>
        </p:nvGrpSpPr>
        <p:grpSpPr>
          <a:xfrm>
            <a:off x="5835738" y="2866202"/>
            <a:ext cx="3494156" cy="2821581"/>
            <a:chOff x="-2181289" y="-2143859"/>
            <a:chExt cx="13506595" cy="10906769"/>
          </a:xfrm>
        </p:grpSpPr>
        <p:sp>
          <p:nvSpPr>
            <p:cNvPr id="6227" name="Google Shape;6227;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0" name="Google Shape;6240;p30"/>
          <p:cNvGrpSpPr/>
          <p:nvPr/>
        </p:nvGrpSpPr>
        <p:grpSpPr>
          <a:xfrm>
            <a:off x="7503663" y="2866202"/>
            <a:ext cx="3494156" cy="2821581"/>
            <a:chOff x="-2181289" y="-2143859"/>
            <a:chExt cx="13506595" cy="10906769"/>
          </a:xfrm>
        </p:grpSpPr>
        <p:sp>
          <p:nvSpPr>
            <p:cNvPr id="6241" name="Google Shape;6241;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9" name="Google Shape;6249;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0" name="Google Shape;6250;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4" name="Google Shape;6254;p30"/>
          <p:cNvGrpSpPr/>
          <p:nvPr/>
        </p:nvGrpSpPr>
        <p:grpSpPr>
          <a:xfrm>
            <a:off x="-800962" y="862477"/>
            <a:ext cx="3494156" cy="2821581"/>
            <a:chOff x="-2181289" y="-2143859"/>
            <a:chExt cx="13506595" cy="10906769"/>
          </a:xfrm>
        </p:grpSpPr>
        <p:sp>
          <p:nvSpPr>
            <p:cNvPr id="6255" name="Google Shape;6255;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7" name="Google Shape;6257;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8" name="Google Shape;6258;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5" name="Google Shape;6265;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6" name="Google Shape;6266;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8" name="Google Shape;6268;p30"/>
          <p:cNvGrpSpPr/>
          <p:nvPr/>
        </p:nvGrpSpPr>
        <p:grpSpPr>
          <a:xfrm>
            <a:off x="900688" y="862477"/>
            <a:ext cx="3494156" cy="2821581"/>
            <a:chOff x="-2181289" y="-2143859"/>
            <a:chExt cx="13506595" cy="10906769"/>
          </a:xfrm>
        </p:grpSpPr>
        <p:sp>
          <p:nvSpPr>
            <p:cNvPr id="6269" name="Google Shape;6269;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2" name="Google Shape;6282;p30"/>
          <p:cNvGrpSpPr/>
          <p:nvPr/>
        </p:nvGrpSpPr>
        <p:grpSpPr>
          <a:xfrm>
            <a:off x="2594513" y="862477"/>
            <a:ext cx="3494156" cy="2821581"/>
            <a:chOff x="-2181289" y="-2143859"/>
            <a:chExt cx="13506595" cy="10906769"/>
          </a:xfrm>
        </p:grpSpPr>
        <p:sp>
          <p:nvSpPr>
            <p:cNvPr id="6283" name="Google Shape;6283;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5" name="Google Shape;6285;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6" name="Google Shape;6286;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6" name="Google Shape;6296;p30"/>
          <p:cNvGrpSpPr/>
          <p:nvPr/>
        </p:nvGrpSpPr>
        <p:grpSpPr>
          <a:xfrm>
            <a:off x="5926163" y="777352"/>
            <a:ext cx="3494156" cy="2821581"/>
            <a:chOff x="-2181289" y="-2143859"/>
            <a:chExt cx="13506595" cy="10906769"/>
          </a:xfrm>
        </p:grpSpPr>
        <p:sp>
          <p:nvSpPr>
            <p:cNvPr id="6297" name="Google Shape;6297;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6" name="Google Shape;6306;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7" name="Google Shape;6307;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0" name="Google Shape;6310;p30"/>
          <p:cNvGrpSpPr/>
          <p:nvPr/>
        </p:nvGrpSpPr>
        <p:grpSpPr>
          <a:xfrm>
            <a:off x="7594088" y="777352"/>
            <a:ext cx="3494156" cy="2821581"/>
            <a:chOff x="-2181289" y="-2143859"/>
            <a:chExt cx="13506595" cy="10906769"/>
          </a:xfrm>
        </p:grpSpPr>
        <p:sp>
          <p:nvSpPr>
            <p:cNvPr id="6311" name="Google Shape;6311;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4" name="Google Shape;6324;p30"/>
          <p:cNvGrpSpPr/>
          <p:nvPr/>
        </p:nvGrpSpPr>
        <p:grpSpPr>
          <a:xfrm>
            <a:off x="4458913" y="-813248"/>
            <a:ext cx="3494156" cy="2821581"/>
            <a:chOff x="-2181289" y="-2143859"/>
            <a:chExt cx="13506595" cy="10906769"/>
          </a:xfrm>
        </p:grpSpPr>
        <p:sp>
          <p:nvSpPr>
            <p:cNvPr id="6325" name="Google Shape;6325;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7" name="Google Shape;6327;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38" name="Google Shape;6338;p30"/>
          <p:cNvGrpSpPr/>
          <p:nvPr/>
        </p:nvGrpSpPr>
        <p:grpSpPr>
          <a:xfrm>
            <a:off x="4205738" y="2951327"/>
            <a:ext cx="3494156" cy="2821581"/>
            <a:chOff x="-2181289" y="-2143859"/>
            <a:chExt cx="13506595" cy="10906769"/>
          </a:xfrm>
        </p:grpSpPr>
        <p:sp>
          <p:nvSpPr>
            <p:cNvPr id="6339" name="Google Shape;6339;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2" name="Google Shape;6352;p30"/>
          <p:cNvGrpSpPr/>
          <p:nvPr/>
        </p:nvGrpSpPr>
        <p:grpSpPr>
          <a:xfrm>
            <a:off x="4296163" y="862477"/>
            <a:ext cx="3494156" cy="2821581"/>
            <a:chOff x="-2181289" y="-2143859"/>
            <a:chExt cx="13506595" cy="10906769"/>
          </a:xfrm>
        </p:grpSpPr>
        <p:sp>
          <p:nvSpPr>
            <p:cNvPr id="6353" name="Google Shape;6353;p30"/>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0"/>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0"/>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0"/>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0"/>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0"/>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0"/>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0"/>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0"/>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0"/>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0"/>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0"/>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0"/>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66" name="Google Shape;6366;p30"/>
          <p:cNvSpPr/>
          <p:nvPr/>
        </p:nvSpPr>
        <p:spPr>
          <a:xfrm rot="-5400000">
            <a:off x="8129115" y="5282704"/>
            <a:ext cx="81829" cy="22917"/>
          </a:xfrm>
          <a:custGeom>
            <a:avLst/>
            <a:gdLst/>
            <a:ahLst/>
            <a:cxnLst/>
            <a:rect l="l" t="t" r="r" b="b"/>
            <a:pathLst>
              <a:path w="2503" h="701" extrusionOk="0">
                <a:moveTo>
                  <a:pt x="1" y="0"/>
                </a:moveTo>
                <a:lnTo>
                  <a:pt x="1" y="701"/>
                </a:lnTo>
                <a:lnTo>
                  <a:pt x="2502" y="701"/>
                </a:lnTo>
                <a:lnTo>
                  <a:pt x="25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0"/>
          <p:cNvSpPr/>
          <p:nvPr/>
        </p:nvSpPr>
        <p:spPr>
          <a:xfrm rot="5400000">
            <a:off x="617850" y="2520500"/>
            <a:ext cx="7908300" cy="38940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0"/>
          <p:cNvSpPr/>
          <p:nvPr/>
        </p:nvSpPr>
        <p:spPr>
          <a:xfrm rot="-5400000">
            <a:off x="8689770" y="5361665"/>
            <a:ext cx="80750" cy="22950"/>
          </a:xfrm>
          <a:custGeom>
            <a:avLst/>
            <a:gdLst/>
            <a:ahLst/>
            <a:cxnLst/>
            <a:rect l="l" t="t" r="r" b="b"/>
            <a:pathLst>
              <a:path w="2470" h="702" extrusionOk="0">
                <a:moveTo>
                  <a:pt x="1" y="1"/>
                </a:moveTo>
                <a:lnTo>
                  <a:pt x="1" y="701"/>
                </a:lnTo>
                <a:lnTo>
                  <a:pt x="2469" y="701"/>
                </a:lnTo>
                <a:lnTo>
                  <a:pt x="24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0"/>
          <p:cNvSpPr txBox="1">
            <a:spLocks noGrp="1"/>
          </p:cNvSpPr>
          <p:nvPr>
            <p:ph type="title"/>
          </p:nvPr>
        </p:nvSpPr>
        <p:spPr>
          <a:xfrm>
            <a:off x="2768250" y="1043300"/>
            <a:ext cx="3607500" cy="909900"/>
          </a:xfrm>
          <a:prstGeom prst="rect">
            <a:avLst/>
          </a:prstGeom>
          <a:noFill/>
          <a:ln>
            <a:noFill/>
          </a:ln>
        </p:spPr>
        <p:txBody>
          <a:bodyPr spcFirstLastPara="1" wrap="square" lIns="0" tIns="0" rIns="0" bIns="0" anchor="b" anchorCtr="0">
            <a:noAutofit/>
          </a:bodyPr>
          <a:lstStyle>
            <a:lvl1pPr lvl="0" rtl="0">
              <a:spcBef>
                <a:spcPts val="0"/>
              </a:spcBef>
              <a:spcAft>
                <a:spcPts val="0"/>
              </a:spcAft>
              <a:buSzPts val="3300"/>
              <a:buNone/>
              <a:defRPr sz="6000" i="0">
                <a:solidFill>
                  <a:schemeClr val="accent6"/>
                </a:solidFill>
              </a:defRPr>
            </a:lvl1pPr>
            <a:lvl2pPr lvl="1" rtl="0">
              <a:spcBef>
                <a:spcPts val="0"/>
              </a:spcBef>
              <a:spcAft>
                <a:spcPts val="0"/>
              </a:spcAft>
              <a:buSzPts val="3300"/>
              <a:buNone/>
              <a:defRPr sz="3300"/>
            </a:lvl2pPr>
            <a:lvl3pPr lvl="2" rtl="0">
              <a:spcBef>
                <a:spcPts val="0"/>
              </a:spcBef>
              <a:spcAft>
                <a:spcPts val="0"/>
              </a:spcAft>
              <a:buSzPts val="3300"/>
              <a:buNone/>
              <a:defRPr sz="3300"/>
            </a:lvl3pPr>
            <a:lvl4pPr lvl="3" rtl="0">
              <a:spcBef>
                <a:spcPts val="0"/>
              </a:spcBef>
              <a:spcAft>
                <a:spcPts val="0"/>
              </a:spcAft>
              <a:buSzPts val="3300"/>
              <a:buNone/>
              <a:defRPr sz="3300"/>
            </a:lvl4pPr>
            <a:lvl5pPr lvl="4" rtl="0">
              <a:spcBef>
                <a:spcPts val="0"/>
              </a:spcBef>
              <a:spcAft>
                <a:spcPts val="0"/>
              </a:spcAft>
              <a:buSzPts val="3300"/>
              <a:buNone/>
              <a:defRPr sz="3300"/>
            </a:lvl5pPr>
            <a:lvl6pPr lvl="5" rtl="0">
              <a:spcBef>
                <a:spcPts val="0"/>
              </a:spcBef>
              <a:spcAft>
                <a:spcPts val="0"/>
              </a:spcAft>
              <a:buSzPts val="3300"/>
              <a:buNone/>
              <a:defRPr sz="3300"/>
            </a:lvl6pPr>
            <a:lvl7pPr lvl="6" rtl="0">
              <a:spcBef>
                <a:spcPts val="0"/>
              </a:spcBef>
              <a:spcAft>
                <a:spcPts val="0"/>
              </a:spcAft>
              <a:buSzPts val="3300"/>
              <a:buNone/>
              <a:defRPr sz="3300"/>
            </a:lvl7pPr>
            <a:lvl8pPr lvl="7" rtl="0">
              <a:spcBef>
                <a:spcPts val="0"/>
              </a:spcBef>
              <a:spcAft>
                <a:spcPts val="0"/>
              </a:spcAft>
              <a:buSzPts val="3300"/>
              <a:buNone/>
              <a:defRPr sz="3300"/>
            </a:lvl8pPr>
            <a:lvl9pPr lvl="8" rtl="0">
              <a:spcBef>
                <a:spcPts val="0"/>
              </a:spcBef>
              <a:spcAft>
                <a:spcPts val="0"/>
              </a:spcAft>
              <a:buSzPts val="3300"/>
              <a:buNone/>
              <a:defRPr sz="3300"/>
            </a:lvl9pPr>
          </a:lstStyle>
          <a:p>
            <a:endParaRPr/>
          </a:p>
        </p:txBody>
      </p:sp>
      <p:sp>
        <p:nvSpPr>
          <p:cNvPr id="6370" name="Google Shape;6370;p30"/>
          <p:cNvSpPr txBox="1">
            <a:spLocks noGrp="1"/>
          </p:cNvSpPr>
          <p:nvPr>
            <p:ph type="subTitle" idx="1"/>
          </p:nvPr>
        </p:nvSpPr>
        <p:spPr>
          <a:xfrm>
            <a:off x="2919450" y="2434350"/>
            <a:ext cx="3305100" cy="909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a:latin typeface="Ubuntu"/>
                <a:ea typeface="Ubuntu"/>
                <a:cs typeface="Ubuntu"/>
                <a:sym typeface="Ubuntu"/>
              </a:defRPr>
            </a:lvl1pPr>
            <a:lvl2pPr lvl="1" algn="ctr" rtl="0">
              <a:spcBef>
                <a:spcPts val="0"/>
              </a:spcBef>
              <a:spcAft>
                <a:spcPts val="0"/>
              </a:spcAft>
              <a:buNone/>
              <a:defRPr sz="1400">
                <a:latin typeface="Ubuntu"/>
                <a:ea typeface="Ubuntu"/>
                <a:cs typeface="Ubuntu"/>
                <a:sym typeface="Ubuntu"/>
              </a:defRPr>
            </a:lvl2pPr>
            <a:lvl3pPr lvl="2" algn="ctr" rtl="0">
              <a:spcBef>
                <a:spcPts val="0"/>
              </a:spcBef>
              <a:spcAft>
                <a:spcPts val="0"/>
              </a:spcAft>
              <a:buNone/>
              <a:defRPr sz="1400">
                <a:latin typeface="Ubuntu"/>
                <a:ea typeface="Ubuntu"/>
                <a:cs typeface="Ubuntu"/>
                <a:sym typeface="Ubuntu"/>
              </a:defRPr>
            </a:lvl3pPr>
            <a:lvl4pPr lvl="3" algn="ctr" rtl="0">
              <a:spcBef>
                <a:spcPts val="0"/>
              </a:spcBef>
              <a:spcAft>
                <a:spcPts val="0"/>
              </a:spcAft>
              <a:buNone/>
              <a:defRPr sz="1400">
                <a:latin typeface="Ubuntu"/>
                <a:ea typeface="Ubuntu"/>
                <a:cs typeface="Ubuntu"/>
                <a:sym typeface="Ubuntu"/>
              </a:defRPr>
            </a:lvl4pPr>
            <a:lvl5pPr lvl="4" algn="ctr" rtl="0">
              <a:spcBef>
                <a:spcPts val="0"/>
              </a:spcBef>
              <a:spcAft>
                <a:spcPts val="0"/>
              </a:spcAft>
              <a:buNone/>
              <a:defRPr sz="1400">
                <a:latin typeface="Ubuntu"/>
                <a:ea typeface="Ubuntu"/>
                <a:cs typeface="Ubuntu"/>
                <a:sym typeface="Ubuntu"/>
              </a:defRPr>
            </a:lvl5pPr>
            <a:lvl6pPr lvl="5" algn="ctr" rtl="0">
              <a:spcBef>
                <a:spcPts val="0"/>
              </a:spcBef>
              <a:spcAft>
                <a:spcPts val="0"/>
              </a:spcAft>
              <a:buNone/>
              <a:defRPr sz="1400">
                <a:latin typeface="Ubuntu"/>
                <a:ea typeface="Ubuntu"/>
                <a:cs typeface="Ubuntu"/>
                <a:sym typeface="Ubuntu"/>
              </a:defRPr>
            </a:lvl6pPr>
            <a:lvl7pPr lvl="6" algn="ctr" rtl="0">
              <a:spcBef>
                <a:spcPts val="0"/>
              </a:spcBef>
              <a:spcAft>
                <a:spcPts val="0"/>
              </a:spcAft>
              <a:buNone/>
              <a:defRPr sz="1400">
                <a:latin typeface="Ubuntu"/>
                <a:ea typeface="Ubuntu"/>
                <a:cs typeface="Ubuntu"/>
                <a:sym typeface="Ubuntu"/>
              </a:defRPr>
            </a:lvl7pPr>
            <a:lvl8pPr lvl="7" algn="ctr" rtl="0">
              <a:spcBef>
                <a:spcPts val="0"/>
              </a:spcBef>
              <a:spcAft>
                <a:spcPts val="0"/>
              </a:spcAft>
              <a:buNone/>
              <a:defRPr sz="1400">
                <a:latin typeface="Ubuntu"/>
                <a:ea typeface="Ubuntu"/>
                <a:cs typeface="Ubuntu"/>
                <a:sym typeface="Ubuntu"/>
              </a:defRPr>
            </a:lvl8pPr>
            <a:lvl9pPr lvl="8" algn="ctr" rtl="0">
              <a:spcBef>
                <a:spcPts val="0"/>
              </a:spcBef>
              <a:spcAft>
                <a:spcPts val="0"/>
              </a:spcAft>
              <a:buNone/>
              <a:defRPr sz="1400">
                <a:latin typeface="Ubuntu"/>
                <a:ea typeface="Ubuntu"/>
                <a:cs typeface="Ubuntu"/>
                <a:sym typeface="Ubuntu"/>
              </a:defRPr>
            </a:lvl9pPr>
          </a:lstStyle>
          <a:p>
            <a:endParaRPr/>
          </a:p>
        </p:txBody>
      </p:sp>
      <p:sp>
        <p:nvSpPr>
          <p:cNvPr id="6371" name="Google Shape;6371;p30"/>
          <p:cNvSpPr txBox="1">
            <a:spLocks noGrp="1"/>
          </p:cNvSpPr>
          <p:nvPr>
            <p:ph type="subTitle" idx="2"/>
          </p:nvPr>
        </p:nvSpPr>
        <p:spPr>
          <a:xfrm>
            <a:off x="2919450" y="3995538"/>
            <a:ext cx="3305100" cy="42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100">
                <a:latin typeface="Ubuntu"/>
                <a:ea typeface="Ubuntu"/>
                <a:cs typeface="Ubuntu"/>
                <a:sym typeface="Ubuntu"/>
              </a:defRPr>
            </a:lvl1pPr>
            <a:lvl2pPr lvl="1" algn="ctr" rtl="0">
              <a:spcBef>
                <a:spcPts val="0"/>
              </a:spcBef>
              <a:spcAft>
                <a:spcPts val="0"/>
              </a:spcAft>
              <a:buNone/>
              <a:defRPr sz="1100">
                <a:latin typeface="Ubuntu"/>
                <a:ea typeface="Ubuntu"/>
                <a:cs typeface="Ubuntu"/>
                <a:sym typeface="Ubuntu"/>
              </a:defRPr>
            </a:lvl2pPr>
            <a:lvl3pPr lvl="2" algn="ctr" rtl="0">
              <a:spcBef>
                <a:spcPts val="0"/>
              </a:spcBef>
              <a:spcAft>
                <a:spcPts val="0"/>
              </a:spcAft>
              <a:buNone/>
              <a:defRPr sz="1100">
                <a:latin typeface="Ubuntu"/>
                <a:ea typeface="Ubuntu"/>
                <a:cs typeface="Ubuntu"/>
                <a:sym typeface="Ubuntu"/>
              </a:defRPr>
            </a:lvl3pPr>
            <a:lvl4pPr lvl="3" algn="ctr" rtl="0">
              <a:spcBef>
                <a:spcPts val="0"/>
              </a:spcBef>
              <a:spcAft>
                <a:spcPts val="0"/>
              </a:spcAft>
              <a:buNone/>
              <a:defRPr sz="1100">
                <a:latin typeface="Ubuntu"/>
                <a:ea typeface="Ubuntu"/>
                <a:cs typeface="Ubuntu"/>
                <a:sym typeface="Ubuntu"/>
              </a:defRPr>
            </a:lvl4pPr>
            <a:lvl5pPr lvl="4" algn="ctr" rtl="0">
              <a:spcBef>
                <a:spcPts val="0"/>
              </a:spcBef>
              <a:spcAft>
                <a:spcPts val="0"/>
              </a:spcAft>
              <a:buNone/>
              <a:defRPr sz="1100">
                <a:latin typeface="Ubuntu"/>
                <a:ea typeface="Ubuntu"/>
                <a:cs typeface="Ubuntu"/>
                <a:sym typeface="Ubuntu"/>
              </a:defRPr>
            </a:lvl5pPr>
            <a:lvl6pPr lvl="5" algn="ctr" rtl="0">
              <a:spcBef>
                <a:spcPts val="0"/>
              </a:spcBef>
              <a:spcAft>
                <a:spcPts val="0"/>
              </a:spcAft>
              <a:buNone/>
              <a:defRPr sz="1100">
                <a:latin typeface="Ubuntu"/>
                <a:ea typeface="Ubuntu"/>
                <a:cs typeface="Ubuntu"/>
                <a:sym typeface="Ubuntu"/>
              </a:defRPr>
            </a:lvl6pPr>
            <a:lvl7pPr lvl="6" algn="ctr" rtl="0">
              <a:spcBef>
                <a:spcPts val="0"/>
              </a:spcBef>
              <a:spcAft>
                <a:spcPts val="0"/>
              </a:spcAft>
              <a:buNone/>
              <a:defRPr sz="1100">
                <a:latin typeface="Ubuntu"/>
                <a:ea typeface="Ubuntu"/>
                <a:cs typeface="Ubuntu"/>
                <a:sym typeface="Ubuntu"/>
              </a:defRPr>
            </a:lvl7pPr>
            <a:lvl8pPr lvl="7" algn="ctr" rtl="0">
              <a:spcBef>
                <a:spcPts val="0"/>
              </a:spcBef>
              <a:spcAft>
                <a:spcPts val="0"/>
              </a:spcAft>
              <a:buNone/>
              <a:defRPr sz="1100">
                <a:latin typeface="Ubuntu"/>
                <a:ea typeface="Ubuntu"/>
                <a:cs typeface="Ubuntu"/>
                <a:sym typeface="Ubuntu"/>
              </a:defRPr>
            </a:lvl8pPr>
            <a:lvl9pPr lvl="8" algn="ctr" rtl="0">
              <a:spcBef>
                <a:spcPts val="0"/>
              </a:spcBef>
              <a:spcAft>
                <a:spcPts val="0"/>
              </a:spcAft>
              <a:buNone/>
              <a:defRPr sz="1100">
                <a:latin typeface="Ubuntu"/>
                <a:ea typeface="Ubuntu"/>
                <a:cs typeface="Ubuntu"/>
                <a:sym typeface="Ubuntu"/>
              </a:defRPr>
            </a:lvl9pPr>
          </a:lstStyle>
          <a:p>
            <a:endParaRPr/>
          </a:p>
        </p:txBody>
      </p:sp>
      <p:sp>
        <p:nvSpPr>
          <p:cNvPr id="6372" name="Google Shape;6372;p30"/>
          <p:cNvSpPr txBox="1"/>
          <p:nvPr/>
        </p:nvSpPr>
        <p:spPr>
          <a:xfrm>
            <a:off x="3110550" y="3412263"/>
            <a:ext cx="2922900" cy="568200"/>
          </a:xfrm>
          <a:prstGeom prst="rect">
            <a:avLst/>
          </a:prstGeom>
          <a:noFill/>
          <a:ln>
            <a:noFill/>
          </a:ln>
        </p:spPr>
        <p:txBody>
          <a:bodyPr spcFirstLastPara="1" wrap="square" lIns="91425" tIns="91425" rIns="91425" bIns="91425" anchor="t" anchorCtr="0">
            <a:noAutofit/>
          </a:bodyPr>
          <a:lstStyle/>
          <a:p>
            <a:pPr marL="0" lvl="0" indent="0" algn="ctr" rtl="0">
              <a:lnSpc>
                <a:spcPct val="114000"/>
              </a:lnSpc>
              <a:spcBef>
                <a:spcPts val="0"/>
              </a:spcBef>
              <a:spcAft>
                <a:spcPts val="0"/>
              </a:spcAft>
              <a:buClr>
                <a:schemeClr val="dk1"/>
              </a:buClr>
              <a:buSzPts val="1100"/>
              <a:buFont typeface="Arial"/>
              <a:buNone/>
            </a:pPr>
            <a:r>
              <a:rPr lang="en" sz="900">
                <a:solidFill>
                  <a:schemeClr val="dk1"/>
                </a:solidFill>
                <a:latin typeface="Ubuntu"/>
                <a:ea typeface="Ubuntu"/>
                <a:cs typeface="Ubuntu"/>
                <a:sym typeface="Ubuntu"/>
              </a:rPr>
              <a:t>CREDITS: This presentation template was created by</a:t>
            </a:r>
            <a:r>
              <a:rPr lang="en" sz="900" b="1">
                <a:solidFill>
                  <a:schemeClr val="dk1"/>
                </a:solidFill>
                <a:latin typeface="Ubuntu"/>
                <a:ea typeface="Ubuntu"/>
                <a:cs typeface="Ubuntu"/>
                <a:sym typeface="Ubuntu"/>
              </a:rPr>
              <a:t> </a:t>
            </a:r>
            <a:r>
              <a:rPr lang="en" sz="900" b="1">
                <a:solidFill>
                  <a:schemeClr val="dk1"/>
                </a:solidFill>
                <a:uFill>
                  <a:noFill/>
                </a:uFill>
                <a:latin typeface="Ubuntu"/>
                <a:ea typeface="Ubuntu"/>
                <a:cs typeface="Ubuntu"/>
                <a:sym typeface="Ubuntu"/>
                <a:hlinkClick r:id="rId2">
                  <a:extLst>
                    <a:ext uri="{A12FA001-AC4F-418D-AE19-62706E023703}">
                      <ahyp:hlinkClr xmlns:ahyp="http://schemas.microsoft.com/office/drawing/2018/hyperlinkcolor" val="tx"/>
                    </a:ext>
                  </a:extLst>
                </a:hlinkClick>
              </a:rPr>
              <a:t>Slidesgo</a:t>
            </a:r>
            <a:r>
              <a:rPr lang="en" sz="900" b="1">
                <a:solidFill>
                  <a:schemeClr val="dk1"/>
                </a:solidFill>
                <a:latin typeface="Ubuntu"/>
                <a:ea typeface="Ubuntu"/>
                <a:cs typeface="Ubuntu"/>
                <a:sym typeface="Ubuntu"/>
              </a:rPr>
              <a:t>,</a:t>
            </a:r>
            <a:r>
              <a:rPr lang="en" sz="900">
                <a:solidFill>
                  <a:schemeClr val="dk1"/>
                </a:solidFill>
                <a:latin typeface="Ubuntu"/>
                <a:ea typeface="Ubuntu"/>
                <a:cs typeface="Ubuntu"/>
                <a:sym typeface="Ubuntu"/>
              </a:rPr>
              <a:t> including icons by </a:t>
            </a:r>
            <a:r>
              <a:rPr lang="en" sz="900" b="1">
                <a:solidFill>
                  <a:schemeClr val="dk1"/>
                </a:solidFill>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Flaticon</a:t>
            </a:r>
            <a:r>
              <a:rPr lang="en" sz="900" b="1">
                <a:solidFill>
                  <a:schemeClr val="dk1"/>
                </a:solidFill>
                <a:latin typeface="Ubuntu"/>
                <a:ea typeface="Ubuntu"/>
                <a:cs typeface="Ubuntu"/>
                <a:sym typeface="Ubuntu"/>
              </a:rPr>
              <a:t>, </a:t>
            </a:r>
            <a:r>
              <a:rPr lang="en" sz="900">
                <a:solidFill>
                  <a:schemeClr val="dk1"/>
                </a:solidFill>
                <a:latin typeface="Ubuntu"/>
                <a:ea typeface="Ubuntu"/>
                <a:cs typeface="Ubuntu"/>
                <a:sym typeface="Ubuntu"/>
              </a:rPr>
              <a:t>infographics &amp; images by </a:t>
            </a:r>
            <a:r>
              <a:rPr lang="en" sz="900" b="1">
                <a:solidFill>
                  <a:schemeClr val="dk1"/>
                </a:solidFill>
                <a:uFill>
                  <a:noFill/>
                </a:uFill>
                <a:latin typeface="Ubuntu"/>
                <a:ea typeface="Ubuntu"/>
                <a:cs typeface="Ubuntu"/>
                <a:sym typeface="Ubuntu"/>
                <a:hlinkClick r:id="rId4">
                  <a:extLst>
                    <a:ext uri="{A12FA001-AC4F-418D-AE19-62706E023703}">
                      <ahyp:hlinkClr xmlns:ahyp="http://schemas.microsoft.com/office/drawing/2018/hyperlinkcolor" val="tx"/>
                    </a:ext>
                  </a:extLst>
                </a:hlinkClick>
              </a:rPr>
              <a:t>Freepik</a:t>
            </a:r>
            <a:r>
              <a:rPr lang="en" sz="900" b="1">
                <a:solidFill>
                  <a:schemeClr val="dk1"/>
                </a:solidFill>
                <a:latin typeface="Ubuntu"/>
                <a:ea typeface="Ubuntu"/>
                <a:cs typeface="Ubuntu"/>
                <a:sym typeface="Ubuntu"/>
              </a:rPr>
              <a:t> </a:t>
            </a:r>
            <a:endParaRPr b="1">
              <a:solidFill>
                <a:schemeClr val="dk1"/>
              </a:solidFill>
              <a:latin typeface="Ubuntu"/>
              <a:ea typeface="Ubuntu"/>
              <a:cs typeface="Ubuntu"/>
              <a:sym typeface="Ubuntu"/>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CUSTOM_21_1_1_1">
    <p:spTree>
      <p:nvGrpSpPr>
        <p:cNvPr id="1" name="Shape 6373"/>
        <p:cNvGrpSpPr/>
        <p:nvPr/>
      </p:nvGrpSpPr>
      <p:grpSpPr>
        <a:xfrm>
          <a:off x="0" y="0"/>
          <a:ext cx="0" cy="0"/>
          <a:chOff x="0" y="0"/>
          <a:chExt cx="0" cy="0"/>
        </a:xfrm>
      </p:grpSpPr>
      <p:grpSp>
        <p:nvGrpSpPr>
          <p:cNvPr id="6374" name="Google Shape;6374;p31"/>
          <p:cNvGrpSpPr/>
          <p:nvPr/>
        </p:nvGrpSpPr>
        <p:grpSpPr>
          <a:xfrm>
            <a:off x="3140576" y="798602"/>
            <a:ext cx="3494156" cy="2821581"/>
            <a:chOff x="-2181289" y="-2143859"/>
            <a:chExt cx="13506595" cy="10906769"/>
          </a:xfrm>
        </p:grpSpPr>
        <p:sp>
          <p:nvSpPr>
            <p:cNvPr id="6375" name="Google Shape;6375;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8" name="Google Shape;6388;p31"/>
          <p:cNvGrpSpPr/>
          <p:nvPr/>
        </p:nvGrpSpPr>
        <p:grpSpPr>
          <a:xfrm>
            <a:off x="-2298512" y="3382627"/>
            <a:ext cx="3494156" cy="2821581"/>
            <a:chOff x="-2181289" y="-2143859"/>
            <a:chExt cx="13506595" cy="10906769"/>
          </a:xfrm>
        </p:grpSpPr>
        <p:sp>
          <p:nvSpPr>
            <p:cNvPr id="6389" name="Google Shape;6389;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2" name="Google Shape;6402;p31"/>
          <p:cNvGrpSpPr/>
          <p:nvPr/>
        </p:nvGrpSpPr>
        <p:grpSpPr>
          <a:xfrm>
            <a:off x="-2298512" y="1557027"/>
            <a:ext cx="3494156" cy="2821581"/>
            <a:chOff x="-2181289" y="-2143859"/>
            <a:chExt cx="13506595" cy="10906769"/>
          </a:xfrm>
        </p:grpSpPr>
        <p:sp>
          <p:nvSpPr>
            <p:cNvPr id="6403" name="Google Shape;6403;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6" name="Google Shape;6416;p31"/>
          <p:cNvGrpSpPr/>
          <p:nvPr/>
        </p:nvGrpSpPr>
        <p:grpSpPr>
          <a:xfrm>
            <a:off x="903263" y="1877202"/>
            <a:ext cx="3494156" cy="2821581"/>
            <a:chOff x="-2181289" y="-2143859"/>
            <a:chExt cx="13506595" cy="10906769"/>
          </a:xfrm>
        </p:grpSpPr>
        <p:sp>
          <p:nvSpPr>
            <p:cNvPr id="6417" name="Google Shape;6417;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0" name="Google Shape;6430;p31"/>
          <p:cNvGrpSpPr/>
          <p:nvPr/>
        </p:nvGrpSpPr>
        <p:grpSpPr>
          <a:xfrm>
            <a:off x="-627887" y="2472340"/>
            <a:ext cx="3494156" cy="2821581"/>
            <a:chOff x="-2181289" y="-2143859"/>
            <a:chExt cx="13506595" cy="10906769"/>
          </a:xfrm>
        </p:grpSpPr>
        <p:sp>
          <p:nvSpPr>
            <p:cNvPr id="6431" name="Google Shape;6431;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44" name="Google Shape;6444;p31"/>
          <p:cNvGrpSpPr/>
          <p:nvPr/>
        </p:nvGrpSpPr>
        <p:grpSpPr>
          <a:xfrm>
            <a:off x="-829337" y="-506073"/>
            <a:ext cx="3494156" cy="2821581"/>
            <a:chOff x="-2181289" y="-2143859"/>
            <a:chExt cx="13506595" cy="10906769"/>
          </a:xfrm>
        </p:grpSpPr>
        <p:sp>
          <p:nvSpPr>
            <p:cNvPr id="6445" name="Google Shape;6445;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8" name="Google Shape;6458;p31"/>
          <p:cNvGrpSpPr/>
          <p:nvPr/>
        </p:nvGrpSpPr>
        <p:grpSpPr>
          <a:xfrm>
            <a:off x="2331088" y="-506073"/>
            <a:ext cx="3494156" cy="2821581"/>
            <a:chOff x="-2181289" y="-2143859"/>
            <a:chExt cx="13506595" cy="10906769"/>
          </a:xfrm>
        </p:grpSpPr>
        <p:sp>
          <p:nvSpPr>
            <p:cNvPr id="6459" name="Google Shape;6459;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2" name="Google Shape;6472;p31"/>
          <p:cNvGrpSpPr/>
          <p:nvPr/>
        </p:nvGrpSpPr>
        <p:grpSpPr>
          <a:xfrm>
            <a:off x="841288" y="409240"/>
            <a:ext cx="3494156" cy="2821581"/>
            <a:chOff x="-2181289" y="-2143859"/>
            <a:chExt cx="13506595" cy="10906769"/>
          </a:xfrm>
        </p:grpSpPr>
        <p:sp>
          <p:nvSpPr>
            <p:cNvPr id="6473" name="Google Shape;6473;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6" name="Google Shape;6486;p31"/>
          <p:cNvGrpSpPr/>
          <p:nvPr/>
        </p:nvGrpSpPr>
        <p:grpSpPr>
          <a:xfrm>
            <a:off x="1251938" y="3620177"/>
            <a:ext cx="3494156" cy="2821581"/>
            <a:chOff x="-2181289" y="-2143859"/>
            <a:chExt cx="13506595" cy="10906769"/>
          </a:xfrm>
        </p:grpSpPr>
        <p:sp>
          <p:nvSpPr>
            <p:cNvPr id="6487" name="Google Shape;6487;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0" name="Google Shape;6500;p31"/>
          <p:cNvGrpSpPr/>
          <p:nvPr/>
        </p:nvGrpSpPr>
        <p:grpSpPr>
          <a:xfrm>
            <a:off x="4515638" y="3620177"/>
            <a:ext cx="3494156" cy="2821581"/>
            <a:chOff x="-2181289" y="-2143859"/>
            <a:chExt cx="13506595" cy="10906769"/>
          </a:xfrm>
        </p:grpSpPr>
        <p:sp>
          <p:nvSpPr>
            <p:cNvPr id="6501" name="Google Shape;6501;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4" name="Google Shape;6514;p31"/>
          <p:cNvGrpSpPr/>
          <p:nvPr/>
        </p:nvGrpSpPr>
        <p:grpSpPr>
          <a:xfrm>
            <a:off x="2922563" y="4452865"/>
            <a:ext cx="3494156" cy="2821581"/>
            <a:chOff x="-2181289" y="-2143859"/>
            <a:chExt cx="13506595" cy="10906769"/>
          </a:xfrm>
        </p:grpSpPr>
        <p:sp>
          <p:nvSpPr>
            <p:cNvPr id="6515" name="Google Shape;6515;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8" name="Google Shape;6528;p31"/>
          <p:cNvGrpSpPr/>
          <p:nvPr/>
        </p:nvGrpSpPr>
        <p:grpSpPr>
          <a:xfrm>
            <a:off x="1193063" y="3620177"/>
            <a:ext cx="3494156" cy="2821581"/>
            <a:chOff x="-2181289" y="-2143859"/>
            <a:chExt cx="13506595" cy="10906769"/>
          </a:xfrm>
        </p:grpSpPr>
        <p:sp>
          <p:nvSpPr>
            <p:cNvPr id="6529" name="Google Shape;6529;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2" name="Google Shape;6542;p31"/>
          <p:cNvGrpSpPr/>
          <p:nvPr/>
        </p:nvGrpSpPr>
        <p:grpSpPr>
          <a:xfrm>
            <a:off x="4456763" y="3620177"/>
            <a:ext cx="3494156" cy="2821581"/>
            <a:chOff x="-2181289" y="-2143859"/>
            <a:chExt cx="13506595" cy="10906769"/>
          </a:xfrm>
        </p:grpSpPr>
        <p:sp>
          <p:nvSpPr>
            <p:cNvPr id="6543" name="Google Shape;6543;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56" name="Google Shape;6556;p31"/>
          <p:cNvGrpSpPr/>
          <p:nvPr/>
        </p:nvGrpSpPr>
        <p:grpSpPr>
          <a:xfrm>
            <a:off x="5072738" y="2709890"/>
            <a:ext cx="3494156" cy="2821581"/>
            <a:chOff x="-2181289" y="-2143859"/>
            <a:chExt cx="13506595" cy="10906769"/>
          </a:xfrm>
        </p:grpSpPr>
        <p:sp>
          <p:nvSpPr>
            <p:cNvPr id="6557" name="Google Shape;6557;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0" name="Google Shape;6570;p31"/>
          <p:cNvGrpSpPr/>
          <p:nvPr/>
        </p:nvGrpSpPr>
        <p:grpSpPr>
          <a:xfrm>
            <a:off x="3343238" y="1877202"/>
            <a:ext cx="3494156" cy="2821581"/>
            <a:chOff x="-2181289" y="-2143859"/>
            <a:chExt cx="13506595" cy="10906769"/>
          </a:xfrm>
        </p:grpSpPr>
        <p:sp>
          <p:nvSpPr>
            <p:cNvPr id="6571" name="Google Shape;6571;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84" name="Google Shape;6584;p31"/>
          <p:cNvGrpSpPr/>
          <p:nvPr/>
        </p:nvGrpSpPr>
        <p:grpSpPr>
          <a:xfrm>
            <a:off x="6606938" y="1877202"/>
            <a:ext cx="3494156" cy="2821581"/>
            <a:chOff x="-2181289" y="-2143859"/>
            <a:chExt cx="13506595" cy="10906769"/>
          </a:xfrm>
        </p:grpSpPr>
        <p:sp>
          <p:nvSpPr>
            <p:cNvPr id="6585" name="Google Shape;6585;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98" name="Google Shape;6598;p31"/>
          <p:cNvGrpSpPr/>
          <p:nvPr/>
        </p:nvGrpSpPr>
        <p:grpSpPr>
          <a:xfrm>
            <a:off x="5576288" y="326615"/>
            <a:ext cx="3494156" cy="2821581"/>
            <a:chOff x="-2181289" y="-2143859"/>
            <a:chExt cx="13506595" cy="10906769"/>
          </a:xfrm>
        </p:grpSpPr>
        <p:sp>
          <p:nvSpPr>
            <p:cNvPr id="6599" name="Google Shape;6599;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12" name="Google Shape;6612;p31"/>
          <p:cNvGrpSpPr/>
          <p:nvPr/>
        </p:nvGrpSpPr>
        <p:grpSpPr>
          <a:xfrm>
            <a:off x="3846788" y="-506073"/>
            <a:ext cx="3494156" cy="2821581"/>
            <a:chOff x="-2181289" y="-2143859"/>
            <a:chExt cx="13506595" cy="10906769"/>
          </a:xfrm>
        </p:grpSpPr>
        <p:sp>
          <p:nvSpPr>
            <p:cNvPr id="6613" name="Google Shape;6613;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26" name="Google Shape;6626;p31"/>
          <p:cNvGrpSpPr/>
          <p:nvPr/>
        </p:nvGrpSpPr>
        <p:grpSpPr>
          <a:xfrm>
            <a:off x="7110488" y="-506073"/>
            <a:ext cx="3494156" cy="2821581"/>
            <a:chOff x="-2181289" y="-2143859"/>
            <a:chExt cx="13506595" cy="10906769"/>
          </a:xfrm>
        </p:grpSpPr>
        <p:sp>
          <p:nvSpPr>
            <p:cNvPr id="6627" name="Google Shape;6627;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0" name="Google Shape;6640;p31"/>
          <p:cNvGrpSpPr/>
          <p:nvPr/>
        </p:nvGrpSpPr>
        <p:grpSpPr>
          <a:xfrm>
            <a:off x="6837388" y="3537527"/>
            <a:ext cx="3494156" cy="2821581"/>
            <a:chOff x="-2181289" y="-2143859"/>
            <a:chExt cx="13506595" cy="10906769"/>
          </a:xfrm>
        </p:grpSpPr>
        <p:sp>
          <p:nvSpPr>
            <p:cNvPr id="6641" name="Google Shape;6641;p31"/>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1"/>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1"/>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1"/>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1"/>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1"/>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1"/>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1"/>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1"/>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1"/>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1"/>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1"/>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1"/>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1_1_1_1_1">
    <p:spTree>
      <p:nvGrpSpPr>
        <p:cNvPr id="1" name="Shape 6654"/>
        <p:cNvGrpSpPr/>
        <p:nvPr/>
      </p:nvGrpSpPr>
      <p:grpSpPr>
        <a:xfrm>
          <a:off x="0" y="0"/>
          <a:ext cx="0" cy="0"/>
          <a:chOff x="0" y="0"/>
          <a:chExt cx="0" cy="0"/>
        </a:xfrm>
      </p:grpSpPr>
      <p:grpSp>
        <p:nvGrpSpPr>
          <p:cNvPr id="6655" name="Google Shape;6655;p32"/>
          <p:cNvGrpSpPr/>
          <p:nvPr/>
        </p:nvGrpSpPr>
        <p:grpSpPr>
          <a:xfrm>
            <a:off x="-638212" y="-813248"/>
            <a:ext cx="3494156" cy="2821581"/>
            <a:chOff x="-2181289" y="-2143859"/>
            <a:chExt cx="13506595" cy="10906769"/>
          </a:xfrm>
        </p:grpSpPr>
        <p:sp>
          <p:nvSpPr>
            <p:cNvPr id="6656" name="Google Shape;6656;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3" name="Google Shape;6663;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4" name="Google Shape;6664;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9" name="Google Shape;6669;p32"/>
          <p:cNvGrpSpPr/>
          <p:nvPr/>
        </p:nvGrpSpPr>
        <p:grpSpPr>
          <a:xfrm>
            <a:off x="1063438" y="-813248"/>
            <a:ext cx="3494156" cy="2821581"/>
            <a:chOff x="-2181289" y="-2143859"/>
            <a:chExt cx="13506595" cy="10906769"/>
          </a:xfrm>
        </p:grpSpPr>
        <p:sp>
          <p:nvSpPr>
            <p:cNvPr id="6670" name="Google Shape;6670;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83" name="Google Shape;6683;p32"/>
          <p:cNvGrpSpPr/>
          <p:nvPr/>
        </p:nvGrpSpPr>
        <p:grpSpPr>
          <a:xfrm>
            <a:off x="2757263" y="-813248"/>
            <a:ext cx="3494156" cy="2821581"/>
            <a:chOff x="-2181289" y="-2143859"/>
            <a:chExt cx="13506595" cy="10906769"/>
          </a:xfrm>
        </p:grpSpPr>
        <p:sp>
          <p:nvSpPr>
            <p:cNvPr id="6684" name="Google Shape;6684;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97" name="Google Shape;6697;p32"/>
          <p:cNvGrpSpPr/>
          <p:nvPr/>
        </p:nvGrpSpPr>
        <p:grpSpPr>
          <a:xfrm>
            <a:off x="6088913" y="-898373"/>
            <a:ext cx="3494156" cy="2821581"/>
            <a:chOff x="-2181289" y="-2143859"/>
            <a:chExt cx="13506595" cy="10906769"/>
          </a:xfrm>
        </p:grpSpPr>
        <p:sp>
          <p:nvSpPr>
            <p:cNvPr id="6698" name="Google Shape;6698;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11" name="Google Shape;6711;p32"/>
          <p:cNvGrpSpPr/>
          <p:nvPr/>
        </p:nvGrpSpPr>
        <p:grpSpPr>
          <a:xfrm>
            <a:off x="7756838" y="-898373"/>
            <a:ext cx="3494156" cy="2821581"/>
            <a:chOff x="-2181289" y="-2143859"/>
            <a:chExt cx="13506595" cy="10906769"/>
          </a:xfrm>
        </p:grpSpPr>
        <p:sp>
          <p:nvSpPr>
            <p:cNvPr id="6712" name="Google Shape;6712;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25" name="Google Shape;6725;p32"/>
          <p:cNvGrpSpPr/>
          <p:nvPr/>
        </p:nvGrpSpPr>
        <p:grpSpPr>
          <a:xfrm>
            <a:off x="-891387" y="2951327"/>
            <a:ext cx="3494156" cy="2821581"/>
            <a:chOff x="-2181289" y="-2143859"/>
            <a:chExt cx="13506595" cy="10906769"/>
          </a:xfrm>
        </p:grpSpPr>
        <p:sp>
          <p:nvSpPr>
            <p:cNvPr id="6726" name="Google Shape;6726;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39" name="Google Shape;6739;p32"/>
          <p:cNvGrpSpPr/>
          <p:nvPr/>
        </p:nvGrpSpPr>
        <p:grpSpPr>
          <a:xfrm>
            <a:off x="810263" y="2951327"/>
            <a:ext cx="3494156" cy="2821581"/>
            <a:chOff x="-2181289" y="-2143859"/>
            <a:chExt cx="13506595" cy="10906769"/>
          </a:xfrm>
        </p:grpSpPr>
        <p:sp>
          <p:nvSpPr>
            <p:cNvPr id="6740" name="Google Shape;6740;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53" name="Google Shape;6753;p32"/>
          <p:cNvGrpSpPr/>
          <p:nvPr/>
        </p:nvGrpSpPr>
        <p:grpSpPr>
          <a:xfrm>
            <a:off x="2504088" y="2951327"/>
            <a:ext cx="3494156" cy="2821581"/>
            <a:chOff x="-2181289" y="-2143859"/>
            <a:chExt cx="13506595" cy="10906769"/>
          </a:xfrm>
        </p:grpSpPr>
        <p:sp>
          <p:nvSpPr>
            <p:cNvPr id="6754" name="Google Shape;6754;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7" name="Google Shape;6767;p32"/>
          <p:cNvGrpSpPr/>
          <p:nvPr/>
        </p:nvGrpSpPr>
        <p:grpSpPr>
          <a:xfrm>
            <a:off x="5835738" y="2866202"/>
            <a:ext cx="3494156" cy="2821581"/>
            <a:chOff x="-2181289" y="-2143859"/>
            <a:chExt cx="13506595" cy="10906769"/>
          </a:xfrm>
        </p:grpSpPr>
        <p:sp>
          <p:nvSpPr>
            <p:cNvPr id="6768" name="Google Shape;6768;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4" name="Google Shape;6774;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5" name="Google Shape;6775;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6" name="Google Shape;6776;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7" name="Google Shape;6777;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8" name="Google Shape;6778;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9" name="Google Shape;6779;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1" name="Google Shape;6781;p32"/>
          <p:cNvGrpSpPr/>
          <p:nvPr/>
        </p:nvGrpSpPr>
        <p:grpSpPr>
          <a:xfrm>
            <a:off x="7503663" y="2866202"/>
            <a:ext cx="3494156" cy="2821581"/>
            <a:chOff x="-2181289" y="-2143859"/>
            <a:chExt cx="13506595" cy="10906769"/>
          </a:xfrm>
        </p:grpSpPr>
        <p:sp>
          <p:nvSpPr>
            <p:cNvPr id="6782" name="Google Shape;6782;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95" name="Google Shape;6795;p32"/>
          <p:cNvGrpSpPr/>
          <p:nvPr/>
        </p:nvGrpSpPr>
        <p:grpSpPr>
          <a:xfrm>
            <a:off x="-800962" y="862477"/>
            <a:ext cx="3494156" cy="2821581"/>
            <a:chOff x="-2181289" y="-2143859"/>
            <a:chExt cx="13506595" cy="10906769"/>
          </a:xfrm>
        </p:grpSpPr>
        <p:sp>
          <p:nvSpPr>
            <p:cNvPr id="6796" name="Google Shape;6796;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9" name="Google Shape;6809;p32"/>
          <p:cNvGrpSpPr/>
          <p:nvPr/>
        </p:nvGrpSpPr>
        <p:grpSpPr>
          <a:xfrm>
            <a:off x="900688" y="862477"/>
            <a:ext cx="3494156" cy="2821581"/>
            <a:chOff x="-2181289" y="-2143859"/>
            <a:chExt cx="13506595" cy="10906769"/>
          </a:xfrm>
        </p:grpSpPr>
        <p:sp>
          <p:nvSpPr>
            <p:cNvPr id="6810" name="Google Shape;6810;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23" name="Google Shape;6823;p32"/>
          <p:cNvGrpSpPr/>
          <p:nvPr/>
        </p:nvGrpSpPr>
        <p:grpSpPr>
          <a:xfrm>
            <a:off x="2594513" y="862477"/>
            <a:ext cx="3494156" cy="2821581"/>
            <a:chOff x="-2181289" y="-2143859"/>
            <a:chExt cx="13506595" cy="10906769"/>
          </a:xfrm>
        </p:grpSpPr>
        <p:sp>
          <p:nvSpPr>
            <p:cNvPr id="6824" name="Google Shape;6824;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37" name="Google Shape;6837;p32"/>
          <p:cNvGrpSpPr/>
          <p:nvPr/>
        </p:nvGrpSpPr>
        <p:grpSpPr>
          <a:xfrm>
            <a:off x="5926163" y="777352"/>
            <a:ext cx="3494156" cy="2821581"/>
            <a:chOff x="-2181289" y="-2143859"/>
            <a:chExt cx="13506595" cy="10906769"/>
          </a:xfrm>
        </p:grpSpPr>
        <p:sp>
          <p:nvSpPr>
            <p:cNvPr id="6838" name="Google Shape;6838;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51" name="Google Shape;6851;p32"/>
          <p:cNvGrpSpPr/>
          <p:nvPr/>
        </p:nvGrpSpPr>
        <p:grpSpPr>
          <a:xfrm>
            <a:off x="7594088" y="777352"/>
            <a:ext cx="3494156" cy="2821581"/>
            <a:chOff x="-2181289" y="-2143859"/>
            <a:chExt cx="13506595" cy="10906769"/>
          </a:xfrm>
        </p:grpSpPr>
        <p:sp>
          <p:nvSpPr>
            <p:cNvPr id="6852" name="Google Shape;6852;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65" name="Google Shape;6865;p32"/>
          <p:cNvGrpSpPr/>
          <p:nvPr/>
        </p:nvGrpSpPr>
        <p:grpSpPr>
          <a:xfrm>
            <a:off x="4458913" y="-813248"/>
            <a:ext cx="3494156" cy="2821581"/>
            <a:chOff x="-2181289" y="-2143859"/>
            <a:chExt cx="13506595" cy="10906769"/>
          </a:xfrm>
        </p:grpSpPr>
        <p:sp>
          <p:nvSpPr>
            <p:cNvPr id="6866" name="Google Shape;6866;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79" name="Google Shape;6879;p32"/>
          <p:cNvGrpSpPr/>
          <p:nvPr/>
        </p:nvGrpSpPr>
        <p:grpSpPr>
          <a:xfrm>
            <a:off x="4205738" y="2951327"/>
            <a:ext cx="3494156" cy="2821581"/>
            <a:chOff x="-2181289" y="-2143859"/>
            <a:chExt cx="13506595" cy="10906769"/>
          </a:xfrm>
        </p:grpSpPr>
        <p:sp>
          <p:nvSpPr>
            <p:cNvPr id="6880" name="Google Shape;6880;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9" name="Google Shape;6889;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0" name="Google Shape;6890;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93" name="Google Shape;6893;p32"/>
          <p:cNvGrpSpPr/>
          <p:nvPr/>
        </p:nvGrpSpPr>
        <p:grpSpPr>
          <a:xfrm>
            <a:off x="4296163" y="862477"/>
            <a:ext cx="3494156" cy="2821581"/>
            <a:chOff x="-2181289" y="-2143859"/>
            <a:chExt cx="13506595" cy="10906769"/>
          </a:xfrm>
        </p:grpSpPr>
        <p:sp>
          <p:nvSpPr>
            <p:cNvPr id="6894" name="Google Shape;6894;p32"/>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2"/>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2"/>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2"/>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2"/>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2"/>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2"/>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2"/>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2"/>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2"/>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2"/>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2"/>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2"/>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6"/>
        <p:cNvGrpSpPr/>
        <p:nvPr/>
      </p:nvGrpSpPr>
      <p:grpSpPr>
        <a:xfrm>
          <a:off x="0" y="0"/>
          <a:ext cx="0" cy="0"/>
          <a:chOff x="0" y="0"/>
          <a:chExt cx="0" cy="0"/>
        </a:xfrm>
      </p:grpSpPr>
      <p:grpSp>
        <p:nvGrpSpPr>
          <p:cNvPr id="197" name="Google Shape;197;p3"/>
          <p:cNvGrpSpPr/>
          <p:nvPr/>
        </p:nvGrpSpPr>
        <p:grpSpPr>
          <a:xfrm>
            <a:off x="-769112" y="-643573"/>
            <a:ext cx="10682206" cy="7344406"/>
            <a:chOff x="-769112" y="-643573"/>
            <a:chExt cx="10682206" cy="7344406"/>
          </a:xfrm>
        </p:grpSpPr>
        <p:grpSp>
          <p:nvGrpSpPr>
            <p:cNvPr id="198" name="Google Shape;198;p3"/>
            <p:cNvGrpSpPr/>
            <p:nvPr/>
          </p:nvGrpSpPr>
          <p:grpSpPr>
            <a:xfrm>
              <a:off x="-375662" y="-550610"/>
              <a:ext cx="3494156" cy="2821581"/>
              <a:chOff x="-2181289" y="-2143859"/>
              <a:chExt cx="13506595" cy="10906769"/>
            </a:xfrm>
          </p:grpSpPr>
          <p:sp>
            <p:nvSpPr>
              <p:cNvPr id="199" name="Google Shape;199;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3"/>
            <p:cNvGrpSpPr/>
            <p:nvPr/>
          </p:nvGrpSpPr>
          <p:grpSpPr>
            <a:xfrm>
              <a:off x="1285738" y="935190"/>
              <a:ext cx="3494156" cy="2821581"/>
              <a:chOff x="-2181289" y="-2143859"/>
              <a:chExt cx="13506595" cy="10906769"/>
            </a:xfrm>
          </p:grpSpPr>
          <p:sp>
            <p:nvSpPr>
              <p:cNvPr id="213" name="Google Shape;213;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3"/>
            <p:cNvGrpSpPr/>
            <p:nvPr/>
          </p:nvGrpSpPr>
          <p:grpSpPr>
            <a:xfrm>
              <a:off x="1285738" y="3161215"/>
              <a:ext cx="3494156" cy="2821581"/>
              <a:chOff x="-2181289" y="-2143859"/>
              <a:chExt cx="13506595" cy="10906769"/>
            </a:xfrm>
          </p:grpSpPr>
          <p:sp>
            <p:nvSpPr>
              <p:cNvPr id="227" name="Google Shape;227;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3"/>
            <p:cNvGrpSpPr/>
            <p:nvPr/>
          </p:nvGrpSpPr>
          <p:grpSpPr>
            <a:xfrm>
              <a:off x="-769112" y="3025715"/>
              <a:ext cx="3494156" cy="2821581"/>
              <a:chOff x="-2181289" y="-2143859"/>
              <a:chExt cx="13506595" cy="10906769"/>
            </a:xfrm>
          </p:grpSpPr>
          <p:sp>
            <p:nvSpPr>
              <p:cNvPr id="241" name="Google Shape;241;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4" name="Google Shape;254;p3"/>
            <p:cNvGrpSpPr/>
            <p:nvPr/>
          </p:nvGrpSpPr>
          <p:grpSpPr>
            <a:xfrm>
              <a:off x="6155463" y="2438152"/>
              <a:ext cx="3494156" cy="2821581"/>
              <a:chOff x="-2181289" y="-2143859"/>
              <a:chExt cx="13506595" cy="10906769"/>
            </a:xfrm>
          </p:grpSpPr>
          <p:sp>
            <p:nvSpPr>
              <p:cNvPr id="255" name="Google Shape;255;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 name="Google Shape;268;p3"/>
            <p:cNvGrpSpPr/>
            <p:nvPr/>
          </p:nvGrpSpPr>
          <p:grpSpPr>
            <a:xfrm>
              <a:off x="6418938" y="501627"/>
              <a:ext cx="3494156" cy="2821581"/>
              <a:chOff x="-2181289" y="-2143859"/>
              <a:chExt cx="13506595" cy="10906769"/>
            </a:xfrm>
          </p:grpSpPr>
          <p:sp>
            <p:nvSpPr>
              <p:cNvPr id="269" name="Google Shape;269;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2" name="Google Shape;282;p3"/>
            <p:cNvGrpSpPr/>
            <p:nvPr/>
          </p:nvGrpSpPr>
          <p:grpSpPr>
            <a:xfrm>
              <a:off x="5714688" y="-643573"/>
              <a:ext cx="3494156" cy="2821581"/>
              <a:chOff x="-2181289" y="-2143859"/>
              <a:chExt cx="13506595" cy="10906769"/>
            </a:xfrm>
          </p:grpSpPr>
          <p:sp>
            <p:nvSpPr>
              <p:cNvPr id="283" name="Google Shape;283;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3"/>
            <p:cNvGrpSpPr/>
            <p:nvPr/>
          </p:nvGrpSpPr>
          <p:grpSpPr>
            <a:xfrm>
              <a:off x="3427313" y="3323190"/>
              <a:ext cx="3494156" cy="2821581"/>
              <a:chOff x="-2181289" y="-2143859"/>
              <a:chExt cx="13506595" cy="10906769"/>
            </a:xfrm>
          </p:grpSpPr>
          <p:sp>
            <p:nvSpPr>
              <p:cNvPr id="297" name="Google Shape;297;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3"/>
            <p:cNvGrpSpPr/>
            <p:nvPr/>
          </p:nvGrpSpPr>
          <p:grpSpPr>
            <a:xfrm>
              <a:off x="2324326" y="-550610"/>
              <a:ext cx="3494156" cy="2821581"/>
              <a:chOff x="-2181289" y="-2143859"/>
              <a:chExt cx="13506595" cy="10906769"/>
            </a:xfrm>
          </p:grpSpPr>
          <p:sp>
            <p:nvSpPr>
              <p:cNvPr id="311" name="Google Shape;311;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4" name="Google Shape;324;p3"/>
            <p:cNvGrpSpPr/>
            <p:nvPr/>
          </p:nvGrpSpPr>
          <p:grpSpPr>
            <a:xfrm>
              <a:off x="-706312" y="1057677"/>
              <a:ext cx="3494156" cy="2821581"/>
              <a:chOff x="-2181289" y="-2143859"/>
              <a:chExt cx="13506595" cy="10906769"/>
            </a:xfrm>
          </p:grpSpPr>
          <p:sp>
            <p:nvSpPr>
              <p:cNvPr id="325" name="Google Shape;325;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 name="Google Shape;338;p3"/>
            <p:cNvGrpSpPr/>
            <p:nvPr/>
          </p:nvGrpSpPr>
          <p:grpSpPr>
            <a:xfrm>
              <a:off x="4337488" y="339652"/>
              <a:ext cx="3494156" cy="2821581"/>
              <a:chOff x="-2181289" y="-2143859"/>
              <a:chExt cx="13506595" cy="10906769"/>
            </a:xfrm>
          </p:grpSpPr>
          <p:sp>
            <p:nvSpPr>
              <p:cNvPr id="339" name="Google Shape;339;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2" name="Google Shape;352;p3"/>
            <p:cNvGrpSpPr/>
            <p:nvPr/>
          </p:nvGrpSpPr>
          <p:grpSpPr>
            <a:xfrm>
              <a:off x="6155463" y="3879252"/>
              <a:ext cx="3494156" cy="2821581"/>
              <a:chOff x="-2181289" y="-2143859"/>
              <a:chExt cx="13506595" cy="10906769"/>
            </a:xfrm>
          </p:grpSpPr>
          <p:sp>
            <p:nvSpPr>
              <p:cNvPr id="353" name="Google Shape;353;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 name="Google Shape;366;p3"/>
            <p:cNvGrpSpPr/>
            <p:nvPr/>
          </p:nvGrpSpPr>
          <p:grpSpPr>
            <a:xfrm>
              <a:off x="3427313" y="1749227"/>
              <a:ext cx="3494156" cy="2821581"/>
              <a:chOff x="-2181289" y="-2143859"/>
              <a:chExt cx="13506595" cy="10906769"/>
            </a:xfrm>
          </p:grpSpPr>
          <p:sp>
            <p:nvSpPr>
              <p:cNvPr id="367" name="Google Shape;367;p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0" name="Google Shape;380;p3"/>
          <p:cNvSpPr/>
          <p:nvPr/>
        </p:nvSpPr>
        <p:spPr>
          <a:xfrm flipH="1">
            <a:off x="2905050" y="1057675"/>
            <a:ext cx="3333900" cy="33582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
          <p:cNvSpPr txBox="1">
            <a:spLocks noGrp="1"/>
          </p:cNvSpPr>
          <p:nvPr>
            <p:ph type="title"/>
          </p:nvPr>
        </p:nvSpPr>
        <p:spPr>
          <a:xfrm>
            <a:off x="3118500" y="2600500"/>
            <a:ext cx="2907000" cy="6693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a:solidFill>
                  <a:schemeClr val="accent6"/>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382" name="Google Shape;382;p3"/>
          <p:cNvSpPr txBox="1">
            <a:spLocks noGrp="1"/>
          </p:cNvSpPr>
          <p:nvPr>
            <p:ph type="subTitle" idx="1"/>
          </p:nvPr>
        </p:nvSpPr>
        <p:spPr>
          <a:xfrm>
            <a:off x="3429300" y="3507475"/>
            <a:ext cx="2285400" cy="454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sz="1400" b="0">
                <a:latin typeface="Ubuntu"/>
                <a:ea typeface="Ubuntu"/>
                <a:cs typeface="Ubuntu"/>
                <a:sym typeface="Ubuntu"/>
              </a:defRPr>
            </a:lvl1pPr>
            <a:lvl2pPr lvl="1" rtl="0">
              <a:lnSpc>
                <a:spcPct val="100000"/>
              </a:lnSpc>
              <a:spcBef>
                <a:spcPts val="0"/>
              </a:spcBef>
              <a:spcAft>
                <a:spcPts val="0"/>
              </a:spcAft>
              <a:buSzPts val="2100"/>
              <a:buNone/>
              <a:defRPr sz="2100"/>
            </a:lvl2pPr>
            <a:lvl3pPr lvl="2" rtl="0">
              <a:lnSpc>
                <a:spcPct val="100000"/>
              </a:lnSpc>
              <a:spcBef>
                <a:spcPts val="0"/>
              </a:spcBef>
              <a:spcAft>
                <a:spcPts val="0"/>
              </a:spcAft>
              <a:buSzPts val="2100"/>
              <a:buNone/>
              <a:defRPr sz="2100"/>
            </a:lvl3pPr>
            <a:lvl4pPr lvl="3" rtl="0">
              <a:lnSpc>
                <a:spcPct val="100000"/>
              </a:lnSpc>
              <a:spcBef>
                <a:spcPts val="0"/>
              </a:spcBef>
              <a:spcAft>
                <a:spcPts val="0"/>
              </a:spcAft>
              <a:buSzPts val="2100"/>
              <a:buNone/>
              <a:defRPr sz="2100"/>
            </a:lvl4pPr>
            <a:lvl5pPr lvl="4" rtl="0">
              <a:lnSpc>
                <a:spcPct val="100000"/>
              </a:lnSpc>
              <a:spcBef>
                <a:spcPts val="0"/>
              </a:spcBef>
              <a:spcAft>
                <a:spcPts val="0"/>
              </a:spcAft>
              <a:buSzPts val="2100"/>
              <a:buNone/>
              <a:defRPr sz="2100"/>
            </a:lvl5pPr>
            <a:lvl6pPr lvl="5" rtl="0">
              <a:lnSpc>
                <a:spcPct val="100000"/>
              </a:lnSpc>
              <a:spcBef>
                <a:spcPts val="0"/>
              </a:spcBef>
              <a:spcAft>
                <a:spcPts val="0"/>
              </a:spcAft>
              <a:buSzPts val="2100"/>
              <a:buNone/>
              <a:defRPr sz="2100"/>
            </a:lvl6pPr>
            <a:lvl7pPr lvl="6" rtl="0">
              <a:lnSpc>
                <a:spcPct val="100000"/>
              </a:lnSpc>
              <a:spcBef>
                <a:spcPts val="0"/>
              </a:spcBef>
              <a:spcAft>
                <a:spcPts val="0"/>
              </a:spcAft>
              <a:buSzPts val="2100"/>
              <a:buNone/>
              <a:defRPr sz="2100"/>
            </a:lvl7pPr>
            <a:lvl8pPr lvl="7" rtl="0">
              <a:lnSpc>
                <a:spcPct val="100000"/>
              </a:lnSpc>
              <a:spcBef>
                <a:spcPts val="0"/>
              </a:spcBef>
              <a:spcAft>
                <a:spcPts val="0"/>
              </a:spcAft>
              <a:buSzPts val="2100"/>
              <a:buNone/>
              <a:defRPr sz="2100"/>
            </a:lvl8pPr>
            <a:lvl9pPr lvl="8" rtl="0">
              <a:lnSpc>
                <a:spcPct val="100000"/>
              </a:lnSpc>
              <a:spcBef>
                <a:spcPts val="0"/>
              </a:spcBef>
              <a:spcAft>
                <a:spcPts val="0"/>
              </a:spcAft>
              <a:buSzPts val="2100"/>
              <a:buNone/>
              <a:defRPr sz="2100"/>
            </a:lvl9pPr>
          </a:lstStyle>
          <a:p>
            <a:endParaRPr/>
          </a:p>
        </p:txBody>
      </p:sp>
      <p:sp>
        <p:nvSpPr>
          <p:cNvPr id="383" name="Google Shape;383;p3"/>
          <p:cNvSpPr txBox="1">
            <a:spLocks noGrp="1"/>
          </p:cNvSpPr>
          <p:nvPr>
            <p:ph type="title" idx="2" hasCustomPrompt="1"/>
          </p:nvPr>
        </p:nvSpPr>
        <p:spPr>
          <a:xfrm>
            <a:off x="3586500" y="1308625"/>
            <a:ext cx="1971000" cy="1054200"/>
          </a:xfrm>
          <a:prstGeom prst="rect">
            <a:avLst/>
          </a:prstGeom>
        </p:spPr>
        <p:txBody>
          <a:bodyPr spcFirstLastPara="1" wrap="square" lIns="91425" tIns="91425" rIns="91425" bIns="91425" anchor="ctr" anchorCtr="0">
            <a:noAutofit/>
          </a:bodyPr>
          <a:lstStyle>
            <a:lvl1pPr lvl="0" rtl="0">
              <a:spcBef>
                <a:spcPts val="0"/>
              </a:spcBef>
              <a:spcAft>
                <a:spcPts val="0"/>
              </a:spcAft>
              <a:buSzPts val="12000"/>
              <a:buNone/>
              <a:defRPr sz="9600" b="0">
                <a:solidFill>
                  <a:schemeClr val="accent3"/>
                </a:solidFill>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4"/>
        <p:cNvGrpSpPr/>
        <p:nvPr/>
      </p:nvGrpSpPr>
      <p:grpSpPr>
        <a:xfrm>
          <a:off x="0" y="0"/>
          <a:ext cx="0" cy="0"/>
          <a:chOff x="0" y="0"/>
          <a:chExt cx="0" cy="0"/>
        </a:xfrm>
      </p:grpSpPr>
      <p:grpSp>
        <p:nvGrpSpPr>
          <p:cNvPr id="385" name="Google Shape;385;p4"/>
          <p:cNvGrpSpPr/>
          <p:nvPr/>
        </p:nvGrpSpPr>
        <p:grpSpPr>
          <a:xfrm>
            <a:off x="-891387" y="-898373"/>
            <a:ext cx="12142381" cy="6671281"/>
            <a:chOff x="-891387" y="-898373"/>
            <a:chExt cx="12142381" cy="6671281"/>
          </a:xfrm>
        </p:grpSpPr>
        <p:grpSp>
          <p:nvGrpSpPr>
            <p:cNvPr id="386" name="Google Shape;386;p4"/>
            <p:cNvGrpSpPr/>
            <p:nvPr/>
          </p:nvGrpSpPr>
          <p:grpSpPr>
            <a:xfrm>
              <a:off x="-638212" y="-813248"/>
              <a:ext cx="3494156" cy="2821581"/>
              <a:chOff x="-2181289" y="-2143859"/>
              <a:chExt cx="13506595" cy="10906769"/>
            </a:xfrm>
          </p:grpSpPr>
          <p:sp>
            <p:nvSpPr>
              <p:cNvPr id="387" name="Google Shape;387;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 name="Google Shape;400;p4"/>
            <p:cNvGrpSpPr/>
            <p:nvPr/>
          </p:nvGrpSpPr>
          <p:grpSpPr>
            <a:xfrm>
              <a:off x="1063438" y="-813248"/>
              <a:ext cx="3494156" cy="2821581"/>
              <a:chOff x="-2181289" y="-2143859"/>
              <a:chExt cx="13506595" cy="10906769"/>
            </a:xfrm>
          </p:grpSpPr>
          <p:sp>
            <p:nvSpPr>
              <p:cNvPr id="401" name="Google Shape;401;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 name="Google Shape;414;p4"/>
            <p:cNvGrpSpPr/>
            <p:nvPr/>
          </p:nvGrpSpPr>
          <p:grpSpPr>
            <a:xfrm>
              <a:off x="2757263" y="-813248"/>
              <a:ext cx="3494156" cy="2821581"/>
              <a:chOff x="-2181289" y="-2143859"/>
              <a:chExt cx="13506595" cy="10906769"/>
            </a:xfrm>
          </p:grpSpPr>
          <p:sp>
            <p:nvSpPr>
              <p:cNvPr id="415" name="Google Shape;415;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4"/>
            <p:cNvGrpSpPr/>
            <p:nvPr/>
          </p:nvGrpSpPr>
          <p:grpSpPr>
            <a:xfrm>
              <a:off x="6088913" y="-898373"/>
              <a:ext cx="3494156" cy="2821581"/>
              <a:chOff x="-2181289" y="-2143859"/>
              <a:chExt cx="13506595" cy="10906769"/>
            </a:xfrm>
          </p:grpSpPr>
          <p:sp>
            <p:nvSpPr>
              <p:cNvPr id="429" name="Google Shape;429;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4"/>
            <p:cNvGrpSpPr/>
            <p:nvPr/>
          </p:nvGrpSpPr>
          <p:grpSpPr>
            <a:xfrm>
              <a:off x="7756838" y="-898373"/>
              <a:ext cx="3494156" cy="2821581"/>
              <a:chOff x="-2181289" y="-2143859"/>
              <a:chExt cx="13506595" cy="10906769"/>
            </a:xfrm>
          </p:grpSpPr>
          <p:sp>
            <p:nvSpPr>
              <p:cNvPr id="443" name="Google Shape;443;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6" name="Google Shape;456;p4"/>
            <p:cNvGrpSpPr/>
            <p:nvPr/>
          </p:nvGrpSpPr>
          <p:grpSpPr>
            <a:xfrm>
              <a:off x="-891387" y="2951327"/>
              <a:ext cx="3494156" cy="2821581"/>
              <a:chOff x="-2181289" y="-2143859"/>
              <a:chExt cx="13506595" cy="10906769"/>
            </a:xfrm>
          </p:grpSpPr>
          <p:sp>
            <p:nvSpPr>
              <p:cNvPr id="457" name="Google Shape;457;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 name="Google Shape;470;p4"/>
            <p:cNvGrpSpPr/>
            <p:nvPr/>
          </p:nvGrpSpPr>
          <p:grpSpPr>
            <a:xfrm>
              <a:off x="810263" y="2951327"/>
              <a:ext cx="3494156" cy="2821581"/>
              <a:chOff x="-2181289" y="-2143859"/>
              <a:chExt cx="13506595" cy="10906769"/>
            </a:xfrm>
          </p:grpSpPr>
          <p:sp>
            <p:nvSpPr>
              <p:cNvPr id="471" name="Google Shape;471;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 name="Google Shape;484;p4"/>
            <p:cNvGrpSpPr/>
            <p:nvPr/>
          </p:nvGrpSpPr>
          <p:grpSpPr>
            <a:xfrm>
              <a:off x="2504088" y="2951327"/>
              <a:ext cx="3494156" cy="2821581"/>
              <a:chOff x="-2181289" y="-2143859"/>
              <a:chExt cx="13506595" cy="10906769"/>
            </a:xfrm>
          </p:grpSpPr>
          <p:sp>
            <p:nvSpPr>
              <p:cNvPr id="485" name="Google Shape;485;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4"/>
            <p:cNvGrpSpPr/>
            <p:nvPr/>
          </p:nvGrpSpPr>
          <p:grpSpPr>
            <a:xfrm>
              <a:off x="5835738" y="2866202"/>
              <a:ext cx="3494156" cy="2821581"/>
              <a:chOff x="-2181289" y="-2143859"/>
              <a:chExt cx="13506595" cy="10906769"/>
            </a:xfrm>
          </p:grpSpPr>
          <p:sp>
            <p:nvSpPr>
              <p:cNvPr id="499" name="Google Shape;499;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4"/>
            <p:cNvGrpSpPr/>
            <p:nvPr/>
          </p:nvGrpSpPr>
          <p:grpSpPr>
            <a:xfrm>
              <a:off x="7513988" y="2951327"/>
              <a:ext cx="3494156" cy="2821581"/>
              <a:chOff x="-2181289" y="-2143859"/>
              <a:chExt cx="13506595" cy="10906769"/>
            </a:xfrm>
          </p:grpSpPr>
          <p:sp>
            <p:nvSpPr>
              <p:cNvPr id="513" name="Google Shape;513;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 name="Google Shape;526;p4"/>
            <p:cNvGrpSpPr/>
            <p:nvPr/>
          </p:nvGrpSpPr>
          <p:grpSpPr>
            <a:xfrm>
              <a:off x="-800962" y="862477"/>
              <a:ext cx="3494156" cy="2821581"/>
              <a:chOff x="-2181289" y="-2143859"/>
              <a:chExt cx="13506595" cy="10906769"/>
            </a:xfrm>
          </p:grpSpPr>
          <p:sp>
            <p:nvSpPr>
              <p:cNvPr id="527" name="Google Shape;527;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0" name="Google Shape;540;p4"/>
            <p:cNvGrpSpPr/>
            <p:nvPr/>
          </p:nvGrpSpPr>
          <p:grpSpPr>
            <a:xfrm>
              <a:off x="900688" y="862477"/>
              <a:ext cx="3494156" cy="2821581"/>
              <a:chOff x="-2181289" y="-2143859"/>
              <a:chExt cx="13506595" cy="10906769"/>
            </a:xfrm>
          </p:grpSpPr>
          <p:sp>
            <p:nvSpPr>
              <p:cNvPr id="541" name="Google Shape;541;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4"/>
            <p:cNvGrpSpPr/>
            <p:nvPr/>
          </p:nvGrpSpPr>
          <p:grpSpPr>
            <a:xfrm>
              <a:off x="2594513" y="862477"/>
              <a:ext cx="3494156" cy="2821581"/>
              <a:chOff x="-2181289" y="-2143859"/>
              <a:chExt cx="13506595" cy="10906769"/>
            </a:xfrm>
          </p:grpSpPr>
          <p:sp>
            <p:nvSpPr>
              <p:cNvPr id="555" name="Google Shape;555;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4"/>
            <p:cNvGrpSpPr/>
            <p:nvPr/>
          </p:nvGrpSpPr>
          <p:grpSpPr>
            <a:xfrm>
              <a:off x="5926163" y="777352"/>
              <a:ext cx="3494156" cy="2821581"/>
              <a:chOff x="-2181289" y="-2143859"/>
              <a:chExt cx="13506595" cy="10906769"/>
            </a:xfrm>
          </p:grpSpPr>
          <p:sp>
            <p:nvSpPr>
              <p:cNvPr id="569" name="Google Shape;569;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4"/>
            <p:cNvGrpSpPr/>
            <p:nvPr/>
          </p:nvGrpSpPr>
          <p:grpSpPr>
            <a:xfrm>
              <a:off x="7594088" y="777352"/>
              <a:ext cx="3494156" cy="2821581"/>
              <a:chOff x="-2181289" y="-2143859"/>
              <a:chExt cx="13506595" cy="10906769"/>
            </a:xfrm>
          </p:grpSpPr>
          <p:sp>
            <p:nvSpPr>
              <p:cNvPr id="583" name="Google Shape;583;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 name="Google Shape;596;p4"/>
            <p:cNvGrpSpPr/>
            <p:nvPr/>
          </p:nvGrpSpPr>
          <p:grpSpPr>
            <a:xfrm>
              <a:off x="4458913" y="-813248"/>
              <a:ext cx="3494156" cy="2821581"/>
              <a:chOff x="-2181289" y="-2143859"/>
              <a:chExt cx="13506595" cy="10906769"/>
            </a:xfrm>
          </p:grpSpPr>
          <p:sp>
            <p:nvSpPr>
              <p:cNvPr id="597" name="Google Shape;597;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4"/>
            <p:cNvGrpSpPr/>
            <p:nvPr/>
          </p:nvGrpSpPr>
          <p:grpSpPr>
            <a:xfrm>
              <a:off x="4205738" y="2951327"/>
              <a:ext cx="3494156" cy="2821581"/>
              <a:chOff x="-2181289" y="-2143859"/>
              <a:chExt cx="13506595" cy="10906769"/>
            </a:xfrm>
          </p:grpSpPr>
          <p:sp>
            <p:nvSpPr>
              <p:cNvPr id="611" name="Google Shape;611;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4"/>
            <p:cNvGrpSpPr/>
            <p:nvPr/>
          </p:nvGrpSpPr>
          <p:grpSpPr>
            <a:xfrm>
              <a:off x="4296163" y="862477"/>
              <a:ext cx="3494156" cy="2821581"/>
              <a:chOff x="-2181289" y="-2143859"/>
              <a:chExt cx="13506595" cy="10906769"/>
            </a:xfrm>
          </p:grpSpPr>
          <p:sp>
            <p:nvSpPr>
              <p:cNvPr id="625" name="Google Shape;625;p4"/>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4"/>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4"/>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4"/>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4"/>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4"/>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8" name="Google Shape;638;p4"/>
          <p:cNvSpPr/>
          <p:nvPr/>
        </p:nvSpPr>
        <p:spPr>
          <a:xfrm>
            <a:off x="1371600" y="558525"/>
            <a:ext cx="8326800" cy="499200"/>
          </a:xfrm>
          <a:prstGeom prst="roundRect">
            <a:avLst>
              <a:gd name="adj" fmla="val 25270"/>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4"/>
          <p:cNvSpPr/>
          <p:nvPr/>
        </p:nvSpPr>
        <p:spPr>
          <a:xfrm>
            <a:off x="638300" y="1178375"/>
            <a:ext cx="8952000" cy="35556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4"/>
          <p:cNvSpPr txBox="1">
            <a:spLocks noGrp="1"/>
          </p:cNvSpPr>
          <p:nvPr>
            <p:ph type="body" idx="1"/>
          </p:nvPr>
        </p:nvSpPr>
        <p:spPr>
          <a:xfrm>
            <a:off x="718200" y="1251975"/>
            <a:ext cx="7707600" cy="35973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200"/>
            </a:lvl1pPr>
            <a:lvl2pPr marL="914400" lvl="1" indent="-317500" rtl="0">
              <a:spcBef>
                <a:spcPts val="0"/>
              </a:spcBef>
              <a:spcAft>
                <a:spcPts val="0"/>
              </a:spcAft>
              <a:buSzPts val="1400"/>
              <a:buFont typeface="Arial"/>
              <a:buChar char="○"/>
              <a:defRPr/>
            </a:lvl2pPr>
            <a:lvl3pPr marL="1371600" lvl="2" indent="-317500" rtl="0">
              <a:spcBef>
                <a:spcPts val="0"/>
              </a:spcBef>
              <a:spcAft>
                <a:spcPts val="0"/>
              </a:spcAft>
              <a:buSzPts val="1400"/>
              <a:buFont typeface="Arial"/>
              <a:buChar char="■"/>
              <a:defRPr/>
            </a:lvl3pPr>
            <a:lvl4pPr marL="1828800" lvl="3" indent="-317500" rtl="0">
              <a:spcBef>
                <a:spcPts val="0"/>
              </a:spcBef>
              <a:spcAft>
                <a:spcPts val="0"/>
              </a:spcAft>
              <a:buSzPts val="1400"/>
              <a:buFont typeface="Arial"/>
              <a:buChar char="●"/>
              <a:defRPr/>
            </a:lvl4pPr>
            <a:lvl5pPr marL="2286000" lvl="4" indent="-317500" rtl="0">
              <a:spcBef>
                <a:spcPts val="0"/>
              </a:spcBef>
              <a:spcAft>
                <a:spcPts val="0"/>
              </a:spcAft>
              <a:buSzPts val="1400"/>
              <a:buFont typeface="Arial"/>
              <a:buChar char="○"/>
              <a:defRPr/>
            </a:lvl5pPr>
            <a:lvl6pPr marL="2743200" lvl="5" indent="-317500" rtl="0">
              <a:spcBef>
                <a:spcPts val="0"/>
              </a:spcBef>
              <a:spcAft>
                <a:spcPts val="0"/>
              </a:spcAft>
              <a:buSzPts val="1400"/>
              <a:buFont typeface="Arial"/>
              <a:buChar char="■"/>
              <a:defRPr/>
            </a:lvl6pPr>
            <a:lvl7pPr marL="3200400" lvl="6" indent="-317500" rtl="0">
              <a:spcBef>
                <a:spcPts val="0"/>
              </a:spcBef>
              <a:spcAft>
                <a:spcPts val="0"/>
              </a:spcAft>
              <a:buSzPts val="1400"/>
              <a:buFont typeface="Arial"/>
              <a:buChar char="●"/>
              <a:defRPr/>
            </a:lvl7pPr>
            <a:lvl8pPr marL="3657600" lvl="7" indent="-317500" rtl="0">
              <a:spcBef>
                <a:spcPts val="0"/>
              </a:spcBef>
              <a:spcAft>
                <a:spcPts val="0"/>
              </a:spcAft>
              <a:buSzPts val="1400"/>
              <a:buFont typeface="Arial"/>
              <a:buChar char="○"/>
              <a:defRPr/>
            </a:lvl8pPr>
            <a:lvl9pPr marL="4114800" lvl="8" indent="-317500" rtl="0">
              <a:spcBef>
                <a:spcPts val="0"/>
              </a:spcBef>
              <a:spcAft>
                <a:spcPts val="0"/>
              </a:spcAft>
              <a:buSzPts val="1400"/>
              <a:buFont typeface="Arial"/>
              <a:buChar char="■"/>
              <a:defRPr/>
            </a:lvl9pPr>
          </a:lstStyle>
          <a:p>
            <a:endParaRPr/>
          </a:p>
        </p:txBody>
      </p:sp>
      <p:sp>
        <p:nvSpPr>
          <p:cNvPr id="641" name="Google Shape;641;p4"/>
          <p:cNvSpPr txBox="1">
            <a:spLocks noGrp="1"/>
          </p:cNvSpPr>
          <p:nvPr>
            <p:ph type="title"/>
          </p:nvPr>
        </p:nvSpPr>
        <p:spPr>
          <a:xfrm>
            <a:off x="972900" y="4848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60"/>
        <p:cNvGrpSpPr/>
        <p:nvPr/>
      </p:nvGrpSpPr>
      <p:grpSpPr>
        <a:xfrm>
          <a:off x="0" y="0"/>
          <a:ext cx="0" cy="0"/>
          <a:chOff x="0" y="0"/>
          <a:chExt cx="0" cy="0"/>
        </a:xfrm>
      </p:grpSpPr>
      <p:grpSp>
        <p:nvGrpSpPr>
          <p:cNvPr id="1161" name="Google Shape;1161;p7"/>
          <p:cNvGrpSpPr/>
          <p:nvPr/>
        </p:nvGrpSpPr>
        <p:grpSpPr>
          <a:xfrm>
            <a:off x="-891387" y="-898373"/>
            <a:ext cx="12142381" cy="6671281"/>
            <a:chOff x="-891387" y="-898373"/>
            <a:chExt cx="12142381" cy="6671281"/>
          </a:xfrm>
        </p:grpSpPr>
        <p:grpSp>
          <p:nvGrpSpPr>
            <p:cNvPr id="1162" name="Google Shape;1162;p7"/>
            <p:cNvGrpSpPr/>
            <p:nvPr/>
          </p:nvGrpSpPr>
          <p:grpSpPr>
            <a:xfrm>
              <a:off x="-638212" y="-813248"/>
              <a:ext cx="3494156" cy="2821581"/>
              <a:chOff x="-2181289" y="-2143859"/>
              <a:chExt cx="13506595" cy="10906769"/>
            </a:xfrm>
          </p:grpSpPr>
          <p:sp>
            <p:nvSpPr>
              <p:cNvPr id="1163" name="Google Shape;1163;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6" name="Google Shape;1176;p7"/>
            <p:cNvGrpSpPr/>
            <p:nvPr/>
          </p:nvGrpSpPr>
          <p:grpSpPr>
            <a:xfrm>
              <a:off x="1063438" y="-813248"/>
              <a:ext cx="3494156" cy="2821581"/>
              <a:chOff x="-2181289" y="-2143859"/>
              <a:chExt cx="13506595" cy="10906769"/>
            </a:xfrm>
          </p:grpSpPr>
          <p:sp>
            <p:nvSpPr>
              <p:cNvPr id="1177" name="Google Shape;1177;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7"/>
            <p:cNvGrpSpPr/>
            <p:nvPr/>
          </p:nvGrpSpPr>
          <p:grpSpPr>
            <a:xfrm>
              <a:off x="2757263" y="-813248"/>
              <a:ext cx="3494156" cy="2821581"/>
              <a:chOff x="-2181289" y="-2143859"/>
              <a:chExt cx="13506595" cy="10906769"/>
            </a:xfrm>
          </p:grpSpPr>
          <p:sp>
            <p:nvSpPr>
              <p:cNvPr id="1191" name="Google Shape;1191;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 name="Google Shape;1204;p7"/>
            <p:cNvGrpSpPr/>
            <p:nvPr/>
          </p:nvGrpSpPr>
          <p:grpSpPr>
            <a:xfrm>
              <a:off x="6088913" y="-898373"/>
              <a:ext cx="3494156" cy="2821581"/>
              <a:chOff x="-2181289" y="-2143859"/>
              <a:chExt cx="13506595" cy="10906769"/>
            </a:xfrm>
          </p:grpSpPr>
          <p:sp>
            <p:nvSpPr>
              <p:cNvPr id="1205" name="Google Shape;1205;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7"/>
            <p:cNvGrpSpPr/>
            <p:nvPr/>
          </p:nvGrpSpPr>
          <p:grpSpPr>
            <a:xfrm>
              <a:off x="7756838" y="-898373"/>
              <a:ext cx="3494156" cy="2821581"/>
              <a:chOff x="-2181289" y="-2143859"/>
              <a:chExt cx="13506595" cy="10906769"/>
            </a:xfrm>
          </p:grpSpPr>
          <p:sp>
            <p:nvSpPr>
              <p:cNvPr id="1219" name="Google Shape;1219;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 name="Google Shape;1232;p7"/>
            <p:cNvGrpSpPr/>
            <p:nvPr/>
          </p:nvGrpSpPr>
          <p:grpSpPr>
            <a:xfrm>
              <a:off x="-891387" y="2951327"/>
              <a:ext cx="3494156" cy="2821581"/>
              <a:chOff x="-2181289" y="-2143859"/>
              <a:chExt cx="13506595" cy="10906769"/>
            </a:xfrm>
          </p:grpSpPr>
          <p:sp>
            <p:nvSpPr>
              <p:cNvPr id="1233" name="Google Shape;1233;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6" name="Google Shape;1246;p7"/>
            <p:cNvGrpSpPr/>
            <p:nvPr/>
          </p:nvGrpSpPr>
          <p:grpSpPr>
            <a:xfrm>
              <a:off x="810263" y="2951327"/>
              <a:ext cx="3494156" cy="2821581"/>
              <a:chOff x="-2181289" y="-2143859"/>
              <a:chExt cx="13506595" cy="10906769"/>
            </a:xfrm>
          </p:grpSpPr>
          <p:sp>
            <p:nvSpPr>
              <p:cNvPr id="1247" name="Google Shape;1247;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 name="Google Shape;1260;p7"/>
            <p:cNvGrpSpPr/>
            <p:nvPr/>
          </p:nvGrpSpPr>
          <p:grpSpPr>
            <a:xfrm>
              <a:off x="2504088" y="2951327"/>
              <a:ext cx="3494156" cy="2821581"/>
              <a:chOff x="-2181289" y="-2143859"/>
              <a:chExt cx="13506595" cy="10906769"/>
            </a:xfrm>
          </p:grpSpPr>
          <p:sp>
            <p:nvSpPr>
              <p:cNvPr id="1261" name="Google Shape;1261;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7"/>
            <p:cNvGrpSpPr/>
            <p:nvPr/>
          </p:nvGrpSpPr>
          <p:grpSpPr>
            <a:xfrm>
              <a:off x="5835738" y="2866202"/>
              <a:ext cx="3494156" cy="2821581"/>
              <a:chOff x="-2181289" y="-2143859"/>
              <a:chExt cx="13506595" cy="10906769"/>
            </a:xfrm>
          </p:grpSpPr>
          <p:sp>
            <p:nvSpPr>
              <p:cNvPr id="1275" name="Google Shape;1275;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8" name="Google Shape;1288;p7"/>
            <p:cNvGrpSpPr/>
            <p:nvPr/>
          </p:nvGrpSpPr>
          <p:grpSpPr>
            <a:xfrm>
              <a:off x="7503663" y="2866202"/>
              <a:ext cx="3494156" cy="2821581"/>
              <a:chOff x="-2181289" y="-2143859"/>
              <a:chExt cx="13506595" cy="10906769"/>
            </a:xfrm>
          </p:grpSpPr>
          <p:sp>
            <p:nvSpPr>
              <p:cNvPr id="1289" name="Google Shape;1289;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2" name="Google Shape;1302;p7"/>
            <p:cNvGrpSpPr/>
            <p:nvPr/>
          </p:nvGrpSpPr>
          <p:grpSpPr>
            <a:xfrm>
              <a:off x="-800962" y="862477"/>
              <a:ext cx="3494156" cy="2821581"/>
              <a:chOff x="-2181289" y="-2143859"/>
              <a:chExt cx="13506595" cy="10906769"/>
            </a:xfrm>
          </p:grpSpPr>
          <p:sp>
            <p:nvSpPr>
              <p:cNvPr id="1303" name="Google Shape;1303;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7"/>
            <p:cNvGrpSpPr/>
            <p:nvPr/>
          </p:nvGrpSpPr>
          <p:grpSpPr>
            <a:xfrm>
              <a:off x="900688" y="862477"/>
              <a:ext cx="3494156" cy="2821581"/>
              <a:chOff x="-2181289" y="-2143859"/>
              <a:chExt cx="13506595" cy="10906769"/>
            </a:xfrm>
          </p:grpSpPr>
          <p:sp>
            <p:nvSpPr>
              <p:cNvPr id="1317" name="Google Shape;1317;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7"/>
            <p:cNvGrpSpPr/>
            <p:nvPr/>
          </p:nvGrpSpPr>
          <p:grpSpPr>
            <a:xfrm>
              <a:off x="2594513" y="862477"/>
              <a:ext cx="3494156" cy="2821581"/>
              <a:chOff x="-2181289" y="-2143859"/>
              <a:chExt cx="13506595" cy="10906769"/>
            </a:xfrm>
          </p:grpSpPr>
          <p:sp>
            <p:nvSpPr>
              <p:cNvPr id="1331" name="Google Shape;1331;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 name="Google Shape;1344;p7"/>
            <p:cNvGrpSpPr/>
            <p:nvPr/>
          </p:nvGrpSpPr>
          <p:grpSpPr>
            <a:xfrm>
              <a:off x="5926163" y="777352"/>
              <a:ext cx="3494156" cy="2821581"/>
              <a:chOff x="-2181289" y="-2143859"/>
              <a:chExt cx="13506595" cy="10906769"/>
            </a:xfrm>
          </p:grpSpPr>
          <p:sp>
            <p:nvSpPr>
              <p:cNvPr id="1345" name="Google Shape;1345;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8" name="Google Shape;1358;p7"/>
            <p:cNvGrpSpPr/>
            <p:nvPr/>
          </p:nvGrpSpPr>
          <p:grpSpPr>
            <a:xfrm>
              <a:off x="7594088" y="777352"/>
              <a:ext cx="3494156" cy="2821581"/>
              <a:chOff x="-2181289" y="-2143859"/>
              <a:chExt cx="13506595" cy="10906769"/>
            </a:xfrm>
          </p:grpSpPr>
          <p:sp>
            <p:nvSpPr>
              <p:cNvPr id="1359" name="Google Shape;1359;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7"/>
            <p:cNvGrpSpPr/>
            <p:nvPr/>
          </p:nvGrpSpPr>
          <p:grpSpPr>
            <a:xfrm>
              <a:off x="4458913" y="-813248"/>
              <a:ext cx="3494156" cy="2821581"/>
              <a:chOff x="-2181289" y="-2143859"/>
              <a:chExt cx="13506595" cy="10906769"/>
            </a:xfrm>
          </p:grpSpPr>
          <p:sp>
            <p:nvSpPr>
              <p:cNvPr id="1373" name="Google Shape;1373;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6" name="Google Shape;1386;p7"/>
            <p:cNvGrpSpPr/>
            <p:nvPr/>
          </p:nvGrpSpPr>
          <p:grpSpPr>
            <a:xfrm>
              <a:off x="4205738" y="2951327"/>
              <a:ext cx="3494156" cy="2821581"/>
              <a:chOff x="-2181289" y="-2143859"/>
              <a:chExt cx="13506595" cy="10906769"/>
            </a:xfrm>
          </p:grpSpPr>
          <p:sp>
            <p:nvSpPr>
              <p:cNvPr id="1387" name="Google Shape;1387;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7"/>
            <p:cNvGrpSpPr/>
            <p:nvPr/>
          </p:nvGrpSpPr>
          <p:grpSpPr>
            <a:xfrm>
              <a:off x="4296163" y="862477"/>
              <a:ext cx="3494156" cy="2821581"/>
              <a:chOff x="-2181289" y="-2143859"/>
              <a:chExt cx="13506595" cy="10906769"/>
            </a:xfrm>
          </p:grpSpPr>
          <p:sp>
            <p:nvSpPr>
              <p:cNvPr id="1401" name="Google Shape;1401;p7"/>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7"/>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7"/>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7"/>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7"/>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7"/>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7"/>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7"/>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7"/>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7"/>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7"/>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7"/>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7"/>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14" name="Google Shape;1414;p7"/>
          <p:cNvSpPr/>
          <p:nvPr/>
        </p:nvSpPr>
        <p:spPr>
          <a:xfrm>
            <a:off x="896325" y="1580513"/>
            <a:ext cx="3405600" cy="2867400"/>
          </a:xfrm>
          <a:prstGeom prst="heart">
            <a:avLst/>
          </a:prstGeom>
          <a:solidFill>
            <a:schemeClr val="lt1"/>
          </a:solidFill>
          <a:ln w="1143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7"/>
          <p:cNvSpPr/>
          <p:nvPr/>
        </p:nvSpPr>
        <p:spPr>
          <a:xfrm>
            <a:off x="1371600" y="558525"/>
            <a:ext cx="8326800" cy="499200"/>
          </a:xfrm>
          <a:prstGeom prst="roundRect">
            <a:avLst>
              <a:gd name="adj" fmla="val 25270"/>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7"/>
          <p:cNvSpPr/>
          <p:nvPr/>
        </p:nvSpPr>
        <p:spPr>
          <a:xfrm>
            <a:off x="2600100" y="1554800"/>
            <a:ext cx="7075550" cy="2952600"/>
          </a:xfrm>
          <a:custGeom>
            <a:avLst/>
            <a:gdLst/>
            <a:ahLst/>
            <a:cxnLst/>
            <a:rect l="l" t="t" r="r" b="b"/>
            <a:pathLst>
              <a:path w="283022" h="118104" extrusionOk="0">
                <a:moveTo>
                  <a:pt x="0" y="118104"/>
                </a:moveTo>
                <a:lnTo>
                  <a:pt x="283022" y="117508"/>
                </a:lnTo>
                <a:lnTo>
                  <a:pt x="281819" y="0"/>
                </a:lnTo>
                <a:lnTo>
                  <a:pt x="35362" y="190"/>
                </a:lnTo>
                <a:close/>
              </a:path>
            </a:pathLst>
          </a:custGeom>
          <a:solidFill>
            <a:schemeClr val="lt1"/>
          </a:solidFill>
          <a:ln>
            <a:noFill/>
          </a:ln>
          <a:effectLst>
            <a:outerShdw blurRad="57150" dist="19050" dir="5400000" algn="bl" rotWithShape="0">
              <a:srgbClr val="000000">
                <a:alpha val="50000"/>
              </a:srgbClr>
            </a:outerShdw>
          </a:effectLst>
        </p:spPr>
      </p:sp>
      <p:sp>
        <p:nvSpPr>
          <p:cNvPr id="1417" name="Google Shape;1417;p7"/>
          <p:cNvSpPr txBox="1">
            <a:spLocks noGrp="1"/>
          </p:cNvSpPr>
          <p:nvPr>
            <p:ph type="body" idx="1"/>
          </p:nvPr>
        </p:nvSpPr>
        <p:spPr>
          <a:xfrm>
            <a:off x="4755925" y="1673263"/>
            <a:ext cx="3653700" cy="2717400"/>
          </a:xfrm>
          <a:prstGeom prst="rect">
            <a:avLst/>
          </a:prstGeom>
        </p:spPr>
        <p:txBody>
          <a:bodyPr spcFirstLastPara="1" wrap="square" lIns="91425" tIns="91425" rIns="91425" bIns="91425" anchor="t" anchorCtr="0">
            <a:noAutofit/>
          </a:bodyPr>
          <a:lstStyle>
            <a:lvl1pPr marL="457200" lvl="0" indent="-317500">
              <a:lnSpc>
                <a:spcPct val="115000"/>
              </a:lnSpc>
              <a:spcBef>
                <a:spcPts val="0"/>
              </a:spcBef>
              <a:spcAft>
                <a:spcPts val="0"/>
              </a:spcAft>
              <a:buSzPts val="1400"/>
              <a:buChar char="●"/>
              <a:defRPr/>
            </a:lvl1pPr>
            <a:lvl2pPr marL="914400" lvl="1" indent="-279400">
              <a:spcBef>
                <a:spcPts val="0"/>
              </a:spcBef>
              <a:spcAft>
                <a:spcPts val="0"/>
              </a:spcAft>
              <a:buSzPts val="800"/>
              <a:buFont typeface="Open Sans"/>
              <a:buChar char="○"/>
              <a:defRPr sz="1200"/>
            </a:lvl2pPr>
            <a:lvl3pPr marL="1371600" lvl="2" indent="-279400">
              <a:spcBef>
                <a:spcPts val="0"/>
              </a:spcBef>
              <a:spcAft>
                <a:spcPts val="0"/>
              </a:spcAft>
              <a:buSzPts val="800"/>
              <a:buFont typeface="Open Sans"/>
              <a:buChar char="■"/>
              <a:defRPr sz="1200"/>
            </a:lvl3pPr>
            <a:lvl4pPr marL="1828800" lvl="3" indent="-279400">
              <a:spcBef>
                <a:spcPts val="0"/>
              </a:spcBef>
              <a:spcAft>
                <a:spcPts val="0"/>
              </a:spcAft>
              <a:buSzPts val="800"/>
              <a:buFont typeface="Open Sans"/>
              <a:buChar char="●"/>
              <a:defRPr sz="1200"/>
            </a:lvl4pPr>
            <a:lvl5pPr marL="2286000" lvl="4" indent="-317500">
              <a:spcBef>
                <a:spcPts val="0"/>
              </a:spcBef>
              <a:spcAft>
                <a:spcPts val="0"/>
              </a:spcAft>
              <a:buSzPts val="1400"/>
              <a:buFont typeface="Open Sans"/>
              <a:buChar char="○"/>
              <a:defRPr sz="1200"/>
            </a:lvl5pPr>
            <a:lvl6pPr marL="2743200" lvl="5" indent="-317500">
              <a:spcBef>
                <a:spcPts val="0"/>
              </a:spcBef>
              <a:spcAft>
                <a:spcPts val="0"/>
              </a:spcAft>
              <a:buSzPts val="1400"/>
              <a:buFont typeface="Open Sans"/>
              <a:buChar char="■"/>
              <a:defRPr sz="1200"/>
            </a:lvl6pPr>
            <a:lvl7pPr marL="3200400" lvl="6" indent="-273050">
              <a:spcBef>
                <a:spcPts val="0"/>
              </a:spcBef>
              <a:spcAft>
                <a:spcPts val="0"/>
              </a:spcAft>
              <a:buSzPts val="700"/>
              <a:buFont typeface="Open Sans"/>
              <a:buChar char="●"/>
              <a:defRPr sz="1200"/>
            </a:lvl7pPr>
            <a:lvl8pPr marL="3657600" lvl="7" indent="-273050">
              <a:spcBef>
                <a:spcPts val="0"/>
              </a:spcBef>
              <a:spcAft>
                <a:spcPts val="0"/>
              </a:spcAft>
              <a:buSzPts val="700"/>
              <a:buFont typeface="Open Sans"/>
              <a:buChar char="○"/>
              <a:defRPr sz="1200"/>
            </a:lvl8pPr>
            <a:lvl9pPr marL="4114800" lvl="8" indent="-266700">
              <a:spcBef>
                <a:spcPts val="0"/>
              </a:spcBef>
              <a:spcAft>
                <a:spcPts val="0"/>
              </a:spcAft>
              <a:buSzPts val="600"/>
              <a:buFont typeface="Open Sans"/>
              <a:buChar char="■"/>
              <a:defRPr sz="1200"/>
            </a:lvl9pPr>
          </a:lstStyle>
          <a:p>
            <a:endParaRPr/>
          </a:p>
        </p:txBody>
      </p:sp>
      <p:sp>
        <p:nvSpPr>
          <p:cNvPr id="1418" name="Google Shape;1418;p7"/>
          <p:cNvSpPr txBox="1">
            <a:spLocks noGrp="1"/>
          </p:cNvSpPr>
          <p:nvPr>
            <p:ph type="title"/>
          </p:nvPr>
        </p:nvSpPr>
        <p:spPr>
          <a:xfrm>
            <a:off x="972900" y="4848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9"/>
        <p:cNvGrpSpPr/>
        <p:nvPr/>
      </p:nvGrpSpPr>
      <p:grpSpPr>
        <a:xfrm>
          <a:off x="0" y="0"/>
          <a:ext cx="0" cy="0"/>
          <a:chOff x="0" y="0"/>
          <a:chExt cx="0" cy="0"/>
        </a:xfrm>
      </p:grpSpPr>
      <p:grpSp>
        <p:nvGrpSpPr>
          <p:cNvPr id="1420" name="Google Shape;1420;p8"/>
          <p:cNvGrpSpPr/>
          <p:nvPr/>
        </p:nvGrpSpPr>
        <p:grpSpPr>
          <a:xfrm>
            <a:off x="-777887" y="-705523"/>
            <a:ext cx="10618706" cy="7406356"/>
            <a:chOff x="-777887" y="-705523"/>
            <a:chExt cx="10618706" cy="7406356"/>
          </a:xfrm>
        </p:grpSpPr>
        <p:grpSp>
          <p:nvGrpSpPr>
            <p:cNvPr id="1421" name="Google Shape;1421;p8"/>
            <p:cNvGrpSpPr/>
            <p:nvPr/>
          </p:nvGrpSpPr>
          <p:grpSpPr>
            <a:xfrm>
              <a:off x="-304762" y="-550610"/>
              <a:ext cx="3494156" cy="2821581"/>
              <a:chOff x="-2181289" y="-2143859"/>
              <a:chExt cx="13506595" cy="10906769"/>
            </a:xfrm>
          </p:grpSpPr>
          <p:sp>
            <p:nvSpPr>
              <p:cNvPr id="1422" name="Google Shape;1422;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5" name="Google Shape;1435;p8"/>
            <p:cNvGrpSpPr/>
            <p:nvPr/>
          </p:nvGrpSpPr>
          <p:grpSpPr>
            <a:xfrm>
              <a:off x="1285738" y="935190"/>
              <a:ext cx="3494156" cy="2821581"/>
              <a:chOff x="-2181289" y="-2143859"/>
              <a:chExt cx="13506595" cy="10906769"/>
            </a:xfrm>
          </p:grpSpPr>
          <p:sp>
            <p:nvSpPr>
              <p:cNvPr id="1436" name="Google Shape;1436;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9" name="Google Shape;1449;p8"/>
            <p:cNvGrpSpPr/>
            <p:nvPr/>
          </p:nvGrpSpPr>
          <p:grpSpPr>
            <a:xfrm>
              <a:off x="1285738" y="3161215"/>
              <a:ext cx="3494156" cy="2821581"/>
              <a:chOff x="-2181289" y="-2143859"/>
              <a:chExt cx="13506595" cy="10906769"/>
            </a:xfrm>
          </p:grpSpPr>
          <p:sp>
            <p:nvSpPr>
              <p:cNvPr id="1450" name="Google Shape;1450;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8"/>
            <p:cNvGrpSpPr/>
            <p:nvPr/>
          </p:nvGrpSpPr>
          <p:grpSpPr>
            <a:xfrm>
              <a:off x="-777887" y="2994740"/>
              <a:ext cx="3494156" cy="2821581"/>
              <a:chOff x="-2181289" y="-2143859"/>
              <a:chExt cx="13506595" cy="10906769"/>
            </a:xfrm>
          </p:grpSpPr>
          <p:sp>
            <p:nvSpPr>
              <p:cNvPr id="1464" name="Google Shape;1464;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7" name="Google Shape;1477;p8"/>
            <p:cNvGrpSpPr/>
            <p:nvPr/>
          </p:nvGrpSpPr>
          <p:grpSpPr>
            <a:xfrm>
              <a:off x="6199388" y="2365852"/>
              <a:ext cx="3494156" cy="2821581"/>
              <a:chOff x="-2181289" y="-2143859"/>
              <a:chExt cx="13506595" cy="10906769"/>
            </a:xfrm>
          </p:grpSpPr>
          <p:sp>
            <p:nvSpPr>
              <p:cNvPr id="1478" name="Google Shape;1478;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 name="Google Shape;1491;p8"/>
            <p:cNvGrpSpPr/>
            <p:nvPr/>
          </p:nvGrpSpPr>
          <p:grpSpPr>
            <a:xfrm>
              <a:off x="6346663" y="501627"/>
              <a:ext cx="3494156" cy="2821581"/>
              <a:chOff x="-2181289" y="-2143859"/>
              <a:chExt cx="13506595" cy="10906769"/>
            </a:xfrm>
          </p:grpSpPr>
          <p:sp>
            <p:nvSpPr>
              <p:cNvPr id="1492" name="Google Shape;1492;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5" name="Google Shape;1505;p8"/>
            <p:cNvGrpSpPr/>
            <p:nvPr/>
          </p:nvGrpSpPr>
          <p:grpSpPr>
            <a:xfrm>
              <a:off x="5735838" y="-705523"/>
              <a:ext cx="3494156" cy="2821581"/>
              <a:chOff x="-2181289" y="-2143859"/>
              <a:chExt cx="13506595" cy="10906769"/>
            </a:xfrm>
          </p:grpSpPr>
          <p:sp>
            <p:nvSpPr>
              <p:cNvPr id="1506" name="Google Shape;1506;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9" name="Google Shape;1519;p8"/>
            <p:cNvGrpSpPr/>
            <p:nvPr/>
          </p:nvGrpSpPr>
          <p:grpSpPr>
            <a:xfrm>
              <a:off x="3427313" y="3323190"/>
              <a:ext cx="3494156" cy="2821581"/>
              <a:chOff x="-2181289" y="-2143859"/>
              <a:chExt cx="13506595" cy="10906769"/>
            </a:xfrm>
          </p:grpSpPr>
          <p:sp>
            <p:nvSpPr>
              <p:cNvPr id="1520" name="Google Shape;1520;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3" name="Google Shape;1533;p8"/>
            <p:cNvGrpSpPr/>
            <p:nvPr/>
          </p:nvGrpSpPr>
          <p:grpSpPr>
            <a:xfrm>
              <a:off x="2324326" y="-550610"/>
              <a:ext cx="3494156" cy="2821581"/>
              <a:chOff x="-2181289" y="-2143859"/>
              <a:chExt cx="13506595" cy="10906769"/>
            </a:xfrm>
          </p:grpSpPr>
          <p:sp>
            <p:nvSpPr>
              <p:cNvPr id="1534" name="Google Shape;1534;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7" name="Google Shape;1547;p8"/>
            <p:cNvGrpSpPr/>
            <p:nvPr/>
          </p:nvGrpSpPr>
          <p:grpSpPr>
            <a:xfrm>
              <a:off x="-706312" y="1057677"/>
              <a:ext cx="3494156" cy="2821581"/>
              <a:chOff x="-2181289" y="-2143859"/>
              <a:chExt cx="13506595" cy="10906769"/>
            </a:xfrm>
          </p:grpSpPr>
          <p:sp>
            <p:nvSpPr>
              <p:cNvPr id="1548" name="Google Shape;1548;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1" name="Google Shape;1561;p8"/>
            <p:cNvGrpSpPr/>
            <p:nvPr/>
          </p:nvGrpSpPr>
          <p:grpSpPr>
            <a:xfrm>
              <a:off x="4399438" y="235127"/>
              <a:ext cx="3494156" cy="2821581"/>
              <a:chOff x="-2181289" y="-2143859"/>
              <a:chExt cx="13506595" cy="10906769"/>
            </a:xfrm>
          </p:grpSpPr>
          <p:sp>
            <p:nvSpPr>
              <p:cNvPr id="1562" name="Google Shape;1562;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5" name="Google Shape;1575;p8"/>
            <p:cNvGrpSpPr/>
            <p:nvPr/>
          </p:nvGrpSpPr>
          <p:grpSpPr>
            <a:xfrm>
              <a:off x="6155463" y="3879252"/>
              <a:ext cx="3494156" cy="2821581"/>
              <a:chOff x="-2181289" y="-2143859"/>
              <a:chExt cx="13506595" cy="10906769"/>
            </a:xfrm>
          </p:grpSpPr>
          <p:sp>
            <p:nvSpPr>
              <p:cNvPr id="1576" name="Google Shape;1576;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8"/>
            <p:cNvGrpSpPr/>
            <p:nvPr/>
          </p:nvGrpSpPr>
          <p:grpSpPr>
            <a:xfrm>
              <a:off x="3427313" y="1749227"/>
              <a:ext cx="3494156" cy="2821581"/>
              <a:chOff x="-2181289" y="-2143859"/>
              <a:chExt cx="13506595" cy="10906769"/>
            </a:xfrm>
          </p:grpSpPr>
          <p:sp>
            <p:nvSpPr>
              <p:cNvPr id="1590" name="Google Shape;1590;p8"/>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8"/>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8"/>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8"/>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8"/>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8"/>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8"/>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8"/>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8"/>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8"/>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8"/>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8"/>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8"/>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03" name="Google Shape;1603;p8"/>
          <p:cNvSpPr/>
          <p:nvPr/>
        </p:nvSpPr>
        <p:spPr>
          <a:xfrm>
            <a:off x="-522900" y="1137875"/>
            <a:ext cx="8866800" cy="30537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8"/>
          <p:cNvSpPr txBox="1">
            <a:spLocks noGrp="1"/>
          </p:cNvSpPr>
          <p:nvPr>
            <p:ph type="title"/>
          </p:nvPr>
        </p:nvSpPr>
        <p:spPr>
          <a:xfrm>
            <a:off x="1616725" y="1549625"/>
            <a:ext cx="6282300" cy="223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4800"/>
              <a:buNone/>
              <a:defRPr sz="8900">
                <a:solidFill>
                  <a:schemeClr val="accent6"/>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605"/>
        <p:cNvGrpSpPr/>
        <p:nvPr/>
      </p:nvGrpSpPr>
      <p:grpSpPr>
        <a:xfrm>
          <a:off x="0" y="0"/>
          <a:ext cx="0" cy="0"/>
          <a:chOff x="0" y="0"/>
          <a:chExt cx="0" cy="0"/>
        </a:xfrm>
      </p:grpSpPr>
      <p:grpSp>
        <p:nvGrpSpPr>
          <p:cNvPr id="1606" name="Google Shape;1606;p9"/>
          <p:cNvGrpSpPr/>
          <p:nvPr/>
        </p:nvGrpSpPr>
        <p:grpSpPr>
          <a:xfrm>
            <a:off x="-2298512" y="-506073"/>
            <a:ext cx="12903156" cy="7780519"/>
            <a:chOff x="-2298512" y="-506073"/>
            <a:chExt cx="12903156" cy="7780519"/>
          </a:xfrm>
        </p:grpSpPr>
        <p:grpSp>
          <p:nvGrpSpPr>
            <p:cNvPr id="1607" name="Google Shape;1607;p9"/>
            <p:cNvGrpSpPr/>
            <p:nvPr/>
          </p:nvGrpSpPr>
          <p:grpSpPr>
            <a:xfrm>
              <a:off x="3140576" y="798602"/>
              <a:ext cx="3494156" cy="2821581"/>
              <a:chOff x="-2181289" y="-2143859"/>
              <a:chExt cx="13506595" cy="10906769"/>
            </a:xfrm>
          </p:grpSpPr>
          <p:sp>
            <p:nvSpPr>
              <p:cNvPr id="1608" name="Google Shape;1608;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9"/>
            <p:cNvGrpSpPr/>
            <p:nvPr/>
          </p:nvGrpSpPr>
          <p:grpSpPr>
            <a:xfrm>
              <a:off x="-2298512" y="3382627"/>
              <a:ext cx="3494156" cy="2821581"/>
              <a:chOff x="-2181289" y="-2143859"/>
              <a:chExt cx="13506595" cy="10906769"/>
            </a:xfrm>
          </p:grpSpPr>
          <p:sp>
            <p:nvSpPr>
              <p:cNvPr id="1622" name="Google Shape;1622;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5" name="Google Shape;1635;p9"/>
            <p:cNvGrpSpPr/>
            <p:nvPr/>
          </p:nvGrpSpPr>
          <p:grpSpPr>
            <a:xfrm>
              <a:off x="-2298512" y="1557027"/>
              <a:ext cx="3494156" cy="2821581"/>
              <a:chOff x="-2181289" y="-2143859"/>
              <a:chExt cx="13506595" cy="10906769"/>
            </a:xfrm>
          </p:grpSpPr>
          <p:sp>
            <p:nvSpPr>
              <p:cNvPr id="1636" name="Google Shape;1636;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9" name="Google Shape;1649;p9"/>
            <p:cNvGrpSpPr/>
            <p:nvPr/>
          </p:nvGrpSpPr>
          <p:grpSpPr>
            <a:xfrm>
              <a:off x="965188" y="1557027"/>
              <a:ext cx="3494156" cy="2821581"/>
              <a:chOff x="-2181289" y="-2143859"/>
              <a:chExt cx="13506595" cy="10906769"/>
            </a:xfrm>
          </p:grpSpPr>
          <p:sp>
            <p:nvSpPr>
              <p:cNvPr id="1650" name="Google Shape;1650;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3" name="Google Shape;1663;p9"/>
            <p:cNvGrpSpPr/>
            <p:nvPr/>
          </p:nvGrpSpPr>
          <p:grpSpPr>
            <a:xfrm>
              <a:off x="-556262" y="2451665"/>
              <a:ext cx="3494156" cy="2821581"/>
              <a:chOff x="-2181289" y="-2143859"/>
              <a:chExt cx="13506595" cy="10906769"/>
            </a:xfrm>
          </p:grpSpPr>
          <p:sp>
            <p:nvSpPr>
              <p:cNvPr id="1664" name="Google Shape;1664;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7" name="Google Shape;1677;p9"/>
            <p:cNvGrpSpPr/>
            <p:nvPr/>
          </p:nvGrpSpPr>
          <p:grpSpPr>
            <a:xfrm>
              <a:off x="-829337" y="-506073"/>
              <a:ext cx="3494156" cy="2821581"/>
              <a:chOff x="-2181289" y="-2143859"/>
              <a:chExt cx="13506595" cy="10906769"/>
            </a:xfrm>
          </p:grpSpPr>
          <p:sp>
            <p:nvSpPr>
              <p:cNvPr id="1678" name="Google Shape;1678;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1" name="Google Shape;1691;p9"/>
            <p:cNvGrpSpPr/>
            <p:nvPr/>
          </p:nvGrpSpPr>
          <p:grpSpPr>
            <a:xfrm>
              <a:off x="2434363" y="-506073"/>
              <a:ext cx="3494156" cy="2821581"/>
              <a:chOff x="-2181289" y="-2143859"/>
              <a:chExt cx="13506595" cy="10906769"/>
            </a:xfrm>
          </p:grpSpPr>
          <p:sp>
            <p:nvSpPr>
              <p:cNvPr id="1692" name="Google Shape;1692;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5" name="Google Shape;1705;p9"/>
            <p:cNvGrpSpPr/>
            <p:nvPr/>
          </p:nvGrpSpPr>
          <p:grpSpPr>
            <a:xfrm>
              <a:off x="624413" y="409240"/>
              <a:ext cx="3494156" cy="2821581"/>
              <a:chOff x="-2181289" y="-2143859"/>
              <a:chExt cx="13506595" cy="10906769"/>
            </a:xfrm>
          </p:grpSpPr>
          <p:sp>
            <p:nvSpPr>
              <p:cNvPr id="1706" name="Google Shape;1706;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9" name="Google Shape;1719;p9"/>
            <p:cNvGrpSpPr/>
            <p:nvPr/>
          </p:nvGrpSpPr>
          <p:grpSpPr>
            <a:xfrm>
              <a:off x="1251938" y="3620177"/>
              <a:ext cx="3494156" cy="2821581"/>
              <a:chOff x="-2181289" y="-2143859"/>
              <a:chExt cx="13506595" cy="10906769"/>
            </a:xfrm>
          </p:grpSpPr>
          <p:sp>
            <p:nvSpPr>
              <p:cNvPr id="1720" name="Google Shape;1720;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 name="Google Shape;1733;p9"/>
            <p:cNvGrpSpPr/>
            <p:nvPr/>
          </p:nvGrpSpPr>
          <p:grpSpPr>
            <a:xfrm>
              <a:off x="4515638" y="3620177"/>
              <a:ext cx="3494156" cy="2821581"/>
              <a:chOff x="-2181289" y="-2143859"/>
              <a:chExt cx="13506595" cy="10906769"/>
            </a:xfrm>
          </p:grpSpPr>
          <p:sp>
            <p:nvSpPr>
              <p:cNvPr id="1734" name="Google Shape;1734;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7" name="Google Shape;1747;p9"/>
            <p:cNvGrpSpPr/>
            <p:nvPr/>
          </p:nvGrpSpPr>
          <p:grpSpPr>
            <a:xfrm>
              <a:off x="2922563" y="4452865"/>
              <a:ext cx="3494156" cy="2821581"/>
              <a:chOff x="-2181289" y="-2143859"/>
              <a:chExt cx="13506595" cy="10906769"/>
            </a:xfrm>
          </p:grpSpPr>
          <p:sp>
            <p:nvSpPr>
              <p:cNvPr id="1748" name="Google Shape;1748;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 name="Google Shape;1761;p9"/>
            <p:cNvGrpSpPr/>
            <p:nvPr/>
          </p:nvGrpSpPr>
          <p:grpSpPr>
            <a:xfrm>
              <a:off x="1193063" y="3620177"/>
              <a:ext cx="3494156" cy="2821581"/>
              <a:chOff x="-2181289" y="-2143859"/>
              <a:chExt cx="13506595" cy="10906769"/>
            </a:xfrm>
          </p:grpSpPr>
          <p:sp>
            <p:nvSpPr>
              <p:cNvPr id="1762" name="Google Shape;1762;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5" name="Google Shape;1775;p9"/>
            <p:cNvGrpSpPr/>
            <p:nvPr/>
          </p:nvGrpSpPr>
          <p:grpSpPr>
            <a:xfrm>
              <a:off x="4456763" y="3620177"/>
              <a:ext cx="3494156" cy="2821581"/>
              <a:chOff x="-2181289" y="-2143859"/>
              <a:chExt cx="13506595" cy="10906769"/>
            </a:xfrm>
          </p:grpSpPr>
          <p:sp>
            <p:nvSpPr>
              <p:cNvPr id="1776" name="Google Shape;1776;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9" name="Google Shape;1789;p9"/>
            <p:cNvGrpSpPr/>
            <p:nvPr/>
          </p:nvGrpSpPr>
          <p:grpSpPr>
            <a:xfrm>
              <a:off x="5072738" y="2709890"/>
              <a:ext cx="3494156" cy="2821581"/>
              <a:chOff x="-2181289" y="-2143859"/>
              <a:chExt cx="13506595" cy="10906769"/>
            </a:xfrm>
          </p:grpSpPr>
          <p:sp>
            <p:nvSpPr>
              <p:cNvPr id="1790" name="Google Shape;1790;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3" name="Google Shape;1803;p9"/>
            <p:cNvGrpSpPr/>
            <p:nvPr/>
          </p:nvGrpSpPr>
          <p:grpSpPr>
            <a:xfrm>
              <a:off x="3343238" y="1877202"/>
              <a:ext cx="3494156" cy="2821581"/>
              <a:chOff x="-2181289" y="-2143859"/>
              <a:chExt cx="13506595" cy="10906769"/>
            </a:xfrm>
          </p:grpSpPr>
          <p:sp>
            <p:nvSpPr>
              <p:cNvPr id="1804" name="Google Shape;1804;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7" name="Google Shape;1817;p9"/>
            <p:cNvGrpSpPr/>
            <p:nvPr/>
          </p:nvGrpSpPr>
          <p:grpSpPr>
            <a:xfrm>
              <a:off x="6606938" y="1877202"/>
              <a:ext cx="3494156" cy="2821581"/>
              <a:chOff x="-2181289" y="-2143859"/>
              <a:chExt cx="13506595" cy="10906769"/>
            </a:xfrm>
          </p:grpSpPr>
          <p:sp>
            <p:nvSpPr>
              <p:cNvPr id="1818" name="Google Shape;1818;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1" name="Google Shape;1831;p9"/>
            <p:cNvGrpSpPr/>
            <p:nvPr/>
          </p:nvGrpSpPr>
          <p:grpSpPr>
            <a:xfrm>
              <a:off x="5576288" y="326615"/>
              <a:ext cx="3494156" cy="2821581"/>
              <a:chOff x="-2181289" y="-2143859"/>
              <a:chExt cx="13506595" cy="10906769"/>
            </a:xfrm>
          </p:grpSpPr>
          <p:sp>
            <p:nvSpPr>
              <p:cNvPr id="1832" name="Google Shape;1832;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5" name="Google Shape;1845;p9"/>
            <p:cNvGrpSpPr/>
            <p:nvPr/>
          </p:nvGrpSpPr>
          <p:grpSpPr>
            <a:xfrm>
              <a:off x="3846788" y="-506073"/>
              <a:ext cx="3494156" cy="2821581"/>
              <a:chOff x="-2181289" y="-2143859"/>
              <a:chExt cx="13506595" cy="10906769"/>
            </a:xfrm>
          </p:grpSpPr>
          <p:sp>
            <p:nvSpPr>
              <p:cNvPr id="1846" name="Google Shape;1846;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9" name="Google Shape;1859;p9"/>
            <p:cNvGrpSpPr/>
            <p:nvPr/>
          </p:nvGrpSpPr>
          <p:grpSpPr>
            <a:xfrm>
              <a:off x="7110488" y="-506073"/>
              <a:ext cx="3494156" cy="2821581"/>
              <a:chOff x="-2181289" y="-2143859"/>
              <a:chExt cx="13506595" cy="10906769"/>
            </a:xfrm>
          </p:grpSpPr>
          <p:sp>
            <p:nvSpPr>
              <p:cNvPr id="1860" name="Google Shape;1860;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3" name="Google Shape;1873;p9"/>
            <p:cNvGrpSpPr/>
            <p:nvPr/>
          </p:nvGrpSpPr>
          <p:grpSpPr>
            <a:xfrm>
              <a:off x="6837388" y="3537527"/>
              <a:ext cx="3494156" cy="2821581"/>
              <a:chOff x="-2181289" y="-2143859"/>
              <a:chExt cx="13506595" cy="10906769"/>
            </a:xfrm>
          </p:grpSpPr>
          <p:sp>
            <p:nvSpPr>
              <p:cNvPr id="1874" name="Google Shape;1874;p9"/>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9"/>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9"/>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9"/>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9"/>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9"/>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9"/>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9"/>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9"/>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9"/>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9"/>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9"/>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9"/>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7" name="Google Shape;1887;p9"/>
          <p:cNvSpPr/>
          <p:nvPr/>
        </p:nvSpPr>
        <p:spPr>
          <a:xfrm flipH="1">
            <a:off x="1396650" y="1421675"/>
            <a:ext cx="6350700" cy="15141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9"/>
          <p:cNvSpPr/>
          <p:nvPr/>
        </p:nvSpPr>
        <p:spPr>
          <a:xfrm flipH="1">
            <a:off x="1774500" y="3151125"/>
            <a:ext cx="5595000" cy="642900"/>
          </a:xfrm>
          <a:prstGeom prst="roundRect">
            <a:avLst>
              <a:gd name="adj" fmla="val 25270"/>
            </a:avLst>
          </a:prstGeom>
          <a:solidFill>
            <a:schemeClr val="accen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9"/>
          <p:cNvSpPr txBox="1">
            <a:spLocks noGrp="1"/>
          </p:cNvSpPr>
          <p:nvPr>
            <p:ph type="title"/>
          </p:nvPr>
        </p:nvSpPr>
        <p:spPr>
          <a:xfrm>
            <a:off x="2345400" y="1629813"/>
            <a:ext cx="4453200" cy="1140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accent6"/>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
        <p:nvSpPr>
          <p:cNvPr id="1890" name="Google Shape;1890;p9"/>
          <p:cNvSpPr txBox="1">
            <a:spLocks noGrp="1"/>
          </p:cNvSpPr>
          <p:nvPr>
            <p:ph type="subTitle" idx="1"/>
          </p:nvPr>
        </p:nvSpPr>
        <p:spPr>
          <a:xfrm>
            <a:off x="2156100" y="3151113"/>
            <a:ext cx="4831800" cy="642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400" b="0">
                <a:solidFill>
                  <a:schemeClr val="lt1"/>
                </a:solidFill>
                <a:latin typeface="Ubuntu"/>
                <a:ea typeface="Ubuntu"/>
                <a:cs typeface="Ubuntu"/>
                <a:sym typeface="Ubuntu"/>
              </a:defRPr>
            </a:lvl1pPr>
            <a:lvl2pPr lvl="1" rtl="0">
              <a:spcBef>
                <a:spcPts val="0"/>
              </a:spcBef>
              <a:spcAft>
                <a:spcPts val="0"/>
              </a:spcAft>
              <a:buNone/>
              <a:defRPr sz="1400" b="0">
                <a:solidFill>
                  <a:schemeClr val="lt1"/>
                </a:solidFill>
                <a:latin typeface="Ubuntu"/>
                <a:ea typeface="Ubuntu"/>
                <a:cs typeface="Ubuntu"/>
                <a:sym typeface="Ubuntu"/>
              </a:defRPr>
            </a:lvl2pPr>
            <a:lvl3pPr lvl="2" rtl="0">
              <a:spcBef>
                <a:spcPts val="0"/>
              </a:spcBef>
              <a:spcAft>
                <a:spcPts val="0"/>
              </a:spcAft>
              <a:buNone/>
              <a:defRPr sz="1400" b="0">
                <a:solidFill>
                  <a:schemeClr val="lt1"/>
                </a:solidFill>
                <a:latin typeface="Ubuntu"/>
                <a:ea typeface="Ubuntu"/>
                <a:cs typeface="Ubuntu"/>
                <a:sym typeface="Ubuntu"/>
              </a:defRPr>
            </a:lvl3pPr>
            <a:lvl4pPr lvl="3" rtl="0">
              <a:spcBef>
                <a:spcPts val="0"/>
              </a:spcBef>
              <a:spcAft>
                <a:spcPts val="0"/>
              </a:spcAft>
              <a:buNone/>
              <a:defRPr sz="1400" b="0">
                <a:solidFill>
                  <a:schemeClr val="lt1"/>
                </a:solidFill>
                <a:latin typeface="Ubuntu"/>
                <a:ea typeface="Ubuntu"/>
                <a:cs typeface="Ubuntu"/>
                <a:sym typeface="Ubuntu"/>
              </a:defRPr>
            </a:lvl4pPr>
            <a:lvl5pPr lvl="4" rtl="0">
              <a:spcBef>
                <a:spcPts val="0"/>
              </a:spcBef>
              <a:spcAft>
                <a:spcPts val="0"/>
              </a:spcAft>
              <a:buNone/>
              <a:defRPr sz="1400" b="0">
                <a:solidFill>
                  <a:schemeClr val="lt1"/>
                </a:solidFill>
                <a:latin typeface="Ubuntu"/>
                <a:ea typeface="Ubuntu"/>
                <a:cs typeface="Ubuntu"/>
                <a:sym typeface="Ubuntu"/>
              </a:defRPr>
            </a:lvl5pPr>
            <a:lvl6pPr lvl="5" rtl="0">
              <a:spcBef>
                <a:spcPts val="0"/>
              </a:spcBef>
              <a:spcAft>
                <a:spcPts val="0"/>
              </a:spcAft>
              <a:buNone/>
              <a:defRPr sz="1400" b="0">
                <a:solidFill>
                  <a:schemeClr val="lt1"/>
                </a:solidFill>
                <a:latin typeface="Ubuntu"/>
                <a:ea typeface="Ubuntu"/>
                <a:cs typeface="Ubuntu"/>
                <a:sym typeface="Ubuntu"/>
              </a:defRPr>
            </a:lvl6pPr>
            <a:lvl7pPr lvl="6" rtl="0">
              <a:spcBef>
                <a:spcPts val="0"/>
              </a:spcBef>
              <a:spcAft>
                <a:spcPts val="0"/>
              </a:spcAft>
              <a:buNone/>
              <a:defRPr sz="1400" b="0">
                <a:solidFill>
                  <a:schemeClr val="lt1"/>
                </a:solidFill>
                <a:latin typeface="Ubuntu"/>
                <a:ea typeface="Ubuntu"/>
                <a:cs typeface="Ubuntu"/>
                <a:sym typeface="Ubuntu"/>
              </a:defRPr>
            </a:lvl7pPr>
            <a:lvl8pPr lvl="7" rtl="0">
              <a:spcBef>
                <a:spcPts val="0"/>
              </a:spcBef>
              <a:spcAft>
                <a:spcPts val="0"/>
              </a:spcAft>
              <a:buNone/>
              <a:defRPr sz="1400" b="0">
                <a:solidFill>
                  <a:schemeClr val="lt1"/>
                </a:solidFill>
                <a:latin typeface="Ubuntu"/>
                <a:ea typeface="Ubuntu"/>
                <a:cs typeface="Ubuntu"/>
                <a:sym typeface="Ubuntu"/>
              </a:defRPr>
            </a:lvl8pPr>
            <a:lvl9pPr lvl="8" rtl="0">
              <a:spcBef>
                <a:spcPts val="0"/>
              </a:spcBef>
              <a:spcAft>
                <a:spcPts val="0"/>
              </a:spcAft>
              <a:buNone/>
              <a:defRPr sz="1400" b="0">
                <a:solidFill>
                  <a:schemeClr val="lt1"/>
                </a:solidFill>
                <a:latin typeface="Ubuntu"/>
                <a:ea typeface="Ubuntu"/>
                <a:cs typeface="Ubuntu"/>
                <a:sym typeface="Ubuntu"/>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891"/>
        <p:cNvGrpSpPr/>
        <p:nvPr/>
      </p:nvGrpSpPr>
      <p:grpSpPr>
        <a:xfrm>
          <a:off x="0" y="0"/>
          <a:ext cx="0" cy="0"/>
          <a:chOff x="0" y="0"/>
          <a:chExt cx="0" cy="0"/>
        </a:xfrm>
      </p:grpSpPr>
      <p:sp>
        <p:nvSpPr>
          <p:cNvPr id="1892" name="Google Shape;1892;p10"/>
          <p:cNvSpPr/>
          <p:nvPr/>
        </p:nvSpPr>
        <p:spPr>
          <a:xfrm>
            <a:off x="5023425" y="511525"/>
            <a:ext cx="4674900" cy="835800"/>
          </a:xfrm>
          <a:prstGeom prst="roundRect">
            <a:avLst>
              <a:gd name="adj" fmla="val 25270"/>
            </a:avLst>
          </a:prstGeom>
          <a:solidFill>
            <a:schemeClr val="lt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lt2"/>
              </a:solidFill>
            </a:endParaRPr>
          </a:p>
        </p:txBody>
      </p:sp>
      <p:sp>
        <p:nvSpPr>
          <p:cNvPr id="1893" name="Google Shape;1893;p10"/>
          <p:cNvSpPr txBox="1">
            <a:spLocks noGrp="1"/>
          </p:cNvSpPr>
          <p:nvPr>
            <p:ph type="body" idx="1"/>
          </p:nvPr>
        </p:nvSpPr>
        <p:spPr>
          <a:xfrm>
            <a:off x="5191625" y="511525"/>
            <a:ext cx="3090300" cy="772500"/>
          </a:xfrm>
          <a:prstGeom prst="rect">
            <a:avLst/>
          </a:prstGeom>
        </p:spPr>
        <p:txBody>
          <a:bodyPr spcFirstLastPara="1" wrap="square" lIns="91425" tIns="91425" rIns="91425" bIns="91425" anchor="t" anchorCtr="0">
            <a:noAutofit/>
          </a:bodyPr>
          <a:lstStyle>
            <a:lvl1pPr marL="457200" lvl="0" indent="-228600">
              <a:lnSpc>
                <a:spcPct val="100000"/>
              </a:lnSpc>
              <a:spcBef>
                <a:spcPts val="0"/>
              </a:spcBef>
              <a:spcAft>
                <a:spcPts val="0"/>
              </a:spcAft>
              <a:buSzPts val="1400"/>
              <a:buNone/>
              <a:defRPr sz="2200">
                <a:solidFill>
                  <a:schemeClr val="lt1"/>
                </a:solidFill>
                <a:latin typeface="Titan One"/>
                <a:ea typeface="Titan One"/>
                <a:cs typeface="Titan One"/>
                <a:sym typeface="Titan One"/>
              </a:defRPr>
            </a:lvl1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82"/>
        <p:cNvGrpSpPr/>
        <p:nvPr/>
      </p:nvGrpSpPr>
      <p:grpSpPr>
        <a:xfrm>
          <a:off x="0" y="0"/>
          <a:ext cx="0" cy="0"/>
          <a:chOff x="0" y="0"/>
          <a:chExt cx="0" cy="0"/>
        </a:xfrm>
      </p:grpSpPr>
      <p:sp>
        <p:nvSpPr>
          <p:cNvPr id="2083" name="Google Shape;2083;p12"/>
          <p:cNvSpPr/>
          <p:nvPr/>
        </p:nvSpPr>
        <p:spPr>
          <a:xfrm rot="1356523" flipH="1">
            <a:off x="7359480" y="-275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
  <p:cSld name="CUSTOM_19_1">
    <p:spTree>
      <p:nvGrpSpPr>
        <p:cNvPr id="1" name="Shape 2084"/>
        <p:cNvGrpSpPr/>
        <p:nvPr/>
      </p:nvGrpSpPr>
      <p:grpSpPr>
        <a:xfrm>
          <a:off x="0" y="0"/>
          <a:ext cx="0" cy="0"/>
          <a:chOff x="0" y="0"/>
          <a:chExt cx="0" cy="0"/>
        </a:xfrm>
      </p:grpSpPr>
      <p:grpSp>
        <p:nvGrpSpPr>
          <p:cNvPr id="2085" name="Google Shape;2085;p13"/>
          <p:cNvGrpSpPr/>
          <p:nvPr/>
        </p:nvGrpSpPr>
        <p:grpSpPr>
          <a:xfrm>
            <a:off x="-2319187" y="-582010"/>
            <a:ext cx="12830831" cy="7928756"/>
            <a:chOff x="-2298512" y="-654310"/>
            <a:chExt cx="12830831" cy="7928756"/>
          </a:xfrm>
        </p:grpSpPr>
        <p:grpSp>
          <p:nvGrpSpPr>
            <p:cNvPr id="2086" name="Google Shape;2086;p13"/>
            <p:cNvGrpSpPr/>
            <p:nvPr/>
          </p:nvGrpSpPr>
          <p:grpSpPr>
            <a:xfrm>
              <a:off x="3140576" y="798602"/>
              <a:ext cx="3494156" cy="2821581"/>
              <a:chOff x="-2181289" y="-2143859"/>
              <a:chExt cx="13506595" cy="10906769"/>
            </a:xfrm>
          </p:grpSpPr>
          <p:sp>
            <p:nvSpPr>
              <p:cNvPr id="2087" name="Google Shape;2087;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0" name="Google Shape;2100;p13"/>
            <p:cNvGrpSpPr/>
            <p:nvPr/>
          </p:nvGrpSpPr>
          <p:grpSpPr>
            <a:xfrm>
              <a:off x="-2298512" y="3382627"/>
              <a:ext cx="3494156" cy="2821581"/>
              <a:chOff x="-2181289" y="-2143859"/>
              <a:chExt cx="13506595" cy="10906769"/>
            </a:xfrm>
          </p:grpSpPr>
          <p:sp>
            <p:nvSpPr>
              <p:cNvPr id="2101" name="Google Shape;2101;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3"/>
            <p:cNvGrpSpPr/>
            <p:nvPr/>
          </p:nvGrpSpPr>
          <p:grpSpPr>
            <a:xfrm>
              <a:off x="-2298512" y="1557027"/>
              <a:ext cx="3494156" cy="2821581"/>
              <a:chOff x="-2181289" y="-2143859"/>
              <a:chExt cx="13506595" cy="10906769"/>
            </a:xfrm>
          </p:grpSpPr>
          <p:sp>
            <p:nvSpPr>
              <p:cNvPr id="2115" name="Google Shape;2115;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8" name="Google Shape;2128;p13"/>
            <p:cNvGrpSpPr/>
            <p:nvPr/>
          </p:nvGrpSpPr>
          <p:grpSpPr>
            <a:xfrm>
              <a:off x="965188" y="1557027"/>
              <a:ext cx="3494156" cy="2821581"/>
              <a:chOff x="-2181289" y="-2143859"/>
              <a:chExt cx="13506595" cy="10906769"/>
            </a:xfrm>
          </p:grpSpPr>
          <p:sp>
            <p:nvSpPr>
              <p:cNvPr id="2129" name="Google Shape;2129;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2" name="Google Shape;2142;p13"/>
            <p:cNvGrpSpPr/>
            <p:nvPr/>
          </p:nvGrpSpPr>
          <p:grpSpPr>
            <a:xfrm>
              <a:off x="-627887" y="2472340"/>
              <a:ext cx="3494156" cy="2821581"/>
              <a:chOff x="-2181289" y="-2143859"/>
              <a:chExt cx="13506595" cy="10906769"/>
            </a:xfrm>
          </p:grpSpPr>
          <p:sp>
            <p:nvSpPr>
              <p:cNvPr id="2143" name="Google Shape;2143;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6" name="Google Shape;2156;p13"/>
            <p:cNvGrpSpPr/>
            <p:nvPr/>
          </p:nvGrpSpPr>
          <p:grpSpPr>
            <a:xfrm>
              <a:off x="-880962" y="-602673"/>
              <a:ext cx="3494156" cy="2821581"/>
              <a:chOff x="-2181289" y="-2143859"/>
              <a:chExt cx="13506595" cy="10906769"/>
            </a:xfrm>
          </p:grpSpPr>
          <p:sp>
            <p:nvSpPr>
              <p:cNvPr id="2157" name="Google Shape;2157;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0" name="Google Shape;2170;p13"/>
            <p:cNvGrpSpPr/>
            <p:nvPr/>
          </p:nvGrpSpPr>
          <p:grpSpPr>
            <a:xfrm>
              <a:off x="2369826" y="-506073"/>
              <a:ext cx="3494156" cy="2821581"/>
              <a:chOff x="-2181289" y="-2143859"/>
              <a:chExt cx="13506595" cy="10906769"/>
            </a:xfrm>
          </p:grpSpPr>
          <p:sp>
            <p:nvSpPr>
              <p:cNvPr id="2171" name="Google Shape;2171;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4" name="Google Shape;2184;p13"/>
            <p:cNvGrpSpPr/>
            <p:nvPr/>
          </p:nvGrpSpPr>
          <p:grpSpPr>
            <a:xfrm>
              <a:off x="841288" y="409240"/>
              <a:ext cx="3494156" cy="2821581"/>
              <a:chOff x="-2181289" y="-2143859"/>
              <a:chExt cx="13506595" cy="10906769"/>
            </a:xfrm>
          </p:grpSpPr>
          <p:sp>
            <p:nvSpPr>
              <p:cNvPr id="2185" name="Google Shape;2185;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13"/>
            <p:cNvGrpSpPr/>
            <p:nvPr/>
          </p:nvGrpSpPr>
          <p:grpSpPr>
            <a:xfrm>
              <a:off x="1251938" y="3620177"/>
              <a:ext cx="3494156" cy="2821581"/>
              <a:chOff x="-2181289" y="-2143859"/>
              <a:chExt cx="13506595" cy="10906769"/>
            </a:xfrm>
          </p:grpSpPr>
          <p:sp>
            <p:nvSpPr>
              <p:cNvPr id="2199" name="Google Shape;2199;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2" name="Google Shape;2212;p13"/>
            <p:cNvGrpSpPr/>
            <p:nvPr/>
          </p:nvGrpSpPr>
          <p:grpSpPr>
            <a:xfrm>
              <a:off x="4515638" y="3620177"/>
              <a:ext cx="3494156" cy="2821581"/>
              <a:chOff x="-2181289" y="-2143859"/>
              <a:chExt cx="13506595" cy="10906769"/>
            </a:xfrm>
          </p:grpSpPr>
          <p:sp>
            <p:nvSpPr>
              <p:cNvPr id="2213" name="Google Shape;2213;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6" name="Google Shape;2226;p13"/>
            <p:cNvGrpSpPr/>
            <p:nvPr/>
          </p:nvGrpSpPr>
          <p:grpSpPr>
            <a:xfrm>
              <a:off x="2922563" y="4452865"/>
              <a:ext cx="3494156" cy="2821581"/>
              <a:chOff x="-2181289" y="-2143859"/>
              <a:chExt cx="13506595" cy="10906769"/>
            </a:xfrm>
          </p:grpSpPr>
          <p:sp>
            <p:nvSpPr>
              <p:cNvPr id="2227" name="Google Shape;2227;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0" name="Google Shape;2240;p13"/>
            <p:cNvGrpSpPr/>
            <p:nvPr/>
          </p:nvGrpSpPr>
          <p:grpSpPr>
            <a:xfrm>
              <a:off x="1193063" y="3620177"/>
              <a:ext cx="3494156" cy="2821581"/>
              <a:chOff x="-2181289" y="-2143859"/>
              <a:chExt cx="13506595" cy="10906769"/>
            </a:xfrm>
          </p:grpSpPr>
          <p:sp>
            <p:nvSpPr>
              <p:cNvPr id="2241" name="Google Shape;2241;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4" name="Google Shape;2254;p13"/>
            <p:cNvGrpSpPr/>
            <p:nvPr/>
          </p:nvGrpSpPr>
          <p:grpSpPr>
            <a:xfrm>
              <a:off x="4456763" y="3620177"/>
              <a:ext cx="3494156" cy="2821581"/>
              <a:chOff x="-2181289" y="-2143859"/>
              <a:chExt cx="13506595" cy="10906769"/>
            </a:xfrm>
          </p:grpSpPr>
          <p:sp>
            <p:nvSpPr>
              <p:cNvPr id="2255" name="Google Shape;2255;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8" name="Google Shape;2268;p13"/>
            <p:cNvGrpSpPr/>
            <p:nvPr/>
          </p:nvGrpSpPr>
          <p:grpSpPr>
            <a:xfrm>
              <a:off x="5072738" y="2709890"/>
              <a:ext cx="3494156" cy="2821581"/>
              <a:chOff x="-2181289" y="-2143859"/>
              <a:chExt cx="13506595" cy="10906769"/>
            </a:xfrm>
          </p:grpSpPr>
          <p:sp>
            <p:nvSpPr>
              <p:cNvPr id="2269" name="Google Shape;2269;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82" name="Google Shape;2282;p13"/>
            <p:cNvGrpSpPr/>
            <p:nvPr/>
          </p:nvGrpSpPr>
          <p:grpSpPr>
            <a:xfrm>
              <a:off x="3343238" y="1877202"/>
              <a:ext cx="3494156" cy="2821581"/>
              <a:chOff x="-2181289" y="-2143859"/>
              <a:chExt cx="13506595" cy="10906769"/>
            </a:xfrm>
          </p:grpSpPr>
          <p:sp>
            <p:nvSpPr>
              <p:cNvPr id="2283" name="Google Shape;2283;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6" name="Google Shape;2296;p13"/>
            <p:cNvGrpSpPr/>
            <p:nvPr/>
          </p:nvGrpSpPr>
          <p:grpSpPr>
            <a:xfrm>
              <a:off x="6606938" y="1877202"/>
              <a:ext cx="3494156" cy="2821581"/>
              <a:chOff x="-2181289" y="-2143859"/>
              <a:chExt cx="13506595" cy="10906769"/>
            </a:xfrm>
          </p:grpSpPr>
          <p:sp>
            <p:nvSpPr>
              <p:cNvPr id="2297" name="Google Shape;2297;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0" name="Google Shape;2310;p13"/>
            <p:cNvGrpSpPr/>
            <p:nvPr/>
          </p:nvGrpSpPr>
          <p:grpSpPr>
            <a:xfrm>
              <a:off x="5576288" y="326615"/>
              <a:ext cx="3494156" cy="2821581"/>
              <a:chOff x="-2181289" y="-2143859"/>
              <a:chExt cx="13506595" cy="10906769"/>
            </a:xfrm>
          </p:grpSpPr>
          <p:sp>
            <p:nvSpPr>
              <p:cNvPr id="2311" name="Google Shape;2311;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24" name="Google Shape;2324;p13"/>
            <p:cNvGrpSpPr/>
            <p:nvPr/>
          </p:nvGrpSpPr>
          <p:grpSpPr>
            <a:xfrm>
              <a:off x="3846788" y="-506073"/>
              <a:ext cx="3494156" cy="2821581"/>
              <a:chOff x="-2181289" y="-2143859"/>
              <a:chExt cx="13506595" cy="10906769"/>
            </a:xfrm>
          </p:grpSpPr>
          <p:sp>
            <p:nvSpPr>
              <p:cNvPr id="2325" name="Google Shape;2325;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8" name="Google Shape;2338;p13"/>
            <p:cNvGrpSpPr/>
            <p:nvPr/>
          </p:nvGrpSpPr>
          <p:grpSpPr>
            <a:xfrm>
              <a:off x="7038163" y="-654310"/>
              <a:ext cx="3494156" cy="2821581"/>
              <a:chOff x="-2181289" y="-2143859"/>
              <a:chExt cx="13506595" cy="10906769"/>
            </a:xfrm>
          </p:grpSpPr>
          <p:sp>
            <p:nvSpPr>
              <p:cNvPr id="2339" name="Google Shape;2339;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52" name="Google Shape;2352;p13"/>
            <p:cNvGrpSpPr/>
            <p:nvPr/>
          </p:nvGrpSpPr>
          <p:grpSpPr>
            <a:xfrm>
              <a:off x="6837388" y="3537527"/>
              <a:ext cx="3494156" cy="2821581"/>
              <a:chOff x="-2181289" y="-2143859"/>
              <a:chExt cx="13506595" cy="10906769"/>
            </a:xfrm>
          </p:grpSpPr>
          <p:sp>
            <p:nvSpPr>
              <p:cNvPr id="2353" name="Google Shape;2353;p13"/>
              <p:cNvSpPr/>
              <p:nvPr/>
            </p:nvSpPr>
            <p:spPr>
              <a:xfrm>
                <a:off x="-2181289" y="-2143859"/>
                <a:ext cx="13506595" cy="10906769"/>
              </a:xfrm>
              <a:custGeom>
                <a:avLst/>
                <a:gdLst/>
                <a:ahLst/>
                <a:cxnLst/>
                <a:rect l="l" t="t" r="r" b="b"/>
                <a:pathLst>
                  <a:path w="92703" h="74859" extrusionOk="0">
                    <a:moveTo>
                      <a:pt x="24026" y="1"/>
                    </a:moveTo>
                    <a:cubicBezTo>
                      <a:pt x="22527" y="1"/>
                      <a:pt x="21010" y="142"/>
                      <a:pt x="19491" y="432"/>
                    </a:cubicBezTo>
                    <a:cubicBezTo>
                      <a:pt x="8180" y="2611"/>
                      <a:pt x="1" y="12517"/>
                      <a:pt x="1" y="24030"/>
                    </a:cubicBezTo>
                    <a:cubicBezTo>
                      <a:pt x="1" y="30888"/>
                      <a:pt x="3287" y="36449"/>
                      <a:pt x="6990" y="41604"/>
                    </a:cubicBezTo>
                    <a:cubicBezTo>
                      <a:pt x="17598" y="56380"/>
                      <a:pt x="44304" y="73513"/>
                      <a:pt x="46352" y="74810"/>
                    </a:cubicBezTo>
                    <a:lnTo>
                      <a:pt x="46352" y="74858"/>
                    </a:lnTo>
                    <a:cubicBezTo>
                      <a:pt x="48411" y="73548"/>
                      <a:pt x="75105" y="56415"/>
                      <a:pt x="85714" y="41652"/>
                    </a:cubicBezTo>
                    <a:cubicBezTo>
                      <a:pt x="89417" y="36484"/>
                      <a:pt x="92703" y="30936"/>
                      <a:pt x="92703" y="24078"/>
                    </a:cubicBezTo>
                    <a:cubicBezTo>
                      <a:pt x="92703" y="10803"/>
                      <a:pt x="81951" y="51"/>
                      <a:pt x="68676" y="51"/>
                    </a:cubicBezTo>
                    <a:cubicBezTo>
                      <a:pt x="58841" y="51"/>
                      <a:pt x="49995" y="6040"/>
                      <a:pt x="46352" y="15172"/>
                    </a:cubicBezTo>
                    <a:lnTo>
                      <a:pt x="46352" y="15136"/>
                    </a:lnTo>
                    <a:cubicBezTo>
                      <a:pt x="42651" y="5868"/>
                      <a:pt x="33709" y="1"/>
                      <a:pt x="2402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3"/>
              <p:cNvSpPr/>
              <p:nvPr/>
            </p:nvSpPr>
            <p:spPr>
              <a:xfrm>
                <a:off x="-1588000" y="-1663637"/>
                <a:ext cx="12320035" cy="9945894"/>
              </a:xfrm>
              <a:custGeom>
                <a:avLst/>
                <a:gdLst/>
                <a:ahLst/>
                <a:cxnLst/>
                <a:rect l="l" t="t" r="r" b="b"/>
                <a:pathLst>
                  <a:path w="84559" h="68264" extrusionOk="0">
                    <a:moveTo>
                      <a:pt x="21945" y="1"/>
                    </a:moveTo>
                    <a:cubicBezTo>
                      <a:pt x="20571" y="1"/>
                      <a:pt x="19180" y="130"/>
                      <a:pt x="17789" y="399"/>
                    </a:cubicBezTo>
                    <a:cubicBezTo>
                      <a:pt x="7466" y="2375"/>
                      <a:pt x="1" y="11412"/>
                      <a:pt x="1" y="21925"/>
                    </a:cubicBezTo>
                    <a:cubicBezTo>
                      <a:pt x="1" y="28176"/>
                      <a:pt x="3001" y="33236"/>
                      <a:pt x="6382" y="37951"/>
                    </a:cubicBezTo>
                    <a:cubicBezTo>
                      <a:pt x="16050" y="51417"/>
                      <a:pt x="40410" y="67038"/>
                      <a:pt x="42280" y="68228"/>
                    </a:cubicBezTo>
                    <a:lnTo>
                      <a:pt x="42280" y="68264"/>
                    </a:lnTo>
                    <a:cubicBezTo>
                      <a:pt x="44149" y="67073"/>
                      <a:pt x="68509" y="51452"/>
                      <a:pt x="78177" y="37986"/>
                    </a:cubicBezTo>
                    <a:cubicBezTo>
                      <a:pt x="81558" y="33272"/>
                      <a:pt x="84559" y="28211"/>
                      <a:pt x="84559" y="21961"/>
                    </a:cubicBezTo>
                    <a:cubicBezTo>
                      <a:pt x="84559" y="9852"/>
                      <a:pt x="74748" y="41"/>
                      <a:pt x="62639" y="41"/>
                    </a:cubicBezTo>
                    <a:cubicBezTo>
                      <a:pt x="53674" y="41"/>
                      <a:pt x="45602" y="5506"/>
                      <a:pt x="42280" y="13841"/>
                    </a:cubicBezTo>
                    <a:lnTo>
                      <a:pt x="42280" y="13793"/>
                    </a:lnTo>
                    <a:cubicBezTo>
                      <a:pt x="38911" y="5346"/>
                      <a:pt x="30766" y="1"/>
                      <a:pt x="219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3"/>
              <p:cNvSpPr/>
              <p:nvPr/>
            </p:nvSpPr>
            <p:spPr>
              <a:xfrm>
                <a:off x="-987718" y="-1178752"/>
                <a:ext cx="11119633" cy="8977151"/>
              </a:xfrm>
              <a:custGeom>
                <a:avLst/>
                <a:gdLst/>
                <a:ahLst/>
                <a:cxnLst/>
                <a:rect l="l" t="t" r="r" b="b"/>
                <a:pathLst>
                  <a:path w="76320" h="61615" extrusionOk="0">
                    <a:moveTo>
                      <a:pt x="19790" y="1"/>
                    </a:moveTo>
                    <a:cubicBezTo>
                      <a:pt x="18553" y="1"/>
                      <a:pt x="17302" y="117"/>
                      <a:pt x="16050" y="357"/>
                    </a:cubicBezTo>
                    <a:cubicBezTo>
                      <a:pt x="6739" y="2143"/>
                      <a:pt x="12" y="10298"/>
                      <a:pt x="0" y="19788"/>
                    </a:cubicBezTo>
                    <a:cubicBezTo>
                      <a:pt x="0" y="25431"/>
                      <a:pt x="2715" y="30003"/>
                      <a:pt x="5763" y="34254"/>
                    </a:cubicBezTo>
                    <a:cubicBezTo>
                      <a:pt x="14502" y="46398"/>
                      <a:pt x="36469" y="60507"/>
                      <a:pt x="38160" y="61578"/>
                    </a:cubicBezTo>
                    <a:lnTo>
                      <a:pt x="38160" y="61614"/>
                    </a:lnTo>
                    <a:cubicBezTo>
                      <a:pt x="39850" y="60543"/>
                      <a:pt x="61829" y="46434"/>
                      <a:pt x="70557" y="34277"/>
                    </a:cubicBezTo>
                    <a:cubicBezTo>
                      <a:pt x="73617" y="30039"/>
                      <a:pt x="76319" y="25467"/>
                      <a:pt x="76319" y="19811"/>
                    </a:cubicBezTo>
                    <a:cubicBezTo>
                      <a:pt x="76319" y="8893"/>
                      <a:pt x="67461" y="35"/>
                      <a:pt x="56531" y="35"/>
                    </a:cubicBezTo>
                    <a:cubicBezTo>
                      <a:pt x="48435" y="35"/>
                      <a:pt x="41160" y="4964"/>
                      <a:pt x="38160" y="12489"/>
                    </a:cubicBezTo>
                    <a:lnTo>
                      <a:pt x="38160" y="12453"/>
                    </a:lnTo>
                    <a:cubicBezTo>
                      <a:pt x="35119" y="4826"/>
                      <a:pt x="27760" y="1"/>
                      <a:pt x="197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3"/>
              <p:cNvSpPr/>
              <p:nvPr/>
            </p:nvSpPr>
            <p:spPr>
              <a:xfrm>
                <a:off x="-462179" y="-754769"/>
                <a:ext cx="10066677" cy="8128172"/>
              </a:xfrm>
              <a:custGeom>
                <a:avLst/>
                <a:gdLst/>
                <a:ahLst/>
                <a:cxnLst/>
                <a:rect l="l" t="t" r="r" b="b"/>
                <a:pathLst>
                  <a:path w="69093" h="55788" extrusionOk="0">
                    <a:moveTo>
                      <a:pt x="17942" y="1"/>
                    </a:moveTo>
                    <a:cubicBezTo>
                      <a:pt x="16816" y="1"/>
                      <a:pt x="15678" y="107"/>
                      <a:pt x="14538" y="328"/>
                    </a:cubicBezTo>
                    <a:cubicBezTo>
                      <a:pt x="6097" y="1947"/>
                      <a:pt x="1" y="9329"/>
                      <a:pt x="1" y="17913"/>
                    </a:cubicBezTo>
                    <a:cubicBezTo>
                      <a:pt x="1" y="23021"/>
                      <a:pt x="2453" y="27165"/>
                      <a:pt x="5216" y="31010"/>
                    </a:cubicBezTo>
                    <a:cubicBezTo>
                      <a:pt x="13121" y="42012"/>
                      <a:pt x="33029" y="54787"/>
                      <a:pt x="34553" y="55763"/>
                    </a:cubicBezTo>
                    <a:lnTo>
                      <a:pt x="34553" y="55787"/>
                    </a:lnTo>
                    <a:cubicBezTo>
                      <a:pt x="36089" y="54823"/>
                      <a:pt x="55984" y="42047"/>
                      <a:pt x="63890" y="31046"/>
                    </a:cubicBezTo>
                    <a:cubicBezTo>
                      <a:pt x="66652" y="27200"/>
                      <a:pt x="69093" y="23057"/>
                      <a:pt x="69093" y="17949"/>
                    </a:cubicBezTo>
                    <a:cubicBezTo>
                      <a:pt x="69093" y="8055"/>
                      <a:pt x="61080" y="42"/>
                      <a:pt x="51186" y="30"/>
                    </a:cubicBezTo>
                    <a:cubicBezTo>
                      <a:pt x="43863" y="30"/>
                      <a:pt x="37267" y="4495"/>
                      <a:pt x="34553" y="11305"/>
                    </a:cubicBezTo>
                    <a:lnTo>
                      <a:pt x="34553" y="11270"/>
                    </a:lnTo>
                    <a:cubicBezTo>
                      <a:pt x="31803" y="4371"/>
                      <a:pt x="25145" y="1"/>
                      <a:pt x="1794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3"/>
              <p:cNvSpPr/>
              <p:nvPr/>
            </p:nvSpPr>
            <p:spPr>
              <a:xfrm>
                <a:off x="61757" y="-331223"/>
                <a:ext cx="9020569" cy="7284729"/>
              </a:xfrm>
              <a:custGeom>
                <a:avLst/>
                <a:gdLst/>
                <a:ahLst/>
                <a:cxnLst/>
                <a:rect l="l" t="t" r="r" b="b"/>
                <a:pathLst>
                  <a:path w="61913" h="49999" extrusionOk="0">
                    <a:moveTo>
                      <a:pt x="16059" y="0"/>
                    </a:moveTo>
                    <a:cubicBezTo>
                      <a:pt x="15056" y="0"/>
                      <a:pt x="14041" y="95"/>
                      <a:pt x="13026" y="290"/>
                    </a:cubicBezTo>
                    <a:cubicBezTo>
                      <a:pt x="5465" y="1743"/>
                      <a:pt x="0" y="8351"/>
                      <a:pt x="0" y="16054"/>
                    </a:cubicBezTo>
                    <a:cubicBezTo>
                      <a:pt x="0" y="20626"/>
                      <a:pt x="2191" y="24341"/>
                      <a:pt x="4668" y="27794"/>
                    </a:cubicBezTo>
                    <a:cubicBezTo>
                      <a:pt x="11752" y="37652"/>
                      <a:pt x="29587" y="49094"/>
                      <a:pt x="30969" y="49963"/>
                    </a:cubicBezTo>
                    <a:lnTo>
                      <a:pt x="30969" y="49999"/>
                    </a:lnTo>
                    <a:cubicBezTo>
                      <a:pt x="32338" y="49118"/>
                      <a:pt x="50173" y="37676"/>
                      <a:pt x="57258" y="27818"/>
                    </a:cubicBezTo>
                    <a:cubicBezTo>
                      <a:pt x="59722" y="24365"/>
                      <a:pt x="61913" y="20650"/>
                      <a:pt x="61913" y="16066"/>
                    </a:cubicBezTo>
                    <a:cubicBezTo>
                      <a:pt x="61913" y="7208"/>
                      <a:pt x="54733" y="28"/>
                      <a:pt x="45863" y="16"/>
                    </a:cubicBezTo>
                    <a:cubicBezTo>
                      <a:pt x="39303" y="16"/>
                      <a:pt x="33397" y="4017"/>
                      <a:pt x="30957" y="10125"/>
                    </a:cubicBezTo>
                    <a:lnTo>
                      <a:pt x="30957" y="10101"/>
                    </a:lnTo>
                    <a:cubicBezTo>
                      <a:pt x="28483" y="3918"/>
                      <a:pt x="22514" y="0"/>
                      <a:pt x="160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3"/>
              <p:cNvSpPr/>
              <p:nvPr/>
            </p:nvSpPr>
            <p:spPr>
              <a:xfrm>
                <a:off x="551016" y="61871"/>
                <a:ext cx="8042211" cy="6492718"/>
              </a:xfrm>
              <a:custGeom>
                <a:avLst/>
                <a:gdLst/>
                <a:ahLst/>
                <a:cxnLst/>
                <a:rect l="l" t="t" r="r" b="b"/>
                <a:pathLst>
                  <a:path w="55198" h="44563" extrusionOk="0">
                    <a:moveTo>
                      <a:pt x="14329" y="0"/>
                    </a:moveTo>
                    <a:cubicBezTo>
                      <a:pt x="13433" y="0"/>
                      <a:pt x="12527" y="85"/>
                      <a:pt x="11621" y="259"/>
                    </a:cubicBezTo>
                    <a:cubicBezTo>
                      <a:pt x="4870" y="1557"/>
                      <a:pt x="0" y="7463"/>
                      <a:pt x="24" y="14332"/>
                    </a:cubicBezTo>
                    <a:cubicBezTo>
                      <a:pt x="24" y="18416"/>
                      <a:pt x="1976" y="21714"/>
                      <a:pt x="4191" y="24786"/>
                    </a:cubicBezTo>
                    <a:cubicBezTo>
                      <a:pt x="10501" y="33561"/>
                      <a:pt x="26384" y="43753"/>
                      <a:pt x="27611" y="44539"/>
                    </a:cubicBezTo>
                    <a:lnTo>
                      <a:pt x="27611" y="44562"/>
                    </a:lnTo>
                    <a:cubicBezTo>
                      <a:pt x="28825" y="43788"/>
                      <a:pt x="44708" y="33597"/>
                      <a:pt x="51018" y="24810"/>
                    </a:cubicBezTo>
                    <a:cubicBezTo>
                      <a:pt x="53221" y="21738"/>
                      <a:pt x="55185" y="18440"/>
                      <a:pt x="55185" y="14356"/>
                    </a:cubicBezTo>
                    <a:cubicBezTo>
                      <a:pt x="55197" y="6458"/>
                      <a:pt x="48792" y="57"/>
                      <a:pt x="40896" y="57"/>
                    </a:cubicBezTo>
                    <a:cubicBezTo>
                      <a:pt x="40889" y="57"/>
                      <a:pt x="40881" y="57"/>
                      <a:pt x="40874" y="57"/>
                    </a:cubicBezTo>
                    <a:cubicBezTo>
                      <a:pt x="35028" y="57"/>
                      <a:pt x="29766" y="3617"/>
                      <a:pt x="27599" y="9058"/>
                    </a:cubicBezTo>
                    <a:lnTo>
                      <a:pt x="27599" y="9022"/>
                    </a:lnTo>
                    <a:cubicBezTo>
                      <a:pt x="25414" y="3499"/>
                      <a:pt x="20090" y="0"/>
                      <a:pt x="1432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3"/>
              <p:cNvSpPr/>
              <p:nvPr/>
            </p:nvSpPr>
            <p:spPr>
              <a:xfrm>
                <a:off x="1097390" y="504067"/>
                <a:ext cx="6949334" cy="5611685"/>
              </a:xfrm>
              <a:custGeom>
                <a:avLst/>
                <a:gdLst/>
                <a:ahLst/>
                <a:cxnLst/>
                <a:rect l="l" t="t" r="r" b="b"/>
                <a:pathLst>
                  <a:path w="47697" h="38516" extrusionOk="0">
                    <a:moveTo>
                      <a:pt x="12372" y="1"/>
                    </a:moveTo>
                    <a:cubicBezTo>
                      <a:pt x="11596" y="1"/>
                      <a:pt x="10811" y="74"/>
                      <a:pt x="10026" y="225"/>
                    </a:cubicBezTo>
                    <a:cubicBezTo>
                      <a:pt x="4203" y="1344"/>
                      <a:pt x="0" y="6440"/>
                      <a:pt x="0" y="12369"/>
                    </a:cubicBezTo>
                    <a:cubicBezTo>
                      <a:pt x="0" y="15893"/>
                      <a:pt x="1691" y="18751"/>
                      <a:pt x="3596" y="21406"/>
                    </a:cubicBezTo>
                    <a:cubicBezTo>
                      <a:pt x="9049" y="29014"/>
                      <a:pt x="22789" y="37825"/>
                      <a:pt x="23849" y="38491"/>
                    </a:cubicBezTo>
                    <a:lnTo>
                      <a:pt x="23849" y="38515"/>
                    </a:lnTo>
                    <a:cubicBezTo>
                      <a:pt x="24908" y="37836"/>
                      <a:pt x="38648" y="29026"/>
                      <a:pt x="44101" y="21430"/>
                    </a:cubicBezTo>
                    <a:cubicBezTo>
                      <a:pt x="46006" y="18775"/>
                      <a:pt x="47697" y="15917"/>
                      <a:pt x="47697" y="12393"/>
                    </a:cubicBezTo>
                    <a:cubicBezTo>
                      <a:pt x="47697" y="5559"/>
                      <a:pt x="42161" y="22"/>
                      <a:pt x="35338" y="22"/>
                    </a:cubicBezTo>
                    <a:cubicBezTo>
                      <a:pt x="30278" y="22"/>
                      <a:pt x="25730" y="3106"/>
                      <a:pt x="23849" y="7809"/>
                    </a:cubicBezTo>
                    <a:lnTo>
                      <a:pt x="23849" y="7785"/>
                    </a:lnTo>
                    <a:cubicBezTo>
                      <a:pt x="21953" y="3015"/>
                      <a:pt x="17356" y="1"/>
                      <a:pt x="123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3"/>
              <p:cNvSpPr/>
              <p:nvPr/>
            </p:nvSpPr>
            <p:spPr>
              <a:xfrm>
                <a:off x="1579655" y="893665"/>
                <a:ext cx="5986565" cy="4831766"/>
              </a:xfrm>
              <a:custGeom>
                <a:avLst/>
                <a:gdLst/>
                <a:ahLst/>
                <a:cxnLst/>
                <a:rect l="l" t="t" r="r" b="b"/>
                <a:pathLst>
                  <a:path w="41089" h="33163" extrusionOk="0">
                    <a:moveTo>
                      <a:pt x="10662" y="1"/>
                    </a:moveTo>
                    <a:cubicBezTo>
                      <a:pt x="9995" y="1"/>
                      <a:pt x="9320" y="64"/>
                      <a:pt x="8644" y="194"/>
                    </a:cubicBezTo>
                    <a:cubicBezTo>
                      <a:pt x="3632" y="1158"/>
                      <a:pt x="0" y="5540"/>
                      <a:pt x="0" y="10636"/>
                    </a:cubicBezTo>
                    <a:cubicBezTo>
                      <a:pt x="0" y="13684"/>
                      <a:pt x="1453" y="16148"/>
                      <a:pt x="3096" y="18422"/>
                    </a:cubicBezTo>
                    <a:cubicBezTo>
                      <a:pt x="7799" y="24971"/>
                      <a:pt x="19634" y="32567"/>
                      <a:pt x="20539" y="33138"/>
                    </a:cubicBezTo>
                    <a:lnTo>
                      <a:pt x="20539" y="33162"/>
                    </a:lnTo>
                    <a:cubicBezTo>
                      <a:pt x="21455" y="32579"/>
                      <a:pt x="33290" y="24995"/>
                      <a:pt x="37993" y="18446"/>
                    </a:cubicBezTo>
                    <a:cubicBezTo>
                      <a:pt x="39624" y="16160"/>
                      <a:pt x="41089" y="13696"/>
                      <a:pt x="41089" y="10659"/>
                    </a:cubicBezTo>
                    <a:cubicBezTo>
                      <a:pt x="41077" y="4778"/>
                      <a:pt x="36314" y="15"/>
                      <a:pt x="30433" y="15"/>
                    </a:cubicBezTo>
                    <a:cubicBezTo>
                      <a:pt x="26075" y="15"/>
                      <a:pt x="22158" y="2670"/>
                      <a:pt x="20539" y="6718"/>
                    </a:cubicBezTo>
                    <a:lnTo>
                      <a:pt x="20539" y="6695"/>
                    </a:lnTo>
                    <a:cubicBezTo>
                      <a:pt x="18901" y="2595"/>
                      <a:pt x="14945" y="1"/>
                      <a:pt x="106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3"/>
              <p:cNvSpPr/>
              <p:nvPr/>
            </p:nvSpPr>
            <p:spPr>
              <a:xfrm>
                <a:off x="2138268" y="1343582"/>
                <a:ext cx="4867753" cy="3930773"/>
              </a:xfrm>
              <a:custGeom>
                <a:avLst/>
                <a:gdLst/>
                <a:ahLst/>
                <a:cxnLst/>
                <a:rect l="l" t="t" r="r" b="b"/>
                <a:pathLst>
                  <a:path w="33410" h="26979" extrusionOk="0">
                    <a:moveTo>
                      <a:pt x="8653" y="1"/>
                    </a:moveTo>
                    <a:cubicBezTo>
                      <a:pt x="8115" y="1"/>
                      <a:pt x="7570" y="51"/>
                      <a:pt x="7025" y="154"/>
                    </a:cubicBezTo>
                    <a:cubicBezTo>
                      <a:pt x="2953" y="940"/>
                      <a:pt x="0" y="4512"/>
                      <a:pt x="0" y="8667"/>
                    </a:cubicBezTo>
                    <a:cubicBezTo>
                      <a:pt x="0" y="11131"/>
                      <a:pt x="1191" y="13132"/>
                      <a:pt x="2512" y="14989"/>
                    </a:cubicBezTo>
                    <a:cubicBezTo>
                      <a:pt x="6346" y="20323"/>
                      <a:pt x="15967" y="26502"/>
                      <a:pt x="16705" y="26967"/>
                    </a:cubicBezTo>
                    <a:lnTo>
                      <a:pt x="16705" y="26979"/>
                    </a:lnTo>
                    <a:cubicBezTo>
                      <a:pt x="17455" y="26514"/>
                      <a:pt x="27075" y="20335"/>
                      <a:pt x="30897" y="15013"/>
                    </a:cubicBezTo>
                    <a:cubicBezTo>
                      <a:pt x="32230" y="13155"/>
                      <a:pt x="33409" y="11143"/>
                      <a:pt x="33409" y="8679"/>
                    </a:cubicBezTo>
                    <a:cubicBezTo>
                      <a:pt x="33409" y="3912"/>
                      <a:pt x="29540" y="35"/>
                      <a:pt x="24775" y="35"/>
                    </a:cubicBezTo>
                    <a:cubicBezTo>
                      <a:pt x="24768" y="35"/>
                      <a:pt x="24761" y="35"/>
                      <a:pt x="24753" y="35"/>
                    </a:cubicBezTo>
                    <a:cubicBezTo>
                      <a:pt x="24744" y="35"/>
                      <a:pt x="24734" y="35"/>
                      <a:pt x="24724" y="35"/>
                    </a:cubicBezTo>
                    <a:cubicBezTo>
                      <a:pt x="21188" y="35"/>
                      <a:pt x="18023" y="2199"/>
                      <a:pt x="16705" y="5476"/>
                    </a:cubicBezTo>
                    <a:lnTo>
                      <a:pt x="16705" y="5452"/>
                    </a:lnTo>
                    <a:cubicBezTo>
                      <a:pt x="15374" y="2109"/>
                      <a:pt x="12148" y="1"/>
                      <a:pt x="86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3"/>
              <p:cNvSpPr/>
              <p:nvPr/>
            </p:nvSpPr>
            <p:spPr>
              <a:xfrm>
                <a:off x="2665555" y="1769459"/>
                <a:ext cx="3813049" cy="3079899"/>
              </a:xfrm>
              <a:custGeom>
                <a:avLst/>
                <a:gdLst/>
                <a:ahLst/>
                <a:cxnLst/>
                <a:rect l="l" t="t" r="r" b="b"/>
                <a:pathLst>
                  <a:path w="26171" h="21139" extrusionOk="0">
                    <a:moveTo>
                      <a:pt x="6791" y="0"/>
                    </a:moveTo>
                    <a:cubicBezTo>
                      <a:pt x="6365" y="0"/>
                      <a:pt x="5933" y="41"/>
                      <a:pt x="5501" y="124"/>
                    </a:cubicBezTo>
                    <a:cubicBezTo>
                      <a:pt x="2311" y="743"/>
                      <a:pt x="1" y="3541"/>
                      <a:pt x="1" y="6792"/>
                    </a:cubicBezTo>
                    <a:cubicBezTo>
                      <a:pt x="1" y="8720"/>
                      <a:pt x="929" y="10292"/>
                      <a:pt x="1977" y="11756"/>
                    </a:cubicBezTo>
                    <a:cubicBezTo>
                      <a:pt x="4966" y="15924"/>
                      <a:pt x="12502" y="20758"/>
                      <a:pt x="13086" y="21127"/>
                    </a:cubicBezTo>
                    <a:lnTo>
                      <a:pt x="13086" y="21139"/>
                    </a:lnTo>
                    <a:cubicBezTo>
                      <a:pt x="13669" y="20769"/>
                      <a:pt x="21206" y="15936"/>
                      <a:pt x="24194" y="11768"/>
                    </a:cubicBezTo>
                    <a:cubicBezTo>
                      <a:pt x="25242" y="10304"/>
                      <a:pt x="26171" y="8744"/>
                      <a:pt x="26171" y="6803"/>
                    </a:cubicBezTo>
                    <a:cubicBezTo>
                      <a:pt x="26171" y="3053"/>
                      <a:pt x="23135" y="17"/>
                      <a:pt x="19384" y="17"/>
                    </a:cubicBezTo>
                    <a:cubicBezTo>
                      <a:pt x="16610" y="17"/>
                      <a:pt x="14110" y="1708"/>
                      <a:pt x="13086" y="4291"/>
                    </a:cubicBezTo>
                    <a:lnTo>
                      <a:pt x="13086" y="4279"/>
                    </a:lnTo>
                    <a:cubicBezTo>
                      <a:pt x="12045" y="1663"/>
                      <a:pt x="9526" y="0"/>
                      <a:pt x="67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3"/>
              <p:cNvSpPr/>
              <p:nvPr/>
            </p:nvSpPr>
            <p:spPr>
              <a:xfrm>
                <a:off x="3224167" y="2220979"/>
                <a:ext cx="2695841" cy="2177303"/>
              </a:xfrm>
              <a:custGeom>
                <a:avLst/>
                <a:gdLst/>
                <a:ahLst/>
                <a:cxnLst/>
                <a:rect l="l" t="t" r="r" b="b"/>
                <a:pathLst>
                  <a:path w="18503" h="14944" extrusionOk="0">
                    <a:moveTo>
                      <a:pt x="4792" y="0"/>
                    </a:moveTo>
                    <a:cubicBezTo>
                      <a:pt x="4495" y="0"/>
                      <a:pt x="4194" y="28"/>
                      <a:pt x="3894" y="85"/>
                    </a:cubicBezTo>
                    <a:cubicBezTo>
                      <a:pt x="1632" y="526"/>
                      <a:pt x="1" y="2502"/>
                      <a:pt x="1" y="4800"/>
                    </a:cubicBezTo>
                    <a:cubicBezTo>
                      <a:pt x="1" y="6169"/>
                      <a:pt x="655" y="7276"/>
                      <a:pt x="1394" y="8312"/>
                    </a:cubicBezTo>
                    <a:cubicBezTo>
                      <a:pt x="3513" y="11253"/>
                      <a:pt x="8835" y="14670"/>
                      <a:pt x="9252" y="14932"/>
                    </a:cubicBezTo>
                    <a:lnTo>
                      <a:pt x="9252" y="14944"/>
                    </a:lnTo>
                    <a:cubicBezTo>
                      <a:pt x="9657" y="14682"/>
                      <a:pt x="14991" y="11265"/>
                      <a:pt x="17110" y="8312"/>
                    </a:cubicBezTo>
                    <a:cubicBezTo>
                      <a:pt x="17860" y="7288"/>
                      <a:pt x="18503" y="6181"/>
                      <a:pt x="18503" y="4812"/>
                    </a:cubicBezTo>
                    <a:cubicBezTo>
                      <a:pt x="18503" y="2157"/>
                      <a:pt x="16360" y="14"/>
                      <a:pt x="13705" y="14"/>
                    </a:cubicBezTo>
                    <a:cubicBezTo>
                      <a:pt x="11740" y="14"/>
                      <a:pt x="9978" y="1204"/>
                      <a:pt x="9252" y="3026"/>
                    </a:cubicBezTo>
                    <a:cubicBezTo>
                      <a:pt x="8509" y="1169"/>
                      <a:pt x="6720" y="0"/>
                      <a:pt x="47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3"/>
              <p:cNvSpPr/>
              <p:nvPr/>
            </p:nvSpPr>
            <p:spPr>
              <a:xfrm>
                <a:off x="3687346" y="2595861"/>
                <a:ext cx="1769496" cy="1427836"/>
              </a:xfrm>
              <a:custGeom>
                <a:avLst/>
                <a:gdLst/>
                <a:ahLst/>
                <a:cxnLst/>
                <a:rect l="l" t="t" r="r" b="b"/>
                <a:pathLst>
                  <a:path w="12145" h="9800" extrusionOk="0">
                    <a:moveTo>
                      <a:pt x="9002" y="0"/>
                    </a:moveTo>
                    <a:cubicBezTo>
                      <a:pt x="7704" y="0"/>
                      <a:pt x="6549" y="786"/>
                      <a:pt x="6073" y="1989"/>
                    </a:cubicBezTo>
                    <a:cubicBezTo>
                      <a:pt x="5588" y="773"/>
                      <a:pt x="4417" y="3"/>
                      <a:pt x="3154" y="3"/>
                    </a:cubicBezTo>
                    <a:cubicBezTo>
                      <a:pt x="2958" y="3"/>
                      <a:pt x="2759" y="21"/>
                      <a:pt x="2560" y="60"/>
                    </a:cubicBezTo>
                    <a:cubicBezTo>
                      <a:pt x="1072" y="346"/>
                      <a:pt x="1" y="1643"/>
                      <a:pt x="1" y="3156"/>
                    </a:cubicBezTo>
                    <a:cubicBezTo>
                      <a:pt x="1" y="4048"/>
                      <a:pt x="429" y="4775"/>
                      <a:pt x="917" y="5453"/>
                    </a:cubicBezTo>
                    <a:cubicBezTo>
                      <a:pt x="2310" y="7382"/>
                      <a:pt x="5799" y="9633"/>
                      <a:pt x="6073" y="9799"/>
                    </a:cubicBezTo>
                    <a:cubicBezTo>
                      <a:pt x="6347" y="9633"/>
                      <a:pt x="9835" y="7382"/>
                      <a:pt x="11228" y="5453"/>
                    </a:cubicBezTo>
                    <a:cubicBezTo>
                      <a:pt x="11716" y="4775"/>
                      <a:pt x="12145" y="4048"/>
                      <a:pt x="12145" y="3156"/>
                    </a:cubicBezTo>
                    <a:cubicBezTo>
                      <a:pt x="12145" y="1417"/>
                      <a:pt x="10740" y="0"/>
                      <a:pt x="90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3"/>
              <p:cNvSpPr/>
              <p:nvPr/>
            </p:nvSpPr>
            <p:spPr>
              <a:xfrm>
                <a:off x="4049847" y="2887695"/>
                <a:ext cx="1044505" cy="842860"/>
              </a:xfrm>
              <a:custGeom>
                <a:avLst/>
                <a:gdLst/>
                <a:ahLst/>
                <a:cxnLst/>
                <a:rect l="l" t="t" r="r" b="b"/>
                <a:pathLst>
                  <a:path w="7169" h="5785" extrusionOk="0">
                    <a:moveTo>
                      <a:pt x="1860" y="0"/>
                    </a:moveTo>
                    <a:cubicBezTo>
                      <a:pt x="1745" y="0"/>
                      <a:pt x="1629" y="11"/>
                      <a:pt x="1513" y="33"/>
                    </a:cubicBezTo>
                    <a:cubicBezTo>
                      <a:pt x="632" y="212"/>
                      <a:pt x="1" y="974"/>
                      <a:pt x="1" y="1867"/>
                    </a:cubicBezTo>
                    <a:cubicBezTo>
                      <a:pt x="1" y="2391"/>
                      <a:pt x="263" y="2819"/>
                      <a:pt x="549" y="3224"/>
                    </a:cubicBezTo>
                    <a:cubicBezTo>
                      <a:pt x="1358" y="4367"/>
                      <a:pt x="3430" y="5689"/>
                      <a:pt x="3585" y="5784"/>
                    </a:cubicBezTo>
                    <a:cubicBezTo>
                      <a:pt x="3739" y="5689"/>
                      <a:pt x="5811" y="4367"/>
                      <a:pt x="6621" y="3224"/>
                    </a:cubicBezTo>
                    <a:cubicBezTo>
                      <a:pt x="6907" y="2819"/>
                      <a:pt x="7168" y="2391"/>
                      <a:pt x="7168" y="1867"/>
                    </a:cubicBezTo>
                    <a:cubicBezTo>
                      <a:pt x="7168" y="843"/>
                      <a:pt x="6335" y="10"/>
                      <a:pt x="5311" y="10"/>
                    </a:cubicBezTo>
                    <a:cubicBezTo>
                      <a:pt x="4549" y="10"/>
                      <a:pt x="3870" y="474"/>
                      <a:pt x="3585" y="1176"/>
                    </a:cubicBezTo>
                    <a:cubicBezTo>
                      <a:pt x="3296" y="454"/>
                      <a:pt x="2605" y="0"/>
                      <a:pt x="186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6" name="Google Shape;2366;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7" name="Google Shape;2367;p13"/>
          <p:cNvSpPr/>
          <p:nvPr/>
        </p:nvSpPr>
        <p:spPr>
          <a:xfrm>
            <a:off x="-470425" y="1178375"/>
            <a:ext cx="8952000" cy="3555600"/>
          </a:xfrm>
          <a:prstGeom prst="roundRect">
            <a:avLst>
              <a:gd name="adj" fmla="val 9695"/>
            </a:avLst>
          </a:prstGeom>
          <a:solidFill>
            <a:schemeClr val="lt1"/>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3"/>
          <p:cNvSpPr txBox="1">
            <a:spLocks noGrp="1"/>
          </p:cNvSpPr>
          <p:nvPr>
            <p:ph type="subTitle" idx="1"/>
          </p:nvPr>
        </p:nvSpPr>
        <p:spPr>
          <a:xfrm>
            <a:off x="1923350" y="3310872"/>
            <a:ext cx="23289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000">
                <a:solidFill>
                  <a:schemeClr val="accent6"/>
                </a:solidFill>
              </a:defRPr>
            </a:lvl1pPr>
            <a:lvl2pPr lvl="1" rtl="0">
              <a:spcBef>
                <a:spcPts val="0"/>
              </a:spcBef>
              <a:spcAft>
                <a:spcPts val="0"/>
              </a:spcAft>
              <a:buSzPts val="2000"/>
              <a:buFont typeface="Signika"/>
              <a:buNone/>
              <a:defRPr b="1">
                <a:latin typeface="Signika"/>
                <a:ea typeface="Signika"/>
                <a:cs typeface="Signika"/>
                <a:sym typeface="Signika"/>
              </a:defRPr>
            </a:lvl2pPr>
            <a:lvl3pPr lvl="2" rtl="0">
              <a:spcBef>
                <a:spcPts val="0"/>
              </a:spcBef>
              <a:spcAft>
                <a:spcPts val="0"/>
              </a:spcAft>
              <a:buSzPts val="2000"/>
              <a:buFont typeface="Signika"/>
              <a:buNone/>
              <a:defRPr b="1">
                <a:latin typeface="Signika"/>
                <a:ea typeface="Signika"/>
                <a:cs typeface="Signika"/>
                <a:sym typeface="Signika"/>
              </a:defRPr>
            </a:lvl3pPr>
            <a:lvl4pPr lvl="3" rtl="0">
              <a:spcBef>
                <a:spcPts val="0"/>
              </a:spcBef>
              <a:spcAft>
                <a:spcPts val="0"/>
              </a:spcAft>
              <a:buSzPts val="2000"/>
              <a:buFont typeface="Signika"/>
              <a:buNone/>
              <a:defRPr b="1">
                <a:latin typeface="Signika"/>
                <a:ea typeface="Signika"/>
                <a:cs typeface="Signika"/>
                <a:sym typeface="Signika"/>
              </a:defRPr>
            </a:lvl4pPr>
            <a:lvl5pPr lvl="4" rtl="0">
              <a:spcBef>
                <a:spcPts val="0"/>
              </a:spcBef>
              <a:spcAft>
                <a:spcPts val="0"/>
              </a:spcAft>
              <a:buSzPts val="2000"/>
              <a:buFont typeface="Signika"/>
              <a:buNone/>
              <a:defRPr b="1">
                <a:latin typeface="Signika"/>
                <a:ea typeface="Signika"/>
                <a:cs typeface="Signika"/>
                <a:sym typeface="Signika"/>
              </a:defRPr>
            </a:lvl5pPr>
            <a:lvl6pPr lvl="5" rtl="0">
              <a:spcBef>
                <a:spcPts val="0"/>
              </a:spcBef>
              <a:spcAft>
                <a:spcPts val="0"/>
              </a:spcAft>
              <a:buSzPts val="2000"/>
              <a:buFont typeface="Signika"/>
              <a:buNone/>
              <a:defRPr b="1">
                <a:latin typeface="Signika"/>
                <a:ea typeface="Signika"/>
                <a:cs typeface="Signika"/>
                <a:sym typeface="Signika"/>
              </a:defRPr>
            </a:lvl6pPr>
            <a:lvl7pPr lvl="6" rtl="0">
              <a:spcBef>
                <a:spcPts val="0"/>
              </a:spcBef>
              <a:spcAft>
                <a:spcPts val="0"/>
              </a:spcAft>
              <a:buSzPts val="2000"/>
              <a:buFont typeface="Signika"/>
              <a:buNone/>
              <a:defRPr b="1">
                <a:latin typeface="Signika"/>
                <a:ea typeface="Signika"/>
                <a:cs typeface="Signika"/>
                <a:sym typeface="Signika"/>
              </a:defRPr>
            </a:lvl7pPr>
            <a:lvl8pPr lvl="7" rtl="0">
              <a:spcBef>
                <a:spcPts val="0"/>
              </a:spcBef>
              <a:spcAft>
                <a:spcPts val="0"/>
              </a:spcAft>
              <a:buSzPts val="2000"/>
              <a:buFont typeface="Signika"/>
              <a:buNone/>
              <a:defRPr b="1">
                <a:latin typeface="Signika"/>
                <a:ea typeface="Signika"/>
                <a:cs typeface="Signika"/>
                <a:sym typeface="Signika"/>
              </a:defRPr>
            </a:lvl8pPr>
            <a:lvl9pPr lvl="8" rtl="0">
              <a:spcBef>
                <a:spcPts val="0"/>
              </a:spcBef>
              <a:spcAft>
                <a:spcPts val="0"/>
              </a:spcAft>
              <a:buSzPts val="2000"/>
              <a:buFont typeface="Signika"/>
              <a:buNone/>
              <a:defRPr b="1">
                <a:latin typeface="Signika"/>
                <a:ea typeface="Signika"/>
                <a:cs typeface="Signika"/>
                <a:sym typeface="Signika"/>
              </a:defRPr>
            </a:lvl9pPr>
          </a:lstStyle>
          <a:p>
            <a:endParaRPr/>
          </a:p>
        </p:txBody>
      </p:sp>
      <p:sp>
        <p:nvSpPr>
          <p:cNvPr id="2369" name="Google Shape;2369;p13"/>
          <p:cNvSpPr txBox="1">
            <a:spLocks noGrp="1"/>
          </p:cNvSpPr>
          <p:nvPr>
            <p:ph type="subTitle" idx="2"/>
          </p:nvPr>
        </p:nvSpPr>
        <p:spPr>
          <a:xfrm>
            <a:off x="5529225" y="3310872"/>
            <a:ext cx="23289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000">
                <a:solidFill>
                  <a:schemeClr val="accent6"/>
                </a:solidFill>
              </a:defRPr>
            </a:lvl1pPr>
            <a:lvl2pPr lvl="1" rtl="0">
              <a:spcBef>
                <a:spcPts val="0"/>
              </a:spcBef>
              <a:spcAft>
                <a:spcPts val="0"/>
              </a:spcAft>
              <a:buSzPts val="2000"/>
              <a:buFont typeface="Signika"/>
              <a:buNone/>
              <a:defRPr b="1">
                <a:latin typeface="Signika"/>
                <a:ea typeface="Signika"/>
                <a:cs typeface="Signika"/>
                <a:sym typeface="Signika"/>
              </a:defRPr>
            </a:lvl2pPr>
            <a:lvl3pPr lvl="2" rtl="0">
              <a:spcBef>
                <a:spcPts val="0"/>
              </a:spcBef>
              <a:spcAft>
                <a:spcPts val="0"/>
              </a:spcAft>
              <a:buSzPts val="2000"/>
              <a:buFont typeface="Signika"/>
              <a:buNone/>
              <a:defRPr b="1">
                <a:latin typeface="Signika"/>
                <a:ea typeface="Signika"/>
                <a:cs typeface="Signika"/>
                <a:sym typeface="Signika"/>
              </a:defRPr>
            </a:lvl3pPr>
            <a:lvl4pPr lvl="3" rtl="0">
              <a:spcBef>
                <a:spcPts val="0"/>
              </a:spcBef>
              <a:spcAft>
                <a:spcPts val="0"/>
              </a:spcAft>
              <a:buSzPts val="2000"/>
              <a:buFont typeface="Signika"/>
              <a:buNone/>
              <a:defRPr b="1">
                <a:latin typeface="Signika"/>
                <a:ea typeface="Signika"/>
                <a:cs typeface="Signika"/>
                <a:sym typeface="Signika"/>
              </a:defRPr>
            </a:lvl4pPr>
            <a:lvl5pPr lvl="4" rtl="0">
              <a:spcBef>
                <a:spcPts val="0"/>
              </a:spcBef>
              <a:spcAft>
                <a:spcPts val="0"/>
              </a:spcAft>
              <a:buSzPts val="2000"/>
              <a:buFont typeface="Signika"/>
              <a:buNone/>
              <a:defRPr b="1">
                <a:latin typeface="Signika"/>
                <a:ea typeface="Signika"/>
                <a:cs typeface="Signika"/>
                <a:sym typeface="Signika"/>
              </a:defRPr>
            </a:lvl5pPr>
            <a:lvl6pPr lvl="5" rtl="0">
              <a:spcBef>
                <a:spcPts val="0"/>
              </a:spcBef>
              <a:spcAft>
                <a:spcPts val="0"/>
              </a:spcAft>
              <a:buSzPts val="2000"/>
              <a:buFont typeface="Signika"/>
              <a:buNone/>
              <a:defRPr b="1">
                <a:latin typeface="Signika"/>
                <a:ea typeface="Signika"/>
                <a:cs typeface="Signika"/>
                <a:sym typeface="Signika"/>
              </a:defRPr>
            </a:lvl6pPr>
            <a:lvl7pPr lvl="6" rtl="0">
              <a:spcBef>
                <a:spcPts val="0"/>
              </a:spcBef>
              <a:spcAft>
                <a:spcPts val="0"/>
              </a:spcAft>
              <a:buSzPts val="2000"/>
              <a:buFont typeface="Signika"/>
              <a:buNone/>
              <a:defRPr b="1">
                <a:latin typeface="Signika"/>
                <a:ea typeface="Signika"/>
                <a:cs typeface="Signika"/>
                <a:sym typeface="Signika"/>
              </a:defRPr>
            </a:lvl7pPr>
            <a:lvl8pPr lvl="7" rtl="0">
              <a:spcBef>
                <a:spcPts val="0"/>
              </a:spcBef>
              <a:spcAft>
                <a:spcPts val="0"/>
              </a:spcAft>
              <a:buSzPts val="2000"/>
              <a:buFont typeface="Signika"/>
              <a:buNone/>
              <a:defRPr b="1">
                <a:latin typeface="Signika"/>
                <a:ea typeface="Signika"/>
                <a:cs typeface="Signika"/>
                <a:sym typeface="Signika"/>
              </a:defRPr>
            </a:lvl8pPr>
            <a:lvl9pPr lvl="8" rtl="0">
              <a:spcBef>
                <a:spcPts val="0"/>
              </a:spcBef>
              <a:spcAft>
                <a:spcPts val="0"/>
              </a:spcAft>
              <a:buSzPts val="2000"/>
              <a:buFont typeface="Signika"/>
              <a:buNone/>
              <a:defRPr b="1">
                <a:latin typeface="Signika"/>
                <a:ea typeface="Signika"/>
                <a:cs typeface="Signika"/>
                <a:sym typeface="Signika"/>
              </a:defRPr>
            </a:lvl9pPr>
          </a:lstStyle>
          <a:p>
            <a:endParaRPr/>
          </a:p>
        </p:txBody>
      </p:sp>
      <p:sp>
        <p:nvSpPr>
          <p:cNvPr id="2370" name="Google Shape;2370;p13"/>
          <p:cNvSpPr/>
          <p:nvPr/>
        </p:nvSpPr>
        <p:spPr>
          <a:xfrm flipH="1">
            <a:off x="-556500" y="558525"/>
            <a:ext cx="8328900" cy="499200"/>
          </a:xfrm>
          <a:prstGeom prst="roundRect">
            <a:avLst>
              <a:gd name="adj" fmla="val 25270"/>
            </a:avLst>
          </a:prstGeom>
          <a:solidFill>
            <a:schemeClr val="accent4"/>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3"/>
          <p:cNvSpPr txBox="1">
            <a:spLocks noGrp="1"/>
          </p:cNvSpPr>
          <p:nvPr>
            <p:ph type="title" hasCustomPrompt="1"/>
          </p:nvPr>
        </p:nvSpPr>
        <p:spPr>
          <a:xfrm>
            <a:off x="676275" y="1929143"/>
            <a:ext cx="13512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solidFill>
                  <a:schemeClr val="lt2"/>
                </a:solidFill>
              </a:defRPr>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372" name="Google Shape;2372;p13"/>
          <p:cNvSpPr txBox="1">
            <a:spLocks noGrp="1"/>
          </p:cNvSpPr>
          <p:nvPr>
            <p:ph type="title" idx="3" hasCustomPrompt="1"/>
          </p:nvPr>
        </p:nvSpPr>
        <p:spPr>
          <a:xfrm>
            <a:off x="676275" y="3606196"/>
            <a:ext cx="13512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solidFill>
                  <a:schemeClr val="accent4"/>
                </a:solidFill>
              </a:defRPr>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373" name="Google Shape;2373;p13"/>
          <p:cNvSpPr txBox="1">
            <a:spLocks noGrp="1"/>
          </p:cNvSpPr>
          <p:nvPr>
            <p:ph type="title" idx="4" hasCustomPrompt="1"/>
          </p:nvPr>
        </p:nvSpPr>
        <p:spPr>
          <a:xfrm>
            <a:off x="4282150" y="1929143"/>
            <a:ext cx="13512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solidFill>
                  <a:schemeClr val="accent3"/>
                </a:solidFill>
              </a:defRPr>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374" name="Google Shape;2374;p13"/>
          <p:cNvSpPr txBox="1">
            <a:spLocks noGrp="1"/>
          </p:cNvSpPr>
          <p:nvPr>
            <p:ph type="title" idx="5" hasCustomPrompt="1"/>
          </p:nvPr>
        </p:nvSpPr>
        <p:spPr>
          <a:xfrm>
            <a:off x="4282150" y="3606196"/>
            <a:ext cx="1351200" cy="4479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3600"/>
              <a:buNone/>
              <a:defRPr sz="4800">
                <a:solidFill>
                  <a:schemeClr val="accent1"/>
                </a:solidFill>
              </a:defRPr>
            </a:lvl1pPr>
            <a:lvl2pPr lvl="1" algn="ctr" rtl="0">
              <a:spcBef>
                <a:spcPts val="0"/>
              </a:spcBef>
              <a:spcAft>
                <a:spcPts val="0"/>
              </a:spcAft>
              <a:buClr>
                <a:schemeClr val="accent2"/>
              </a:buClr>
              <a:buSzPts val="12000"/>
              <a:buNone/>
              <a:defRPr sz="12000">
                <a:solidFill>
                  <a:schemeClr val="accent2"/>
                </a:solidFill>
              </a:defRPr>
            </a:lvl2pPr>
            <a:lvl3pPr lvl="2" algn="ctr" rtl="0">
              <a:spcBef>
                <a:spcPts val="0"/>
              </a:spcBef>
              <a:spcAft>
                <a:spcPts val="0"/>
              </a:spcAft>
              <a:buClr>
                <a:schemeClr val="accent2"/>
              </a:buClr>
              <a:buSzPts val="12000"/>
              <a:buNone/>
              <a:defRPr sz="12000">
                <a:solidFill>
                  <a:schemeClr val="accent2"/>
                </a:solidFill>
              </a:defRPr>
            </a:lvl3pPr>
            <a:lvl4pPr lvl="3" algn="ctr" rtl="0">
              <a:spcBef>
                <a:spcPts val="0"/>
              </a:spcBef>
              <a:spcAft>
                <a:spcPts val="0"/>
              </a:spcAft>
              <a:buClr>
                <a:schemeClr val="accent2"/>
              </a:buClr>
              <a:buSzPts val="12000"/>
              <a:buNone/>
              <a:defRPr sz="12000">
                <a:solidFill>
                  <a:schemeClr val="accent2"/>
                </a:solidFill>
              </a:defRPr>
            </a:lvl4pPr>
            <a:lvl5pPr lvl="4" algn="ctr" rtl="0">
              <a:spcBef>
                <a:spcPts val="0"/>
              </a:spcBef>
              <a:spcAft>
                <a:spcPts val="0"/>
              </a:spcAft>
              <a:buClr>
                <a:schemeClr val="accent2"/>
              </a:buClr>
              <a:buSzPts val="12000"/>
              <a:buNone/>
              <a:defRPr sz="12000">
                <a:solidFill>
                  <a:schemeClr val="accent2"/>
                </a:solidFill>
              </a:defRPr>
            </a:lvl5pPr>
            <a:lvl6pPr lvl="5" algn="ctr" rtl="0">
              <a:spcBef>
                <a:spcPts val="0"/>
              </a:spcBef>
              <a:spcAft>
                <a:spcPts val="0"/>
              </a:spcAft>
              <a:buClr>
                <a:schemeClr val="accent2"/>
              </a:buClr>
              <a:buSzPts val="12000"/>
              <a:buNone/>
              <a:defRPr sz="12000">
                <a:solidFill>
                  <a:schemeClr val="accent2"/>
                </a:solidFill>
              </a:defRPr>
            </a:lvl6pPr>
            <a:lvl7pPr lvl="6" algn="ctr" rtl="0">
              <a:spcBef>
                <a:spcPts val="0"/>
              </a:spcBef>
              <a:spcAft>
                <a:spcPts val="0"/>
              </a:spcAft>
              <a:buClr>
                <a:schemeClr val="accent2"/>
              </a:buClr>
              <a:buSzPts val="12000"/>
              <a:buNone/>
              <a:defRPr sz="12000">
                <a:solidFill>
                  <a:schemeClr val="accent2"/>
                </a:solidFill>
              </a:defRPr>
            </a:lvl7pPr>
            <a:lvl8pPr lvl="7" algn="ctr" rtl="0">
              <a:spcBef>
                <a:spcPts val="0"/>
              </a:spcBef>
              <a:spcAft>
                <a:spcPts val="0"/>
              </a:spcAft>
              <a:buClr>
                <a:schemeClr val="accent2"/>
              </a:buClr>
              <a:buSzPts val="12000"/>
              <a:buNone/>
              <a:defRPr sz="12000">
                <a:solidFill>
                  <a:schemeClr val="accent2"/>
                </a:solidFill>
              </a:defRPr>
            </a:lvl8pPr>
            <a:lvl9pPr lvl="8" algn="ctr" rtl="0">
              <a:spcBef>
                <a:spcPts val="0"/>
              </a:spcBef>
              <a:spcAft>
                <a:spcPts val="0"/>
              </a:spcAft>
              <a:buClr>
                <a:schemeClr val="accent2"/>
              </a:buClr>
              <a:buSzPts val="12000"/>
              <a:buNone/>
              <a:defRPr sz="12000">
                <a:solidFill>
                  <a:schemeClr val="accent2"/>
                </a:solidFill>
              </a:defRPr>
            </a:lvl9pPr>
          </a:lstStyle>
          <a:p>
            <a:r>
              <a:t>xx%</a:t>
            </a:r>
          </a:p>
        </p:txBody>
      </p:sp>
      <p:sp>
        <p:nvSpPr>
          <p:cNvPr id="2375" name="Google Shape;2375;p13"/>
          <p:cNvSpPr txBox="1">
            <a:spLocks noGrp="1"/>
          </p:cNvSpPr>
          <p:nvPr>
            <p:ph type="subTitle" idx="6"/>
          </p:nvPr>
        </p:nvSpPr>
        <p:spPr>
          <a:xfrm>
            <a:off x="1923350" y="2014250"/>
            <a:ext cx="2328900" cy="462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000"/>
              <a:buFont typeface="Roboto"/>
              <a:buNone/>
              <a:defRPr>
                <a:latin typeface="Roboto"/>
                <a:ea typeface="Roboto"/>
                <a:cs typeface="Roboto"/>
                <a:sym typeface="Roboto"/>
              </a:defRPr>
            </a:lvl2pPr>
            <a:lvl3pPr lvl="2" rtl="0">
              <a:spcBef>
                <a:spcPts val="0"/>
              </a:spcBef>
              <a:spcAft>
                <a:spcPts val="0"/>
              </a:spcAft>
              <a:buSzPts val="2000"/>
              <a:buFont typeface="Roboto"/>
              <a:buNone/>
              <a:defRPr>
                <a:latin typeface="Roboto"/>
                <a:ea typeface="Roboto"/>
                <a:cs typeface="Roboto"/>
                <a:sym typeface="Roboto"/>
              </a:defRPr>
            </a:lvl3pPr>
            <a:lvl4pPr lvl="3" rtl="0">
              <a:spcBef>
                <a:spcPts val="0"/>
              </a:spcBef>
              <a:spcAft>
                <a:spcPts val="0"/>
              </a:spcAft>
              <a:buSzPts val="2000"/>
              <a:buFont typeface="Roboto"/>
              <a:buNone/>
              <a:defRPr>
                <a:latin typeface="Roboto"/>
                <a:ea typeface="Roboto"/>
                <a:cs typeface="Roboto"/>
                <a:sym typeface="Roboto"/>
              </a:defRPr>
            </a:lvl4pPr>
            <a:lvl5pPr lvl="4" rtl="0">
              <a:spcBef>
                <a:spcPts val="0"/>
              </a:spcBef>
              <a:spcAft>
                <a:spcPts val="0"/>
              </a:spcAft>
              <a:buSzPts val="2000"/>
              <a:buFont typeface="Roboto"/>
              <a:buNone/>
              <a:defRPr>
                <a:latin typeface="Roboto"/>
                <a:ea typeface="Roboto"/>
                <a:cs typeface="Roboto"/>
                <a:sym typeface="Roboto"/>
              </a:defRPr>
            </a:lvl5pPr>
            <a:lvl6pPr lvl="5" rtl="0">
              <a:spcBef>
                <a:spcPts val="0"/>
              </a:spcBef>
              <a:spcAft>
                <a:spcPts val="0"/>
              </a:spcAft>
              <a:buSzPts val="2000"/>
              <a:buFont typeface="Roboto"/>
              <a:buNone/>
              <a:defRPr>
                <a:latin typeface="Roboto"/>
                <a:ea typeface="Roboto"/>
                <a:cs typeface="Roboto"/>
                <a:sym typeface="Roboto"/>
              </a:defRPr>
            </a:lvl6pPr>
            <a:lvl7pPr lvl="6" rtl="0">
              <a:spcBef>
                <a:spcPts val="0"/>
              </a:spcBef>
              <a:spcAft>
                <a:spcPts val="0"/>
              </a:spcAft>
              <a:buSzPts val="2000"/>
              <a:buFont typeface="Roboto"/>
              <a:buNone/>
              <a:defRPr>
                <a:latin typeface="Roboto"/>
                <a:ea typeface="Roboto"/>
                <a:cs typeface="Roboto"/>
                <a:sym typeface="Roboto"/>
              </a:defRPr>
            </a:lvl7pPr>
            <a:lvl8pPr lvl="7" rtl="0">
              <a:spcBef>
                <a:spcPts val="0"/>
              </a:spcBef>
              <a:spcAft>
                <a:spcPts val="0"/>
              </a:spcAft>
              <a:buSzPts val="2000"/>
              <a:buFont typeface="Roboto"/>
              <a:buNone/>
              <a:defRPr>
                <a:latin typeface="Roboto"/>
                <a:ea typeface="Roboto"/>
                <a:cs typeface="Roboto"/>
                <a:sym typeface="Roboto"/>
              </a:defRPr>
            </a:lvl8pPr>
            <a:lvl9pPr lvl="8" rtl="0">
              <a:spcBef>
                <a:spcPts val="0"/>
              </a:spcBef>
              <a:spcAft>
                <a:spcPts val="0"/>
              </a:spcAft>
              <a:buSzPts val="2000"/>
              <a:buFont typeface="Roboto"/>
              <a:buNone/>
              <a:defRPr>
                <a:latin typeface="Roboto"/>
                <a:ea typeface="Roboto"/>
                <a:cs typeface="Roboto"/>
                <a:sym typeface="Roboto"/>
              </a:defRPr>
            </a:lvl9pPr>
          </a:lstStyle>
          <a:p>
            <a:endParaRPr/>
          </a:p>
        </p:txBody>
      </p:sp>
      <p:sp>
        <p:nvSpPr>
          <p:cNvPr id="2376" name="Google Shape;2376;p13"/>
          <p:cNvSpPr txBox="1">
            <a:spLocks noGrp="1"/>
          </p:cNvSpPr>
          <p:nvPr>
            <p:ph type="subTitle" idx="7"/>
          </p:nvPr>
        </p:nvSpPr>
        <p:spPr>
          <a:xfrm>
            <a:off x="1923350" y="1623754"/>
            <a:ext cx="23289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000">
                <a:solidFill>
                  <a:schemeClr val="accent6"/>
                </a:solidFill>
              </a:defRPr>
            </a:lvl1pPr>
            <a:lvl2pPr lvl="1" rtl="0">
              <a:spcBef>
                <a:spcPts val="0"/>
              </a:spcBef>
              <a:spcAft>
                <a:spcPts val="0"/>
              </a:spcAft>
              <a:buSzPts val="2000"/>
              <a:buFont typeface="Signika"/>
              <a:buNone/>
              <a:defRPr b="1">
                <a:latin typeface="Signika"/>
                <a:ea typeface="Signika"/>
                <a:cs typeface="Signika"/>
                <a:sym typeface="Signika"/>
              </a:defRPr>
            </a:lvl2pPr>
            <a:lvl3pPr lvl="2" rtl="0">
              <a:spcBef>
                <a:spcPts val="0"/>
              </a:spcBef>
              <a:spcAft>
                <a:spcPts val="0"/>
              </a:spcAft>
              <a:buSzPts val="2000"/>
              <a:buFont typeface="Signika"/>
              <a:buNone/>
              <a:defRPr b="1">
                <a:latin typeface="Signika"/>
                <a:ea typeface="Signika"/>
                <a:cs typeface="Signika"/>
                <a:sym typeface="Signika"/>
              </a:defRPr>
            </a:lvl3pPr>
            <a:lvl4pPr lvl="3" rtl="0">
              <a:spcBef>
                <a:spcPts val="0"/>
              </a:spcBef>
              <a:spcAft>
                <a:spcPts val="0"/>
              </a:spcAft>
              <a:buSzPts val="2000"/>
              <a:buFont typeface="Signika"/>
              <a:buNone/>
              <a:defRPr b="1">
                <a:latin typeface="Signika"/>
                <a:ea typeface="Signika"/>
                <a:cs typeface="Signika"/>
                <a:sym typeface="Signika"/>
              </a:defRPr>
            </a:lvl4pPr>
            <a:lvl5pPr lvl="4" rtl="0">
              <a:spcBef>
                <a:spcPts val="0"/>
              </a:spcBef>
              <a:spcAft>
                <a:spcPts val="0"/>
              </a:spcAft>
              <a:buSzPts val="2000"/>
              <a:buFont typeface="Signika"/>
              <a:buNone/>
              <a:defRPr b="1">
                <a:latin typeface="Signika"/>
                <a:ea typeface="Signika"/>
                <a:cs typeface="Signika"/>
                <a:sym typeface="Signika"/>
              </a:defRPr>
            </a:lvl5pPr>
            <a:lvl6pPr lvl="5" rtl="0">
              <a:spcBef>
                <a:spcPts val="0"/>
              </a:spcBef>
              <a:spcAft>
                <a:spcPts val="0"/>
              </a:spcAft>
              <a:buSzPts val="2000"/>
              <a:buFont typeface="Signika"/>
              <a:buNone/>
              <a:defRPr b="1">
                <a:latin typeface="Signika"/>
                <a:ea typeface="Signika"/>
                <a:cs typeface="Signika"/>
                <a:sym typeface="Signika"/>
              </a:defRPr>
            </a:lvl6pPr>
            <a:lvl7pPr lvl="6" rtl="0">
              <a:spcBef>
                <a:spcPts val="0"/>
              </a:spcBef>
              <a:spcAft>
                <a:spcPts val="0"/>
              </a:spcAft>
              <a:buSzPts val="2000"/>
              <a:buFont typeface="Signika"/>
              <a:buNone/>
              <a:defRPr b="1">
                <a:latin typeface="Signika"/>
                <a:ea typeface="Signika"/>
                <a:cs typeface="Signika"/>
                <a:sym typeface="Signika"/>
              </a:defRPr>
            </a:lvl7pPr>
            <a:lvl8pPr lvl="7" rtl="0">
              <a:spcBef>
                <a:spcPts val="0"/>
              </a:spcBef>
              <a:spcAft>
                <a:spcPts val="0"/>
              </a:spcAft>
              <a:buSzPts val="2000"/>
              <a:buFont typeface="Signika"/>
              <a:buNone/>
              <a:defRPr b="1">
                <a:latin typeface="Signika"/>
                <a:ea typeface="Signika"/>
                <a:cs typeface="Signika"/>
                <a:sym typeface="Signika"/>
              </a:defRPr>
            </a:lvl8pPr>
            <a:lvl9pPr lvl="8" rtl="0">
              <a:spcBef>
                <a:spcPts val="0"/>
              </a:spcBef>
              <a:spcAft>
                <a:spcPts val="0"/>
              </a:spcAft>
              <a:buSzPts val="2000"/>
              <a:buFont typeface="Signika"/>
              <a:buNone/>
              <a:defRPr b="1">
                <a:latin typeface="Signika"/>
                <a:ea typeface="Signika"/>
                <a:cs typeface="Signika"/>
                <a:sym typeface="Signika"/>
              </a:defRPr>
            </a:lvl9pPr>
          </a:lstStyle>
          <a:p>
            <a:endParaRPr/>
          </a:p>
        </p:txBody>
      </p:sp>
      <p:sp>
        <p:nvSpPr>
          <p:cNvPr id="2377" name="Google Shape;2377;p13"/>
          <p:cNvSpPr txBox="1">
            <a:spLocks noGrp="1"/>
          </p:cNvSpPr>
          <p:nvPr>
            <p:ph type="subTitle" idx="8"/>
          </p:nvPr>
        </p:nvSpPr>
        <p:spPr>
          <a:xfrm>
            <a:off x="1923350" y="3711850"/>
            <a:ext cx="2328900" cy="462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000"/>
              <a:buFont typeface="Roboto"/>
              <a:buNone/>
              <a:defRPr>
                <a:latin typeface="Roboto"/>
                <a:ea typeface="Roboto"/>
                <a:cs typeface="Roboto"/>
                <a:sym typeface="Roboto"/>
              </a:defRPr>
            </a:lvl2pPr>
            <a:lvl3pPr lvl="2" rtl="0">
              <a:spcBef>
                <a:spcPts val="0"/>
              </a:spcBef>
              <a:spcAft>
                <a:spcPts val="0"/>
              </a:spcAft>
              <a:buSzPts val="2000"/>
              <a:buFont typeface="Roboto"/>
              <a:buNone/>
              <a:defRPr>
                <a:latin typeface="Roboto"/>
                <a:ea typeface="Roboto"/>
                <a:cs typeface="Roboto"/>
                <a:sym typeface="Roboto"/>
              </a:defRPr>
            </a:lvl3pPr>
            <a:lvl4pPr lvl="3" rtl="0">
              <a:spcBef>
                <a:spcPts val="0"/>
              </a:spcBef>
              <a:spcAft>
                <a:spcPts val="0"/>
              </a:spcAft>
              <a:buSzPts val="2000"/>
              <a:buFont typeface="Roboto"/>
              <a:buNone/>
              <a:defRPr>
                <a:latin typeface="Roboto"/>
                <a:ea typeface="Roboto"/>
                <a:cs typeface="Roboto"/>
                <a:sym typeface="Roboto"/>
              </a:defRPr>
            </a:lvl4pPr>
            <a:lvl5pPr lvl="4" rtl="0">
              <a:spcBef>
                <a:spcPts val="0"/>
              </a:spcBef>
              <a:spcAft>
                <a:spcPts val="0"/>
              </a:spcAft>
              <a:buSzPts val="2000"/>
              <a:buFont typeface="Roboto"/>
              <a:buNone/>
              <a:defRPr>
                <a:latin typeface="Roboto"/>
                <a:ea typeface="Roboto"/>
                <a:cs typeface="Roboto"/>
                <a:sym typeface="Roboto"/>
              </a:defRPr>
            </a:lvl5pPr>
            <a:lvl6pPr lvl="5" rtl="0">
              <a:spcBef>
                <a:spcPts val="0"/>
              </a:spcBef>
              <a:spcAft>
                <a:spcPts val="0"/>
              </a:spcAft>
              <a:buSzPts val="2000"/>
              <a:buFont typeface="Roboto"/>
              <a:buNone/>
              <a:defRPr>
                <a:latin typeface="Roboto"/>
                <a:ea typeface="Roboto"/>
                <a:cs typeface="Roboto"/>
                <a:sym typeface="Roboto"/>
              </a:defRPr>
            </a:lvl6pPr>
            <a:lvl7pPr lvl="6" rtl="0">
              <a:spcBef>
                <a:spcPts val="0"/>
              </a:spcBef>
              <a:spcAft>
                <a:spcPts val="0"/>
              </a:spcAft>
              <a:buSzPts val="2000"/>
              <a:buFont typeface="Roboto"/>
              <a:buNone/>
              <a:defRPr>
                <a:latin typeface="Roboto"/>
                <a:ea typeface="Roboto"/>
                <a:cs typeface="Roboto"/>
                <a:sym typeface="Roboto"/>
              </a:defRPr>
            </a:lvl7pPr>
            <a:lvl8pPr lvl="7" rtl="0">
              <a:spcBef>
                <a:spcPts val="0"/>
              </a:spcBef>
              <a:spcAft>
                <a:spcPts val="0"/>
              </a:spcAft>
              <a:buSzPts val="2000"/>
              <a:buFont typeface="Roboto"/>
              <a:buNone/>
              <a:defRPr>
                <a:latin typeface="Roboto"/>
                <a:ea typeface="Roboto"/>
                <a:cs typeface="Roboto"/>
                <a:sym typeface="Roboto"/>
              </a:defRPr>
            </a:lvl8pPr>
            <a:lvl9pPr lvl="8" rtl="0">
              <a:spcBef>
                <a:spcPts val="0"/>
              </a:spcBef>
              <a:spcAft>
                <a:spcPts val="0"/>
              </a:spcAft>
              <a:buSzPts val="2000"/>
              <a:buFont typeface="Roboto"/>
              <a:buNone/>
              <a:defRPr>
                <a:latin typeface="Roboto"/>
                <a:ea typeface="Roboto"/>
                <a:cs typeface="Roboto"/>
                <a:sym typeface="Roboto"/>
              </a:defRPr>
            </a:lvl9pPr>
          </a:lstStyle>
          <a:p>
            <a:endParaRPr/>
          </a:p>
        </p:txBody>
      </p:sp>
      <p:sp>
        <p:nvSpPr>
          <p:cNvPr id="2378" name="Google Shape;2378;p13"/>
          <p:cNvSpPr txBox="1">
            <a:spLocks noGrp="1"/>
          </p:cNvSpPr>
          <p:nvPr>
            <p:ph type="subTitle" idx="9"/>
          </p:nvPr>
        </p:nvSpPr>
        <p:spPr>
          <a:xfrm>
            <a:off x="5529225" y="2014238"/>
            <a:ext cx="2328900" cy="462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000"/>
              <a:buFont typeface="Roboto"/>
              <a:buNone/>
              <a:defRPr>
                <a:latin typeface="Roboto"/>
                <a:ea typeface="Roboto"/>
                <a:cs typeface="Roboto"/>
                <a:sym typeface="Roboto"/>
              </a:defRPr>
            </a:lvl2pPr>
            <a:lvl3pPr lvl="2" rtl="0">
              <a:spcBef>
                <a:spcPts val="0"/>
              </a:spcBef>
              <a:spcAft>
                <a:spcPts val="0"/>
              </a:spcAft>
              <a:buSzPts val="2000"/>
              <a:buFont typeface="Roboto"/>
              <a:buNone/>
              <a:defRPr>
                <a:latin typeface="Roboto"/>
                <a:ea typeface="Roboto"/>
                <a:cs typeface="Roboto"/>
                <a:sym typeface="Roboto"/>
              </a:defRPr>
            </a:lvl3pPr>
            <a:lvl4pPr lvl="3" rtl="0">
              <a:spcBef>
                <a:spcPts val="0"/>
              </a:spcBef>
              <a:spcAft>
                <a:spcPts val="0"/>
              </a:spcAft>
              <a:buSzPts val="2000"/>
              <a:buFont typeface="Roboto"/>
              <a:buNone/>
              <a:defRPr>
                <a:latin typeface="Roboto"/>
                <a:ea typeface="Roboto"/>
                <a:cs typeface="Roboto"/>
                <a:sym typeface="Roboto"/>
              </a:defRPr>
            </a:lvl4pPr>
            <a:lvl5pPr lvl="4" rtl="0">
              <a:spcBef>
                <a:spcPts val="0"/>
              </a:spcBef>
              <a:spcAft>
                <a:spcPts val="0"/>
              </a:spcAft>
              <a:buSzPts val="2000"/>
              <a:buFont typeface="Roboto"/>
              <a:buNone/>
              <a:defRPr>
                <a:latin typeface="Roboto"/>
                <a:ea typeface="Roboto"/>
                <a:cs typeface="Roboto"/>
                <a:sym typeface="Roboto"/>
              </a:defRPr>
            </a:lvl5pPr>
            <a:lvl6pPr lvl="5" rtl="0">
              <a:spcBef>
                <a:spcPts val="0"/>
              </a:spcBef>
              <a:spcAft>
                <a:spcPts val="0"/>
              </a:spcAft>
              <a:buSzPts val="2000"/>
              <a:buFont typeface="Roboto"/>
              <a:buNone/>
              <a:defRPr>
                <a:latin typeface="Roboto"/>
                <a:ea typeface="Roboto"/>
                <a:cs typeface="Roboto"/>
                <a:sym typeface="Roboto"/>
              </a:defRPr>
            </a:lvl6pPr>
            <a:lvl7pPr lvl="6" rtl="0">
              <a:spcBef>
                <a:spcPts val="0"/>
              </a:spcBef>
              <a:spcAft>
                <a:spcPts val="0"/>
              </a:spcAft>
              <a:buSzPts val="2000"/>
              <a:buFont typeface="Roboto"/>
              <a:buNone/>
              <a:defRPr>
                <a:latin typeface="Roboto"/>
                <a:ea typeface="Roboto"/>
                <a:cs typeface="Roboto"/>
                <a:sym typeface="Roboto"/>
              </a:defRPr>
            </a:lvl7pPr>
            <a:lvl8pPr lvl="7" rtl="0">
              <a:spcBef>
                <a:spcPts val="0"/>
              </a:spcBef>
              <a:spcAft>
                <a:spcPts val="0"/>
              </a:spcAft>
              <a:buSzPts val="2000"/>
              <a:buFont typeface="Roboto"/>
              <a:buNone/>
              <a:defRPr>
                <a:latin typeface="Roboto"/>
                <a:ea typeface="Roboto"/>
                <a:cs typeface="Roboto"/>
                <a:sym typeface="Roboto"/>
              </a:defRPr>
            </a:lvl8pPr>
            <a:lvl9pPr lvl="8" rtl="0">
              <a:spcBef>
                <a:spcPts val="0"/>
              </a:spcBef>
              <a:spcAft>
                <a:spcPts val="0"/>
              </a:spcAft>
              <a:buSzPts val="2000"/>
              <a:buFont typeface="Roboto"/>
              <a:buNone/>
              <a:defRPr>
                <a:latin typeface="Roboto"/>
                <a:ea typeface="Roboto"/>
                <a:cs typeface="Roboto"/>
                <a:sym typeface="Roboto"/>
              </a:defRPr>
            </a:lvl9pPr>
          </a:lstStyle>
          <a:p>
            <a:endParaRPr/>
          </a:p>
        </p:txBody>
      </p:sp>
      <p:sp>
        <p:nvSpPr>
          <p:cNvPr id="2379" name="Google Shape;2379;p13"/>
          <p:cNvSpPr txBox="1">
            <a:spLocks noGrp="1"/>
          </p:cNvSpPr>
          <p:nvPr>
            <p:ph type="subTitle" idx="13"/>
          </p:nvPr>
        </p:nvSpPr>
        <p:spPr>
          <a:xfrm>
            <a:off x="5529225" y="1623754"/>
            <a:ext cx="2328900" cy="381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Signika"/>
              <a:buNone/>
              <a:defRPr sz="2000">
                <a:solidFill>
                  <a:schemeClr val="accent6"/>
                </a:solidFill>
              </a:defRPr>
            </a:lvl1pPr>
            <a:lvl2pPr lvl="1" rtl="0">
              <a:spcBef>
                <a:spcPts val="0"/>
              </a:spcBef>
              <a:spcAft>
                <a:spcPts val="0"/>
              </a:spcAft>
              <a:buSzPts val="2000"/>
              <a:buFont typeface="Signika"/>
              <a:buNone/>
              <a:defRPr b="1">
                <a:latin typeface="Signika"/>
                <a:ea typeface="Signika"/>
                <a:cs typeface="Signika"/>
                <a:sym typeface="Signika"/>
              </a:defRPr>
            </a:lvl2pPr>
            <a:lvl3pPr lvl="2" rtl="0">
              <a:spcBef>
                <a:spcPts val="0"/>
              </a:spcBef>
              <a:spcAft>
                <a:spcPts val="0"/>
              </a:spcAft>
              <a:buSzPts val="2000"/>
              <a:buFont typeface="Signika"/>
              <a:buNone/>
              <a:defRPr b="1">
                <a:latin typeface="Signika"/>
                <a:ea typeface="Signika"/>
                <a:cs typeface="Signika"/>
                <a:sym typeface="Signika"/>
              </a:defRPr>
            </a:lvl3pPr>
            <a:lvl4pPr lvl="3" rtl="0">
              <a:spcBef>
                <a:spcPts val="0"/>
              </a:spcBef>
              <a:spcAft>
                <a:spcPts val="0"/>
              </a:spcAft>
              <a:buSzPts val="2000"/>
              <a:buFont typeface="Signika"/>
              <a:buNone/>
              <a:defRPr b="1">
                <a:latin typeface="Signika"/>
                <a:ea typeface="Signika"/>
                <a:cs typeface="Signika"/>
                <a:sym typeface="Signika"/>
              </a:defRPr>
            </a:lvl4pPr>
            <a:lvl5pPr lvl="4" rtl="0">
              <a:spcBef>
                <a:spcPts val="0"/>
              </a:spcBef>
              <a:spcAft>
                <a:spcPts val="0"/>
              </a:spcAft>
              <a:buSzPts val="2000"/>
              <a:buFont typeface="Signika"/>
              <a:buNone/>
              <a:defRPr b="1">
                <a:latin typeface="Signika"/>
                <a:ea typeface="Signika"/>
                <a:cs typeface="Signika"/>
                <a:sym typeface="Signika"/>
              </a:defRPr>
            </a:lvl5pPr>
            <a:lvl6pPr lvl="5" rtl="0">
              <a:spcBef>
                <a:spcPts val="0"/>
              </a:spcBef>
              <a:spcAft>
                <a:spcPts val="0"/>
              </a:spcAft>
              <a:buSzPts val="2000"/>
              <a:buFont typeface="Signika"/>
              <a:buNone/>
              <a:defRPr b="1">
                <a:latin typeface="Signika"/>
                <a:ea typeface="Signika"/>
                <a:cs typeface="Signika"/>
                <a:sym typeface="Signika"/>
              </a:defRPr>
            </a:lvl6pPr>
            <a:lvl7pPr lvl="6" rtl="0">
              <a:spcBef>
                <a:spcPts val="0"/>
              </a:spcBef>
              <a:spcAft>
                <a:spcPts val="0"/>
              </a:spcAft>
              <a:buSzPts val="2000"/>
              <a:buFont typeface="Signika"/>
              <a:buNone/>
              <a:defRPr b="1">
                <a:latin typeface="Signika"/>
                <a:ea typeface="Signika"/>
                <a:cs typeface="Signika"/>
                <a:sym typeface="Signika"/>
              </a:defRPr>
            </a:lvl7pPr>
            <a:lvl8pPr lvl="7" rtl="0">
              <a:spcBef>
                <a:spcPts val="0"/>
              </a:spcBef>
              <a:spcAft>
                <a:spcPts val="0"/>
              </a:spcAft>
              <a:buSzPts val="2000"/>
              <a:buFont typeface="Signika"/>
              <a:buNone/>
              <a:defRPr b="1">
                <a:latin typeface="Signika"/>
                <a:ea typeface="Signika"/>
                <a:cs typeface="Signika"/>
                <a:sym typeface="Signika"/>
              </a:defRPr>
            </a:lvl8pPr>
            <a:lvl9pPr lvl="8" rtl="0">
              <a:spcBef>
                <a:spcPts val="0"/>
              </a:spcBef>
              <a:spcAft>
                <a:spcPts val="0"/>
              </a:spcAft>
              <a:buSzPts val="2000"/>
              <a:buFont typeface="Signika"/>
              <a:buNone/>
              <a:defRPr b="1">
                <a:latin typeface="Signika"/>
                <a:ea typeface="Signika"/>
                <a:cs typeface="Signika"/>
                <a:sym typeface="Signika"/>
              </a:defRPr>
            </a:lvl9pPr>
          </a:lstStyle>
          <a:p>
            <a:endParaRPr/>
          </a:p>
        </p:txBody>
      </p:sp>
      <p:sp>
        <p:nvSpPr>
          <p:cNvPr id="2380" name="Google Shape;2380;p13"/>
          <p:cNvSpPr txBox="1">
            <a:spLocks noGrp="1"/>
          </p:cNvSpPr>
          <p:nvPr>
            <p:ph type="subTitle" idx="14"/>
          </p:nvPr>
        </p:nvSpPr>
        <p:spPr>
          <a:xfrm>
            <a:off x="5529225" y="3711844"/>
            <a:ext cx="2328900" cy="4623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Roboto"/>
              <a:buNone/>
              <a:defRPr sz="1400" b="0">
                <a:latin typeface="Ubuntu"/>
                <a:ea typeface="Ubuntu"/>
                <a:cs typeface="Ubuntu"/>
                <a:sym typeface="Ubuntu"/>
              </a:defRPr>
            </a:lvl1pPr>
            <a:lvl2pPr lvl="1" rtl="0">
              <a:spcBef>
                <a:spcPts val="0"/>
              </a:spcBef>
              <a:spcAft>
                <a:spcPts val="0"/>
              </a:spcAft>
              <a:buSzPts val="2000"/>
              <a:buFont typeface="Roboto"/>
              <a:buNone/>
              <a:defRPr>
                <a:latin typeface="Roboto"/>
                <a:ea typeface="Roboto"/>
                <a:cs typeface="Roboto"/>
                <a:sym typeface="Roboto"/>
              </a:defRPr>
            </a:lvl2pPr>
            <a:lvl3pPr lvl="2" rtl="0">
              <a:spcBef>
                <a:spcPts val="0"/>
              </a:spcBef>
              <a:spcAft>
                <a:spcPts val="0"/>
              </a:spcAft>
              <a:buSzPts val="2000"/>
              <a:buFont typeface="Roboto"/>
              <a:buNone/>
              <a:defRPr>
                <a:latin typeface="Roboto"/>
                <a:ea typeface="Roboto"/>
                <a:cs typeface="Roboto"/>
                <a:sym typeface="Roboto"/>
              </a:defRPr>
            </a:lvl3pPr>
            <a:lvl4pPr lvl="3" rtl="0">
              <a:spcBef>
                <a:spcPts val="0"/>
              </a:spcBef>
              <a:spcAft>
                <a:spcPts val="0"/>
              </a:spcAft>
              <a:buSzPts val="2000"/>
              <a:buFont typeface="Roboto"/>
              <a:buNone/>
              <a:defRPr>
                <a:latin typeface="Roboto"/>
                <a:ea typeface="Roboto"/>
                <a:cs typeface="Roboto"/>
                <a:sym typeface="Roboto"/>
              </a:defRPr>
            </a:lvl4pPr>
            <a:lvl5pPr lvl="4" rtl="0">
              <a:spcBef>
                <a:spcPts val="0"/>
              </a:spcBef>
              <a:spcAft>
                <a:spcPts val="0"/>
              </a:spcAft>
              <a:buSzPts val="2000"/>
              <a:buFont typeface="Roboto"/>
              <a:buNone/>
              <a:defRPr>
                <a:latin typeface="Roboto"/>
                <a:ea typeface="Roboto"/>
                <a:cs typeface="Roboto"/>
                <a:sym typeface="Roboto"/>
              </a:defRPr>
            </a:lvl5pPr>
            <a:lvl6pPr lvl="5" rtl="0">
              <a:spcBef>
                <a:spcPts val="0"/>
              </a:spcBef>
              <a:spcAft>
                <a:spcPts val="0"/>
              </a:spcAft>
              <a:buSzPts val="2000"/>
              <a:buFont typeface="Roboto"/>
              <a:buNone/>
              <a:defRPr>
                <a:latin typeface="Roboto"/>
                <a:ea typeface="Roboto"/>
                <a:cs typeface="Roboto"/>
                <a:sym typeface="Roboto"/>
              </a:defRPr>
            </a:lvl6pPr>
            <a:lvl7pPr lvl="6" rtl="0">
              <a:spcBef>
                <a:spcPts val="0"/>
              </a:spcBef>
              <a:spcAft>
                <a:spcPts val="0"/>
              </a:spcAft>
              <a:buSzPts val="2000"/>
              <a:buFont typeface="Roboto"/>
              <a:buNone/>
              <a:defRPr>
                <a:latin typeface="Roboto"/>
                <a:ea typeface="Roboto"/>
                <a:cs typeface="Roboto"/>
                <a:sym typeface="Roboto"/>
              </a:defRPr>
            </a:lvl7pPr>
            <a:lvl8pPr lvl="7" rtl="0">
              <a:spcBef>
                <a:spcPts val="0"/>
              </a:spcBef>
              <a:spcAft>
                <a:spcPts val="0"/>
              </a:spcAft>
              <a:buSzPts val="2000"/>
              <a:buFont typeface="Roboto"/>
              <a:buNone/>
              <a:defRPr>
                <a:latin typeface="Roboto"/>
                <a:ea typeface="Roboto"/>
                <a:cs typeface="Roboto"/>
                <a:sym typeface="Roboto"/>
              </a:defRPr>
            </a:lvl8pPr>
            <a:lvl9pPr lvl="8" rtl="0">
              <a:spcBef>
                <a:spcPts val="0"/>
              </a:spcBef>
              <a:spcAft>
                <a:spcPts val="0"/>
              </a:spcAft>
              <a:buSzPts val="2000"/>
              <a:buFont typeface="Roboto"/>
              <a:buNone/>
              <a:defRPr>
                <a:latin typeface="Roboto"/>
                <a:ea typeface="Roboto"/>
                <a:cs typeface="Roboto"/>
                <a:sym typeface="Roboto"/>
              </a:defRPr>
            </a:lvl9pPr>
          </a:lstStyle>
          <a:p>
            <a:endParaRPr/>
          </a:p>
        </p:txBody>
      </p:sp>
      <p:sp>
        <p:nvSpPr>
          <p:cNvPr id="2381" name="Google Shape;2381;p13"/>
          <p:cNvSpPr txBox="1">
            <a:spLocks noGrp="1"/>
          </p:cNvSpPr>
          <p:nvPr>
            <p:ph type="title" idx="15"/>
          </p:nvPr>
        </p:nvSpPr>
        <p:spPr>
          <a:xfrm>
            <a:off x="972900" y="4848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lt1"/>
              </a:buClr>
              <a:buSzPts val="3000"/>
              <a:buFont typeface="Titan One"/>
              <a:buNone/>
              <a:defRPr sz="3000">
                <a:solidFill>
                  <a:schemeClr val="lt1"/>
                </a:solidFill>
                <a:latin typeface="Titan One"/>
                <a:ea typeface="Titan One"/>
                <a:cs typeface="Titan One"/>
                <a:sym typeface="Titan One"/>
              </a:defRPr>
            </a:lvl1pPr>
            <a:lvl2pPr lvl="1" algn="ctr">
              <a:spcBef>
                <a:spcPts val="0"/>
              </a:spcBef>
              <a:spcAft>
                <a:spcPts val="0"/>
              </a:spcAft>
              <a:buClr>
                <a:schemeClr val="lt1"/>
              </a:buClr>
              <a:buSzPts val="3000"/>
              <a:buFont typeface="Titan One"/>
              <a:buNone/>
              <a:defRPr sz="3000">
                <a:solidFill>
                  <a:schemeClr val="lt1"/>
                </a:solidFill>
                <a:latin typeface="Titan One"/>
                <a:ea typeface="Titan One"/>
                <a:cs typeface="Titan One"/>
                <a:sym typeface="Titan One"/>
              </a:defRPr>
            </a:lvl2pPr>
            <a:lvl3pPr lvl="2" algn="ctr">
              <a:spcBef>
                <a:spcPts val="0"/>
              </a:spcBef>
              <a:spcAft>
                <a:spcPts val="0"/>
              </a:spcAft>
              <a:buClr>
                <a:schemeClr val="lt1"/>
              </a:buClr>
              <a:buSzPts val="3000"/>
              <a:buFont typeface="Titan One"/>
              <a:buNone/>
              <a:defRPr sz="3000">
                <a:solidFill>
                  <a:schemeClr val="lt1"/>
                </a:solidFill>
                <a:latin typeface="Titan One"/>
                <a:ea typeface="Titan One"/>
                <a:cs typeface="Titan One"/>
                <a:sym typeface="Titan One"/>
              </a:defRPr>
            </a:lvl3pPr>
            <a:lvl4pPr lvl="3" algn="ctr">
              <a:spcBef>
                <a:spcPts val="0"/>
              </a:spcBef>
              <a:spcAft>
                <a:spcPts val="0"/>
              </a:spcAft>
              <a:buClr>
                <a:schemeClr val="lt1"/>
              </a:buClr>
              <a:buSzPts val="3000"/>
              <a:buFont typeface="Titan One"/>
              <a:buNone/>
              <a:defRPr sz="3000">
                <a:solidFill>
                  <a:schemeClr val="lt1"/>
                </a:solidFill>
                <a:latin typeface="Titan One"/>
                <a:ea typeface="Titan One"/>
                <a:cs typeface="Titan One"/>
                <a:sym typeface="Titan One"/>
              </a:defRPr>
            </a:lvl4pPr>
            <a:lvl5pPr lvl="4" algn="ctr">
              <a:spcBef>
                <a:spcPts val="0"/>
              </a:spcBef>
              <a:spcAft>
                <a:spcPts val="0"/>
              </a:spcAft>
              <a:buClr>
                <a:schemeClr val="lt1"/>
              </a:buClr>
              <a:buSzPts val="3000"/>
              <a:buFont typeface="Titan One"/>
              <a:buNone/>
              <a:defRPr sz="3000">
                <a:solidFill>
                  <a:schemeClr val="lt1"/>
                </a:solidFill>
                <a:latin typeface="Titan One"/>
                <a:ea typeface="Titan One"/>
                <a:cs typeface="Titan One"/>
                <a:sym typeface="Titan One"/>
              </a:defRPr>
            </a:lvl5pPr>
            <a:lvl6pPr lvl="5" algn="ctr">
              <a:spcBef>
                <a:spcPts val="0"/>
              </a:spcBef>
              <a:spcAft>
                <a:spcPts val="0"/>
              </a:spcAft>
              <a:buClr>
                <a:schemeClr val="lt1"/>
              </a:buClr>
              <a:buSzPts val="3000"/>
              <a:buFont typeface="Titan One"/>
              <a:buNone/>
              <a:defRPr sz="3000">
                <a:solidFill>
                  <a:schemeClr val="lt1"/>
                </a:solidFill>
                <a:latin typeface="Titan One"/>
                <a:ea typeface="Titan One"/>
                <a:cs typeface="Titan One"/>
                <a:sym typeface="Titan One"/>
              </a:defRPr>
            </a:lvl6pPr>
            <a:lvl7pPr lvl="6" algn="ctr">
              <a:spcBef>
                <a:spcPts val="0"/>
              </a:spcBef>
              <a:spcAft>
                <a:spcPts val="0"/>
              </a:spcAft>
              <a:buClr>
                <a:schemeClr val="lt1"/>
              </a:buClr>
              <a:buSzPts val="3000"/>
              <a:buFont typeface="Titan One"/>
              <a:buNone/>
              <a:defRPr sz="3000">
                <a:solidFill>
                  <a:schemeClr val="lt1"/>
                </a:solidFill>
                <a:latin typeface="Titan One"/>
                <a:ea typeface="Titan One"/>
                <a:cs typeface="Titan One"/>
                <a:sym typeface="Titan One"/>
              </a:defRPr>
            </a:lvl7pPr>
            <a:lvl8pPr lvl="7" algn="ctr">
              <a:spcBef>
                <a:spcPts val="0"/>
              </a:spcBef>
              <a:spcAft>
                <a:spcPts val="0"/>
              </a:spcAft>
              <a:buClr>
                <a:schemeClr val="lt1"/>
              </a:buClr>
              <a:buSzPts val="3000"/>
              <a:buFont typeface="Titan One"/>
              <a:buNone/>
              <a:defRPr sz="3000">
                <a:solidFill>
                  <a:schemeClr val="lt1"/>
                </a:solidFill>
                <a:latin typeface="Titan One"/>
                <a:ea typeface="Titan One"/>
                <a:cs typeface="Titan One"/>
                <a:sym typeface="Titan One"/>
              </a:defRPr>
            </a:lvl8pPr>
            <a:lvl9pPr lvl="8" algn="ctr">
              <a:spcBef>
                <a:spcPts val="0"/>
              </a:spcBef>
              <a:spcAft>
                <a:spcPts val="0"/>
              </a:spcAft>
              <a:buClr>
                <a:schemeClr val="lt1"/>
              </a:buClr>
              <a:buSzPts val="3000"/>
              <a:buFont typeface="Titan One"/>
              <a:buNone/>
              <a:defRPr sz="3000">
                <a:solidFill>
                  <a:schemeClr val="lt1"/>
                </a:solidFill>
                <a:latin typeface="Titan One"/>
                <a:ea typeface="Titan One"/>
                <a:cs typeface="Titan One"/>
                <a:sym typeface="Titan One"/>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4" r:id="rId5"/>
    <p:sldLayoutId id="2147483655" r:id="rId6"/>
    <p:sldLayoutId id="2147483656" r:id="rId7"/>
    <p:sldLayoutId id="2147483658" r:id="rId8"/>
    <p:sldLayoutId id="2147483659" r:id="rId9"/>
    <p:sldLayoutId id="2147483661" r:id="rId10"/>
    <p:sldLayoutId id="2147483663" r:id="rId11"/>
    <p:sldLayoutId id="2147483676" r:id="rId12"/>
    <p:sldLayoutId id="2147483677" r:id="rId13"/>
    <p:sldLayoutId id="214748367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18"/>
        <p:cNvGrpSpPr/>
        <p:nvPr/>
      </p:nvGrpSpPr>
      <p:grpSpPr>
        <a:xfrm>
          <a:off x="0" y="0"/>
          <a:ext cx="0" cy="0"/>
          <a:chOff x="0" y="0"/>
          <a:chExt cx="0" cy="0"/>
        </a:xfrm>
      </p:grpSpPr>
      <p:sp>
        <p:nvSpPr>
          <p:cNvPr id="6920" name="Google Shape;6920;p37"/>
          <p:cNvSpPr txBox="1">
            <a:spLocks noGrp="1"/>
          </p:cNvSpPr>
          <p:nvPr>
            <p:ph type="title"/>
          </p:nvPr>
        </p:nvSpPr>
        <p:spPr>
          <a:xfrm>
            <a:off x="1980950" y="1360475"/>
            <a:ext cx="5869200" cy="18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dirty="0"/>
              <a:t>Modelo conductual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453C95-B807-4A99-8EEF-A94B2C01D135}"/>
              </a:ext>
            </a:extLst>
          </p:cNvPr>
          <p:cNvSpPr>
            <a:spLocks noGrp="1"/>
          </p:cNvSpPr>
          <p:nvPr>
            <p:ph type="body" idx="1"/>
          </p:nvPr>
        </p:nvSpPr>
        <p:spPr/>
        <p:txBody>
          <a:bodyPr/>
          <a:lstStyle/>
          <a:p>
            <a:r>
              <a:rPr lang="es-MX" dirty="0"/>
              <a:t>EJEMPLO:</a:t>
            </a:r>
          </a:p>
        </p:txBody>
      </p:sp>
      <p:sp>
        <p:nvSpPr>
          <p:cNvPr id="3" name="CuadroTexto 2">
            <a:extLst>
              <a:ext uri="{FF2B5EF4-FFF2-40B4-BE49-F238E27FC236}">
                <a16:creationId xmlns:a16="http://schemas.microsoft.com/office/drawing/2014/main" id="{8DC57D38-7832-4400-9130-7AFCDF6CEDCE}"/>
              </a:ext>
            </a:extLst>
          </p:cNvPr>
          <p:cNvSpPr txBox="1"/>
          <p:nvPr/>
        </p:nvSpPr>
        <p:spPr>
          <a:xfrm>
            <a:off x="611357" y="1523432"/>
            <a:ext cx="7670568" cy="3108543"/>
          </a:xfrm>
          <a:prstGeom prst="rect">
            <a:avLst/>
          </a:prstGeom>
          <a:noFill/>
        </p:spPr>
        <p:txBody>
          <a:bodyPr wrap="square" rtlCol="0">
            <a:spAutoFit/>
          </a:bodyPr>
          <a:lstStyle/>
          <a:p>
            <a:r>
              <a:rPr lang="es-MX" sz="2800" dirty="0">
                <a:latin typeface="Amatic SC" panose="00000500000000000000" pitchFamily="2" charset="-79"/>
                <a:cs typeface="Amatic SC" panose="00000500000000000000" pitchFamily="2" charset="-79"/>
              </a:rPr>
              <a:t>un niño que hace berrinches y al que se calma dándole un dulce, ve su conducta reforzada positivamente. </a:t>
            </a:r>
          </a:p>
          <a:p>
            <a:r>
              <a:rPr lang="es-MX" sz="2800" dirty="0">
                <a:latin typeface="Amatic SC" panose="00000500000000000000" pitchFamily="2" charset="-79"/>
                <a:cs typeface="Amatic SC" panose="00000500000000000000" pitchFamily="2" charset="-79"/>
              </a:rPr>
              <a:t>Sin embargo, la conducta de la madre se reforzada negativamente por la terminación del molesto llanto. De esa manera, el recibe un dulce debido al refuerzo negativo de la madre. Posteriormente, como adulto, el individuo posee todo un repertorio de conductas molestas que le sirven para hacer que se cumplan sus exigencias.</a:t>
            </a:r>
          </a:p>
        </p:txBody>
      </p:sp>
    </p:spTree>
    <p:extLst>
      <p:ext uri="{BB962C8B-B14F-4D97-AF65-F5344CB8AC3E}">
        <p14:creationId xmlns:p14="http://schemas.microsoft.com/office/powerpoint/2010/main" val="1273647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A63C664-9115-40F5-8960-2E75BE50F47C}"/>
              </a:ext>
            </a:extLst>
          </p:cNvPr>
          <p:cNvSpPr>
            <a:spLocks noGrp="1"/>
          </p:cNvSpPr>
          <p:nvPr>
            <p:ph type="body" idx="1"/>
          </p:nvPr>
        </p:nvSpPr>
        <p:spPr/>
        <p:txBody>
          <a:bodyPr/>
          <a:lstStyle/>
          <a:p>
            <a:pPr marL="114300" indent="0" algn="just">
              <a:buNone/>
            </a:pPr>
            <a:r>
              <a:rPr lang="es-MX" sz="2800" dirty="0">
                <a:latin typeface="Amatic SC" panose="00000500000000000000" pitchFamily="2" charset="-79"/>
                <a:cs typeface="Amatic SC" panose="00000500000000000000" pitchFamily="2" charset="-79"/>
              </a:rPr>
              <a:t>El reforzamiento negativo se produce cuando el comportamiento provoca una consecuencia desfavorable. El castigo y los refuerzos negativos son dos conceptos que permitirán entender el control negativo de la conducta.</a:t>
            </a:r>
          </a:p>
        </p:txBody>
      </p:sp>
      <p:sp>
        <p:nvSpPr>
          <p:cNvPr id="3" name="Título 2">
            <a:extLst>
              <a:ext uri="{FF2B5EF4-FFF2-40B4-BE49-F238E27FC236}">
                <a16:creationId xmlns:a16="http://schemas.microsoft.com/office/drawing/2014/main" id="{92FC0E29-A3C4-4CE2-BC25-C429998FACD7}"/>
              </a:ext>
            </a:extLst>
          </p:cNvPr>
          <p:cNvSpPr>
            <a:spLocks noGrp="1"/>
          </p:cNvSpPr>
          <p:nvPr>
            <p:ph type="title"/>
          </p:nvPr>
        </p:nvSpPr>
        <p:spPr/>
        <p:txBody>
          <a:bodyPr/>
          <a:lstStyle/>
          <a:p>
            <a:endParaRPr lang="es-MX"/>
          </a:p>
        </p:txBody>
      </p:sp>
    </p:spTree>
    <p:extLst>
      <p:ext uri="{BB962C8B-B14F-4D97-AF65-F5344CB8AC3E}">
        <p14:creationId xmlns:p14="http://schemas.microsoft.com/office/powerpoint/2010/main" val="2346903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D09487BA-A094-49AE-BC29-B4294657E58D}"/>
              </a:ext>
            </a:extLst>
          </p:cNvPr>
          <p:cNvSpPr>
            <a:spLocks noGrp="1"/>
          </p:cNvSpPr>
          <p:nvPr>
            <p:ph type="title"/>
          </p:nvPr>
        </p:nvSpPr>
        <p:spPr>
          <a:xfrm>
            <a:off x="1551363" y="650954"/>
            <a:ext cx="6237562" cy="401700"/>
          </a:xfrm>
        </p:spPr>
        <p:txBody>
          <a:bodyPr/>
          <a:lstStyle/>
          <a:p>
            <a:r>
              <a:rPr lang="es-MX" dirty="0"/>
              <a:t>Puntos Clave en el uso del refuerzo negativo </a:t>
            </a:r>
          </a:p>
        </p:txBody>
      </p:sp>
      <p:sp>
        <p:nvSpPr>
          <p:cNvPr id="8" name="CuadroTexto 7">
            <a:extLst>
              <a:ext uri="{FF2B5EF4-FFF2-40B4-BE49-F238E27FC236}">
                <a16:creationId xmlns:a16="http://schemas.microsoft.com/office/drawing/2014/main" id="{01399296-8D23-42E3-B752-6C78CBB42663}"/>
              </a:ext>
            </a:extLst>
          </p:cNvPr>
          <p:cNvSpPr txBox="1"/>
          <p:nvPr/>
        </p:nvSpPr>
        <p:spPr>
          <a:xfrm>
            <a:off x="1299990" y="1410159"/>
            <a:ext cx="2809302" cy="2677656"/>
          </a:xfrm>
          <a:prstGeom prst="rect">
            <a:avLst/>
          </a:prstGeom>
          <a:noFill/>
        </p:spPr>
        <p:txBody>
          <a:bodyPr wrap="square" rtlCol="0">
            <a:spAutoFit/>
          </a:bodyPr>
          <a:lstStyle/>
          <a:p>
            <a:r>
              <a:rPr lang="es-MX" sz="2800" dirty="0">
                <a:latin typeface="Amatic SC" panose="00000500000000000000" pitchFamily="2" charset="-79"/>
                <a:cs typeface="Amatic SC" panose="00000500000000000000" pitchFamily="2" charset="-79"/>
              </a:rPr>
              <a:t>La persona que controla la situación adversa o molesta obtiene beneficios si la otra persona reacciona de cierto modo.</a:t>
            </a:r>
          </a:p>
        </p:txBody>
      </p:sp>
      <p:sp>
        <p:nvSpPr>
          <p:cNvPr id="9" name="CuadroTexto 8">
            <a:extLst>
              <a:ext uri="{FF2B5EF4-FFF2-40B4-BE49-F238E27FC236}">
                <a16:creationId xmlns:a16="http://schemas.microsoft.com/office/drawing/2014/main" id="{7FB26BFE-0D60-4AB6-9069-F5662B6616D2}"/>
              </a:ext>
            </a:extLst>
          </p:cNvPr>
          <p:cNvSpPr txBox="1"/>
          <p:nvPr/>
        </p:nvSpPr>
        <p:spPr>
          <a:xfrm>
            <a:off x="4990641" y="1498294"/>
            <a:ext cx="2853369" cy="2246769"/>
          </a:xfrm>
          <a:prstGeom prst="rect">
            <a:avLst/>
          </a:prstGeom>
          <a:noFill/>
        </p:spPr>
        <p:txBody>
          <a:bodyPr wrap="square" rtlCol="0">
            <a:spAutoFit/>
          </a:bodyPr>
          <a:lstStyle/>
          <a:p>
            <a:r>
              <a:rPr lang="es-MX" sz="2800" dirty="0">
                <a:latin typeface="Amatic SC" panose="00000500000000000000" pitchFamily="2" charset="-79"/>
                <a:cs typeface="Amatic SC" panose="00000500000000000000" pitchFamily="2" charset="-79"/>
              </a:rPr>
              <a:t>La persona que recibe refuerzo negativo por dar la respuesta apropiada que pone fin a la situación molesta.</a:t>
            </a:r>
          </a:p>
        </p:txBody>
      </p:sp>
    </p:spTree>
    <p:extLst>
      <p:ext uri="{BB962C8B-B14F-4D97-AF65-F5344CB8AC3E}">
        <p14:creationId xmlns:p14="http://schemas.microsoft.com/office/powerpoint/2010/main" val="1059401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88F5DBB-9A06-4F5B-A934-5658D5337A99}"/>
              </a:ext>
            </a:extLst>
          </p:cNvPr>
          <p:cNvSpPr>
            <a:spLocks noGrp="1"/>
          </p:cNvSpPr>
          <p:nvPr>
            <p:ph type="body" idx="1"/>
          </p:nvPr>
        </p:nvSpPr>
        <p:spPr>
          <a:xfrm>
            <a:off x="3764405" y="1695297"/>
            <a:ext cx="4740615" cy="2717400"/>
          </a:xfrm>
        </p:spPr>
        <p:txBody>
          <a:bodyPr/>
          <a:lstStyle/>
          <a:p>
            <a:pPr marL="139700" indent="0" algn="just">
              <a:lnSpc>
                <a:spcPct val="107000"/>
              </a:lnSpc>
              <a:spcAft>
                <a:spcPts val="800"/>
              </a:spcAft>
              <a:buNone/>
            </a:pPr>
            <a:r>
              <a:rPr lang="es-MX" sz="2400" dirty="0">
                <a:effectLst/>
                <a:latin typeface="Amatic SC" panose="00000500000000000000" pitchFamily="2" charset="-79"/>
                <a:ea typeface="Calibri" panose="020F0502020204030204" pitchFamily="34" charset="0"/>
                <a:cs typeface="Amatic SC" panose="00000500000000000000" pitchFamily="2" charset="-79"/>
              </a:rPr>
              <a:t>El castigo debilita una conducta, surge cuando una consecuencia desfavorable acompaña y desalienta un comportamiento en particular.</a:t>
            </a:r>
          </a:p>
          <a:p>
            <a:pPr marL="139700" indent="0" algn="just">
              <a:lnSpc>
                <a:spcPct val="107000"/>
              </a:lnSpc>
              <a:spcAft>
                <a:spcPts val="800"/>
              </a:spcAft>
              <a:buNone/>
            </a:pPr>
            <a:r>
              <a:rPr lang="es-MX" sz="2400" dirty="0">
                <a:effectLst/>
                <a:latin typeface="Amatic SC" panose="00000500000000000000" pitchFamily="2" charset="-79"/>
                <a:ea typeface="Calibri" panose="020F0502020204030204" pitchFamily="34" charset="0"/>
                <a:cs typeface="Amatic SC" panose="00000500000000000000" pitchFamily="2" charset="-79"/>
              </a:rPr>
              <a:t>Los castigos tienen efectos secundarios indeseables.</a:t>
            </a:r>
          </a:p>
          <a:p>
            <a:pPr marL="139700" indent="0">
              <a:buNone/>
            </a:pPr>
            <a:endParaRPr lang="es-MX" dirty="0"/>
          </a:p>
        </p:txBody>
      </p:sp>
      <p:sp>
        <p:nvSpPr>
          <p:cNvPr id="3" name="Título 2">
            <a:extLst>
              <a:ext uri="{FF2B5EF4-FFF2-40B4-BE49-F238E27FC236}">
                <a16:creationId xmlns:a16="http://schemas.microsoft.com/office/drawing/2014/main" id="{EA81DDE6-D1EB-488C-87BF-C559BB3CB5F8}"/>
              </a:ext>
            </a:extLst>
          </p:cNvPr>
          <p:cNvSpPr>
            <a:spLocks noGrp="1"/>
          </p:cNvSpPr>
          <p:nvPr>
            <p:ph type="title"/>
          </p:nvPr>
        </p:nvSpPr>
        <p:spPr/>
        <p:txBody>
          <a:bodyPr/>
          <a:lstStyle/>
          <a:p>
            <a:r>
              <a:rPr lang="es-MX" dirty="0"/>
              <a:t>Castigo</a:t>
            </a:r>
          </a:p>
        </p:txBody>
      </p:sp>
      <p:pic>
        <p:nvPicPr>
          <p:cNvPr id="5124" name="Picture 4">
            <a:extLst>
              <a:ext uri="{FF2B5EF4-FFF2-40B4-BE49-F238E27FC236}">
                <a16:creationId xmlns:a16="http://schemas.microsoft.com/office/drawing/2014/main" id="{2D79121B-98CE-4B4F-9B6C-26178B7922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793" y="1035717"/>
            <a:ext cx="3450833" cy="465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5650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A11B0582-69C5-40A2-9898-756220A5C234}"/>
              </a:ext>
            </a:extLst>
          </p:cNvPr>
          <p:cNvSpPr>
            <a:spLocks noGrp="1"/>
          </p:cNvSpPr>
          <p:nvPr>
            <p:ph type="body" idx="1"/>
          </p:nvPr>
        </p:nvSpPr>
        <p:spPr>
          <a:xfrm>
            <a:off x="3469396" y="1529839"/>
            <a:ext cx="5034707" cy="2717400"/>
          </a:xfrm>
        </p:spPr>
        <p:txBody>
          <a:bodyPr/>
          <a:lstStyle/>
          <a:p>
            <a:pPr marL="139700" indent="0" algn="just">
              <a:buNone/>
            </a:pPr>
            <a:r>
              <a:rPr lang="es-MX" sz="2400" dirty="0">
                <a:latin typeface="Amatic SC" panose="00000500000000000000" pitchFamily="2" charset="-79"/>
                <a:cs typeface="Amatic SC" panose="00000500000000000000" pitchFamily="2" charset="-79"/>
              </a:rPr>
              <a:t>La extinción de un comportamiento se produce cuando no hay consecuencias importantes. La extinción se puede usar como alternativa al castigo, para debilitar una conducta indeseable. El comportamiento aprendido debe ser reforzado para que se repita. Si no hay reforzamiento el comportamiento tiende a desaparecer</a:t>
            </a:r>
          </a:p>
        </p:txBody>
      </p:sp>
      <p:sp>
        <p:nvSpPr>
          <p:cNvPr id="3" name="Título 2">
            <a:extLst>
              <a:ext uri="{FF2B5EF4-FFF2-40B4-BE49-F238E27FC236}">
                <a16:creationId xmlns:a16="http://schemas.microsoft.com/office/drawing/2014/main" id="{4237D937-B9F7-4DF9-9705-077A53BE7052}"/>
              </a:ext>
            </a:extLst>
          </p:cNvPr>
          <p:cNvSpPr>
            <a:spLocks noGrp="1"/>
          </p:cNvSpPr>
          <p:nvPr>
            <p:ph type="title"/>
          </p:nvPr>
        </p:nvSpPr>
        <p:spPr/>
        <p:txBody>
          <a:bodyPr/>
          <a:lstStyle/>
          <a:p>
            <a:r>
              <a:rPr lang="es-MX" dirty="0"/>
              <a:t>Extinción</a:t>
            </a:r>
          </a:p>
        </p:txBody>
      </p:sp>
      <p:pic>
        <p:nvPicPr>
          <p:cNvPr id="6146" name="Picture 2">
            <a:extLst>
              <a:ext uri="{FF2B5EF4-FFF2-40B4-BE49-F238E27FC236}">
                <a16:creationId xmlns:a16="http://schemas.microsoft.com/office/drawing/2014/main" id="{10535B6C-8610-46CA-8721-2DAAF088EC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04" y="808125"/>
            <a:ext cx="3810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18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53"/>
        <p:cNvGrpSpPr/>
        <p:nvPr/>
      </p:nvGrpSpPr>
      <p:grpSpPr>
        <a:xfrm>
          <a:off x="0" y="0"/>
          <a:ext cx="0" cy="0"/>
          <a:chOff x="0" y="0"/>
          <a:chExt cx="0" cy="0"/>
        </a:xfrm>
      </p:grpSpPr>
      <p:sp>
        <p:nvSpPr>
          <p:cNvPr id="8" name="CuadroTexto 7">
            <a:extLst>
              <a:ext uri="{FF2B5EF4-FFF2-40B4-BE49-F238E27FC236}">
                <a16:creationId xmlns:a16="http://schemas.microsoft.com/office/drawing/2014/main" id="{D39A5DB5-7E4A-4F9E-A97E-B078957D1C58}"/>
              </a:ext>
            </a:extLst>
          </p:cNvPr>
          <p:cNvSpPr txBox="1"/>
          <p:nvPr/>
        </p:nvSpPr>
        <p:spPr>
          <a:xfrm>
            <a:off x="3018621" y="1167788"/>
            <a:ext cx="3084723" cy="3262432"/>
          </a:xfrm>
          <a:prstGeom prst="rect">
            <a:avLst/>
          </a:prstGeom>
          <a:noFill/>
        </p:spPr>
        <p:txBody>
          <a:bodyPr wrap="square" rtlCol="0">
            <a:spAutoFit/>
          </a:bodyPr>
          <a:lstStyle/>
          <a:p>
            <a:r>
              <a:rPr lang="es-MX" sz="2400" dirty="0">
                <a:effectLst/>
                <a:latin typeface="Amatic SC" panose="00000500000000000000" pitchFamily="2" charset="-79"/>
                <a:ea typeface="Calibri" panose="020F0502020204030204" pitchFamily="34" charset="0"/>
                <a:cs typeface="Amatic SC" panose="00000500000000000000" pitchFamily="2" charset="-79"/>
              </a:rPr>
              <a:t>Se pueden usar combinaciones de castigos y refuerzos positivos, extinción y refuerzo positivo. Al analizar una conducta el gerente puede planear el uso de reforzadores de manera estratégica para suprimir una conducta y reforzar otra</a:t>
            </a:r>
          </a:p>
          <a:p>
            <a:endParaRPr lang="es-MX" dirty="0">
              <a:latin typeface="Amatic SC" panose="00000500000000000000" pitchFamily="2" charset="-79"/>
              <a:cs typeface="Amatic SC" panose="00000500000000000000" pitchFamily="2" charset="-79"/>
            </a:endParaRPr>
          </a:p>
        </p:txBody>
      </p:sp>
      <p:pic>
        <p:nvPicPr>
          <p:cNvPr id="7170" name="Picture 2" descr="Combinación | Icono Gratis">
            <a:extLst>
              <a:ext uri="{FF2B5EF4-FFF2-40B4-BE49-F238E27FC236}">
                <a16:creationId xmlns:a16="http://schemas.microsoft.com/office/drawing/2014/main" id="{79ABD80B-24C3-4D3D-A5C2-BDE989A3E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180526">
            <a:off x="-1887556" y="22033"/>
            <a:ext cx="4876800" cy="4876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ombinación | Icono Gratis">
            <a:extLst>
              <a:ext uri="{FF2B5EF4-FFF2-40B4-BE49-F238E27FC236}">
                <a16:creationId xmlns:a16="http://schemas.microsoft.com/office/drawing/2014/main" id="{C51C5A57-1E17-4C15-A85C-490DDACDD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811911">
            <a:off x="6228177" y="-285292"/>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7D68121-60C2-499E-8B5A-2DED11F9687C}"/>
              </a:ext>
            </a:extLst>
          </p:cNvPr>
          <p:cNvSpPr>
            <a:spLocks noGrp="1"/>
          </p:cNvSpPr>
          <p:nvPr>
            <p:ph type="body" idx="1"/>
          </p:nvPr>
        </p:nvSpPr>
        <p:spPr>
          <a:xfrm>
            <a:off x="3962711" y="1596145"/>
            <a:ext cx="4883834" cy="2717400"/>
          </a:xfrm>
        </p:spPr>
        <p:txBody>
          <a:bodyPr/>
          <a:lstStyle/>
          <a:p>
            <a:pPr marL="139700" indent="0">
              <a:buNone/>
            </a:pPr>
            <a:r>
              <a:rPr lang="es-MX" sz="2400" dirty="0">
                <a:latin typeface="Amatic SC" panose="00000500000000000000" pitchFamily="2" charset="-79"/>
                <a:cs typeface="Amatic SC" panose="00000500000000000000" pitchFamily="2" charset="-79"/>
              </a:rPr>
              <a:t>La frecuencia del comportamiento crea una línea de base que permite ver el adelanto o el retroceso de la conducta que se está reforzando.</a:t>
            </a:r>
          </a:p>
          <a:p>
            <a:pPr marL="139700" indent="0">
              <a:buNone/>
            </a:pPr>
            <a:r>
              <a:rPr lang="es-MX" sz="2400" dirty="0">
                <a:latin typeface="Amatic SC" panose="00000500000000000000" pitchFamily="2" charset="-79"/>
                <a:cs typeface="Amatic SC" panose="00000500000000000000" pitchFamily="2" charset="-79"/>
              </a:rPr>
              <a:t>Posteriormente se debe seleccionar un programa de reforzamiento. Esta puede ser continuo o parcial.</a:t>
            </a:r>
          </a:p>
          <a:p>
            <a:pPr marL="139700" indent="0">
              <a:buNone/>
            </a:pPr>
            <a:endParaRPr lang="es-MX" dirty="0">
              <a:latin typeface="Amatic SC" panose="00000500000000000000" pitchFamily="2" charset="-79"/>
              <a:cs typeface="Amatic SC" panose="00000500000000000000" pitchFamily="2" charset="-79"/>
            </a:endParaRPr>
          </a:p>
        </p:txBody>
      </p:sp>
      <p:sp>
        <p:nvSpPr>
          <p:cNvPr id="3" name="Título 2">
            <a:extLst>
              <a:ext uri="{FF2B5EF4-FFF2-40B4-BE49-F238E27FC236}">
                <a16:creationId xmlns:a16="http://schemas.microsoft.com/office/drawing/2014/main" id="{5B478696-AFC3-421E-BFC1-77F3A3CD2885}"/>
              </a:ext>
            </a:extLst>
          </p:cNvPr>
          <p:cNvSpPr>
            <a:spLocks noGrp="1"/>
          </p:cNvSpPr>
          <p:nvPr>
            <p:ph type="title"/>
          </p:nvPr>
        </p:nvSpPr>
        <p:spPr/>
        <p:txBody>
          <a:bodyPr/>
          <a:lstStyle/>
          <a:p>
            <a:r>
              <a:rPr lang="es-MX" dirty="0"/>
              <a:t>Programas de reforzamiento</a:t>
            </a:r>
          </a:p>
        </p:txBody>
      </p:sp>
      <p:pic>
        <p:nvPicPr>
          <p:cNvPr id="8194" name="Picture 2">
            <a:extLst>
              <a:ext uri="{FF2B5EF4-FFF2-40B4-BE49-F238E27FC236}">
                <a16:creationId xmlns:a16="http://schemas.microsoft.com/office/drawing/2014/main" id="{1F480539-16EE-44EB-A528-8255916BF1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56" y="1266940"/>
            <a:ext cx="3490308" cy="4556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6591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50A808BB-A1F3-48A3-9636-F3C72B815316}"/>
              </a:ext>
            </a:extLst>
          </p:cNvPr>
          <p:cNvSpPr>
            <a:spLocks noGrp="1"/>
          </p:cNvSpPr>
          <p:nvPr>
            <p:ph type="body" idx="1"/>
          </p:nvPr>
        </p:nvSpPr>
        <p:spPr>
          <a:xfrm>
            <a:off x="608032" y="1265563"/>
            <a:ext cx="7707600" cy="3597300"/>
          </a:xfrm>
        </p:spPr>
        <p:txBody>
          <a:bodyPr/>
          <a:lstStyle/>
          <a:p>
            <a:pPr marL="114300" indent="0" algn="just">
              <a:buNone/>
            </a:pPr>
            <a:r>
              <a:rPr lang="es-MX" sz="2600" dirty="0">
                <a:latin typeface="Amatic SC" panose="00000500000000000000" pitchFamily="2" charset="-79"/>
                <a:cs typeface="Amatic SC" panose="00000500000000000000" pitchFamily="2" charset="-79"/>
              </a:rPr>
              <a:t>El reforzamiento continuo se produce cuando se dan reforzamientos por cada comportamiento correcto. Una nueva conducta se aprender con más rapidez si se afecta este tipo de reforzamiento. Una vez que la respuesta ha sido aprendida, se puede cambiar por un reforzamiento parcial.</a:t>
            </a:r>
          </a:p>
        </p:txBody>
      </p:sp>
      <p:sp>
        <p:nvSpPr>
          <p:cNvPr id="3" name="Título 2">
            <a:extLst>
              <a:ext uri="{FF2B5EF4-FFF2-40B4-BE49-F238E27FC236}">
                <a16:creationId xmlns:a16="http://schemas.microsoft.com/office/drawing/2014/main" id="{11F4A093-6C5A-4328-A624-5D4E3419B637}"/>
              </a:ext>
            </a:extLst>
          </p:cNvPr>
          <p:cNvSpPr>
            <a:spLocks noGrp="1"/>
          </p:cNvSpPr>
          <p:nvPr>
            <p:ph type="title"/>
          </p:nvPr>
        </p:nvSpPr>
        <p:spPr/>
        <p:txBody>
          <a:bodyPr/>
          <a:lstStyle/>
          <a:p>
            <a:r>
              <a:rPr lang="es-MX" dirty="0"/>
              <a:t>Reforzamiento continuo</a:t>
            </a:r>
          </a:p>
        </p:txBody>
      </p:sp>
      <p:pic>
        <p:nvPicPr>
          <p:cNvPr id="9218" name="Picture 2" descr="Dulces imagen PNG transparente - StickPNG">
            <a:extLst>
              <a:ext uri="{FF2B5EF4-FFF2-40B4-BE49-F238E27FC236}">
                <a16:creationId xmlns:a16="http://schemas.microsoft.com/office/drawing/2014/main" id="{0689E739-544F-4A73-829C-79B4AA4A2D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05446" y="3208680"/>
            <a:ext cx="2356692" cy="2356692"/>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Dulces imagen PNG transparente - StickPNG">
            <a:extLst>
              <a:ext uri="{FF2B5EF4-FFF2-40B4-BE49-F238E27FC236}">
                <a16:creationId xmlns:a16="http://schemas.microsoft.com/office/drawing/2014/main" id="{B700A1A3-3A3F-466E-A580-B01A9E8DE0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9484" y="1872279"/>
            <a:ext cx="2356692" cy="235669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Download HD Imagenes De Dulces Png - Lollipop Transparent PNG Image -  NicePNG.com">
            <a:extLst>
              <a:ext uri="{FF2B5EF4-FFF2-40B4-BE49-F238E27FC236}">
                <a16:creationId xmlns:a16="http://schemas.microsoft.com/office/drawing/2014/main" id="{4CE15CEA-EC34-4E90-A5FF-8F9F6CFF9F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6402" y="3101668"/>
            <a:ext cx="2598741" cy="1761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2082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DD7317D-D070-4F30-8ED5-47D744BD99C7}"/>
              </a:ext>
            </a:extLst>
          </p:cNvPr>
          <p:cNvSpPr>
            <a:spLocks noGrp="1"/>
          </p:cNvSpPr>
          <p:nvPr>
            <p:ph type="body" idx="1"/>
          </p:nvPr>
        </p:nvSpPr>
        <p:spPr/>
        <p:txBody>
          <a:bodyPr/>
          <a:lstStyle/>
          <a:p>
            <a:pPr marL="114300" indent="0" algn="just">
              <a:buNone/>
            </a:pPr>
            <a:r>
              <a:rPr lang="es-MX" sz="3600" dirty="0">
                <a:latin typeface="Amatic SC" panose="00000500000000000000" pitchFamily="2" charset="-79"/>
                <a:cs typeface="Amatic SC" panose="00000500000000000000" pitchFamily="2" charset="-79"/>
              </a:rPr>
              <a:t>El reforzamiento parcial o intermitente ocurre cuando solamente se refuerzan algunos comportamientos correctos, esto es, reforzarlos con frecuencia, pero no cada vez que se presenten. </a:t>
            </a:r>
          </a:p>
          <a:p>
            <a:pPr marL="114300" indent="0">
              <a:buNone/>
            </a:pPr>
            <a:endParaRPr lang="es-MX" sz="2400" dirty="0">
              <a:latin typeface="Amatic SC" panose="00000500000000000000" pitchFamily="2" charset="-79"/>
              <a:cs typeface="Amatic SC" panose="00000500000000000000" pitchFamily="2" charset="-79"/>
            </a:endParaRPr>
          </a:p>
        </p:txBody>
      </p:sp>
      <p:sp>
        <p:nvSpPr>
          <p:cNvPr id="3" name="Título 2">
            <a:extLst>
              <a:ext uri="{FF2B5EF4-FFF2-40B4-BE49-F238E27FC236}">
                <a16:creationId xmlns:a16="http://schemas.microsoft.com/office/drawing/2014/main" id="{EAA26CF1-535C-46C0-9AD0-AA37BF22B299}"/>
              </a:ext>
            </a:extLst>
          </p:cNvPr>
          <p:cNvSpPr>
            <a:spLocks noGrp="1"/>
          </p:cNvSpPr>
          <p:nvPr>
            <p:ph type="title"/>
          </p:nvPr>
        </p:nvSpPr>
        <p:spPr/>
        <p:txBody>
          <a:bodyPr/>
          <a:lstStyle/>
          <a:p>
            <a:r>
              <a:rPr lang="es-MX" dirty="0"/>
              <a:t>Reforzamiento parcial</a:t>
            </a:r>
          </a:p>
        </p:txBody>
      </p:sp>
      <p:pic>
        <p:nvPicPr>
          <p:cNvPr id="10242" name="Picture 2" descr="El mundo Tutua: Todo lo que seguimos aprendiendo con el ratón Pérez">
            <a:extLst>
              <a:ext uri="{FF2B5EF4-FFF2-40B4-BE49-F238E27FC236}">
                <a16:creationId xmlns:a16="http://schemas.microsoft.com/office/drawing/2014/main" id="{82D26B41-B14A-49E2-A618-30F969146C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38244" y="2919470"/>
            <a:ext cx="2175112" cy="2224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04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30"/>
        <p:cNvGrpSpPr/>
        <p:nvPr/>
      </p:nvGrpSpPr>
      <p:grpSpPr>
        <a:xfrm>
          <a:off x="0" y="0"/>
          <a:ext cx="0" cy="0"/>
          <a:chOff x="0" y="0"/>
          <a:chExt cx="0" cy="0"/>
        </a:xfrm>
      </p:grpSpPr>
      <p:sp>
        <p:nvSpPr>
          <p:cNvPr id="6931" name="Google Shape;6931;p39"/>
          <p:cNvSpPr txBox="1">
            <a:spLocks noGrp="1"/>
          </p:cNvSpPr>
          <p:nvPr>
            <p:ph type="title" idx="4"/>
          </p:nvPr>
        </p:nvSpPr>
        <p:spPr>
          <a:xfrm>
            <a:off x="4282150" y="1929143"/>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933" name="Google Shape;6933;p39"/>
          <p:cNvSpPr txBox="1">
            <a:spLocks noGrp="1"/>
          </p:cNvSpPr>
          <p:nvPr>
            <p:ph type="subTitle" idx="7"/>
          </p:nvPr>
        </p:nvSpPr>
        <p:spPr>
          <a:xfrm>
            <a:off x="1923350" y="1995143"/>
            <a:ext cx="23289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A intervalo fijo</a:t>
            </a:r>
            <a:endParaRPr dirty="0"/>
          </a:p>
        </p:txBody>
      </p:sp>
      <p:sp>
        <p:nvSpPr>
          <p:cNvPr id="6935" name="Google Shape;6935;p39"/>
          <p:cNvSpPr txBox="1">
            <a:spLocks noGrp="1"/>
          </p:cNvSpPr>
          <p:nvPr>
            <p:ph type="subTitle" idx="1"/>
          </p:nvPr>
        </p:nvSpPr>
        <p:spPr>
          <a:xfrm>
            <a:off x="1932186" y="3606196"/>
            <a:ext cx="23289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A intervalo variable</a:t>
            </a:r>
            <a:endParaRPr dirty="0"/>
          </a:p>
        </p:txBody>
      </p:sp>
      <p:sp>
        <p:nvSpPr>
          <p:cNvPr id="6937" name="Google Shape;6937;p39"/>
          <p:cNvSpPr txBox="1">
            <a:spLocks noGrp="1"/>
          </p:cNvSpPr>
          <p:nvPr>
            <p:ph type="subTitle" idx="13"/>
          </p:nvPr>
        </p:nvSpPr>
        <p:spPr>
          <a:xfrm>
            <a:off x="5544064" y="1995143"/>
            <a:ext cx="23289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dirty="0"/>
              <a:t>En radio fijo</a:t>
            </a:r>
            <a:endParaRPr dirty="0"/>
          </a:p>
        </p:txBody>
      </p:sp>
      <p:sp>
        <p:nvSpPr>
          <p:cNvPr id="6939" name="Google Shape;6939;p39"/>
          <p:cNvSpPr txBox="1">
            <a:spLocks noGrp="1"/>
          </p:cNvSpPr>
          <p:nvPr>
            <p:ph type="subTitle" idx="2"/>
          </p:nvPr>
        </p:nvSpPr>
        <p:spPr>
          <a:xfrm>
            <a:off x="5529225" y="3606196"/>
            <a:ext cx="23289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dirty="0"/>
              <a:t>En radio variable</a:t>
            </a:r>
            <a:endParaRPr dirty="0"/>
          </a:p>
        </p:txBody>
      </p:sp>
      <p:sp>
        <p:nvSpPr>
          <p:cNvPr id="6940" name="Google Shape;6940;p39"/>
          <p:cNvSpPr txBox="1">
            <a:spLocks noGrp="1"/>
          </p:cNvSpPr>
          <p:nvPr>
            <p:ph type="title" idx="15"/>
          </p:nvPr>
        </p:nvSpPr>
        <p:spPr>
          <a:xfrm>
            <a:off x="-727113" y="484875"/>
            <a:ext cx="8898213"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000" dirty="0"/>
              <a:t>Hay cuatro tipos de reforzamiento parcial o intermitente</a:t>
            </a:r>
            <a:endParaRPr sz="2000" dirty="0"/>
          </a:p>
        </p:txBody>
      </p:sp>
      <p:sp>
        <p:nvSpPr>
          <p:cNvPr id="6941" name="Google Shape;6941;p39"/>
          <p:cNvSpPr txBox="1">
            <a:spLocks noGrp="1"/>
          </p:cNvSpPr>
          <p:nvPr>
            <p:ph type="title"/>
          </p:nvPr>
        </p:nvSpPr>
        <p:spPr>
          <a:xfrm>
            <a:off x="676275" y="1929143"/>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942" name="Google Shape;6942;p39"/>
          <p:cNvSpPr txBox="1">
            <a:spLocks noGrp="1"/>
          </p:cNvSpPr>
          <p:nvPr>
            <p:ph type="title" idx="3"/>
          </p:nvPr>
        </p:nvSpPr>
        <p:spPr>
          <a:xfrm>
            <a:off x="676275" y="3606196"/>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943" name="Google Shape;6943;p39"/>
          <p:cNvSpPr txBox="1">
            <a:spLocks noGrp="1"/>
          </p:cNvSpPr>
          <p:nvPr>
            <p:ph type="title" idx="5"/>
          </p:nvPr>
        </p:nvSpPr>
        <p:spPr>
          <a:xfrm>
            <a:off x="4282150" y="3606196"/>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extLst>
      <p:ext uri="{BB962C8B-B14F-4D97-AF65-F5344CB8AC3E}">
        <p14:creationId xmlns:p14="http://schemas.microsoft.com/office/powerpoint/2010/main" val="54063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47"/>
        <p:cNvGrpSpPr/>
        <p:nvPr/>
      </p:nvGrpSpPr>
      <p:grpSpPr>
        <a:xfrm>
          <a:off x="0" y="0"/>
          <a:ext cx="0" cy="0"/>
          <a:chOff x="0" y="0"/>
          <a:chExt cx="0" cy="0"/>
        </a:xfrm>
      </p:grpSpPr>
      <p:sp>
        <p:nvSpPr>
          <p:cNvPr id="6948" name="Google Shape;6948;p40"/>
          <p:cNvSpPr txBox="1">
            <a:spLocks noGrp="1"/>
          </p:cNvSpPr>
          <p:nvPr>
            <p:ph type="title"/>
          </p:nvPr>
        </p:nvSpPr>
        <p:spPr>
          <a:xfrm>
            <a:off x="1421176" y="1629813"/>
            <a:ext cx="6279614" cy="11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700" dirty="0"/>
              <a:t>El enfoque conductual del aprendizaje se centra en la conducta observable; de acuerdo con este enfoque el aprendizaje es un cambio en la conducta, es la forma como responde una persona ante una situación en particular. </a:t>
            </a:r>
          </a:p>
        </p:txBody>
      </p:sp>
      <p:sp>
        <p:nvSpPr>
          <p:cNvPr id="6949" name="Google Shape;6949;p40"/>
          <p:cNvSpPr txBox="1">
            <a:spLocks noGrp="1"/>
          </p:cNvSpPr>
          <p:nvPr>
            <p:ph type="subTitle" idx="1"/>
          </p:nvPr>
        </p:nvSpPr>
        <p:spPr>
          <a:xfrm>
            <a:off x="2156100" y="3151113"/>
            <a:ext cx="4831800" cy="642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452"/>
        <p:cNvGrpSpPr/>
        <p:nvPr/>
      </p:nvGrpSpPr>
      <p:grpSpPr>
        <a:xfrm>
          <a:off x="0" y="0"/>
          <a:ext cx="0" cy="0"/>
          <a:chOff x="0" y="0"/>
          <a:chExt cx="0" cy="0"/>
        </a:xfrm>
      </p:grpSpPr>
      <p:sp>
        <p:nvSpPr>
          <p:cNvPr id="7453" name="Google Shape;7453;p64"/>
          <p:cNvSpPr txBox="1">
            <a:spLocks noGrp="1"/>
          </p:cNvSpPr>
          <p:nvPr>
            <p:ph type="title"/>
          </p:nvPr>
        </p:nvSpPr>
        <p:spPr>
          <a:xfrm>
            <a:off x="2768250" y="1043300"/>
            <a:ext cx="3607500" cy="9099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Thanks!</a:t>
            </a:r>
            <a:endParaRPr/>
          </a:p>
        </p:txBody>
      </p:sp>
      <p:sp>
        <p:nvSpPr>
          <p:cNvPr id="7454" name="Google Shape;7454;p64"/>
          <p:cNvSpPr txBox="1">
            <a:spLocks noGrp="1"/>
          </p:cNvSpPr>
          <p:nvPr>
            <p:ph type="subTitle" idx="1"/>
          </p:nvPr>
        </p:nvSpPr>
        <p:spPr>
          <a:xfrm>
            <a:off x="2919450" y="2434350"/>
            <a:ext cx="3305100" cy="909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a:t>
            </a:r>
            <a:endParaRPr/>
          </a:p>
          <a:p>
            <a:pPr marL="0" lvl="0" indent="0" algn="ctr" rtl="0">
              <a:spcBef>
                <a:spcPts val="0"/>
              </a:spcBef>
              <a:spcAft>
                <a:spcPts val="0"/>
              </a:spcAft>
              <a:buNone/>
            </a:pPr>
            <a:r>
              <a:rPr lang="en"/>
              <a:t>youremail@freepik.com </a:t>
            </a:r>
            <a:endParaRPr/>
          </a:p>
          <a:p>
            <a:pPr marL="0" lvl="0" indent="0" algn="ctr" rtl="0">
              <a:spcBef>
                <a:spcPts val="0"/>
              </a:spcBef>
              <a:spcAft>
                <a:spcPts val="0"/>
              </a:spcAft>
              <a:buNone/>
            </a:pPr>
            <a:r>
              <a:rPr lang="en"/>
              <a:t>+91  620 421 838 </a:t>
            </a:r>
            <a:endParaRPr/>
          </a:p>
          <a:p>
            <a:pPr marL="0" lvl="0" indent="0" algn="ctr" rtl="0">
              <a:spcBef>
                <a:spcPts val="0"/>
              </a:spcBef>
              <a:spcAft>
                <a:spcPts val="0"/>
              </a:spcAft>
              <a:buNone/>
            </a:pPr>
            <a:r>
              <a:rPr lang="en"/>
              <a:t>yourcompany.com</a:t>
            </a:r>
            <a:endParaRPr/>
          </a:p>
        </p:txBody>
      </p:sp>
      <p:sp>
        <p:nvSpPr>
          <p:cNvPr id="7455" name="Google Shape;7455;p64"/>
          <p:cNvSpPr txBox="1">
            <a:spLocks noGrp="1"/>
          </p:cNvSpPr>
          <p:nvPr>
            <p:ph type="subTitle" idx="2"/>
          </p:nvPr>
        </p:nvSpPr>
        <p:spPr>
          <a:xfrm>
            <a:off x="2919450" y="3995538"/>
            <a:ext cx="3305100" cy="426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Please keep this slide for attribution</a:t>
            </a:r>
            <a:endParaRPr/>
          </a:p>
        </p:txBody>
      </p:sp>
      <p:grpSp>
        <p:nvGrpSpPr>
          <p:cNvPr id="7456" name="Google Shape;7456;p64"/>
          <p:cNvGrpSpPr/>
          <p:nvPr/>
        </p:nvGrpSpPr>
        <p:grpSpPr>
          <a:xfrm>
            <a:off x="4909230" y="1999962"/>
            <a:ext cx="387661" cy="387661"/>
            <a:chOff x="1379798" y="1723250"/>
            <a:chExt cx="397887" cy="397887"/>
          </a:xfrm>
        </p:grpSpPr>
        <p:sp>
          <p:nvSpPr>
            <p:cNvPr id="7457" name="Google Shape;7457;p64"/>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8" name="Google Shape;7458;p64"/>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9" name="Google Shape;7459;p64"/>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0" name="Google Shape;7460;p64"/>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1" name="Google Shape;7461;p64"/>
          <p:cNvGrpSpPr/>
          <p:nvPr/>
        </p:nvGrpSpPr>
        <p:grpSpPr>
          <a:xfrm>
            <a:off x="3847109" y="1999962"/>
            <a:ext cx="387681" cy="387661"/>
            <a:chOff x="266768" y="1721375"/>
            <a:chExt cx="397907" cy="397887"/>
          </a:xfrm>
        </p:grpSpPr>
        <p:sp>
          <p:nvSpPr>
            <p:cNvPr id="7462" name="Google Shape;7462;p64"/>
            <p:cNvSpPr/>
            <p:nvPr/>
          </p:nvSpPr>
          <p:spPr>
            <a:xfrm>
              <a:off x="454843" y="1791037"/>
              <a:ext cx="136218" cy="328222"/>
            </a:xfrm>
            <a:custGeom>
              <a:avLst/>
              <a:gdLst/>
              <a:ahLst/>
              <a:cxnLst/>
              <a:rect l="l" t="t" r="r" b="b"/>
              <a:pathLst>
                <a:path w="6527" h="15727" extrusionOk="0">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3" name="Google Shape;7463;p64"/>
            <p:cNvSpPr/>
            <p:nvPr/>
          </p:nvSpPr>
          <p:spPr>
            <a:xfrm>
              <a:off x="266768" y="1721375"/>
              <a:ext cx="397907" cy="397887"/>
            </a:xfrm>
            <a:custGeom>
              <a:avLst/>
              <a:gdLst/>
              <a:ahLst/>
              <a:cxnLst/>
              <a:rect l="l" t="t" r="r" b="b"/>
              <a:pathLst>
                <a:path w="19066" h="19065" extrusionOk="0">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64" name="Google Shape;7464;p64"/>
          <p:cNvGrpSpPr/>
          <p:nvPr/>
        </p:nvGrpSpPr>
        <p:grpSpPr>
          <a:xfrm>
            <a:off x="4378190" y="1999962"/>
            <a:ext cx="387641" cy="387661"/>
            <a:chOff x="864491" y="1723250"/>
            <a:chExt cx="397866" cy="397887"/>
          </a:xfrm>
        </p:grpSpPr>
        <p:sp>
          <p:nvSpPr>
            <p:cNvPr id="7465" name="Google Shape;7465;p64"/>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6" name="Google Shape;7466;p64"/>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7" name="Google Shape;7467;p64"/>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266" name="Picture 2" descr="Pin by Ashley Rodas on Соц | Cute animal drawings kawaii, Cute cartoon  drawings, Cute kawaii drawings">
            <a:extLst>
              <a:ext uri="{FF2B5EF4-FFF2-40B4-BE49-F238E27FC236}">
                <a16:creationId xmlns:a16="http://schemas.microsoft.com/office/drawing/2014/main" id="{10199385-EC43-4E74-A8F9-3E359170D9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1111"/>
          <a:stretch/>
        </p:blipFill>
        <p:spPr bwMode="auto">
          <a:xfrm>
            <a:off x="2817450" y="1826727"/>
            <a:ext cx="3509100" cy="3316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24"/>
        <p:cNvGrpSpPr/>
        <p:nvPr/>
      </p:nvGrpSpPr>
      <p:grpSpPr>
        <a:xfrm>
          <a:off x="0" y="0"/>
          <a:ext cx="0" cy="0"/>
          <a:chOff x="0" y="0"/>
          <a:chExt cx="0" cy="0"/>
        </a:xfrm>
      </p:grpSpPr>
      <p:sp>
        <p:nvSpPr>
          <p:cNvPr id="6925" name="Google Shape;6925;p38"/>
          <p:cNvSpPr txBox="1">
            <a:spLocks noGrp="1"/>
          </p:cNvSpPr>
          <p:nvPr>
            <p:ph type="title"/>
          </p:nvPr>
        </p:nvSpPr>
        <p:spPr>
          <a:xfrm>
            <a:off x="972900" y="484875"/>
            <a:ext cx="7198200" cy="646500"/>
          </a:xfrm>
          <a:prstGeom prst="rect">
            <a:avLst/>
          </a:prstGeom>
        </p:spPr>
        <p:txBody>
          <a:bodyPr spcFirstLastPara="1" wrap="square" lIns="91425" tIns="91425" rIns="91425" bIns="91425" anchor="ctr" anchorCtr="0">
            <a:spAutoFit/>
          </a:bodyPr>
          <a:lstStyle/>
          <a:p>
            <a:pPr marL="0" lvl="0" indent="0" algn="ctr" rtl="0">
              <a:spcBef>
                <a:spcPts val="0"/>
              </a:spcBef>
              <a:spcAft>
                <a:spcPts val="0"/>
              </a:spcAft>
              <a:buNone/>
            </a:pPr>
            <a:r>
              <a:rPr lang="en" dirty="0"/>
              <a:t>MODELO CONDUCTUAL</a:t>
            </a:r>
            <a:endParaRPr dirty="0"/>
          </a:p>
        </p:txBody>
      </p:sp>
      <p:sp>
        <p:nvSpPr>
          <p:cNvPr id="6926" name="Google Shape;6926;p38"/>
          <p:cNvSpPr txBox="1">
            <a:spLocks noGrp="1"/>
          </p:cNvSpPr>
          <p:nvPr>
            <p:ph type="body" idx="1"/>
          </p:nvPr>
        </p:nvSpPr>
        <p:spPr>
          <a:xfrm>
            <a:off x="2752508" y="1257975"/>
            <a:ext cx="5739789" cy="35973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s-MX" sz="2600" dirty="0">
                <a:latin typeface="Amatic SC" panose="00000500000000000000" pitchFamily="2" charset="-79"/>
                <a:cs typeface="Amatic SC" panose="00000500000000000000" pitchFamily="2" charset="-79"/>
              </a:rPr>
              <a:t>El aprendizaje es constante e implica siempre un cambio, que ocurre en la persona como resultado de la experiencia. El aprendizaje no siempre implica conocimiento y habilidades, las actitudes y las emociones también pueden ser aprendidas. El cambio en el aprendizaje puede darse por medio de cuatro procesos diferentes</a:t>
            </a:r>
            <a:endParaRPr sz="2600" dirty="0">
              <a:latin typeface="Amatic SC" panose="00000500000000000000" pitchFamily="2" charset="-79"/>
              <a:cs typeface="Amatic SC" panose="00000500000000000000" pitchFamily="2" charset="-79"/>
            </a:endParaRPr>
          </a:p>
        </p:txBody>
      </p:sp>
      <p:pic>
        <p:nvPicPr>
          <p:cNvPr id="1026" name="Picture 2">
            <a:extLst>
              <a:ext uri="{FF2B5EF4-FFF2-40B4-BE49-F238E27FC236}">
                <a16:creationId xmlns:a16="http://schemas.microsoft.com/office/drawing/2014/main" id="{8D88168D-50AB-4D93-BF2D-CE4562EAAC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295" y="484875"/>
            <a:ext cx="3810000" cy="5143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30"/>
        <p:cNvGrpSpPr/>
        <p:nvPr/>
      </p:nvGrpSpPr>
      <p:grpSpPr>
        <a:xfrm>
          <a:off x="0" y="0"/>
          <a:ext cx="0" cy="0"/>
          <a:chOff x="0" y="0"/>
          <a:chExt cx="0" cy="0"/>
        </a:xfrm>
      </p:grpSpPr>
      <p:sp>
        <p:nvSpPr>
          <p:cNvPr id="6931" name="Google Shape;6931;p39"/>
          <p:cNvSpPr txBox="1">
            <a:spLocks noGrp="1"/>
          </p:cNvSpPr>
          <p:nvPr>
            <p:ph type="title" idx="4"/>
          </p:nvPr>
        </p:nvSpPr>
        <p:spPr>
          <a:xfrm>
            <a:off x="4282150" y="1929143"/>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6933" name="Google Shape;6933;p39"/>
          <p:cNvSpPr txBox="1">
            <a:spLocks noGrp="1"/>
          </p:cNvSpPr>
          <p:nvPr>
            <p:ph type="subTitle" idx="7"/>
          </p:nvPr>
        </p:nvSpPr>
        <p:spPr>
          <a:xfrm>
            <a:off x="1923350" y="1995143"/>
            <a:ext cx="23289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Contigüidad</a:t>
            </a:r>
            <a:endParaRPr dirty="0"/>
          </a:p>
        </p:txBody>
      </p:sp>
      <p:sp>
        <p:nvSpPr>
          <p:cNvPr id="6935" name="Google Shape;6935;p39"/>
          <p:cNvSpPr txBox="1">
            <a:spLocks noGrp="1"/>
          </p:cNvSpPr>
          <p:nvPr>
            <p:ph type="subTitle" idx="1"/>
          </p:nvPr>
        </p:nvSpPr>
        <p:spPr>
          <a:xfrm>
            <a:off x="1932186" y="3606196"/>
            <a:ext cx="23289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dirty="0"/>
              <a:t>Condicionamiento Clásico</a:t>
            </a:r>
            <a:endParaRPr dirty="0"/>
          </a:p>
        </p:txBody>
      </p:sp>
      <p:sp>
        <p:nvSpPr>
          <p:cNvPr id="6937" name="Google Shape;6937;p39"/>
          <p:cNvSpPr txBox="1">
            <a:spLocks noGrp="1"/>
          </p:cNvSpPr>
          <p:nvPr>
            <p:ph type="subTitle" idx="13"/>
          </p:nvPr>
        </p:nvSpPr>
        <p:spPr>
          <a:xfrm>
            <a:off x="5544064" y="1995143"/>
            <a:ext cx="23289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dirty="0"/>
              <a:t>Condicionamiento Operante</a:t>
            </a:r>
            <a:endParaRPr dirty="0"/>
          </a:p>
        </p:txBody>
      </p:sp>
      <p:sp>
        <p:nvSpPr>
          <p:cNvPr id="6939" name="Google Shape;6939;p39"/>
          <p:cNvSpPr txBox="1">
            <a:spLocks noGrp="1"/>
          </p:cNvSpPr>
          <p:nvPr>
            <p:ph type="subTitle" idx="2"/>
          </p:nvPr>
        </p:nvSpPr>
        <p:spPr>
          <a:xfrm>
            <a:off x="5529225" y="3606196"/>
            <a:ext cx="2328900" cy="38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s-MX" dirty="0"/>
              <a:t>Aprendizaje Observacional</a:t>
            </a:r>
            <a:endParaRPr dirty="0"/>
          </a:p>
        </p:txBody>
      </p:sp>
      <p:sp>
        <p:nvSpPr>
          <p:cNvPr id="6940" name="Google Shape;6940;p39"/>
          <p:cNvSpPr txBox="1">
            <a:spLocks noGrp="1"/>
          </p:cNvSpPr>
          <p:nvPr>
            <p:ph type="title" idx="15"/>
          </p:nvPr>
        </p:nvSpPr>
        <p:spPr>
          <a:xfrm>
            <a:off x="972900" y="484875"/>
            <a:ext cx="71982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6941" name="Google Shape;6941;p39"/>
          <p:cNvSpPr txBox="1">
            <a:spLocks noGrp="1"/>
          </p:cNvSpPr>
          <p:nvPr>
            <p:ph type="title"/>
          </p:nvPr>
        </p:nvSpPr>
        <p:spPr>
          <a:xfrm>
            <a:off x="676275" y="1929143"/>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6942" name="Google Shape;6942;p39"/>
          <p:cNvSpPr txBox="1">
            <a:spLocks noGrp="1"/>
          </p:cNvSpPr>
          <p:nvPr>
            <p:ph type="title" idx="3"/>
          </p:nvPr>
        </p:nvSpPr>
        <p:spPr>
          <a:xfrm>
            <a:off x="676275" y="3606196"/>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6943" name="Google Shape;6943;p39"/>
          <p:cNvSpPr txBox="1">
            <a:spLocks noGrp="1"/>
          </p:cNvSpPr>
          <p:nvPr>
            <p:ph type="title" idx="5"/>
          </p:nvPr>
        </p:nvSpPr>
        <p:spPr>
          <a:xfrm>
            <a:off x="4282150" y="3606196"/>
            <a:ext cx="1351200" cy="44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A5827AC-2511-46C0-B8E9-A0714F7EFF6E}"/>
              </a:ext>
            </a:extLst>
          </p:cNvPr>
          <p:cNvSpPr>
            <a:spLocks noGrp="1"/>
          </p:cNvSpPr>
          <p:nvPr>
            <p:ph type="body" idx="1"/>
          </p:nvPr>
        </p:nvSpPr>
        <p:spPr>
          <a:xfrm>
            <a:off x="718200" y="1251975"/>
            <a:ext cx="6729202" cy="3597300"/>
          </a:xfrm>
        </p:spPr>
        <p:txBody>
          <a:bodyPr/>
          <a:lstStyle/>
          <a:p>
            <a:pPr marL="114300" indent="0" algn="just">
              <a:lnSpc>
                <a:spcPct val="107000"/>
              </a:lnSpc>
              <a:spcAft>
                <a:spcPts val="800"/>
              </a:spcAft>
              <a:buNone/>
            </a:pPr>
            <a:r>
              <a:rPr lang="es-MX" sz="2400" dirty="0">
                <a:latin typeface="Amatic SC" panose="00000500000000000000" pitchFamily="2" charset="-79"/>
                <a:ea typeface="Calibri" panose="020F0502020204030204" pitchFamily="34" charset="0"/>
                <a:cs typeface="Amatic SC" panose="00000500000000000000" pitchFamily="2" charset="-79"/>
              </a:rPr>
              <a:t>L</a:t>
            </a:r>
            <a:r>
              <a:rPr lang="es-MX" sz="2400" dirty="0">
                <a:effectLst/>
                <a:latin typeface="Amatic SC" panose="00000500000000000000" pitchFamily="2" charset="-79"/>
                <a:ea typeface="Calibri" panose="020F0502020204030204" pitchFamily="34" charset="0"/>
                <a:cs typeface="Amatic SC" panose="00000500000000000000" pitchFamily="2" charset="-79"/>
              </a:rPr>
              <a:t>as personas pueden aprender a responder automáticamente a estímulos que anteriormente no tenían efecto o tenían uno muy diferente sobre ellos. La respuesta aprendida puede ser una reacción emocional o una respuesta fisiológica. Estas respuestas que normalmente son involuntarias pueden ser condicionadas o aprendidas para que ocurran automáticamente en situaciones particulares.</a:t>
            </a:r>
          </a:p>
          <a:p>
            <a:endParaRPr lang="es-MX" dirty="0"/>
          </a:p>
        </p:txBody>
      </p:sp>
      <p:sp>
        <p:nvSpPr>
          <p:cNvPr id="3" name="Título 2">
            <a:extLst>
              <a:ext uri="{FF2B5EF4-FFF2-40B4-BE49-F238E27FC236}">
                <a16:creationId xmlns:a16="http://schemas.microsoft.com/office/drawing/2014/main" id="{83814E69-5703-44E3-B71E-9C159173E662}"/>
              </a:ext>
            </a:extLst>
          </p:cNvPr>
          <p:cNvSpPr>
            <a:spLocks noGrp="1"/>
          </p:cNvSpPr>
          <p:nvPr>
            <p:ph type="title"/>
          </p:nvPr>
        </p:nvSpPr>
        <p:spPr/>
        <p:txBody>
          <a:bodyPr/>
          <a:lstStyle/>
          <a:p>
            <a:r>
              <a:rPr lang="es-MX" dirty="0"/>
              <a:t>Condicionamiento clásico: </a:t>
            </a:r>
          </a:p>
        </p:txBody>
      </p:sp>
      <p:pic>
        <p:nvPicPr>
          <p:cNvPr id="2050" name="Picture 2">
            <a:extLst>
              <a:ext uri="{FF2B5EF4-FFF2-40B4-BE49-F238E27FC236}">
                <a16:creationId xmlns:a16="http://schemas.microsoft.com/office/drawing/2014/main" id="{CE5D40A7-7BDE-4831-8BF1-710A80F5751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940"/>
          <a:stretch/>
        </p:blipFill>
        <p:spPr bwMode="auto">
          <a:xfrm flipH="1">
            <a:off x="6774455" y="710229"/>
            <a:ext cx="347123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32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8355A66-B989-45BA-98D2-23CC27916EC9}"/>
              </a:ext>
            </a:extLst>
          </p:cNvPr>
          <p:cNvSpPr>
            <a:spLocks noGrp="1"/>
          </p:cNvSpPr>
          <p:nvPr>
            <p:ph type="body" idx="1"/>
          </p:nvPr>
        </p:nvSpPr>
        <p:spPr>
          <a:xfrm>
            <a:off x="718199" y="1251975"/>
            <a:ext cx="7952075" cy="3597300"/>
          </a:xfrm>
        </p:spPr>
        <p:txBody>
          <a:bodyPr/>
          <a:lstStyle/>
          <a:p>
            <a:pPr marL="114300" indent="0" algn="just">
              <a:buNone/>
            </a:pPr>
            <a:r>
              <a:rPr lang="es-MX" sz="2400" dirty="0">
                <a:latin typeface="Amatic SC" panose="00000500000000000000" pitchFamily="2" charset="-79"/>
                <a:ea typeface="Calibri" panose="020F0502020204030204" pitchFamily="34" charset="0"/>
                <a:cs typeface="Amatic SC" panose="00000500000000000000" pitchFamily="2" charset="-79"/>
              </a:rPr>
              <a:t>E</a:t>
            </a:r>
            <a:r>
              <a:rPr lang="es-MX" sz="2400" dirty="0">
                <a:effectLst/>
                <a:latin typeface="Amatic SC" panose="00000500000000000000" pitchFamily="2" charset="-79"/>
                <a:ea typeface="Calibri" panose="020F0502020204030204" pitchFamily="34" charset="0"/>
                <a:cs typeface="Amatic SC" panose="00000500000000000000" pitchFamily="2" charset="-79"/>
              </a:rPr>
              <a:t>s el proceso de aprendizaje que implica la fase de acción de la conducta, el adquirir nuevas conductas. Muchas conductas son deliberadas u operantes de esta manera el condicionamiento o aprendizaje operantes implica el control de las consecuencias de la conducta. De acuerdo con el enfoque conductista, las consecuencias determinan en gran medida si una persona repetir o no una acción en el futuro. El comportamiento se fomenta con el reforzamiento positivo y hacen que la repetición de esta sea muy probable reforzamiento positivo.</a:t>
            </a:r>
          </a:p>
          <a:p>
            <a:pPr marL="114300" indent="0">
              <a:buNone/>
            </a:pPr>
            <a:endParaRPr lang="es-MX" dirty="0"/>
          </a:p>
        </p:txBody>
      </p:sp>
      <p:sp>
        <p:nvSpPr>
          <p:cNvPr id="3" name="Título 2">
            <a:extLst>
              <a:ext uri="{FF2B5EF4-FFF2-40B4-BE49-F238E27FC236}">
                <a16:creationId xmlns:a16="http://schemas.microsoft.com/office/drawing/2014/main" id="{18215442-2D45-4A59-B7F3-8585267FFC2D}"/>
              </a:ext>
            </a:extLst>
          </p:cNvPr>
          <p:cNvSpPr>
            <a:spLocks noGrp="1"/>
          </p:cNvSpPr>
          <p:nvPr>
            <p:ph type="title"/>
          </p:nvPr>
        </p:nvSpPr>
        <p:spPr/>
        <p:txBody>
          <a:bodyPr/>
          <a:lstStyle/>
          <a:p>
            <a:r>
              <a:rPr lang="es-MX" dirty="0"/>
              <a:t>El condicionamiento operante </a:t>
            </a:r>
          </a:p>
        </p:txBody>
      </p:sp>
    </p:spTree>
    <p:extLst>
      <p:ext uri="{BB962C8B-B14F-4D97-AF65-F5344CB8AC3E}">
        <p14:creationId xmlns:p14="http://schemas.microsoft.com/office/powerpoint/2010/main" val="35053780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794058-46FF-42A6-884F-2BA97B8BE995}"/>
              </a:ext>
            </a:extLst>
          </p:cNvPr>
          <p:cNvSpPr>
            <a:spLocks noGrp="1"/>
          </p:cNvSpPr>
          <p:nvPr>
            <p:ph type="title"/>
          </p:nvPr>
        </p:nvSpPr>
        <p:spPr/>
        <p:txBody>
          <a:bodyPr/>
          <a:lstStyle/>
          <a:p>
            <a:r>
              <a:rPr lang="es-MX" dirty="0"/>
              <a:t>El condicionamiento operante </a:t>
            </a:r>
          </a:p>
        </p:txBody>
      </p:sp>
      <p:sp>
        <p:nvSpPr>
          <p:cNvPr id="3" name="CuadroTexto 2">
            <a:extLst>
              <a:ext uri="{FF2B5EF4-FFF2-40B4-BE49-F238E27FC236}">
                <a16:creationId xmlns:a16="http://schemas.microsoft.com/office/drawing/2014/main" id="{7E841A35-BCE5-4C10-B920-A2D83CE47B67}"/>
              </a:ext>
            </a:extLst>
          </p:cNvPr>
          <p:cNvSpPr txBox="1"/>
          <p:nvPr/>
        </p:nvSpPr>
        <p:spPr>
          <a:xfrm>
            <a:off x="4248668" y="1509310"/>
            <a:ext cx="4542792" cy="2677656"/>
          </a:xfrm>
          <a:prstGeom prst="rect">
            <a:avLst/>
          </a:prstGeom>
          <a:noFill/>
        </p:spPr>
        <p:txBody>
          <a:bodyPr wrap="square" rtlCol="0">
            <a:spAutoFit/>
          </a:bodyPr>
          <a:lstStyle/>
          <a:p>
            <a:pPr algn="ctr"/>
            <a:r>
              <a:rPr lang="es-MX" sz="2800" dirty="0">
                <a:latin typeface="Amatic SC" panose="00000500000000000000" pitchFamily="2" charset="-79"/>
                <a:cs typeface="Amatic SC" panose="00000500000000000000" pitchFamily="2" charset="-79"/>
              </a:rPr>
              <a:t>El C.O. es la aplicación en las organizaciones del principio de modificación del comportamiento que se desarrolló a partir de los trabajos de B. F. Skinner que es el principal expositor de la teoría conductista del aprendizaje</a:t>
            </a:r>
          </a:p>
        </p:txBody>
      </p:sp>
      <p:pic>
        <p:nvPicPr>
          <p:cNvPr id="3074" name="Picture 2" descr="Credit: Getty Images/Yvonne Hemsey">
            <a:extLst>
              <a:ext uri="{FF2B5EF4-FFF2-40B4-BE49-F238E27FC236}">
                <a16:creationId xmlns:a16="http://schemas.microsoft.com/office/drawing/2014/main" id="{043E03C8-26AF-477A-834E-FD230FFA2E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5821" y="1322660"/>
            <a:ext cx="2297080" cy="333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665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7248" name="Google Shape;7248;p54"/>
          <p:cNvSpPr txBox="1">
            <a:spLocks noGrp="1"/>
          </p:cNvSpPr>
          <p:nvPr>
            <p:ph type="title"/>
          </p:nvPr>
        </p:nvSpPr>
        <p:spPr>
          <a:xfrm>
            <a:off x="1616725" y="1549625"/>
            <a:ext cx="6282300" cy="223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s-MX" sz="4800" dirty="0"/>
              <a:t>Reforzamiento negativo y castigo.</a:t>
            </a:r>
            <a:endParaRPr sz="4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B8F758D-85B0-4370-BCFC-DCA74DDF8BED}"/>
              </a:ext>
            </a:extLst>
          </p:cNvPr>
          <p:cNvSpPr>
            <a:spLocks noGrp="1"/>
          </p:cNvSpPr>
          <p:nvPr>
            <p:ph type="body" idx="1"/>
          </p:nvPr>
        </p:nvSpPr>
        <p:spPr>
          <a:xfrm>
            <a:off x="3709322" y="1662247"/>
            <a:ext cx="4718581" cy="2717400"/>
          </a:xfrm>
        </p:spPr>
        <p:txBody>
          <a:bodyPr/>
          <a:lstStyle/>
          <a:p>
            <a:pPr marL="139700" indent="0">
              <a:lnSpc>
                <a:spcPct val="107000"/>
              </a:lnSpc>
              <a:spcAft>
                <a:spcPts val="800"/>
              </a:spcAft>
              <a:buNone/>
            </a:pPr>
            <a:r>
              <a:rPr lang="es-MX" sz="2400" dirty="0">
                <a:latin typeface="Amatic SC" panose="00000500000000000000" pitchFamily="2" charset="-79"/>
                <a:ea typeface="Calibri" panose="020F0502020204030204" pitchFamily="34" charset="0"/>
                <a:cs typeface="Amatic SC" panose="00000500000000000000" pitchFamily="2" charset="-79"/>
              </a:rPr>
              <a:t>F</a:t>
            </a:r>
            <a:r>
              <a:rPr lang="es-MX" sz="2400" dirty="0">
                <a:effectLst/>
                <a:latin typeface="Amatic SC" panose="00000500000000000000" pitchFamily="2" charset="-79"/>
                <a:ea typeface="Calibri" panose="020F0502020204030204" pitchFamily="34" charset="0"/>
                <a:cs typeface="Amatic SC" panose="00000500000000000000" pitchFamily="2" charset="-79"/>
              </a:rPr>
              <a:t>ortalecimiento de una conducta por la supresión de un estímulo aversivo. Un estímulo es aversivo si se hace cualquier cosa para evitarlo o escapar de el.</a:t>
            </a:r>
          </a:p>
          <a:p>
            <a:pPr marL="139700" indent="0">
              <a:lnSpc>
                <a:spcPct val="107000"/>
              </a:lnSpc>
              <a:spcAft>
                <a:spcPts val="800"/>
              </a:spcAft>
              <a:buNone/>
            </a:pPr>
            <a:r>
              <a:rPr lang="es-MX" sz="2400" dirty="0">
                <a:effectLst/>
                <a:latin typeface="Amatic SC" panose="00000500000000000000" pitchFamily="2" charset="-79"/>
                <a:ea typeface="Calibri" panose="020F0502020204030204" pitchFamily="34" charset="0"/>
                <a:cs typeface="Amatic SC" panose="00000500000000000000" pitchFamily="2" charset="-79"/>
              </a:rPr>
              <a:t>El refuerzo negativo comienza a controlar la conducta a una edad muy temprana </a:t>
            </a:r>
          </a:p>
          <a:p>
            <a:pPr marL="139700" indent="0">
              <a:buNone/>
            </a:pPr>
            <a:endParaRPr lang="es-MX" dirty="0"/>
          </a:p>
        </p:txBody>
      </p:sp>
      <p:sp>
        <p:nvSpPr>
          <p:cNvPr id="3" name="Título 2">
            <a:extLst>
              <a:ext uri="{FF2B5EF4-FFF2-40B4-BE49-F238E27FC236}">
                <a16:creationId xmlns:a16="http://schemas.microsoft.com/office/drawing/2014/main" id="{23E8352B-3DA2-468E-9D39-E64D837D14EB}"/>
              </a:ext>
            </a:extLst>
          </p:cNvPr>
          <p:cNvSpPr>
            <a:spLocks noGrp="1"/>
          </p:cNvSpPr>
          <p:nvPr>
            <p:ph type="title"/>
          </p:nvPr>
        </p:nvSpPr>
        <p:spPr/>
        <p:txBody>
          <a:bodyPr/>
          <a:lstStyle/>
          <a:p>
            <a:r>
              <a:rPr lang="es-MX" dirty="0"/>
              <a:t>Reforzamiento negativo</a:t>
            </a:r>
          </a:p>
        </p:txBody>
      </p:sp>
      <p:pic>
        <p:nvPicPr>
          <p:cNvPr id="4098" name="Picture 2">
            <a:extLst>
              <a:ext uri="{FF2B5EF4-FFF2-40B4-BE49-F238E27FC236}">
                <a16:creationId xmlns:a16="http://schemas.microsoft.com/office/drawing/2014/main" id="{D84A9266-D6BD-4F82-A772-2DBF69B412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836" y="1255923"/>
            <a:ext cx="3377486" cy="4559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9369851"/>
      </p:ext>
    </p:extLst>
  </p:cSld>
  <p:clrMapOvr>
    <a:masterClrMapping/>
  </p:clrMapOvr>
</p:sld>
</file>

<file path=ppt/theme/theme1.xml><?xml version="1.0" encoding="utf-8"?>
<a:theme xmlns:a="http://schemas.openxmlformats.org/drawingml/2006/main" name="Concentric Hearts Lesson for Elementary by Slidesgo">
  <a:themeElements>
    <a:clrScheme name="Simple Light">
      <a:dk1>
        <a:srgbClr val="434343"/>
      </a:dk1>
      <a:lt1>
        <a:srgbClr val="FFFFFF"/>
      </a:lt1>
      <a:dk2>
        <a:srgbClr val="E4E5FF"/>
      </a:dk2>
      <a:lt2>
        <a:srgbClr val="CC81F5"/>
      </a:lt2>
      <a:accent1>
        <a:srgbClr val="00E8ED"/>
      </a:accent1>
      <a:accent2>
        <a:srgbClr val="FFA7EA"/>
      </a:accent2>
      <a:accent3>
        <a:srgbClr val="FF63B9"/>
      </a:accent3>
      <a:accent4>
        <a:srgbClr val="FFE340"/>
      </a:accent4>
      <a:accent5>
        <a:srgbClr val="D9FFFF"/>
      </a:accent5>
      <a:accent6>
        <a:srgbClr val="674EA7"/>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799</Words>
  <Application>Microsoft Office PowerPoint</Application>
  <PresentationFormat>Presentación en pantalla (16:9)</PresentationFormat>
  <Paragraphs>57</Paragraphs>
  <Slides>20</Slides>
  <Notes>8</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20</vt:i4>
      </vt:variant>
    </vt:vector>
  </HeadingPairs>
  <TitlesOfParts>
    <vt:vector size="29" baseType="lpstr">
      <vt:lpstr>Roboto</vt:lpstr>
      <vt:lpstr>Verdana</vt:lpstr>
      <vt:lpstr>Titan One</vt:lpstr>
      <vt:lpstr>Ubuntu</vt:lpstr>
      <vt:lpstr>Signika</vt:lpstr>
      <vt:lpstr>Arial</vt:lpstr>
      <vt:lpstr>Open Sans</vt:lpstr>
      <vt:lpstr>Amatic SC</vt:lpstr>
      <vt:lpstr>Concentric Hearts Lesson for Elementary by Slidesgo</vt:lpstr>
      <vt:lpstr>Modelo conductual </vt:lpstr>
      <vt:lpstr>El enfoque conductual del aprendizaje se centra en la conducta observable; de acuerdo con este enfoque el aprendizaje es un cambio en la conducta, es la forma como responde una persona ante una situación en particular. </vt:lpstr>
      <vt:lpstr>MODELO CONDUCTUAL</vt:lpstr>
      <vt:lpstr>03</vt:lpstr>
      <vt:lpstr>Condicionamiento clásico: </vt:lpstr>
      <vt:lpstr>El condicionamiento operante </vt:lpstr>
      <vt:lpstr>El condicionamiento operante </vt:lpstr>
      <vt:lpstr>Reforzamiento negativo y castigo.</vt:lpstr>
      <vt:lpstr>Reforzamiento negativo</vt:lpstr>
      <vt:lpstr>Presentación de PowerPoint</vt:lpstr>
      <vt:lpstr>Presentación de PowerPoint</vt:lpstr>
      <vt:lpstr>Puntos Clave en el uso del refuerzo negativo </vt:lpstr>
      <vt:lpstr>Castigo</vt:lpstr>
      <vt:lpstr>Extinción</vt:lpstr>
      <vt:lpstr>Presentación de PowerPoint</vt:lpstr>
      <vt:lpstr>Programas de reforzamiento</vt:lpstr>
      <vt:lpstr>Reforzamiento continuo</vt:lpstr>
      <vt:lpstr>Reforzamiento parcial</vt:lpstr>
      <vt:lpstr>03</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Concentric Hearts Lesson for Elementary</dc:title>
  <dc:creator>Zmbie</dc:creator>
  <cp:lastModifiedBy>Antonio Hernandez</cp:lastModifiedBy>
  <cp:revision>10</cp:revision>
  <dcterms:modified xsi:type="dcterms:W3CDTF">2021-08-15T19:55:33Z</dcterms:modified>
</cp:coreProperties>
</file>