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ghV0YtNX34A3CS7nHvSyOSPGSC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4" name="Shape 14"/>
        <p:cNvGrpSpPr/>
        <p:nvPr/>
      </p:nvGrpSpPr>
      <p:grpSpPr>
        <a:xfrm>
          <a:off x="0" y="0"/>
          <a:ext cx="0" cy="0"/>
          <a:chOff x="0" y="0"/>
          <a:chExt cx="0" cy="0"/>
        </a:xfrm>
      </p:grpSpPr>
      <p:sp>
        <p:nvSpPr>
          <p:cNvPr id="15" name="Google Shape;15;p13"/>
          <p:cNvSpPr/>
          <p:nvPr/>
        </p:nvSpPr>
        <p:spPr>
          <a:xfrm>
            <a:off x="920834" y="1346946"/>
            <a:ext cx="10222992" cy="80683"/>
          </a:xfrm>
          <a:prstGeom prst="rect">
            <a:avLst/>
          </a:prstGeom>
          <a:blipFill rotWithShape="1">
            <a:blip r:embed="rId2">
              <a:alphaModFix amt="83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920834" y="4299696"/>
            <a:ext cx="10222992" cy="80683"/>
          </a:xfrm>
          <a:prstGeom prst="rect">
            <a:avLst/>
          </a:prstGeom>
          <a:blipFill rotWithShape="1">
            <a:blip r:embed="rId2">
              <a:alphaModFix amt="83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3"/>
          <p:cNvSpPr/>
          <p:nvPr/>
        </p:nvSpPr>
        <p:spPr>
          <a:xfrm>
            <a:off x="920834" y="1484779"/>
            <a:ext cx="10222992" cy="2743200"/>
          </a:xfrm>
          <a:prstGeom prst="rect">
            <a:avLst/>
          </a:prstGeom>
          <a:blipFill rotWithShape="1">
            <a:blip r:embed="rId2">
              <a:alphaModFix amt="83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13"/>
          <p:cNvGrpSpPr/>
          <p:nvPr/>
        </p:nvGrpSpPr>
        <p:grpSpPr>
          <a:xfrm>
            <a:off x="9649215" y="4068923"/>
            <a:ext cx="1080904" cy="1080902"/>
            <a:chOff x="9685338" y="4460675"/>
            <a:chExt cx="1080904" cy="1080902"/>
          </a:xfrm>
        </p:grpSpPr>
        <p:sp>
          <p:nvSpPr>
            <p:cNvPr id="19" name="Google Shape;19;p13"/>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3"/>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3"/>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SzPts val="7200"/>
              <a:buFont typeface="Georgia"/>
              <a:buNone/>
              <a:defRPr b="1"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3"/>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3" name="Google Shape;23;p1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Trebuchet MS"/>
                <a:ea typeface="Trebuchet MS"/>
                <a:cs typeface="Trebuchet MS"/>
                <a:sym typeface="Trebuchet MS"/>
              </a:defRPr>
            </a:lvl1pPr>
            <a:lvl2pPr indent="0" lvl="1" marL="0" algn="ctr">
              <a:spcBef>
                <a:spcPts val="0"/>
              </a:spcBef>
              <a:buNone/>
              <a:defRPr b="1" i="0" sz="2800" u="none" cap="none" strike="noStrike">
                <a:solidFill>
                  <a:srgbClr val="FFFFFF"/>
                </a:solidFill>
                <a:latin typeface="Trebuchet MS"/>
                <a:ea typeface="Trebuchet MS"/>
                <a:cs typeface="Trebuchet MS"/>
                <a:sym typeface="Trebuchet MS"/>
              </a:defRPr>
            </a:lvl2pPr>
            <a:lvl3pPr indent="0" lvl="2" marL="0" algn="ctr">
              <a:spcBef>
                <a:spcPts val="0"/>
              </a:spcBef>
              <a:buNone/>
              <a:defRPr b="1" i="0" sz="2800" u="none" cap="none" strike="noStrike">
                <a:solidFill>
                  <a:srgbClr val="FFFFFF"/>
                </a:solidFill>
                <a:latin typeface="Trebuchet MS"/>
                <a:ea typeface="Trebuchet MS"/>
                <a:cs typeface="Trebuchet MS"/>
                <a:sym typeface="Trebuchet MS"/>
              </a:defRPr>
            </a:lvl3pPr>
            <a:lvl4pPr indent="0" lvl="3" marL="0" algn="ctr">
              <a:spcBef>
                <a:spcPts val="0"/>
              </a:spcBef>
              <a:buNone/>
              <a:defRPr b="1" i="0" sz="2800" u="none" cap="none" strike="noStrike">
                <a:solidFill>
                  <a:srgbClr val="FFFFFF"/>
                </a:solidFill>
                <a:latin typeface="Trebuchet MS"/>
                <a:ea typeface="Trebuchet MS"/>
                <a:cs typeface="Trebuchet MS"/>
                <a:sym typeface="Trebuchet MS"/>
              </a:defRPr>
            </a:lvl4pPr>
            <a:lvl5pPr indent="0" lvl="4" marL="0" algn="ctr">
              <a:spcBef>
                <a:spcPts val="0"/>
              </a:spcBef>
              <a:buNone/>
              <a:defRPr b="1" i="0" sz="2800" u="none" cap="none" strike="noStrike">
                <a:solidFill>
                  <a:srgbClr val="FFFFFF"/>
                </a:solidFill>
                <a:latin typeface="Trebuchet MS"/>
                <a:ea typeface="Trebuchet MS"/>
                <a:cs typeface="Trebuchet MS"/>
                <a:sym typeface="Trebuchet MS"/>
              </a:defRPr>
            </a:lvl5pPr>
            <a:lvl6pPr indent="0" lvl="5" marL="0" algn="ctr">
              <a:spcBef>
                <a:spcPts val="0"/>
              </a:spcBef>
              <a:buNone/>
              <a:defRPr b="1" i="0" sz="2800" u="none" cap="none" strike="noStrike">
                <a:solidFill>
                  <a:srgbClr val="FFFFFF"/>
                </a:solidFill>
                <a:latin typeface="Trebuchet MS"/>
                <a:ea typeface="Trebuchet MS"/>
                <a:cs typeface="Trebuchet MS"/>
                <a:sym typeface="Trebuchet MS"/>
              </a:defRPr>
            </a:lvl6pPr>
            <a:lvl7pPr indent="0" lvl="6" marL="0" algn="ctr">
              <a:spcBef>
                <a:spcPts val="0"/>
              </a:spcBef>
              <a:buNone/>
              <a:defRPr b="1" i="0" sz="2800" u="none" cap="none" strike="noStrike">
                <a:solidFill>
                  <a:srgbClr val="FFFFFF"/>
                </a:solidFill>
                <a:latin typeface="Trebuchet MS"/>
                <a:ea typeface="Trebuchet MS"/>
                <a:cs typeface="Trebuchet MS"/>
                <a:sym typeface="Trebuchet MS"/>
              </a:defRPr>
            </a:lvl7pPr>
            <a:lvl8pPr indent="0" lvl="7" marL="0" algn="ctr">
              <a:spcBef>
                <a:spcPts val="0"/>
              </a:spcBef>
              <a:buNone/>
              <a:defRPr b="1" i="0" sz="2800" u="none" cap="none" strike="noStrike">
                <a:solidFill>
                  <a:srgbClr val="FFFFFF"/>
                </a:solidFill>
                <a:latin typeface="Trebuchet MS"/>
                <a:ea typeface="Trebuchet MS"/>
                <a:cs typeface="Trebuchet MS"/>
                <a:sym typeface="Trebuchet MS"/>
              </a:defRPr>
            </a:lvl8pPr>
            <a:lvl9pPr indent="0" lvl="8" marL="0" algn="ctr">
              <a:spcBef>
                <a:spcPts val="0"/>
              </a:spcBef>
              <a:buNone/>
              <a:defRPr b="1" i="0" sz="28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8" name="Shape 88"/>
        <p:cNvGrpSpPr/>
        <p:nvPr/>
      </p:nvGrpSpPr>
      <p:grpSpPr>
        <a:xfrm>
          <a:off x="0" y="0"/>
          <a:ext cx="0" cy="0"/>
          <a:chOff x="0" y="0"/>
          <a:chExt cx="0" cy="0"/>
        </a:xfrm>
      </p:grpSpPr>
      <p:sp>
        <p:nvSpPr>
          <p:cNvPr id="89" name="Google Shape;89;p2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2"/>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1" name="Google Shape;91;p2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94" name="Shape 94"/>
        <p:cNvGrpSpPr/>
        <p:nvPr/>
      </p:nvGrpSpPr>
      <p:grpSpPr>
        <a:xfrm>
          <a:off x="0" y="0"/>
          <a:ext cx="0" cy="0"/>
          <a:chOff x="0" y="0"/>
          <a:chExt cx="0" cy="0"/>
        </a:xfrm>
      </p:grpSpPr>
      <p:sp>
        <p:nvSpPr>
          <p:cNvPr id="95" name="Google Shape;95;p23"/>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3"/>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7" name="Google Shape;97;p2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spTree>
      <p:nvGrpSpPr>
        <p:cNvPr id="26" name="Shape 26"/>
        <p:cNvGrpSpPr/>
        <p:nvPr/>
      </p:nvGrpSpPr>
      <p:grpSpPr>
        <a:xfrm>
          <a:off x="0" y="0"/>
          <a:ext cx="0" cy="0"/>
          <a:chOff x="0" y="0"/>
          <a:chExt cx="0" cy="0"/>
        </a:xfrm>
      </p:grpSpPr>
      <p:sp>
        <p:nvSpPr>
          <p:cNvPr id="27" name="Google Shape;27;p14"/>
          <p:cNvSpPr/>
          <p:nvPr/>
        </p:nvSpPr>
        <p:spPr>
          <a:xfrm>
            <a:off x="0" y="4917989"/>
            <a:ext cx="12192000" cy="1940010"/>
          </a:xfrm>
          <a:prstGeom prst="rect">
            <a:avLst/>
          </a:prstGeom>
          <a:blipFill rotWithShape="1">
            <a:blip r:embed="rId2">
              <a:alphaModFix amt="83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4"/>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SzPts val="7200"/>
              <a:buFont typeface="Georgia"/>
              <a:buNone/>
              <a:defRPr b="1"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30" name="Google Shape;30;p14"/>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32" name="Google Shape;32;p14"/>
          <p:cNvGrpSpPr/>
          <p:nvPr/>
        </p:nvGrpSpPr>
        <p:grpSpPr>
          <a:xfrm>
            <a:off x="897399" y="2325848"/>
            <a:ext cx="1080904" cy="1080902"/>
            <a:chOff x="9685338" y="4460675"/>
            <a:chExt cx="1080904" cy="1080902"/>
          </a:xfrm>
        </p:grpSpPr>
        <p:sp>
          <p:nvSpPr>
            <p:cNvPr id="33" name="Google Shape;33;p14"/>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4"/>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14"/>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Trebuchet MS"/>
                <a:ea typeface="Trebuchet MS"/>
                <a:cs typeface="Trebuchet MS"/>
                <a:sym typeface="Trebuchet MS"/>
              </a:defRPr>
            </a:lvl1pPr>
            <a:lvl2pPr indent="0" lvl="1" marL="0" algn="ctr">
              <a:spcBef>
                <a:spcPts val="0"/>
              </a:spcBef>
              <a:buNone/>
              <a:defRPr b="1" i="0" sz="2800" u="none" cap="none" strike="noStrike">
                <a:solidFill>
                  <a:srgbClr val="FFFFFF"/>
                </a:solidFill>
                <a:latin typeface="Trebuchet MS"/>
                <a:ea typeface="Trebuchet MS"/>
                <a:cs typeface="Trebuchet MS"/>
                <a:sym typeface="Trebuchet MS"/>
              </a:defRPr>
            </a:lvl2pPr>
            <a:lvl3pPr indent="0" lvl="2" marL="0" algn="ctr">
              <a:spcBef>
                <a:spcPts val="0"/>
              </a:spcBef>
              <a:buNone/>
              <a:defRPr b="1" i="0" sz="2800" u="none" cap="none" strike="noStrike">
                <a:solidFill>
                  <a:srgbClr val="FFFFFF"/>
                </a:solidFill>
                <a:latin typeface="Trebuchet MS"/>
                <a:ea typeface="Trebuchet MS"/>
                <a:cs typeface="Trebuchet MS"/>
                <a:sym typeface="Trebuchet MS"/>
              </a:defRPr>
            </a:lvl3pPr>
            <a:lvl4pPr indent="0" lvl="3" marL="0" algn="ctr">
              <a:spcBef>
                <a:spcPts val="0"/>
              </a:spcBef>
              <a:buNone/>
              <a:defRPr b="1" i="0" sz="2800" u="none" cap="none" strike="noStrike">
                <a:solidFill>
                  <a:srgbClr val="FFFFFF"/>
                </a:solidFill>
                <a:latin typeface="Trebuchet MS"/>
                <a:ea typeface="Trebuchet MS"/>
                <a:cs typeface="Trebuchet MS"/>
                <a:sym typeface="Trebuchet MS"/>
              </a:defRPr>
            </a:lvl4pPr>
            <a:lvl5pPr indent="0" lvl="4" marL="0" algn="ctr">
              <a:spcBef>
                <a:spcPts val="0"/>
              </a:spcBef>
              <a:buNone/>
              <a:defRPr b="1" i="0" sz="2800" u="none" cap="none" strike="noStrike">
                <a:solidFill>
                  <a:srgbClr val="FFFFFF"/>
                </a:solidFill>
                <a:latin typeface="Trebuchet MS"/>
                <a:ea typeface="Trebuchet MS"/>
                <a:cs typeface="Trebuchet MS"/>
                <a:sym typeface="Trebuchet MS"/>
              </a:defRPr>
            </a:lvl5pPr>
            <a:lvl6pPr indent="0" lvl="5" marL="0" algn="ctr">
              <a:spcBef>
                <a:spcPts val="0"/>
              </a:spcBef>
              <a:buNone/>
              <a:defRPr b="1" i="0" sz="2800" u="none" cap="none" strike="noStrike">
                <a:solidFill>
                  <a:srgbClr val="FFFFFF"/>
                </a:solidFill>
                <a:latin typeface="Trebuchet MS"/>
                <a:ea typeface="Trebuchet MS"/>
                <a:cs typeface="Trebuchet MS"/>
                <a:sym typeface="Trebuchet MS"/>
              </a:defRPr>
            </a:lvl6pPr>
            <a:lvl7pPr indent="0" lvl="6" marL="0" algn="ctr">
              <a:spcBef>
                <a:spcPts val="0"/>
              </a:spcBef>
              <a:buNone/>
              <a:defRPr b="1" i="0" sz="2800" u="none" cap="none" strike="noStrike">
                <a:solidFill>
                  <a:srgbClr val="FFFFFF"/>
                </a:solidFill>
                <a:latin typeface="Trebuchet MS"/>
                <a:ea typeface="Trebuchet MS"/>
                <a:cs typeface="Trebuchet MS"/>
                <a:sym typeface="Trebuchet MS"/>
              </a:defRPr>
            </a:lvl7pPr>
            <a:lvl8pPr indent="0" lvl="7" marL="0" algn="ctr">
              <a:spcBef>
                <a:spcPts val="0"/>
              </a:spcBef>
              <a:buNone/>
              <a:defRPr b="1" i="0" sz="2800" u="none" cap="none" strike="noStrike">
                <a:solidFill>
                  <a:srgbClr val="FFFFFF"/>
                </a:solidFill>
                <a:latin typeface="Trebuchet MS"/>
                <a:ea typeface="Trebuchet MS"/>
                <a:cs typeface="Trebuchet MS"/>
                <a:sym typeface="Trebuchet MS"/>
              </a:defRPr>
            </a:lvl8pPr>
            <a:lvl9pPr indent="0" lvl="8" marL="0" algn="ctr">
              <a:spcBef>
                <a:spcPts val="0"/>
              </a:spcBef>
              <a:buNone/>
              <a:defRPr b="1" i="0" sz="28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6" name="Shape 36"/>
        <p:cNvGrpSpPr/>
        <p:nvPr/>
      </p:nvGrpSpPr>
      <p:grpSpPr>
        <a:xfrm>
          <a:off x="0" y="0"/>
          <a:ext cx="0" cy="0"/>
          <a:chOff x="0" y="0"/>
          <a:chExt cx="0" cy="0"/>
        </a:xfrm>
      </p:grpSpPr>
      <p:sp>
        <p:nvSpPr>
          <p:cNvPr id="37" name="Google Shape;37;p1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5"/>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39" name="Google Shape;39;p1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2" name="Shape 42"/>
        <p:cNvGrpSpPr/>
        <p:nvPr/>
      </p:nvGrpSpPr>
      <p:grpSpPr>
        <a:xfrm>
          <a:off x="0" y="0"/>
          <a:ext cx="0" cy="0"/>
          <a:chOff x="0" y="0"/>
          <a:chExt cx="0" cy="0"/>
        </a:xfrm>
      </p:grpSpPr>
      <p:sp>
        <p:nvSpPr>
          <p:cNvPr id="43" name="Google Shape;43;p1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6"/>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45" name="Google Shape;45;p16"/>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46" name="Google Shape;46;p1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9" name="Shape 49"/>
        <p:cNvGrpSpPr/>
        <p:nvPr/>
      </p:nvGrpSpPr>
      <p:grpSpPr>
        <a:xfrm>
          <a:off x="0" y="0"/>
          <a:ext cx="0" cy="0"/>
          <a:chOff x="0" y="0"/>
          <a:chExt cx="0" cy="0"/>
        </a:xfrm>
      </p:grpSpPr>
      <p:sp>
        <p:nvSpPr>
          <p:cNvPr id="50" name="Google Shape;50;p1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548BB7"/>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2" name="Google Shape;52;p17"/>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3" name="Google Shape;53;p17"/>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548BB7"/>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4" name="Google Shape;54;p17"/>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5" name="Google Shape;55;p1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8" name="Shape 58"/>
        <p:cNvGrpSpPr/>
        <p:nvPr/>
      </p:nvGrpSpPr>
      <p:grpSpPr>
        <a:xfrm>
          <a:off x="0" y="0"/>
          <a:ext cx="0" cy="0"/>
          <a:chOff x="0" y="0"/>
          <a:chExt cx="0" cy="0"/>
        </a:xfrm>
      </p:grpSpPr>
      <p:sp>
        <p:nvSpPr>
          <p:cNvPr id="59" name="Google Shape;59;p1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63" name="Shape 63"/>
        <p:cNvGrpSpPr/>
        <p:nvPr/>
      </p:nvGrpSpPr>
      <p:grpSpPr>
        <a:xfrm>
          <a:off x="0" y="0"/>
          <a:ext cx="0" cy="0"/>
          <a:chOff x="0" y="0"/>
          <a:chExt cx="0" cy="0"/>
        </a:xfrm>
      </p:grpSpPr>
      <p:sp>
        <p:nvSpPr>
          <p:cNvPr id="64" name="Google Shape;64;p1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67" name="Shape 67"/>
        <p:cNvGrpSpPr/>
        <p:nvPr/>
      </p:nvGrpSpPr>
      <p:grpSpPr>
        <a:xfrm>
          <a:off x="0" y="0"/>
          <a:ext cx="0" cy="0"/>
          <a:chOff x="0" y="0"/>
          <a:chExt cx="0" cy="0"/>
        </a:xfrm>
      </p:grpSpPr>
      <p:sp>
        <p:nvSpPr>
          <p:cNvPr id="68" name="Google Shape;68;p20"/>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0"/>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Georgia"/>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1" name="Google Shape;71;p20"/>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345D7E"/>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72" name="Google Shape;72;p2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74" name="Google Shape;74;p20"/>
          <p:cNvGrpSpPr/>
          <p:nvPr/>
        </p:nvGrpSpPr>
        <p:grpSpPr>
          <a:xfrm>
            <a:off x="11401725" y="6229681"/>
            <a:ext cx="457200" cy="457200"/>
            <a:chOff x="11361456" y="6195813"/>
            <a:chExt cx="548640" cy="548640"/>
          </a:xfrm>
        </p:grpSpPr>
        <p:sp>
          <p:nvSpPr>
            <p:cNvPr id="75" name="Google Shape;75;p20"/>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2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78" name="Shape 78"/>
        <p:cNvGrpSpPr/>
        <p:nvPr/>
      </p:nvGrpSpPr>
      <p:grpSpPr>
        <a:xfrm>
          <a:off x="0" y="0"/>
          <a:ext cx="0" cy="0"/>
          <a:chOff x="0" y="0"/>
          <a:chExt cx="0" cy="0"/>
        </a:xfrm>
      </p:grpSpPr>
      <p:sp>
        <p:nvSpPr>
          <p:cNvPr id="79" name="Google Shape;79;p21"/>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1"/>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Georgia"/>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1"/>
          <p:cNvSpPr/>
          <p:nvPr>
            <p:ph idx="2" type="pic"/>
          </p:nvPr>
        </p:nvSpPr>
        <p:spPr>
          <a:xfrm>
            <a:off x="0" y="0"/>
            <a:ext cx="8303740" cy="6858000"/>
          </a:xfrm>
          <a:prstGeom prst="rect">
            <a:avLst/>
          </a:prstGeom>
          <a:solidFill>
            <a:srgbClr val="E4DEDB"/>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rgbClr val="548BB7"/>
              </a:buClr>
              <a:buSzPts val="2720"/>
              <a:buFont typeface="Noto Sans Symbols"/>
              <a:buNone/>
              <a:defRPr b="0" i="0" sz="32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rgbClr val="548BB7"/>
              </a:buClr>
              <a:buSzPts val="2380"/>
              <a:buFont typeface="Noto Sans Symbols"/>
              <a:buNone/>
              <a:defRPr b="0" i="0" sz="28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rgbClr val="548BB7"/>
              </a:buClr>
              <a:buSzPts val="2040"/>
              <a:buFont typeface="Noto Sans Symbols"/>
              <a:buNone/>
              <a:defRPr b="0" i="0" sz="24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rgbClr val="548BB7"/>
              </a:buClr>
              <a:buSzPts val="1700"/>
              <a:buFont typeface="Noto Sans Symbols"/>
              <a:buNone/>
              <a:defRPr b="0" i="0" sz="20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rgbClr val="548BB7"/>
              </a:buClr>
              <a:buSzPts val="1700"/>
              <a:buFont typeface="Noto Sans Symbols"/>
              <a:buNone/>
              <a:defRPr b="0" i="0" sz="20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rgbClr val="548BB7"/>
              </a:buClr>
              <a:buSzPts val="1700"/>
              <a:buFont typeface="Noto Sans Symbols"/>
              <a:buNone/>
              <a:defRPr b="0" i="0" sz="2000" u="none" cap="none" strike="noStrike">
                <a:solidFill>
                  <a:schemeClr val="dk1"/>
                </a:solidFill>
                <a:latin typeface="Trebuchet MS"/>
                <a:ea typeface="Trebuchet MS"/>
                <a:cs typeface="Trebuchet MS"/>
                <a:sym typeface="Trebuchet MS"/>
              </a:defRPr>
            </a:lvl6pPr>
            <a:lvl7pPr lvl="6" marR="0" rtl="0" algn="l">
              <a:lnSpc>
                <a:spcPct val="90000"/>
              </a:lnSpc>
              <a:spcBef>
                <a:spcPts val="400"/>
              </a:spcBef>
              <a:spcAft>
                <a:spcPts val="0"/>
              </a:spcAft>
              <a:buClr>
                <a:srgbClr val="548BB7"/>
              </a:buClr>
              <a:buSzPts val="1700"/>
              <a:buFont typeface="Noto Sans Symbols"/>
              <a:buNone/>
              <a:defRPr b="0" i="0" sz="2000" u="none" cap="none" strike="noStrike">
                <a:solidFill>
                  <a:schemeClr val="dk1"/>
                </a:solidFill>
                <a:latin typeface="Trebuchet MS"/>
                <a:ea typeface="Trebuchet MS"/>
                <a:cs typeface="Trebuchet MS"/>
                <a:sym typeface="Trebuchet MS"/>
              </a:defRPr>
            </a:lvl7pPr>
            <a:lvl8pPr lvl="7" marR="0" rtl="0" algn="l">
              <a:lnSpc>
                <a:spcPct val="90000"/>
              </a:lnSpc>
              <a:spcBef>
                <a:spcPts val="400"/>
              </a:spcBef>
              <a:spcAft>
                <a:spcPts val="0"/>
              </a:spcAft>
              <a:buClr>
                <a:srgbClr val="548BB7"/>
              </a:buClr>
              <a:buSzPts val="1700"/>
              <a:buFont typeface="Noto Sans Symbols"/>
              <a:buNone/>
              <a:defRPr b="0" i="0" sz="2000" u="none" cap="none" strike="noStrike">
                <a:solidFill>
                  <a:schemeClr val="dk1"/>
                </a:solidFill>
                <a:latin typeface="Trebuchet MS"/>
                <a:ea typeface="Trebuchet MS"/>
                <a:cs typeface="Trebuchet MS"/>
                <a:sym typeface="Trebuchet MS"/>
              </a:defRPr>
            </a:lvl8pPr>
            <a:lvl9pPr lvl="8" marR="0" rtl="0" algn="l">
              <a:lnSpc>
                <a:spcPct val="90000"/>
              </a:lnSpc>
              <a:spcBef>
                <a:spcPts val="400"/>
              </a:spcBef>
              <a:spcAft>
                <a:spcPts val="200"/>
              </a:spcAft>
              <a:buClr>
                <a:srgbClr val="548BB7"/>
              </a:buClr>
              <a:buSzPts val="1700"/>
              <a:buFont typeface="Noto Sans Symbols"/>
              <a:buNone/>
              <a:defRPr b="0" i="0" sz="2000" u="none" cap="none" strike="noStrike">
                <a:solidFill>
                  <a:schemeClr val="dk1"/>
                </a:solidFill>
                <a:latin typeface="Trebuchet MS"/>
                <a:ea typeface="Trebuchet MS"/>
                <a:cs typeface="Trebuchet MS"/>
                <a:sym typeface="Trebuchet MS"/>
              </a:defRPr>
            </a:lvl9pPr>
          </a:lstStyle>
          <a:p/>
        </p:txBody>
      </p:sp>
      <p:sp>
        <p:nvSpPr>
          <p:cNvPr id="82" name="Google Shape;82;p21"/>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345D7E"/>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3" name="Google Shape;83;p2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4" name="Google Shape;84;p21"/>
          <p:cNvGrpSpPr/>
          <p:nvPr/>
        </p:nvGrpSpPr>
        <p:grpSpPr>
          <a:xfrm>
            <a:off x="11401725" y="6229681"/>
            <a:ext cx="457200" cy="457200"/>
            <a:chOff x="11361456" y="6195813"/>
            <a:chExt cx="548640" cy="548640"/>
          </a:xfrm>
        </p:grpSpPr>
        <p:sp>
          <p:nvSpPr>
            <p:cNvPr id="85" name="Google Shape;85;p21"/>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2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4800"/>
              <a:buFont typeface="Georgia"/>
              <a:buNone/>
              <a:defRPr b="1" i="0" sz="4800" u="none" cap="none" strike="noStrike">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548BB7"/>
              </a:buClr>
              <a:buSzPts val="1700"/>
              <a:buFont typeface="Noto Sans Symbols"/>
              <a:buChar char="▪"/>
              <a:defRPr b="0" i="0" sz="2000" u="none" cap="none" strike="noStrike">
                <a:solidFill>
                  <a:schemeClr val="dk1"/>
                </a:solidFill>
                <a:latin typeface="Trebuchet MS"/>
                <a:ea typeface="Trebuchet MS"/>
                <a:cs typeface="Trebuchet MS"/>
                <a:sym typeface="Trebuchet MS"/>
              </a:defRPr>
            </a:lvl1pPr>
            <a:lvl2pPr indent="-325755" lvl="1" marL="914400" marR="0" rtl="0" algn="l">
              <a:lnSpc>
                <a:spcPct val="90000"/>
              </a:lnSpc>
              <a:spcBef>
                <a:spcPts val="400"/>
              </a:spcBef>
              <a:spcAft>
                <a:spcPts val="0"/>
              </a:spcAft>
              <a:buClr>
                <a:srgbClr val="548BB7"/>
              </a:buClr>
              <a:buSzPts val="1530"/>
              <a:buFont typeface="Noto Sans Symbols"/>
              <a:buChar char="▪"/>
              <a:defRPr b="0" i="0" sz="1800" u="none" cap="none" strike="noStrike">
                <a:solidFill>
                  <a:schemeClr val="dk1"/>
                </a:solidFill>
                <a:latin typeface="Trebuchet MS"/>
                <a:ea typeface="Trebuchet MS"/>
                <a:cs typeface="Trebuchet MS"/>
                <a:sym typeface="Trebuchet MS"/>
              </a:defRPr>
            </a:lvl2pPr>
            <a:lvl3pPr indent="-314960" lvl="2" marL="1371600" marR="0" rtl="0" algn="l">
              <a:lnSpc>
                <a:spcPct val="90000"/>
              </a:lnSpc>
              <a:spcBef>
                <a:spcPts val="400"/>
              </a:spcBef>
              <a:spcAft>
                <a:spcPts val="0"/>
              </a:spcAft>
              <a:buClr>
                <a:srgbClr val="548BB7"/>
              </a:buClr>
              <a:buSzPts val="1360"/>
              <a:buFont typeface="Noto Sans Symbols"/>
              <a:buChar char="▪"/>
              <a:defRPr b="0" i="0" sz="1600" u="none" cap="none" strike="noStrike">
                <a:solidFill>
                  <a:schemeClr val="dk1"/>
                </a:solidFill>
                <a:latin typeface="Trebuchet MS"/>
                <a:ea typeface="Trebuchet MS"/>
                <a:cs typeface="Trebuchet MS"/>
                <a:sym typeface="Trebuchet MS"/>
              </a:defRPr>
            </a:lvl3pPr>
            <a:lvl4pPr indent="-314960" lvl="3" marL="1828800" marR="0" rtl="0" algn="l">
              <a:lnSpc>
                <a:spcPct val="90000"/>
              </a:lnSpc>
              <a:spcBef>
                <a:spcPts val="400"/>
              </a:spcBef>
              <a:spcAft>
                <a:spcPts val="0"/>
              </a:spcAft>
              <a:buClr>
                <a:srgbClr val="548BB7"/>
              </a:buClr>
              <a:buSzPts val="1360"/>
              <a:buFont typeface="Noto Sans Symbols"/>
              <a:buChar char="▪"/>
              <a:defRPr b="0" i="0" sz="1600" u="none" cap="none" strike="noStrike">
                <a:solidFill>
                  <a:schemeClr val="dk1"/>
                </a:solidFill>
                <a:latin typeface="Trebuchet MS"/>
                <a:ea typeface="Trebuchet MS"/>
                <a:cs typeface="Trebuchet MS"/>
                <a:sym typeface="Trebuchet MS"/>
              </a:defRPr>
            </a:lvl4pPr>
            <a:lvl5pPr indent="-314960" lvl="4" marL="2286000" marR="0" rtl="0" algn="l">
              <a:lnSpc>
                <a:spcPct val="90000"/>
              </a:lnSpc>
              <a:spcBef>
                <a:spcPts val="400"/>
              </a:spcBef>
              <a:spcAft>
                <a:spcPts val="0"/>
              </a:spcAft>
              <a:buClr>
                <a:srgbClr val="548BB7"/>
              </a:buClr>
              <a:buSzPts val="1360"/>
              <a:buFont typeface="Noto Sans Symbols"/>
              <a:buChar char="▪"/>
              <a:defRPr b="0" i="0" sz="1600" u="none" cap="none" strike="noStrike">
                <a:solidFill>
                  <a:schemeClr val="dk1"/>
                </a:solidFill>
                <a:latin typeface="Trebuchet MS"/>
                <a:ea typeface="Trebuchet MS"/>
                <a:cs typeface="Trebuchet MS"/>
                <a:sym typeface="Trebuchet MS"/>
              </a:defRPr>
            </a:lvl5pPr>
            <a:lvl6pPr indent="-314960" lvl="5" marL="2743200" marR="0" rtl="0" algn="l">
              <a:lnSpc>
                <a:spcPct val="90000"/>
              </a:lnSpc>
              <a:spcBef>
                <a:spcPts val="400"/>
              </a:spcBef>
              <a:spcAft>
                <a:spcPts val="0"/>
              </a:spcAft>
              <a:buClr>
                <a:srgbClr val="548BB7"/>
              </a:buClr>
              <a:buSzPts val="1360"/>
              <a:buFont typeface="Noto Sans Symbols"/>
              <a:buChar char="▪"/>
              <a:defRPr b="0" i="0" sz="1600" u="none" cap="none" strike="noStrike">
                <a:solidFill>
                  <a:schemeClr val="dk1"/>
                </a:solidFill>
                <a:latin typeface="Trebuchet MS"/>
                <a:ea typeface="Trebuchet MS"/>
                <a:cs typeface="Trebuchet MS"/>
                <a:sym typeface="Trebuchet MS"/>
              </a:defRPr>
            </a:lvl6pPr>
            <a:lvl7pPr indent="-314960" lvl="6" marL="3200400" marR="0" rtl="0" algn="l">
              <a:lnSpc>
                <a:spcPct val="90000"/>
              </a:lnSpc>
              <a:spcBef>
                <a:spcPts val="400"/>
              </a:spcBef>
              <a:spcAft>
                <a:spcPts val="0"/>
              </a:spcAft>
              <a:buClr>
                <a:srgbClr val="548BB7"/>
              </a:buClr>
              <a:buSzPts val="1360"/>
              <a:buFont typeface="Noto Sans Symbols"/>
              <a:buChar char="▪"/>
              <a:defRPr b="0" i="0" sz="1600" u="none" cap="none" strike="noStrike">
                <a:solidFill>
                  <a:schemeClr val="dk1"/>
                </a:solidFill>
                <a:latin typeface="Trebuchet MS"/>
                <a:ea typeface="Trebuchet MS"/>
                <a:cs typeface="Trebuchet MS"/>
                <a:sym typeface="Trebuchet MS"/>
              </a:defRPr>
            </a:lvl7pPr>
            <a:lvl8pPr indent="-314959" lvl="7" marL="3657600" marR="0" rtl="0" algn="l">
              <a:lnSpc>
                <a:spcPct val="90000"/>
              </a:lnSpc>
              <a:spcBef>
                <a:spcPts val="400"/>
              </a:spcBef>
              <a:spcAft>
                <a:spcPts val="0"/>
              </a:spcAft>
              <a:buClr>
                <a:srgbClr val="548BB7"/>
              </a:buClr>
              <a:buSzPts val="1360"/>
              <a:buFont typeface="Noto Sans Symbols"/>
              <a:buChar char="▪"/>
              <a:defRPr b="0" i="0" sz="1600" u="none" cap="none" strike="noStrike">
                <a:solidFill>
                  <a:schemeClr val="dk1"/>
                </a:solidFill>
                <a:latin typeface="Trebuchet MS"/>
                <a:ea typeface="Trebuchet MS"/>
                <a:cs typeface="Trebuchet MS"/>
                <a:sym typeface="Trebuchet MS"/>
              </a:defRPr>
            </a:lvl8pPr>
            <a:lvl9pPr indent="-314959" lvl="8" marL="4114800" marR="0" rtl="0" algn="l">
              <a:lnSpc>
                <a:spcPct val="90000"/>
              </a:lnSpc>
              <a:spcBef>
                <a:spcPts val="400"/>
              </a:spcBef>
              <a:spcAft>
                <a:spcPts val="200"/>
              </a:spcAft>
              <a:buClr>
                <a:srgbClr val="548BB7"/>
              </a:buClr>
              <a:buSzPts val="1360"/>
              <a:buFont typeface="Noto Sans Symbols"/>
              <a:buChar char="▪"/>
              <a:defRPr b="0" i="0" sz="1600" u="none" cap="none" strike="noStrike">
                <a:solidFill>
                  <a:schemeClr val="dk1"/>
                </a:solidFill>
                <a:latin typeface="Trebuchet MS"/>
                <a:ea typeface="Trebuchet MS"/>
                <a:cs typeface="Trebuchet MS"/>
                <a:sym typeface="Trebuchet MS"/>
              </a:defRPr>
            </a:lvl9pPr>
          </a:lstStyle>
          <a:p/>
        </p:txBody>
      </p:sp>
      <p:sp>
        <p:nvSpPr>
          <p:cNvPr id="8" name="Google Shape;8;p1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 name="Google Shape;9;p1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grpSp>
        <p:nvGrpSpPr>
          <p:cNvPr id="10" name="Google Shape;10;p12"/>
          <p:cNvGrpSpPr/>
          <p:nvPr/>
        </p:nvGrpSpPr>
        <p:grpSpPr>
          <a:xfrm>
            <a:off x="11401725" y="6229681"/>
            <a:ext cx="457200" cy="457200"/>
            <a:chOff x="11361456" y="6195813"/>
            <a:chExt cx="548640" cy="548640"/>
          </a:xfrm>
        </p:grpSpPr>
        <p:sp>
          <p:nvSpPr>
            <p:cNvPr id="11" name="Google Shape;11;p12"/>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2"/>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 name="Google Shape;13;p1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Trebuchet MS"/>
                <a:ea typeface="Trebuchet MS"/>
                <a:cs typeface="Trebuchet MS"/>
                <a:sym typeface="Trebuchet MS"/>
              </a:defRPr>
            </a:lvl1pPr>
            <a:lvl2pPr indent="0" lvl="1" marL="0" marR="0" rtl="0" algn="ctr">
              <a:spcBef>
                <a:spcPts val="0"/>
              </a:spcBef>
              <a:buNone/>
              <a:defRPr b="1" i="0" sz="1400" u="none" cap="none" strike="noStrike">
                <a:solidFill>
                  <a:srgbClr val="FFFFFF"/>
                </a:solidFill>
                <a:latin typeface="Trebuchet MS"/>
                <a:ea typeface="Trebuchet MS"/>
                <a:cs typeface="Trebuchet MS"/>
                <a:sym typeface="Trebuchet MS"/>
              </a:defRPr>
            </a:lvl2pPr>
            <a:lvl3pPr indent="0" lvl="2" marL="0" marR="0" rtl="0" algn="ctr">
              <a:spcBef>
                <a:spcPts val="0"/>
              </a:spcBef>
              <a:buNone/>
              <a:defRPr b="1" i="0" sz="1400" u="none" cap="none" strike="noStrike">
                <a:solidFill>
                  <a:srgbClr val="FFFFFF"/>
                </a:solidFill>
                <a:latin typeface="Trebuchet MS"/>
                <a:ea typeface="Trebuchet MS"/>
                <a:cs typeface="Trebuchet MS"/>
                <a:sym typeface="Trebuchet MS"/>
              </a:defRPr>
            </a:lvl3pPr>
            <a:lvl4pPr indent="0" lvl="3" marL="0" marR="0" rtl="0" algn="ctr">
              <a:spcBef>
                <a:spcPts val="0"/>
              </a:spcBef>
              <a:buNone/>
              <a:defRPr b="1" i="0" sz="1400" u="none" cap="none" strike="noStrike">
                <a:solidFill>
                  <a:srgbClr val="FFFFFF"/>
                </a:solidFill>
                <a:latin typeface="Trebuchet MS"/>
                <a:ea typeface="Trebuchet MS"/>
                <a:cs typeface="Trebuchet MS"/>
                <a:sym typeface="Trebuchet MS"/>
              </a:defRPr>
            </a:lvl4pPr>
            <a:lvl5pPr indent="0" lvl="4" marL="0" marR="0" rtl="0" algn="ctr">
              <a:spcBef>
                <a:spcPts val="0"/>
              </a:spcBef>
              <a:buNone/>
              <a:defRPr b="1" i="0" sz="1400" u="none" cap="none" strike="noStrike">
                <a:solidFill>
                  <a:srgbClr val="FFFFFF"/>
                </a:solidFill>
                <a:latin typeface="Trebuchet MS"/>
                <a:ea typeface="Trebuchet MS"/>
                <a:cs typeface="Trebuchet MS"/>
                <a:sym typeface="Trebuchet MS"/>
              </a:defRPr>
            </a:lvl5pPr>
            <a:lvl6pPr indent="0" lvl="5" marL="0" marR="0" rtl="0" algn="ctr">
              <a:spcBef>
                <a:spcPts val="0"/>
              </a:spcBef>
              <a:buNone/>
              <a:defRPr b="1" i="0" sz="1400" u="none" cap="none" strike="noStrike">
                <a:solidFill>
                  <a:srgbClr val="FFFFFF"/>
                </a:solidFill>
                <a:latin typeface="Trebuchet MS"/>
                <a:ea typeface="Trebuchet MS"/>
                <a:cs typeface="Trebuchet MS"/>
                <a:sym typeface="Trebuchet MS"/>
              </a:defRPr>
            </a:lvl6pPr>
            <a:lvl7pPr indent="0" lvl="6" marL="0" marR="0" rtl="0" algn="ctr">
              <a:spcBef>
                <a:spcPts val="0"/>
              </a:spcBef>
              <a:buNone/>
              <a:defRPr b="1" i="0" sz="1400" u="none" cap="none" strike="noStrike">
                <a:solidFill>
                  <a:srgbClr val="FFFFFF"/>
                </a:solidFill>
                <a:latin typeface="Trebuchet MS"/>
                <a:ea typeface="Trebuchet MS"/>
                <a:cs typeface="Trebuchet MS"/>
                <a:sym typeface="Trebuchet MS"/>
              </a:defRPr>
            </a:lvl7pPr>
            <a:lvl8pPr indent="0" lvl="7" marL="0" marR="0" rtl="0" algn="ctr">
              <a:spcBef>
                <a:spcPts val="0"/>
              </a:spcBef>
              <a:buNone/>
              <a:defRPr b="1" i="0" sz="1400" u="none" cap="none" strike="noStrike">
                <a:solidFill>
                  <a:srgbClr val="FFFFFF"/>
                </a:solidFill>
                <a:latin typeface="Trebuchet MS"/>
                <a:ea typeface="Trebuchet MS"/>
                <a:cs typeface="Trebuchet MS"/>
                <a:sym typeface="Trebuchet MS"/>
              </a:defRPr>
            </a:lvl8pPr>
            <a:lvl9pPr indent="0" lvl="8" marL="0" marR="0" rtl="0" algn="ctr">
              <a:spcBef>
                <a:spcPts val="0"/>
              </a:spcBef>
              <a:buNone/>
              <a:defRPr b="1" i="0" sz="1400" u="none" cap="none" strike="noStrike">
                <a:solidFill>
                  <a:srgbClr val="FFFFF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SzPts val="6600"/>
              <a:buFont typeface="Georgia"/>
              <a:buNone/>
            </a:pPr>
            <a:r>
              <a:rPr lang="es-ES" sz="6600"/>
              <a:t>UNIDAD I</a:t>
            </a:r>
            <a:br>
              <a:rPr lang="es-ES"/>
            </a:br>
            <a:r>
              <a:rPr lang="es-ES" sz="4800"/>
              <a:t>Introducción a la psicología de los grupos e instituciones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type="title"/>
          </p:nvPr>
        </p:nvSpPr>
        <p:spPr>
          <a:xfrm>
            <a:off x="1069850" y="484625"/>
            <a:ext cx="10058400" cy="1041000"/>
          </a:xfrm>
          <a:prstGeom prst="rect">
            <a:avLst/>
          </a:prstGeom>
          <a:solidFill>
            <a:srgbClr val="CFE2F3"/>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Font typeface="Georgia"/>
              <a:buNone/>
            </a:pPr>
            <a:r>
              <a:rPr lang="es-ES"/>
              <a:t>Algo </a:t>
            </a:r>
            <a:r>
              <a:rPr lang="es-ES"/>
              <a:t>más</a:t>
            </a:r>
            <a:r>
              <a:rPr lang="es-ES"/>
              <a:t> sobre la institución</a:t>
            </a:r>
            <a:endParaRPr/>
          </a:p>
        </p:txBody>
      </p:sp>
      <p:sp>
        <p:nvSpPr>
          <p:cNvPr id="160" name="Google Shape;160;p10"/>
          <p:cNvSpPr txBox="1"/>
          <p:nvPr>
            <p:ph idx="1" type="body"/>
          </p:nvPr>
        </p:nvSpPr>
        <p:spPr>
          <a:xfrm>
            <a:off x="1069850" y="1895950"/>
            <a:ext cx="10058400" cy="4276200"/>
          </a:xfrm>
          <a:prstGeom prst="rect">
            <a:avLst/>
          </a:prstGeom>
          <a:noFill/>
          <a:ln>
            <a:noFill/>
          </a:ln>
        </p:spPr>
        <p:txBody>
          <a:bodyPr anchorCtr="0" anchor="t" bIns="45700" lIns="91425" spcFirstLastPara="1" rIns="91425" wrap="square" tIns="45700">
            <a:normAutofit/>
          </a:bodyPr>
          <a:lstStyle/>
          <a:p>
            <a:pPr indent="0" lvl="0" marL="182880" rtl="0" algn="l">
              <a:lnSpc>
                <a:spcPct val="90000"/>
              </a:lnSpc>
              <a:spcBef>
                <a:spcPts val="0"/>
              </a:spcBef>
              <a:spcAft>
                <a:spcPts val="0"/>
              </a:spcAft>
              <a:buNone/>
            </a:pPr>
            <a:r>
              <a:t/>
            </a:r>
            <a:endParaRPr sz="2200">
              <a:latin typeface="Arial"/>
              <a:ea typeface="Arial"/>
              <a:cs typeface="Arial"/>
              <a:sym typeface="Arial"/>
            </a:endParaRPr>
          </a:p>
          <a:p>
            <a:pPr indent="-182880" lvl="0" marL="182880" rtl="0" algn="l">
              <a:lnSpc>
                <a:spcPct val="90000"/>
              </a:lnSpc>
              <a:spcBef>
                <a:spcPts val="0"/>
              </a:spcBef>
              <a:spcAft>
                <a:spcPts val="0"/>
              </a:spcAft>
              <a:buSzPts val="1870"/>
              <a:buChar char="▪"/>
            </a:pPr>
            <a:r>
              <a:rPr lang="es-ES" sz="2200">
                <a:latin typeface="Arial"/>
                <a:ea typeface="Arial"/>
                <a:cs typeface="Arial"/>
                <a:sym typeface="Arial"/>
              </a:rPr>
              <a:t>La institución funciona según tres modalidades:</a:t>
            </a:r>
            <a:endParaRPr/>
          </a:p>
          <a:p>
            <a:pPr indent="-400049" lvl="1" marL="674370" rtl="0" algn="just">
              <a:lnSpc>
                <a:spcPct val="90000"/>
              </a:lnSpc>
              <a:spcBef>
                <a:spcPts val="400"/>
              </a:spcBef>
              <a:spcAft>
                <a:spcPts val="0"/>
              </a:spcAft>
              <a:buSzPts val="1870"/>
              <a:buFont typeface="Georgia"/>
              <a:buAutoNum type="romanUcPeriod"/>
            </a:pPr>
            <a:r>
              <a:rPr lang="es-ES" sz="2200">
                <a:latin typeface="Arial"/>
                <a:ea typeface="Arial"/>
                <a:cs typeface="Arial"/>
                <a:sym typeface="Arial"/>
              </a:rPr>
              <a:t>Lo </a:t>
            </a:r>
            <a:r>
              <a:rPr b="1" lang="es-ES" sz="2200">
                <a:latin typeface="Arial"/>
                <a:ea typeface="Arial"/>
                <a:cs typeface="Arial"/>
                <a:sym typeface="Arial"/>
              </a:rPr>
              <a:t>instituido</a:t>
            </a:r>
            <a:r>
              <a:rPr lang="es-ES" sz="2200">
                <a:latin typeface="Arial"/>
                <a:ea typeface="Arial"/>
                <a:cs typeface="Arial"/>
                <a:sym typeface="Arial"/>
              </a:rPr>
              <a:t> designa la institución en cuanto que es un sistema de normas, de valores que orientan los comportamientos; es el orden establecido considerado como un  elemento normal de la sociedad.</a:t>
            </a:r>
            <a:endParaRPr/>
          </a:p>
          <a:p>
            <a:pPr indent="-400049" lvl="1" marL="674370" rtl="0" algn="just">
              <a:lnSpc>
                <a:spcPct val="90000"/>
              </a:lnSpc>
              <a:spcBef>
                <a:spcPts val="600"/>
              </a:spcBef>
              <a:spcAft>
                <a:spcPts val="0"/>
              </a:spcAft>
              <a:buSzPts val="1870"/>
              <a:buFont typeface="Georgia"/>
              <a:buAutoNum type="romanUcPeriod"/>
            </a:pPr>
            <a:r>
              <a:rPr lang="es-ES" sz="2200">
                <a:latin typeface="Arial"/>
                <a:ea typeface="Arial"/>
                <a:cs typeface="Arial"/>
                <a:sym typeface="Arial"/>
              </a:rPr>
              <a:t>Lo </a:t>
            </a:r>
            <a:r>
              <a:rPr b="1" lang="es-ES" sz="2200">
                <a:latin typeface="Arial"/>
                <a:ea typeface="Arial"/>
                <a:cs typeface="Arial"/>
                <a:sym typeface="Arial"/>
              </a:rPr>
              <a:t>instituyente</a:t>
            </a:r>
            <a:r>
              <a:rPr lang="es-ES" sz="2200">
                <a:latin typeface="Arial"/>
                <a:ea typeface="Arial"/>
                <a:cs typeface="Arial"/>
                <a:sym typeface="Arial"/>
              </a:rPr>
              <a:t> comporta el conjunto de las capacidades de innovación que se presentan en las instituciones; significan la práctica social y van a negar la universalidad de la ideología institucional. </a:t>
            </a:r>
            <a:endParaRPr/>
          </a:p>
          <a:p>
            <a:pPr indent="-400049" lvl="1" marL="674370" rtl="0" algn="just">
              <a:lnSpc>
                <a:spcPct val="90000"/>
              </a:lnSpc>
              <a:spcBef>
                <a:spcPts val="600"/>
              </a:spcBef>
              <a:spcAft>
                <a:spcPts val="0"/>
              </a:spcAft>
              <a:buSzPts val="1870"/>
              <a:buFont typeface="Georgia"/>
              <a:buAutoNum type="romanUcPeriod"/>
            </a:pPr>
            <a:r>
              <a:rPr lang="es-ES" sz="2200">
                <a:latin typeface="Arial"/>
                <a:ea typeface="Arial"/>
                <a:cs typeface="Arial"/>
                <a:sym typeface="Arial"/>
              </a:rPr>
              <a:t>La </a:t>
            </a:r>
            <a:r>
              <a:rPr b="1" lang="es-ES" sz="2200">
                <a:latin typeface="Arial"/>
                <a:ea typeface="Arial"/>
                <a:cs typeface="Arial"/>
                <a:sym typeface="Arial"/>
              </a:rPr>
              <a:t>institucionalización</a:t>
            </a:r>
            <a:r>
              <a:rPr lang="es-ES" sz="2200">
                <a:latin typeface="Arial"/>
                <a:ea typeface="Arial"/>
                <a:cs typeface="Arial"/>
                <a:sym typeface="Arial"/>
              </a:rPr>
              <a:t> concierne al conjunto de las formas nuevas (organizativas, jurídicas o de otro tipo) a las que recurren las instituciones para superar la contradicción entre lo instituido e instituyente y llegar a otro procesos institucionales.  </a:t>
            </a:r>
            <a:endParaRPr sz="2200">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 calcmode="lin" valueType="num">
                                      <p:cBhvr additive="base">
                                        <p:cTn dur="500"/>
                                        <p:tgtEl>
                                          <p:spTgt spid="16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 calcmode="lin" valueType="num">
                                      <p:cBhvr additive="base">
                                        <p:cTn dur="500"/>
                                        <p:tgtEl>
                                          <p:spTgt spid="16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 calcmode="lin" valueType="num">
                                      <p:cBhvr additive="base">
                                        <p:cTn dur="500"/>
                                        <p:tgtEl>
                                          <p:spTgt spid="16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 calcmode="lin" valueType="num">
                                      <p:cBhvr additive="base">
                                        <p:cTn dur="500"/>
                                        <p:tgtEl>
                                          <p:spTgt spid="16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xEl>
                                              <p:pRg end="4" st="4"/>
                                            </p:txEl>
                                          </p:spTgt>
                                        </p:tgtEl>
                                        <p:attrNameLst>
                                          <p:attrName>style.visibility</p:attrName>
                                        </p:attrNameLst>
                                      </p:cBhvr>
                                      <p:to>
                                        <p:strVal val="visible"/>
                                      </p:to>
                                    </p:set>
                                    <p:anim calcmode="lin" valueType="num">
                                      <p:cBhvr additive="base">
                                        <p:cTn dur="500"/>
                                        <p:tgtEl>
                                          <p:spTgt spid="16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3801461" y="5328117"/>
            <a:ext cx="4589100" cy="7215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SzPts val="2000"/>
              <a:buFont typeface="Georgia"/>
              <a:buNone/>
            </a:pPr>
            <a:r>
              <a:rPr lang="es-ES" sz="4100"/>
              <a:t>REFERENCIAS</a:t>
            </a:r>
            <a:endParaRPr sz="4100"/>
          </a:p>
        </p:txBody>
      </p:sp>
      <p:sp>
        <p:nvSpPr>
          <p:cNvPr id="166" name="Google Shape;166;p11"/>
          <p:cNvSpPr txBox="1"/>
          <p:nvPr>
            <p:ph idx="1" type="body"/>
          </p:nvPr>
        </p:nvSpPr>
        <p:spPr>
          <a:xfrm>
            <a:off x="2314600" y="1383800"/>
            <a:ext cx="8794500" cy="2923200"/>
          </a:xfrm>
          <a:prstGeom prst="rect">
            <a:avLst/>
          </a:prstGeom>
          <a:noFill/>
          <a:ln>
            <a:noFill/>
          </a:ln>
        </p:spPr>
        <p:txBody>
          <a:bodyPr anchorCtr="0" anchor="ctr" bIns="45700" lIns="91425" spcFirstLastPara="1" rIns="91425" wrap="square" tIns="45700">
            <a:noAutofit/>
          </a:bodyPr>
          <a:lstStyle/>
          <a:p>
            <a:pPr indent="-355600" lvl="0" marL="342900" rtl="0" algn="just">
              <a:lnSpc>
                <a:spcPct val="90000"/>
              </a:lnSpc>
              <a:spcBef>
                <a:spcPts val="0"/>
              </a:spcBef>
              <a:spcAft>
                <a:spcPts val="0"/>
              </a:spcAft>
              <a:buSzPts val="1900"/>
              <a:buFont typeface="Arial"/>
              <a:buChar char="✔"/>
            </a:pPr>
            <a:r>
              <a:rPr lang="es-ES" sz="2200">
                <a:latin typeface="Arial"/>
                <a:ea typeface="Arial"/>
                <a:cs typeface="Arial"/>
                <a:sym typeface="Arial"/>
              </a:rPr>
              <a:t>Anzieu, D. y Martín, J. Cap. 1. El grupo y los grupos. La dinámica de los grupos pequeños</a:t>
            </a:r>
            <a:endParaRPr sz="2200">
              <a:latin typeface="Arial"/>
              <a:ea typeface="Arial"/>
              <a:cs typeface="Arial"/>
              <a:sym typeface="Arial"/>
            </a:endParaRPr>
          </a:p>
          <a:p>
            <a:pPr indent="-355600" lvl="0" marL="342900" rtl="0" algn="just">
              <a:lnSpc>
                <a:spcPct val="90000"/>
              </a:lnSpc>
              <a:spcBef>
                <a:spcPts val="0"/>
              </a:spcBef>
              <a:spcAft>
                <a:spcPts val="0"/>
              </a:spcAft>
              <a:buSzPts val="1900"/>
              <a:buFont typeface="Arial"/>
              <a:buChar char="✔"/>
            </a:pPr>
            <a:r>
              <a:rPr lang="es-ES" sz="2200">
                <a:latin typeface="Arial"/>
                <a:ea typeface="Arial"/>
                <a:cs typeface="Arial"/>
                <a:sym typeface="Arial"/>
              </a:rPr>
              <a:t>Díaz, I (2000) Bases de la terapia de grupo. Editorial Pax, México.  </a:t>
            </a:r>
            <a:endParaRPr sz="2200">
              <a:latin typeface="Arial"/>
              <a:ea typeface="Arial"/>
              <a:cs typeface="Arial"/>
              <a:sym typeface="Arial"/>
            </a:endParaRPr>
          </a:p>
          <a:p>
            <a:pPr indent="-355600" lvl="0" marL="342900" rtl="0" algn="just">
              <a:lnSpc>
                <a:spcPct val="90000"/>
              </a:lnSpc>
              <a:spcBef>
                <a:spcPts val="1200"/>
              </a:spcBef>
              <a:spcAft>
                <a:spcPts val="0"/>
              </a:spcAft>
              <a:buSzPts val="1900"/>
              <a:buFont typeface="Arial"/>
              <a:buChar char="✔"/>
            </a:pPr>
            <a:r>
              <a:rPr lang="es-ES" sz="2200">
                <a:latin typeface="Arial"/>
                <a:ea typeface="Arial"/>
                <a:cs typeface="Arial"/>
                <a:sym typeface="Arial"/>
              </a:rPr>
              <a:t>Fisher, G. (1992) 4. La institución, en: Campos de intervención en psicología social.(pp 167-214). Madrid. Editorial Narcea. </a:t>
            </a:r>
            <a:endParaRPr sz="2200">
              <a:latin typeface="Arial"/>
              <a:ea typeface="Arial"/>
              <a:cs typeface="Arial"/>
              <a:sym typeface="Arial"/>
            </a:endParaRPr>
          </a:p>
          <a:p>
            <a:pPr indent="-355600" lvl="0" marL="342900" rtl="0" algn="just">
              <a:lnSpc>
                <a:spcPct val="90000"/>
              </a:lnSpc>
              <a:spcBef>
                <a:spcPts val="1200"/>
              </a:spcBef>
              <a:spcAft>
                <a:spcPts val="0"/>
              </a:spcAft>
              <a:buSzPts val="1900"/>
              <a:buFont typeface="Arial"/>
              <a:buChar char="✔"/>
            </a:pPr>
            <a:r>
              <a:rPr lang="es-ES" sz="2200">
                <a:latin typeface="Arial"/>
                <a:ea typeface="Arial"/>
                <a:cs typeface="Arial"/>
                <a:sym typeface="Arial"/>
              </a:rPr>
              <a:t>Hodgson, G. (2011) ¿Qué son las instituciones?.  Colombia, 8, 17</a:t>
            </a:r>
            <a:endParaRPr sz="2200">
              <a:latin typeface="Arial"/>
              <a:ea typeface="Arial"/>
              <a:cs typeface="Arial"/>
              <a:sym typeface="Arial"/>
            </a:endParaRPr>
          </a:p>
        </p:txBody>
      </p:sp>
    </p:spTree>
  </p:cSld>
  <p:clrMapOvr>
    <a:masterClrMapping/>
  </p:clrMapOvr>
  <p:transition spd="slow" p14:dur="1500">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b="0" l="11589" r="11685" t="0"/>
          <a:stretch/>
        </p:blipFill>
        <p:spPr>
          <a:xfrm>
            <a:off x="4581831" y="4204755"/>
            <a:ext cx="3098349" cy="2653245"/>
          </a:xfrm>
          <a:prstGeom prst="ellipse">
            <a:avLst/>
          </a:prstGeom>
          <a:noFill/>
          <a:ln cap="rnd" cmpd="sng" w="190500">
            <a:solidFill>
              <a:srgbClr val="C8C6BD"/>
            </a:solidFill>
            <a:prstDash val="solid"/>
            <a:round/>
            <a:headEnd len="sm" w="sm" type="none"/>
            <a:tailEnd len="sm" w="sm" type="none"/>
          </a:ln>
          <a:effectLst>
            <a:outerShdw blurRad="127000" rotWithShape="0" algn="bl">
              <a:srgbClr val="000000"/>
            </a:outerShdw>
          </a:effectLst>
        </p:spPr>
      </p:pic>
      <p:sp>
        <p:nvSpPr>
          <p:cNvPr id="110" name="Google Shape;110;p2"/>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7200"/>
              <a:buFont typeface="Georgia"/>
              <a:buNone/>
            </a:pPr>
            <a:r>
              <a:rPr lang="es-ES"/>
              <a:t>1.1 Definición de grupo e institución</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1069848" y="484632"/>
            <a:ext cx="10058400" cy="931213"/>
          </a:xfrm>
          <a:prstGeom prst="rect">
            <a:avLst/>
          </a:prstGeom>
          <a:solidFill>
            <a:srgbClr val="F4CEDC">
              <a:alpha val="92160"/>
            </a:srgbClr>
          </a:solidFill>
          <a:ln cap="flat" cmpd="sng" w="9525">
            <a:solidFill>
              <a:srgbClr val="7167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Font typeface="Georgia"/>
              <a:buNone/>
            </a:pPr>
            <a:r>
              <a:rPr lang="es-ES"/>
              <a:t>El grupo</a:t>
            </a:r>
            <a:endParaRPr/>
          </a:p>
        </p:txBody>
      </p:sp>
      <p:sp>
        <p:nvSpPr>
          <p:cNvPr id="116" name="Google Shape;116;p3"/>
          <p:cNvSpPr txBox="1"/>
          <p:nvPr>
            <p:ph idx="1" type="body"/>
          </p:nvPr>
        </p:nvSpPr>
        <p:spPr>
          <a:xfrm>
            <a:off x="1069848" y="1681316"/>
            <a:ext cx="10058400" cy="4490884"/>
          </a:xfrm>
          <a:prstGeom prst="rect">
            <a:avLst/>
          </a:prstGeom>
          <a:noFill/>
          <a:ln>
            <a:noFill/>
          </a:ln>
        </p:spPr>
        <p:txBody>
          <a:bodyPr anchorCtr="0" anchor="ctr" bIns="45700" lIns="91425" spcFirstLastPara="1" rIns="91425" wrap="square" tIns="45700">
            <a:normAutofit lnSpcReduction="10000"/>
          </a:bodyPr>
          <a:lstStyle/>
          <a:p>
            <a:pPr indent="-182880" lvl="0" marL="182880" rtl="0" algn="just">
              <a:lnSpc>
                <a:spcPct val="90000"/>
              </a:lnSpc>
              <a:spcBef>
                <a:spcPts val="0"/>
              </a:spcBef>
              <a:spcAft>
                <a:spcPts val="0"/>
              </a:spcAft>
              <a:buSzPts val="1870"/>
              <a:buChar char="▪"/>
            </a:pPr>
            <a:r>
              <a:rPr lang="es-ES" sz="2200">
                <a:latin typeface="Arial"/>
                <a:ea typeface="Arial"/>
                <a:cs typeface="Arial"/>
                <a:sym typeface="Arial"/>
              </a:rPr>
              <a:t>El término grupo, proviene del italiano </a:t>
            </a:r>
            <a:r>
              <a:rPr i="1" lang="es-ES" sz="2200">
                <a:latin typeface="Arial"/>
                <a:ea typeface="Arial"/>
                <a:cs typeface="Arial"/>
                <a:sym typeface="Arial"/>
              </a:rPr>
              <a:t>groppo</a:t>
            </a:r>
            <a:r>
              <a:rPr lang="es-ES" sz="2200">
                <a:latin typeface="Arial"/>
                <a:ea typeface="Arial"/>
                <a:cs typeface="Arial"/>
                <a:sym typeface="Arial"/>
              </a:rPr>
              <a:t> o </a:t>
            </a:r>
            <a:r>
              <a:rPr i="1" lang="es-ES" sz="2200">
                <a:latin typeface="Arial"/>
                <a:ea typeface="Arial"/>
                <a:cs typeface="Arial"/>
                <a:sym typeface="Arial"/>
              </a:rPr>
              <a:t>gruppo (nudo)</a:t>
            </a:r>
            <a:r>
              <a:rPr lang="es-ES" sz="2200">
                <a:latin typeface="Arial"/>
                <a:ea typeface="Arial"/>
                <a:cs typeface="Arial"/>
                <a:sym typeface="Arial"/>
              </a:rPr>
              <a:t>, término técnico de las bellas artes, que designa a </a:t>
            </a:r>
            <a:r>
              <a:rPr lang="es-ES" sz="2200" u="sng">
                <a:latin typeface="Arial"/>
                <a:ea typeface="Arial"/>
                <a:cs typeface="Arial"/>
                <a:sym typeface="Arial"/>
              </a:rPr>
              <a:t>varios individuos</a:t>
            </a:r>
            <a:r>
              <a:rPr lang="es-ES" sz="2200">
                <a:latin typeface="Arial"/>
                <a:ea typeface="Arial"/>
                <a:cs typeface="Arial"/>
                <a:sym typeface="Arial"/>
              </a:rPr>
              <a:t>, pintados o esculpidos, </a:t>
            </a:r>
            <a:r>
              <a:rPr lang="es-ES" sz="2200" u="sng">
                <a:latin typeface="Arial"/>
                <a:ea typeface="Arial"/>
                <a:cs typeface="Arial"/>
                <a:sym typeface="Arial"/>
              </a:rPr>
              <a:t>formando un tema</a:t>
            </a:r>
            <a:r>
              <a:rPr lang="es-ES" sz="2200">
                <a:latin typeface="Arial"/>
                <a:ea typeface="Arial"/>
                <a:cs typeface="Arial"/>
                <a:sym typeface="Arial"/>
              </a:rPr>
              <a:t>. Es hacia mediados del siglo XVIII, que en Francia, se designa “grupo” como una reunión de personas. </a:t>
            </a:r>
            <a:endParaRPr/>
          </a:p>
          <a:p>
            <a:pPr indent="-182880" lvl="0" marL="182880" rtl="0" algn="just">
              <a:lnSpc>
                <a:spcPct val="90000"/>
              </a:lnSpc>
              <a:spcBef>
                <a:spcPts val="1200"/>
              </a:spcBef>
              <a:spcAft>
                <a:spcPts val="0"/>
              </a:spcAft>
              <a:buSzPts val="1870"/>
              <a:buChar char="▪"/>
            </a:pPr>
            <a:r>
              <a:rPr lang="es-ES" sz="2200">
                <a:latin typeface="Arial"/>
                <a:ea typeface="Arial"/>
                <a:cs typeface="Arial"/>
                <a:sym typeface="Arial"/>
              </a:rPr>
              <a:t>Díaz (2000) explica que en español, grupo tiene otras acepciones, entre ellas: </a:t>
            </a:r>
            <a:endParaRPr/>
          </a:p>
          <a:p>
            <a:pPr indent="-64134" lvl="1" marL="457200" rtl="0" algn="just">
              <a:lnSpc>
                <a:spcPct val="90000"/>
              </a:lnSpc>
              <a:spcBef>
                <a:spcPts val="400"/>
              </a:spcBef>
              <a:spcAft>
                <a:spcPts val="0"/>
              </a:spcAft>
              <a:buSzPts val="1870"/>
              <a:buNone/>
            </a:pPr>
            <a:r>
              <a:t/>
            </a:r>
            <a:endParaRPr sz="2200">
              <a:latin typeface="Arial"/>
              <a:ea typeface="Arial"/>
              <a:cs typeface="Arial"/>
              <a:sym typeface="Arial"/>
            </a:endParaRPr>
          </a:p>
          <a:p>
            <a:pPr indent="-182880" lvl="1" marL="457200" rtl="0" algn="just">
              <a:lnSpc>
                <a:spcPct val="90000"/>
              </a:lnSpc>
              <a:spcBef>
                <a:spcPts val="600"/>
              </a:spcBef>
              <a:spcAft>
                <a:spcPts val="0"/>
              </a:spcAft>
              <a:buSzPts val="1870"/>
              <a:buChar char="▪"/>
            </a:pPr>
            <a:r>
              <a:rPr lang="es-ES" sz="2200">
                <a:latin typeface="Arial"/>
                <a:ea typeface="Arial"/>
                <a:cs typeface="Arial"/>
                <a:sym typeface="Arial"/>
              </a:rPr>
              <a:t>Conjunto de cosas o personas, pluralidad de seres o cosas que forman un conjunto, material o mentalmente considerado</a:t>
            </a:r>
            <a:endParaRPr/>
          </a:p>
          <a:p>
            <a:pPr indent="-182880" lvl="1" marL="457200" rtl="0" algn="l">
              <a:lnSpc>
                <a:spcPct val="90000"/>
              </a:lnSpc>
              <a:spcBef>
                <a:spcPts val="600"/>
              </a:spcBef>
              <a:spcAft>
                <a:spcPts val="0"/>
              </a:spcAft>
              <a:buSzPts val="1870"/>
              <a:buChar char="▪"/>
            </a:pPr>
            <a:r>
              <a:rPr lang="es-ES" sz="2200">
                <a:latin typeface="Arial"/>
                <a:ea typeface="Arial"/>
                <a:cs typeface="Arial"/>
                <a:sym typeface="Arial"/>
              </a:rPr>
              <a:t>Asociación</a:t>
            </a:r>
            <a:endParaRPr sz="2200">
              <a:latin typeface="Arial"/>
              <a:ea typeface="Arial"/>
              <a:cs typeface="Arial"/>
              <a:sym typeface="Arial"/>
            </a:endParaRPr>
          </a:p>
          <a:p>
            <a:pPr indent="-182880" lvl="1" marL="457200" rtl="0" algn="l">
              <a:lnSpc>
                <a:spcPct val="90000"/>
              </a:lnSpc>
              <a:spcBef>
                <a:spcPts val="600"/>
              </a:spcBef>
              <a:spcAft>
                <a:spcPts val="0"/>
              </a:spcAft>
              <a:buSzPts val="1870"/>
              <a:buChar char="▪"/>
            </a:pPr>
            <a:r>
              <a:rPr lang="es-ES" sz="2200">
                <a:latin typeface="Arial"/>
                <a:ea typeface="Arial"/>
                <a:cs typeface="Arial"/>
                <a:sym typeface="Arial"/>
              </a:rPr>
              <a:t>Banda</a:t>
            </a:r>
            <a:endParaRPr/>
          </a:p>
          <a:p>
            <a:pPr indent="-182880" lvl="1" marL="457200" rtl="0" algn="l">
              <a:lnSpc>
                <a:spcPct val="90000"/>
              </a:lnSpc>
              <a:spcBef>
                <a:spcPts val="600"/>
              </a:spcBef>
              <a:spcAft>
                <a:spcPts val="0"/>
              </a:spcAft>
              <a:buSzPts val="1870"/>
              <a:buChar char="▪"/>
            </a:pPr>
            <a:r>
              <a:rPr lang="es-ES" sz="2200">
                <a:latin typeface="Arial"/>
                <a:ea typeface="Arial"/>
                <a:cs typeface="Arial"/>
                <a:sym typeface="Arial"/>
              </a:rPr>
              <a:t>Cuadrilla</a:t>
            </a:r>
            <a:endParaRPr/>
          </a:p>
          <a:p>
            <a:pPr indent="-182880" lvl="1" marL="457200" rtl="0" algn="l">
              <a:lnSpc>
                <a:spcPct val="90000"/>
              </a:lnSpc>
              <a:spcBef>
                <a:spcPts val="600"/>
              </a:spcBef>
              <a:spcAft>
                <a:spcPts val="0"/>
              </a:spcAft>
              <a:buSzPts val="1870"/>
              <a:buChar char="▪"/>
            </a:pPr>
            <a:r>
              <a:rPr lang="es-ES" sz="2200">
                <a:latin typeface="Arial"/>
                <a:ea typeface="Arial"/>
                <a:cs typeface="Arial"/>
                <a:sym typeface="Arial"/>
              </a:rPr>
              <a:t>Equipo</a:t>
            </a:r>
            <a:endParaRPr/>
          </a:p>
          <a:p>
            <a:pPr indent="-182880" lvl="1" marL="457200" rtl="0" algn="l">
              <a:lnSpc>
                <a:spcPct val="90000"/>
              </a:lnSpc>
              <a:spcBef>
                <a:spcPts val="600"/>
              </a:spcBef>
              <a:spcAft>
                <a:spcPts val="0"/>
              </a:spcAft>
              <a:buSzPts val="1870"/>
              <a:buChar char="▪"/>
            </a:pPr>
            <a:r>
              <a:rPr lang="es-ES" sz="2200">
                <a:latin typeface="Arial"/>
                <a:ea typeface="Arial"/>
                <a:cs typeface="Arial"/>
                <a:sym typeface="Arial"/>
              </a:rPr>
              <a:t>Familia</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000"/>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1000"/>
                                        <p:tgtEl>
                                          <p:spTgt spid="1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Effect filter="fade" transition="in">
                                      <p:cBhvr>
                                        <p:cTn dur="1000"/>
                                        <p:tgtEl>
                                          <p:spTgt spid="1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animEffect filter="fade" transition="in">
                                      <p:cBhvr>
                                        <p:cTn dur="1000"/>
                                        <p:tgtEl>
                                          <p:spTgt spid="1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6" st="6"/>
                                            </p:txEl>
                                          </p:spTgt>
                                        </p:tgtEl>
                                        <p:attrNameLst>
                                          <p:attrName>style.visibility</p:attrName>
                                        </p:attrNameLst>
                                      </p:cBhvr>
                                      <p:to>
                                        <p:strVal val="visible"/>
                                      </p:to>
                                    </p:set>
                                    <p:animEffect filter="fade" transition="in">
                                      <p:cBhvr>
                                        <p:cTn dur="1000"/>
                                        <p:tgtEl>
                                          <p:spTgt spid="11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7" st="7"/>
                                            </p:txEl>
                                          </p:spTgt>
                                        </p:tgtEl>
                                        <p:attrNameLst>
                                          <p:attrName>style.visibility</p:attrName>
                                        </p:attrNameLst>
                                      </p:cBhvr>
                                      <p:to>
                                        <p:strVal val="visible"/>
                                      </p:to>
                                    </p:set>
                                    <p:animEffect filter="fade" transition="in">
                                      <p:cBhvr>
                                        <p:cTn dur="1000"/>
                                        <p:tgtEl>
                                          <p:spTgt spid="11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8" st="8"/>
                                            </p:txEl>
                                          </p:spTgt>
                                        </p:tgtEl>
                                        <p:attrNameLst>
                                          <p:attrName>style.visibility</p:attrName>
                                        </p:attrNameLst>
                                      </p:cBhvr>
                                      <p:to>
                                        <p:strVal val="visible"/>
                                      </p:to>
                                    </p:set>
                                    <p:animEffect filter="fade" transition="in">
                                      <p:cBhvr>
                                        <p:cTn dur="1000"/>
                                        <p:tgtEl>
                                          <p:spTgt spid="11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454925" y="496626"/>
            <a:ext cx="3693900" cy="3879300"/>
          </a:xfrm>
          <a:prstGeom prst="rect">
            <a:avLst/>
          </a:prstGeom>
          <a:solidFill>
            <a:srgbClr val="FFD966"/>
          </a:solidFill>
          <a:ln cap="flat" cmpd="sng" w="9525">
            <a:solidFill>
              <a:srgbClr val="7167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Font typeface="Georgia"/>
              <a:buNone/>
            </a:pPr>
            <a:r>
              <a:rPr lang="es-ES"/>
              <a:t>Entonces… </a:t>
            </a:r>
            <a:br>
              <a:rPr lang="es-ES"/>
            </a:br>
            <a:br>
              <a:rPr lang="es-ES"/>
            </a:br>
            <a:r>
              <a:rPr lang="es-ES"/>
              <a:t>¿Qué es </a:t>
            </a:r>
            <a:br>
              <a:rPr lang="es-ES"/>
            </a:br>
            <a:r>
              <a:rPr lang="es-ES"/>
              <a:t>un grupo?</a:t>
            </a:r>
            <a:endParaRPr/>
          </a:p>
        </p:txBody>
      </p:sp>
      <p:sp>
        <p:nvSpPr>
          <p:cNvPr id="122" name="Google Shape;122;p4"/>
          <p:cNvSpPr txBox="1"/>
          <p:nvPr>
            <p:ph idx="1" type="body"/>
          </p:nvPr>
        </p:nvSpPr>
        <p:spPr>
          <a:xfrm>
            <a:off x="4599875" y="974825"/>
            <a:ext cx="7237200" cy="4926900"/>
          </a:xfrm>
          <a:prstGeom prst="rect">
            <a:avLst/>
          </a:prstGeom>
          <a:noFill/>
          <a:ln>
            <a:noFill/>
          </a:ln>
        </p:spPr>
        <p:txBody>
          <a:bodyPr anchorCtr="0" anchor="ctr" bIns="45700" lIns="91425" spcFirstLastPara="1" rIns="91425" wrap="square" tIns="45700">
            <a:noAutofit/>
          </a:bodyPr>
          <a:lstStyle/>
          <a:p>
            <a:pPr indent="-189230" lvl="0" marL="182880" rtl="0" algn="just">
              <a:lnSpc>
                <a:spcPct val="90000"/>
              </a:lnSpc>
              <a:spcBef>
                <a:spcPts val="0"/>
              </a:spcBef>
              <a:spcAft>
                <a:spcPts val="0"/>
              </a:spcAft>
              <a:buSzPts val="1970"/>
              <a:buChar char="▪"/>
            </a:pPr>
            <a:r>
              <a:rPr lang="es-ES" sz="2300">
                <a:latin typeface="Arial"/>
                <a:ea typeface="Arial"/>
                <a:cs typeface="Arial"/>
                <a:sym typeface="Arial"/>
              </a:rPr>
              <a:t>Para Mainsonneuve, grupo abarca </a:t>
            </a:r>
            <a:r>
              <a:rPr i="1" lang="es-ES" sz="2300">
                <a:latin typeface="Arial"/>
                <a:ea typeface="Arial"/>
                <a:cs typeface="Arial"/>
                <a:sym typeface="Arial"/>
              </a:rPr>
              <a:t>conjuntos sociales de talla y estructura muy variadas</a:t>
            </a:r>
            <a:r>
              <a:rPr lang="es-ES" sz="2300">
                <a:latin typeface="Arial"/>
                <a:ea typeface="Arial"/>
                <a:cs typeface="Arial"/>
                <a:sym typeface="Arial"/>
              </a:rPr>
              <a:t>, desde colectividades nacionales hasta bandas efímeras, </a:t>
            </a:r>
            <a:r>
              <a:rPr i="1" lang="es-ES" sz="2300">
                <a:latin typeface="Arial"/>
                <a:ea typeface="Arial"/>
                <a:cs typeface="Arial"/>
                <a:sym typeface="Arial"/>
              </a:rPr>
              <a:t>cuyo único rasgo común es la pluralidad de los individuos y su solidaridad implícita</a:t>
            </a:r>
            <a:r>
              <a:rPr lang="es-ES" sz="2300">
                <a:latin typeface="Arial"/>
                <a:ea typeface="Arial"/>
                <a:cs typeface="Arial"/>
                <a:sym typeface="Arial"/>
              </a:rPr>
              <a:t>. Donde al grupo no lo define la simple proximidad o semejanza de los miembros sino su interdependencia. </a:t>
            </a:r>
            <a:endParaRPr sz="2300">
              <a:latin typeface="Arial"/>
              <a:ea typeface="Arial"/>
              <a:cs typeface="Arial"/>
              <a:sym typeface="Arial"/>
            </a:endParaRPr>
          </a:p>
          <a:p>
            <a:pPr indent="0" lvl="0" marL="182880" rtl="0" algn="just">
              <a:lnSpc>
                <a:spcPct val="90000"/>
              </a:lnSpc>
              <a:spcBef>
                <a:spcPts val="0"/>
              </a:spcBef>
              <a:spcAft>
                <a:spcPts val="0"/>
              </a:spcAft>
              <a:buNone/>
            </a:pPr>
            <a:r>
              <a:t/>
            </a:r>
            <a:endParaRPr sz="2300">
              <a:latin typeface="Arial"/>
              <a:ea typeface="Arial"/>
              <a:cs typeface="Arial"/>
              <a:sym typeface="Arial"/>
            </a:endParaRPr>
          </a:p>
          <a:p>
            <a:pPr indent="-189230" lvl="0" marL="182880" rtl="0" algn="just">
              <a:lnSpc>
                <a:spcPct val="90000"/>
              </a:lnSpc>
              <a:spcBef>
                <a:spcPts val="1200"/>
              </a:spcBef>
              <a:spcAft>
                <a:spcPts val="0"/>
              </a:spcAft>
              <a:buSzPts val="1970"/>
              <a:buChar char="▪"/>
            </a:pPr>
            <a:r>
              <a:rPr lang="es-ES" sz="2300">
                <a:latin typeface="Arial"/>
                <a:ea typeface="Arial"/>
                <a:cs typeface="Arial"/>
                <a:sym typeface="Arial"/>
              </a:rPr>
              <a:t>Albion Small, considera que el grupo es una designación sociológica que </a:t>
            </a:r>
            <a:r>
              <a:rPr i="1" lang="es-ES" sz="2300">
                <a:latin typeface="Arial"/>
                <a:ea typeface="Arial"/>
                <a:cs typeface="Arial"/>
                <a:sym typeface="Arial"/>
              </a:rPr>
              <a:t>indica cualquier </a:t>
            </a:r>
            <a:r>
              <a:rPr i="1" lang="es-ES" sz="2300">
                <a:latin typeface="Arial"/>
                <a:ea typeface="Arial"/>
                <a:cs typeface="Arial"/>
                <a:sym typeface="Arial"/>
              </a:rPr>
              <a:t>número</a:t>
            </a:r>
            <a:r>
              <a:rPr i="1" lang="es-ES" sz="2300">
                <a:latin typeface="Arial"/>
                <a:ea typeface="Arial"/>
                <a:cs typeface="Arial"/>
                <a:sym typeface="Arial"/>
              </a:rPr>
              <a:t> de personas que han establecido relaciones que solo se puede imaginar a aquellas como un conjunto. </a:t>
            </a:r>
            <a:endParaRPr sz="2100"/>
          </a:p>
        </p:txBody>
      </p:sp>
      <p:pic>
        <p:nvPicPr>
          <p:cNvPr id="123" name="Google Shape;123;p4"/>
          <p:cNvPicPr preferRelativeResize="0"/>
          <p:nvPr/>
        </p:nvPicPr>
        <p:blipFill rotWithShape="1">
          <a:blip r:embed="rId3">
            <a:alphaModFix/>
          </a:blip>
          <a:srcRect b="0" l="0" r="0" t="17717"/>
          <a:stretch/>
        </p:blipFill>
        <p:spPr>
          <a:xfrm>
            <a:off x="0" y="4103102"/>
            <a:ext cx="4447475" cy="2450098"/>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3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 calcmode="lin" valueType="num">
                                      <p:cBhvr additive="base">
                                        <p:cTn dur="500"/>
                                        <p:tgtEl>
                                          <p:spTgt spid="12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 calcmode="lin" valueType="num">
                                      <p:cBhvr additive="base">
                                        <p:cTn dur="500"/>
                                        <p:tgtEl>
                                          <p:spTgt spid="12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 calcmode="lin" valueType="num">
                                      <p:cBhvr additive="base">
                                        <p:cTn dur="500"/>
                                        <p:tgtEl>
                                          <p:spTgt spid="12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idx="1" type="body"/>
          </p:nvPr>
        </p:nvSpPr>
        <p:spPr>
          <a:xfrm>
            <a:off x="635400" y="477225"/>
            <a:ext cx="10458900" cy="3617100"/>
          </a:xfrm>
          <a:prstGeom prst="rect">
            <a:avLst/>
          </a:prstGeom>
          <a:noFill/>
          <a:ln>
            <a:noFill/>
          </a:ln>
        </p:spPr>
        <p:txBody>
          <a:bodyPr anchorCtr="0" anchor="ctr" bIns="45700" lIns="91425" spcFirstLastPara="1" rIns="91425" wrap="square" tIns="45700">
            <a:normAutofit/>
          </a:bodyPr>
          <a:lstStyle/>
          <a:p>
            <a:pPr indent="-195580" lvl="0" marL="182880" rtl="0" algn="just">
              <a:lnSpc>
                <a:spcPct val="90000"/>
              </a:lnSpc>
              <a:spcBef>
                <a:spcPts val="0"/>
              </a:spcBef>
              <a:spcAft>
                <a:spcPts val="0"/>
              </a:spcAft>
              <a:buSzPts val="2240"/>
              <a:buChar char="▪"/>
            </a:pPr>
            <a:r>
              <a:rPr lang="es-ES" sz="2600">
                <a:latin typeface="Arial"/>
                <a:ea typeface="Arial"/>
                <a:cs typeface="Arial"/>
                <a:sym typeface="Arial"/>
              </a:rPr>
              <a:t>Por otra parte, Olmsted, define al grupo como una pluralidad de individuos que se hayan en contacto los unos con los otros; tienen en cuenta la existencia de unos y otros; poseen conciencia de cierto elemento común importante y creen que éste establece una diferencia. Los orígenes de los lazos significativos en los grupos pueden consistir en intereses, creencias tareas o consideraciones territoriales. </a:t>
            </a:r>
            <a:endParaRPr sz="2600">
              <a:latin typeface="Arial"/>
              <a:ea typeface="Arial"/>
              <a:cs typeface="Arial"/>
              <a:sym typeface="Arial"/>
            </a:endParaRPr>
          </a:p>
        </p:txBody>
      </p:sp>
      <p:pic>
        <p:nvPicPr>
          <p:cNvPr id="129" name="Google Shape;129;p5"/>
          <p:cNvPicPr preferRelativeResize="0"/>
          <p:nvPr/>
        </p:nvPicPr>
        <p:blipFill rotWithShape="1">
          <a:blip r:embed="rId3">
            <a:alphaModFix/>
          </a:blip>
          <a:srcRect b="0" l="0" r="0" t="0"/>
          <a:stretch/>
        </p:blipFill>
        <p:spPr>
          <a:xfrm>
            <a:off x="4543335" y="3358056"/>
            <a:ext cx="6471506" cy="3504570"/>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822"/>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1000"/>
                                        <p:tgtEl>
                                          <p:spTgt spid="12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562850" y="484625"/>
            <a:ext cx="11079600" cy="1064100"/>
          </a:xfrm>
          <a:prstGeom prst="rect">
            <a:avLst/>
          </a:prstGeom>
          <a:solidFill>
            <a:srgbClr val="FFD6E9"/>
          </a:solidFill>
          <a:ln cap="flat" cmpd="sng" w="9525">
            <a:solidFill>
              <a:srgbClr val="7167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Font typeface="Georgia"/>
              <a:buNone/>
            </a:pPr>
            <a:r>
              <a:rPr lang="es-ES"/>
              <a:t>Más definiciones de grupo…</a:t>
            </a:r>
            <a:endParaRPr/>
          </a:p>
        </p:txBody>
      </p:sp>
      <p:sp>
        <p:nvSpPr>
          <p:cNvPr id="135" name="Google Shape;135;p6"/>
          <p:cNvSpPr txBox="1"/>
          <p:nvPr>
            <p:ph idx="1" type="body"/>
          </p:nvPr>
        </p:nvSpPr>
        <p:spPr>
          <a:xfrm>
            <a:off x="562850" y="1799300"/>
            <a:ext cx="11079600" cy="468840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870"/>
              <a:buChar char="▪"/>
            </a:pPr>
            <a:r>
              <a:rPr lang="es-ES" sz="2200">
                <a:latin typeface="Arial"/>
                <a:ea typeface="Arial"/>
                <a:cs typeface="Arial"/>
                <a:sym typeface="Arial"/>
              </a:rPr>
              <a:t>Loeser, distingue al grupo del conjunto de personas sin relación, por las siguientes características: </a:t>
            </a:r>
            <a:endParaRPr/>
          </a:p>
          <a:p>
            <a:pPr indent="-342899" lvl="1" marL="617220" rtl="0" algn="l">
              <a:lnSpc>
                <a:spcPct val="90000"/>
              </a:lnSpc>
              <a:spcBef>
                <a:spcPts val="400"/>
              </a:spcBef>
              <a:spcAft>
                <a:spcPts val="0"/>
              </a:spcAft>
              <a:buSzPts val="1870"/>
              <a:buFont typeface="Georgia"/>
              <a:buAutoNum type="arabicPeriod"/>
            </a:pPr>
            <a:r>
              <a:rPr lang="es-ES" sz="2200">
                <a:latin typeface="Arial"/>
                <a:ea typeface="Arial"/>
                <a:cs typeface="Arial"/>
                <a:sym typeface="Arial"/>
              </a:rPr>
              <a:t>Interacción dinámica</a:t>
            </a:r>
            <a:endParaRPr/>
          </a:p>
          <a:p>
            <a:pPr indent="-342899" lvl="1" marL="617220" rtl="0" algn="l">
              <a:lnSpc>
                <a:spcPct val="90000"/>
              </a:lnSpc>
              <a:spcBef>
                <a:spcPts val="600"/>
              </a:spcBef>
              <a:spcAft>
                <a:spcPts val="0"/>
              </a:spcAft>
              <a:buSzPts val="1870"/>
              <a:buFont typeface="Georgia"/>
              <a:buAutoNum type="arabicPeriod"/>
            </a:pPr>
            <a:r>
              <a:rPr lang="es-ES" sz="2200">
                <a:latin typeface="Arial"/>
                <a:ea typeface="Arial"/>
                <a:cs typeface="Arial"/>
                <a:sym typeface="Arial"/>
              </a:rPr>
              <a:t>Meta común</a:t>
            </a:r>
            <a:endParaRPr/>
          </a:p>
          <a:p>
            <a:pPr indent="-342899" lvl="1" marL="617220" rtl="0" algn="l">
              <a:lnSpc>
                <a:spcPct val="90000"/>
              </a:lnSpc>
              <a:spcBef>
                <a:spcPts val="600"/>
              </a:spcBef>
              <a:spcAft>
                <a:spcPts val="0"/>
              </a:spcAft>
              <a:buSzPts val="1870"/>
              <a:buFont typeface="Georgia"/>
              <a:buAutoNum type="arabicPeriod"/>
            </a:pPr>
            <a:r>
              <a:rPr lang="es-ES" sz="2200">
                <a:latin typeface="Arial"/>
                <a:ea typeface="Arial"/>
                <a:cs typeface="Arial"/>
                <a:sym typeface="Arial"/>
              </a:rPr>
              <a:t>Existe una relación entre tamaño y función del grupo</a:t>
            </a:r>
            <a:endParaRPr/>
          </a:p>
          <a:p>
            <a:pPr indent="-342899" lvl="1" marL="617220" rtl="0" algn="l">
              <a:lnSpc>
                <a:spcPct val="90000"/>
              </a:lnSpc>
              <a:spcBef>
                <a:spcPts val="600"/>
              </a:spcBef>
              <a:spcAft>
                <a:spcPts val="0"/>
              </a:spcAft>
              <a:buSzPts val="1870"/>
              <a:buFont typeface="Georgia"/>
              <a:buAutoNum type="arabicPeriod"/>
            </a:pPr>
            <a:r>
              <a:rPr lang="es-ES" sz="2200">
                <a:latin typeface="Arial"/>
                <a:ea typeface="Arial"/>
                <a:cs typeface="Arial"/>
                <a:sym typeface="Arial"/>
              </a:rPr>
              <a:t>Voluntad y beneplácito</a:t>
            </a:r>
            <a:endParaRPr/>
          </a:p>
          <a:p>
            <a:pPr indent="-342899" lvl="1" marL="617220" rtl="0" algn="l">
              <a:lnSpc>
                <a:spcPct val="90000"/>
              </a:lnSpc>
              <a:spcBef>
                <a:spcPts val="600"/>
              </a:spcBef>
              <a:spcAft>
                <a:spcPts val="0"/>
              </a:spcAft>
              <a:buSzPts val="1870"/>
              <a:buFont typeface="Georgia"/>
              <a:buAutoNum type="arabicPeriod"/>
            </a:pPr>
            <a:r>
              <a:rPr lang="es-ES" sz="2200">
                <a:latin typeface="Arial"/>
                <a:ea typeface="Arial"/>
                <a:cs typeface="Arial"/>
                <a:sym typeface="Arial"/>
              </a:rPr>
              <a:t>Capacidad de autodirección</a:t>
            </a:r>
            <a:endParaRPr sz="2200">
              <a:latin typeface="Arial"/>
              <a:ea typeface="Arial"/>
              <a:cs typeface="Arial"/>
              <a:sym typeface="Arial"/>
            </a:endParaRPr>
          </a:p>
          <a:p>
            <a:pPr indent="-182880" lvl="0" marL="182880" rtl="0" algn="l">
              <a:lnSpc>
                <a:spcPct val="90000"/>
              </a:lnSpc>
              <a:spcBef>
                <a:spcPts val="1400"/>
              </a:spcBef>
              <a:spcAft>
                <a:spcPts val="0"/>
              </a:spcAft>
              <a:buSzPts val="1870"/>
              <a:buChar char="▪"/>
            </a:pPr>
            <a:r>
              <a:rPr lang="es-ES" sz="2200">
                <a:latin typeface="Arial"/>
                <a:ea typeface="Arial"/>
                <a:cs typeface="Arial"/>
                <a:sym typeface="Arial"/>
              </a:rPr>
              <a:t>Para Foulkes, el grupo es una matriz básica cuyas fibras son interrelacionales, interacciones y también pautas de relación.  </a:t>
            </a:r>
            <a:endParaRPr/>
          </a:p>
          <a:p>
            <a:pPr indent="-182880" lvl="0" marL="182880" rtl="0" algn="l">
              <a:lnSpc>
                <a:spcPct val="90000"/>
              </a:lnSpc>
              <a:spcBef>
                <a:spcPts val="1200"/>
              </a:spcBef>
              <a:spcAft>
                <a:spcPts val="0"/>
              </a:spcAft>
              <a:buSzPts val="1870"/>
              <a:buChar char="▪"/>
            </a:pPr>
            <a:r>
              <a:rPr lang="es-ES" sz="2200">
                <a:latin typeface="Arial"/>
                <a:ea typeface="Arial"/>
                <a:cs typeface="Arial"/>
                <a:sym typeface="Arial"/>
              </a:rPr>
              <a:t>Mientras que para Bejarano, el grupo es físicamente una totalidad, una estructura (y no una colección de individuos, que se expresa como tal (a través del “nosotros”, de la referencia permanente al “grupo”). </a:t>
            </a:r>
            <a:endParaRPr sz="2200">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500"/>
                                        <p:tgtEl>
                                          <p:spTgt spid="1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Effect filter="fade" transition="in">
                                      <p:cBhvr>
                                        <p:cTn dur="500"/>
                                        <p:tgtEl>
                                          <p:spTgt spid="1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Effect filter="fade" transition="in">
                                      <p:cBhvr>
                                        <p:cTn dur="500"/>
                                        <p:tgtEl>
                                          <p:spTgt spid="1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animEffect filter="fade" transition="in">
                                      <p:cBhvr>
                                        <p:cTn dur="500"/>
                                        <p:tgtEl>
                                          <p:spTgt spid="1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animEffect filter="fade" transition="in">
                                      <p:cBhvr>
                                        <p:cTn dur="500"/>
                                        <p:tgtEl>
                                          <p:spTgt spid="13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6" st="6"/>
                                            </p:txEl>
                                          </p:spTgt>
                                        </p:tgtEl>
                                        <p:attrNameLst>
                                          <p:attrName>style.visibility</p:attrName>
                                        </p:attrNameLst>
                                      </p:cBhvr>
                                      <p:to>
                                        <p:strVal val="visible"/>
                                      </p:to>
                                    </p:set>
                                    <p:animEffect filter="fade" transition="in">
                                      <p:cBhvr>
                                        <p:cTn dur="500"/>
                                        <p:tgtEl>
                                          <p:spTgt spid="13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7" st="7"/>
                                            </p:txEl>
                                          </p:spTgt>
                                        </p:tgtEl>
                                        <p:attrNameLst>
                                          <p:attrName>style.visibility</p:attrName>
                                        </p:attrNameLst>
                                      </p:cBhvr>
                                      <p:to>
                                        <p:strVal val="visible"/>
                                      </p:to>
                                    </p:set>
                                    <p:animEffect filter="fade" transition="in">
                                      <p:cBhvr>
                                        <p:cTn dur="500"/>
                                        <p:tgtEl>
                                          <p:spTgt spid="13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title"/>
          </p:nvPr>
        </p:nvSpPr>
        <p:spPr>
          <a:xfrm>
            <a:off x="1069848" y="484632"/>
            <a:ext cx="10058400" cy="945962"/>
          </a:xfrm>
          <a:prstGeom prst="rect">
            <a:avLst/>
          </a:prstGeom>
          <a:solidFill>
            <a:srgbClr val="9FC5E8"/>
          </a:solidFill>
          <a:ln cap="flat" cmpd="sng" w="9525">
            <a:solidFill>
              <a:srgbClr val="7167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Font typeface="Georgia"/>
              <a:buNone/>
            </a:pPr>
            <a:r>
              <a:rPr lang="es-ES"/>
              <a:t>La institución</a:t>
            </a:r>
            <a:endParaRPr/>
          </a:p>
        </p:txBody>
      </p:sp>
      <p:sp>
        <p:nvSpPr>
          <p:cNvPr id="141" name="Google Shape;141;p7"/>
          <p:cNvSpPr txBox="1"/>
          <p:nvPr>
            <p:ph idx="1" type="body"/>
          </p:nvPr>
        </p:nvSpPr>
        <p:spPr>
          <a:xfrm>
            <a:off x="1069850" y="1944426"/>
            <a:ext cx="7674900" cy="4321200"/>
          </a:xfrm>
          <a:prstGeom prst="rect">
            <a:avLst/>
          </a:prstGeom>
          <a:noFill/>
          <a:ln>
            <a:noFill/>
          </a:ln>
        </p:spPr>
        <p:txBody>
          <a:bodyPr anchorCtr="0" anchor="ctr" bIns="45700" lIns="91425" spcFirstLastPara="1" rIns="91425" wrap="square" tIns="45700">
            <a:noAutofit/>
          </a:bodyPr>
          <a:lstStyle/>
          <a:p>
            <a:pPr indent="-189230" lvl="0" marL="182880" rtl="0" algn="just">
              <a:lnSpc>
                <a:spcPct val="90000"/>
              </a:lnSpc>
              <a:spcBef>
                <a:spcPts val="0"/>
              </a:spcBef>
              <a:spcAft>
                <a:spcPts val="0"/>
              </a:spcAft>
              <a:buSzPts val="1970"/>
              <a:buChar char="▪"/>
            </a:pPr>
            <a:r>
              <a:rPr lang="es-ES" sz="2300">
                <a:latin typeface="Arial"/>
                <a:ea typeface="Arial"/>
                <a:cs typeface="Arial"/>
                <a:sym typeface="Arial"/>
              </a:rPr>
              <a:t>Las instituciones son el tipo de estructuras que más importan en la esfera social: ellas constituyen el tejido de la vida social. El creciente reconocimiento del papel de las instituciones en la vida social implica advertir que gran parte de la interacción y de la actividad humana está estructurada en términos de reglas explícitas o implícitas. </a:t>
            </a:r>
            <a:endParaRPr sz="2300">
              <a:latin typeface="Arial"/>
              <a:ea typeface="Arial"/>
              <a:cs typeface="Arial"/>
              <a:sym typeface="Arial"/>
            </a:endParaRPr>
          </a:p>
          <a:p>
            <a:pPr indent="0" lvl="0" marL="182880" rtl="0" algn="just">
              <a:lnSpc>
                <a:spcPct val="90000"/>
              </a:lnSpc>
              <a:spcBef>
                <a:spcPts val="0"/>
              </a:spcBef>
              <a:spcAft>
                <a:spcPts val="0"/>
              </a:spcAft>
              <a:buNone/>
            </a:pPr>
            <a:r>
              <a:t/>
            </a:r>
            <a:endParaRPr sz="2300">
              <a:latin typeface="Arial"/>
              <a:ea typeface="Arial"/>
              <a:cs typeface="Arial"/>
              <a:sym typeface="Arial"/>
            </a:endParaRPr>
          </a:p>
          <a:p>
            <a:pPr indent="-189230" lvl="0" marL="182880" rtl="0" algn="just">
              <a:lnSpc>
                <a:spcPct val="90000"/>
              </a:lnSpc>
              <a:spcBef>
                <a:spcPts val="1200"/>
              </a:spcBef>
              <a:spcAft>
                <a:spcPts val="0"/>
              </a:spcAft>
              <a:buSzPts val="1970"/>
              <a:buChar char="▪"/>
            </a:pPr>
            <a:r>
              <a:rPr lang="es-ES" sz="2300">
                <a:latin typeface="Arial"/>
                <a:ea typeface="Arial"/>
                <a:cs typeface="Arial"/>
                <a:sym typeface="Arial"/>
              </a:rPr>
              <a:t>La idea de institución, designa el hecho de establecer, dar forma y mantener un estado de cosas. Engloba el hecho de estabilizar la realidad a través de las normas establecidas de una vez por todas.</a:t>
            </a:r>
            <a:endParaRPr sz="2100"/>
          </a:p>
        </p:txBody>
      </p:sp>
      <p:pic>
        <p:nvPicPr>
          <p:cNvPr id="142" name="Google Shape;142;p7"/>
          <p:cNvPicPr preferRelativeResize="0"/>
          <p:nvPr/>
        </p:nvPicPr>
        <p:blipFill rotWithShape="1">
          <a:blip r:embed="rId3">
            <a:alphaModFix/>
          </a:blip>
          <a:srcRect b="7226" l="8097" r="10611" t="10710"/>
          <a:stretch/>
        </p:blipFill>
        <p:spPr>
          <a:xfrm>
            <a:off x="8820907" y="2515521"/>
            <a:ext cx="2460385" cy="2557406"/>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0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0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000"/>
                                        <p:tgtEl>
                                          <p:spTgt spid="14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idx="1" type="body"/>
          </p:nvPr>
        </p:nvSpPr>
        <p:spPr>
          <a:xfrm>
            <a:off x="399925" y="442900"/>
            <a:ext cx="6991200" cy="5911500"/>
          </a:xfrm>
          <a:prstGeom prst="rect">
            <a:avLst/>
          </a:prstGeom>
          <a:noFill/>
          <a:ln>
            <a:noFill/>
          </a:ln>
        </p:spPr>
        <p:txBody>
          <a:bodyPr anchorCtr="0" anchor="t" bIns="45700" lIns="91425" spcFirstLastPara="1" rIns="91425" wrap="square" tIns="45700">
            <a:noAutofit/>
          </a:bodyPr>
          <a:lstStyle/>
          <a:p>
            <a:pPr indent="0" lvl="0" marL="182880" rtl="0" algn="just">
              <a:lnSpc>
                <a:spcPct val="90000"/>
              </a:lnSpc>
              <a:spcBef>
                <a:spcPts val="0"/>
              </a:spcBef>
              <a:spcAft>
                <a:spcPts val="0"/>
              </a:spcAft>
              <a:buNone/>
            </a:pPr>
            <a:r>
              <a:t/>
            </a:r>
            <a:endParaRPr sz="2600">
              <a:latin typeface="Arial"/>
              <a:ea typeface="Arial"/>
              <a:cs typeface="Arial"/>
              <a:sym typeface="Arial"/>
            </a:endParaRPr>
          </a:p>
          <a:p>
            <a:pPr indent="-195580" lvl="0" marL="182880" rtl="0" algn="just">
              <a:lnSpc>
                <a:spcPct val="90000"/>
              </a:lnSpc>
              <a:spcBef>
                <a:spcPts val="0"/>
              </a:spcBef>
              <a:spcAft>
                <a:spcPts val="0"/>
              </a:spcAft>
              <a:buSzPts val="2240"/>
              <a:buChar char="▪"/>
            </a:pPr>
            <a:r>
              <a:rPr lang="es-ES" sz="2600">
                <a:latin typeface="Arial"/>
                <a:ea typeface="Arial"/>
                <a:cs typeface="Arial"/>
                <a:sym typeface="Arial"/>
              </a:rPr>
              <a:t>Dentro de la concepción marxista, la institución es considerada como </a:t>
            </a:r>
            <a:r>
              <a:rPr b="1" lang="es-ES" sz="2600">
                <a:latin typeface="Arial"/>
                <a:ea typeface="Arial"/>
                <a:cs typeface="Arial"/>
                <a:sym typeface="Arial"/>
              </a:rPr>
              <a:t>parte integrante de superestructuras de una sociedad, </a:t>
            </a:r>
            <a:r>
              <a:rPr lang="es-ES" sz="2600">
                <a:latin typeface="Arial"/>
                <a:ea typeface="Arial"/>
                <a:cs typeface="Arial"/>
                <a:sym typeface="Arial"/>
              </a:rPr>
              <a:t>siendo las infraestructuras las fuerzas y las relacionadas de producción. </a:t>
            </a:r>
            <a:endParaRPr sz="2600">
              <a:latin typeface="Arial"/>
              <a:ea typeface="Arial"/>
              <a:cs typeface="Arial"/>
              <a:sym typeface="Arial"/>
            </a:endParaRPr>
          </a:p>
          <a:p>
            <a:pPr indent="0" lvl="0" marL="0" rtl="0" algn="just">
              <a:lnSpc>
                <a:spcPct val="90000"/>
              </a:lnSpc>
              <a:spcBef>
                <a:spcPts val="1200"/>
              </a:spcBef>
              <a:spcAft>
                <a:spcPts val="0"/>
              </a:spcAft>
              <a:buSzPts val="2040"/>
              <a:buNone/>
            </a:pPr>
            <a:r>
              <a:t/>
            </a:r>
            <a:endParaRPr sz="2600">
              <a:latin typeface="Arial"/>
              <a:ea typeface="Arial"/>
              <a:cs typeface="Arial"/>
              <a:sym typeface="Arial"/>
            </a:endParaRPr>
          </a:p>
          <a:p>
            <a:pPr indent="-195580" lvl="0" marL="182880" rtl="0" algn="just">
              <a:lnSpc>
                <a:spcPct val="90000"/>
              </a:lnSpc>
              <a:spcBef>
                <a:spcPts val="1200"/>
              </a:spcBef>
              <a:spcAft>
                <a:spcPts val="0"/>
              </a:spcAft>
              <a:buSzPts val="2240"/>
              <a:buChar char="▪"/>
            </a:pPr>
            <a:r>
              <a:rPr lang="es-ES" sz="2600">
                <a:latin typeface="Arial"/>
                <a:ea typeface="Arial"/>
                <a:cs typeface="Arial"/>
                <a:sym typeface="Arial"/>
              </a:rPr>
              <a:t>Desde el enfoque sociológico, la institución aparece a través de las maneras de actuar y de pensar; </a:t>
            </a:r>
            <a:r>
              <a:rPr b="1" lang="es-ES" sz="2600">
                <a:latin typeface="Arial"/>
                <a:ea typeface="Arial"/>
                <a:cs typeface="Arial"/>
                <a:sym typeface="Arial"/>
              </a:rPr>
              <a:t>corresponde a la construcción de una red de relaciones y de conductas</a:t>
            </a:r>
            <a:r>
              <a:rPr lang="es-ES" sz="2600">
                <a:latin typeface="Arial"/>
                <a:ea typeface="Arial"/>
                <a:cs typeface="Arial"/>
                <a:sym typeface="Arial"/>
              </a:rPr>
              <a:t>, pero que resultan estar predeterminadas bajo la forma de modelos culturales propuestos a los individuos en términos de herencia del pasado. </a:t>
            </a:r>
            <a:endParaRPr sz="2600">
              <a:latin typeface="Arial"/>
              <a:ea typeface="Arial"/>
              <a:cs typeface="Arial"/>
              <a:sym typeface="Arial"/>
            </a:endParaRPr>
          </a:p>
        </p:txBody>
      </p:sp>
      <p:pic>
        <p:nvPicPr>
          <p:cNvPr id="148" name="Google Shape;148;p8"/>
          <p:cNvPicPr preferRelativeResize="0"/>
          <p:nvPr/>
        </p:nvPicPr>
        <p:blipFill rotWithShape="1">
          <a:blip r:embed="rId3">
            <a:alphaModFix/>
          </a:blip>
          <a:srcRect b="10579" l="0" r="0" t="10387"/>
          <a:stretch/>
        </p:blipFill>
        <p:spPr>
          <a:xfrm>
            <a:off x="7721255" y="1818673"/>
            <a:ext cx="4057650" cy="3068276"/>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1000"/>
                                        <p:tgtEl>
                                          <p:spTgt spid="1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1000"/>
                                        <p:tgtEl>
                                          <p:spTgt spid="1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1000"/>
                                        <p:tgtEl>
                                          <p:spTgt spid="1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2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title"/>
          </p:nvPr>
        </p:nvSpPr>
        <p:spPr>
          <a:xfrm>
            <a:off x="1069850" y="484624"/>
            <a:ext cx="10058400" cy="1011300"/>
          </a:xfrm>
          <a:prstGeom prst="rect">
            <a:avLst/>
          </a:prstGeom>
          <a:solidFill>
            <a:srgbClr val="CFE2F3"/>
          </a:solidFill>
          <a:ln cap="flat" cmpd="sng" w="9525">
            <a:solidFill>
              <a:srgbClr val="7167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Font typeface="Georgia"/>
              <a:buNone/>
            </a:pPr>
            <a:r>
              <a:rPr lang="es-ES" sz="4400"/>
              <a:t>La institución y sus definiciones</a:t>
            </a:r>
            <a:endParaRPr sz="4400"/>
          </a:p>
        </p:txBody>
      </p:sp>
      <p:sp>
        <p:nvSpPr>
          <p:cNvPr id="154" name="Google Shape;154;p9"/>
          <p:cNvSpPr txBox="1"/>
          <p:nvPr>
            <p:ph idx="1" type="body"/>
          </p:nvPr>
        </p:nvSpPr>
        <p:spPr>
          <a:xfrm>
            <a:off x="1069850" y="1692176"/>
            <a:ext cx="10058400" cy="473640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1870"/>
              <a:buChar char="▪"/>
            </a:pPr>
            <a:r>
              <a:rPr lang="es-ES" sz="2200">
                <a:latin typeface="Arial"/>
                <a:ea typeface="Arial"/>
                <a:cs typeface="Arial"/>
                <a:sym typeface="Arial"/>
              </a:rPr>
              <a:t>Mauss (1950) define las instituciones como un </a:t>
            </a:r>
            <a:r>
              <a:rPr b="1" lang="es-ES" sz="2200">
                <a:latin typeface="Arial"/>
                <a:ea typeface="Arial"/>
                <a:cs typeface="Arial"/>
                <a:sym typeface="Arial"/>
              </a:rPr>
              <a:t>conjunto de actos o de ideas </a:t>
            </a:r>
            <a:r>
              <a:rPr lang="es-ES" sz="2200">
                <a:latin typeface="Arial"/>
                <a:ea typeface="Arial"/>
                <a:cs typeface="Arial"/>
                <a:sym typeface="Arial"/>
              </a:rPr>
              <a:t>ya totalmente </a:t>
            </a:r>
            <a:r>
              <a:rPr b="1" lang="es-ES" sz="2200">
                <a:latin typeface="Arial"/>
                <a:ea typeface="Arial"/>
                <a:cs typeface="Arial"/>
                <a:sym typeface="Arial"/>
              </a:rPr>
              <a:t>establecidos</a:t>
            </a:r>
            <a:r>
              <a:rPr lang="es-ES" sz="2200">
                <a:latin typeface="Arial"/>
                <a:ea typeface="Arial"/>
                <a:cs typeface="Arial"/>
                <a:sym typeface="Arial"/>
              </a:rPr>
              <a:t> que los individuos se encuentran y </a:t>
            </a:r>
            <a:r>
              <a:rPr b="1" lang="es-ES" sz="2200">
                <a:latin typeface="Arial"/>
                <a:ea typeface="Arial"/>
                <a:cs typeface="Arial"/>
                <a:sym typeface="Arial"/>
              </a:rPr>
              <a:t>que se imponen</a:t>
            </a:r>
            <a:r>
              <a:rPr lang="es-ES" sz="2200">
                <a:latin typeface="Arial"/>
                <a:ea typeface="Arial"/>
                <a:cs typeface="Arial"/>
                <a:sym typeface="Arial"/>
              </a:rPr>
              <a:t> </a:t>
            </a:r>
            <a:r>
              <a:rPr lang="es-ES" sz="2200">
                <a:latin typeface="Arial"/>
                <a:ea typeface="Arial"/>
                <a:cs typeface="Arial"/>
                <a:sym typeface="Arial"/>
              </a:rPr>
              <a:t>más</a:t>
            </a:r>
            <a:r>
              <a:rPr lang="es-ES" sz="2200">
                <a:latin typeface="Arial"/>
                <a:ea typeface="Arial"/>
                <a:cs typeface="Arial"/>
                <a:sym typeface="Arial"/>
              </a:rPr>
              <a:t> o menos a ellos. La institución es en suma, en el orden social, lo que la función en el orden biológico.</a:t>
            </a:r>
            <a:endParaRPr sz="2200">
              <a:latin typeface="Arial"/>
              <a:ea typeface="Arial"/>
              <a:cs typeface="Arial"/>
              <a:sym typeface="Arial"/>
            </a:endParaRPr>
          </a:p>
          <a:p>
            <a:pPr indent="0" lvl="0" marL="0" rtl="0" algn="l">
              <a:lnSpc>
                <a:spcPct val="90000"/>
              </a:lnSpc>
              <a:spcBef>
                <a:spcPts val="0"/>
              </a:spcBef>
              <a:spcAft>
                <a:spcPts val="0"/>
              </a:spcAft>
              <a:buNone/>
            </a:pPr>
            <a:r>
              <a:t/>
            </a:r>
            <a:endParaRPr sz="2200">
              <a:latin typeface="Arial"/>
              <a:ea typeface="Arial"/>
              <a:cs typeface="Arial"/>
              <a:sym typeface="Arial"/>
            </a:endParaRPr>
          </a:p>
          <a:p>
            <a:pPr indent="-182880" lvl="0" marL="182880" rtl="0" algn="l">
              <a:lnSpc>
                <a:spcPct val="90000"/>
              </a:lnSpc>
              <a:spcBef>
                <a:spcPts val="0"/>
              </a:spcBef>
              <a:spcAft>
                <a:spcPts val="0"/>
              </a:spcAft>
              <a:buSzPts val="1870"/>
              <a:buChar char="▪"/>
            </a:pPr>
            <a:r>
              <a:rPr lang="es-ES" sz="2200">
                <a:latin typeface="Arial"/>
                <a:ea typeface="Arial"/>
                <a:cs typeface="Arial"/>
                <a:sym typeface="Arial"/>
              </a:rPr>
              <a:t>Lourau y Lapassade, la definen como la f</a:t>
            </a:r>
            <a:r>
              <a:rPr b="1" lang="es-ES" sz="2200">
                <a:latin typeface="Arial"/>
                <a:ea typeface="Arial"/>
                <a:cs typeface="Arial"/>
                <a:sym typeface="Arial"/>
              </a:rPr>
              <a:t>orma que adopta la reproducción y producción de relaciones sociales</a:t>
            </a:r>
            <a:r>
              <a:rPr lang="es-ES" sz="2200">
                <a:latin typeface="Arial"/>
                <a:ea typeface="Arial"/>
                <a:cs typeface="Arial"/>
                <a:sym typeface="Arial"/>
              </a:rPr>
              <a:t> en un determinado modo de producción.</a:t>
            </a:r>
            <a:endParaRPr sz="2200">
              <a:latin typeface="Arial"/>
              <a:ea typeface="Arial"/>
              <a:cs typeface="Arial"/>
              <a:sym typeface="Arial"/>
            </a:endParaRPr>
          </a:p>
          <a:p>
            <a:pPr indent="0" lvl="0" marL="182880" rtl="0" algn="l">
              <a:lnSpc>
                <a:spcPct val="90000"/>
              </a:lnSpc>
              <a:spcBef>
                <a:spcPts val="0"/>
              </a:spcBef>
              <a:spcAft>
                <a:spcPts val="0"/>
              </a:spcAft>
              <a:buNone/>
            </a:pPr>
            <a:r>
              <a:t/>
            </a:r>
            <a:endParaRPr sz="2200">
              <a:latin typeface="Arial"/>
              <a:ea typeface="Arial"/>
              <a:cs typeface="Arial"/>
              <a:sym typeface="Arial"/>
            </a:endParaRPr>
          </a:p>
          <a:p>
            <a:pPr indent="-182880" lvl="0" marL="182880" rtl="0" algn="l">
              <a:lnSpc>
                <a:spcPct val="90000"/>
              </a:lnSpc>
              <a:spcBef>
                <a:spcPts val="0"/>
              </a:spcBef>
              <a:spcAft>
                <a:spcPts val="0"/>
              </a:spcAft>
              <a:buSzPts val="1870"/>
              <a:buChar char="▪"/>
            </a:pPr>
            <a:r>
              <a:rPr lang="es-ES" sz="2200">
                <a:latin typeface="Arial"/>
                <a:ea typeface="Arial"/>
                <a:cs typeface="Arial"/>
                <a:sym typeface="Arial"/>
              </a:rPr>
              <a:t>Jaques, por su parte, desde una concepción psicoanalítica </a:t>
            </a:r>
            <a:r>
              <a:rPr lang="es-ES" sz="2200">
                <a:latin typeface="Arial"/>
                <a:ea typeface="Arial"/>
                <a:cs typeface="Arial"/>
                <a:sym typeface="Arial"/>
              </a:rPr>
              <a:t>definió</a:t>
            </a:r>
            <a:r>
              <a:rPr lang="es-ES" sz="2200">
                <a:latin typeface="Arial"/>
                <a:ea typeface="Arial"/>
                <a:cs typeface="Arial"/>
                <a:sym typeface="Arial"/>
              </a:rPr>
              <a:t> a las instituciones como unas </a:t>
            </a:r>
            <a:r>
              <a:rPr b="1" lang="es-ES" sz="2200">
                <a:latin typeface="Arial"/>
                <a:ea typeface="Arial"/>
                <a:cs typeface="Arial"/>
                <a:sym typeface="Arial"/>
              </a:rPr>
              <a:t>estructuras sociales</a:t>
            </a:r>
            <a:r>
              <a:rPr lang="es-ES" sz="2200">
                <a:latin typeface="Arial"/>
                <a:ea typeface="Arial"/>
                <a:cs typeface="Arial"/>
                <a:sym typeface="Arial"/>
              </a:rPr>
              <a:t> que comportan mecanismos culturales q</a:t>
            </a:r>
            <a:r>
              <a:rPr b="1" lang="es-ES" sz="2200">
                <a:latin typeface="Arial"/>
                <a:ea typeface="Arial"/>
                <a:cs typeface="Arial"/>
                <a:sym typeface="Arial"/>
              </a:rPr>
              <a:t>ue reglamentan las relaciones internas.</a:t>
            </a:r>
            <a:endParaRPr b="1" sz="2200">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1000"/>
                                        <p:tgtEl>
                                          <p:spTgt spid="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1000"/>
                                        <p:tgtEl>
                                          <p:spTgt spid="1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animEffect filter="fade" transition="in">
                                      <p:cBhvr>
                                        <p:cTn dur="1000"/>
                                        <p:tgtEl>
                                          <p:spTgt spid="15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po de madera">
  <a:themeElements>
    <a:clrScheme name="Wood Type">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2021-03-31T02:05:15Z</dcterms:created>
  <dc:creator>Maria Fernanda Sanchez Aguilar</dc:creator>
</cp:coreProperties>
</file>