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6"/>
  </p:notesMasterIdLst>
  <p:handoutMasterIdLst>
    <p:handoutMasterId r:id="rId7"/>
  </p:handoutMasterIdLst>
  <p:sldIdLst>
    <p:sldId id="257" r:id="rId2"/>
    <p:sldId id="258" r:id="rId3"/>
    <p:sldId id="259" r:id="rId4"/>
    <p:sldId id="260" r:id="rId5"/>
  </p:sldIdLst>
  <p:sldSz cx="12192000" cy="6858000"/>
  <p:notesSz cx="6858000" cy="9144000"/>
  <p:defaultTextStyle>
    <a:defPPr rtl="0">
      <a:defRPr lang="es-MX"/>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2865" autoAdjust="0"/>
  </p:normalViewPr>
  <p:slideViewPr>
    <p:cSldViewPr snapToGrid="0">
      <p:cViewPr varScale="1">
        <p:scale>
          <a:sx n="69" d="100"/>
          <a:sy n="69" d="100"/>
        </p:scale>
        <p:origin x="654" y="48"/>
      </p:cViewPr>
      <p:guideLst/>
    </p:cSldViewPr>
  </p:slideViewPr>
  <p:notesTextViewPr>
    <p:cViewPr>
      <p:scale>
        <a:sx n="1" d="1"/>
        <a:sy n="1" d="1"/>
      </p:scale>
      <p:origin x="0" y="0"/>
    </p:cViewPr>
  </p:notesTextViewPr>
  <p:sorterViewPr>
    <p:cViewPr>
      <p:scale>
        <a:sx n="100" d="100"/>
        <a:sy n="100" d="100"/>
      </p:scale>
      <p:origin x="0" y="-2166"/>
    </p:cViewPr>
  </p:sorterViewPr>
  <p:notesViewPr>
    <p:cSldViewPr snapToGrid="0">
      <p:cViewPr varScale="1">
        <p:scale>
          <a:sx n="77" d="100"/>
          <a:sy n="77" d="100"/>
        </p:scale>
        <p:origin x="321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ke Test User" userId="SID-0" providerId="Test" clId="FakeClientId"/>
    <pc:docChg chg="undo custSel modSld modMainMaster modNotesMaster modHandout">
      <pc:chgData name="Fake Test User" userId="SID-0" providerId="Test" clId="FakeClientId" dt="2021-09-08T08:06:34.597" v="228" actId="790"/>
      <pc:docMkLst>
        <pc:docMk/>
      </pc:docMkLst>
      <pc:sldChg chg="modSp mod modNotes">
        <pc:chgData name="Fake Test User" userId="SID-0" providerId="Test" clId="FakeClientId" dt="2021-09-08T08:04:10.698" v="191" actId="790"/>
        <pc:sldMkLst>
          <pc:docMk/>
          <pc:sldMk cId="3289291677" sldId="257"/>
        </pc:sldMkLst>
        <pc:spChg chg="mod">
          <ac:chgData name="Fake Test User" userId="SID-0" providerId="Test" clId="FakeClientId" dt="2021-09-08T07:19:03.209" v="0" actId="790"/>
          <ac:spMkLst>
            <pc:docMk/>
            <pc:sldMk cId="3289291677" sldId="257"/>
            <ac:spMk id="2" creationId="{00000000-0000-0000-0000-000000000000}"/>
          </ac:spMkLst>
        </pc:spChg>
        <pc:spChg chg="mod">
          <ac:chgData name="Fake Test User" userId="SID-0" providerId="Test" clId="FakeClientId" dt="2021-09-08T07:19:03.209" v="0" actId="790"/>
          <ac:spMkLst>
            <pc:docMk/>
            <pc:sldMk cId="3289291677" sldId="257"/>
            <ac:spMk id="3" creationId="{00000000-0000-0000-0000-000000000000}"/>
          </ac:spMkLst>
        </pc:spChg>
      </pc:sldChg>
      <pc:sldChg chg="modSp mod modNotes">
        <pc:chgData name="Fake Test User" userId="SID-0" providerId="Test" clId="FakeClientId" dt="2021-09-08T08:04:15.542" v="193" actId="790"/>
        <pc:sldMkLst>
          <pc:docMk/>
          <pc:sldMk cId="2772565043" sldId="258"/>
        </pc:sldMkLst>
        <pc:spChg chg="mod">
          <ac:chgData name="Fake Test User" userId="SID-0" providerId="Test" clId="FakeClientId" dt="2021-09-08T07:19:06.770" v="1" actId="790"/>
          <ac:spMkLst>
            <pc:docMk/>
            <pc:sldMk cId="2772565043" sldId="258"/>
            <ac:spMk id="2" creationId="{00000000-0000-0000-0000-000000000000}"/>
          </ac:spMkLst>
        </pc:spChg>
        <pc:spChg chg="mod">
          <ac:chgData name="Fake Test User" userId="SID-0" providerId="Test" clId="FakeClientId" dt="2021-09-08T07:19:06.770" v="1" actId="790"/>
          <ac:spMkLst>
            <pc:docMk/>
            <pc:sldMk cId="2772565043" sldId="258"/>
            <ac:spMk id="3" creationId="{00000000-0000-0000-0000-000000000000}"/>
          </ac:spMkLst>
        </pc:spChg>
      </pc:sldChg>
      <pc:sldChg chg="modSp mod modNotes">
        <pc:chgData name="Fake Test User" userId="SID-0" providerId="Test" clId="FakeClientId" dt="2021-09-08T08:04:19.933" v="195" actId="790"/>
        <pc:sldMkLst>
          <pc:docMk/>
          <pc:sldMk cId="3369225394" sldId="259"/>
        </pc:sldMkLst>
        <pc:spChg chg="mod">
          <ac:chgData name="Fake Test User" userId="SID-0" providerId="Test" clId="FakeClientId" dt="2021-09-08T07:19:10.401" v="2" actId="790"/>
          <ac:spMkLst>
            <pc:docMk/>
            <pc:sldMk cId="3369225394" sldId="259"/>
            <ac:spMk id="2" creationId="{00000000-0000-0000-0000-000000000000}"/>
          </ac:spMkLst>
        </pc:spChg>
        <pc:spChg chg="mod">
          <ac:chgData name="Fake Test User" userId="SID-0" providerId="Test" clId="FakeClientId" dt="2021-09-08T07:19:10.401" v="2" actId="790"/>
          <ac:spMkLst>
            <pc:docMk/>
            <pc:sldMk cId="3369225394" sldId="259"/>
            <ac:spMk id="3" creationId="{00000000-0000-0000-0000-000000000000}"/>
          </ac:spMkLst>
        </pc:spChg>
        <pc:spChg chg="mod">
          <ac:chgData name="Fake Test User" userId="SID-0" providerId="Test" clId="FakeClientId" dt="2021-09-08T07:19:10.401" v="2" actId="790"/>
          <ac:spMkLst>
            <pc:docMk/>
            <pc:sldMk cId="3369225394" sldId="259"/>
            <ac:spMk id="4" creationId="{00000000-0000-0000-0000-000000000000}"/>
          </ac:spMkLst>
        </pc:spChg>
        <pc:spChg chg="mod">
          <ac:chgData name="Fake Test User" userId="SID-0" providerId="Test" clId="FakeClientId" dt="2021-09-08T07:19:10.401" v="2" actId="790"/>
          <ac:spMkLst>
            <pc:docMk/>
            <pc:sldMk cId="3369225394" sldId="259"/>
            <ac:spMk id="8" creationId="{00000000-0000-0000-0000-000000000000}"/>
          </ac:spMkLst>
        </pc:spChg>
        <pc:spChg chg="mod">
          <ac:chgData name="Fake Test User" userId="SID-0" providerId="Test" clId="FakeClientId" dt="2021-09-08T07:19:10.401" v="2" actId="790"/>
          <ac:spMkLst>
            <pc:docMk/>
            <pc:sldMk cId="3369225394" sldId="259"/>
            <ac:spMk id="9" creationId="{00000000-0000-0000-0000-000000000000}"/>
          </ac:spMkLst>
        </pc:spChg>
      </pc:sldChg>
      <pc:sldChg chg="modSp mod modNotes">
        <pc:chgData name="Fake Test User" userId="SID-0" providerId="Test" clId="FakeClientId" dt="2021-09-08T08:04:24.105" v="197" actId="790"/>
        <pc:sldMkLst>
          <pc:docMk/>
          <pc:sldMk cId="1575721539" sldId="260"/>
        </pc:sldMkLst>
        <pc:spChg chg="mod">
          <ac:chgData name="Fake Test User" userId="SID-0" providerId="Test" clId="FakeClientId" dt="2021-09-08T07:21:16.559" v="4" actId="790"/>
          <ac:spMkLst>
            <pc:docMk/>
            <pc:sldMk cId="1575721539" sldId="260"/>
            <ac:spMk id="2" creationId="{00000000-0000-0000-0000-000000000000}"/>
          </ac:spMkLst>
        </pc:spChg>
        <pc:spChg chg="mod">
          <ac:chgData name="Fake Test User" userId="SID-0" providerId="Test" clId="FakeClientId" dt="2021-09-08T07:21:16.559" v="4" actId="790"/>
          <ac:spMkLst>
            <pc:docMk/>
            <pc:sldMk cId="1575721539" sldId="260"/>
            <ac:spMk id="3" creationId="{00000000-0000-0000-0000-000000000000}"/>
          </ac:spMkLst>
        </pc:spChg>
      </pc:sldChg>
      <pc:sldChg chg="modSp mod modNotes">
        <pc:chgData name="Fake Test User" userId="SID-0" providerId="Test" clId="FakeClientId" dt="2021-09-08T08:04:28.464" v="199" actId="790"/>
        <pc:sldMkLst>
          <pc:docMk/>
          <pc:sldMk cId="1003012626" sldId="261"/>
        </pc:sldMkLst>
        <pc:spChg chg="mod">
          <ac:chgData name="Fake Test User" userId="SID-0" providerId="Test" clId="FakeClientId" dt="2021-09-08T07:25:37.772" v="6" actId="790"/>
          <ac:spMkLst>
            <pc:docMk/>
            <pc:sldMk cId="1003012626" sldId="261"/>
            <ac:spMk id="2" creationId="{00000000-0000-0000-0000-000000000000}"/>
          </ac:spMkLst>
        </pc:spChg>
        <pc:spChg chg="mod">
          <ac:chgData name="Fake Test User" userId="SID-0" providerId="Test" clId="FakeClientId" dt="2021-09-08T07:25:37.772" v="6" actId="790"/>
          <ac:spMkLst>
            <pc:docMk/>
            <pc:sldMk cId="1003012626" sldId="261"/>
            <ac:spMk id="3" creationId="{00000000-0000-0000-0000-000000000000}"/>
          </ac:spMkLst>
        </pc:spChg>
      </pc:sldChg>
      <pc:sldChg chg="modSp mod modNotes">
        <pc:chgData name="Fake Test User" userId="SID-0" providerId="Test" clId="FakeClientId" dt="2021-09-08T08:04:32.620" v="201" actId="790"/>
        <pc:sldMkLst>
          <pc:docMk/>
          <pc:sldMk cId="3263914164" sldId="262"/>
        </pc:sldMkLst>
        <pc:spChg chg="mod">
          <ac:chgData name="Fake Test User" userId="SID-0" providerId="Test" clId="FakeClientId" dt="2021-09-08T07:26:13.156" v="15" actId="790"/>
          <ac:spMkLst>
            <pc:docMk/>
            <pc:sldMk cId="3263914164" sldId="262"/>
            <ac:spMk id="2" creationId="{00000000-0000-0000-0000-000000000000}"/>
          </ac:spMkLst>
        </pc:spChg>
        <pc:spChg chg="mod">
          <ac:chgData name="Fake Test User" userId="SID-0" providerId="Test" clId="FakeClientId" dt="2021-09-08T07:26:13.156" v="15" actId="790"/>
          <ac:spMkLst>
            <pc:docMk/>
            <pc:sldMk cId="3263914164" sldId="262"/>
            <ac:spMk id="3" creationId="{00000000-0000-0000-0000-000000000000}"/>
          </ac:spMkLst>
        </pc:spChg>
      </pc:sldChg>
      <pc:sldChg chg="modSp mod modNotes">
        <pc:chgData name="Fake Test User" userId="SID-0" providerId="Test" clId="FakeClientId" dt="2021-09-08T08:04:36.666" v="203" actId="790"/>
        <pc:sldMkLst>
          <pc:docMk/>
          <pc:sldMk cId="1396708006" sldId="263"/>
        </pc:sldMkLst>
        <pc:spChg chg="mod">
          <ac:chgData name="Fake Test User" userId="SID-0" providerId="Test" clId="FakeClientId" dt="2021-09-08T07:26:22.296" v="16" actId="790"/>
          <ac:spMkLst>
            <pc:docMk/>
            <pc:sldMk cId="1396708006" sldId="263"/>
            <ac:spMk id="2" creationId="{00000000-0000-0000-0000-000000000000}"/>
          </ac:spMkLst>
        </pc:spChg>
        <pc:spChg chg="mod">
          <ac:chgData name="Fake Test User" userId="SID-0" providerId="Test" clId="FakeClientId" dt="2021-09-08T07:26:22.296" v="16" actId="790"/>
          <ac:spMkLst>
            <pc:docMk/>
            <pc:sldMk cId="1396708006" sldId="263"/>
            <ac:spMk id="3" creationId="{00000000-0000-0000-0000-000000000000}"/>
          </ac:spMkLst>
        </pc:spChg>
        <pc:spChg chg="mod">
          <ac:chgData name="Fake Test User" userId="SID-0" providerId="Test" clId="FakeClientId" dt="2021-09-08T07:26:22.296" v="16" actId="790"/>
          <ac:spMkLst>
            <pc:docMk/>
            <pc:sldMk cId="1396708006" sldId="263"/>
            <ac:spMk id="4" creationId="{00000000-0000-0000-0000-000000000000}"/>
          </ac:spMkLst>
        </pc:spChg>
        <pc:spChg chg="mod">
          <ac:chgData name="Fake Test User" userId="SID-0" providerId="Test" clId="FakeClientId" dt="2021-09-08T07:26:22.296" v="16" actId="790"/>
          <ac:spMkLst>
            <pc:docMk/>
            <pc:sldMk cId="1396708006" sldId="263"/>
            <ac:spMk id="5" creationId="{00000000-0000-0000-0000-000000000000}"/>
          </ac:spMkLst>
        </pc:spChg>
        <pc:spChg chg="mod">
          <ac:chgData name="Fake Test User" userId="SID-0" providerId="Test" clId="FakeClientId" dt="2021-09-08T07:26:22.296" v="16" actId="790"/>
          <ac:spMkLst>
            <pc:docMk/>
            <pc:sldMk cId="1396708006" sldId="263"/>
            <ac:spMk id="6" creationId="{00000000-0000-0000-0000-000000000000}"/>
          </ac:spMkLst>
        </pc:spChg>
      </pc:sldChg>
      <pc:sldChg chg="modNotes">
        <pc:chgData name="Fake Test User" userId="SID-0" providerId="Test" clId="FakeClientId" dt="2021-09-08T08:06:16.707" v="220" actId="790"/>
        <pc:sldMkLst>
          <pc:docMk/>
          <pc:sldMk cId="1219691540" sldId="264"/>
        </pc:sldMkLst>
      </pc:sldChg>
      <pc:sldChg chg="modSp mod modNotes">
        <pc:chgData name="Fake Test User" userId="SID-0" providerId="Test" clId="FakeClientId" dt="2021-09-08T08:06:04.160" v="214" actId="790"/>
        <pc:sldMkLst>
          <pc:docMk/>
          <pc:sldMk cId="4080344515" sldId="265"/>
        </pc:sldMkLst>
        <pc:spChg chg="mod">
          <ac:chgData name="Fake Test User" userId="SID-0" providerId="Test" clId="FakeClientId" dt="2021-09-08T07:29:50.784" v="27" actId="790"/>
          <ac:spMkLst>
            <pc:docMk/>
            <pc:sldMk cId="4080344515" sldId="265"/>
            <ac:spMk id="2" creationId="{00000000-0000-0000-0000-000000000000}"/>
          </ac:spMkLst>
        </pc:spChg>
        <pc:graphicFrameChg chg="modGraphic">
          <ac:chgData name="Fake Test User" userId="SID-0" providerId="Test" clId="FakeClientId" dt="2021-09-08T07:30:00.560" v="29" actId="790"/>
          <ac:graphicFrameMkLst>
            <pc:docMk/>
            <pc:sldMk cId="4080344515" sldId="265"/>
            <ac:graphicFrameMk id="4" creationId="{00000000-0000-0000-0000-000000000000}"/>
          </ac:graphicFrameMkLst>
        </pc:graphicFrameChg>
      </pc:sldChg>
      <pc:sldChg chg="modSp mod modNotes">
        <pc:chgData name="Fake Test User" userId="SID-0" providerId="Test" clId="FakeClientId" dt="2021-09-08T08:05:51.613" v="208" actId="790"/>
        <pc:sldMkLst>
          <pc:docMk/>
          <pc:sldMk cId="3710835971" sldId="266"/>
        </pc:sldMkLst>
        <pc:spChg chg="mod">
          <ac:chgData name="Fake Test User" userId="SID-0" providerId="Test" clId="FakeClientId" dt="2021-09-08T07:29:22.115" v="24" actId="790"/>
          <ac:spMkLst>
            <pc:docMk/>
            <pc:sldMk cId="3710835971" sldId="266"/>
            <ac:spMk id="2" creationId="{00000000-0000-0000-0000-000000000000}"/>
          </ac:spMkLst>
        </pc:spChg>
        <pc:spChg chg="mod">
          <ac:chgData name="Fake Test User" userId="SID-0" providerId="Test" clId="FakeClientId" dt="2021-09-08T07:29:22.115" v="24" actId="790"/>
          <ac:spMkLst>
            <pc:docMk/>
            <pc:sldMk cId="3710835971" sldId="266"/>
            <ac:spMk id="3" creationId="{00000000-0000-0000-0000-000000000000}"/>
          </ac:spMkLst>
        </pc:spChg>
      </pc:sldChg>
      <pc:sldChg chg="modSp mod modNotes">
        <pc:chgData name="Fake Test User" userId="SID-0" providerId="Test" clId="FakeClientId" dt="2021-09-08T08:05:55.769" v="210" actId="790"/>
        <pc:sldMkLst>
          <pc:docMk/>
          <pc:sldMk cId="2298825228" sldId="267"/>
        </pc:sldMkLst>
        <pc:spChg chg="mod">
          <ac:chgData name="Fake Test User" userId="SID-0" providerId="Test" clId="FakeClientId" dt="2021-09-08T07:29:29.150" v="25" actId="790"/>
          <ac:spMkLst>
            <pc:docMk/>
            <pc:sldMk cId="2298825228" sldId="267"/>
            <ac:spMk id="2" creationId="{00000000-0000-0000-0000-000000000000}"/>
          </ac:spMkLst>
        </pc:spChg>
        <pc:spChg chg="mod">
          <ac:chgData name="Fake Test User" userId="SID-0" providerId="Test" clId="FakeClientId" dt="2021-09-08T07:29:29.150" v="25" actId="790"/>
          <ac:spMkLst>
            <pc:docMk/>
            <pc:sldMk cId="2298825228" sldId="267"/>
            <ac:spMk id="6" creationId="{00000000-0000-0000-0000-000000000000}"/>
          </ac:spMkLst>
        </pc:spChg>
        <pc:spChg chg="mod">
          <ac:chgData name="Fake Test User" userId="SID-0" providerId="Test" clId="FakeClientId" dt="2021-09-08T07:29:29.150" v="25" actId="790"/>
          <ac:spMkLst>
            <pc:docMk/>
            <pc:sldMk cId="2298825228" sldId="267"/>
            <ac:spMk id="7" creationId="{00000000-0000-0000-0000-000000000000}"/>
          </ac:spMkLst>
        </pc:spChg>
        <pc:spChg chg="mod">
          <ac:chgData name="Fake Test User" userId="SID-0" providerId="Test" clId="FakeClientId" dt="2021-09-08T07:29:29.150" v="25" actId="790"/>
          <ac:spMkLst>
            <pc:docMk/>
            <pc:sldMk cId="2298825228" sldId="267"/>
            <ac:spMk id="8" creationId="{00000000-0000-0000-0000-000000000000}"/>
          </ac:spMkLst>
        </pc:spChg>
        <pc:spChg chg="mod">
          <ac:chgData name="Fake Test User" userId="SID-0" providerId="Test" clId="FakeClientId" dt="2021-09-08T07:29:29.150" v="25" actId="790"/>
          <ac:spMkLst>
            <pc:docMk/>
            <pc:sldMk cId="2298825228" sldId="267"/>
            <ac:spMk id="9" creationId="{00000000-0000-0000-0000-000000000000}"/>
          </ac:spMkLst>
        </pc:spChg>
      </pc:sldChg>
      <pc:sldChg chg="modNotes">
        <pc:chgData name="Fake Test User" userId="SID-0" providerId="Test" clId="FakeClientId" dt="2021-09-08T08:04:41.518" v="205" actId="790"/>
        <pc:sldMkLst>
          <pc:docMk/>
          <pc:sldMk cId="3195037894" sldId="268"/>
        </pc:sldMkLst>
      </pc:sldChg>
      <pc:sldChg chg="modNotes">
        <pc:chgData name="Fake Test User" userId="SID-0" providerId="Test" clId="FakeClientId" dt="2021-09-08T08:06:21.113" v="222" actId="790"/>
        <pc:sldMkLst>
          <pc:docMk/>
          <pc:sldMk cId="3804310909" sldId="269"/>
        </pc:sldMkLst>
      </pc:sldChg>
      <pc:sldChg chg="modSp mod modNotes">
        <pc:chgData name="Fake Test User" userId="SID-0" providerId="Test" clId="FakeClientId" dt="2021-09-08T08:06:08.191" v="216" actId="790"/>
        <pc:sldMkLst>
          <pc:docMk/>
          <pc:sldMk cId="2062253349" sldId="270"/>
        </pc:sldMkLst>
        <pc:spChg chg="mod">
          <ac:chgData name="Fake Test User" userId="SID-0" providerId="Test" clId="FakeClientId" dt="2021-09-08T07:32:34.915" v="33" actId="790"/>
          <ac:spMkLst>
            <pc:docMk/>
            <pc:sldMk cId="2062253349" sldId="270"/>
            <ac:spMk id="2" creationId="{00000000-0000-0000-0000-000000000000}"/>
          </ac:spMkLst>
        </pc:spChg>
        <pc:spChg chg="mod">
          <ac:chgData name="Fake Test User" userId="SID-0" providerId="Test" clId="FakeClientId" dt="2021-09-08T07:32:34.915" v="33" actId="790"/>
          <ac:spMkLst>
            <pc:docMk/>
            <pc:sldMk cId="2062253349" sldId="270"/>
            <ac:spMk id="3" creationId="{00000000-0000-0000-0000-000000000000}"/>
          </ac:spMkLst>
        </pc:spChg>
      </pc:sldChg>
      <pc:sldChg chg="modSp mod modNotes">
        <pc:chgData name="Fake Test User" userId="SID-0" providerId="Test" clId="FakeClientId" dt="2021-09-08T08:06:12.316" v="218" actId="790"/>
        <pc:sldMkLst>
          <pc:docMk/>
          <pc:sldMk cId="1672275006" sldId="271"/>
        </pc:sldMkLst>
        <pc:spChg chg="mod">
          <ac:chgData name="Fake Test User" userId="SID-0" providerId="Test" clId="FakeClientId" dt="2021-09-08T07:32:39.418" v="34" actId="790"/>
          <ac:spMkLst>
            <pc:docMk/>
            <pc:sldMk cId="1672275006" sldId="271"/>
            <ac:spMk id="2" creationId="{00000000-0000-0000-0000-000000000000}"/>
          </ac:spMkLst>
        </pc:spChg>
        <pc:spChg chg="mod">
          <ac:chgData name="Fake Test User" userId="SID-0" providerId="Test" clId="FakeClientId" dt="2021-09-08T07:32:39.418" v="34" actId="790"/>
          <ac:spMkLst>
            <pc:docMk/>
            <pc:sldMk cId="1672275006" sldId="271"/>
            <ac:spMk id="3" creationId="{00000000-0000-0000-0000-000000000000}"/>
          </ac:spMkLst>
        </pc:spChg>
        <pc:spChg chg="mod">
          <ac:chgData name="Fake Test User" userId="SID-0" providerId="Test" clId="FakeClientId" dt="2021-09-08T07:32:39.418" v="34" actId="790"/>
          <ac:spMkLst>
            <pc:docMk/>
            <pc:sldMk cId="1672275006" sldId="271"/>
            <ac:spMk id="4" creationId="{00000000-0000-0000-0000-000000000000}"/>
          </ac:spMkLst>
        </pc:spChg>
        <pc:spChg chg="mod">
          <ac:chgData name="Fake Test User" userId="SID-0" providerId="Test" clId="FakeClientId" dt="2021-09-08T07:32:39.418" v="34" actId="790"/>
          <ac:spMkLst>
            <pc:docMk/>
            <pc:sldMk cId="1672275006" sldId="271"/>
            <ac:spMk id="5" creationId="{00000000-0000-0000-0000-000000000000}"/>
          </ac:spMkLst>
        </pc:spChg>
        <pc:spChg chg="mod">
          <ac:chgData name="Fake Test User" userId="SID-0" providerId="Test" clId="FakeClientId" dt="2021-09-08T07:32:39.418" v="34" actId="790"/>
          <ac:spMkLst>
            <pc:docMk/>
            <pc:sldMk cId="1672275006" sldId="271"/>
            <ac:spMk id="6" creationId="{00000000-0000-0000-0000-000000000000}"/>
          </ac:spMkLst>
        </pc:spChg>
      </pc:sldChg>
      <pc:sldChg chg="modNotes">
        <pc:chgData name="Fake Test User" userId="SID-0" providerId="Test" clId="FakeClientId" dt="2021-09-08T08:05:44.113" v="206" actId="790"/>
        <pc:sldMkLst>
          <pc:docMk/>
          <pc:sldMk cId="370758679" sldId="272"/>
        </pc:sldMkLst>
      </pc:sldChg>
      <pc:sldChg chg="modNotes">
        <pc:chgData name="Fake Test User" userId="SID-0" providerId="Test" clId="FakeClientId" dt="2021-09-08T08:06:00.097" v="212" actId="790"/>
        <pc:sldMkLst>
          <pc:docMk/>
          <pc:sldMk cId="2229419462" sldId="273"/>
        </pc:sldMkLst>
      </pc:sldChg>
      <pc:sldChg chg="modSp mod modNotes">
        <pc:chgData name="Fake Test User" userId="SID-0" providerId="Test" clId="FakeClientId" dt="2021-09-08T08:06:25.863" v="224" actId="790"/>
        <pc:sldMkLst>
          <pc:docMk/>
          <pc:sldMk cId="3589653851" sldId="274"/>
        </pc:sldMkLst>
        <pc:spChg chg="mod">
          <ac:chgData name="Fake Test User" userId="SID-0" providerId="Test" clId="FakeClientId" dt="2021-09-08T07:35:35.533" v="41" actId="790"/>
          <ac:spMkLst>
            <pc:docMk/>
            <pc:sldMk cId="3589653851" sldId="274"/>
            <ac:spMk id="2" creationId="{00000000-0000-0000-0000-000000000000}"/>
          </ac:spMkLst>
        </pc:spChg>
        <pc:spChg chg="mod">
          <ac:chgData name="Fake Test User" userId="SID-0" providerId="Test" clId="FakeClientId" dt="2021-09-08T07:35:35.533" v="41" actId="790"/>
          <ac:spMkLst>
            <pc:docMk/>
            <pc:sldMk cId="3589653851" sldId="274"/>
            <ac:spMk id="3" creationId="{00000000-0000-0000-0000-000000000000}"/>
          </ac:spMkLst>
        </pc:spChg>
      </pc:sldChg>
      <pc:sldChg chg="modSp mod modNotes">
        <pc:chgData name="Fake Test User" userId="SID-0" providerId="Test" clId="FakeClientId" dt="2021-09-08T08:06:30.316" v="226" actId="790"/>
        <pc:sldMkLst>
          <pc:docMk/>
          <pc:sldMk cId="165521436" sldId="275"/>
        </pc:sldMkLst>
        <pc:spChg chg="mod">
          <ac:chgData name="Fake Test User" userId="SID-0" providerId="Test" clId="FakeClientId" dt="2021-09-08T07:35:32.005" v="40" actId="790"/>
          <ac:spMkLst>
            <pc:docMk/>
            <pc:sldMk cId="165521436" sldId="275"/>
            <ac:spMk id="2" creationId="{00000000-0000-0000-0000-000000000000}"/>
          </ac:spMkLst>
        </pc:spChg>
        <pc:spChg chg="mod">
          <ac:chgData name="Fake Test User" userId="SID-0" providerId="Test" clId="FakeClientId" dt="2021-09-08T07:35:32.005" v="40" actId="790"/>
          <ac:spMkLst>
            <pc:docMk/>
            <pc:sldMk cId="165521436" sldId="275"/>
            <ac:spMk id="3" creationId="{00000000-0000-0000-0000-000000000000}"/>
          </ac:spMkLst>
        </pc:spChg>
      </pc:sldChg>
      <pc:sldChg chg="modSp mod modNotes">
        <pc:chgData name="Fake Test User" userId="SID-0" providerId="Test" clId="FakeClientId" dt="2021-09-08T08:06:34.597" v="228" actId="790"/>
        <pc:sldMkLst>
          <pc:docMk/>
          <pc:sldMk cId="303205020" sldId="276"/>
        </pc:sldMkLst>
        <pc:spChg chg="mod">
          <ac:chgData name="Fake Test User" userId="SID-0" providerId="Test" clId="FakeClientId" dt="2021-09-08T07:35:28.411" v="39" actId="790"/>
          <ac:spMkLst>
            <pc:docMk/>
            <pc:sldMk cId="303205020" sldId="276"/>
            <ac:spMk id="2" creationId="{00000000-0000-0000-0000-000000000000}"/>
          </ac:spMkLst>
        </pc:spChg>
        <pc:spChg chg="mod">
          <ac:chgData name="Fake Test User" userId="SID-0" providerId="Test" clId="FakeClientId" dt="2021-09-08T07:35:28.411" v="39" actId="790"/>
          <ac:spMkLst>
            <pc:docMk/>
            <pc:sldMk cId="303205020" sldId="276"/>
            <ac:spMk id="3" creationId="{00000000-0000-0000-0000-000000000000}"/>
          </ac:spMkLst>
        </pc:spChg>
      </pc:sldChg>
      <pc:sldMasterChg chg="modSp mod modSldLayout">
        <pc:chgData name="Fake Test User" userId="SID-0" providerId="Test" clId="FakeClientId" dt="2021-09-08T07:39:30.445" v="77" actId="790"/>
        <pc:sldMasterMkLst>
          <pc:docMk/>
          <pc:sldMasterMk cId="0" sldId="2147483648"/>
        </pc:sldMasterMkLst>
        <pc:spChg chg="mod">
          <ac:chgData name="Fake Test User" userId="SID-0" providerId="Test" clId="FakeClientId" dt="2021-09-08T07:36:30.230" v="43" actId="790"/>
          <ac:spMkLst>
            <pc:docMk/>
            <pc:sldMasterMk cId="0" sldId="2147483648"/>
            <ac:spMk id="2" creationId="{00000000-0000-0000-0000-000000000000}"/>
          </ac:spMkLst>
        </pc:spChg>
        <pc:spChg chg="mod">
          <ac:chgData name="Fake Test User" userId="SID-0" providerId="Test" clId="FakeClientId" dt="2021-09-08T07:36:30.230" v="43" actId="790"/>
          <ac:spMkLst>
            <pc:docMk/>
            <pc:sldMasterMk cId="0" sldId="2147483648"/>
            <ac:spMk id="3" creationId="{00000000-0000-0000-0000-000000000000}"/>
          </ac:spMkLst>
        </pc:spChg>
        <pc:spChg chg="mod">
          <ac:chgData name="Fake Test User" userId="SID-0" providerId="Test" clId="FakeClientId" dt="2021-09-08T07:36:30.230" v="43" actId="790"/>
          <ac:spMkLst>
            <pc:docMk/>
            <pc:sldMasterMk cId="0" sldId="2147483648"/>
            <ac:spMk id="4" creationId="{00000000-0000-0000-0000-000000000000}"/>
          </ac:spMkLst>
        </pc:spChg>
        <pc:spChg chg="mod">
          <ac:chgData name="Fake Test User" userId="SID-0" providerId="Test" clId="FakeClientId" dt="2021-09-08T07:36:30.230" v="43" actId="790"/>
          <ac:spMkLst>
            <pc:docMk/>
            <pc:sldMasterMk cId="0" sldId="2147483648"/>
            <ac:spMk id="5" creationId="{00000000-0000-0000-0000-000000000000}"/>
          </ac:spMkLst>
        </pc:spChg>
        <pc:spChg chg="mod">
          <ac:chgData name="Fake Test User" userId="SID-0" providerId="Test" clId="FakeClientId" dt="2021-09-08T07:36:30.230" v="43" actId="790"/>
          <ac:spMkLst>
            <pc:docMk/>
            <pc:sldMasterMk cId="0" sldId="2147483648"/>
            <ac:spMk id="6" creationId="{00000000-0000-0000-0000-000000000000}"/>
          </ac:spMkLst>
        </pc:spChg>
        <pc:sldLayoutChg chg="modSp mod">
          <pc:chgData name="Fake Test User" userId="SID-0" providerId="Test" clId="FakeClientId" dt="2021-09-08T07:36:34.868" v="45" actId="790"/>
          <pc:sldLayoutMkLst>
            <pc:docMk/>
            <pc:sldMasterMk cId="0" sldId="2147483648"/>
            <pc:sldLayoutMk cId="0" sldId="2147483649"/>
          </pc:sldLayoutMkLst>
          <pc:spChg chg="mod">
            <ac:chgData name="Fake Test User" userId="SID-0" providerId="Test" clId="FakeClientId" dt="2021-09-08T07:36:34.868" v="45" actId="790"/>
            <ac:spMkLst>
              <pc:docMk/>
              <pc:sldMasterMk cId="0" sldId="2147483648"/>
              <pc:sldLayoutMk cId="0" sldId="2147483649"/>
              <ac:spMk id="2" creationId="{00000000-0000-0000-0000-000000000000}"/>
            </ac:spMkLst>
          </pc:spChg>
          <pc:spChg chg="mod">
            <ac:chgData name="Fake Test User" userId="SID-0" providerId="Test" clId="FakeClientId" dt="2021-09-08T07:36:34.868" v="45" actId="790"/>
            <ac:spMkLst>
              <pc:docMk/>
              <pc:sldMasterMk cId="0" sldId="2147483648"/>
              <pc:sldLayoutMk cId="0" sldId="2147483649"/>
              <ac:spMk id="3" creationId="{00000000-0000-0000-0000-000000000000}"/>
            </ac:spMkLst>
          </pc:spChg>
          <pc:spChg chg="mod">
            <ac:chgData name="Fake Test User" userId="SID-0" providerId="Test" clId="FakeClientId" dt="2021-09-08T07:36:34.868" v="45" actId="790"/>
            <ac:spMkLst>
              <pc:docMk/>
              <pc:sldMasterMk cId="0" sldId="2147483648"/>
              <pc:sldLayoutMk cId="0" sldId="2147483649"/>
              <ac:spMk id="4" creationId="{00000000-0000-0000-0000-000000000000}"/>
            </ac:spMkLst>
          </pc:spChg>
          <pc:spChg chg="mod">
            <ac:chgData name="Fake Test User" userId="SID-0" providerId="Test" clId="FakeClientId" dt="2021-09-08T07:36:34.868" v="45" actId="790"/>
            <ac:spMkLst>
              <pc:docMk/>
              <pc:sldMasterMk cId="0" sldId="2147483648"/>
              <pc:sldLayoutMk cId="0" sldId="2147483649"/>
              <ac:spMk id="5" creationId="{00000000-0000-0000-0000-000000000000}"/>
            </ac:spMkLst>
          </pc:spChg>
          <pc:spChg chg="mod">
            <ac:chgData name="Fake Test User" userId="SID-0" providerId="Test" clId="FakeClientId" dt="2021-09-08T07:36:34.868" v="45" actId="790"/>
            <ac:spMkLst>
              <pc:docMk/>
              <pc:sldMasterMk cId="0" sldId="2147483648"/>
              <pc:sldLayoutMk cId="0" sldId="2147483649"/>
              <ac:spMk id="6" creationId="{00000000-0000-0000-0000-000000000000}"/>
            </ac:spMkLst>
          </pc:spChg>
        </pc:sldLayoutChg>
        <pc:sldLayoutChg chg="modSp mod">
          <pc:chgData name="Fake Test User" userId="SID-0" providerId="Test" clId="FakeClientId" dt="2021-09-08T07:36:39.271" v="47" actId="790"/>
          <pc:sldLayoutMkLst>
            <pc:docMk/>
            <pc:sldMasterMk cId="0" sldId="2147483648"/>
            <pc:sldLayoutMk cId="0" sldId="2147483650"/>
          </pc:sldLayoutMkLst>
          <pc:spChg chg="mod">
            <ac:chgData name="Fake Test User" userId="SID-0" providerId="Test" clId="FakeClientId" dt="2021-09-08T07:36:39.271" v="47" actId="790"/>
            <ac:spMkLst>
              <pc:docMk/>
              <pc:sldMasterMk cId="0" sldId="2147483648"/>
              <pc:sldLayoutMk cId="0" sldId="2147483650"/>
              <ac:spMk id="2" creationId="{00000000-0000-0000-0000-000000000000}"/>
            </ac:spMkLst>
          </pc:spChg>
          <pc:spChg chg="mod">
            <ac:chgData name="Fake Test User" userId="SID-0" providerId="Test" clId="FakeClientId" dt="2021-09-08T07:36:39.271" v="47" actId="790"/>
            <ac:spMkLst>
              <pc:docMk/>
              <pc:sldMasterMk cId="0" sldId="2147483648"/>
              <pc:sldLayoutMk cId="0" sldId="2147483650"/>
              <ac:spMk id="3" creationId="{00000000-0000-0000-0000-000000000000}"/>
            </ac:spMkLst>
          </pc:spChg>
          <pc:spChg chg="mod">
            <ac:chgData name="Fake Test User" userId="SID-0" providerId="Test" clId="FakeClientId" dt="2021-09-08T07:36:39.271" v="47" actId="790"/>
            <ac:spMkLst>
              <pc:docMk/>
              <pc:sldMasterMk cId="0" sldId="2147483648"/>
              <pc:sldLayoutMk cId="0" sldId="2147483650"/>
              <ac:spMk id="4" creationId="{00000000-0000-0000-0000-000000000000}"/>
            </ac:spMkLst>
          </pc:spChg>
          <pc:spChg chg="mod">
            <ac:chgData name="Fake Test User" userId="SID-0" providerId="Test" clId="FakeClientId" dt="2021-09-08T07:36:39.271" v="47" actId="790"/>
            <ac:spMkLst>
              <pc:docMk/>
              <pc:sldMasterMk cId="0" sldId="2147483648"/>
              <pc:sldLayoutMk cId="0" sldId="2147483650"/>
              <ac:spMk id="5" creationId="{00000000-0000-0000-0000-000000000000}"/>
            </ac:spMkLst>
          </pc:spChg>
          <pc:spChg chg="mod">
            <ac:chgData name="Fake Test User" userId="SID-0" providerId="Test" clId="FakeClientId" dt="2021-09-08T07:36:39.271" v="47" actId="790"/>
            <ac:spMkLst>
              <pc:docMk/>
              <pc:sldMasterMk cId="0" sldId="2147483648"/>
              <pc:sldLayoutMk cId="0" sldId="2147483650"/>
              <ac:spMk id="6" creationId="{00000000-0000-0000-0000-000000000000}"/>
            </ac:spMkLst>
          </pc:spChg>
        </pc:sldLayoutChg>
        <pc:sldLayoutChg chg="modSp mod">
          <pc:chgData name="Fake Test User" userId="SID-0" providerId="Test" clId="FakeClientId" dt="2021-09-08T07:36:43.695" v="49" actId="790"/>
          <pc:sldLayoutMkLst>
            <pc:docMk/>
            <pc:sldMasterMk cId="0" sldId="2147483648"/>
            <pc:sldLayoutMk cId="0" sldId="2147483651"/>
          </pc:sldLayoutMkLst>
          <pc:spChg chg="mod">
            <ac:chgData name="Fake Test User" userId="SID-0" providerId="Test" clId="FakeClientId" dt="2021-09-08T07:36:43.695" v="49" actId="790"/>
            <ac:spMkLst>
              <pc:docMk/>
              <pc:sldMasterMk cId="0" sldId="2147483648"/>
              <pc:sldLayoutMk cId="0" sldId="2147483651"/>
              <ac:spMk id="2" creationId="{00000000-0000-0000-0000-000000000000}"/>
            </ac:spMkLst>
          </pc:spChg>
          <pc:spChg chg="mod">
            <ac:chgData name="Fake Test User" userId="SID-0" providerId="Test" clId="FakeClientId" dt="2021-09-08T07:36:43.695" v="49" actId="790"/>
            <ac:spMkLst>
              <pc:docMk/>
              <pc:sldMasterMk cId="0" sldId="2147483648"/>
              <pc:sldLayoutMk cId="0" sldId="2147483651"/>
              <ac:spMk id="3" creationId="{00000000-0000-0000-0000-000000000000}"/>
            </ac:spMkLst>
          </pc:spChg>
          <pc:spChg chg="mod">
            <ac:chgData name="Fake Test User" userId="SID-0" providerId="Test" clId="FakeClientId" dt="2021-09-08T07:36:43.695" v="49" actId="790"/>
            <ac:spMkLst>
              <pc:docMk/>
              <pc:sldMasterMk cId="0" sldId="2147483648"/>
              <pc:sldLayoutMk cId="0" sldId="2147483651"/>
              <ac:spMk id="4" creationId="{00000000-0000-0000-0000-000000000000}"/>
            </ac:spMkLst>
          </pc:spChg>
          <pc:spChg chg="mod">
            <ac:chgData name="Fake Test User" userId="SID-0" providerId="Test" clId="FakeClientId" dt="2021-09-08T07:36:43.695" v="49" actId="790"/>
            <ac:spMkLst>
              <pc:docMk/>
              <pc:sldMasterMk cId="0" sldId="2147483648"/>
              <pc:sldLayoutMk cId="0" sldId="2147483651"/>
              <ac:spMk id="5" creationId="{00000000-0000-0000-0000-000000000000}"/>
            </ac:spMkLst>
          </pc:spChg>
          <pc:spChg chg="mod">
            <ac:chgData name="Fake Test User" userId="SID-0" providerId="Test" clId="FakeClientId" dt="2021-09-08T07:36:43.695" v="49" actId="790"/>
            <ac:spMkLst>
              <pc:docMk/>
              <pc:sldMasterMk cId="0" sldId="2147483648"/>
              <pc:sldLayoutMk cId="0" sldId="2147483651"/>
              <ac:spMk id="6" creationId="{00000000-0000-0000-0000-000000000000}"/>
            </ac:spMkLst>
          </pc:spChg>
        </pc:sldLayoutChg>
        <pc:sldLayoutChg chg="modSp mod">
          <pc:chgData name="Fake Test User" userId="SID-0" providerId="Test" clId="FakeClientId" dt="2021-09-08T07:36:47.903" v="51" actId="790"/>
          <pc:sldLayoutMkLst>
            <pc:docMk/>
            <pc:sldMasterMk cId="0" sldId="2147483648"/>
            <pc:sldLayoutMk cId="0" sldId="2147483652"/>
          </pc:sldLayoutMkLst>
          <pc:spChg chg="mod">
            <ac:chgData name="Fake Test User" userId="SID-0" providerId="Test" clId="FakeClientId" dt="2021-09-08T07:36:47.903" v="51" actId="790"/>
            <ac:spMkLst>
              <pc:docMk/>
              <pc:sldMasterMk cId="0" sldId="2147483648"/>
              <pc:sldLayoutMk cId="0" sldId="2147483652"/>
              <ac:spMk id="2" creationId="{00000000-0000-0000-0000-000000000000}"/>
            </ac:spMkLst>
          </pc:spChg>
          <pc:spChg chg="mod">
            <ac:chgData name="Fake Test User" userId="SID-0" providerId="Test" clId="FakeClientId" dt="2021-09-08T07:36:47.903" v="51" actId="790"/>
            <ac:spMkLst>
              <pc:docMk/>
              <pc:sldMasterMk cId="0" sldId="2147483648"/>
              <pc:sldLayoutMk cId="0" sldId="2147483652"/>
              <ac:spMk id="3" creationId="{00000000-0000-0000-0000-000000000000}"/>
            </ac:spMkLst>
          </pc:spChg>
          <pc:spChg chg="mod">
            <ac:chgData name="Fake Test User" userId="SID-0" providerId="Test" clId="FakeClientId" dt="2021-09-08T07:36:47.903" v="51" actId="790"/>
            <ac:spMkLst>
              <pc:docMk/>
              <pc:sldMasterMk cId="0" sldId="2147483648"/>
              <pc:sldLayoutMk cId="0" sldId="2147483652"/>
              <ac:spMk id="4" creationId="{00000000-0000-0000-0000-000000000000}"/>
            </ac:spMkLst>
          </pc:spChg>
          <pc:spChg chg="mod">
            <ac:chgData name="Fake Test User" userId="SID-0" providerId="Test" clId="FakeClientId" dt="2021-09-08T07:36:47.903" v="51" actId="790"/>
            <ac:spMkLst>
              <pc:docMk/>
              <pc:sldMasterMk cId="0" sldId="2147483648"/>
              <pc:sldLayoutMk cId="0" sldId="2147483652"/>
              <ac:spMk id="5" creationId="{00000000-0000-0000-0000-000000000000}"/>
            </ac:spMkLst>
          </pc:spChg>
          <pc:spChg chg="mod">
            <ac:chgData name="Fake Test User" userId="SID-0" providerId="Test" clId="FakeClientId" dt="2021-09-08T07:36:47.903" v="51" actId="790"/>
            <ac:spMkLst>
              <pc:docMk/>
              <pc:sldMasterMk cId="0" sldId="2147483648"/>
              <pc:sldLayoutMk cId="0" sldId="2147483652"/>
              <ac:spMk id="6" creationId="{00000000-0000-0000-0000-000000000000}"/>
            </ac:spMkLst>
          </pc:spChg>
          <pc:spChg chg="mod">
            <ac:chgData name="Fake Test User" userId="SID-0" providerId="Test" clId="FakeClientId" dt="2021-09-08T07:36:47.903" v="51" actId="790"/>
            <ac:spMkLst>
              <pc:docMk/>
              <pc:sldMasterMk cId="0" sldId="2147483648"/>
              <pc:sldLayoutMk cId="0" sldId="2147483652"/>
              <ac:spMk id="7" creationId="{00000000-0000-0000-0000-000000000000}"/>
            </ac:spMkLst>
          </pc:spChg>
        </pc:sldLayoutChg>
        <pc:sldLayoutChg chg="modSp mod">
          <pc:chgData name="Fake Test User" userId="SID-0" providerId="Test" clId="FakeClientId" dt="2021-09-08T07:36:52.481" v="53" actId="790"/>
          <pc:sldLayoutMkLst>
            <pc:docMk/>
            <pc:sldMasterMk cId="0" sldId="2147483648"/>
            <pc:sldLayoutMk cId="0" sldId="2147483653"/>
          </pc:sldLayoutMkLst>
          <pc:spChg chg="mod">
            <ac:chgData name="Fake Test User" userId="SID-0" providerId="Test" clId="FakeClientId" dt="2021-09-08T07:36:52.481" v="53" actId="790"/>
            <ac:spMkLst>
              <pc:docMk/>
              <pc:sldMasterMk cId="0" sldId="2147483648"/>
              <pc:sldLayoutMk cId="0" sldId="2147483653"/>
              <ac:spMk id="2"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3"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4"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5"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6"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7"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8" creationId="{00000000-0000-0000-0000-000000000000}"/>
            </ac:spMkLst>
          </pc:spChg>
          <pc:spChg chg="mod">
            <ac:chgData name="Fake Test User" userId="SID-0" providerId="Test" clId="FakeClientId" dt="2021-09-08T07:36:52.481" v="53" actId="790"/>
            <ac:spMkLst>
              <pc:docMk/>
              <pc:sldMasterMk cId="0" sldId="2147483648"/>
              <pc:sldLayoutMk cId="0" sldId="2147483653"/>
              <ac:spMk id="9" creationId="{00000000-0000-0000-0000-000000000000}"/>
            </ac:spMkLst>
          </pc:spChg>
        </pc:sldLayoutChg>
        <pc:sldLayoutChg chg="modSp mod">
          <pc:chgData name="Fake Test User" userId="SID-0" providerId="Test" clId="FakeClientId" dt="2021-09-08T07:36:57.035" v="55" actId="790"/>
          <pc:sldLayoutMkLst>
            <pc:docMk/>
            <pc:sldMasterMk cId="0" sldId="2147483648"/>
            <pc:sldLayoutMk cId="0" sldId="2147483654"/>
          </pc:sldLayoutMkLst>
          <pc:spChg chg="mod">
            <ac:chgData name="Fake Test User" userId="SID-0" providerId="Test" clId="FakeClientId" dt="2021-09-08T07:36:57.035" v="55" actId="790"/>
            <ac:spMkLst>
              <pc:docMk/>
              <pc:sldMasterMk cId="0" sldId="2147483648"/>
              <pc:sldLayoutMk cId="0" sldId="2147483654"/>
              <ac:spMk id="2" creationId="{00000000-0000-0000-0000-000000000000}"/>
            </ac:spMkLst>
          </pc:spChg>
          <pc:spChg chg="mod">
            <ac:chgData name="Fake Test User" userId="SID-0" providerId="Test" clId="FakeClientId" dt="2021-09-08T07:36:57.035" v="55" actId="790"/>
            <ac:spMkLst>
              <pc:docMk/>
              <pc:sldMasterMk cId="0" sldId="2147483648"/>
              <pc:sldLayoutMk cId="0" sldId="2147483654"/>
              <ac:spMk id="3" creationId="{00000000-0000-0000-0000-000000000000}"/>
            </ac:spMkLst>
          </pc:spChg>
          <pc:spChg chg="mod">
            <ac:chgData name="Fake Test User" userId="SID-0" providerId="Test" clId="FakeClientId" dt="2021-09-08T07:36:57.035" v="55" actId="790"/>
            <ac:spMkLst>
              <pc:docMk/>
              <pc:sldMasterMk cId="0" sldId="2147483648"/>
              <pc:sldLayoutMk cId="0" sldId="2147483654"/>
              <ac:spMk id="4" creationId="{00000000-0000-0000-0000-000000000000}"/>
            </ac:spMkLst>
          </pc:spChg>
          <pc:spChg chg="mod">
            <ac:chgData name="Fake Test User" userId="SID-0" providerId="Test" clId="FakeClientId" dt="2021-09-08T07:36:57.035" v="55" actId="790"/>
            <ac:spMkLst>
              <pc:docMk/>
              <pc:sldMasterMk cId="0" sldId="2147483648"/>
              <pc:sldLayoutMk cId="0" sldId="2147483654"/>
              <ac:spMk id="5" creationId="{00000000-0000-0000-0000-000000000000}"/>
            </ac:spMkLst>
          </pc:spChg>
        </pc:sldLayoutChg>
        <pc:sldLayoutChg chg="modSp mod">
          <pc:chgData name="Fake Test User" userId="SID-0" providerId="Test" clId="FakeClientId" dt="2021-09-08T07:37:05.783" v="57" actId="790"/>
          <pc:sldLayoutMkLst>
            <pc:docMk/>
            <pc:sldMasterMk cId="0" sldId="2147483648"/>
            <pc:sldLayoutMk cId="0" sldId="2147483655"/>
          </pc:sldLayoutMkLst>
          <pc:spChg chg="mod">
            <ac:chgData name="Fake Test User" userId="SID-0" providerId="Test" clId="FakeClientId" dt="2021-09-08T07:37:05.783" v="57" actId="790"/>
            <ac:spMkLst>
              <pc:docMk/>
              <pc:sldMasterMk cId="0" sldId="2147483648"/>
              <pc:sldLayoutMk cId="0" sldId="2147483655"/>
              <ac:spMk id="2" creationId="{00000000-0000-0000-0000-000000000000}"/>
            </ac:spMkLst>
          </pc:spChg>
          <pc:spChg chg="mod">
            <ac:chgData name="Fake Test User" userId="SID-0" providerId="Test" clId="FakeClientId" dt="2021-09-08T07:37:05.783" v="57" actId="790"/>
            <ac:spMkLst>
              <pc:docMk/>
              <pc:sldMasterMk cId="0" sldId="2147483648"/>
              <pc:sldLayoutMk cId="0" sldId="2147483655"/>
              <ac:spMk id="3" creationId="{00000000-0000-0000-0000-000000000000}"/>
            </ac:spMkLst>
          </pc:spChg>
          <pc:spChg chg="mod">
            <ac:chgData name="Fake Test User" userId="SID-0" providerId="Test" clId="FakeClientId" dt="2021-09-08T07:37:05.783" v="57" actId="790"/>
            <ac:spMkLst>
              <pc:docMk/>
              <pc:sldMasterMk cId="0" sldId="2147483648"/>
              <pc:sldLayoutMk cId="0" sldId="2147483655"/>
              <ac:spMk id="4" creationId="{00000000-0000-0000-0000-000000000000}"/>
            </ac:spMkLst>
          </pc:spChg>
        </pc:sldLayoutChg>
        <pc:sldLayoutChg chg="modSp mod">
          <pc:chgData name="Fake Test User" userId="SID-0" providerId="Test" clId="FakeClientId" dt="2021-09-08T07:37:51.039" v="59" actId="790"/>
          <pc:sldLayoutMkLst>
            <pc:docMk/>
            <pc:sldMasterMk cId="0" sldId="2147483648"/>
            <pc:sldLayoutMk cId="0" sldId="2147483656"/>
          </pc:sldLayoutMkLst>
          <pc:spChg chg="mod">
            <ac:chgData name="Fake Test User" userId="SID-0" providerId="Test" clId="FakeClientId" dt="2021-09-08T07:37:51.039" v="59" actId="790"/>
            <ac:spMkLst>
              <pc:docMk/>
              <pc:sldMasterMk cId="0" sldId="2147483648"/>
              <pc:sldLayoutMk cId="0" sldId="2147483656"/>
              <ac:spMk id="2" creationId="{00000000-0000-0000-0000-000000000000}"/>
            </ac:spMkLst>
          </pc:spChg>
          <pc:spChg chg="mod">
            <ac:chgData name="Fake Test User" userId="SID-0" providerId="Test" clId="FakeClientId" dt="2021-09-08T07:37:51.039" v="59" actId="790"/>
            <ac:spMkLst>
              <pc:docMk/>
              <pc:sldMasterMk cId="0" sldId="2147483648"/>
              <pc:sldLayoutMk cId="0" sldId="2147483656"/>
              <ac:spMk id="3" creationId="{00000000-0000-0000-0000-000000000000}"/>
            </ac:spMkLst>
          </pc:spChg>
          <pc:spChg chg="mod">
            <ac:chgData name="Fake Test User" userId="SID-0" providerId="Test" clId="FakeClientId" dt="2021-09-08T07:37:51.039" v="59" actId="790"/>
            <ac:spMkLst>
              <pc:docMk/>
              <pc:sldMasterMk cId="0" sldId="2147483648"/>
              <pc:sldLayoutMk cId="0" sldId="2147483656"/>
              <ac:spMk id="4" creationId="{00000000-0000-0000-0000-000000000000}"/>
            </ac:spMkLst>
          </pc:spChg>
          <pc:spChg chg="mod">
            <ac:chgData name="Fake Test User" userId="SID-0" providerId="Test" clId="FakeClientId" dt="2021-09-08T07:37:51.039" v="59" actId="790"/>
            <ac:spMkLst>
              <pc:docMk/>
              <pc:sldMasterMk cId="0" sldId="2147483648"/>
              <pc:sldLayoutMk cId="0" sldId="2147483656"/>
              <ac:spMk id="5" creationId="{00000000-0000-0000-0000-000000000000}"/>
            </ac:spMkLst>
          </pc:spChg>
          <pc:spChg chg="mod">
            <ac:chgData name="Fake Test User" userId="SID-0" providerId="Test" clId="FakeClientId" dt="2021-09-08T07:37:51.039" v="59" actId="790"/>
            <ac:spMkLst>
              <pc:docMk/>
              <pc:sldMasterMk cId="0" sldId="2147483648"/>
              <pc:sldLayoutMk cId="0" sldId="2147483656"/>
              <ac:spMk id="6" creationId="{00000000-0000-0000-0000-000000000000}"/>
            </ac:spMkLst>
          </pc:spChg>
          <pc:spChg chg="mod">
            <ac:chgData name="Fake Test User" userId="SID-0" providerId="Test" clId="FakeClientId" dt="2021-09-08T07:37:51.039" v="59" actId="790"/>
            <ac:spMkLst>
              <pc:docMk/>
              <pc:sldMasterMk cId="0" sldId="2147483648"/>
              <pc:sldLayoutMk cId="0" sldId="2147483656"/>
              <ac:spMk id="7" creationId="{00000000-0000-0000-0000-000000000000}"/>
            </ac:spMkLst>
          </pc:spChg>
        </pc:sldLayoutChg>
        <pc:sldLayoutChg chg="modSp mod">
          <pc:chgData name="Fake Test User" userId="SID-0" providerId="Test" clId="FakeClientId" dt="2021-09-08T07:37:55.599" v="61" actId="790"/>
          <pc:sldLayoutMkLst>
            <pc:docMk/>
            <pc:sldMasterMk cId="0" sldId="2147483648"/>
            <pc:sldLayoutMk cId="0" sldId="2147483657"/>
          </pc:sldLayoutMkLst>
          <pc:spChg chg="mod">
            <ac:chgData name="Fake Test User" userId="SID-0" providerId="Test" clId="FakeClientId" dt="2021-09-08T07:37:55.599" v="61" actId="790"/>
            <ac:spMkLst>
              <pc:docMk/>
              <pc:sldMasterMk cId="0" sldId="2147483648"/>
              <pc:sldLayoutMk cId="0" sldId="2147483657"/>
              <ac:spMk id="2" creationId="{00000000-0000-0000-0000-000000000000}"/>
            </ac:spMkLst>
          </pc:spChg>
          <pc:spChg chg="mod">
            <ac:chgData name="Fake Test User" userId="SID-0" providerId="Test" clId="FakeClientId" dt="2021-09-08T07:37:55.599" v="61" actId="790"/>
            <ac:spMkLst>
              <pc:docMk/>
              <pc:sldMasterMk cId="0" sldId="2147483648"/>
              <pc:sldLayoutMk cId="0" sldId="2147483657"/>
              <ac:spMk id="3" creationId="{00000000-0000-0000-0000-000000000000}"/>
            </ac:spMkLst>
          </pc:spChg>
          <pc:spChg chg="mod">
            <ac:chgData name="Fake Test User" userId="SID-0" providerId="Test" clId="FakeClientId" dt="2021-09-08T07:37:55.599" v="61" actId="790"/>
            <ac:spMkLst>
              <pc:docMk/>
              <pc:sldMasterMk cId="0" sldId="2147483648"/>
              <pc:sldLayoutMk cId="0" sldId="2147483657"/>
              <ac:spMk id="4" creationId="{00000000-0000-0000-0000-000000000000}"/>
            </ac:spMkLst>
          </pc:spChg>
          <pc:spChg chg="mod">
            <ac:chgData name="Fake Test User" userId="SID-0" providerId="Test" clId="FakeClientId" dt="2021-09-08T07:37:55.599" v="61" actId="790"/>
            <ac:spMkLst>
              <pc:docMk/>
              <pc:sldMasterMk cId="0" sldId="2147483648"/>
              <pc:sldLayoutMk cId="0" sldId="2147483657"/>
              <ac:spMk id="5" creationId="{00000000-0000-0000-0000-000000000000}"/>
            </ac:spMkLst>
          </pc:spChg>
          <pc:spChg chg="mod">
            <ac:chgData name="Fake Test User" userId="SID-0" providerId="Test" clId="FakeClientId" dt="2021-09-08T07:37:55.599" v="61" actId="790"/>
            <ac:spMkLst>
              <pc:docMk/>
              <pc:sldMasterMk cId="0" sldId="2147483648"/>
              <pc:sldLayoutMk cId="0" sldId="2147483657"/>
              <ac:spMk id="6" creationId="{00000000-0000-0000-0000-000000000000}"/>
            </ac:spMkLst>
          </pc:spChg>
          <pc:spChg chg="mod">
            <ac:chgData name="Fake Test User" userId="SID-0" providerId="Test" clId="FakeClientId" dt="2021-09-08T07:37:55.599" v="61" actId="790"/>
            <ac:spMkLst>
              <pc:docMk/>
              <pc:sldMasterMk cId="0" sldId="2147483648"/>
              <pc:sldLayoutMk cId="0" sldId="2147483657"/>
              <ac:spMk id="7" creationId="{00000000-0000-0000-0000-000000000000}"/>
            </ac:spMkLst>
          </pc:spChg>
        </pc:sldLayoutChg>
        <pc:sldLayoutChg chg="modSp mod">
          <pc:chgData name="Fake Test User" userId="SID-0" providerId="Test" clId="FakeClientId" dt="2021-09-08T07:39:26.060" v="75" actId="790"/>
          <pc:sldLayoutMkLst>
            <pc:docMk/>
            <pc:sldMasterMk cId="0" sldId="2147483648"/>
            <pc:sldLayoutMk cId="0" sldId="2147483658"/>
          </pc:sldLayoutMkLst>
          <pc:spChg chg="mod">
            <ac:chgData name="Fake Test User" userId="SID-0" providerId="Test" clId="FakeClientId" dt="2021-09-08T07:39:26.060" v="75" actId="790"/>
            <ac:spMkLst>
              <pc:docMk/>
              <pc:sldMasterMk cId="0" sldId="2147483648"/>
              <pc:sldLayoutMk cId="0" sldId="2147483658"/>
              <ac:spMk id="2" creationId="{00000000-0000-0000-0000-000000000000}"/>
            </ac:spMkLst>
          </pc:spChg>
          <pc:spChg chg="mod">
            <ac:chgData name="Fake Test User" userId="SID-0" providerId="Test" clId="FakeClientId" dt="2021-09-08T07:39:26.060" v="75" actId="790"/>
            <ac:spMkLst>
              <pc:docMk/>
              <pc:sldMasterMk cId="0" sldId="2147483648"/>
              <pc:sldLayoutMk cId="0" sldId="2147483658"/>
              <ac:spMk id="3" creationId="{00000000-0000-0000-0000-000000000000}"/>
            </ac:spMkLst>
          </pc:spChg>
          <pc:spChg chg="mod">
            <ac:chgData name="Fake Test User" userId="SID-0" providerId="Test" clId="FakeClientId" dt="2021-09-08T07:39:26.060" v="75" actId="790"/>
            <ac:spMkLst>
              <pc:docMk/>
              <pc:sldMasterMk cId="0" sldId="2147483648"/>
              <pc:sldLayoutMk cId="0" sldId="2147483658"/>
              <ac:spMk id="4" creationId="{00000000-0000-0000-0000-000000000000}"/>
            </ac:spMkLst>
          </pc:spChg>
          <pc:spChg chg="mod">
            <ac:chgData name="Fake Test User" userId="SID-0" providerId="Test" clId="FakeClientId" dt="2021-09-08T07:39:26.060" v="75" actId="790"/>
            <ac:spMkLst>
              <pc:docMk/>
              <pc:sldMasterMk cId="0" sldId="2147483648"/>
              <pc:sldLayoutMk cId="0" sldId="2147483658"/>
              <ac:spMk id="5" creationId="{00000000-0000-0000-0000-000000000000}"/>
            </ac:spMkLst>
          </pc:spChg>
          <pc:spChg chg="mod">
            <ac:chgData name="Fake Test User" userId="SID-0" providerId="Test" clId="FakeClientId" dt="2021-09-08T07:39:26.060" v="75" actId="790"/>
            <ac:spMkLst>
              <pc:docMk/>
              <pc:sldMasterMk cId="0" sldId="2147483648"/>
              <pc:sldLayoutMk cId="0" sldId="2147483658"/>
              <ac:spMk id="6" creationId="{00000000-0000-0000-0000-000000000000}"/>
            </ac:spMkLst>
          </pc:spChg>
        </pc:sldLayoutChg>
        <pc:sldLayoutChg chg="modSp mod">
          <pc:chgData name="Fake Test User" userId="SID-0" providerId="Test" clId="FakeClientId" dt="2021-09-08T07:39:30.445" v="77" actId="790"/>
          <pc:sldLayoutMkLst>
            <pc:docMk/>
            <pc:sldMasterMk cId="0" sldId="2147483648"/>
            <pc:sldLayoutMk cId="0" sldId="2147483659"/>
          </pc:sldLayoutMkLst>
          <pc:spChg chg="mod">
            <ac:chgData name="Fake Test User" userId="SID-0" providerId="Test" clId="FakeClientId" dt="2021-09-08T07:39:30.445" v="77" actId="790"/>
            <ac:spMkLst>
              <pc:docMk/>
              <pc:sldMasterMk cId="0" sldId="2147483648"/>
              <pc:sldLayoutMk cId="0" sldId="2147483659"/>
              <ac:spMk id="2" creationId="{00000000-0000-0000-0000-000000000000}"/>
            </ac:spMkLst>
          </pc:spChg>
          <pc:spChg chg="mod">
            <ac:chgData name="Fake Test User" userId="SID-0" providerId="Test" clId="FakeClientId" dt="2021-09-08T07:39:30.445" v="77" actId="790"/>
            <ac:spMkLst>
              <pc:docMk/>
              <pc:sldMasterMk cId="0" sldId="2147483648"/>
              <pc:sldLayoutMk cId="0" sldId="2147483659"/>
              <ac:spMk id="3" creationId="{00000000-0000-0000-0000-000000000000}"/>
            </ac:spMkLst>
          </pc:spChg>
          <pc:spChg chg="mod">
            <ac:chgData name="Fake Test User" userId="SID-0" providerId="Test" clId="FakeClientId" dt="2021-09-08T07:39:30.445" v="77" actId="790"/>
            <ac:spMkLst>
              <pc:docMk/>
              <pc:sldMasterMk cId="0" sldId="2147483648"/>
              <pc:sldLayoutMk cId="0" sldId="2147483659"/>
              <ac:spMk id="4" creationId="{00000000-0000-0000-0000-000000000000}"/>
            </ac:spMkLst>
          </pc:spChg>
          <pc:spChg chg="mod">
            <ac:chgData name="Fake Test User" userId="SID-0" providerId="Test" clId="FakeClientId" dt="2021-09-08T07:39:30.445" v="77" actId="790"/>
            <ac:spMkLst>
              <pc:docMk/>
              <pc:sldMasterMk cId="0" sldId="2147483648"/>
              <pc:sldLayoutMk cId="0" sldId="2147483659"/>
              <ac:spMk id="5" creationId="{00000000-0000-0000-0000-000000000000}"/>
            </ac:spMkLst>
          </pc:spChg>
          <pc:spChg chg="mod">
            <ac:chgData name="Fake Test User" userId="SID-0" providerId="Test" clId="FakeClientId" dt="2021-09-08T07:39:30.445" v="77" actId="790"/>
            <ac:spMkLst>
              <pc:docMk/>
              <pc:sldMasterMk cId="0" sldId="2147483648"/>
              <pc:sldLayoutMk cId="0" sldId="2147483659"/>
              <ac:spMk id="6" creationId="{00000000-0000-0000-0000-000000000000}"/>
            </ac:spMkLst>
          </pc:spChg>
        </pc:sldLayoutChg>
        <pc:sldLayoutChg chg="modSp mod">
          <pc:chgData name="Fake Test User" userId="SID-0" providerId="Test" clId="FakeClientId" dt="2021-09-08T07:38:00.010" v="63" actId="790"/>
          <pc:sldLayoutMkLst>
            <pc:docMk/>
            <pc:sldMasterMk cId="0" sldId="2147483648"/>
            <pc:sldLayoutMk cId="0" sldId="2147483660"/>
          </pc:sldLayoutMkLst>
          <pc:spChg chg="mod">
            <ac:chgData name="Fake Test User" userId="SID-0" providerId="Test" clId="FakeClientId" dt="2021-09-08T07:38:00.010" v="63" actId="790"/>
            <ac:spMkLst>
              <pc:docMk/>
              <pc:sldMasterMk cId="0" sldId="2147483648"/>
              <pc:sldLayoutMk cId="0" sldId="2147483660"/>
              <ac:spMk id="2" creationId="{00000000-0000-0000-0000-000000000000}"/>
            </ac:spMkLst>
          </pc:spChg>
          <pc:spChg chg="mod">
            <ac:chgData name="Fake Test User" userId="SID-0" providerId="Test" clId="FakeClientId" dt="2021-09-08T07:38:00.010" v="63" actId="790"/>
            <ac:spMkLst>
              <pc:docMk/>
              <pc:sldMasterMk cId="0" sldId="2147483648"/>
              <pc:sldLayoutMk cId="0" sldId="2147483660"/>
              <ac:spMk id="3" creationId="{00000000-0000-0000-0000-000000000000}"/>
            </ac:spMkLst>
          </pc:spChg>
          <pc:spChg chg="mod">
            <ac:chgData name="Fake Test User" userId="SID-0" providerId="Test" clId="FakeClientId" dt="2021-09-08T07:38:00.010" v="63" actId="790"/>
            <ac:spMkLst>
              <pc:docMk/>
              <pc:sldMasterMk cId="0" sldId="2147483648"/>
              <pc:sldLayoutMk cId="0" sldId="2147483660"/>
              <ac:spMk id="4" creationId="{00000000-0000-0000-0000-000000000000}"/>
            </ac:spMkLst>
          </pc:spChg>
          <pc:spChg chg="mod">
            <ac:chgData name="Fake Test User" userId="SID-0" providerId="Test" clId="FakeClientId" dt="2021-09-08T07:38:00.010" v="63" actId="790"/>
            <ac:spMkLst>
              <pc:docMk/>
              <pc:sldMasterMk cId="0" sldId="2147483648"/>
              <pc:sldLayoutMk cId="0" sldId="2147483660"/>
              <ac:spMk id="5" creationId="{00000000-0000-0000-0000-000000000000}"/>
            </ac:spMkLst>
          </pc:spChg>
          <pc:spChg chg="mod">
            <ac:chgData name="Fake Test User" userId="SID-0" providerId="Test" clId="FakeClientId" dt="2021-09-08T07:38:00.010" v="63" actId="790"/>
            <ac:spMkLst>
              <pc:docMk/>
              <pc:sldMasterMk cId="0" sldId="2147483648"/>
              <pc:sldLayoutMk cId="0" sldId="2147483660"/>
              <ac:spMk id="6" creationId="{00000000-0000-0000-0000-000000000000}"/>
            </ac:spMkLst>
          </pc:spChg>
          <pc:spChg chg="mod">
            <ac:chgData name="Fake Test User" userId="SID-0" providerId="Test" clId="FakeClientId" dt="2021-09-08T07:38:00.010" v="63" actId="790"/>
            <ac:spMkLst>
              <pc:docMk/>
              <pc:sldMasterMk cId="0" sldId="2147483648"/>
              <pc:sldLayoutMk cId="0" sldId="2147483660"/>
              <ac:spMk id="7" creationId="{00000000-0000-0000-0000-000000000000}"/>
            </ac:spMkLst>
          </pc:spChg>
        </pc:sldLayoutChg>
        <pc:sldLayoutChg chg="modSp mod">
          <pc:chgData name="Fake Test User" userId="SID-0" providerId="Test" clId="FakeClientId" dt="2021-09-08T07:38:04.612" v="65" actId="790"/>
          <pc:sldLayoutMkLst>
            <pc:docMk/>
            <pc:sldMasterMk cId="0" sldId="2147483648"/>
            <pc:sldLayoutMk cId="0" sldId="2147483661"/>
          </pc:sldLayoutMkLst>
          <pc:spChg chg="mod">
            <ac:chgData name="Fake Test User" userId="SID-0" providerId="Test" clId="FakeClientId" dt="2021-09-08T07:38:04.612" v="65" actId="790"/>
            <ac:spMkLst>
              <pc:docMk/>
              <pc:sldMasterMk cId="0" sldId="2147483648"/>
              <pc:sldLayoutMk cId="0" sldId="2147483661"/>
              <ac:spMk id="2" creationId="{00000000-0000-0000-0000-000000000000}"/>
            </ac:spMkLst>
          </pc:spChg>
          <pc:spChg chg="mod">
            <ac:chgData name="Fake Test User" userId="SID-0" providerId="Test" clId="FakeClientId" dt="2021-09-08T07:38:04.612" v="65" actId="790"/>
            <ac:spMkLst>
              <pc:docMk/>
              <pc:sldMasterMk cId="0" sldId="2147483648"/>
              <pc:sldLayoutMk cId="0" sldId="2147483661"/>
              <ac:spMk id="4" creationId="{00000000-0000-0000-0000-000000000000}"/>
            </ac:spMkLst>
          </pc:spChg>
          <pc:spChg chg="mod">
            <ac:chgData name="Fake Test User" userId="SID-0" providerId="Test" clId="FakeClientId" dt="2021-09-08T07:38:04.612" v="65" actId="790"/>
            <ac:spMkLst>
              <pc:docMk/>
              <pc:sldMasterMk cId="0" sldId="2147483648"/>
              <pc:sldLayoutMk cId="0" sldId="2147483661"/>
              <ac:spMk id="5" creationId="{00000000-0000-0000-0000-000000000000}"/>
            </ac:spMkLst>
          </pc:spChg>
          <pc:spChg chg="mod">
            <ac:chgData name="Fake Test User" userId="SID-0" providerId="Test" clId="FakeClientId" dt="2021-09-08T07:38:04.612" v="65" actId="790"/>
            <ac:spMkLst>
              <pc:docMk/>
              <pc:sldMasterMk cId="0" sldId="2147483648"/>
              <pc:sldLayoutMk cId="0" sldId="2147483661"/>
              <ac:spMk id="6" creationId="{00000000-0000-0000-0000-000000000000}"/>
            </ac:spMkLst>
          </pc:spChg>
          <pc:spChg chg="mod">
            <ac:chgData name="Fake Test User" userId="SID-0" providerId="Test" clId="FakeClientId" dt="2021-09-08T07:38:04.612" v="65" actId="790"/>
            <ac:spMkLst>
              <pc:docMk/>
              <pc:sldMasterMk cId="0" sldId="2147483648"/>
              <pc:sldLayoutMk cId="0" sldId="2147483661"/>
              <ac:spMk id="7" creationId="{00000000-0000-0000-0000-000000000000}"/>
            </ac:spMkLst>
          </pc:spChg>
        </pc:sldLayoutChg>
        <pc:sldLayoutChg chg="modSp mod">
          <pc:chgData name="Fake Test User" userId="SID-0" providerId="Test" clId="FakeClientId" dt="2021-09-08T07:39:12.571" v="69" actId="790"/>
          <pc:sldLayoutMkLst>
            <pc:docMk/>
            <pc:sldMasterMk cId="0" sldId="2147483648"/>
            <pc:sldLayoutMk cId="0" sldId="2147483663"/>
          </pc:sldLayoutMkLst>
          <pc:spChg chg="mod">
            <ac:chgData name="Fake Test User" userId="SID-0" providerId="Test" clId="FakeClientId" dt="2021-09-08T07:39:12.571" v="69" actId="790"/>
            <ac:spMkLst>
              <pc:docMk/>
              <pc:sldMasterMk cId="0" sldId="2147483648"/>
              <pc:sldLayoutMk cId="0" sldId="2147483663"/>
              <ac:spMk id="2" creationId="{00000000-0000-0000-0000-000000000000}"/>
            </ac:spMkLst>
          </pc:spChg>
          <pc:spChg chg="mod">
            <ac:chgData name="Fake Test User" userId="SID-0" providerId="Test" clId="FakeClientId" dt="2021-09-08T07:39:12.571" v="69" actId="790"/>
            <ac:spMkLst>
              <pc:docMk/>
              <pc:sldMasterMk cId="0" sldId="2147483648"/>
              <pc:sldLayoutMk cId="0" sldId="2147483663"/>
              <ac:spMk id="4" creationId="{00000000-0000-0000-0000-000000000000}"/>
            </ac:spMkLst>
          </pc:spChg>
          <pc:spChg chg="mod">
            <ac:chgData name="Fake Test User" userId="SID-0" providerId="Test" clId="FakeClientId" dt="2021-09-08T07:39:12.571" v="69" actId="790"/>
            <ac:spMkLst>
              <pc:docMk/>
              <pc:sldMasterMk cId="0" sldId="2147483648"/>
              <pc:sldLayoutMk cId="0" sldId="2147483663"/>
              <ac:spMk id="5" creationId="{00000000-0000-0000-0000-000000000000}"/>
            </ac:spMkLst>
          </pc:spChg>
          <pc:spChg chg="mod">
            <ac:chgData name="Fake Test User" userId="SID-0" providerId="Test" clId="FakeClientId" dt="2021-09-08T07:39:12.571" v="69" actId="790"/>
            <ac:spMkLst>
              <pc:docMk/>
              <pc:sldMasterMk cId="0" sldId="2147483648"/>
              <pc:sldLayoutMk cId="0" sldId="2147483663"/>
              <ac:spMk id="6" creationId="{00000000-0000-0000-0000-000000000000}"/>
            </ac:spMkLst>
          </pc:spChg>
          <pc:spChg chg="mod">
            <ac:chgData name="Fake Test User" userId="SID-0" providerId="Test" clId="FakeClientId" dt="2021-09-08T07:39:12.571" v="69" actId="790"/>
            <ac:spMkLst>
              <pc:docMk/>
              <pc:sldMasterMk cId="0" sldId="2147483648"/>
              <pc:sldLayoutMk cId="0" sldId="2147483663"/>
              <ac:spMk id="7" creationId="{00000000-0000-0000-0000-000000000000}"/>
            </ac:spMkLst>
          </pc:spChg>
        </pc:sldLayoutChg>
        <pc:sldLayoutChg chg="modSp mod">
          <pc:chgData name="Fake Test User" userId="SID-0" providerId="Test" clId="FakeClientId" dt="2021-09-08T07:39:07.992" v="67" actId="790"/>
          <pc:sldLayoutMkLst>
            <pc:docMk/>
            <pc:sldMasterMk cId="0" sldId="2147483648"/>
            <pc:sldLayoutMk cId="0" sldId="2147483666"/>
          </pc:sldLayoutMkLst>
          <pc:spChg chg="mod">
            <ac:chgData name="Fake Test User" userId="SID-0" providerId="Test" clId="FakeClientId" dt="2021-09-08T07:39:07.992" v="67" actId="790"/>
            <ac:spMkLst>
              <pc:docMk/>
              <pc:sldMasterMk cId="0" sldId="2147483648"/>
              <pc:sldLayoutMk cId="0" sldId="2147483666"/>
              <ac:spMk id="2"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4"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5"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6"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7"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12"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16" creationId="{00000000-0000-0000-0000-000000000000}"/>
            </ac:spMkLst>
          </pc:spChg>
          <pc:spChg chg="mod">
            <ac:chgData name="Fake Test User" userId="SID-0" providerId="Test" clId="FakeClientId" dt="2021-09-08T07:39:07.992" v="67" actId="790"/>
            <ac:spMkLst>
              <pc:docMk/>
              <pc:sldMasterMk cId="0" sldId="2147483648"/>
              <pc:sldLayoutMk cId="0" sldId="2147483666"/>
              <ac:spMk id="17" creationId="{00000000-0000-0000-0000-000000000000}"/>
            </ac:spMkLst>
          </pc:spChg>
        </pc:sldLayoutChg>
        <pc:sldLayoutChg chg="modSp mod">
          <pc:chgData name="Fake Test User" userId="SID-0" providerId="Test" clId="FakeClientId" dt="2021-09-08T07:39:16.759" v="71" actId="790"/>
          <pc:sldLayoutMkLst>
            <pc:docMk/>
            <pc:sldMasterMk cId="0" sldId="2147483648"/>
            <pc:sldLayoutMk cId="0" sldId="2147483667"/>
          </pc:sldLayoutMkLst>
          <pc:spChg chg="mod">
            <ac:chgData name="Fake Test User" userId="SID-0" providerId="Test" clId="FakeClientId" dt="2021-09-08T07:39:16.759" v="71" actId="790"/>
            <ac:spMkLst>
              <pc:docMk/>
              <pc:sldMasterMk cId="0" sldId="2147483648"/>
              <pc:sldLayoutMk cId="0" sldId="2147483667"/>
              <ac:spMk id="3"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4"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5"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7"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8"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9"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10"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11"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12" creationId="{00000000-0000-0000-0000-000000000000}"/>
            </ac:spMkLst>
          </pc:spChg>
          <pc:spChg chg="mod">
            <ac:chgData name="Fake Test User" userId="SID-0" providerId="Test" clId="FakeClientId" dt="2021-09-08T07:39:16.759" v="71" actId="790"/>
            <ac:spMkLst>
              <pc:docMk/>
              <pc:sldMasterMk cId="0" sldId="2147483648"/>
              <pc:sldLayoutMk cId="0" sldId="2147483667"/>
              <ac:spMk id="15" creationId="{00000000-0000-0000-0000-000000000000}"/>
            </ac:spMkLst>
          </pc:spChg>
        </pc:sldLayoutChg>
        <pc:sldLayoutChg chg="modSp mod">
          <pc:chgData name="Fake Test User" userId="SID-0" providerId="Test" clId="FakeClientId" dt="2021-09-08T07:39:21.332" v="73" actId="790"/>
          <pc:sldLayoutMkLst>
            <pc:docMk/>
            <pc:sldMasterMk cId="0" sldId="2147483648"/>
            <pc:sldLayoutMk cId="0" sldId="2147483668"/>
          </pc:sldLayoutMkLst>
          <pc:spChg chg="mod">
            <ac:chgData name="Fake Test User" userId="SID-0" providerId="Test" clId="FakeClientId" dt="2021-09-08T07:39:21.332" v="73" actId="790"/>
            <ac:spMkLst>
              <pc:docMk/>
              <pc:sldMasterMk cId="0" sldId="2147483648"/>
              <pc:sldLayoutMk cId="0" sldId="2147483668"/>
              <ac:spMk id="3"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4"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5"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19"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0"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1"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2"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3"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4"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5"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6"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27" creationId="{00000000-0000-0000-0000-000000000000}"/>
            </ac:spMkLst>
          </pc:spChg>
          <pc:spChg chg="mod">
            <ac:chgData name="Fake Test User" userId="SID-0" providerId="Test" clId="FakeClientId" dt="2021-09-08T07:39:21.332" v="73" actId="790"/>
            <ac:spMkLst>
              <pc:docMk/>
              <pc:sldMasterMk cId="0" sldId="2147483648"/>
              <pc:sldLayoutMk cId="0" sldId="2147483668"/>
              <ac:spMk id="30" creationId="{00000000-0000-0000-0000-000000000000}"/>
            </ac:spMkLst>
          </pc:spChg>
        </pc:sldLayoutChg>
      </pc:sldMasterChg>
      <pc:sldMasterChg chg="modSp mod modSldLayout">
        <pc:chgData name="Fake Test User" userId="SID-0" providerId="Test" clId="FakeClientId" dt="2021-09-08T07:43:20.886" v="112" actId="790"/>
        <pc:sldMasterMkLst>
          <pc:docMk/>
          <pc:sldMasterMk cId="137628676" sldId="2147483669"/>
        </pc:sldMasterMkLst>
        <pc:spChg chg="mod">
          <ac:chgData name="Fake Test User" userId="SID-0" providerId="Test" clId="FakeClientId" dt="2021-09-08T07:39:48.354" v="79" actId="790"/>
          <ac:spMkLst>
            <pc:docMk/>
            <pc:sldMasterMk cId="137628676" sldId="2147483669"/>
            <ac:spMk id="2" creationId="{00000000-0000-0000-0000-000000000000}"/>
          </ac:spMkLst>
        </pc:spChg>
        <pc:spChg chg="mod">
          <ac:chgData name="Fake Test User" userId="SID-0" providerId="Test" clId="FakeClientId" dt="2021-09-08T07:39:48.354" v="79" actId="790"/>
          <ac:spMkLst>
            <pc:docMk/>
            <pc:sldMasterMk cId="137628676" sldId="2147483669"/>
            <ac:spMk id="3" creationId="{00000000-0000-0000-0000-000000000000}"/>
          </ac:spMkLst>
        </pc:spChg>
        <pc:spChg chg="mod">
          <ac:chgData name="Fake Test User" userId="SID-0" providerId="Test" clId="FakeClientId" dt="2021-09-08T07:39:48.354" v="79" actId="790"/>
          <ac:spMkLst>
            <pc:docMk/>
            <pc:sldMasterMk cId="137628676" sldId="2147483669"/>
            <ac:spMk id="4" creationId="{00000000-0000-0000-0000-000000000000}"/>
          </ac:spMkLst>
        </pc:spChg>
        <pc:spChg chg="mod">
          <ac:chgData name="Fake Test User" userId="SID-0" providerId="Test" clId="FakeClientId" dt="2021-09-08T07:39:48.354" v="79" actId="790"/>
          <ac:spMkLst>
            <pc:docMk/>
            <pc:sldMasterMk cId="137628676" sldId="2147483669"/>
            <ac:spMk id="5" creationId="{00000000-0000-0000-0000-000000000000}"/>
          </ac:spMkLst>
        </pc:spChg>
        <pc:spChg chg="mod">
          <ac:chgData name="Fake Test User" userId="SID-0" providerId="Test" clId="FakeClientId" dt="2021-09-08T07:39:48.354" v="79" actId="790"/>
          <ac:spMkLst>
            <pc:docMk/>
            <pc:sldMasterMk cId="137628676" sldId="2147483669"/>
            <ac:spMk id="6" creationId="{00000000-0000-0000-0000-000000000000}"/>
          </ac:spMkLst>
        </pc:spChg>
        <pc:sldLayoutChg chg="modSp mod">
          <pc:chgData name="Fake Test User" userId="SID-0" providerId="Test" clId="FakeClientId" dt="2021-09-08T07:39:53.110" v="81" actId="790"/>
          <pc:sldLayoutMkLst>
            <pc:docMk/>
            <pc:sldMasterMk cId="137628676" sldId="2147483669"/>
            <pc:sldLayoutMk cId="3337840982" sldId="2147483670"/>
          </pc:sldLayoutMkLst>
          <pc:spChg chg="mod">
            <ac:chgData name="Fake Test User" userId="SID-0" providerId="Test" clId="FakeClientId" dt="2021-09-08T07:39:53.110" v="81" actId="790"/>
            <ac:spMkLst>
              <pc:docMk/>
              <pc:sldMasterMk cId="137628676" sldId="2147483669"/>
              <pc:sldLayoutMk cId="3337840982" sldId="2147483670"/>
              <ac:spMk id="2" creationId="{00000000-0000-0000-0000-000000000000}"/>
            </ac:spMkLst>
          </pc:spChg>
          <pc:spChg chg="mod">
            <ac:chgData name="Fake Test User" userId="SID-0" providerId="Test" clId="FakeClientId" dt="2021-09-08T07:39:53.110" v="81" actId="790"/>
            <ac:spMkLst>
              <pc:docMk/>
              <pc:sldMasterMk cId="137628676" sldId="2147483669"/>
              <pc:sldLayoutMk cId="3337840982" sldId="2147483670"/>
              <ac:spMk id="3" creationId="{00000000-0000-0000-0000-000000000000}"/>
            </ac:spMkLst>
          </pc:spChg>
          <pc:spChg chg="mod">
            <ac:chgData name="Fake Test User" userId="SID-0" providerId="Test" clId="FakeClientId" dt="2021-09-08T07:39:53.110" v="81" actId="790"/>
            <ac:spMkLst>
              <pc:docMk/>
              <pc:sldMasterMk cId="137628676" sldId="2147483669"/>
              <pc:sldLayoutMk cId="3337840982" sldId="2147483670"/>
              <ac:spMk id="4" creationId="{00000000-0000-0000-0000-000000000000}"/>
            </ac:spMkLst>
          </pc:spChg>
          <pc:spChg chg="mod">
            <ac:chgData name="Fake Test User" userId="SID-0" providerId="Test" clId="FakeClientId" dt="2021-09-08T07:39:53.110" v="81" actId="790"/>
            <ac:spMkLst>
              <pc:docMk/>
              <pc:sldMasterMk cId="137628676" sldId="2147483669"/>
              <pc:sldLayoutMk cId="3337840982" sldId="2147483670"/>
              <ac:spMk id="5" creationId="{00000000-0000-0000-0000-000000000000}"/>
            </ac:spMkLst>
          </pc:spChg>
          <pc:spChg chg="mod">
            <ac:chgData name="Fake Test User" userId="SID-0" providerId="Test" clId="FakeClientId" dt="2021-09-08T07:39:53.110" v="81" actId="790"/>
            <ac:spMkLst>
              <pc:docMk/>
              <pc:sldMasterMk cId="137628676" sldId="2147483669"/>
              <pc:sldLayoutMk cId="3337840982" sldId="2147483670"/>
              <ac:spMk id="6" creationId="{00000000-0000-0000-0000-000000000000}"/>
            </ac:spMkLst>
          </pc:spChg>
        </pc:sldLayoutChg>
        <pc:sldLayoutChg chg="modSp mod">
          <pc:chgData name="Fake Test User" userId="SID-0" providerId="Test" clId="FakeClientId" dt="2021-09-08T07:41:59.777" v="83" actId="790"/>
          <pc:sldLayoutMkLst>
            <pc:docMk/>
            <pc:sldMasterMk cId="137628676" sldId="2147483669"/>
            <pc:sldLayoutMk cId="2147399127" sldId="2147483671"/>
          </pc:sldLayoutMkLst>
          <pc:spChg chg="mod">
            <ac:chgData name="Fake Test User" userId="SID-0" providerId="Test" clId="FakeClientId" dt="2021-09-08T07:41:59.777" v="83" actId="790"/>
            <ac:spMkLst>
              <pc:docMk/>
              <pc:sldMasterMk cId="137628676" sldId="2147483669"/>
              <pc:sldLayoutMk cId="2147399127" sldId="2147483671"/>
              <ac:spMk id="2" creationId="{00000000-0000-0000-0000-000000000000}"/>
            </ac:spMkLst>
          </pc:spChg>
          <pc:spChg chg="mod">
            <ac:chgData name="Fake Test User" userId="SID-0" providerId="Test" clId="FakeClientId" dt="2021-09-08T07:41:59.777" v="83" actId="790"/>
            <ac:spMkLst>
              <pc:docMk/>
              <pc:sldMasterMk cId="137628676" sldId="2147483669"/>
              <pc:sldLayoutMk cId="2147399127" sldId="2147483671"/>
              <ac:spMk id="3" creationId="{00000000-0000-0000-0000-000000000000}"/>
            </ac:spMkLst>
          </pc:spChg>
          <pc:spChg chg="mod">
            <ac:chgData name="Fake Test User" userId="SID-0" providerId="Test" clId="FakeClientId" dt="2021-09-08T07:41:59.777" v="83" actId="790"/>
            <ac:spMkLst>
              <pc:docMk/>
              <pc:sldMasterMk cId="137628676" sldId="2147483669"/>
              <pc:sldLayoutMk cId="2147399127" sldId="2147483671"/>
              <ac:spMk id="4" creationId="{00000000-0000-0000-0000-000000000000}"/>
            </ac:spMkLst>
          </pc:spChg>
          <pc:spChg chg="mod">
            <ac:chgData name="Fake Test User" userId="SID-0" providerId="Test" clId="FakeClientId" dt="2021-09-08T07:41:59.777" v="83" actId="790"/>
            <ac:spMkLst>
              <pc:docMk/>
              <pc:sldMasterMk cId="137628676" sldId="2147483669"/>
              <pc:sldLayoutMk cId="2147399127" sldId="2147483671"/>
              <ac:spMk id="5" creationId="{00000000-0000-0000-0000-000000000000}"/>
            </ac:spMkLst>
          </pc:spChg>
          <pc:spChg chg="mod">
            <ac:chgData name="Fake Test User" userId="SID-0" providerId="Test" clId="FakeClientId" dt="2021-09-08T07:41:59.777" v="83" actId="790"/>
            <ac:spMkLst>
              <pc:docMk/>
              <pc:sldMasterMk cId="137628676" sldId="2147483669"/>
              <pc:sldLayoutMk cId="2147399127" sldId="2147483671"/>
              <ac:spMk id="6" creationId="{00000000-0000-0000-0000-000000000000}"/>
            </ac:spMkLst>
          </pc:spChg>
        </pc:sldLayoutChg>
        <pc:sldLayoutChg chg="modSp mod">
          <pc:chgData name="Fake Test User" userId="SID-0" providerId="Test" clId="FakeClientId" dt="2021-09-08T07:42:07.322" v="85" actId="790"/>
          <pc:sldLayoutMkLst>
            <pc:docMk/>
            <pc:sldMasterMk cId="137628676" sldId="2147483669"/>
            <pc:sldLayoutMk cId="3553910038" sldId="2147483672"/>
          </pc:sldLayoutMkLst>
          <pc:spChg chg="mod">
            <ac:chgData name="Fake Test User" userId="SID-0" providerId="Test" clId="FakeClientId" dt="2021-09-08T07:42:07.322" v="85" actId="790"/>
            <ac:spMkLst>
              <pc:docMk/>
              <pc:sldMasterMk cId="137628676" sldId="2147483669"/>
              <pc:sldLayoutMk cId="3553910038" sldId="2147483672"/>
              <ac:spMk id="2" creationId="{00000000-0000-0000-0000-000000000000}"/>
            </ac:spMkLst>
          </pc:spChg>
          <pc:spChg chg="mod">
            <ac:chgData name="Fake Test User" userId="SID-0" providerId="Test" clId="FakeClientId" dt="2021-09-08T07:42:07.322" v="85" actId="790"/>
            <ac:spMkLst>
              <pc:docMk/>
              <pc:sldMasterMk cId="137628676" sldId="2147483669"/>
              <pc:sldLayoutMk cId="3553910038" sldId="2147483672"/>
              <ac:spMk id="3" creationId="{00000000-0000-0000-0000-000000000000}"/>
            </ac:spMkLst>
          </pc:spChg>
          <pc:spChg chg="mod">
            <ac:chgData name="Fake Test User" userId="SID-0" providerId="Test" clId="FakeClientId" dt="2021-09-08T07:42:07.322" v="85" actId="790"/>
            <ac:spMkLst>
              <pc:docMk/>
              <pc:sldMasterMk cId="137628676" sldId="2147483669"/>
              <pc:sldLayoutMk cId="3553910038" sldId="2147483672"/>
              <ac:spMk id="4" creationId="{00000000-0000-0000-0000-000000000000}"/>
            </ac:spMkLst>
          </pc:spChg>
          <pc:spChg chg="mod">
            <ac:chgData name="Fake Test User" userId="SID-0" providerId="Test" clId="FakeClientId" dt="2021-09-08T07:42:07.322" v="85" actId="790"/>
            <ac:spMkLst>
              <pc:docMk/>
              <pc:sldMasterMk cId="137628676" sldId="2147483669"/>
              <pc:sldLayoutMk cId="3553910038" sldId="2147483672"/>
              <ac:spMk id="5" creationId="{00000000-0000-0000-0000-000000000000}"/>
            </ac:spMkLst>
          </pc:spChg>
          <pc:spChg chg="mod">
            <ac:chgData name="Fake Test User" userId="SID-0" providerId="Test" clId="FakeClientId" dt="2021-09-08T07:42:07.322" v="85" actId="790"/>
            <ac:spMkLst>
              <pc:docMk/>
              <pc:sldMasterMk cId="137628676" sldId="2147483669"/>
              <pc:sldLayoutMk cId="3553910038" sldId="2147483672"/>
              <ac:spMk id="6" creationId="{00000000-0000-0000-0000-000000000000}"/>
            </ac:spMkLst>
          </pc:spChg>
        </pc:sldLayoutChg>
        <pc:sldLayoutChg chg="modSp mod">
          <pc:chgData name="Fake Test User" userId="SID-0" providerId="Test" clId="FakeClientId" dt="2021-09-08T07:42:11.547" v="87" actId="790"/>
          <pc:sldLayoutMkLst>
            <pc:docMk/>
            <pc:sldMasterMk cId="137628676" sldId="2147483669"/>
            <pc:sldLayoutMk cId="355227764" sldId="2147483673"/>
          </pc:sldLayoutMkLst>
          <pc:spChg chg="mod">
            <ac:chgData name="Fake Test User" userId="SID-0" providerId="Test" clId="FakeClientId" dt="2021-09-08T07:42:11.547" v="87" actId="790"/>
            <ac:spMkLst>
              <pc:docMk/>
              <pc:sldMasterMk cId="137628676" sldId="2147483669"/>
              <pc:sldLayoutMk cId="355227764" sldId="2147483673"/>
              <ac:spMk id="2" creationId="{00000000-0000-0000-0000-000000000000}"/>
            </ac:spMkLst>
          </pc:spChg>
          <pc:spChg chg="mod">
            <ac:chgData name="Fake Test User" userId="SID-0" providerId="Test" clId="FakeClientId" dt="2021-09-08T07:42:11.547" v="87" actId="790"/>
            <ac:spMkLst>
              <pc:docMk/>
              <pc:sldMasterMk cId="137628676" sldId="2147483669"/>
              <pc:sldLayoutMk cId="355227764" sldId="2147483673"/>
              <ac:spMk id="3" creationId="{00000000-0000-0000-0000-000000000000}"/>
            </ac:spMkLst>
          </pc:spChg>
          <pc:spChg chg="mod">
            <ac:chgData name="Fake Test User" userId="SID-0" providerId="Test" clId="FakeClientId" dt="2021-09-08T07:42:11.547" v="87" actId="790"/>
            <ac:spMkLst>
              <pc:docMk/>
              <pc:sldMasterMk cId="137628676" sldId="2147483669"/>
              <pc:sldLayoutMk cId="355227764" sldId="2147483673"/>
              <ac:spMk id="4" creationId="{00000000-0000-0000-0000-000000000000}"/>
            </ac:spMkLst>
          </pc:spChg>
          <pc:spChg chg="mod">
            <ac:chgData name="Fake Test User" userId="SID-0" providerId="Test" clId="FakeClientId" dt="2021-09-08T07:42:11.547" v="87" actId="790"/>
            <ac:spMkLst>
              <pc:docMk/>
              <pc:sldMasterMk cId="137628676" sldId="2147483669"/>
              <pc:sldLayoutMk cId="355227764" sldId="2147483673"/>
              <ac:spMk id="5" creationId="{00000000-0000-0000-0000-000000000000}"/>
            </ac:spMkLst>
          </pc:spChg>
          <pc:spChg chg="mod">
            <ac:chgData name="Fake Test User" userId="SID-0" providerId="Test" clId="FakeClientId" dt="2021-09-08T07:42:11.547" v="87" actId="790"/>
            <ac:spMkLst>
              <pc:docMk/>
              <pc:sldMasterMk cId="137628676" sldId="2147483669"/>
              <pc:sldLayoutMk cId="355227764" sldId="2147483673"/>
              <ac:spMk id="6" creationId="{00000000-0000-0000-0000-000000000000}"/>
            </ac:spMkLst>
          </pc:spChg>
          <pc:spChg chg="mod">
            <ac:chgData name="Fake Test User" userId="SID-0" providerId="Test" clId="FakeClientId" dt="2021-09-08T07:42:11.547" v="87" actId="790"/>
            <ac:spMkLst>
              <pc:docMk/>
              <pc:sldMasterMk cId="137628676" sldId="2147483669"/>
              <pc:sldLayoutMk cId="355227764" sldId="2147483673"/>
              <ac:spMk id="7" creationId="{00000000-0000-0000-0000-000000000000}"/>
            </ac:spMkLst>
          </pc:spChg>
        </pc:sldLayoutChg>
        <pc:sldLayoutChg chg="modSp mod">
          <pc:chgData name="Fake Test User" userId="SID-0" providerId="Test" clId="FakeClientId" dt="2021-09-08T07:42:15.870" v="89" actId="790"/>
          <pc:sldLayoutMkLst>
            <pc:docMk/>
            <pc:sldMasterMk cId="137628676" sldId="2147483669"/>
            <pc:sldLayoutMk cId="1572232866" sldId="2147483674"/>
          </pc:sldLayoutMkLst>
          <pc:spChg chg="mod">
            <ac:chgData name="Fake Test User" userId="SID-0" providerId="Test" clId="FakeClientId" dt="2021-09-08T07:42:15.870" v="89" actId="790"/>
            <ac:spMkLst>
              <pc:docMk/>
              <pc:sldMasterMk cId="137628676" sldId="2147483669"/>
              <pc:sldLayoutMk cId="1572232866" sldId="2147483674"/>
              <ac:spMk id="2"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3"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4"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5"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6"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7"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8" creationId="{00000000-0000-0000-0000-000000000000}"/>
            </ac:spMkLst>
          </pc:spChg>
          <pc:spChg chg="mod">
            <ac:chgData name="Fake Test User" userId="SID-0" providerId="Test" clId="FakeClientId" dt="2021-09-08T07:42:15.870" v="89" actId="790"/>
            <ac:spMkLst>
              <pc:docMk/>
              <pc:sldMasterMk cId="137628676" sldId="2147483669"/>
              <pc:sldLayoutMk cId="1572232866" sldId="2147483674"/>
              <ac:spMk id="9" creationId="{00000000-0000-0000-0000-000000000000}"/>
            </ac:spMkLst>
          </pc:spChg>
        </pc:sldLayoutChg>
        <pc:sldLayoutChg chg="modSp mod">
          <pc:chgData name="Fake Test User" userId="SID-0" providerId="Test" clId="FakeClientId" dt="2021-09-08T07:42:20.298" v="91" actId="790"/>
          <pc:sldLayoutMkLst>
            <pc:docMk/>
            <pc:sldMasterMk cId="137628676" sldId="2147483669"/>
            <pc:sldLayoutMk cId="2461956066" sldId="2147483675"/>
          </pc:sldLayoutMkLst>
          <pc:spChg chg="mod">
            <ac:chgData name="Fake Test User" userId="SID-0" providerId="Test" clId="FakeClientId" dt="2021-09-08T07:42:20.298" v="91" actId="790"/>
            <ac:spMkLst>
              <pc:docMk/>
              <pc:sldMasterMk cId="137628676" sldId="2147483669"/>
              <pc:sldLayoutMk cId="2461956066" sldId="2147483675"/>
              <ac:spMk id="2" creationId="{00000000-0000-0000-0000-000000000000}"/>
            </ac:spMkLst>
          </pc:spChg>
          <pc:spChg chg="mod">
            <ac:chgData name="Fake Test User" userId="SID-0" providerId="Test" clId="FakeClientId" dt="2021-09-08T07:42:20.298" v="91" actId="790"/>
            <ac:spMkLst>
              <pc:docMk/>
              <pc:sldMasterMk cId="137628676" sldId="2147483669"/>
              <pc:sldLayoutMk cId="2461956066" sldId="2147483675"/>
              <ac:spMk id="3" creationId="{00000000-0000-0000-0000-000000000000}"/>
            </ac:spMkLst>
          </pc:spChg>
          <pc:spChg chg="mod">
            <ac:chgData name="Fake Test User" userId="SID-0" providerId="Test" clId="FakeClientId" dt="2021-09-08T07:42:20.298" v="91" actId="790"/>
            <ac:spMkLst>
              <pc:docMk/>
              <pc:sldMasterMk cId="137628676" sldId="2147483669"/>
              <pc:sldLayoutMk cId="2461956066" sldId="2147483675"/>
              <ac:spMk id="4" creationId="{00000000-0000-0000-0000-000000000000}"/>
            </ac:spMkLst>
          </pc:spChg>
          <pc:spChg chg="mod">
            <ac:chgData name="Fake Test User" userId="SID-0" providerId="Test" clId="FakeClientId" dt="2021-09-08T07:42:20.298" v="91" actId="790"/>
            <ac:spMkLst>
              <pc:docMk/>
              <pc:sldMasterMk cId="137628676" sldId="2147483669"/>
              <pc:sldLayoutMk cId="2461956066" sldId="2147483675"/>
              <ac:spMk id="5" creationId="{00000000-0000-0000-0000-000000000000}"/>
            </ac:spMkLst>
          </pc:spChg>
        </pc:sldLayoutChg>
        <pc:sldLayoutChg chg="modSp mod">
          <pc:chgData name="Fake Test User" userId="SID-0" providerId="Test" clId="FakeClientId" dt="2021-09-08T07:42:24.811" v="93" actId="790"/>
          <pc:sldLayoutMkLst>
            <pc:docMk/>
            <pc:sldMasterMk cId="137628676" sldId="2147483669"/>
            <pc:sldLayoutMk cId="1054314730" sldId="2147483676"/>
          </pc:sldLayoutMkLst>
          <pc:spChg chg="mod">
            <ac:chgData name="Fake Test User" userId="SID-0" providerId="Test" clId="FakeClientId" dt="2021-09-08T07:42:24.811" v="93" actId="790"/>
            <ac:spMkLst>
              <pc:docMk/>
              <pc:sldMasterMk cId="137628676" sldId="2147483669"/>
              <pc:sldLayoutMk cId="1054314730" sldId="2147483676"/>
              <ac:spMk id="2" creationId="{00000000-0000-0000-0000-000000000000}"/>
            </ac:spMkLst>
          </pc:spChg>
          <pc:spChg chg="mod">
            <ac:chgData name="Fake Test User" userId="SID-0" providerId="Test" clId="FakeClientId" dt="2021-09-08T07:42:24.811" v="93" actId="790"/>
            <ac:spMkLst>
              <pc:docMk/>
              <pc:sldMasterMk cId="137628676" sldId="2147483669"/>
              <pc:sldLayoutMk cId="1054314730" sldId="2147483676"/>
              <ac:spMk id="3" creationId="{00000000-0000-0000-0000-000000000000}"/>
            </ac:spMkLst>
          </pc:spChg>
          <pc:spChg chg="mod">
            <ac:chgData name="Fake Test User" userId="SID-0" providerId="Test" clId="FakeClientId" dt="2021-09-08T07:42:24.811" v="93" actId="790"/>
            <ac:spMkLst>
              <pc:docMk/>
              <pc:sldMasterMk cId="137628676" sldId="2147483669"/>
              <pc:sldLayoutMk cId="1054314730" sldId="2147483676"/>
              <ac:spMk id="4" creationId="{00000000-0000-0000-0000-000000000000}"/>
            </ac:spMkLst>
          </pc:spChg>
        </pc:sldLayoutChg>
        <pc:sldLayoutChg chg="modSp mod">
          <pc:chgData name="Fake Test User" userId="SID-0" providerId="Test" clId="FakeClientId" dt="2021-09-08T07:42:29.067" v="95" actId="790"/>
          <pc:sldLayoutMkLst>
            <pc:docMk/>
            <pc:sldMasterMk cId="137628676" sldId="2147483669"/>
            <pc:sldLayoutMk cId="1141840566" sldId="2147483677"/>
          </pc:sldLayoutMkLst>
          <pc:spChg chg="mod">
            <ac:chgData name="Fake Test User" userId="SID-0" providerId="Test" clId="FakeClientId" dt="2021-09-08T07:42:29.067" v="95" actId="790"/>
            <ac:spMkLst>
              <pc:docMk/>
              <pc:sldMasterMk cId="137628676" sldId="2147483669"/>
              <pc:sldLayoutMk cId="1141840566" sldId="2147483677"/>
              <ac:spMk id="2" creationId="{00000000-0000-0000-0000-000000000000}"/>
            </ac:spMkLst>
          </pc:spChg>
          <pc:spChg chg="mod">
            <ac:chgData name="Fake Test User" userId="SID-0" providerId="Test" clId="FakeClientId" dt="2021-09-08T07:42:29.067" v="95" actId="790"/>
            <ac:spMkLst>
              <pc:docMk/>
              <pc:sldMasterMk cId="137628676" sldId="2147483669"/>
              <pc:sldLayoutMk cId="1141840566" sldId="2147483677"/>
              <ac:spMk id="3" creationId="{00000000-0000-0000-0000-000000000000}"/>
            </ac:spMkLst>
          </pc:spChg>
          <pc:spChg chg="mod">
            <ac:chgData name="Fake Test User" userId="SID-0" providerId="Test" clId="FakeClientId" dt="2021-09-08T07:42:29.067" v="95" actId="790"/>
            <ac:spMkLst>
              <pc:docMk/>
              <pc:sldMasterMk cId="137628676" sldId="2147483669"/>
              <pc:sldLayoutMk cId="1141840566" sldId="2147483677"/>
              <ac:spMk id="4" creationId="{00000000-0000-0000-0000-000000000000}"/>
            </ac:spMkLst>
          </pc:spChg>
          <pc:spChg chg="mod">
            <ac:chgData name="Fake Test User" userId="SID-0" providerId="Test" clId="FakeClientId" dt="2021-09-08T07:42:29.067" v="95" actId="790"/>
            <ac:spMkLst>
              <pc:docMk/>
              <pc:sldMasterMk cId="137628676" sldId="2147483669"/>
              <pc:sldLayoutMk cId="1141840566" sldId="2147483677"/>
              <ac:spMk id="5" creationId="{00000000-0000-0000-0000-000000000000}"/>
            </ac:spMkLst>
          </pc:spChg>
          <pc:spChg chg="mod">
            <ac:chgData name="Fake Test User" userId="SID-0" providerId="Test" clId="FakeClientId" dt="2021-09-08T07:42:29.067" v="95" actId="790"/>
            <ac:spMkLst>
              <pc:docMk/>
              <pc:sldMasterMk cId="137628676" sldId="2147483669"/>
              <pc:sldLayoutMk cId="1141840566" sldId="2147483677"/>
              <ac:spMk id="6" creationId="{00000000-0000-0000-0000-000000000000}"/>
            </ac:spMkLst>
          </pc:spChg>
          <pc:spChg chg="mod">
            <ac:chgData name="Fake Test User" userId="SID-0" providerId="Test" clId="FakeClientId" dt="2021-09-08T07:42:29.067" v="95" actId="790"/>
            <ac:spMkLst>
              <pc:docMk/>
              <pc:sldMasterMk cId="137628676" sldId="2147483669"/>
              <pc:sldLayoutMk cId="1141840566" sldId="2147483677"/>
              <ac:spMk id="7" creationId="{00000000-0000-0000-0000-000000000000}"/>
            </ac:spMkLst>
          </pc:spChg>
        </pc:sldLayoutChg>
        <pc:sldLayoutChg chg="modSp mod">
          <pc:chgData name="Fake Test User" userId="SID-0" providerId="Test" clId="FakeClientId" dt="2021-09-08T07:42:32.182" v="96" actId="790"/>
          <pc:sldLayoutMkLst>
            <pc:docMk/>
            <pc:sldMasterMk cId="137628676" sldId="2147483669"/>
            <pc:sldLayoutMk cId="3295701611" sldId="2147483678"/>
          </pc:sldLayoutMkLst>
          <pc:spChg chg="mod">
            <ac:chgData name="Fake Test User" userId="SID-0" providerId="Test" clId="FakeClientId" dt="2021-09-08T07:42:32.182" v="96" actId="790"/>
            <ac:spMkLst>
              <pc:docMk/>
              <pc:sldMasterMk cId="137628676" sldId="2147483669"/>
              <pc:sldLayoutMk cId="3295701611" sldId="2147483678"/>
              <ac:spMk id="2" creationId="{00000000-0000-0000-0000-000000000000}"/>
            </ac:spMkLst>
          </pc:spChg>
          <pc:spChg chg="mod">
            <ac:chgData name="Fake Test User" userId="SID-0" providerId="Test" clId="FakeClientId" dt="2021-09-08T07:42:32.182" v="96" actId="790"/>
            <ac:spMkLst>
              <pc:docMk/>
              <pc:sldMasterMk cId="137628676" sldId="2147483669"/>
              <pc:sldLayoutMk cId="3295701611" sldId="2147483678"/>
              <ac:spMk id="3" creationId="{00000000-0000-0000-0000-000000000000}"/>
            </ac:spMkLst>
          </pc:spChg>
          <pc:spChg chg="mod">
            <ac:chgData name="Fake Test User" userId="SID-0" providerId="Test" clId="FakeClientId" dt="2021-09-08T07:42:32.182" v="96" actId="790"/>
            <ac:spMkLst>
              <pc:docMk/>
              <pc:sldMasterMk cId="137628676" sldId="2147483669"/>
              <pc:sldLayoutMk cId="3295701611" sldId="2147483678"/>
              <ac:spMk id="4" creationId="{00000000-0000-0000-0000-000000000000}"/>
            </ac:spMkLst>
          </pc:spChg>
          <pc:spChg chg="mod">
            <ac:chgData name="Fake Test User" userId="SID-0" providerId="Test" clId="FakeClientId" dt="2021-09-08T07:42:32.182" v="96" actId="790"/>
            <ac:spMkLst>
              <pc:docMk/>
              <pc:sldMasterMk cId="137628676" sldId="2147483669"/>
              <pc:sldLayoutMk cId="3295701611" sldId="2147483678"/>
              <ac:spMk id="5" creationId="{00000000-0000-0000-0000-000000000000}"/>
            </ac:spMkLst>
          </pc:spChg>
          <pc:spChg chg="mod">
            <ac:chgData name="Fake Test User" userId="SID-0" providerId="Test" clId="FakeClientId" dt="2021-09-08T07:42:32.182" v="96" actId="790"/>
            <ac:spMkLst>
              <pc:docMk/>
              <pc:sldMasterMk cId="137628676" sldId="2147483669"/>
              <pc:sldLayoutMk cId="3295701611" sldId="2147483678"/>
              <ac:spMk id="6" creationId="{00000000-0000-0000-0000-000000000000}"/>
            </ac:spMkLst>
          </pc:spChg>
          <pc:spChg chg="mod">
            <ac:chgData name="Fake Test User" userId="SID-0" providerId="Test" clId="FakeClientId" dt="2021-09-08T07:42:32.182" v="96" actId="790"/>
            <ac:spMkLst>
              <pc:docMk/>
              <pc:sldMasterMk cId="137628676" sldId="2147483669"/>
              <pc:sldLayoutMk cId="3295701611" sldId="2147483678"/>
              <ac:spMk id="7" creationId="{00000000-0000-0000-0000-000000000000}"/>
            </ac:spMkLst>
          </pc:spChg>
        </pc:sldLayoutChg>
        <pc:sldLayoutChg chg="modSp mod">
          <pc:chgData name="Fake Test User" userId="SID-0" providerId="Test" clId="FakeClientId" dt="2021-09-08T07:42:41.304" v="98" actId="790"/>
          <pc:sldLayoutMkLst>
            <pc:docMk/>
            <pc:sldMasterMk cId="137628676" sldId="2147483669"/>
            <pc:sldLayoutMk cId="4064239406" sldId="2147483679"/>
          </pc:sldLayoutMkLst>
          <pc:spChg chg="mod">
            <ac:chgData name="Fake Test User" userId="SID-0" providerId="Test" clId="FakeClientId" dt="2021-09-08T07:42:41.304" v="98" actId="790"/>
            <ac:spMkLst>
              <pc:docMk/>
              <pc:sldMasterMk cId="137628676" sldId="2147483669"/>
              <pc:sldLayoutMk cId="4064239406" sldId="2147483679"/>
              <ac:spMk id="2" creationId="{00000000-0000-0000-0000-000000000000}"/>
            </ac:spMkLst>
          </pc:spChg>
          <pc:spChg chg="mod">
            <ac:chgData name="Fake Test User" userId="SID-0" providerId="Test" clId="FakeClientId" dt="2021-09-08T07:42:41.304" v="98" actId="790"/>
            <ac:spMkLst>
              <pc:docMk/>
              <pc:sldMasterMk cId="137628676" sldId="2147483669"/>
              <pc:sldLayoutMk cId="4064239406" sldId="2147483679"/>
              <ac:spMk id="3" creationId="{00000000-0000-0000-0000-000000000000}"/>
            </ac:spMkLst>
          </pc:spChg>
          <pc:spChg chg="mod">
            <ac:chgData name="Fake Test User" userId="SID-0" providerId="Test" clId="FakeClientId" dt="2021-09-08T07:42:41.304" v="98" actId="790"/>
            <ac:spMkLst>
              <pc:docMk/>
              <pc:sldMasterMk cId="137628676" sldId="2147483669"/>
              <pc:sldLayoutMk cId="4064239406" sldId="2147483679"/>
              <ac:spMk id="4" creationId="{00000000-0000-0000-0000-000000000000}"/>
            </ac:spMkLst>
          </pc:spChg>
          <pc:spChg chg="mod">
            <ac:chgData name="Fake Test User" userId="SID-0" providerId="Test" clId="FakeClientId" dt="2021-09-08T07:42:41.304" v="98" actId="790"/>
            <ac:spMkLst>
              <pc:docMk/>
              <pc:sldMasterMk cId="137628676" sldId="2147483669"/>
              <pc:sldLayoutMk cId="4064239406" sldId="2147483679"/>
              <ac:spMk id="5" creationId="{00000000-0000-0000-0000-000000000000}"/>
            </ac:spMkLst>
          </pc:spChg>
          <pc:spChg chg="mod">
            <ac:chgData name="Fake Test User" userId="SID-0" providerId="Test" clId="FakeClientId" dt="2021-09-08T07:42:41.304" v="98" actId="790"/>
            <ac:spMkLst>
              <pc:docMk/>
              <pc:sldMasterMk cId="137628676" sldId="2147483669"/>
              <pc:sldLayoutMk cId="4064239406" sldId="2147483679"/>
              <ac:spMk id="6" creationId="{00000000-0000-0000-0000-000000000000}"/>
            </ac:spMkLst>
          </pc:spChg>
          <pc:spChg chg="mod">
            <ac:chgData name="Fake Test User" userId="SID-0" providerId="Test" clId="FakeClientId" dt="2021-09-08T07:42:41.304" v="98" actId="790"/>
            <ac:spMkLst>
              <pc:docMk/>
              <pc:sldMasterMk cId="137628676" sldId="2147483669"/>
              <pc:sldLayoutMk cId="4064239406" sldId="2147483679"/>
              <ac:spMk id="7" creationId="{00000000-0000-0000-0000-000000000000}"/>
            </ac:spMkLst>
          </pc:spChg>
        </pc:sldLayoutChg>
        <pc:sldLayoutChg chg="modSp mod">
          <pc:chgData name="Fake Test User" userId="SID-0" providerId="Test" clId="FakeClientId" dt="2021-09-08T07:42:46.073" v="100" actId="790"/>
          <pc:sldLayoutMkLst>
            <pc:docMk/>
            <pc:sldMasterMk cId="137628676" sldId="2147483669"/>
            <pc:sldLayoutMk cId="2538369498" sldId="2147483680"/>
          </pc:sldLayoutMkLst>
          <pc:spChg chg="mod">
            <ac:chgData name="Fake Test User" userId="SID-0" providerId="Test" clId="FakeClientId" dt="2021-09-08T07:42:46.073" v="100" actId="790"/>
            <ac:spMkLst>
              <pc:docMk/>
              <pc:sldMasterMk cId="137628676" sldId="2147483669"/>
              <pc:sldLayoutMk cId="2538369498" sldId="2147483680"/>
              <ac:spMk id="2" creationId="{00000000-0000-0000-0000-000000000000}"/>
            </ac:spMkLst>
          </pc:spChg>
          <pc:spChg chg="mod">
            <ac:chgData name="Fake Test User" userId="SID-0" providerId="Test" clId="FakeClientId" dt="2021-09-08T07:42:46.073" v="100" actId="790"/>
            <ac:spMkLst>
              <pc:docMk/>
              <pc:sldMasterMk cId="137628676" sldId="2147483669"/>
              <pc:sldLayoutMk cId="2538369498" sldId="2147483680"/>
              <ac:spMk id="4" creationId="{00000000-0000-0000-0000-000000000000}"/>
            </ac:spMkLst>
          </pc:spChg>
          <pc:spChg chg="mod">
            <ac:chgData name="Fake Test User" userId="SID-0" providerId="Test" clId="FakeClientId" dt="2021-09-08T07:42:46.073" v="100" actId="790"/>
            <ac:spMkLst>
              <pc:docMk/>
              <pc:sldMasterMk cId="137628676" sldId="2147483669"/>
              <pc:sldLayoutMk cId="2538369498" sldId="2147483680"/>
              <ac:spMk id="5" creationId="{00000000-0000-0000-0000-000000000000}"/>
            </ac:spMkLst>
          </pc:spChg>
          <pc:spChg chg="mod">
            <ac:chgData name="Fake Test User" userId="SID-0" providerId="Test" clId="FakeClientId" dt="2021-09-08T07:42:46.073" v="100" actId="790"/>
            <ac:spMkLst>
              <pc:docMk/>
              <pc:sldMasterMk cId="137628676" sldId="2147483669"/>
              <pc:sldLayoutMk cId="2538369498" sldId="2147483680"/>
              <ac:spMk id="6" creationId="{00000000-0000-0000-0000-000000000000}"/>
            </ac:spMkLst>
          </pc:spChg>
          <pc:spChg chg="mod">
            <ac:chgData name="Fake Test User" userId="SID-0" providerId="Test" clId="FakeClientId" dt="2021-09-08T07:42:46.073" v="100" actId="790"/>
            <ac:spMkLst>
              <pc:docMk/>
              <pc:sldMasterMk cId="137628676" sldId="2147483669"/>
              <pc:sldLayoutMk cId="2538369498" sldId="2147483680"/>
              <ac:spMk id="7" creationId="{00000000-0000-0000-0000-000000000000}"/>
            </ac:spMkLst>
          </pc:spChg>
        </pc:sldLayoutChg>
        <pc:sldLayoutChg chg="modSp mod">
          <pc:chgData name="Fake Test User" userId="SID-0" providerId="Test" clId="FakeClientId" dt="2021-09-08T07:42:50.545" v="102" actId="790"/>
          <pc:sldLayoutMkLst>
            <pc:docMk/>
            <pc:sldMasterMk cId="137628676" sldId="2147483669"/>
            <pc:sldLayoutMk cId="3459956697" sldId="2147483681"/>
          </pc:sldLayoutMkLst>
          <pc:spChg chg="mod">
            <ac:chgData name="Fake Test User" userId="SID-0" providerId="Test" clId="FakeClientId" dt="2021-09-08T07:42:50.545" v="102" actId="790"/>
            <ac:spMkLst>
              <pc:docMk/>
              <pc:sldMasterMk cId="137628676" sldId="2147483669"/>
              <pc:sldLayoutMk cId="3459956697" sldId="2147483681"/>
              <ac:spMk id="2"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4"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5"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6"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7"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12"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16" creationId="{00000000-0000-0000-0000-000000000000}"/>
            </ac:spMkLst>
          </pc:spChg>
          <pc:spChg chg="mod">
            <ac:chgData name="Fake Test User" userId="SID-0" providerId="Test" clId="FakeClientId" dt="2021-09-08T07:42:50.545" v="102" actId="790"/>
            <ac:spMkLst>
              <pc:docMk/>
              <pc:sldMasterMk cId="137628676" sldId="2147483669"/>
              <pc:sldLayoutMk cId="3459956697" sldId="2147483681"/>
              <ac:spMk id="17" creationId="{00000000-0000-0000-0000-000000000000}"/>
            </ac:spMkLst>
          </pc:spChg>
        </pc:sldLayoutChg>
        <pc:sldLayoutChg chg="modSp mod">
          <pc:chgData name="Fake Test User" userId="SID-0" providerId="Test" clId="FakeClientId" dt="2021-09-08T07:42:55.044" v="104" actId="790"/>
          <pc:sldLayoutMkLst>
            <pc:docMk/>
            <pc:sldMasterMk cId="137628676" sldId="2147483669"/>
            <pc:sldLayoutMk cId="4287304024" sldId="2147483682"/>
          </pc:sldLayoutMkLst>
          <pc:spChg chg="mod">
            <ac:chgData name="Fake Test User" userId="SID-0" providerId="Test" clId="FakeClientId" dt="2021-09-08T07:42:55.044" v="104" actId="790"/>
            <ac:spMkLst>
              <pc:docMk/>
              <pc:sldMasterMk cId="137628676" sldId="2147483669"/>
              <pc:sldLayoutMk cId="4287304024" sldId="2147483682"/>
              <ac:spMk id="2" creationId="{00000000-0000-0000-0000-000000000000}"/>
            </ac:spMkLst>
          </pc:spChg>
          <pc:spChg chg="mod">
            <ac:chgData name="Fake Test User" userId="SID-0" providerId="Test" clId="FakeClientId" dt="2021-09-08T07:42:55.044" v="104" actId="790"/>
            <ac:spMkLst>
              <pc:docMk/>
              <pc:sldMasterMk cId="137628676" sldId="2147483669"/>
              <pc:sldLayoutMk cId="4287304024" sldId="2147483682"/>
              <ac:spMk id="4" creationId="{00000000-0000-0000-0000-000000000000}"/>
            </ac:spMkLst>
          </pc:spChg>
          <pc:spChg chg="mod">
            <ac:chgData name="Fake Test User" userId="SID-0" providerId="Test" clId="FakeClientId" dt="2021-09-08T07:42:55.044" v="104" actId="790"/>
            <ac:spMkLst>
              <pc:docMk/>
              <pc:sldMasterMk cId="137628676" sldId="2147483669"/>
              <pc:sldLayoutMk cId="4287304024" sldId="2147483682"/>
              <ac:spMk id="5" creationId="{00000000-0000-0000-0000-000000000000}"/>
            </ac:spMkLst>
          </pc:spChg>
          <pc:spChg chg="mod">
            <ac:chgData name="Fake Test User" userId="SID-0" providerId="Test" clId="FakeClientId" dt="2021-09-08T07:42:55.044" v="104" actId="790"/>
            <ac:spMkLst>
              <pc:docMk/>
              <pc:sldMasterMk cId="137628676" sldId="2147483669"/>
              <pc:sldLayoutMk cId="4287304024" sldId="2147483682"/>
              <ac:spMk id="6" creationId="{00000000-0000-0000-0000-000000000000}"/>
            </ac:spMkLst>
          </pc:spChg>
          <pc:spChg chg="mod">
            <ac:chgData name="Fake Test User" userId="SID-0" providerId="Test" clId="FakeClientId" dt="2021-09-08T07:42:55.044" v="104" actId="790"/>
            <ac:spMkLst>
              <pc:docMk/>
              <pc:sldMasterMk cId="137628676" sldId="2147483669"/>
              <pc:sldLayoutMk cId="4287304024" sldId="2147483682"/>
              <ac:spMk id="7" creationId="{00000000-0000-0000-0000-000000000000}"/>
            </ac:spMkLst>
          </pc:spChg>
        </pc:sldLayoutChg>
        <pc:sldLayoutChg chg="modSp mod">
          <pc:chgData name="Fake Test User" userId="SID-0" providerId="Test" clId="FakeClientId" dt="2021-09-08T07:43:07.083" v="106" actId="790"/>
          <pc:sldLayoutMkLst>
            <pc:docMk/>
            <pc:sldMasterMk cId="137628676" sldId="2147483669"/>
            <pc:sldLayoutMk cId="1623368703" sldId="2147483683"/>
          </pc:sldLayoutMkLst>
          <pc:spChg chg="mod">
            <ac:chgData name="Fake Test User" userId="SID-0" providerId="Test" clId="FakeClientId" dt="2021-09-08T07:43:07.083" v="106" actId="790"/>
            <ac:spMkLst>
              <pc:docMk/>
              <pc:sldMasterMk cId="137628676" sldId="2147483669"/>
              <pc:sldLayoutMk cId="1623368703" sldId="2147483683"/>
              <ac:spMk id="3"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4"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5"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7"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8"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9"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10"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11"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12" creationId="{00000000-0000-0000-0000-000000000000}"/>
            </ac:spMkLst>
          </pc:spChg>
          <pc:spChg chg="mod">
            <ac:chgData name="Fake Test User" userId="SID-0" providerId="Test" clId="FakeClientId" dt="2021-09-08T07:43:07.083" v="106" actId="790"/>
            <ac:spMkLst>
              <pc:docMk/>
              <pc:sldMasterMk cId="137628676" sldId="2147483669"/>
              <pc:sldLayoutMk cId="1623368703" sldId="2147483683"/>
              <ac:spMk id="15" creationId="{00000000-0000-0000-0000-000000000000}"/>
            </ac:spMkLst>
          </pc:spChg>
        </pc:sldLayoutChg>
        <pc:sldLayoutChg chg="modSp mod">
          <pc:chgData name="Fake Test User" userId="SID-0" providerId="Test" clId="FakeClientId" dt="2021-09-08T07:43:11.898" v="108" actId="790"/>
          <pc:sldLayoutMkLst>
            <pc:docMk/>
            <pc:sldMasterMk cId="137628676" sldId="2147483669"/>
            <pc:sldLayoutMk cId="296081241" sldId="2147483684"/>
          </pc:sldLayoutMkLst>
          <pc:spChg chg="mod">
            <ac:chgData name="Fake Test User" userId="SID-0" providerId="Test" clId="FakeClientId" dt="2021-09-08T07:43:11.898" v="108" actId="790"/>
            <ac:spMkLst>
              <pc:docMk/>
              <pc:sldMasterMk cId="137628676" sldId="2147483669"/>
              <pc:sldLayoutMk cId="296081241" sldId="2147483684"/>
              <ac:spMk id="3"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4"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5"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19"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0"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1"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2"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3"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4"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5"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6"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27" creationId="{00000000-0000-0000-0000-000000000000}"/>
            </ac:spMkLst>
          </pc:spChg>
          <pc:spChg chg="mod">
            <ac:chgData name="Fake Test User" userId="SID-0" providerId="Test" clId="FakeClientId" dt="2021-09-08T07:43:11.898" v="108" actId="790"/>
            <ac:spMkLst>
              <pc:docMk/>
              <pc:sldMasterMk cId="137628676" sldId="2147483669"/>
              <pc:sldLayoutMk cId="296081241" sldId="2147483684"/>
              <ac:spMk id="30" creationId="{00000000-0000-0000-0000-000000000000}"/>
            </ac:spMkLst>
          </pc:spChg>
        </pc:sldLayoutChg>
        <pc:sldLayoutChg chg="modSp mod">
          <pc:chgData name="Fake Test User" userId="SID-0" providerId="Test" clId="FakeClientId" dt="2021-09-08T07:43:16.142" v="110" actId="790"/>
          <pc:sldLayoutMkLst>
            <pc:docMk/>
            <pc:sldMasterMk cId="137628676" sldId="2147483669"/>
            <pc:sldLayoutMk cId="709847897" sldId="2147483685"/>
          </pc:sldLayoutMkLst>
          <pc:spChg chg="mod">
            <ac:chgData name="Fake Test User" userId="SID-0" providerId="Test" clId="FakeClientId" dt="2021-09-08T07:43:16.142" v="110" actId="790"/>
            <ac:spMkLst>
              <pc:docMk/>
              <pc:sldMasterMk cId="137628676" sldId="2147483669"/>
              <pc:sldLayoutMk cId="709847897" sldId="2147483685"/>
              <ac:spMk id="2" creationId="{00000000-0000-0000-0000-000000000000}"/>
            </ac:spMkLst>
          </pc:spChg>
          <pc:spChg chg="mod">
            <ac:chgData name="Fake Test User" userId="SID-0" providerId="Test" clId="FakeClientId" dt="2021-09-08T07:43:16.142" v="110" actId="790"/>
            <ac:spMkLst>
              <pc:docMk/>
              <pc:sldMasterMk cId="137628676" sldId="2147483669"/>
              <pc:sldLayoutMk cId="709847897" sldId="2147483685"/>
              <ac:spMk id="3" creationId="{00000000-0000-0000-0000-000000000000}"/>
            </ac:spMkLst>
          </pc:spChg>
          <pc:spChg chg="mod">
            <ac:chgData name="Fake Test User" userId="SID-0" providerId="Test" clId="FakeClientId" dt="2021-09-08T07:43:16.142" v="110" actId="790"/>
            <ac:spMkLst>
              <pc:docMk/>
              <pc:sldMasterMk cId="137628676" sldId="2147483669"/>
              <pc:sldLayoutMk cId="709847897" sldId="2147483685"/>
              <ac:spMk id="4" creationId="{00000000-0000-0000-0000-000000000000}"/>
            </ac:spMkLst>
          </pc:spChg>
          <pc:spChg chg="mod">
            <ac:chgData name="Fake Test User" userId="SID-0" providerId="Test" clId="FakeClientId" dt="2021-09-08T07:43:16.142" v="110" actId="790"/>
            <ac:spMkLst>
              <pc:docMk/>
              <pc:sldMasterMk cId="137628676" sldId="2147483669"/>
              <pc:sldLayoutMk cId="709847897" sldId="2147483685"/>
              <ac:spMk id="5" creationId="{00000000-0000-0000-0000-000000000000}"/>
            </ac:spMkLst>
          </pc:spChg>
          <pc:spChg chg="mod">
            <ac:chgData name="Fake Test User" userId="SID-0" providerId="Test" clId="FakeClientId" dt="2021-09-08T07:43:16.142" v="110" actId="790"/>
            <ac:spMkLst>
              <pc:docMk/>
              <pc:sldMasterMk cId="137628676" sldId="2147483669"/>
              <pc:sldLayoutMk cId="709847897" sldId="2147483685"/>
              <ac:spMk id="6" creationId="{00000000-0000-0000-0000-000000000000}"/>
            </ac:spMkLst>
          </pc:spChg>
        </pc:sldLayoutChg>
        <pc:sldLayoutChg chg="modSp mod">
          <pc:chgData name="Fake Test User" userId="SID-0" providerId="Test" clId="FakeClientId" dt="2021-09-08T07:43:20.886" v="112" actId="790"/>
          <pc:sldLayoutMkLst>
            <pc:docMk/>
            <pc:sldMasterMk cId="137628676" sldId="2147483669"/>
            <pc:sldLayoutMk cId="2779959160" sldId="2147483686"/>
          </pc:sldLayoutMkLst>
          <pc:spChg chg="mod">
            <ac:chgData name="Fake Test User" userId="SID-0" providerId="Test" clId="FakeClientId" dt="2021-09-08T07:43:20.886" v="112" actId="790"/>
            <ac:spMkLst>
              <pc:docMk/>
              <pc:sldMasterMk cId="137628676" sldId="2147483669"/>
              <pc:sldLayoutMk cId="2779959160" sldId="2147483686"/>
              <ac:spMk id="2" creationId="{00000000-0000-0000-0000-000000000000}"/>
            </ac:spMkLst>
          </pc:spChg>
          <pc:spChg chg="mod">
            <ac:chgData name="Fake Test User" userId="SID-0" providerId="Test" clId="FakeClientId" dt="2021-09-08T07:43:20.886" v="112" actId="790"/>
            <ac:spMkLst>
              <pc:docMk/>
              <pc:sldMasterMk cId="137628676" sldId="2147483669"/>
              <pc:sldLayoutMk cId="2779959160" sldId="2147483686"/>
              <ac:spMk id="3" creationId="{00000000-0000-0000-0000-000000000000}"/>
            </ac:spMkLst>
          </pc:spChg>
          <pc:spChg chg="mod">
            <ac:chgData name="Fake Test User" userId="SID-0" providerId="Test" clId="FakeClientId" dt="2021-09-08T07:43:20.886" v="112" actId="790"/>
            <ac:spMkLst>
              <pc:docMk/>
              <pc:sldMasterMk cId="137628676" sldId="2147483669"/>
              <pc:sldLayoutMk cId="2779959160" sldId="2147483686"/>
              <ac:spMk id="4" creationId="{00000000-0000-0000-0000-000000000000}"/>
            </ac:spMkLst>
          </pc:spChg>
          <pc:spChg chg="mod">
            <ac:chgData name="Fake Test User" userId="SID-0" providerId="Test" clId="FakeClientId" dt="2021-09-08T07:43:20.886" v="112" actId="790"/>
            <ac:spMkLst>
              <pc:docMk/>
              <pc:sldMasterMk cId="137628676" sldId="2147483669"/>
              <pc:sldLayoutMk cId="2779959160" sldId="2147483686"/>
              <ac:spMk id="5" creationId="{00000000-0000-0000-0000-000000000000}"/>
            </ac:spMkLst>
          </pc:spChg>
          <pc:spChg chg="mod">
            <ac:chgData name="Fake Test User" userId="SID-0" providerId="Test" clId="FakeClientId" dt="2021-09-08T07:43:20.886" v="112" actId="790"/>
            <ac:spMkLst>
              <pc:docMk/>
              <pc:sldMasterMk cId="137628676" sldId="2147483669"/>
              <pc:sldLayoutMk cId="2779959160" sldId="2147483686"/>
              <ac:spMk id="6" creationId="{00000000-0000-0000-0000-000000000000}"/>
            </ac:spMkLst>
          </pc:spChg>
        </pc:sldLayoutChg>
      </pc:sldMasterChg>
      <pc:sldMasterChg chg="modSp mod modSldLayout">
        <pc:chgData name="Fake Test User" userId="SID-0" providerId="Test" clId="FakeClientId" dt="2021-09-08T07:53:03.604" v="148" actId="790"/>
        <pc:sldMasterMkLst>
          <pc:docMk/>
          <pc:sldMasterMk cId="3475826612" sldId="2147483705"/>
        </pc:sldMasterMkLst>
        <pc:spChg chg="mod">
          <ac:chgData name="Fake Test User" userId="SID-0" providerId="Test" clId="FakeClientId" dt="2021-09-08T07:47:11.377" v="114" actId="790"/>
          <ac:spMkLst>
            <pc:docMk/>
            <pc:sldMasterMk cId="3475826612" sldId="2147483705"/>
            <ac:spMk id="2" creationId="{00000000-0000-0000-0000-000000000000}"/>
          </ac:spMkLst>
        </pc:spChg>
        <pc:spChg chg="mod">
          <ac:chgData name="Fake Test User" userId="SID-0" providerId="Test" clId="FakeClientId" dt="2021-09-08T07:47:11.377" v="114" actId="790"/>
          <ac:spMkLst>
            <pc:docMk/>
            <pc:sldMasterMk cId="3475826612" sldId="2147483705"/>
            <ac:spMk id="3" creationId="{00000000-0000-0000-0000-000000000000}"/>
          </ac:spMkLst>
        </pc:spChg>
        <pc:spChg chg="mod">
          <ac:chgData name="Fake Test User" userId="SID-0" providerId="Test" clId="FakeClientId" dt="2021-09-08T07:47:11.377" v="114" actId="790"/>
          <ac:spMkLst>
            <pc:docMk/>
            <pc:sldMasterMk cId="3475826612" sldId="2147483705"/>
            <ac:spMk id="4" creationId="{00000000-0000-0000-0000-000000000000}"/>
          </ac:spMkLst>
        </pc:spChg>
        <pc:spChg chg="mod">
          <ac:chgData name="Fake Test User" userId="SID-0" providerId="Test" clId="FakeClientId" dt="2021-09-08T07:47:11.377" v="114" actId="790"/>
          <ac:spMkLst>
            <pc:docMk/>
            <pc:sldMasterMk cId="3475826612" sldId="2147483705"/>
            <ac:spMk id="5" creationId="{00000000-0000-0000-0000-000000000000}"/>
          </ac:spMkLst>
        </pc:spChg>
        <pc:spChg chg="mod">
          <ac:chgData name="Fake Test User" userId="SID-0" providerId="Test" clId="FakeClientId" dt="2021-09-08T07:47:11.377" v="114" actId="790"/>
          <ac:spMkLst>
            <pc:docMk/>
            <pc:sldMasterMk cId="3475826612" sldId="2147483705"/>
            <ac:spMk id="6" creationId="{00000000-0000-0000-0000-000000000000}"/>
          </ac:spMkLst>
        </pc:spChg>
        <pc:sldLayoutChg chg="modSp mod">
          <pc:chgData name="Fake Test User" userId="SID-0" providerId="Test" clId="FakeClientId" dt="2021-09-08T07:47:15.892" v="116" actId="790"/>
          <pc:sldLayoutMkLst>
            <pc:docMk/>
            <pc:sldMasterMk cId="3475826612" sldId="2147483705"/>
            <pc:sldLayoutMk cId="4140685941" sldId="2147483706"/>
          </pc:sldLayoutMkLst>
          <pc:spChg chg="mod">
            <ac:chgData name="Fake Test User" userId="SID-0" providerId="Test" clId="FakeClientId" dt="2021-09-08T07:47:15.892" v="116" actId="790"/>
            <ac:spMkLst>
              <pc:docMk/>
              <pc:sldMasterMk cId="3475826612" sldId="2147483705"/>
              <pc:sldLayoutMk cId="4140685941" sldId="2147483706"/>
              <ac:spMk id="2" creationId="{00000000-0000-0000-0000-000000000000}"/>
            </ac:spMkLst>
          </pc:spChg>
          <pc:spChg chg="mod">
            <ac:chgData name="Fake Test User" userId="SID-0" providerId="Test" clId="FakeClientId" dt="2021-09-08T07:47:15.892" v="116" actId="790"/>
            <ac:spMkLst>
              <pc:docMk/>
              <pc:sldMasterMk cId="3475826612" sldId="2147483705"/>
              <pc:sldLayoutMk cId="4140685941" sldId="2147483706"/>
              <ac:spMk id="3" creationId="{00000000-0000-0000-0000-000000000000}"/>
            </ac:spMkLst>
          </pc:spChg>
          <pc:spChg chg="mod">
            <ac:chgData name="Fake Test User" userId="SID-0" providerId="Test" clId="FakeClientId" dt="2021-09-08T07:47:15.892" v="116" actId="790"/>
            <ac:spMkLst>
              <pc:docMk/>
              <pc:sldMasterMk cId="3475826612" sldId="2147483705"/>
              <pc:sldLayoutMk cId="4140685941" sldId="2147483706"/>
              <ac:spMk id="4" creationId="{00000000-0000-0000-0000-000000000000}"/>
            </ac:spMkLst>
          </pc:spChg>
          <pc:spChg chg="mod">
            <ac:chgData name="Fake Test User" userId="SID-0" providerId="Test" clId="FakeClientId" dt="2021-09-08T07:47:15.892" v="116" actId="790"/>
            <ac:spMkLst>
              <pc:docMk/>
              <pc:sldMasterMk cId="3475826612" sldId="2147483705"/>
              <pc:sldLayoutMk cId="4140685941" sldId="2147483706"/>
              <ac:spMk id="5" creationId="{00000000-0000-0000-0000-000000000000}"/>
            </ac:spMkLst>
          </pc:spChg>
          <pc:spChg chg="mod">
            <ac:chgData name="Fake Test User" userId="SID-0" providerId="Test" clId="FakeClientId" dt="2021-09-08T07:47:15.892" v="116" actId="790"/>
            <ac:spMkLst>
              <pc:docMk/>
              <pc:sldMasterMk cId="3475826612" sldId="2147483705"/>
              <pc:sldLayoutMk cId="4140685941" sldId="2147483706"/>
              <ac:spMk id="6" creationId="{00000000-0000-0000-0000-000000000000}"/>
            </ac:spMkLst>
          </pc:spChg>
        </pc:sldLayoutChg>
        <pc:sldLayoutChg chg="modSp mod">
          <pc:chgData name="Fake Test User" userId="SID-0" providerId="Test" clId="FakeClientId" dt="2021-09-08T07:47:20.218" v="118" actId="790"/>
          <pc:sldLayoutMkLst>
            <pc:docMk/>
            <pc:sldMasterMk cId="3475826612" sldId="2147483705"/>
            <pc:sldLayoutMk cId="847468478" sldId="2147483707"/>
          </pc:sldLayoutMkLst>
          <pc:spChg chg="mod">
            <ac:chgData name="Fake Test User" userId="SID-0" providerId="Test" clId="FakeClientId" dt="2021-09-08T07:47:20.218" v="118" actId="790"/>
            <ac:spMkLst>
              <pc:docMk/>
              <pc:sldMasterMk cId="3475826612" sldId="2147483705"/>
              <pc:sldLayoutMk cId="847468478" sldId="2147483707"/>
              <ac:spMk id="2" creationId="{00000000-0000-0000-0000-000000000000}"/>
            </ac:spMkLst>
          </pc:spChg>
          <pc:spChg chg="mod">
            <ac:chgData name="Fake Test User" userId="SID-0" providerId="Test" clId="FakeClientId" dt="2021-09-08T07:47:20.218" v="118" actId="790"/>
            <ac:spMkLst>
              <pc:docMk/>
              <pc:sldMasterMk cId="3475826612" sldId="2147483705"/>
              <pc:sldLayoutMk cId="847468478" sldId="2147483707"/>
              <ac:spMk id="3" creationId="{00000000-0000-0000-0000-000000000000}"/>
            </ac:spMkLst>
          </pc:spChg>
          <pc:spChg chg="mod">
            <ac:chgData name="Fake Test User" userId="SID-0" providerId="Test" clId="FakeClientId" dt="2021-09-08T07:47:20.218" v="118" actId="790"/>
            <ac:spMkLst>
              <pc:docMk/>
              <pc:sldMasterMk cId="3475826612" sldId="2147483705"/>
              <pc:sldLayoutMk cId="847468478" sldId="2147483707"/>
              <ac:spMk id="4" creationId="{00000000-0000-0000-0000-000000000000}"/>
            </ac:spMkLst>
          </pc:spChg>
          <pc:spChg chg="mod">
            <ac:chgData name="Fake Test User" userId="SID-0" providerId="Test" clId="FakeClientId" dt="2021-09-08T07:47:20.218" v="118" actId="790"/>
            <ac:spMkLst>
              <pc:docMk/>
              <pc:sldMasterMk cId="3475826612" sldId="2147483705"/>
              <pc:sldLayoutMk cId="847468478" sldId="2147483707"/>
              <ac:spMk id="5" creationId="{00000000-0000-0000-0000-000000000000}"/>
            </ac:spMkLst>
          </pc:spChg>
          <pc:spChg chg="mod">
            <ac:chgData name="Fake Test User" userId="SID-0" providerId="Test" clId="FakeClientId" dt="2021-09-08T07:47:20.218" v="118" actId="790"/>
            <ac:spMkLst>
              <pc:docMk/>
              <pc:sldMasterMk cId="3475826612" sldId="2147483705"/>
              <pc:sldLayoutMk cId="847468478" sldId="2147483707"/>
              <ac:spMk id="6" creationId="{00000000-0000-0000-0000-000000000000}"/>
            </ac:spMkLst>
          </pc:spChg>
        </pc:sldLayoutChg>
        <pc:sldLayoutChg chg="modSp mod">
          <pc:chgData name="Fake Test User" userId="SID-0" providerId="Test" clId="FakeClientId" dt="2021-09-08T07:47:24.468" v="120" actId="790"/>
          <pc:sldLayoutMkLst>
            <pc:docMk/>
            <pc:sldMasterMk cId="3475826612" sldId="2147483705"/>
            <pc:sldLayoutMk cId="2507432571" sldId="2147483708"/>
          </pc:sldLayoutMkLst>
          <pc:spChg chg="mod">
            <ac:chgData name="Fake Test User" userId="SID-0" providerId="Test" clId="FakeClientId" dt="2021-09-08T07:47:24.468" v="120" actId="790"/>
            <ac:spMkLst>
              <pc:docMk/>
              <pc:sldMasterMk cId="3475826612" sldId="2147483705"/>
              <pc:sldLayoutMk cId="2507432571" sldId="2147483708"/>
              <ac:spMk id="2" creationId="{00000000-0000-0000-0000-000000000000}"/>
            </ac:spMkLst>
          </pc:spChg>
          <pc:spChg chg="mod">
            <ac:chgData name="Fake Test User" userId="SID-0" providerId="Test" clId="FakeClientId" dt="2021-09-08T07:47:24.468" v="120" actId="790"/>
            <ac:spMkLst>
              <pc:docMk/>
              <pc:sldMasterMk cId="3475826612" sldId="2147483705"/>
              <pc:sldLayoutMk cId="2507432571" sldId="2147483708"/>
              <ac:spMk id="3" creationId="{00000000-0000-0000-0000-000000000000}"/>
            </ac:spMkLst>
          </pc:spChg>
          <pc:spChg chg="mod">
            <ac:chgData name="Fake Test User" userId="SID-0" providerId="Test" clId="FakeClientId" dt="2021-09-08T07:47:24.468" v="120" actId="790"/>
            <ac:spMkLst>
              <pc:docMk/>
              <pc:sldMasterMk cId="3475826612" sldId="2147483705"/>
              <pc:sldLayoutMk cId="2507432571" sldId="2147483708"/>
              <ac:spMk id="4" creationId="{00000000-0000-0000-0000-000000000000}"/>
            </ac:spMkLst>
          </pc:spChg>
          <pc:spChg chg="mod">
            <ac:chgData name="Fake Test User" userId="SID-0" providerId="Test" clId="FakeClientId" dt="2021-09-08T07:47:24.468" v="120" actId="790"/>
            <ac:spMkLst>
              <pc:docMk/>
              <pc:sldMasterMk cId="3475826612" sldId="2147483705"/>
              <pc:sldLayoutMk cId="2507432571" sldId="2147483708"/>
              <ac:spMk id="5" creationId="{00000000-0000-0000-0000-000000000000}"/>
            </ac:spMkLst>
          </pc:spChg>
          <pc:spChg chg="mod">
            <ac:chgData name="Fake Test User" userId="SID-0" providerId="Test" clId="FakeClientId" dt="2021-09-08T07:47:24.468" v="120" actId="790"/>
            <ac:spMkLst>
              <pc:docMk/>
              <pc:sldMasterMk cId="3475826612" sldId="2147483705"/>
              <pc:sldLayoutMk cId="2507432571" sldId="2147483708"/>
              <ac:spMk id="6" creationId="{00000000-0000-0000-0000-000000000000}"/>
            </ac:spMkLst>
          </pc:spChg>
        </pc:sldLayoutChg>
        <pc:sldLayoutChg chg="modSp mod">
          <pc:chgData name="Fake Test User" userId="SID-0" providerId="Test" clId="FakeClientId" dt="2021-09-08T07:47:29.202" v="122" actId="790"/>
          <pc:sldLayoutMkLst>
            <pc:docMk/>
            <pc:sldMasterMk cId="3475826612" sldId="2147483705"/>
            <pc:sldLayoutMk cId="1310507564" sldId="2147483709"/>
          </pc:sldLayoutMkLst>
          <pc:spChg chg="mod">
            <ac:chgData name="Fake Test User" userId="SID-0" providerId="Test" clId="FakeClientId" dt="2021-09-08T07:47:29.202" v="122" actId="790"/>
            <ac:spMkLst>
              <pc:docMk/>
              <pc:sldMasterMk cId="3475826612" sldId="2147483705"/>
              <pc:sldLayoutMk cId="1310507564" sldId="2147483709"/>
              <ac:spMk id="2" creationId="{00000000-0000-0000-0000-000000000000}"/>
            </ac:spMkLst>
          </pc:spChg>
          <pc:spChg chg="mod">
            <ac:chgData name="Fake Test User" userId="SID-0" providerId="Test" clId="FakeClientId" dt="2021-09-08T07:47:29.202" v="122" actId="790"/>
            <ac:spMkLst>
              <pc:docMk/>
              <pc:sldMasterMk cId="3475826612" sldId="2147483705"/>
              <pc:sldLayoutMk cId="1310507564" sldId="2147483709"/>
              <ac:spMk id="3" creationId="{00000000-0000-0000-0000-000000000000}"/>
            </ac:spMkLst>
          </pc:spChg>
          <pc:spChg chg="mod">
            <ac:chgData name="Fake Test User" userId="SID-0" providerId="Test" clId="FakeClientId" dt="2021-09-08T07:47:29.202" v="122" actId="790"/>
            <ac:spMkLst>
              <pc:docMk/>
              <pc:sldMasterMk cId="3475826612" sldId="2147483705"/>
              <pc:sldLayoutMk cId="1310507564" sldId="2147483709"/>
              <ac:spMk id="4" creationId="{00000000-0000-0000-0000-000000000000}"/>
            </ac:spMkLst>
          </pc:spChg>
          <pc:spChg chg="mod">
            <ac:chgData name="Fake Test User" userId="SID-0" providerId="Test" clId="FakeClientId" dt="2021-09-08T07:47:29.202" v="122" actId="790"/>
            <ac:spMkLst>
              <pc:docMk/>
              <pc:sldMasterMk cId="3475826612" sldId="2147483705"/>
              <pc:sldLayoutMk cId="1310507564" sldId="2147483709"/>
              <ac:spMk id="5" creationId="{00000000-0000-0000-0000-000000000000}"/>
            </ac:spMkLst>
          </pc:spChg>
          <pc:spChg chg="mod">
            <ac:chgData name="Fake Test User" userId="SID-0" providerId="Test" clId="FakeClientId" dt="2021-09-08T07:47:29.202" v="122" actId="790"/>
            <ac:spMkLst>
              <pc:docMk/>
              <pc:sldMasterMk cId="3475826612" sldId="2147483705"/>
              <pc:sldLayoutMk cId="1310507564" sldId="2147483709"/>
              <ac:spMk id="6" creationId="{00000000-0000-0000-0000-000000000000}"/>
            </ac:spMkLst>
          </pc:spChg>
          <pc:spChg chg="mod">
            <ac:chgData name="Fake Test User" userId="SID-0" providerId="Test" clId="FakeClientId" dt="2021-09-08T07:47:29.202" v="122" actId="790"/>
            <ac:spMkLst>
              <pc:docMk/>
              <pc:sldMasterMk cId="3475826612" sldId="2147483705"/>
              <pc:sldLayoutMk cId="1310507564" sldId="2147483709"/>
              <ac:spMk id="7" creationId="{00000000-0000-0000-0000-000000000000}"/>
            </ac:spMkLst>
          </pc:spChg>
        </pc:sldLayoutChg>
        <pc:sldLayoutChg chg="modSp mod">
          <pc:chgData name="Fake Test User" userId="SID-0" providerId="Test" clId="FakeClientId" dt="2021-09-08T07:47:37.488" v="124" actId="790"/>
          <pc:sldLayoutMkLst>
            <pc:docMk/>
            <pc:sldMasterMk cId="3475826612" sldId="2147483705"/>
            <pc:sldLayoutMk cId="2209358353" sldId="2147483710"/>
          </pc:sldLayoutMkLst>
          <pc:spChg chg="mod">
            <ac:chgData name="Fake Test User" userId="SID-0" providerId="Test" clId="FakeClientId" dt="2021-09-08T07:47:37.488" v="124" actId="790"/>
            <ac:spMkLst>
              <pc:docMk/>
              <pc:sldMasterMk cId="3475826612" sldId="2147483705"/>
              <pc:sldLayoutMk cId="2209358353" sldId="2147483710"/>
              <ac:spMk id="2"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3"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4"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5"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6"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7"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8" creationId="{00000000-0000-0000-0000-000000000000}"/>
            </ac:spMkLst>
          </pc:spChg>
          <pc:spChg chg="mod">
            <ac:chgData name="Fake Test User" userId="SID-0" providerId="Test" clId="FakeClientId" dt="2021-09-08T07:47:37.488" v="124" actId="790"/>
            <ac:spMkLst>
              <pc:docMk/>
              <pc:sldMasterMk cId="3475826612" sldId="2147483705"/>
              <pc:sldLayoutMk cId="2209358353" sldId="2147483710"/>
              <ac:spMk id="9" creationId="{00000000-0000-0000-0000-000000000000}"/>
            </ac:spMkLst>
          </pc:spChg>
        </pc:sldLayoutChg>
        <pc:sldLayoutChg chg="modSp mod">
          <pc:chgData name="Fake Test User" userId="SID-0" providerId="Test" clId="FakeClientId" dt="2021-09-08T07:47:53.785" v="126" actId="790"/>
          <pc:sldLayoutMkLst>
            <pc:docMk/>
            <pc:sldMasterMk cId="3475826612" sldId="2147483705"/>
            <pc:sldLayoutMk cId="3727058298" sldId="2147483711"/>
          </pc:sldLayoutMkLst>
          <pc:spChg chg="mod">
            <ac:chgData name="Fake Test User" userId="SID-0" providerId="Test" clId="FakeClientId" dt="2021-09-08T07:47:53.785" v="126" actId="790"/>
            <ac:spMkLst>
              <pc:docMk/>
              <pc:sldMasterMk cId="3475826612" sldId="2147483705"/>
              <pc:sldLayoutMk cId="3727058298" sldId="2147483711"/>
              <ac:spMk id="2" creationId="{00000000-0000-0000-0000-000000000000}"/>
            </ac:spMkLst>
          </pc:spChg>
          <pc:spChg chg="mod">
            <ac:chgData name="Fake Test User" userId="SID-0" providerId="Test" clId="FakeClientId" dt="2021-09-08T07:47:53.785" v="126" actId="790"/>
            <ac:spMkLst>
              <pc:docMk/>
              <pc:sldMasterMk cId="3475826612" sldId="2147483705"/>
              <pc:sldLayoutMk cId="3727058298" sldId="2147483711"/>
              <ac:spMk id="3" creationId="{00000000-0000-0000-0000-000000000000}"/>
            </ac:spMkLst>
          </pc:spChg>
          <pc:spChg chg="mod">
            <ac:chgData name="Fake Test User" userId="SID-0" providerId="Test" clId="FakeClientId" dt="2021-09-08T07:47:53.785" v="126" actId="790"/>
            <ac:spMkLst>
              <pc:docMk/>
              <pc:sldMasterMk cId="3475826612" sldId="2147483705"/>
              <pc:sldLayoutMk cId="3727058298" sldId="2147483711"/>
              <ac:spMk id="4" creationId="{00000000-0000-0000-0000-000000000000}"/>
            </ac:spMkLst>
          </pc:spChg>
          <pc:spChg chg="mod">
            <ac:chgData name="Fake Test User" userId="SID-0" providerId="Test" clId="FakeClientId" dt="2021-09-08T07:47:53.785" v="126" actId="790"/>
            <ac:spMkLst>
              <pc:docMk/>
              <pc:sldMasterMk cId="3475826612" sldId="2147483705"/>
              <pc:sldLayoutMk cId="3727058298" sldId="2147483711"/>
              <ac:spMk id="5" creationId="{00000000-0000-0000-0000-000000000000}"/>
            </ac:spMkLst>
          </pc:spChg>
        </pc:sldLayoutChg>
        <pc:sldLayoutChg chg="modSp mod">
          <pc:chgData name="Fake Test User" userId="SID-0" providerId="Test" clId="FakeClientId" dt="2021-09-08T07:48:00.410" v="128" actId="790"/>
          <pc:sldLayoutMkLst>
            <pc:docMk/>
            <pc:sldMasterMk cId="3475826612" sldId="2147483705"/>
            <pc:sldLayoutMk cId="1891131164" sldId="2147483712"/>
          </pc:sldLayoutMkLst>
          <pc:spChg chg="mod">
            <ac:chgData name="Fake Test User" userId="SID-0" providerId="Test" clId="FakeClientId" dt="2021-09-08T07:48:00.410" v="128" actId="790"/>
            <ac:spMkLst>
              <pc:docMk/>
              <pc:sldMasterMk cId="3475826612" sldId="2147483705"/>
              <pc:sldLayoutMk cId="1891131164" sldId="2147483712"/>
              <ac:spMk id="2" creationId="{00000000-0000-0000-0000-000000000000}"/>
            </ac:spMkLst>
          </pc:spChg>
          <pc:spChg chg="mod">
            <ac:chgData name="Fake Test User" userId="SID-0" providerId="Test" clId="FakeClientId" dt="2021-09-08T07:48:00.410" v="128" actId="790"/>
            <ac:spMkLst>
              <pc:docMk/>
              <pc:sldMasterMk cId="3475826612" sldId="2147483705"/>
              <pc:sldLayoutMk cId="1891131164" sldId="2147483712"/>
              <ac:spMk id="3" creationId="{00000000-0000-0000-0000-000000000000}"/>
            </ac:spMkLst>
          </pc:spChg>
          <pc:spChg chg="mod">
            <ac:chgData name="Fake Test User" userId="SID-0" providerId="Test" clId="FakeClientId" dt="2021-09-08T07:48:00.410" v="128" actId="790"/>
            <ac:spMkLst>
              <pc:docMk/>
              <pc:sldMasterMk cId="3475826612" sldId="2147483705"/>
              <pc:sldLayoutMk cId="1891131164" sldId="2147483712"/>
              <ac:spMk id="4" creationId="{00000000-0000-0000-0000-000000000000}"/>
            </ac:spMkLst>
          </pc:spChg>
        </pc:sldLayoutChg>
        <pc:sldLayoutChg chg="modSp mod">
          <pc:chgData name="Fake Test User" userId="SID-0" providerId="Test" clId="FakeClientId" dt="2021-09-08T07:48:05.707" v="130" actId="790"/>
          <pc:sldLayoutMkLst>
            <pc:docMk/>
            <pc:sldMasterMk cId="3475826612" sldId="2147483705"/>
            <pc:sldLayoutMk cId="2926324534" sldId="2147483713"/>
          </pc:sldLayoutMkLst>
          <pc:spChg chg="mod">
            <ac:chgData name="Fake Test User" userId="SID-0" providerId="Test" clId="FakeClientId" dt="2021-09-08T07:48:05.707" v="130" actId="790"/>
            <ac:spMkLst>
              <pc:docMk/>
              <pc:sldMasterMk cId="3475826612" sldId="2147483705"/>
              <pc:sldLayoutMk cId="2926324534" sldId="2147483713"/>
              <ac:spMk id="2" creationId="{00000000-0000-0000-0000-000000000000}"/>
            </ac:spMkLst>
          </pc:spChg>
          <pc:spChg chg="mod">
            <ac:chgData name="Fake Test User" userId="SID-0" providerId="Test" clId="FakeClientId" dt="2021-09-08T07:48:05.707" v="130" actId="790"/>
            <ac:spMkLst>
              <pc:docMk/>
              <pc:sldMasterMk cId="3475826612" sldId="2147483705"/>
              <pc:sldLayoutMk cId="2926324534" sldId="2147483713"/>
              <ac:spMk id="3" creationId="{00000000-0000-0000-0000-000000000000}"/>
            </ac:spMkLst>
          </pc:spChg>
          <pc:spChg chg="mod">
            <ac:chgData name="Fake Test User" userId="SID-0" providerId="Test" clId="FakeClientId" dt="2021-09-08T07:48:05.707" v="130" actId="790"/>
            <ac:spMkLst>
              <pc:docMk/>
              <pc:sldMasterMk cId="3475826612" sldId="2147483705"/>
              <pc:sldLayoutMk cId="2926324534" sldId="2147483713"/>
              <ac:spMk id="4" creationId="{00000000-0000-0000-0000-000000000000}"/>
            </ac:spMkLst>
          </pc:spChg>
          <pc:spChg chg="mod">
            <ac:chgData name="Fake Test User" userId="SID-0" providerId="Test" clId="FakeClientId" dt="2021-09-08T07:48:05.707" v="130" actId="790"/>
            <ac:spMkLst>
              <pc:docMk/>
              <pc:sldMasterMk cId="3475826612" sldId="2147483705"/>
              <pc:sldLayoutMk cId="2926324534" sldId="2147483713"/>
              <ac:spMk id="5" creationId="{00000000-0000-0000-0000-000000000000}"/>
            </ac:spMkLst>
          </pc:spChg>
          <pc:spChg chg="mod">
            <ac:chgData name="Fake Test User" userId="SID-0" providerId="Test" clId="FakeClientId" dt="2021-09-08T07:48:05.707" v="130" actId="790"/>
            <ac:spMkLst>
              <pc:docMk/>
              <pc:sldMasterMk cId="3475826612" sldId="2147483705"/>
              <pc:sldLayoutMk cId="2926324534" sldId="2147483713"/>
              <ac:spMk id="6" creationId="{00000000-0000-0000-0000-000000000000}"/>
            </ac:spMkLst>
          </pc:spChg>
          <pc:spChg chg="mod">
            <ac:chgData name="Fake Test User" userId="SID-0" providerId="Test" clId="FakeClientId" dt="2021-09-08T07:48:05.707" v="130" actId="790"/>
            <ac:spMkLst>
              <pc:docMk/>
              <pc:sldMasterMk cId="3475826612" sldId="2147483705"/>
              <pc:sldLayoutMk cId="2926324534" sldId="2147483713"/>
              <ac:spMk id="7" creationId="{00000000-0000-0000-0000-000000000000}"/>
            </ac:spMkLst>
          </pc:spChg>
        </pc:sldLayoutChg>
        <pc:sldLayoutChg chg="modSp mod">
          <pc:chgData name="Fake Test User" userId="SID-0" providerId="Test" clId="FakeClientId" dt="2021-09-08T07:48:10.238" v="132" actId="790"/>
          <pc:sldLayoutMkLst>
            <pc:docMk/>
            <pc:sldMasterMk cId="3475826612" sldId="2147483705"/>
            <pc:sldLayoutMk cId="221218675" sldId="2147483714"/>
          </pc:sldLayoutMkLst>
          <pc:spChg chg="mod">
            <ac:chgData name="Fake Test User" userId="SID-0" providerId="Test" clId="FakeClientId" dt="2021-09-08T07:48:10.238" v="132" actId="790"/>
            <ac:spMkLst>
              <pc:docMk/>
              <pc:sldMasterMk cId="3475826612" sldId="2147483705"/>
              <pc:sldLayoutMk cId="221218675" sldId="2147483714"/>
              <ac:spMk id="2" creationId="{00000000-0000-0000-0000-000000000000}"/>
            </ac:spMkLst>
          </pc:spChg>
          <pc:spChg chg="mod">
            <ac:chgData name="Fake Test User" userId="SID-0" providerId="Test" clId="FakeClientId" dt="2021-09-08T07:48:10.238" v="132" actId="790"/>
            <ac:spMkLst>
              <pc:docMk/>
              <pc:sldMasterMk cId="3475826612" sldId="2147483705"/>
              <pc:sldLayoutMk cId="221218675" sldId="2147483714"/>
              <ac:spMk id="3" creationId="{00000000-0000-0000-0000-000000000000}"/>
            </ac:spMkLst>
          </pc:spChg>
          <pc:spChg chg="mod">
            <ac:chgData name="Fake Test User" userId="SID-0" providerId="Test" clId="FakeClientId" dt="2021-09-08T07:48:10.238" v="132" actId="790"/>
            <ac:spMkLst>
              <pc:docMk/>
              <pc:sldMasterMk cId="3475826612" sldId="2147483705"/>
              <pc:sldLayoutMk cId="221218675" sldId="2147483714"/>
              <ac:spMk id="4" creationId="{00000000-0000-0000-0000-000000000000}"/>
            </ac:spMkLst>
          </pc:spChg>
          <pc:spChg chg="mod">
            <ac:chgData name="Fake Test User" userId="SID-0" providerId="Test" clId="FakeClientId" dt="2021-09-08T07:48:10.238" v="132" actId="790"/>
            <ac:spMkLst>
              <pc:docMk/>
              <pc:sldMasterMk cId="3475826612" sldId="2147483705"/>
              <pc:sldLayoutMk cId="221218675" sldId="2147483714"/>
              <ac:spMk id="5" creationId="{00000000-0000-0000-0000-000000000000}"/>
            </ac:spMkLst>
          </pc:spChg>
          <pc:spChg chg="mod">
            <ac:chgData name="Fake Test User" userId="SID-0" providerId="Test" clId="FakeClientId" dt="2021-09-08T07:48:10.238" v="132" actId="790"/>
            <ac:spMkLst>
              <pc:docMk/>
              <pc:sldMasterMk cId="3475826612" sldId="2147483705"/>
              <pc:sldLayoutMk cId="221218675" sldId="2147483714"/>
              <ac:spMk id="6" creationId="{00000000-0000-0000-0000-000000000000}"/>
            </ac:spMkLst>
          </pc:spChg>
          <pc:spChg chg="mod">
            <ac:chgData name="Fake Test User" userId="SID-0" providerId="Test" clId="FakeClientId" dt="2021-09-08T07:48:10.238" v="132" actId="790"/>
            <ac:spMkLst>
              <pc:docMk/>
              <pc:sldMasterMk cId="3475826612" sldId="2147483705"/>
              <pc:sldLayoutMk cId="221218675" sldId="2147483714"/>
              <ac:spMk id="7" creationId="{00000000-0000-0000-0000-000000000000}"/>
            </ac:spMkLst>
          </pc:spChg>
        </pc:sldLayoutChg>
        <pc:sldLayoutChg chg="modSp mod">
          <pc:chgData name="Fake Test User" userId="SID-0" providerId="Test" clId="FakeClientId" dt="2021-09-08T07:51:48.539" v="134" actId="790"/>
          <pc:sldLayoutMkLst>
            <pc:docMk/>
            <pc:sldMasterMk cId="3475826612" sldId="2147483705"/>
            <pc:sldLayoutMk cId="2890165182" sldId="2147483715"/>
          </pc:sldLayoutMkLst>
          <pc:spChg chg="mod">
            <ac:chgData name="Fake Test User" userId="SID-0" providerId="Test" clId="FakeClientId" dt="2021-09-08T07:51:48.539" v="134" actId="790"/>
            <ac:spMkLst>
              <pc:docMk/>
              <pc:sldMasterMk cId="3475826612" sldId="2147483705"/>
              <pc:sldLayoutMk cId="2890165182" sldId="2147483715"/>
              <ac:spMk id="2" creationId="{00000000-0000-0000-0000-000000000000}"/>
            </ac:spMkLst>
          </pc:spChg>
          <pc:spChg chg="mod">
            <ac:chgData name="Fake Test User" userId="SID-0" providerId="Test" clId="FakeClientId" dt="2021-09-08T07:51:48.539" v="134" actId="790"/>
            <ac:spMkLst>
              <pc:docMk/>
              <pc:sldMasterMk cId="3475826612" sldId="2147483705"/>
              <pc:sldLayoutMk cId="2890165182" sldId="2147483715"/>
              <ac:spMk id="3" creationId="{00000000-0000-0000-0000-000000000000}"/>
            </ac:spMkLst>
          </pc:spChg>
          <pc:spChg chg="mod">
            <ac:chgData name="Fake Test User" userId="SID-0" providerId="Test" clId="FakeClientId" dt="2021-09-08T07:51:48.539" v="134" actId="790"/>
            <ac:spMkLst>
              <pc:docMk/>
              <pc:sldMasterMk cId="3475826612" sldId="2147483705"/>
              <pc:sldLayoutMk cId="2890165182" sldId="2147483715"/>
              <ac:spMk id="4" creationId="{00000000-0000-0000-0000-000000000000}"/>
            </ac:spMkLst>
          </pc:spChg>
          <pc:spChg chg="mod">
            <ac:chgData name="Fake Test User" userId="SID-0" providerId="Test" clId="FakeClientId" dt="2021-09-08T07:51:48.539" v="134" actId="790"/>
            <ac:spMkLst>
              <pc:docMk/>
              <pc:sldMasterMk cId="3475826612" sldId="2147483705"/>
              <pc:sldLayoutMk cId="2890165182" sldId="2147483715"/>
              <ac:spMk id="5" creationId="{00000000-0000-0000-0000-000000000000}"/>
            </ac:spMkLst>
          </pc:spChg>
          <pc:spChg chg="mod">
            <ac:chgData name="Fake Test User" userId="SID-0" providerId="Test" clId="FakeClientId" dt="2021-09-08T07:51:48.539" v="134" actId="790"/>
            <ac:spMkLst>
              <pc:docMk/>
              <pc:sldMasterMk cId="3475826612" sldId="2147483705"/>
              <pc:sldLayoutMk cId="2890165182" sldId="2147483715"/>
              <ac:spMk id="6" creationId="{00000000-0000-0000-0000-000000000000}"/>
            </ac:spMkLst>
          </pc:spChg>
          <pc:spChg chg="mod">
            <ac:chgData name="Fake Test User" userId="SID-0" providerId="Test" clId="FakeClientId" dt="2021-09-08T07:51:48.539" v="134" actId="790"/>
            <ac:spMkLst>
              <pc:docMk/>
              <pc:sldMasterMk cId="3475826612" sldId="2147483705"/>
              <pc:sldLayoutMk cId="2890165182" sldId="2147483715"/>
              <ac:spMk id="7" creationId="{00000000-0000-0000-0000-000000000000}"/>
            </ac:spMkLst>
          </pc:spChg>
        </pc:sldLayoutChg>
        <pc:sldLayoutChg chg="modSp mod">
          <pc:chgData name="Fake Test User" userId="SID-0" providerId="Test" clId="FakeClientId" dt="2021-09-08T07:51:53.305" v="136" actId="790"/>
          <pc:sldLayoutMkLst>
            <pc:docMk/>
            <pc:sldMasterMk cId="3475826612" sldId="2147483705"/>
            <pc:sldLayoutMk cId="4131110589" sldId="2147483716"/>
          </pc:sldLayoutMkLst>
          <pc:spChg chg="mod">
            <ac:chgData name="Fake Test User" userId="SID-0" providerId="Test" clId="FakeClientId" dt="2021-09-08T07:51:53.305" v="136" actId="790"/>
            <ac:spMkLst>
              <pc:docMk/>
              <pc:sldMasterMk cId="3475826612" sldId="2147483705"/>
              <pc:sldLayoutMk cId="4131110589" sldId="2147483716"/>
              <ac:spMk id="2" creationId="{00000000-0000-0000-0000-000000000000}"/>
            </ac:spMkLst>
          </pc:spChg>
          <pc:spChg chg="mod">
            <ac:chgData name="Fake Test User" userId="SID-0" providerId="Test" clId="FakeClientId" dt="2021-09-08T07:51:53.305" v="136" actId="790"/>
            <ac:spMkLst>
              <pc:docMk/>
              <pc:sldMasterMk cId="3475826612" sldId="2147483705"/>
              <pc:sldLayoutMk cId="4131110589" sldId="2147483716"/>
              <ac:spMk id="4" creationId="{00000000-0000-0000-0000-000000000000}"/>
            </ac:spMkLst>
          </pc:spChg>
          <pc:spChg chg="mod">
            <ac:chgData name="Fake Test User" userId="SID-0" providerId="Test" clId="FakeClientId" dt="2021-09-08T07:51:53.305" v="136" actId="790"/>
            <ac:spMkLst>
              <pc:docMk/>
              <pc:sldMasterMk cId="3475826612" sldId="2147483705"/>
              <pc:sldLayoutMk cId="4131110589" sldId="2147483716"/>
              <ac:spMk id="5" creationId="{00000000-0000-0000-0000-000000000000}"/>
            </ac:spMkLst>
          </pc:spChg>
          <pc:spChg chg="mod">
            <ac:chgData name="Fake Test User" userId="SID-0" providerId="Test" clId="FakeClientId" dt="2021-09-08T07:51:53.305" v="136" actId="790"/>
            <ac:spMkLst>
              <pc:docMk/>
              <pc:sldMasterMk cId="3475826612" sldId="2147483705"/>
              <pc:sldLayoutMk cId="4131110589" sldId="2147483716"/>
              <ac:spMk id="6" creationId="{00000000-0000-0000-0000-000000000000}"/>
            </ac:spMkLst>
          </pc:spChg>
          <pc:spChg chg="mod">
            <ac:chgData name="Fake Test User" userId="SID-0" providerId="Test" clId="FakeClientId" dt="2021-09-08T07:51:53.305" v="136" actId="790"/>
            <ac:spMkLst>
              <pc:docMk/>
              <pc:sldMasterMk cId="3475826612" sldId="2147483705"/>
              <pc:sldLayoutMk cId="4131110589" sldId="2147483716"/>
              <ac:spMk id="7" creationId="{00000000-0000-0000-0000-000000000000}"/>
            </ac:spMkLst>
          </pc:spChg>
        </pc:sldLayoutChg>
        <pc:sldLayoutChg chg="modSp mod">
          <pc:chgData name="Fake Test User" userId="SID-0" providerId="Test" clId="FakeClientId" dt="2021-09-08T07:52:01.079" v="138" actId="790"/>
          <pc:sldLayoutMkLst>
            <pc:docMk/>
            <pc:sldMasterMk cId="3475826612" sldId="2147483705"/>
            <pc:sldLayoutMk cId="1373428286" sldId="2147483717"/>
          </pc:sldLayoutMkLst>
          <pc:spChg chg="mod">
            <ac:chgData name="Fake Test User" userId="SID-0" providerId="Test" clId="FakeClientId" dt="2021-09-08T07:52:01.079" v="138" actId="790"/>
            <ac:spMkLst>
              <pc:docMk/>
              <pc:sldMasterMk cId="3475826612" sldId="2147483705"/>
              <pc:sldLayoutMk cId="1373428286" sldId="2147483717"/>
              <ac:spMk id="2"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4"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5"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6"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7"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12"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16" creationId="{00000000-0000-0000-0000-000000000000}"/>
            </ac:spMkLst>
          </pc:spChg>
          <pc:spChg chg="mod">
            <ac:chgData name="Fake Test User" userId="SID-0" providerId="Test" clId="FakeClientId" dt="2021-09-08T07:52:01.079" v="138" actId="790"/>
            <ac:spMkLst>
              <pc:docMk/>
              <pc:sldMasterMk cId="3475826612" sldId="2147483705"/>
              <pc:sldLayoutMk cId="1373428286" sldId="2147483717"/>
              <ac:spMk id="17" creationId="{00000000-0000-0000-0000-000000000000}"/>
            </ac:spMkLst>
          </pc:spChg>
        </pc:sldLayoutChg>
        <pc:sldLayoutChg chg="modSp mod">
          <pc:chgData name="Fake Test User" userId="SID-0" providerId="Test" clId="FakeClientId" dt="2021-09-08T07:52:45.870" v="140" actId="790"/>
          <pc:sldLayoutMkLst>
            <pc:docMk/>
            <pc:sldMasterMk cId="3475826612" sldId="2147483705"/>
            <pc:sldLayoutMk cId="2218869794" sldId="2147483718"/>
          </pc:sldLayoutMkLst>
          <pc:spChg chg="mod">
            <ac:chgData name="Fake Test User" userId="SID-0" providerId="Test" clId="FakeClientId" dt="2021-09-08T07:52:45.870" v="140" actId="790"/>
            <ac:spMkLst>
              <pc:docMk/>
              <pc:sldMasterMk cId="3475826612" sldId="2147483705"/>
              <pc:sldLayoutMk cId="2218869794" sldId="2147483718"/>
              <ac:spMk id="2" creationId="{00000000-0000-0000-0000-000000000000}"/>
            </ac:spMkLst>
          </pc:spChg>
          <pc:spChg chg="mod">
            <ac:chgData name="Fake Test User" userId="SID-0" providerId="Test" clId="FakeClientId" dt="2021-09-08T07:52:45.870" v="140" actId="790"/>
            <ac:spMkLst>
              <pc:docMk/>
              <pc:sldMasterMk cId="3475826612" sldId="2147483705"/>
              <pc:sldLayoutMk cId="2218869794" sldId="2147483718"/>
              <ac:spMk id="4" creationId="{00000000-0000-0000-0000-000000000000}"/>
            </ac:spMkLst>
          </pc:spChg>
          <pc:spChg chg="mod">
            <ac:chgData name="Fake Test User" userId="SID-0" providerId="Test" clId="FakeClientId" dt="2021-09-08T07:52:45.870" v="140" actId="790"/>
            <ac:spMkLst>
              <pc:docMk/>
              <pc:sldMasterMk cId="3475826612" sldId="2147483705"/>
              <pc:sldLayoutMk cId="2218869794" sldId="2147483718"/>
              <ac:spMk id="5" creationId="{00000000-0000-0000-0000-000000000000}"/>
            </ac:spMkLst>
          </pc:spChg>
          <pc:spChg chg="mod">
            <ac:chgData name="Fake Test User" userId="SID-0" providerId="Test" clId="FakeClientId" dt="2021-09-08T07:52:45.870" v="140" actId="790"/>
            <ac:spMkLst>
              <pc:docMk/>
              <pc:sldMasterMk cId="3475826612" sldId="2147483705"/>
              <pc:sldLayoutMk cId="2218869794" sldId="2147483718"/>
              <ac:spMk id="6" creationId="{00000000-0000-0000-0000-000000000000}"/>
            </ac:spMkLst>
          </pc:spChg>
          <pc:spChg chg="mod">
            <ac:chgData name="Fake Test User" userId="SID-0" providerId="Test" clId="FakeClientId" dt="2021-09-08T07:52:45.870" v="140" actId="790"/>
            <ac:spMkLst>
              <pc:docMk/>
              <pc:sldMasterMk cId="3475826612" sldId="2147483705"/>
              <pc:sldLayoutMk cId="2218869794" sldId="2147483718"/>
              <ac:spMk id="7" creationId="{00000000-0000-0000-0000-000000000000}"/>
            </ac:spMkLst>
          </pc:spChg>
        </pc:sldLayoutChg>
        <pc:sldLayoutChg chg="modSp mod">
          <pc:chgData name="Fake Test User" userId="SID-0" providerId="Test" clId="FakeClientId" dt="2021-09-08T07:52:50.682" v="142" actId="790"/>
          <pc:sldLayoutMkLst>
            <pc:docMk/>
            <pc:sldMasterMk cId="3475826612" sldId="2147483705"/>
            <pc:sldLayoutMk cId="2122087897" sldId="2147483719"/>
          </pc:sldLayoutMkLst>
          <pc:spChg chg="mod">
            <ac:chgData name="Fake Test User" userId="SID-0" providerId="Test" clId="FakeClientId" dt="2021-09-08T07:52:50.682" v="142" actId="790"/>
            <ac:spMkLst>
              <pc:docMk/>
              <pc:sldMasterMk cId="3475826612" sldId="2147483705"/>
              <pc:sldLayoutMk cId="2122087897" sldId="2147483719"/>
              <ac:spMk id="3"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4"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5"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7"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8"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9"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10"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11"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12" creationId="{00000000-0000-0000-0000-000000000000}"/>
            </ac:spMkLst>
          </pc:spChg>
          <pc:spChg chg="mod">
            <ac:chgData name="Fake Test User" userId="SID-0" providerId="Test" clId="FakeClientId" dt="2021-09-08T07:52:50.682" v="142" actId="790"/>
            <ac:spMkLst>
              <pc:docMk/>
              <pc:sldMasterMk cId="3475826612" sldId="2147483705"/>
              <pc:sldLayoutMk cId="2122087897" sldId="2147483719"/>
              <ac:spMk id="15" creationId="{00000000-0000-0000-0000-000000000000}"/>
            </ac:spMkLst>
          </pc:spChg>
        </pc:sldLayoutChg>
        <pc:sldLayoutChg chg="modSp mod">
          <pc:chgData name="Fake Test User" userId="SID-0" providerId="Test" clId="FakeClientId" dt="2021-09-08T07:52:54.932" v="144" actId="790"/>
          <pc:sldLayoutMkLst>
            <pc:docMk/>
            <pc:sldMasterMk cId="3475826612" sldId="2147483705"/>
            <pc:sldLayoutMk cId="2124628002" sldId="2147483720"/>
          </pc:sldLayoutMkLst>
          <pc:spChg chg="mod">
            <ac:chgData name="Fake Test User" userId="SID-0" providerId="Test" clId="FakeClientId" dt="2021-09-08T07:52:54.932" v="144" actId="790"/>
            <ac:spMkLst>
              <pc:docMk/>
              <pc:sldMasterMk cId="3475826612" sldId="2147483705"/>
              <pc:sldLayoutMk cId="2124628002" sldId="2147483720"/>
              <ac:spMk id="3"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4"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5"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19"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0"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1"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2"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3"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4"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5"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6"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27" creationId="{00000000-0000-0000-0000-000000000000}"/>
            </ac:spMkLst>
          </pc:spChg>
          <pc:spChg chg="mod">
            <ac:chgData name="Fake Test User" userId="SID-0" providerId="Test" clId="FakeClientId" dt="2021-09-08T07:52:54.932" v="144" actId="790"/>
            <ac:spMkLst>
              <pc:docMk/>
              <pc:sldMasterMk cId="3475826612" sldId="2147483705"/>
              <pc:sldLayoutMk cId="2124628002" sldId="2147483720"/>
              <ac:spMk id="30" creationId="{00000000-0000-0000-0000-000000000000}"/>
            </ac:spMkLst>
          </pc:spChg>
        </pc:sldLayoutChg>
        <pc:sldLayoutChg chg="modSp mod">
          <pc:chgData name="Fake Test User" userId="SID-0" providerId="Test" clId="FakeClientId" dt="2021-09-08T07:52:59.307" v="146" actId="790"/>
          <pc:sldLayoutMkLst>
            <pc:docMk/>
            <pc:sldMasterMk cId="3475826612" sldId="2147483705"/>
            <pc:sldLayoutMk cId="831590654" sldId="2147483721"/>
          </pc:sldLayoutMkLst>
          <pc:spChg chg="mod">
            <ac:chgData name="Fake Test User" userId="SID-0" providerId="Test" clId="FakeClientId" dt="2021-09-08T07:52:59.307" v="146" actId="790"/>
            <ac:spMkLst>
              <pc:docMk/>
              <pc:sldMasterMk cId="3475826612" sldId="2147483705"/>
              <pc:sldLayoutMk cId="831590654" sldId="2147483721"/>
              <ac:spMk id="2" creationId="{00000000-0000-0000-0000-000000000000}"/>
            </ac:spMkLst>
          </pc:spChg>
          <pc:spChg chg="mod">
            <ac:chgData name="Fake Test User" userId="SID-0" providerId="Test" clId="FakeClientId" dt="2021-09-08T07:52:59.307" v="146" actId="790"/>
            <ac:spMkLst>
              <pc:docMk/>
              <pc:sldMasterMk cId="3475826612" sldId="2147483705"/>
              <pc:sldLayoutMk cId="831590654" sldId="2147483721"/>
              <ac:spMk id="3" creationId="{00000000-0000-0000-0000-000000000000}"/>
            </ac:spMkLst>
          </pc:spChg>
          <pc:spChg chg="mod">
            <ac:chgData name="Fake Test User" userId="SID-0" providerId="Test" clId="FakeClientId" dt="2021-09-08T07:52:59.307" v="146" actId="790"/>
            <ac:spMkLst>
              <pc:docMk/>
              <pc:sldMasterMk cId="3475826612" sldId="2147483705"/>
              <pc:sldLayoutMk cId="831590654" sldId="2147483721"/>
              <ac:spMk id="4" creationId="{00000000-0000-0000-0000-000000000000}"/>
            </ac:spMkLst>
          </pc:spChg>
          <pc:spChg chg="mod">
            <ac:chgData name="Fake Test User" userId="SID-0" providerId="Test" clId="FakeClientId" dt="2021-09-08T07:52:59.307" v="146" actId="790"/>
            <ac:spMkLst>
              <pc:docMk/>
              <pc:sldMasterMk cId="3475826612" sldId="2147483705"/>
              <pc:sldLayoutMk cId="831590654" sldId="2147483721"/>
              <ac:spMk id="5" creationId="{00000000-0000-0000-0000-000000000000}"/>
            </ac:spMkLst>
          </pc:spChg>
          <pc:spChg chg="mod">
            <ac:chgData name="Fake Test User" userId="SID-0" providerId="Test" clId="FakeClientId" dt="2021-09-08T07:52:59.307" v="146" actId="790"/>
            <ac:spMkLst>
              <pc:docMk/>
              <pc:sldMasterMk cId="3475826612" sldId="2147483705"/>
              <pc:sldLayoutMk cId="831590654" sldId="2147483721"/>
              <ac:spMk id="6" creationId="{00000000-0000-0000-0000-000000000000}"/>
            </ac:spMkLst>
          </pc:spChg>
        </pc:sldLayoutChg>
        <pc:sldLayoutChg chg="modSp mod">
          <pc:chgData name="Fake Test User" userId="SID-0" providerId="Test" clId="FakeClientId" dt="2021-09-08T07:53:03.604" v="148" actId="790"/>
          <pc:sldLayoutMkLst>
            <pc:docMk/>
            <pc:sldMasterMk cId="3475826612" sldId="2147483705"/>
            <pc:sldLayoutMk cId="3809886901" sldId="2147483722"/>
          </pc:sldLayoutMkLst>
          <pc:spChg chg="mod">
            <ac:chgData name="Fake Test User" userId="SID-0" providerId="Test" clId="FakeClientId" dt="2021-09-08T07:53:03.604" v="148" actId="790"/>
            <ac:spMkLst>
              <pc:docMk/>
              <pc:sldMasterMk cId="3475826612" sldId="2147483705"/>
              <pc:sldLayoutMk cId="3809886901" sldId="2147483722"/>
              <ac:spMk id="2" creationId="{00000000-0000-0000-0000-000000000000}"/>
            </ac:spMkLst>
          </pc:spChg>
          <pc:spChg chg="mod">
            <ac:chgData name="Fake Test User" userId="SID-0" providerId="Test" clId="FakeClientId" dt="2021-09-08T07:53:03.604" v="148" actId="790"/>
            <ac:spMkLst>
              <pc:docMk/>
              <pc:sldMasterMk cId="3475826612" sldId="2147483705"/>
              <pc:sldLayoutMk cId="3809886901" sldId="2147483722"/>
              <ac:spMk id="3" creationId="{00000000-0000-0000-0000-000000000000}"/>
            </ac:spMkLst>
          </pc:spChg>
          <pc:spChg chg="mod">
            <ac:chgData name="Fake Test User" userId="SID-0" providerId="Test" clId="FakeClientId" dt="2021-09-08T07:53:03.604" v="148" actId="790"/>
            <ac:spMkLst>
              <pc:docMk/>
              <pc:sldMasterMk cId="3475826612" sldId="2147483705"/>
              <pc:sldLayoutMk cId="3809886901" sldId="2147483722"/>
              <ac:spMk id="4" creationId="{00000000-0000-0000-0000-000000000000}"/>
            </ac:spMkLst>
          </pc:spChg>
          <pc:spChg chg="mod">
            <ac:chgData name="Fake Test User" userId="SID-0" providerId="Test" clId="FakeClientId" dt="2021-09-08T07:53:03.604" v="148" actId="790"/>
            <ac:spMkLst>
              <pc:docMk/>
              <pc:sldMasterMk cId="3475826612" sldId="2147483705"/>
              <pc:sldLayoutMk cId="3809886901" sldId="2147483722"/>
              <ac:spMk id="5" creationId="{00000000-0000-0000-0000-000000000000}"/>
            </ac:spMkLst>
          </pc:spChg>
          <pc:spChg chg="mod">
            <ac:chgData name="Fake Test User" userId="SID-0" providerId="Test" clId="FakeClientId" dt="2021-09-08T07:53:03.604" v="148" actId="790"/>
            <ac:spMkLst>
              <pc:docMk/>
              <pc:sldMasterMk cId="3475826612" sldId="2147483705"/>
              <pc:sldLayoutMk cId="3809886901" sldId="2147483722"/>
              <ac:spMk id="6" creationId="{00000000-0000-0000-0000-000000000000}"/>
            </ac:spMkLst>
          </pc:spChg>
        </pc:sldLayoutChg>
      </pc:sldMasterChg>
      <pc:sldMasterChg chg="modSp mod modSldLayout">
        <pc:chgData name="Fake Test User" userId="SID-0" providerId="Test" clId="FakeClientId" dt="2021-09-08T08:01:39.039" v="185" actId="790"/>
        <pc:sldMasterMkLst>
          <pc:docMk/>
          <pc:sldMasterMk cId="526897659" sldId="2147483723"/>
        </pc:sldMasterMkLst>
        <pc:spChg chg="mod">
          <ac:chgData name="Fake Test User" userId="SID-0" providerId="Test" clId="FakeClientId" dt="2021-09-08T07:53:21.057" v="150" actId="790"/>
          <ac:spMkLst>
            <pc:docMk/>
            <pc:sldMasterMk cId="526897659" sldId="2147483723"/>
            <ac:spMk id="2" creationId="{00000000-0000-0000-0000-000000000000}"/>
          </ac:spMkLst>
        </pc:spChg>
        <pc:spChg chg="mod">
          <ac:chgData name="Fake Test User" userId="SID-0" providerId="Test" clId="FakeClientId" dt="2021-09-08T07:53:21.057" v="150" actId="790"/>
          <ac:spMkLst>
            <pc:docMk/>
            <pc:sldMasterMk cId="526897659" sldId="2147483723"/>
            <ac:spMk id="3" creationId="{00000000-0000-0000-0000-000000000000}"/>
          </ac:spMkLst>
        </pc:spChg>
        <pc:spChg chg="mod">
          <ac:chgData name="Fake Test User" userId="SID-0" providerId="Test" clId="FakeClientId" dt="2021-09-08T07:53:21.057" v="150" actId="790"/>
          <ac:spMkLst>
            <pc:docMk/>
            <pc:sldMasterMk cId="526897659" sldId="2147483723"/>
            <ac:spMk id="4" creationId="{00000000-0000-0000-0000-000000000000}"/>
          </ac:spMkLst>
        </pc:spChg>
        <pc:spChg chg="mod">
          <ac:chgData name="Fake Test User" userId="SID-0" providerId="Test" clId="FakeClientId" dt="2021-09-08T07:53:21.057" v="150" actId="790"/>
          <ac:spMkLst>
            <pc:docMk/>
            <pc:sldMasterMk cId="526897659" sldId="2147483723"/>
            <ac:spMk id="5" creationId="{00000000-0000-0000-0000-000000000000}"/>
          </ac:spMkLst>
        </pc:spChg>
        <pc:spChg chg="mod">
          <ac:chgData name="Fake Test User" userId="SID-0" providerId="Test" clId="FakeClientId" dt="2021-09-08T07:53:21.057" v="150" actId="790"/>
          <ac:spMkLst>
            <pc:docMk/>
            <pc:sldMasterMk cId="526897659" sldId="2147483723"/>
            <ac:spMk id="6" creationId="{00000000-0000-0000-0000-000000000000}"/>
          </ac:spMkLst>
        </pc:spChg>
        <pc:sldLayoutChg chg="modSp mod">
          <pc:chgData name="Fake Test User" userId="SID-0" providerId="Test" clId="FakeClientId" dt="2021-09-08T07:53:26.027" v="152" actId="790"/>
          <pc:sldLayoutMkLst>
            <pc:docMk/>
            <pc:sldMasterMk cId="526897659" sldId="2147483723"/>
            <pc:sldLayoutMk cId="3588423571" sldId="2147483724"/>
          </pc:sldLayoutMkLst>
          <pc:spChg chg="mod">
            <ac:chgData name="Fake Test User" userId="SID-0" providerId="Test" clId="FakeClientId" dt="2021-09-08T07:53:26.027" v="152" actId="790"/>
            <ac:spMkLst>
              <pc:docMk/>
              <pc:sldMasterMk cId="526897659" sldId="2147483723"/>
              <pc:sldLayoutMk cId="3588423571" sldId="2147483724"/>
              <ac:spMk id="2" creationId="{00000000-0000-0000-0000-000000000000}"/>
            </ac:spMkLst>
          </pc:spChg>
          <pc:spChg chg="mod">
            <ac:chgData name="Fake Test User" userId="SID-0" providerId="Test" clId="FakeClientId" dt="2021-09-08T07:53:26.027" v="152" actId="790"/>
            <ac:spMkLst>
              <pc:docMk/>
              <pc:sldMasterMk cId="526897659" sldId="2147483723"/>
              <pc:sldLayoutMk cId="3588423571" sldId="2147483724"/>
              <ac:spMk id="3" creationId="{00000000-0000-0000-0000-000000000000}"/>
            </ac:spMkLst>
          </pc:spChg>
          <pc:spChg chg="mod">
            <ac:chgData name="Fake Test User" userId="SID-0" providerId="Test" clId="FakeClientId" dt="2021-09-08T07:53:26.027" v="152" actId="790"/>
            <ac:spMkLst>
              <pc:docMk/>
              <pc:sldMasterMk cId="526897659" sldId="2147483723"/>
              <pc:sldLayoutMk cId="3588423571" sldId="2147483724"/>
              <ac:spMk id="4" creationId="{00000000-0000-0000-0000-000000000000}"/>
            </ac:spMkLst>
          </pc:spChg>
          <pc:spChg chg="mod">
            <ac:chgData name="Fake Test User" userId="SID-0" providerId="Test" clId="FakeClientId" dt="2021-09-08T07:53:26.027" v="152" actId="790"/>
            <ac:spMkLst>
              <pc:docMk/>
              <pc:sldMasterMk cId="526897659" sldId="2147483723"/>
              <pc:sldLayoutMk cId="3588423571" sldId="2147483724"/>
              <ac:spMk id="5" creationId="{00000000-0000-0000-0000-000000000000}"/>
            </ac:spMkLst>
          </pc:spChg>
          <pc:spChg chg="mod">
            <ac:chgData name="Fake Test User" userId="SID-0" providerId="Test" clId="FakeClientId" dt="2021-09-08T07:53:26.027" v="152" actId="790"/>
            <ac:spMkLst>
              <pc:docMk/>
              <pc:sldMasterMk cId="526897659" sldId="2147483723"/>
              <pc:sldLayoutMk cId="3588423571" sldId="2147483724"/>
              <ac:spMk id="6" creationId="{00000000-0000-0000-0000-000000000000}"/>
            </ac:spMkLst>
          </pc:spChg>
        </pc:sldLayoutChg>
        <pc:sldLayoutChg chg="modSp mod">
          <pc:chgData name="Fake Test User" userId="SID-0" providerId="Test" clId="FakeClientId" dt="2021-09-08T07:53:34.404" v="154" actId="790"/>
          <pc:sldLayoutMkLst>
            <pc:docMk/>
            <pc:sldMasterMk cId="526897659" sldId="2147483723"/>
            <pc:sldLayoutMk cId="1057999558" sldId="2147483725"/>
          </pc:sldLayoutMkLst>
          <pc:spChg chg="mod">
            <ac:chgData name="Fake Test User" userId="SID-0" providerId="Test" clId="FakeClientId" dt="2021-09-08T07:53:34.404" v="154" actId="790"/>
            <ac:spMkLst>
              <pc:docMk/>
              <pc:sldMasterMk cId="526897659" sldId="2147483723"/>
              <pc:sldLayoutMk cId="1057999558" sldId="2147483725"/>
              <ac:spMk id="2" creationId="{00000000-0000-0000-0000-000000000000}"/>
            </ac:spMkLst>
          </pc:spChg>
          <pc:spChg chg="mod">
            <ac:chgData name="Fake Test User" userId="SID-0" providerId="Test" clId="FakeClientId" dt="2021-09-08T07:53:34.404" v="154" actId="790"/>
            <ac:spMkLst>
              <pc:docMk/>
              <pc:sldMasterMk cId="526897659" sldId="2147483723"/>
              <pc:sldLayoutMk cId="1057999558" sldId="2147483725"/>
              <ac:spMk id="3" creationId="{00000000-0000-0000-0000-000000000000}"/>
            </ac:spMkLst>
          </pc:spChg>
          <pc:spChg chg="mod">
            <ac:chgData name="Fake Test User" userId="SID-0" providerId="Test" clId="FakeClientId" dt="2021-09-08T07:53:34.404" v="154" actId="790"/>
            <ac:spMkLst>
              <pc:docMk/>
              <pc:sldMasterMk cId="526897659" sldId="2147483723"/>
              <pc:sldLayoutMk cId="1057999558" sldId="2147483725"/>
              <ac:spMk id="4" creationId="{00000000-0000-0000-0000-000000000000}"/>
            </ac:spMkLst>
          </pc:spChg>
          <pc:spChg chg="mod">
            <ac:chgData name="Fake Test User" userId="SID-0" providerId="Test" clId="FakeClientId" dt="2021-09-08T07:53:34.404" v="154" actId="790"/>
            <ac:spMkLst>
              <pc:docMk/>
              <pc:sldMasterMk cId="526897659" sldId="2147483723"/>
              <pc:sldLayoutMk cId="1057999558" sldId="2147483725"/>
              <ac:spMk id="5" creationId="{00000000-0000-0000-0000-000000000000}"/>
            </ac:spMkLst>
          </pc:spChg>
          <pc:spChg chg="mod">
            <ac:chgData name="Fake Test User" userId="SID-0" providerId="Test" clId="FakeClientId" dt="2021-09-08T07:53:34.404" v="154" actId="790"/>
            <ac:spMkLst>
              <pc:docMk/>
              <pc:sldMasterMk cId="526897659" sldId="2147483723"/>
              <pc:sldLayoutMk cId="1057999558" sldId="2147483725"/>
              <ac:spMk id="6" creationId="{00000000-0000-0000-0000-000000000000}"/>
            </ac:spMkLst>
          </pc:spChg>
        </pc:sldLayoutChg>
        <pc:sldLayoutChg chg="modSp mod">
          <pc:chgData name="Fake Test User" userId="SID-0" providerId="Test" clId="FakeClientId" dt="2021-09-08T07:53:43.183" v="156" actId="790"/>
          <pc:sldLayoutMkLst>
            <pc:docMk/>
            <pc:sldMasterMk cId="526897659" sldId="2147483723"/>
            <pc:sldLayoutMk cId="251986355" sldId="2147483726"/>
          </pc:sldLayoutMkLst>
          <pc:spChg chg="mod">
            <ac:chgData name="Fake Test User" userId="SID-0" providerId="Test" clId="FakeClientId" dt="2021-09-08T07:53:43.183" v="156" actId="790"/>
            <ac:spMkLst>
              <pc:docMk/>
              <pc:sldMasterMk cId="526897659" sldId="2147483723"/>
              <pc:sldLayoutMk cId="251986355" sldId="2147483726"/>
              <ac:spMk id="2" creationId="{00000000-0000-0000-0000-000000000000}"/>
            </ac:spMkLst>
          </pc:spChg>
          <pc:spChg chg="mod">
            <ac:chgData name="Fake Test User" userId="SID-0" providerId="Test" clId="FakeClientId" dt="2021-09-08T07:53:43.183" v="156" actId="790"/>
            <ac:spMkLst>
              <pc:docMk/>
              <pc:sldMasterMk cId="526897659" sldId="2147483723"/>
              <pc:sldLayoutMk cId="251986355" sldId="2147483726"/>
              <ac:spMk id="3" creationId="{00000000-0000-0000-0000-000000000000}"/>
            </ac:spMkLst>
          </pc:spChg>
          <pc:spChg chg="mod">
            <ac:chgData name="Fake Test User" userId="SID-0" providerId="Test" clId="FakeClientId" dt="2021-09-08T07:53:43.183" v="156" actId="790"/>
            <ac:spMkLst>
              <pc:docMk/>
              <pc:sldMasterMk cId="526897659" sldId="2147483723"/>
              <pc:sldLayoutMk cId="251986355" sldId="2147483726"/>
              <ac:spMk id="4" creationId="{00000000-0000-0000-0000-000000000000}"/>
            </ac:spMkLst>
          </pc:spChg>
          <pc:spChg chg="mod">
            <ac:chgData name="Fake Test User" userId="SID-0" providerId="Test" clId="FakeClientId" dt="2021-09-08T07:53:43.183" v="156" actId="790"/>
            <ac:spMkLst>
              <pc:docMk/>
              <pc:sldMasterMk cId="526897659" sldId="2147483723"/>
              <pc:sldLayoutMk cId="251986355" sldId="2147483726"/>
              <ac:spMk id="5" creationId="{00000000-0000-0000-0000-000000000000}"/>
            </ac:spMkLst>
          </pc:spChg>
          <pc:spChg chg="mod">
            <ac:chgData name="Fake Test User" userId="SID-0" providerId="Test" clId="FakeClientId" dt="2021-09-08T07:53:43.183" v="156" actId="790"/>
            <ac:spMkLst>
              <pc:docMk/>
              <pc:sldMasterMk cId="526897659" sldId="2147483723"/>
              <pc:sldLayoutMk cId="251986355" sldId="2147483726"/>
              <ac:spMk id="6" creationId="{00000000-0000-0000-0000-000000000000}"/>
            </ac:spMkLst>
          </pc:spChg>
        </pc:sldLayoutChg>
        <pc:sldLayoutChg chg="modSp mod">
          <pc:chgData name="Fake Test User" userId="SID-0" providerId="Test" clId="FakeClientId" dt="2021-09-08T07:53:48.455" v="158" actId="790"/>
          <pc:sldLayoutMkLst>
            <pc:docMk/>
            <pc:sldMasterMk cId="526897659" sldId="2147483723"/>
            <pc:sldLayoutMk cId="400391073" sldId="2147483727"/>
          </pc:sldLayoutMkLst>
          <pc:spChg chg="mod">
            <ac:chgData name="Fake Test User" userId="SID-0" providerId="Test" clId="FakeClientId" dt="2021-09-08T07:53:48.455" v="158" actId="790"/>
            <ac:spMkLst>
              <pc:docMk/>
              <pc:sldMasterMk cId="526897659" sldId="2147483723"/>
              <pc:sldLayoutMk cId="400391073" sldId="2147483727"/>
              <ac:spMk id="2" creationId="{00000000-0000-0000-0000-000000000000}"/>
            </ac:spMkLst>
          </pc:spChg>
          <pc:spChg chg="mod">
            <ac:chgData name="Fake Test User" userId="SID-0" providerId="Test" clId="FakeClientId" dt="2021-09-08T07:53:48.455" v="158" actId="790"/>
            <ac:spMkLst>
              <pc:docMk/>
              <pc:sldMasterMk cId="526897659" sldId="2147483723"/>
              <pc:sldLayoutMk cId="400391073" sldId="2147483727"/>
              <ac:spMk id="3" creationId="{00000000-0000-0000-0000-000000000000}"/>
            </ac:spMkLst>
          </pc:spChg>
          <pc:spChg chg="mod">
            <ac:chgData name="Fake Test User" userId="SID-0" providerId="Test" clId="FakeClientId" dt="2021-09-08T07:53:48.455" v="158" actId="790"/>
            <ac:spMkLst>
              <pc:docMk/>
              <pc:sldMasterMk cId="526897659" sldId="2147483723"/>
              <pc:sldLayoutMk cId="400391073" sldId="2147483727"/>
              <ac:spMk id="4" creationId="{00000000-0000-0000-0000-000000000000}"/>
            </ac:spMkLst>
          </pc:spChg>
          <pc:spChg chg="mod">
            <ac:chgData name="Fake Test User" userId="SID-0" providerId="Test" clId="FakeClientId" dt="2021-09-08T07:53:48.455" v="158" actId="790"/>
            <ac:spMkLst>
              <pc:docMk/>
              <pc:sldMasterMk cId="526897659" sldId="2147483723"/>
              <pc:sldLayoutMk cId="400391073" sldId="2147483727"/>
              <ac:spMk id="5" creationId="{00000000-0000-0000-0000-000000000000}"/>
            </ac:spMkLst>
          </pc:spChg>
          <pc:spChg chg="mod">
            <ac:chgData name="Fake Test User" userId="SID-0" providerId="Test" clId="FakeClientId" dt="2021-09-08T07:53:48.455" v="158" actId="790"/>
            <ac:spMkLst>
              <pc:docMk/>
              <pc:sldMasterMk cId="526897659" sldId="2147483723"/>
              <pc:sldLayoutMk cId="400391073" sldId="2147483727"/>
              <ac:spMk id="6" creationId="{00000000-0000-0000-0000-000000000000}"/>
            </ac:spMkLst>
          </pc:spChg>
          <pc:spChg chg="mod">
            <ac:chgData name="Fake Test User" userId="SID-0" providerId="Test" clId="FakeClientId" dt="2021-09-08T07:53:48.455" v="158" actId="790"/>
            <ac:spMkLst>
              <pc:docMk/>
              <pc:sldMasterMk cId="526897659" sldId="2147483723"/>
              <pc:sldLayoutMk cId="400391073" sldId="2147483727"/>
              <ac:spMk id="7" creationId="{00000000-0000-0000-0000-000000000000}"/>
            </ac:spMkLst>
          </pc:spChg>
        </pc:sldLayoutChg>
        <pc:sldLayoutChg chg="modSp mod">
          <pc:chgData name="Fake Test User" userId="SID-0" providerId="Test" clId="FakeClientId" dt="2021-09-08T07:53:53.061" v="160" actId="790"/>
          <pc:sldLayoutMkLst>
            <pc:docMk/>
            <pc:sldMasterMk cId="526897659" sldId="2147483723"/>
            <pc:sldLayoutMk cId="412925458" sldId="2147483728"/>
          </pc:sldLayoutMkLst>
          <pc:spChg chg="mod">
            <ac:chgData name="Fake Test User" userId="SID-0" providerId="Test" clId="FakeClientId" dt="2021-09-08T07:53:53.061" v="160" actId="790"/>
            <ac:spMkLst>
              <pc:docMk/>
              <pc:sldMasterMk cId="526897659" sldId="2147483723"/>
              <pc:sldLayoutMk cId="412925458" sldId="2147483728"/>
              <ac:spMk id="2"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3"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4"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5"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6"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7"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8" creationId="{00000000-0000-0000-0000-000000000000}"/>
            </ac:spMkLst>
          </pc:spChg>
          <pc:spChg chg="mod">
            <ac:chgData name="Fake Test User" userId="SID-0" providerId="Test" clId="FakeClientId" dt="2021-09-08T07:53:53.061" v="160" actId="790"/>
            <ac:spMkLst>
              <pc:docMk/>
              <pc:sldMasterMk cId="526897659" sldId="2147483723"/>
              <pc:sldLayoutMk cId="412925458" sldId="2147483728"/>
              <ac:spMk id="9" creationId="{00000000-0000-0000-0000-000000000000}"/>
            </ac:spMkLst>
          </pc:spChg>
        </pc:sldLayoutChg>
        <pc:sldLayoutChg chg="modSp mod">
          <pc:chgData name="Fake Test User" userId="SID-0" providerId="Test" clId="FakeClientId" dt="2021-09-08T07:53:57.708" v="162" actId="790"/>
          <pc:sldLayoutMkLst>
            <pc:docMk/>
            <pc:sldMasterMk cId="526897659" sldId="2147483723"/>
            <pc:sldLayoutMk cId="2801469155" sldId="2147483729"/>
          </pc:sldLayoutMkLst>
          <pc:spChg chg="mod">
            <ac:chgData name="Fake Test User" userId="SID-0" providerId="Test" clId="FakeClientId" dt="2021-09-08T07:53:57.708" v="162" actId="790"/>
            <ac:spMkLst>
              <pc:docMk/>
              <pc:sldMasterMk cId="526897659" sldId="2147483723"/>
              <pc:sldLayoutMk cId="2801469155" sldId="2147483729"/>
              <ac:spMk id="2" creationId="{00000000-0000-0000-0000-000000000000}"/>
            </ac:spMkLst>
          </pc:spChg>
          <pc:spChg chg="mod">
            <ac:chgData name="Fake Test User" userId="SID-0" providerId="Test" clId="FakeClientId" dt="2021-09-08T07:53:57.708" v="162" actId="790"/>
            <ac:spMkLst>
              <pc:docMk/>
              <pc:sldMasterMk cId="526897659" sldId="2147483723"/>
              <pc:sldLayoutMk cId="2801469155" sldId="2147483729"/>
              <ac:spMk id="3" creationId="{00000000-0000-0000-0000-000000000000}"/>
            </ac:spMkLst>
          </pc:spChg>
          <pc:spChg chg="mod">
            <ac:chgData name="Fake Test User" userId="SID-0" providerId="Test" clId="FakeClientId" dt="2021-09-08T07:53:57.708" v="162" actId="790"/>
            <ac:spMkLst>
              <pc:docMk/>
              <pc:sldMasterMk cId="526897659" sldId="2147483723"/>
              <pc:sldLayoutMk cId="2801469155" sldId="2147483729"/>
              <ac:spMk id="4" creationId="{00000000-0000-0000-0000-000000000000}"/>
            </ac:spMkLst>
          </pc:spChg>
          <pc:spChg chg="mod">
            <ac:chgData name="Fake Test User" userId="SID-0" providerId="Test" clId="FakeClientId" dt="2021-09-08T07:53:57.708" v="162" actId="790"/>
            <ac:spMkLst>
              <pc:docMk/>
              <pc:sldMasterMk cId="526897659" sldId="2147483723"/>
              <pc:sldLayoutMk cId="2801469155" sldId="2147483729"/>
              <ac:spMk id="5" creationId="{00000000-0000-0000-0000-000000000000}"/>
            </ac:spMkLst>
          </pc:spChg>
        </pc:sldLayoutChg>
        <pc:sldLayoutChg chg="modSp mod">
          <pc:chgData name="Fake Test User" userId="SID-0" providerId="Test" clId="FakeClientId" dt="2021-09-08T07:54:02.132" v="164" actId="790"/>
          <pc:sldLayoutMkLst>
            <pc:docMk/>
            <pc:sldMasterMk cId="526897659" sldId="2147483723"/>
            <pc:sldLayoutMk cId="3005378833" sldId="2147483730"/>
          </pc:sldLayoutMkLst>
          <pc:spChg chg="mod">
            <ac:chgData name="Fake Test User" userId="SID-0" providerId="Test" clId="FakeClientId" dt="2021-09-08T07:54:02.132" v="164" actId="790"/>
            <ac:spMkLst>
              <pc:docMk/>
              <pc:sldMasterMk cId="526897659" sldId="2147483723"/>
              <pc:sldLayoutMk cId="3005378833" sldId="2147483730"/>
              <ac:spMk id="2" creationId="{00000000-0000-0000-0000-000000000000}"/>
            </ac:spMkLst>
          </pc:spChg>
          <pc:spChg chg="mod">
            <ac:chgData name="Fake Test User" userId="SID-0" providerId="Test" clId="FakeClientId" dt="2021-09-08T07:54:02.132" v="164" actId="790"/>
            <ac:spMkLst>
              <pc:docMk/>
              <pc:sldMasterMk cId="526897659" sldId="2147483723"/>
              <pc:sldLayoutMk cId="3005378833" sldId="2147483730"/>
              <ac:spMk id="3" creationId="{00000000-0000-0000-0000-000000000000}"/>
            </ac:spMkLst>
          </pc:spChg>
          <pc:spChg chg="mod">
            <ac:chgData name="Fake Test User" userId="SID-0" providerId="Test" clId="FakeClientId" dt="2021-09-08T07:54:02.132" v="164" actId="790"/>
            <ac:spMkLst>
              <pc:docMk/>
              <pc:sldMasterMk cId="526897659" sldId="2147483723"/>
              <pc:sldLayoutMk cId="3005378833" sldId="2147483730"/>
              <ac:spMk id="4" creationId="{00000000-0000-0000-0000-000000000000}"/>
            </ac:spMkLst>
          </pc:spChg>
        </pc:sldLayoutChg>
        <pc:sldLayoutChg chg="modSp mod">
          <pc:chgData name="Fake Test User" userId="SID-0" providerId="Test" clId="FakeClientId" dt="2021-09-08T07:54:06.417" v="166" actId="790"/>
          <pc:sldLayoutMkLst>
            <pc:docMk/>
            <pc:sldMasterMk cId="526897659" sldId="2147483723"/>
            <pc:sldLayoutMk cId="3933333917" sldId="2147483731"/>
          </pc:sldLayoutMkLst>
          <pc:spChg chg="mod">
            <ac:chgData name="Fake Test User" userId="SID-0" providerId="Test" clId="FakeClientId" dt="2021-09-08T07:54:06.417" v="166" actId="790"/>
            <ac:spMkLst>
              <pc:docMk/>
              <pc:sldMasterMk cId="526897659" sldId="2147483723"/>
              <pc:sldLayoutMk cId="3933333917" sldId="2147483731"/>
              <ac:spMk id="2" creationId="{00000000-0000-0000-0000-000000000000}"/>
            </ac:spMkLst>
          </pc:spChg>
          <pc:spChg chg="mod">
            <ac:chgData name="Fake Test User" userId="SID-0" providerId="Test" clId="FakeClientId" dt="2021-09-08T07:54:06.417" v="166" actId="790"/>
            <ac:spMkLst>
              <pc:docMk/>
              <pc:sldMasterMk cId="526897659" sldId="2147483723"/>
              <pc:sldLayoutMk cId="3933333917" sldId="2147483731"/>
              <ac:spMk id="3" creationId="{00000000-0000-0000-0000-000000000000}"/>
            </ac:spMkLst>
          </pc:spChg>
          <pc:spChg chg="mod">
            <ac:chgData name="Fake Test User" userId="SID-0" providerId="Test" clId="FakeClientId" dt="2021-09-08T07:54:06.417" v="166" actId="790"/>
            <ac:spMkLst>
              <pc:docMk/>
              <pc:sldMasterMk cId="526897659" sldId="2147483723"/>
              <pc:sldLayoutMk cId="3933333917" sldId="2147483731"/>
              <ac:spMk id="4" creationId="{00000000-0000-0000-0000-000000000000}"/>
            </ac:spMkLst>
          </pc:spChg>
          <pc:spChg chg="mod">
            <ac:chgData name="Fake Test User" userId="SID-0" providerId="Test" clId="FakeClientId" dt="2021-09-08T07:54:06.417" v="166" actId="790"/>
            <ac:spMkLst>
              <pc:docMk/>
              <pc:sldMasterMk cId="526897659" sldId="2147483723"/>
              <pc:sldLayoutMk cId="3933333917" sldId="2147483731"/>
              <ac:spMk id="5" creationId="{00000000-0000-0000-0000-000000000000}"/>
            </ac:spMkLst>
          </pc:spChg>
          <pc:spChg chg="mod">
            <ac:chgData name="Fake Test User" userId="SID-0" providerId="Test" clId="FakeClientId" dt="2021-09-08T07:54:06.417" v="166" actId="790"/>
            <ac:spMkLst>
              <pc:docMk/>
              <pc:sldMasterMk cId="526897659" sldId="2147483723"/>
              <pc:sldLayoutMk cId="3933333917" sldId="2147483731"/>
              <ac:spMk id="6" creationId="{00000000-0000-0000-0000-000000000000}"/>
            </ac:spMkLst>
          </pc:spChg>
          <pc:spChg chg="mod">
            <ac:chgData name="Fake Test User" userId="SID-0" providerId="Test" clId="FakeClientId" dt="2021-09-08T07:54:06.417" v="166" actId="790"/>
            <ac:spMkLst>
              <pc:docMk/>
              <pc:sldMasterMk cId="526897659" sldId="2147483723"/>
              <pc:sldLayoutMk cId="3933333917" sldId="2147483731"/>
              <ac:spMk id="7" creationId="{00000000-0000-0000-0000-000000000000}"/>
            </ac:spMkLst>
          </pc:spChg>
        </pc:sldLayoutChg>
        <pc:sldLayoutChg chg="modSp mod">
          <pc:chgData name="Fake Test User" userId="SID-0" providerId="Test" clId="FakeClientId" dt="2021-09-08T07:54:13.579" v="168" actId="790"/>
          <pc:sldLayoutMkLst>
            <pc:docMk/>
            <pc:sldMasterMk cId="526897659" sldId="2147483723"/>
            <pc:sldLayoutMk cId="2612067480" sldId="2147483732"/>
          </pc:sldLayoutMkLst>
          <pc:spChg chg="mod">
            <ac:chgData name="Fake Test User" userId="SID-0" providerId="Test" clId="FakeClientId" dt="2021-09-08T07:54:13.579" v="168" actId="790"/>
            <ac:spMkLst>
              <pc:docMk/>
              <pc:sldMasterMk cId="526897659" sldId="2147483723"/>
              <pc:sldLayoutMk cId="2612067480" sldId="2147483732"/>
              <ac:spMk id="2" creationId="{00000000-0000-0000-0000-000000000000}"/>
            </ac:spMkLst>
          </pc:spChg>
          <pc:spChg chg="mod">
            <ac:chgData name="Fake Test User" userId="SID-0" providerId="Test" clId="FakeClientId" dt="2021-09-08T07:54:13.579" v="168" actId="790"/>
            <ac:spMkLst>
              <pc:docMk/>
              <pc:sldMasterMk cId="526897659" sldId="2147483723"/>
              <pc:sldLayoutMk cId="2612067480" sldId="2147483732"/>
              <ac:spMk id="3" creationId="{00000000-0000-0000-0000-000000000000}"/>
            </ac:spMkLst>
          </pc:spChg>
          <pc:spChg chg="mod">
            <ac:chgData name="Fake Test User" userId="SID-0" providerId="Test" clId="FakeClientId" dt="2021-09-08T07:54:13.579" v="168" actId="790"/>
            <ac:spMkLst>
              <pc:docMk/>
              <pc:sldMasterMk cId="526897659" sldId="2147483723"/>
              <pc:sldLayoutMk cId="2612067480" sldId="2147483732"/>
              <ac:spMk id="4" creationId="{00000000-0000-0000-0000-000000000000}"/>
            </ac:spMkLst>
          </pc:spChg>
          <pc:spChg chg="mod">
            <ac:chgData name="Fake Test User" userId="SID-0" providerId="Test" clId="FakeClientId" dt="2021-09-08T07:54:13.579" v="168" actId="790"/>
            <ac:spMkLst>
              <pc:docMk/>
              <pc:sldMasterMk cId="526897659" sldId="2147483723"/>
              <pc:sldLayoutMk cId="2612067480" sldId="2147483732"/>
              <ac:spMk id="5" creationId="{00000000-0000-0000-0000-000000000000}"/>
            </ac:spMkLst>
          </pc:spChg>
          <pc:spChg chg="mod">
            <ac:chgData name="Fake Test User" userId="SID-0" providerId="Test" clId="FakeClientId" dt="2021-09-08T07:54:13.579" v="168" actId="790"/>
            <ac:spMkLst>
              <pc:docMk/>
              <pc:sldMasterMk cId="526897659" sldId="2147483723"/>
              <pc:sldLayoutMk cId="2612067480" sldId="2147483732"/>
              <ac:spMk id="6" creationId="{00000000-0000-0000-0000-000000000000}"/>
            </ac:spMkLst>
          </pc:spChg>
          <pc:spChg chg="mod">
            <ac:chgData name="Fake Test User" userId="SID-0" providerId="Test" clId="FakeClientId" dt="2021-09-08T07:54:13.579" v="168" actId="790"/>
            <ac:spMkLst>
              <pc:docMk/>
              <pc:sldMasterMk cId="526897659" sldId="2147483723"/>
              <pc:sldLayoutMk cId="2612067480" sldId="2147483732"/>
              <ac:spMk id="7" creationId="{00000000-0000-0000-0000-000000000000}"/>
            </ac:spMkLst>
          </pc:spChg>
        </pc:sldLayoutChg>
        <pc:sldLayoutChg chg="modSp mod">
          <pc:chgData name="Fake Test User" userId="SID-0" providerId="Test" clId="FakeClientId" dt="2021-09-08T07:54:18.147" v="170" actId="790"/>
          <pc:sldLayoutMkLst>
            <pc:docMk/>
            <pc:sldMasterMk cId="526897659" sldId="2147483723"/>
            <pc:sldLayoutMk cId="3480607522" sldId="2147483733"/>
          </pc:sldLayoutMkLst>
          <pc:spChg chg="mod">
            <ac:chgData name="Fake Test User" userId="SID-0" providerId="Test" clId="FakeClientId" dt="2021-09-08T07:54:18.147" v="170" actId="790"/>
            <ac:spMkLst>
              <pc:docMk/>
              <pc:sldMasterMk cId="526897659" sldId="2147483723"/>
              <pc:sldLayoutMk cId="3480607522" sldId="2147483733"/>
              <ac:spMk id="2" creationId="{00000000-0000-0000-0000-000000000000}"/>
            </ac:spMkLst>
          </pc:spChg>
          <pc:spChg chg="mod">
            <ac:chgData name="Fake Test User" userId="SID-0" providerId="Test" clId="FakeClientId" dt="2021-09-08T07:54:18.147" v="170" actId="790"/>
            <ac:spMkLst>
              <pc:docMk/>
              <pc:sldMasterMk cId="526897659" sldId="2147483723"/>
              <pc:sldLayoutMk cId="3480607522" sldId="2147483733"/>
              <ac:spMk id="3" creationId="{00000000-0000-0000-0000-000000000000}"/>
            </ac:spMkLst>
          </pc:spChg>
          <pc:spChg chg="mod">
            <ac:chgData name="Fake Test User" userId="SID-0" providerId="Test" clId="FakeClientId" dt="2021-09-08T07:54:18.147" v="170" actId="790"/>
            <ac:spMkLst>
              <pc:docMk/>
              <pc:sldMasterMk cId="526897659" sldId="2147483723"/>
              <pc:sldLayoutMk cId="3480607522" sldId="2147483733"/>
              <ac:spMk id="4" creationId="{00000000-0000-0000-0000-000000000000}"/>
            </ac:spMkLst>
          </pc:spChg>
          <pc:spChg chg="mod">
            <ac:chgData name="Fake Test User" userId="SID-0" providerId="Test" clId="FakeClientId" dt="2021-09-08T07:54:18.147" v="170" actId="790"/>
            <ac:spMkLst>
              <pc:docMk/>
              <pc:sldMasterMk cId="526897659" sldId="2147483723"/>
              <pc:sldLayoutMk cId="3480607522" sldId="2147483733"/>
              <ac:spMk id="5" creationId="{00000000-0000-0000-0000-000000000000}"/>
            </ac:spMkLst>
          </pc:spChg>
          <pc:spChg chg="mod">
            <ac:chgData name="Fake Test User" userId="SID-0" providerId="Test" clId="FakeClientId" dt="2021-09-08T07:54:18.147" v="170" actId="790"/>
            <ac:spMkLst>
              <pc:docMk/>
              <pc:sldMasterMk cId="526897659" sldId="2147483723"/>
              <pc:sldLayoutMk cId="3480607522" sldId="2147483733"/>
              <ac:spMk id="6" creationId="{00000000-0000-0000-0000-000000000000}"/>
            </ac:spMkLst>
          </pc:spChg>
          <pc:spChg chg="mod">
            <ac:chgData name="Fake Test User" userId="SID-0" providerId="Test" clId="FakeClientId" dt="2021-09-08T07:54:18.147" v="170" actId="790"/>
            <ac:spMkLst>
              <pc:docMk/>
              <pc:sldMasterMk cId="526897659" sldId="2147483723"/>
              <pc:sldLayoutMk cId="3480607522" sldId="2147483733"/>
              <ac:spMk id="7" creationId="{00000000-0000-0000-0000-000000000000}"/>
            </ac:spMkLst>
          </pc:spChg>
        </pc:sldLayoutChg>
        <pc:sldLayoutChg chg="modSp mod">
          <pc:chgData name="Fake Test User" userId="SID-0" providerId="Test" clId="FakeClientId" dt="2021-09-08T07:54:23.312" v="172" actId="790"/>
          <pc:sldLayoutMkLst>
            <pc:docMk/>
            <pc:sldMasterMk cId="526897659" sldId="2147483723"/>
            <pc:sldLayoutMk cId="1874527180" sldId="2147483734"/>
          </pc:sldLayoutMkLst>
          <pc:spChg chg="mod">
            <ac:chgData name="Fake Test User" userId="SID-0" providerId="Test" clId="FakeClientId" dt="2021-09-08T07:54:23.312" v="172" actId="790"/>
            <ac:spMkLst>
              <pc:docMk/>
              <pc:sldMasterMk cId="526897659" sldId="2147483723"/>
              <pc:sldLayoutMk cId="1874527180" sldId="2147483734"/>
              <ac:spMk id="2" creationId="{00000000-0000-0000-0000-000000000000}"/>
            </ac:spMkLst>
          </pc:spChg>
          <pc:spChg chg="mod">
            <ac:chgData name="Fake Test User" userId="SID-0" providerId="Test" clId="FakeClientId" dt="2021-09-08T07:54:23.312" v="172" actId="790"/>
            <ac:spMkLst>
              <pc:docMk/>
              <pc:sldMasterMk cId="526897659" sldId="2147483723"/>
              <pc:sldLayoutMk cId="1874527180" sldId="2147483734"/>
              <ac:spMk id="4" creationId="{00000000-0000-0000-0000-000000000000}"/>
            </ac:spMkLst>
          </pc:spChg>
          <pc:spChg chg="mod">
            <ac:chgData name="Fake Test User" userId="SID-0" providerId="Test" clId="FakeClientId" dt="2021-09-08T07:54:23.312" v="172" actId="790"/>
            <ac:spMkLst>
              <pc:docMk/>
              <pc:sldMasterMk cId="526897659" sldId="2147483723"/>
              <pc:sldLayoutMk cId="1874527180" sldId="2147483734"/>
              <ac:spMk id="5" creationId="{00000000-0000-0000-0000-000000000000}"/>
            </ac:spMkLst>
          </pc:spChg>
          <pc:spChg chg="mod">
            <ac:chgData name="Fake Test User" userId="SID-0" providerId="Test" clId="FakeClientId" dt="2021-09-08T07:54:23.312" v="172" actId="790"/>
            <ac:spMkLst>
              <pc:docMk/>
              <pc:sldMasterMk cId="526897659" sldId="2147483723"/>
              <pc:sldLayoutMk cId="1874527180" sldId="2147483734"/>
              <ac:spMk id="6" creationId="{00000000-0000-0000-0000-000000000000}"/>
            </ac:spMkLst>
          </pc:spChg>
          <pc:spChg chg="mod">
            <ac:chgData name="Fake Test User" userId="SID-0" providerId="Test" clId="FakeClientId" dt="2021-09-08T07:54:23.312" v="172" actId="790"/>
            <ac:spMkLst>
              <pc:docMk/>
              <pc:sldMasterMk cId="526897659" sldId="2147483723"/>
              <pc:sldLayoutMk cId="1874527180" sldId="2147483734"/>
              <ac:spMk id="7" creationId="{00000000-0000-0000-0000-000000000000}"/>
            </ac:spMkLst>
          </pc:spChg>
        </pc:sldLayoutChg>
        <pc:sldLayoutChg chg="modSp mod">
          <pc:chgData name="Fake Test User" userId="SID-0" providerId="Test" clId="FakeClientId" dt="2021-09-08T07:54:28.004" v="174" actId="790"/>
          <pc:sldLayoutMkLst>
            <pc:docMk/>
            <pc:sldMasterMk cId="526897659" sldId="2147483723"/>
            <pc:sldLayoutMk cId="1897023079" sldId="2147483735"/>
          </pc:sldLayoutMkLst>
          <pc:spChg chg="mod">
            <ac:chgData name="Fake Test User" userId="SID-0" providerId="Test" clId="FakeClientId" dt="2021-09-08T07:54:28.004" v="174" actId="790"/>
            <ac:spMkLst>
              <pc:docMk/>
              <pc:sldMasterMk cId="526897659" sldId="2147483723"/>
              <pc:sldLayoutMk cId="1897023079" sldId="2147483735"/>
              <ac:spMk id="2"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4"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5"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6"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7"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12"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16" creationId="{00000000-0000-0000-0000-000000000000}"/>
            </ac:spMkLst>
          </pc:spChg>
          <pc:spChg chg="mod">
            <ac:chgData name="Fake Test User" userId="SID-0" providerId="Test" clId="FakeClientId" dt="2021-09-08T07:54:28.004" v="174" actId="790"/>
            <ac:spMkLst>
              <pc:docMk/>
              <pc:sldMasterMk cId="526897659" sldId="2147483723"/>
              <pc:sldLayoutMk cId="1897023079" sldId="2147483735"/>
              <ac:spMk id="17" creationId="{00000000-0000-0000-0000-000000000000}"/>
            </ac:spMkLst>
          </pc:spChg>
        </pc:sldLayoutChg>
        <pc:sldLayoutChg chg="modSp mod">
          <pc:chgData name="Fake Test User" userId="SID-0" providerId="Test" clId="FakeClientId" dt="2021-09-08T07:54:32.696" v="176" actId="790"/>
          <pc:sldLayoutMkLst>
            <pc:docMk/>
            <pc:sldMasterMk cId="526897659" sldId="2147483723"/>
            <pc:sldLayoutMk cId="1368646319" sldId="2147483736"/>
          </pc:sldLayoutMkLst>
          <pc:spChg chg="mod">
            <ac:chgData name="Fake Test User" userId="SID-0" providerId="Test" clId="FakeClientId" dt="2021-09-08T07:54:32.696" v="176" actId="790"/>
            <ac:spMkLst>
              <pc:docMk/>
              <pc:sldMasterMk cId="526897659" sldId="2147483723"/>
              <pc:sldLayoutMk cId="1368646319" sldId="2147483736"/>
              <ac:spMk id="2" creationId="{00000000-0000-0000-0000-000000000000}"/>
            </ac:spMkLst>
          </pc:spChg>
          <pc:spChg chg="mod">
            <ac:chgData name="Fake Test User" userId="SID-0" providerId="Test" clId="FakeClientId" dt="2021-09-08T07:54:32.696" v="176" actId="790"/>
            <ac:spMkLst>
              <pc:docMk/>
              <pc:sldMasterMk cId="526897659" sldId="2147483723"/>
              <pc:sldLayoutMk cId="1368646319" sldId="2147483736"/>
              <ac:spMk id="4" creationId="{00000000-0000-0000-0000-000000000000}"/>
            </ac:spMkLst>
          </pc:spChg>
          <pc:spChg chg="mod">
            <ac:chgData name="Fake Test User" userId="SID-0" providerId="Test" clId="FakeClientId" dt="2021-09-08T07:54:32.696" v="176" actId="790"/>
            <ac:spMkLst>
              <pc:docMk/>
              <pc:sldMasterMk cId="526897659" sldId="2147483723"/>
              <pc:sldLayoutMk cId="1368646319" sldId="2147483736"/>
              <ac:spMk id="5" creationId="{00000000-0000-0000-0000-000000000000}"/>
            </ac:spMkLst>
          </pc:spChg>
          <pc:spChg chg="mod">
            <ac:chgData name="Fake Test User" userId="SID-0" providerId="Test" clId="FakeClientId" dt="2021-09-08T07:54:32.696" v="176" actId="790"/>
            <ac:spMkLst>
              <pc:docMk/>
              <pc:sldMasterMk cId="526897659" sldId="2147483723"/>
              <pc:sldLayoutMk cId="1368646319" sldId="2147483736"/>
              <ac:spMk id="6" creationId="{00000000-0000-0000-0000-000000000000}"/>
            </ac:spMkLst>
          </pc:spChg>
          <pc:spChg chg="mod">
            <ac:chgData name="Fake Test User" userId="SID-0" providerId="Test" clId="FakeClientId" dt="2021-09-08T07:54:32.696" v="176" actId="790"/>
            <ac:spMkLst>
              <pc:docMk/>
              <pc:sldMasterMk cId="526897659" sldId="2147483723"/>
              <pc:sldLayoutMk cId="1368646319" sldId="2147483736"/>
              <ac:spMk id="7" creationId="{00000000-0000-0000-0000-000000000000}"/>
            </ac:spMkLst>
          </pc:spChg>
        </pc:sldLayoutChg>
        <pc:sldLayoutChg chg="modSp mod">
          <pc:chgData name="Fake Test User" userId="SID-0" providerId="Test" clId="FakeClientId" dt="2021-09-08T07:54:37.043" v="178" actId="790"/>
          <pc:sldLayoutMkLst>
            <pc:docMk/>
            <pc:sldMasterMk cId="526897659" sldId="2147483723"/>
            <pc:sldLayoutMk cId="143517822" sldId="2147483737"/>
          </pc:sldLayoutMkLst>
          <pc:spChg chg="mod">
            <ac:chgData name="Fake Test User" userId="SID-0" providerId="Test" clId="FakeClientId" dt="2021-09-08T07:54:37.043" v="178" actId="790"/>
            <ac:spMkLst>
              <pc:docMk/>
              <pc:sldMasterMk cId="526897659" sldId="2147483723"/>
              <pc:sldLayoutMk cId="143517822" sldId="2147483737"/>
              <ac:spMk id="3"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4"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5"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7"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8"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9"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10"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11"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12" creationId="{00000000-0000-0000-0000-000000000000}"/>
            </ac:spMkLst>
          </pc:spChg>
          <pc:spChg chg="mod">
            <ac:chgData name="Fake Test User" userId="SID-0" providerId="Test" clId="FakeClientId" dt="2021-09-08T07:54:37.043" v="178" actId="790"/>
            <ac:spMkLst>
              <pc:docMk/>
              <pc:sldMasterMk cId="526897659" sldId="2147483723"/>
              <pc:sldLayoutMk cId="143517822" sldId="2147483737"/>
              <ac:spMk id="15" creationId="{00000000-0000-0000-0000-000000000000}"/>
            </ac:spMkLst>
          </pc:spChg>
        </pc:sldLayoutChg>
        <pc:sldLayoutChg chg="modSp mod">
          <pc:chgData name="Fake Test User" userId="SID-0" providerId="Test" clId="FakeClientId" dt="2021-09-08T07:54:47.470" v="180" actId="790"/>
          <pc:sldLayoutMkLst>
            <pc:docMk/>
            <pc:sldMasterMk cId="526897659" sldId="2147483723"/>
            <pc:sldLayoutMk cId="3591729612" sldId="2147483738"/>
          </pc:sldLayoutMkLst>
          <pc:spChg chg="mod">
            <ac:chgData name="Fake Test User" userId="SID-0" providerId="Test" clId="FakeClientId" dt="2021-09-08T07:54:47.470" v="180" actId="790"/>
            <ac:spMkLst>
              <pc:docMk/>
              <pc:sldMasterMk cId="526897659" sldId="2147483723"/>
              <pc:sldLayoutMk cId="3591729612" sldId="2147483738"/>
              <ac:spMk id="3"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4"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5"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19"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0"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1"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2"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3"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4"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5"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6"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27" creationId="{00000000-0000-0000-0000-000000000000}"/>
            </ac:spMkLst>
          </pc:spChg>
          <pc:spChg chg="mod">
            <ac:chgData name="Fake Test User" userId="SID-0" providerId="Test" clId="FakeClientId" dt="2021-09-08T07:54:47.470" v="180" actId="790"/>
            <ac:spMkLst>
              <pc:docMk/>
              <pc:sldMasterMk cId="526897659" sldId="2147483723"/>
              <pc:sldLayoutMk cId="3591729612" sldId="2147483738"/>
              <ac:spMk id="30" creationId="{00000000-0000-0000-0000-000000000000}"/>
            </ac:spMkLst>
          </pc:spChg>
        </pc:sldLayoutChg>
        <pc:sldLayoutChg chg="modSp mod">
          <pc:chgData name="Fake Test User" userId="SID-0" providerId="Test" clId="FakeClientId" dt="2021-09-08T07:54:52.173" v="182" actId="790"/>
          <pc:sldLayoutMkLst>
            <pc:docMk/>
            <pc:sldMasterMk cId="526897659" sldId="2147483723"/>
            <pc:sldLayoutMk cId="2649903713" sldId="2147483739"/>
          </pc:sldLayoutMkLst>
          <pc:spChg chg="mod">
            <ac:chgData name="Fake Test User" userId="SID-0" providerId="Test" clId="FakeClientId" dt="2021-09-08T07:54:52.173" v="182" actId="790"/>
            <ac:spMkLst>
              <pc:docMk/>
              <pc:sldMasterMk cId="526897659" sldId="2147483723"/>
              <pc:sldLayoutMk cId="2649903713" sldId="2147483739"/>
              <ac:spMk id="2" creationId="{00000000-0000-0000-0000-000000000000}"/>
            </ac:spMkLst>
          </pc:spChg>
          <pc:spChg chg="mod">
            <ac:chgData name="Fake Test User" userId="SID-0" providerId="Test" clId="FakeClientId" dt="2021-09-08T07:54:52.173" v="182" actId="790"/>
            <ac:spMkLst>
              <pc:docMk/>
              <pc:sldMasterMk cId="526897659" sldId="2147483723"/>
              <pc:sldLayoutMk cId="2649903713" sldId="2147483739"/>
              <ac:spMk id="3" creationId="{00000000-0000-0000-0000-000000000000}"/>
            </ac:spMkLst>
          </pc:spChg>
          <pc:spChg chg="mod">
            <ac:chgData name="Fake Test User" userId="SID-0" providerId="Test" clId="FakeClientId" dt="2021-09-08T07:54:52.173" v="182" actId="790"/>
            <ac:spMkLst>
              <pc:docMk/>
              <pc:sldMasterMk cId="526897659" sldId="2147483723"/>
              <pc:sldLayoutMk cId="2649903713" sldId="2147483739"/>
              <ac:spMk id="4" creationId="{00000000-0000-0000-0000-000000000000}"/>
            </ac:spMkLst>
          </pc:spChg>
          <pc:spChg chg="mod">
            <ac:chgData name="Fake Test User" userId="SID-0" providerId="Test" clId="FakeClientId" dt="2021-09-08T07:54:52.173" v="182" actId="790"/>
            <ac:spMkLst>
              <pc:docMk/>
              <pc:sldMasterMk cId="526897659" sldId="2147483723"/>
              <pc:sldLayoutMk cId="2649903713" sldId="2147483739"/>
              <ac:spMk id="5" creationId="{00000000-0000-0000-0000-000000000000}"/>
            </ac:spMkLst>
          </pc:spChg>
          <pc:spChg chg="mod">
            <ac:chgData name="Fake Test User" userId="SID-0" providerId="Test" clId="FakeClientId" dt="2021-09-08T07:54:52.173" v="182" actId="790"/>
            <ac:spMkLst>
              <pc:docMk/>
              <pc:sldMasterMk cId="526897659" sldId="2147483723"/>
              <pc:sldLayoutMk cId="2649903713" sldId="2147483739"/>
              <ac:spMk id="6" creationId="{00000000-0000-0000-0000-000000000000}"/>
            </ac:spMkLst>
          </pc:spChg>
        </pc:sldLayoutChg>
        <pc:sldLayoutChg chg="modSp mod">
          <pc:chgData name="Fake Test User" userId="SID-0" providerId="Test" clId="FakeClientId" dt="2021-09-08T08:01:39.039" v="185" actId="790"/>
          <pc:sldLayoutMkLst>
            <pc:docMk/>
            <pc:sldMasterMk cId="526897659" sldId="2147483723"/>
            <pc:sldLayoutMk cId="2344545944" sldId="2147483740"/>
          </pc:sldLayoutMkLst>
          <pc:spChg chg="mod">
            <ac:chgData name="Fake Test User" userId="SID-0" providerId="Test" clId="FakeClientId" dt="2021-09-08T08:01:39.039" v="185" actId="790"/>
            <ac:spMkLst>
              <pc:docMk/>
              <pc:sldMasterMk cId="526897659" sldId="2147483723"/>
              <pc:sldLayoutMk cId="2344545944" sldId="2147483740"/>
              <ac:spMk id="2" creationId="{00000000-0000-0000-0000-000000000000}"/>
            </ac:spMkLst>
          </pc:spChg>
          <pc:spChg chg="mod">
            <ac:chgData name="Fake Test User" userId="SID-0" providerId="Test" clId="FakeClientId" dt="2021-09-08T08:01:39.039" v="185" actId="790"/>
            <ac:spMkLst>
              <pc:docMk/>
              <pc:sldMasterMk cId="526897659" sldId="2147483723"/>
              <pc:sldLayoutMk cId="2344545944" sldId="2147483740"/>
              <ac:spMk id="3" creationId="{00000000-0000-0000-0000-000000000000}"/>
            </ac:spMkLst>
          </pc:spChg>
          <pc:spChg chg="mod">
            <ac:chgData name="Fake Test User" userId="SID-0" providerId="Test" clId="FakeClientId" dt="2021-09-08T08:01:39.039" v="185" actId="790"/>
            <ac:spMkLst>
              <pc:docMk/>
              <pc:sldMasterMk cId="526897659" sldId="2147483723"/>
              <pc:sldLayoutMk cId="2344545944" sldId="2147483740"/>
              <ac:spMk id="4" creationId="{00000000-0000-0000-0000-000000000000}"/>
            </ac:spMkLst>
          </pc:spChg>
          <pc:spChg chg="mod">
            <ac:chgData name="Fake Test User" userId="SID-0" providerId="Test" clId="FakeClientId" dt="2021-09-08T08:01:39.039" v="185" actId="790"/>
            <ac:spMkLst>
              <pc:docMk/>
              <pc:sldMasterMk cId="526897659" sldId="2147483723"/>
              <pc:sldLayoutMk cId="2344545944" sldId="2147483740"/>
              <ac:spMk id="5" creationId="{00000000-0000-0000-0000-000000000000}"/>
            </ac:spMkLst>
          </pc:spChg>
          <pc:spChg chg="mod">
            <ac:chgData name="Fake Test User" userId="SID-0" providerId="Test" clId="FakeClientId" dt="2021-09-08T08:01:39.039" v="185" actId="790"/>
            <ac:spMkLst>
              <pc:docMk/>
              <pc:sldMasterMk cId="526897659" sldId="2147483723"/>
              <pc:sldLayoutMk cId="2344545944" sldId="2147483740"/>
              <ac:spMk id="6" creationId="{00000000-0000-0000-0000-000000000000}"/>
            </ac:spMkLst>
          </pc:sp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197E88-1EA4-44C2-942E-B0E45F8111E3}" type="doc">
      <dgm:prSet loTypeId="urn:microsoft.com/office/officeart/2005/8/layout/pyramid2" loCatId="list" qsTypeId="urn:microsoft.com/office/officeart/2005/8/quickstyle/simple1" qsCatId="simple" csTypeId="urn:microsoft.com/office/officeart/2005/8/colors/colorful5" csCatId="colorful" phldr="1"/>
      <dgm:spPr/>
    </dgm:pt>
    <dgm:pt modelId="{9E096DAA-9420-42EE-A6DC-5264222882EF}">
      <dgm:prSet phldrT="[Texto]"/>
      <dgm:spPr/>
      <dgm:t>
        <a:bodyPr/>
        <a:lstStyle/>
        <a:p>
          <a:r>
            <a:rPr lang="es-MX" dirty="0" smtClean="0"/>
            <a:t>Fue desarrollada por Elton Mayo y sus colaboradores</a:t>
          </a:r>
          <a:endParaRPr lang="es-MX" dirty="0"/>
        </a:p>
      </dgm:t>
    </dgm:pt>
    <dgm:pt modelId="{FD0992AE-E0F4-4E4E-A1C9-A3642D4F668F}" type="parTrans" cxnId="{CDC28D7F-7344-4FBE-AF28-1E6B9711310A}">
      <dgm:prSet/>
      <dgm:spPr/>
      <dgm:t>
        <a:bodyPr/>
        <a:lstStyle/>
        <a:p>
          <a:endParaRPr lang="es-MX"/>
        </a:p>
      </dgm:t>
    </dgm:pt>
    <dgm:pt modelId="{BCE20B60-1D3B-4633-8DB1-9C65F0059D40}" type="sibTrans" cxnId="{CDC28D7F-7344-4FBE-AF28-1E6B9711310A}">
      <dgm:prSet/>
      <dgm:spPr/>
      <dgm:t>
        <a:bodyPr/>
        <a:lstStyle/>
        <a:p>
          <a:endParaRPr lang="es-MX"/>
        </a:p>
      </dgm:t>
    </dgm:pt>
    <dgm:pt modelId="{61549CC9-563A-49D3-92E3-FC47EDD9D959}">
      <dgm:prSet phldrT="[Texto]"/>
      <dgm:spPr/>
      <dgm:t>
        <a:bodyPr/>
        <a:lstStyle/>
        <a:p>
          <a:r>
            <a:rPr lang="es-MX" dirty="0" smtClean="0"/>
            <a:t>Surgió necesidad de contrarrestar tendencia a la deshumanización del </a:t>
          </a:r>
          <a:r>
            <a:rPr lang="es-MX" dirty="0" smtClean="0"/>
            <a:t>trabajo (</a:t>
          </a:r>
          <a:r>
            <a:rPr lang="es-MX" dirty="0" smtClean="0">
              <a:effectLst/>
            </a:rPr>
            <a:t>Núñez Mercado, R. 2005). </a:t>
          </a:r>
          <a:endParaRPr lang="es-MX" dirty="0"/>
        </a:p>
      </dgm:t>
    </dgm:pt>
    <dgm:pt modelId="{142301BE-046E-4A3C-AC63-64E1112F1817}" type="parTrans" cxnId="{8F41DED7-B8C6-4960-895B-7751127B104F}">
      <dgm:prSet/>
      <dgm:spPr/>
      <dgm:t>
        <a:bodyPr/>
        <a:lstStyle/>
        <a:p>
          <a:endParaRPr lang="es-MX"/>
        </a:p>
      </dgm:t>
    </dgm:pt>
    <dgm:pt modelId="{5EB7542E-5923-43A0-8845-9E014640F5B3}" type="sibTrans" cxnId="{8F41DED7-B8C6-4960-895B-7751127B104F}">
      <dgm:prSet/>
      <dgm:spPr/>
      <dgm:t>
        <a:bodyPr/>
        <a:lstStyle/>
        <a:p>
          <a:endParaRPr lang="es-MX"/>
        </a:p>
      </dgm:t>
    </dgm:pt>
    <dgm:pt modelId="{DAA7A183-CE4B-4CEE-BD08-1AA3E443EC1A}">
      <dgm:prSet phldrT="[Texto]"/>
      <dgm:spPr/>
      <dgm:t>
        <a:bodyPr/>
        <a:lstStyle/>
        <a:p>
          <a:r>
            <a:rPr lang="es-MX" dirty="0" smtClean="0"/>
            <a:t>Introdujo por primera vez los nuevos aportes de la sociología a la</a:t>
          </a:r>
          <a:br>
            <a:rPr lang="es-MX" dirty="0" smtClean="0"/>
          </a:br>
          <a:r>
            <a:rPr lang="es-MX" dirty="0" smtClean="0"/>
            <a:t>administración</a:t>
          </a:r>
          <a:endParaRPr lang="es-MX" dirty="0"/>
        </a:p>
      </dgm:t>
    </dgm:pt>
    <dgm:pt modelId="{0E41414C-D6CA-4E95-81AF-84DE03726D21}" type="parTrans" cxnId="{5E792C4D-D4B6-4662-8FFF-FE255FB9EA04}">
      <dgm:prSet/>
      <dgm:spPr/>
      <dgm:t>
        <a:bodyPr/>
        <a:lstStyle/>
        <a:p>
          <a:endParaRPr lang="es-MX"/>
        </a:p>
      </dgm:t>
    </dgm:pt>
    <dgm:pt modelId="{F7E165C2-4680-4C24-A621-CBA3A8692195}" type="sibTrans" cxnId="{5E792C4D-D4B6-4662-8FFF-FE255FB9EA04}">
      <dgm:prSet/>
      <dgm:spPr/>
      <dgm:t>
        <a:bodyPr/>
        <a:lstStyle/>
        <a:p>
          <a:endParaRPr lang="es-MX"/>
        </a:p>
      </dgm:t>
    </dgm:pt>
    <dgm:pt modelId="{7EF82024-BDC0-4782-9540-0043477AE702}" type="pres">
      <dgm:prSet presAssocID="{2B197E88-1EA4-44C2-942E-B0E45F8111E3}" presName="compositeShape" presStyleCnt="0">
        <dgm:presLayoutVars>
          <dgm:dir/>
          <dgm:resizeHandles/>
        </dgm:presLayoutVars>
      </dgm:prSet>
      <dgm:spPr/>
    </dgm:pt>
    <dgm:pt modelId="{2EFCB7E2-4322-4946-96CC-DF474DBE31C3}" type="pres">
      <dgm:prSet presAssocID="{2B197E88-1EA4-44C2-942E-B0E45F8111E3}" presName="pyramid" presStyleLbl="node1" presStyleIdx="0" presStyleCnt="1" custLinFactNeighborX="6529"/>
      <dgm:spPr/>
    </dgm:pt>
    <dgm:pt modelId="{8406AF07-50E5-48AD-B394-A56F22F9DD33}" type="pres">
      <dgm:prSet presAssocID="{2B197E88-1EA4-44C2-942E-B0E45F8111E3}" presName="theList" presStyleCnt="0"/>
      <dgm:spPr/>
    </dgm:pt>
    <dgm:pt modelId="{05C528D5-F6B7-4CE7-91B8-F24077C08D93}" type="pres">
      <dgm:prSet presAssocID="{9E096DAA-9420-42EE-A6DC-5264222882EF}" presName="aNode" presStyleLbl="fgAcc1" presStyleIdx="0" presStyleCnt="3" custLinFactNeighborX="26466" custLinFactNeighborY="93657">
        <dgm:presLayoutVars>
          <dgm:bulletEnabled val="1"/>
        </dgm:presLayoutVars>
      </dgm:prSet>
      <dgm:spPr/>
      <dgm:t>
        <a:bodyPr/>
        <a:lstStyle/>
        <a:p>
          <a:endParaRPr lang="es-MX"/>
        </a:p>
      </dgm:t>
    </dgm:pt>
    <dgm:pt modelId="{D3C55FA3-D853-4DCB-AFDC-633BD9E466AC}" type="pres">
      <dgm:prSet presAssocID="{9E096DAA-9420-42EE-A6DC-5264222882EF}" presName="aSpace" presStyleCnt="0"/>
      <dgm:spPr/>
    </dgm:pt>
    <dgm:pt modelId="{C3AD22BA-3712-44C9-BC08-A4F6BED3E1A9}" type="pres">
      <dgm:prSet presAssocID="{61549CC9-563A-49D3-92E3-FC47EDD9D959}" presName="aNode" presStyleLbl="fgAcc1" presStyleIdx="1" presStyleCnt="3" custLinFactX="-28205" custLinFactY="-38293" custLinFactNeighborX="-100000" custLinFactNeighborY="-100000">
        <dgm:presLayoutVars>
          <dgm:bulletEnabled val="1"/>
        </dgm:presLayoutVars>
      </dgm:prSet>
      <dgm:spPr/>
      <dgm:t>
        <a:bodyPr/>
        <a:lstStyle/>
        <a:p>
          <a:endParaRPr lang="es-MX"/>
        </a:p>
      </dgm:t>
    </dgm:pt>
    <dgm:pt modelId="{C1B4D0A0-9F85-4CDD-9F0F-0409A90A83D7}" type="pres">
      <dgm:prSet presAssocID="{61549CC9-563A-49D3-92E3-FC47EDD9D959}" presName="aSpace" presStyleCnt="0"/>
      <dgm:spPr/>
    </dgm:pt>
    <dgm:pt modelId="{76BF0D45-174F-4E66-B985-737B80177C61}" type="pres">
      <dgm:prSet presAssocID="{DAA7A183-CE4B-4CEE-BD08-1AA3E443EC1A}" presName="aNode" presStyleLbl="fgAcc1" presStyleIdx="2" presStyleCnt="3" custLinFactNeighborX="53080" custLinFactNeighborY="46191">
        <dgm:presLayoutVars>
          <dgm:bulletEnabled val="1"/>
        </dgm:presLayoutVars>
      </dgm:prSet>
      <dgm:spPr/>
      <dgm:t>
        <a:bodyPr/>
        <a:lstStyle/>
        <a:p>
          <a:endParaRPr lang="es-MX"/>
        </a:p>
      </dgm:t>
    </dgm:pt>
    <dgm:pt modelId="{C21FC75B-A25B-44C6-A58B-F2E4FBEE22F1}" type="pres">
      <dgm:prSet presAssocID="{DAA7A183-CE4B-4CEE-BD08-1AA3E443EC1A}" presName="aSpace" presStyleCnt="0"/>
      <dgm:spPr/>
    </dgm:pt>
  </dgm:ptLst>
  <dgm:cxnLst>
    <dgm:cxn modelId="{A63CA38F-9C12-4774-97B2-159385FF9D2E}" type="presOf" srcId="{9E096DAA-9420-42EE-A6DC-5264222882EF}" destId="{05C528D5-F6B7-4CE7-91B8-F24077C08D93}" srcOrd="0" destOrd="0" presId="urn:microsoft.com/office/officeart/2005/8/layout/pyramid2"/>
    <dgm:cxn modelId="{5E792C4D-D4B6-4662-8FFF-FE255FB9EA04}" srcId="{2B197E88-1EA4-44C2-942E-B0E45F8111E3}" destId="{DAA7A183-CE4B-4CEE-BD08-1AA3E443EC1A}" srcOrd="2" destOrd="0" parTransId="{0E41414C-D6CA-4E95-81AF-84DE03726D21}" sibTransId="{F7E165C2-4680-4C24-A621-CBA3A8692195}"/>
    <dgm:cxn modelId="{7E97951B-27A8-4659-A63B-3861D55ECE95}" type="presOf" srcId="{2B197E88-1EA4-44C2-942E-B0E45F8111E3}" destId="{7EF82024-BDC0-4782-9540-0043477AE702}" srcOrd="0" destOrd="0" presId="urn:microsoft.com/office/officeart/2005/8/layout/pyramid2"/>
    <dgm:cxn modelId="{A6513E6E-EB1A-4C7F-8FA9-138A7547633E}" type="presOf" srcId="{DAA7A183-CE4B-4CEE-BD08-1AA3E443EC1A}" destId="{76BF0D45-174F-4E66-B985-737B80177C61}" srcOrd="0" destOrd="0" presId="urn:microsoft.com/office/officeart/2005/8/layout/pyramid2"/>
    <dgm:cxn modelId="{0187FC36-2905-4632-8A35-B3DC0A5A3377}" type="presOf" srcId="{61549CC9-563A-49D3-92E3-FC47EDD9D959}" destId="{C3AD22BA-3712-44C9-BC08-A4F6BED3E1A9}" srcOrd="0" destOrd="0" presId="urn:microsoft.com/office/officeart/2005/8/layout/pyramid2"/>
    <dgm:cxn modelId="{CDC28D7F-7344-4FBE-AF28-1E6B9711310A}" srcId="{2B197E88-1EA4-44C2-942E-B0E45F8111E3}" destId="{9E096DAA-9420-42EE-A6DC-5264222882EF}" srcOrd="0" destOrd="0" parTransId="{FD0992AE-E0F4-4E4E-A1C9-A3642D4F668F}" sibTransId="{BCE20B60-1D3B-4633-8DB1-9C65F0059D40}"/>
    <dgm:cxn modelId="{8F41DED7-B8C6-4960-895B-7751127B104F}" srcId="{2B197E88-1EA4-44C2-942E-B0E45F8111E3}" destId="{61549CC9-563A-49D3-92E3-FC47EDD9D959}" srcOrd="1" destOrd="0" parTransId="{142301BE-046E-4A3C-AC63-64E1112F1817}" sibTransId="{5EB7542E-5923-43A0-8845-9E014640F5B3}"/>
    <dgm:cxn modelId="{CA2F3A81-9062-45E2-B229-FCA70B2652C1}" type="presParOf" srcId="{7EF82024-BDC0-4782-9540-0043477AE702}" destId="{2EFCB7E2-4322-4946-96CC-DF474DBE31C3}" srcOrd="0" destOrd="0" presId="urn:microsoft.com/office/officeart/2005/8/layout/pyramid2"/>
    <dgm:cxn modelId="{8E388024-D858-47FB-825C-BC2E3AC56EEB}" type="presParOf" srcId="{7EF82024-BDC0-4782-9540-0043477AE702}" destId="{8406AF07-50E5-48AD-B394-A56F22F9DD33}" srcOrd="1" destOrd="0" presId="urn:microsoft.com/office/officeart/2005/8/layout/pyramid2"/>
    <dgm:cxn modelId="{6966B558-8DBD-42DD-AFC4-DF178BFA95FD}" type="presParOf" srcId="{8406AF07-50E5-48AD-B394-A56F22F9DD33}" destId="{05C528D5-F6B7-4CE7-91B8-F24077C08D93}" srcOrd="0" destOrd="0" presId="urn:microsoft.com/office/officeart/2005/8/layout/pyramid2"/>
    <dgm:cxn modelId="{40948929-CB25-4312-BBD6-310552EC76C1}" type="presParOf" srcId="{8406AF07-50E5-48AD-B394-A56F22F9DD33}" destId="{D3C55FA3-D853-4DCB-AFDC-633BD9E466AC}" srcOrd="1" destOrd="0" presId="urn:microsoft.com/office/officeart/2005/8/layout/pyramid2"/>
    <dgm:cxn modelId="{DFC306A6-D1C6-4D29-B72E-E5360A52B24F}" type="presParOf" srcId="{8406AF07-50E5-48AD-B394-A56F22F9DD33}" destId="{C3AD22BA-3712-44C9-BC08-A4F6BED3E1A9}" srcOrd="2" destOrd="0" presId="urn:microsoft.com/office/officeart/2005/8/layout/pyramid2"/>
    <dgm:cxn modelId="{1D313F52-C16B-4D56-8ECC-46B5DA87BED1}" type="presParOf" srcId="{8406AF07-50E5-48AD-B394-A56F22F9DD33}" destId="{C1B4D0A0-9F85-4CDD-9F0F-0409A90A83D7}" srcOrd="3" destOrd="0" presId="urn:microsoft.com/office/officeart/2005/8/layout/pyramid2"/>
    <dgm:cxn modelId="{C6E9436A-1ECF-4E1F-972E-104F80D5C9D9}" type="presParOf" srcId="{8406AF07-50E5-48AD-B394-A56F22F9DD33}" destId="{76BF0D45-174F-4E66-B985-737B80177C61}" srcOrd="4" destOrd="0" presId="urn:microsoft.com/office/officeart/2005/8/layout/pyramid2"/>
    <dgm:cxn modelId="{82A57362-560B-493E-8603-9985BEDEEB1A}" type="presParOf" srcId="{8406AF07-50E5-48AD-B394-A56F22F9DD33}" destId="{C21FC75B-A25B-44C6-A58B-F2E4FBEE22F1}" srcOrd="5" destOrd="0" presId="urn:microsoft.com/office/officeart/2005/8/layout/pyramid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444A319-6370-4C56-84F6-B32483F9C545}" type="doc">
      <dgm:prSet loTypeId="urn:microsoft.com/office/officeart/2005/8/layout/hierarchy2" loCatId="hierarchy" qsTypeId="urn:microsoft.com/office/officeart/2005/8/quickstyle/simple5" qsCatId="simple" csTypeId="urn:microsoft.com/office/officeart/2005/8/colors/colorful5" csCatId="colorful" phldr="1"/>
      <dgm:spPr/>
      <dgm:t>
        <a:bodyPr/>
        <a:lstStyle/>
        <a:p>
          <a:endParaRPr lang="es-MX"/>
        </a:p>
      </dgm:t>
    </dgm:pt>
    <dgm:pt modelId="{FC967ED2-915E-4C58-9255-FFD7C2CD664B}">
      <dgm:prSet phldrT="[Texto]" custT="1"/>
      <dgm:spPr/>
      <dgm:t>
        <a:bodyPr/>
        <a:lstStyle/>
        <a:p>
          <a:r>
            <a:rPr lang="es-MX" sz="2400" b="0" cap="none" spc="0" smtClean="0">
              <a:ln w="38100"/>
              <a:solidFill>
                <a:schemeClr val="bg2">
                  <a:lumMod val="50000"/>
                </a:schemeClr>
              </a:solidFill>
              <a:effectLst>
                <a:outerShdw blurRad="38100" dist="19050" dir="2700000" algn="tl" rotWithShape="0">
                  <a:schemeClr val="dk1">
                    <a:alpha val="40000"/>
                  </a:schemeClr>
                </a:outerShdw>
              </a:effectLst>
            </a:rPr>
            <a:t>Escuela Humano-Relacionista</a:t>
          </a:r>
          <a:endParaRPr lang="es-MX" sz="2400" b="0" cap="none" spc="0" dirty="0">
            <a:ln w="38100"/>
            <a:solidFill>
              <a:schemeClr val="bg2">
                <a:lumMod val="50000"/>
              </a:schemeClr>
            </a:solidFill>
            <a:effectLst>
              <a:outerShdw blurRad="38100" dist="19050" dir="2700000" algn="tl" rotWithShape="0">
                <a:schemeClr val="dk1">
                  <a:alpha val="40000"/>
                </a:schemeClr>
              </a:outerShdw>
            </a:effectLst>
          </a:endParaRPr>
        </a:p>
      </dgm:t>
    </dgm:pt>
    <dgm:pt modelId="{24E43ED9-7D5E-436E-A3D6-16F80DDEB87D}" type="parTrans" cxnId="{D1E4774C-DE78-48C2-A87C-7EA1F4F4FE06}">
      <dgm:prSet/>
      <dgm:spPr/>
      <dgm:t>
        <a:bodyPr/>
        <a:lstStyle/>
        <a:p>
          <a:endParaRPr lang="es-MX" sz="2400" b="0" cap="none" spc="0">
            <a:ln w="38100"/>
            <a:solidFill>
              <a:schemeClr val="bg2">
                <a:lumMod val="50000"/>
              </a:schemeClr>
            </a:solidFill>
            <a:effectLst>
              <a:outerShdw blurRad="38100" dist="19050" dir="2700000" algn="tl" rotWithShape="0">
                <a:schemeClr val="dk1">
                  <a:alpha val="40000"/>
                </a:schemeClr>
              </a:outerShdw>
            </a:effectLst>
          </a:endParaRPr>
        </a:p>
      </dgm:t>
    </dgm:pt>
    <dgm:pt modelId="{A29B609E-819B-445E-82B9-09F35FC19750}" type="sibTrans" cxnId="{D1E4774C-DE78-48C2-A87C-7EA1F4F4FE06}">
      <dgm:prSet/>
      <dgm:spPr/>
      <dgm:t>
        <a:bodyPr/>
        <a:lstStyle/>
        <a:p>
          <a:endParaRPr lang="es-MX" sz="2400" b="0" cap="none" spc="0">
            <a:ln w="38100"/>
            <a:solidFill>
              <a:schemeClr val="bg2">
                <a:lumMod val="50000"/>
              </a:schemeClr>
            </a:solidFill>
            <a:effectLst>
              <a:outerShdw blurRad="38100" dist="19050" dir="2700000" algn="tl" rotWithShape="0">
                <a:schemeClr val="dk1">
                  <a:alpha val="40000"/>
                </a:schemeClr>
              </a:outerShdw>
            </a:effectLst>
          </a:endParaRPr>
        </a:p>
      </dgm:t>
    </dgm:pt>
    <dgm:pt modelId="{EAE54D62-9988-43D4-B8C8-B7594EBFE049}">
      <dgm:prSet phldrT="[Texto]" custT="1"/>
      <dgm:spPr/>
      <dgm:t>
        <a:bodyPr/>
        <a:lstStyle/>
        <a:p>
          <a:r>
            <a:rPr lang="es-MX" sz="2000" b="0" cap="none" spc="0" dirty="0" smtClean="0">
              <a:ln w="38100"/>
              <a:solidFill>
                <a:schemeClr val="bg2">
                  <a:lumMod val="50000"/>
                </a:schemeClr>
              </a:solidFill>
              <a:effectLst>
                <a:outerShdw blurRad="38100" dist="19050" dir="2700000" algn="tl" rotWithShape="0">
                  <a:schemeClr val="dk1">
                    <a:alpha val="40000"/>
                  </a:schemeClr>
                </a:outerShdw>
              </a:effectLst>
            </a:rPr>
            <a:t>Detección del conflicto organizacional</a:t>
          </a:r>
          <a:endParaRPr lang="es-MX" sz="2000" b="0" cap="none" spc="0" dirty="0">
            <a:ln w="38100"/>
            <a:solidFill>
              <a:schemeClr val="bg2">
                <a:lumMod val="50000"/>
              </a:schemeClr>
            </a:solidFill>
            <a:effectLst>
              <a:outerShdw blurRad="38100" dist="19050" dir="2700000" algn="tl" rotWithShape="0">
                <a:schemeClr val="dk1">
                  <a:alpha val="40000"/>
                </a:schemeClr>
              </a:outerShdw>
            </a:effectLst>
          </a:endParaRPr>
        </a:p>
      </dgm:t>
    </dgm:pt>
    <dgm:pt modelId="{403D98F0-E07F-4077-836A-A564D58C9859}" type="parTrans" cxnId="{8B603F71-0C57-4F96-92C6-28E404E27029}">
      <dgm:prSet custT="1"/>
      <dgm:spPr/>
      <dgm:t>
        <a:bodyPr/>
        <a:lstStyle/>
        <a:p>
          <a:endParaRPr lang="es-MX" sz="900" b="0" cap="none" spc="0">
            <a:ln w="38100"/>
            <a:solidFill>
              <a:schemeClr val="bg2">
                <a:lumMod val="50000"/>
              </a:schemeClr>
            </a:solidFill>
            <a:effectLst>
              <a:outerShdw blurRad="38100" dist="19050" dir="2700000" algn="tl" rotWithShape="0">
                <a:schemeClr val="dk1">
                  <a:alpha val="40000"/>
                </a:schemeClr>
              </a:outerShdw>
            </a:effectLst>
          </a:endParaRPr>
        </a:p>
      </dgm:t>
    </dgm:pt>
    <dgm:pt modelId="{2E8D1122-E503-425C-8A32-7A23E79DF7C4}" type="sibTrans" cxnId="{8B603F71-0C57-4F96-92C6-28E404E27029}">
      <dgm:prSet/>
      <dgm:spPr/>
      <dgm:t>
        <a:bodyPr/>
        <a:lstStyle/>
        <a:p>
          <a:endParaRPr lang="es-MX" sz="2400" b="0" cap="none" spc="0">
            <a:ln w="38100"/>
            <a:solidFill>
              <a:schemeClr val="bg2">
                <a:lumMod val="50000"/>
              </a:schemeClr>
            </a:solidFill>
            <a:effectLst>
              <a:outerShdw blurRad="38100" dist="19050" dir="2700000" algn="tl" rotWithShape="0">
                <a:schemeClr val="dk1">
                  <a:alpha val="40000"/>
                </a:schemeClr>
              </a:outerShdw>
            </a:effectLst>
          </a:endParaRPr>
        </a:p>
      </dgm:t>
    </dgm:pt>
    <dgm:pt modelId="{01B0E80F-FB2E-4FB5-8D72-79CC062FED6C}">
      <dgm:prSet phldrT="[Texto]" custT="1"/>
      <dgm:spPr/>
      <dgm:t>
        <a:bodyPr/>
        <a:lstStyle/>
        <a:p>
          <a:r>
            <a:rPr lang="es-MX" sz="2000" b="0" cap="none" spc="0" dirty="0" smtClean="0">
              <a:ln w="38100"/>
              <a:solidFill>
                <a:schemeClr val="bg2">
                  <a:lumMod val="50000"/>
                </a:schemeClr>
              </a:solidFill>
              <a:effectLst>
                <a:outerShdw blurRad="38100" dist="19050" dir="2700000" algn="tl" rotWithShape="0">
                  <a:schemeClr val="dk1">
                    <a:alpha val="40000"/>
                  </a:schemeClr>
                </a:outerShdw>
              </a:effectLst>
            </a:rPr>
            <a:t>Los trabajadores no actúan ni reaccionan aisladamente como individuos,</a:t>
          </a:r>
          <a:br>
            <a:rPr lang="es-MX" sz="2000" b="0" cap="none" spc="0" dirty="0" smtClean="0">
              <a:ln w="38100"/>
              <a:solidFill>
                <a:schemeClr val="bg2">
                  <a:lumMod val="50000"/>
                </a:schemeClr>
              </a:solidFill>
              <a:effectLst>
                <a:outerShdw blurRad="38100" dist="19050" dir="2700000" algn="tl" rotWithShape="0">
                  <a:schemeClr val="dk1">
                    <a:alpha val="40000"/>
                  </a:schemeClr>
                </a:outerShdw>
              </a:effectLst>
            </a:rPr>
          </a:br>
          <a:r>
            <a:rPr lang="es-MX" sz="2000" b="0" cap="none" spc="0" dirty="0" smtClean="0">
              <a:ln w="38100"/>
              <a:solidFill>
                <a:schemeClr val="bg2">
                  <a:lumMod val="50000"/>
                </a:schemeClr>
              </a:solidFill>
              <a:effectLst>
                <a:outerShdw blurRad="38100" dist="19050" dir="2700000" algn="tl" rotWithShape="0">
                  <a:schemeClr val="dk1">
                    <a:alpha val="40000"/>
                  </a:schemeClr>
                </a:outerShdw>
              </a:effectLst>
            </a:rPr>
            <a:t>sino como miembros de grupos</a:t>
          </a:r>
          <a:endParaRPr lang="es-MX" sz="2000" b="0" cap="none" spc="0" dirty="0">
            <a:ln w="38100"/>
            <a:solidFill>
              <a:schemeClr val="bg2">
                <a:lumMod val="50000"/>
              </a:schemeClr>
            </a:solidFill>
            <a:effectLst>
              <a:outerShdw blurRad="38100" dist="19050" dir="2700000" algn="tl" rotWithShape="0">
                <a:schemeClr val="dk1">
                  <a:alpha val="40000"/>
                </a:schemeClr>
              </a:outerShdw>
            </a:effectLst>
          </a:endParaRPr>
        </a:p>
      </dgm:t>
    </dgm:pt>
    <dgm:pt modelId="{D0D8EC85-FF93-461A-84DD-BF0F7095F3C4}" type="sibTrans" cxnId="{D386777D-8934-48A6-B6B1-6EB40D510450}">
      <dgm:prSet/>
      <dgm:spPr/>
      <dgm:t>
        <a:bodyPr/>
        <a:lstStyle/>
        <a:p>
          <a:endParaRPr lang="es-MX" sz="2400" b="0" cap="none" spc="0">
            <a:ln w="38100"/>
            <a:solidFill>
              <a:schemeClr val="bg2">
                <a:lumMod val="50000"/>
              </a:schemeClr>
            </a:solidFill>
            <a:effectLst>
              <a:outerShdw blurRad="38100" dist="19050" dir="2700000" algn="tl" rotWithShape="0">
                <a:schemeClr val="dk1">
                  <a:alpha val="40000"/>
                </a:schemeClr>
              </a:outerShdw>
            </a:effectLst>
          </a:endParaRPr>
        </a:p>
      </dgm:t>
    </dgm:pt>
    <dgm:pt modelId="{CE815F7B-8148-4D83-A650-DD93EBC8853E}" type="parTrans" cxnId="{D386777D-8934-48A6-B6B1-6EB40D510450}">
      <dgm:prSet custT="1"/>
      <dgm:spPr/>
      <dgm:t>
        <a:bodyPr/>
        <a:lstStyle/>
        <a:p>
          <a:endParaRPr lang="es-MX" sz="700" b="0" cap="none" spc="0">
            <a:ln w="38100"/>
            <a:solidFill>
              <a:schemeClr val="bg2">
                <a:lumMod val="50000"/>
              </a:schemeClr>
            </a:solidFill>
            <a:effectLst>
              <a:outerShdw blurRad="38100" dist="19050" dir="2700000" algn="tl" rotWithShape="0">
                <a:schemeClr val="dk1">
                  <a:alpha val="40000"/>
                </a:schemeClr>
              </a:outerShdw>
            </a:effectLst>
          </a:endParaRPr>
        </a:p>
      </dgm:t>
    </dgm:pt>
    <dgm:pt modelId="{49398690-B61C-4683-91E4-61B3EA3669E8}">
      <dgm:prSet custT="1"/>
      <dgm:spPr/>
      <dgm:t>
        <a:bodyPr/>
        <a:lstStyle/>
        <a:p>
          <a:r>
            <a:rPr lang="es-MX" sz="2000" b="0" cap="none" spc="0" dirty="0" smtClean="0">
              <a:ln w="38100"/>
              <a:solidFill>
                <a:schemeClr val="bg2">
                  <a:lumMod val="50000"/>
                </a:schemeClr>
              </a:solidFill>
              <a:effectLst>
                <a:outerShdw blurRad="38100" dist="19050" dir="2700000" algn="tl" rotWithShape="0">
                  <a:schemeClr val="dk1">
                    <a:alpha val="40000"/>
                  </a:schemeClr>
                </a:outerShdw>
              </a:effectLst>
            </a:rPr>
            <a:t>Inclusión de nuevas variables a la administración de la organización</a:t>
          </a:r>
          <a:endParaRPr lang="es-MX" sz="2000" b="0" cap="none" spc="0" dirty="0">
            <a:ln w="38100"/>
            <a:solidFill>
              <a:schemeClr val="bg2">
                <a:lumMod val="50000"/>
              </a:schemeClr>
            </a:solidFill>
            <a:effectLst>
              <a:outerShdw blurRad="38100" dist="19050" dir="2700000" algn="tl" rotWithShape="0">
                <a:schemeClr val="dk1">
                  <a:alpha val="40000"/>
                </a:schemeClr>
              </a:outerShdw>
            </a:effectLst>
          </a:endParaRPr>
        </a:p>
      </dgm:t>
    </dgm:pt>
    <dgm:pt modelId="{7031E885-6560-4FA5-ABB1-608A6A41621E}" type="parTrans" cxnId="{BFA6F948-6C49-40A4-BFA7-12080860D734}">
      <dgm:prSet custT="1"/>
      <dgm:spPr/>
      <dgm:t>
        <a:bodyPr/>
        <a:lstStyle/>
        <a:p>
          <a:endParaRPr lang="es-MX" sz="900" b="0" cap="none" spc="0">
            <a:ln w="38100"/>
            <a:solidFill>
              <a:schemeClr val="bg2">
                <a:lumMod val="50000"/>
              </a:schemeClr>
            </a:solidFill>
            <a:effectLst>
              <a:outerShdw blurRad="38100" dist="19050" dir="2700000" algn="tl" rotWithShape="0">
                <a:schemeClr val="dk1">
                  <a:alpha val="40000"/>
                </a:schemeClr>
              </a:outerShdw>
            </a:effectLst>
          </a:endParaRPr>
        </a:p>
      </dgm:t>
    </dgm:pt>
    <dgm:pt modelId="{1C1791CD-DAD1-4C6F-A5B3-DF09FCF3E54E}" type="sibTrans" cxnId="{BFA6F948-6C49-40A4-BFA7-12080860D734}">
      <dgm:prSet/>
      <dgm:spPr/>
      <dgm:t>
        <a:bodyPr/>
        <a:lstStyle/>
        <a:p>
          <a:endParaRPr lang="es-MX" sz="2400" b="0" cap="none" spc="0">
            <a:ln w="38100"/>
            <a:solidFill>
              <a:schemeClr val="bg2">
                <a:lumMod val="50000"/>
              </a:schemeClr>
            </a:solidFill>
            <a:effectLst>
              <a:outerShdw blurRad="38100" dist="19050" dir="2700000" algn="tl" rotWithShape="0">
                <a:schemeClr val="dk1">
                  <a:alpha val="40000"/>
                </a:schemeClr>
              </a:outerShdw>
            </a:effectLst>
          </a:endParaRPr>
        </a:p>
      </dgm:t>
    </dgm:pt>
    <dgm:pt modelId="{9CE134AA-02D8-4F6D-B130-8E9C8882B46C}">
      <dgm:prSet custT="1"/>
      <dgm:spPr/>
      <dgm:t>
        <a:bodyPr/>
        <a:lstStyle/>
        <a:p>
          <a:pPr algn="ctr"/>
          <a:r>
            <a:rPr lang="es-MX" sz="2000" b="0" cap="none" spc="0" dirty="0" smtClean="0">
              <a:ln w="38100"/>
              <a:solidFill>
                <a:schemeClr val="bg2">
                  <a:lumMod val="50000"/>
                </a:schemeClr>
              </a:solidFill>
              <a:effectLst>
                <a:outerShdw blurRad="38100" dist="19050" dir="2700000" algn="tl" rotWithShape="0">
                  <a:schemeClr val="dk1">
                    <a:alpha val="40000"/>
                  </a:schemeClr>
                </a:outerShdw>
              </a:effectLst>
            </a:rPr>
            <a:t>-Integración y comportamiento social</a:t>
          </a:r>
        </a:p>
        <a:p>
          <a:pPr algn="ctr"/>
          <a:r>
            <a:rPr lang="es-MX" sz="2000" b="0" cap="none" spc="0" dirty="0" smtClean="0">
              <a:ln w="38100"/>
              <a:solidFill>
                <a:schemeClr val="bg2">
                  <a:lumMod val="50000"/>
                </a:schemeClr>
              </a:solidFill>
              <a:effectLst>
                <a:outerShdw blurRad="38100" dist="19050" dir="2700000" algn="tl" rotWithShape="0">
                  <a:schemeClr val="dk1">
                    <a:alpha val="40000"/>
                  </a:schemeClr>
                </a:outerShdw>
              </a:effectLst>
            </a:rPr>
            <a:t>-Las necesidades psicológicas y sociales</a:t>
          </a:r>
        </a:p>
        <a:p>
          <a:pPr algn="ctr"/>
          <a:r>
            <a:rPr lang="es-MX" sz="2000" b="0" cap="none" spc="0" dirty="0" smtClean="0">
              <a:ln w="38100"/>
              <a:solidFill>
                <a:schemeClr val="bg2">
                  <a:lumMod val="50000"/>
                </a:schemeClr>
              </a:solidFill>
              <a:effectLst>
                <a:outerShdw blurRad="38100" dist="19050" dir="2700000" algn="tl" rotWithShape="0">
                  <a:schemeClr val="dk1">
                    <a:alpha val="40000"/>
                  </a:schemeClr>
                </a:outerShdw>
              </a:effectLst>
            </a:rPr>
            <a:t>-Atención de nuevas formas de incentivos y sanciones</a:t>
          </a:r>
          <a:endParaRPr lang="es-MX" sz="2000" b="0" cap="none" spc="0" dirty="0">
            <a:ln w="38100"/>
            <a:solidFill>
              <a:schemeClr val="bg2">
                <a:lumMod val="50000"/>
              </a:schemeClr>
            </a:solidFill>
            <a:effectLst>
              <a:outerShdw blurRad="38100" dist="19050" dir="2700000" algn="tl" rotWithShape="0">
                <a:schemeClr val="dk1">
                  <a:alpha val="40000"/>
                </a:schemeClr>
              </a:outerShdw>
            </a:effectLst>
          </a:endParaRPr>
        </a:p>
      </dgm:t>
    </dgm:pt>
    <dgm:pt modelId="{C5927984-EF15-40A7-88AB-A1A9713ADAB8}" type="parTrans" cxnId="{AF454FF6-62E3-4BC4-85E7-95C1DAA95418}">
      <dgm:prSet custT="1"/>
      <dgm:spPr/>
      <dgm:t>
        <a:bodyPr/>
        <a:lstStyle/>
        <a:p>
          <a:endParaRPr lang="es-MX" sz="700" b="0" cap="none" spc="0">
            <a:ln w="38100"/>
            <a:solidFill>
              <a:schemeClr val="bg2">
                <a:lumMod val="50000"/>
              </a:schemeClr>
            </a:solidFill>
            <a:effectLst>
              <a:outerShdw blurRad="38100" dist="19050" dir="2700000" algn="tl" rotWithShape="0">
                <a:schemeClr val="dk1">
                  <a:alpha val="40000"/>
                </a:schemeClr>
              </a:outerShdw>
            </a:effectLst>
          </a:endParaRPr>
        </a:p>
      </dgm:t>
    </dgm:pt>
    <dgm:pt modelId="{AB571464-E87E-42AD-9F31-F38BA4DE13FC}" type="sibTrans" cxnId="{AF454FF6-62E3-4BC4-85E7-95C1DAA95418}">
      <dgm:prSet/>
      <dgm:spPr/>
      <dgm:t>
        <a:bodyPr/>
        <a:lstStyle/>
        <a:p>
          <a:endParaRPr lang="es-MX" sz="2400" b="0" cap="none" spc="0">
            <a:ln w="38100"/>
            <a:solidFill>
              <a:schemeClr val="bg2">
                <a:lumMod val="50000"/>
              </a:schemeClr>
            </a:solidFill>
            <a:effectLst>
              <a:outerShdw blurRad="38100" dist="19050" dir="2700000" algn="tl" rotWithShape="0">
                <a:schemeClr val="dk1">
                  <a:alpha val="40000"/>
                </a:schemeClr>
              </a:outerShdw>
            </a:effectLst>
          </a:endParaRPr>
        </a:p>
      </dgm:t>
    </dgm:pt>
    <dgm:pt modelId="{7BF314FE-0F40-449B-A0CA-1791302943D8}" type="pres">
      <dgm:prSet presAssocID="{D444A319-6370-4C56-84F6-B32483F9C545}" presName="diagram" presStyleCnt="0">
        <dgm:presLayoutVars>
          <dgm:chPref val="1"/>
          <dgm:dir/>
          <dgm:animOne val="branch"/>
          <dgm:animLvl val="lvl"/>
          <dgm:resizeHandles val="exact"/>
        </dgm:presLayoutVars>
      </dgm:prSet>
      <dgm:spPr/>
      <dgm:t>
        <a:bodyPr/>
        <a:lstStyle/>
        <a:p>
          <a:endParaRPr lang="es-MX"/>
        </a:p>
      </dgm:t>
    </dgm:pt>
    <dgm:pt modelId="{5A018D4D-F9F3-4746-A4DE-7181DA0148B7}" type="pres">
      <dgm:prSet presAssocID="{FC967ED2-915E-4C58-9255-FFD7C2CD664B}" presName="root1" presStyleCnt="0"/>
      <dgm:spPr/>
    </dgm:pt>
    <dgm:pt modelId="{CD1F0017-D832-423F-BA20-8CC634DEC1DC}" type="pres">
      <dgm:prSet presAssocID="{FC967ED2-915E-4C58-9255-FFD7C2CD664B}" presName="LevelOneTextNode" presStyleLbl="node0" presStyleIdx="0" presStyleCnt="1">
        <dgm:presLayoutVars>
          <dgm:chPref val="3"/>
        </dgm:presLayoutVars>
      </dgm:prSet>
      <dgm:spPr/>
      <dgm:t>
        <a:bodyPr/>
        <a:lstStyle/>
        <a:p>
          <a:endParaRPr lang="es-MX"/>
        </a:p>
      </dgm:t>
    </dgm:pt>
    <dgm:pt modelId="{F5AFD90C-A3D8-476C-9890-AFAE69393023}" type="pres">
      <dgm:prSet presAssocID="{FC967ED2-915E-4C58-9255-FFD7C2CD664B}" presName="level2hierChild" presStyleCnt="0"/>
      <dgm:spPr/>
    </dgm:pt>
    <dgm:pt modelId="{5D313382-FA5D-4B96-8A90-7E372C5C9B5F}" type="pres">
      <dgm:prSet presAssocID="{403D98F0-E07F-4077-836A-A564D58C9859}" presName="conn2-1" presStyleLbl="parChTrans1D2" presStyleIdx="0" presStyleCnt="3"/>
      <dgm:spPr/>
      <dgm:t>
        <a:bodyPr/>
        <a:lstStyle/>
        <a:p>
          <a:endParaRPr lang="es-MX"/>
        </a:p>
      </dgm:t>
    </dgm:pt>
    <dgm:pt modelId="{AB1E70D4-F010-4B93-8CCC-9FDB8996C3AE}" type="pres">
      <dgm:prSet presAssocID="{403D98F0-E07F-4077-836A-A564D58C9859}" presName="connTx" presStyleLbl="parChTrans1D2" presStyleIdx="0" presStyleCnt="3"/>
      <dgm:spPr/>
      <dgm:t>
        <a:bodyPr/>
        <a:lstStyle/>
        <a:p>
          <a:endParaRPr lang="es-MX"/>
        </a:p>
      </dgm:t>
    </dgm:pt>
    <dgm:pt modelId="{CFA7D68B-2807-4AAE-BCA8-C49A0C24801F}" type="pres">
      <dgm:prSet presAssocID="{EAE54D62-9988-43D4-B8C8-B7594EBFE049}" presName="root2" presStyleCnt="0"/>
      <dgm:spPr/>
    </dgm:pt>
    <dgm:pt modelId="{38EC5BF3-7174-4C6E-9F99-FEDB1D31F540}" type="pres">
      <dgm:prSet presAssocID="{EAE54D62-9988-43D4-B8C8-B7594EBFE049}" presName="LevelTwoTextNode" presStyleLbl="node2" presStyleIdx="0" presStyleCnt="3">
        <dgm:presLayoutVars>
          <dgm:chPref val="3"/>
        </dgm:presLayoutVars>
      </dgm:prSet>
      <dgm:spPr/>
      <dgm:t>
        <a:bodyPr/>
        <a:lstStyle/>
        <a:p>
          <a:endParaRPr lang="es-MX"/>
        </a:p>
      </dgm:t>
    </dgm:pt>
    <dgm:pt modelId="{7BA0AEBE-10CD-4005-8437-06C6AB009D64}" type="pres">
      <dgm:prSet presAssocID="{EAE54D62-9988-43D4-B8C8-B7594EBFE049}" presName="level3hierChild" presStyleCnt="0"/>
      <dgm:spPr/>
    </dgm:pt>
    <dgm:pt modelId="{89ABD6A7-CA09-4AA6-9DB5-C49ED219EA84}" type="pres">
      <dgm:prSet presAssocID="{7031E885-6560-4FA5-ABB1-608A6A41621E}" presName="conn2-1" presStyleLbl="parChTrans1D2" presStyleIdx="1" presStyleCnt="3"/>
      <dgm:spPr/>
      <dgm:t>
        <a:bodyPr/>
        <a:lstStyle/>
        <a:p>
          <a:endParaRPr lang="es-MX"/>
        </a:p>
      </dgm:t>
    </dgm:pt>
    <dgm:pt modelId="{923FCD23-575E-488D-A35F-7AA5B8309941}" type="pres">
      <dgm:prSet presAssocID="{7031E885-6560-4FA5-ABB1-608A6A41621E}" presName="connTx" presStyleLbl="parChTrans1D2" presStyleIdx="1" presStyleCnt="3"/>
      <dgm:spPr/>
      <dgm:t>
        <a:bodyPr/>
        <a:lstStyle/>
        <a:p>
          <a:endParaRPr lang="es-MX"/>
        </a:p>
      </dgm:t>
    </dgm:pt>
    <dgm:pt modelId="{854C6C43-AFB5-4C88-AFED-B7681CB806EA}" type="pres">
      <dgm:prSet presAssocID="{49398690-B61C-4683-91E4-61B3EA3669E8}" presName="root2" presStyleCnt="0"/>
      <dgm:spPr/>
    </dgm:pt>
    <dgm:pt modelId="{9BBB0FEF-3F15-49E9-BAE7-C99058062E88}" type="pres">
      <dgm:prSet presAssocID="{49398690-B61C-4683-91E4-61B3EA3669E8}" presName="LevelTwoTextNode" presStyleLbl="node2" presStyleIdx="1" presStyleCnt="3" custLinFactY="3520" custLinFactNeighborX="2182" custLinFactNeighborY="100000">
        <dgm:presLayoutVars>
          <dgm:chPref val="3"/>
        </dgm:presLayoutVars>
      </dgm:prSet>
      <dgm:spPr/>
      <dgm:t>
        <a:bodyPr/>
        <a:lstStyle/>
        <a:p>
          <a:endParaRPr lang="es-MX"/>
        </a:p>
      </dgm:t>
    </dgm:pt>
    <dgm:pt modelId="{C419DC88-79E0-4B6C-8A4D-EE8AE348288E}" type="pres">
      <dgm:prSet presAssocID="{49398690-B61C-4683-91E4-61B3EA3669E8}" presName="level3hierChild" presStyleCnt="0"/>
      <dgm:spPr/>
    </dgm:pt>
    <dgm:pt modelId="{547E8200-5CAB-4A02-B720-1A66244AF95F}" type="pres">
      <dgm:prSet presAssocID="{C5927984-EF15-40A7-88AB-A1A9713ADAB8}" presName="conn2-1" presStyleLbl="parChTrans1D3" presStyleIdx="0" presStyleCnt="1"/>
      <dgm:spPr/>
      <dgm:t>
        <a:bodyPr/>
        <a:lstStyle/>
        <a:p>
          <a:endParaRPr lang="es-MX"/>
        </a:p>
      </dgm:t>
    </dgm:pt>
    <dgm:pt modelId="{FFE30F6F-0CE7-4DC5-BE53-86BDA0310DB5}" type="pres">
      <dgm:prSet presAssocID="{C5927984-EF15-40A7-88AB-A1A9713ADAB8}" presName="connTx" presStyleLbl="parChTrans1D3" presStyleIdx="0" presStyleCnt="1"/>
      <dgm:spPr/>
      <dgm:t>
        <a:bodyPr/>
        <a:lstStyle/>
        <a:p>
          <a:endParaRPr lang="es-MX"/>
        </a:p>
      </dgm:t>
    </dgm:pt>
    <dgm:pt modelId="{F503C946-19C6-47F4-8B1B-B9C294F059A6}" type="pres">
      <dgm:prSet presAssocID="{9CE134AA-02D8-4F6D-B130-8E9C8882B46C}" presName="root2" presStyleCnt="0"/>
      <dgm:spPr/>
    </dgm:pt>
    <dgm:pt modelId="{BFD6B27B-A28B-4BED-A154-F10864381E84}" type="pres">
      <dgm:prSet presAssocID="{9CE134AA-02D8-4F6D-B130-8E9C8882B46C}" presName="LevelTwoTextNode" presStyleLbl="node3" presStyleIdx="0" presStyleCnt="1" custScaleX="109723" custScaleY="225484" custLinFactNeighborX="-9448" custLinFactNeighborY="16007">
        <dgm:presLayoutVars>
          <dgm:chPref val="3"/>
        </dgm:presLayoutVars>
      </dgm:prSet>
      <dgm:spPr/>
      <dgm:t>
        <a:bodyPr/>
        <a:lstStyle/>
        <a:p>
          <a:endParaRPr lang="es-MX"/>
        </a:p>
      </dgm:t>
    </dgm:pt>
    <dgm:pt modelId="{F9E9BFF8-6B4A-44CD-B1A4-0E3EB5A00497}" type="pres">
      <dgm:prSet presAssocID="{9CE134AA-02D8-4F6D-B130-8E9C8882B46C}" presName="level3hierChild" presStyleCnt="0"/>
      <dgm:spPr/>
    </dgm:pt>
    <dgm:pt modelId="{6CBF4D86-2B2A-49FA-A6F9-DEB2BAC8D149}" type="pres">
      <dgm:prSet presAssocID="{CE815F7B-8148-4D83-A650-DD93EBC8853E}" presName="conn2-1" presStyleLbl="parChTrans1D2" presStyleIdx="2" presStyleCnt="3"/>
      <dgm:spPr/>
      <dgm:t>
        <a:bodyPr/>
        <a:lstStyle/>
        <a:p>
          <a:endParaRPr lang="es-MX"/>
        </a:p>
      </dgm:t>
    </dgm:pt>
    <dgm:pt modelId="{2E4E5C10-C072-48AF-86D0-F0B907EFAFD0}" type="pres">
      <dgm:prSet presAssocID="{CE815F7B-8148-4D83-A650-DD93EBC8853E}" presName="connTx" presStyleLbl="parChTrans1D2" presStyleIdx="2" presStyleCnt="3"/>
      <dgm:spPr/>
      <dgm:t>
        <a:bodyPr/>
        <a:lstStyle/>
        <a:p>
          <a:endParaRPr lang="es-MX"/>
        </a:p>
      </dgm:t>
    </dgm:pt>
    <dgm:pt modelId="{F1230BE4-AFE9-493D-883F-B40C2A460C20}" type="pres">
      <dgm:prSet presAssocID="{01B0E80F-FB2E-4FB5-8D72-79CC062FED6C}" presName="root2" presStyleCnt="0"/>
      <dgm:spPr/>
    </dgm:pt>
    <dgm:pt modelId="{C6360F33-DC22-422C-BDDF-32F6F557674A}" type="pres">
      <dgm:prSet presAssocID="{01B0E80F-FB2E-4FB5-8D72-79CC062FED6C}" presName="LevelTwoTextNode" presStyleLbl="node2" presStyleIdx="2" presStyleCnt="3" custLinFactY="-17868" custLinFactNeighborX="2183" custLinFactNeighborY="-100000">
        <dgm:presLayoutVars>
          <dgm:chPref val="3"/>
        </dgm:presLayoutVars>
      </dgm:prSet>
      <dgm:spPr/>
      <dgm:t>
        <a:bodyPr/>
        <a:lstStyle/>
        <a:p>
          <a:endParaRPr lang="es-MX"/>
        </a:p>
      </dgm:t>
    </dgm:pt>
    <dgm:pt modelId="{6EB7EAEF-3671-4031-9BBB-345A5B668387}" type="pres">
      <dgm:prSet presAssocID="{01B0E80F-FB2E-4FB5-8D72-79CC062FED6C}" presName="level3hierChild" presStyleCnt="0"/>
      <dgm:spPr/>
    </dgm:pt>
  </dgm:ptLst>
  <dgm:cxnLst>
    <dgm:cxn modelId="{BFA6F948-6C49-40A4-BFA7-12080860D734}" srcId="{FC967ED2-915E-4C58-9255-FFD7C2CD664B}" destId="{49398690-B61C-4683-91E4-61B3EA3669E8}" srcOrd="1" destOrd="0" parTransId="{7031E885-6560-4FA5-ABB1-608A6A41621E}" sibTransId="{1C1791CD-DAD1-4C6F-A5B3-DF09FCF3E54E}"/>
    <dgm:cxn modelId="{6DB852D7-793E-4097-BE4F-209983CABADC}" type="presOf" srcId="{01B0E80F-FB2E-4FB5-8D72-79CC062FED6C}" destId="{C6360F33-DC22-422C-BDDF-32F6F557674A}" srcOrd="0" destOrd="0" presId="urn:microsoft.com/office/officeart/2005/8/layout/hierarchy2"/>
    <dgm:cxn modelId="{93518BB9-9B88-4B50-B9E8-425F798B7E26}" type="presOf" srcId="{EAE54D62-9988-43D4-B8C8-B7594EBFE049}" destId="{38EC5BF3-7174-4C6E-9F99-FEDB1D31F540}" srcOrd="0" destOrd="0" presId="urn:microsoft.com/office/officeart/2005/8/layout/hierarchy2"/>
    <dgm:cxn modelId="{8E7D7BEF-1516-4A2C-9A78-021CAB078B38}" type="presOf" srcId="{CE815F7B-8148-4D83-A650-DD93EBC8853E}" destId="{6CBF4D86-2B2A-49FA-A6F9-DEB2BAC8D149}" srcOrd="0" destOrd="0" presId="urn:microsoft.com/office/officeart/2005/8/layout/hierarchy2"/>
    <dgm:cxn modelId="{D555C429-D441-4ACA-93BB-6547F83C7CBF}" type="presOf" srcId="{9CE134AA-02D8-4F6D-B130-8E9C8882B46C}" destId="{BFD6B27B-A28B-4BED-A154-F10864381E84}" srcOrd="0" destOrd="0" presId="urn:microsoft.com/office/officeart/2005/8/layout/hierarchy2"/>
    <dgm:cxn modelId="{59241510-6CAF-4CAC-8653-93B4091E386D}" type="presOf" srcId="{7031E885-6560-4FA5-ABB1-608A6A41621E}" destId="{923FCD23-575E-488D-A35F-7AA5B8309941}" srcOrd="1" destOrd="0" presId="urn:microsoft.com/office/officeart/2005/8/layout/hierarchy2"/>
    <dgm:cxn modelId="{0BB786BF-766B-4525-B063-13BED7D0E115}" type="presOf" srcId="{C5927984-EF15-40A7-88AB-A1A9713ADAB8}" destId="{547E8200-5CAB-4A02-B720-1A66244AF95F}" srcOrd="0" destOrd="0" presId="urn:microsoft.com/office/officeart/2005/8/layout/hierarchy2"/>
    <dgm:cxn modelId="{9BF85278-2D29-4372-8C38-94D5E635C711}" type="presOf" srcId="{49398690-B61C-4683-91E4-61B3EA3669E8}" destId="{9BBB0FEF-3F15-49E9-BAE7-C99058062E88}" srcOrd="0" destOrd="0" presId="urn:microsoft.com/office/officeart/2005/8/layout/hierarchy2"/>
    <dgm:cxn modelId="{AD2144CC-AEDB-4BC3-B136-22182C9B241C}" type="presOf" srcId="{C5927984-EF15-40A7-88AB-A1A9713ADAB8}" destId="{FFE30F6F-0CE7-4DC5-BE53-86BDA0310DB5}" srcOrd="1" destOrd="0" presId="urn:microsoft.com/office/officeart/2005/8/layout/hierarchy2"/>
    <dgm:cxn modelId="{3BDAB6F2-B1E6-4DC8-8011-88135BCA9D6F}" type="presOf" srcId="{D444A319-6370-4C56-84F6-B32483F9C545}" destId="{7BF314FE-0F40-449B-A0CA-1791302943D8}" srcOrd="0" destOrd="0" presId="urn:microsoft.com/office/officeart/2005/8/layout/hierarchy2"/>
    <dgm:cxn modelId="{C23AEBB2-F479-4DF3-BABC-7A5A562F13CF}" type="presOf" srcId="{403D98F0-E07F-4077-836A-A564D58C9859}" destId="{AB1E70D4-F010-4B93-8CCC-9FDB8996C3AE}" srcOrd="1" destOrd="0" presId="urn:microsoft.com/office/officeart/2005/8/layout/hierarchy2"/>
    <dgm:cxn modelId="{E378A9C1-A599-4326-A33E-4939CF0F1330}" type="presOf" srcId="{403D98F0-E07F-4077-836A-A564D58C9859}" destId="{5D313382-FA5D-4B96-8A90-7E372C5C9B5F}" srcOrd="0" destOrd="0" presId="urn:microsoft.com/office/officeart/2005/8/layout/hierarchy2"/>
    <dgm:cxn modelId="{D1E4774C-DE78-48C2-A87C-7EA1F4F4FE06}" srcId="{D444A319-6370-4C56-84F6-B32483F9C545}" destId="{FC967ED2-915E-4C58-9255-FFD7C2CD664B}" srcOrd="0" destOrd="0" parTransId="{24E43ED9-7D5E-436E-A3D6-16F80DDEB87D}" sibTransId="{A29B609E-819B-445E-82B9-09F35FC19750}"/>
    <dgm:cxn modelId="{D386777D-8934-48A6-B6B1-6EB40D510450}" srcId="{FC967ED2-915E-4C58-9255-FFD7C2CD664B}" destId="{01B0E80F-FB2E-4FB5-8D72-79CC062FED6C}" srcOrd="2" destOrd="0" parTransId="{CE815F7B-8148-4D83-A650-DD93EBC8853E}" sibTransId="{D0D8EC85-FF93-461A-84DD-BF0F7095F3C4}"/>
    <dgm:cxn modelId="{00AF5998-B3C8-462D-B64E-86E7E727522F}" type="presOf" srcId="{CE815F7B-8148-4D83-A650-DD93EBC8853E}" destId="{2E4E5C10-C072-48AF-86D0-F0B907EFAFD0}" srcOrd="1" destOrd="0" presId="urn:microsoft.com/office/officeart/2005/8/layout/hierarchy2"/>
    <dgm:cxn modelId="{C23EAC59-5066-498B-850B-7B2449844B41}" type="presOf" srcId="{7031E885-6560-4FA5-ABB1-608A6A41621E}" destId="{89ABD6A7-CA09-4AA6-9DB5-C49ED219EA84}" srcOrd="0" destOrd="0" presId="urn:microsoft.com/office/officeart/2005/8/layout/hierarchy2"/>
    <dgm:cxn modelId="{8B603F71-0C57-4F96-92C6-28E404E27029}" srcId="{FC967ED2-915E-4C58-9255-FFD7C2CD664B}" destId="{EAE54D62-9988-43D4-B8C8-B7594EBFE049}" srcOrd="0" destOrd="0" parTransId="{403D98F0-E07F-4077-836A-A564D58C9859}" sibTransId="{2E8D1122-E503-425C-8A32-7A23E79DF7C4}"/>
    <dgm:cxn modelId="{AF454FF6-62E3-4BC4-85E7-95C1DAA95418}" srcId="{49398690-B61C-4683-91E4-61B3EA3669E8}" destId="{9CE134AA-02D8-4F6D-B130-8E9C8882B46C}" srcOrd="0" destOrd="0" parTransId="{C5927984-EF15-40A7-88AB-A1A9713ADAB8}" sibTransId="{AB571464-E87E-42AD-9F31-F38BA4DE13FC}"/>
    <dgm:cxn modelId="{10553B76-E19C-4A59-A86E-2BB0B2485217}" type="presOf" srcId="{FC967ED2-915E-4C58-9255-FFD7C2CD664B}" destId="{CD1F0017-D832-423F-BA20-8CC634DEC1DC}" srcOrd="0" destOrd="0" presId="urn:microsoft.com/office/officeart/2005/8/layout/hierarchy2"/>
    <dgm:cxn modelId="{2073F06F-FE2D-46F1-8BCB-9AEE1F2E477F}" type="presParOf" srcId="{7BF314FE-0F40-449B-A0CA-1791302943D8}" destId="{5A018D4D-F9F3-4746-A4DE-7181DA0148B7}" srcOrd="0" destOrd="0" presId="urn:microsoft.com/office/officeart/2005/8/layout/hierarchy2"/>
    <dgm:cxn modelId="{E2F3DF03-B02D-4707-B8E5-EB67D67409A5}" type="presParOf" srcId="{5A018D4D-F9F3-4746-A4DE-7181DA0148B7}" destId="{CD1F0017-D832-423F-BA20-8CC634DEC1DC}" srcOrd="0" destOrd="0" presId="urn:microsoft.com/office/officeart/2005/8/layout/hierarchy2"/>
    <dgm:cxn modelId="{3BE3E77C-27CA-456F-8E60-AF5CB33828AB}" type="presParOf" srcId="{5A018D4D-F9F3-4746-A4DE-7181DA0148B7}" destId="{F5AFD90C-A3D8-476C-9890-AFAE69393023}" srcOrd="1" destOrd="0" presId="urn:microsoft.com/office/officeart/2005/8/layout/hierarchy2"/>
    <dgm:cxn modelId="{4463A138-E7C9-49AF-85FD-4D1552DFA2D9}" type="presParOf" srcId="{F5AFD90C-A3D8-476C-9890-AFAE69393023}" destId="{5D313382-FA5D-4B96-8A90-7E372C5C9B5F}" srcOrd="0" destOrd="0" presId="urn:microsoft.com/office/officeart/2005/8/layout/hierarchy2"/>
    <dgm:cxn modelId="{03652F38-1C44-4D68-AACA-BC95DAAF2CCC}" type="presParOf" srcId="{5D313382-FA5D-4B96-8A90-7E372C5C9B5F}" destId="{AB1E70D4-F010-4B93-8CCC-9FDB8996C3AE}" srcOrd="0" destOrd="0" presId="urn:microsoft.com/office/officeart/2005/8/layout/hierarchy2"/>
    <dgm:cxn modelId="{595A46D2-0CAF-43D3-AA21-9BFF85A0E9ED}" type="presParOf" srcId="{F5AFD90C-A3D8-476C-9890-AFAE69393023}" destId="{CFA7D68B-2807-4AAE-BCA8-C49A0C24801F}" srcOrd="1" destOrd="0" presId="urn:microsoft.com/office/officeart/2005/8/layout/hierarchy2"/>
    <dgm:cxn modelId="{907C574E-C770-4FEF-82E0-889C4F7DB492}" type="presParOf" srcId="{CFA7D68B-2807-4AAE-BCA8-C49A0C24801F}" destId="{38EC5BF3-7174-4C6E-9F99-FEDB1D31F540}" srcOrd="0" destOrd="0" presId="urn:microsoft.com/office/officeart/2005/8/layout/hierarchy2"/>
    <dgm:cxn modelId="{93602174-55F5-4A44-808B-BB5192C9B2BA}" type="presParOf" srcId="{CFA7D68B-2807-4AAE-BCA8-C49A0C24801F}" destId="{7BA0AEBE-10CD-4005-8437-06C6AB009D64}" srcOrd="1" destOrd="0" presId="urn:microsoft.com/office/officeart/2005/8/layout/hierarchy2"/>
    <dgm:cxn modelId="{A13C04C3-0B85-4760-8CF4-F73C2CACE38E}" type="presParOf" srcId="{F5AFD90C-A3D8-476C-9890-AFAE69393023}" destId="{89ABD6A7-CA09-4AA6-9DB5-C49ED219EA84}" srcOrd="2" destOrd="0" presId="urn:microsoft.com/office/officeart/2005/8/layout/hierarchy2"/>
    <dgm:cxn modelId="{9525CCCF-3F04-4CE5-BC53-E69C2BE802A2}" type="presParOf" srcId="{89ABD6A7-CA09-4AA6-9DB5-C49ED219EA84}" destId="{923FCD23-575E-488D-A35F-7AA5B8309941}" srcOrd="0" destOrd="0" presId="urn:microsoft.com/office/officeart/2005/8/layout/hierarchy2"/>
    <dgm:cxn modelId="{B3211565-0C86-4833-9572-667C3171F1C8}" type="presParOf" srcId="{F5AFD90C-A3D8-476C-9890-AFAE69393023}" destId="{854C6C43-AFB5-4C88-AFED-B7681CB806EA}" srcOrd="3" destOrd="0" presId="urn:microsoft.com/office/officeart/2005/8/layout/hierarchy2"/>
    <dgm:cxn modelId="{7C0DECBF-50CB-4A72-8578-F574DC5B9C33}" type="presParOf" srcId="{854C6C43-AFB5-4C88-AFED-B7681CB806EA}" destId="{9BBB0FEF-3F15-49E9-BAE7-C99058062E88}" srcOrd="0" destOrd="0" presId="urn:microsoft.com/office/officeart/2005/8/layout/hierarchy2"/>
    <dgm:cxn modelId="{50A404FF-7B4E-4E3F-A430-E108DE89DE3D}" type="presParOf" srcId="{854C6C43-AFB5-4C88-AFED-B7681CB806EA}" destId="{C419DC88-79E0-4B6C-8A4D-EE8AE348288E}" srcOrd="1" destOrd="0" presId="urn:microsoft.com/office/officeart/2005/8/layout/hierarchy2"/>
    <dgm:cxn modelId="{60705CDA-15B5-44D1-BE9A-442B0989A1EE}" type="presParOf" srcId="{C419DC88-79E0-4B6C-8A4D-EE8AE348288E}" destId="{547E8200-5CAB-4A02-B720-1A66244AF95F}" srcOrd="0" destOrd="0" presId="urn:microsoft.com/office/officeart/2005/8/layout/hierarchy2"/>
    <dgm:cxn modelId="{DA334777-067D-4B9B-8766-DA9036FD43CA}" type="presParOf" srcId="{547E8200-5CAB-4A02-B720-1A66244AF95F}" destId="{FFE30F6F-0CE7-4DC5-BE53-86BDA0310DB5}" srcOrd="0" destOrd="0" presId="urn:microsoft.com/office/officeart/2005/8/layout/hierarchy2"/>
    <dgm:cxn modelId="{31CDE57B-69E7-4A5A-A2F7-7451035FBD18}" type="presParOf" srcId="{C419DC88-79E0-4B6C-8A4D-EE8AE348288E}" destId="{F503C946-19C6-47F4-8B1B-B9C294F059A6}" srcOrd="1" destOrd="0" presId="urn:microsoft.com/office/officeart/2005/8/layout/hierarchy2"/>
    <dgm:cxn modelId="{EC0C9DFF-BF07-4FCA-A45E-2DE8A7B23446}" type="presParOf" srcId="{F503C946-19C6-47F4-8B1B-B9C294F059A6}" destId="{BFD6B27B-A28B-4BED-A154-F10864381E84}" srcOrd="0" destOrd="0" presId="urn:microsoft.com/office/officeart/2005/8/layout/hierarchy2"/>
    <dgm:cxn modelId="{226EB440-7AB2-4586-97A9-F6A7C0AECD6F}" type="presParOf" srcId="{F503C946-19C6-47F4-8B1B-B9C294F059A6}" destId="{F9E9BFF8-6B4A-44CD-B1A4-0E3EB5A00497}" srcOrd="1" destOrd="0" presId="urn:microsoft.com/office/officeart/2005/8/layout/hierarchy2"/>
    <dgm:cxn modelId="{54A15B7F-13CB-4949-A70D-671214E1F56A}" type="presParOf" srcId="{F5AFD90C-A3D8-476C-9890-AFAE69393023}" destId="{6CBF4D86-2B2A-49FA-A6F9-DEB2BAC8D149}" srcOrd="4" destOrd="0" presId="urn:microsoft.com/office/officeart/2005/8/layout/hierarchy2"/>
    <dgm:cxn modelId="{B49DAE65-B78D-4900-B6EF-32875235F782}" type="presParOf" srcId="{6CBF4D86-2B2A-49FA-A6F9-DEB2BAC8D149}" destId="{2E4E5C10-C072-48AF-86D0-F0B907EFAFD0}" srcOrd="0" destOrd="0" presId="urn:microsoft.com/office/officeart/2005/8/layout/hierarchy2"/>
    <dgm:cxn modelId="{FFA86FEA-DE75-4143-A734-EBF2C91DE8A1}" type="presParOf" srcId="{F5AFD90C-A3D8-476C-9890-AFAE69393023}" destId="{F1230BE4-AFE9-493D-883F-B40C2A460C20}" srcOrd="5" destOrd="0" presId="urn:microsoft.com/office/officeart/2005/8/layout/hierarchy2"/>
    <dgm:cxn modelId="{2F2F82BF-B052-49F0-8D77-CBB13632FFBE}" type="presParOf" srcId="{F1230BE4-AFE9-493D-883F-B40C2A460C20}" destId="{C6360F33-DC22-422C-BDDF-32F6F557674A}" srcOrd="0" destOrd="0" presId="urn:microsoft.com/office/officeart/2005/8/layout/hierarchy2"/>
    <dgm:cxn modelId="{4D240D75-8097-46E3-9D11-61006CA21F80}" type="presParOf" srcId="{F1230BE4-AFE9-493D-883F-B40C2A460C20}" destId="{6EB7EAEF-3671-4031-9BBB-345A5B668387}"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FCB7E2-4322-4946-96CC-DF474DBE31C3}">
      <dsp:nvSpPr>
        <dsp:cNvPr id="0" name=""/>
        <dsp:cNvSpPr/>
      </dsp:nvSpPr>
      <dsp:spPr>
        <a:xfrm>
          <a:off x="2736087" y="0"/>
          <a:ext cx="6668298" cy="6668298"/>
        </a:xfrm>
        <a:prstGeom prst="triangl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5C528D5-F6B7-4CE7-91B8-F24077C08D93}">
      <dsp:nvSpPr>
        <dsp:cNvPr id="0" name=""/>
        <dsp:cNvSpPr/>
      </dsp:nvSpPr>
      <dsp:spPr>
        <a:xfrm>
          <a:off x="6782004" y="855209"/>
          <a:ext cx="4334393" cy="1578511"/>
        </a:xfrm>
        <a:prstGeom prst="round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MX" sz="2300" kern="1200" dirty="0" smtClean="0"/>
            <a:t>Fue desarrollada por Elton Mayo y sus colaboradores</a:t>
          </a:r>
          <a:endParaRPr lang="es-MX" sz="2300" kern="1200" dirty="0"/>
        </a:p>
      </dsp:txBody>
      <dsp:txXfrm>
        <a:off x="6859061" y="932266"/>
        <a:ext cx="4180279" cy="1424397"/>
      </dsp:txXfrm>
    </dsp:sp>
    <dsp:sp modelId="{C3AD22BA-3712-44C9-BC08-A4F6BED3E1A9}">
      <dsp:nvSpPr>
        <dsp:cNvPr id="0" name=""/>
        <dsp:cNvSpPr/>
      </dsp:nvSpPr>
      <dsp:spPr>
        <a:xfrm>
          <a:off x="77954" y="1644463"/>
          <a:ext cx="4334393" cy="1578511"/>
        </a:xfrm>
        <a:prstGeom prst="roundRect">
          <a:avLst/>
        </a:prstGeom>
        <a:solidFill>
          <a:schemeClr val="lt1">
            <a:alpha val="90000"/>
            <a:hueOff val="0"/>
            <a:satOff val="0"/>
            <a:lumOff val="0"/>
            <a:alphaOff val="0"/>
          </a:schemeClr>
        </a:solidFill>
        <a:ln w="12700" cap="flat" cmpd="sng" algn="ctr">
          <a:solidFill>
            <a:schemeClr val="accent5">
              <a:hueOff val="-1519836"/>
              <a:satOff val="1607"/>
              <a:lumOff val="-29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MX" sz="2300" kern="1200" dirty="0" smtClean="0"/>
            <a:t>Surgió necesidad de contrarrestar tendencia a la deshumanización del </a:t>
          </a:r>
          <a:r>
            <a:rPr lang="es-MX" sz="2300" kern="1200" dirty="0" smtClean="0"/>
            <a:t>trabajo (</a:t>
          </a:r>
          <a:r>
            <a:rPr lang="es-MX" sz="2300" kern="1200" dirty="0" smtClean="0">
              <a:effectLst/>
            </a:rPr>
            <a:t>Núñez Mercado, R. 2005). </a:t>
          </a:r>
          <a:endParaRPr lang="es-MX" sz="2300" kern="1200" dirty="0"/>
        </a:p>
      </dsp:txBody>
      <dsp:txXfrm>
        <a:off x="155011" y="1721520"/>
        <a:ext cx="4180279" cy="1424397"/>
      </dsp:txXfrm>
    </dsp:sp>
    <dsp:sp modelId="{76BF0D45-174F-4E66-B985-737B80177C61}">
      <dsp:nvSpPr>
        <dsp:cNvPr id="0" name=""/>
        <dsp:cNvSpPr/>
      </dsp:nvSpPr>
      <dsp:spPr>
        <a:xfrm>
          <a:off x="7935559" y="4313202"/>
          <a:ext cx="4334393" cy="1578511"/>
        </a:xfrm>
        <a:prstGeom prst="roundRect">
          <a:avLst/>
        </a:prstGeom>
        <a:solidFill>
          <a:schemeClr val="lt1">
            <a:alpha val="90000"/>
            <a:hueOff val="0"/>
            <a:satOff val="0"/>
            <a:lumOff val="0"/>
            <a:alphaOff val="0"/>
          </a:schemeClr>
        </a:solidFill>
        <a:ln w="12700" cap="flat" cmpd="sng" algn="ctr">
          <a:solidFill>
            <a:schemeClr val="accent5">
              <a:hueOff val="-3039673"/>
              <a:satOff val="3213"/>
              <a:lumOff val="-58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s-MX" sz="2300" kern="1200" dirty="0" smtClean="0"/>
            <a:t>Introdujo por primera vez los nuevos aportes de la sociología a la</a:t>
          </a:r>
          <a:br>
            <a:rPr lang="es-MX" sz="2300" kern="1200" dirty="0" smtClean="0"/>
          </a:br>
          <a:r>
            <a:rPr lang="es-MX" sz="2300" kern="1200" dirty="0" smtClean="0"/>
            <a:t>administración</a:t>
          </a:r>
          <a:endParaRPr lang="es-MX" sz="2300" kern="1200" dirty="0"/>
        </a:p>
      </dsp:txBody>
      <dsp:txXfrm>
        <a:off x="8012616" y="4390259"/>
        <a:ext cx="4180279" cy="142439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D1F0017-D832-423F-BA20-8CC634DEC1DC}">
      <dsp:nvSpPr>
        <dsp:cNvPr id="0" name=""/>
        <dsp:cNvSpPr/>
      </dsp:nvSpPr>
      <dsp:spPr>
        <a:xfrm>
          <a:off x="9194" y="1873167"/>
          <a:ext cx="3203685" cy="1601842"/>
        </a:xfrm>
        <a:prstGeom prst="roundRect">
          <a:avLst>
            <a:gd name="adj" fmla="val 10000"/>
          </a:avLst>
        </a:prstGeom>
        <a:gradFill rotWithShape="0">
          <a:gsLst>
            <a:gs pos="0">
              <a:schemeClr val="accent4">
                <a:hueOff val="0"/>
                <a:satOff val="0"/>
                <a:lumOff val="0"/>
                <a:alphaOff val="0"/>
                <a:tint val="94000"/>
                <a:satMod val="103000"/>
                <a:lumMod val="102000"/>
              </a:schemeClr>
            </a:gs>
            <a:gs pos="50000">
              <a:schemeClr val="accent4">
                <a:hueOff val="0"/>
                <a:satOff val="0"/>
                <a:lumOff val="0"/>
                <a:alphaOff val="0"/>
                <a:shade val="100000"/>
                <a:satMod val="110000"/>
                <a:lumMod val="100000"/>
              </a:schemeClr>
            </a:gs>
            <a:gs pos="100000">
              <a:schemeClr val="accent4">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MX" sz="2400" b="0" kern="1200" cap="none" spc="0" smtClean="0">
              <a:ln w="38100"/>
              <a:solidFill>
                <a:schemeClr val="bg2">
                  <a:lumMod val="50000"/>
                </a:schemeClr>
              </a:solidFill>
              <a:effectLst>
                <a:outerShdw blurRad="38100" dist="19050" dir="2700000" algn="tl" rotWithShape="0">
                  <a:schemeClr val="dk1">
                    <a:alpha val="40000"/>
                  </a:schemeClr>
                </a:outerShdw>
              </a:effectLst>
            </a:rPr>
            <a:t>Escuela Humano-Relacionista</a:t>
          </a:r>
          <a:endParaRPr lang="es-MX" sz="2400" b="0" kern="1200" cap="none" spc="0" dirty="0">
            <a:ln w="38100"/>
            <a:solidFill>
              <a:schemeClr val="bg2">
                <a:lumMod val="50000"/>
              </a:schemeClr>
            </a:solidFill>
            <a:effectLst>
              <a:outerShdw blurRad="38100" dist="19050" dir="2700000" algn="tl" rotWithShape="0">
                <a:schemeClr val="dk1">
                  <a:alpha val="40000"/>
                </a:schemeClr>
              </a:outerShdw>
            </a:effectLst>
          </a:endParaRPr>
        </a:p>
      </dsp:txBody>
      <dsp:txXfrm>
        <a:off x="56110" y="1920083"/>
        <a:ext cx="3109853" cy="1508010"/>
      </dsp:txXfrm>
    </dsp:sp>
    <dsp:sp modelId="{5D313382-FA5D-4B96-8A90-7E372C5C9B5F}">
      <dsp:nvSpPr>
        <dsp:cNvPr id="0" name=""/>
        <dsp:cNvSpPr/>
      </dsp:nvSpPr>
      <dsp:spPr>
        <a:xfrm rot="18289469">
          <a:off x="2731612" y="1726072"/>
          <a:ext cx="2244009" cy="53912"/>
        </a:xfrm>
        <a:custGeom>
          <a:avLst/>
          <a:gdLst/>
          <a:ahLst/>
          <a:cxnLst/>
          <a:rect l="0" t="0" r="0" b="0"/>
          <a:pathLst>
            <a:path>
              <a:moveTo>
                <a:pt x="0" y="26956"/>
              </a:moveTo>
              <a:lnTo>
                <a:pt x="2244009" y="26956"/>
              </a:lnTo>
            </a:path>
          </a:pathLst>
        </a:custGeom>
        <a:noFill/>
        <a:ln w="127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s-MX" sz="900" b="0" kern="1200" cap="none" spc="0">
            <a:ln w="38100"/>
            <a:solidFill>
              <a:schemeClr val="bg2">
                <a:lumMod val="50000"/>
              </a:schemeClr>
            </a:solidFill>
            <a:effectLst>
              <a:outerShdw blurRad="38100" dist="19050" dir="2700000" algn="tl" rotWithShape="0">
                <a:schemeClr val="dk1">
                  <a:alpha val="40000"/>
                </a:schemeClr>
              </a:outerShdw>
            </a:effectLst>
          </a:endParaRPr>
        </a:p>
      </dsp:txBody>
      <dsp:txXfrm>
        <a:off x="3797516" y="1696928"/>
        <a:ext cx="112200" cy="112200"/>
      </dsp:txXfrm>
    </dsp:sp>
    <dsp:sp modelId="{38EC5BF3-7174-4C6E-9F99-FEDB1D31F540}">
      <dsp:nvSpPr>
        <dsp:cNvPr id="0" name=""/>
        <dsp:cNvSpPr/>
      </dsp:nvSpPr>
      <dsp:spPr>
        <a:xfrm>
          <a:off x="4494354" y="31048"/>
          <a:ext cx="3203685" cy="1601842"/>
        </a:xfrm>
        <a:prstGeom prst="roundRect">
          <a:avLst>
            <a:gd name="adj" fmla="val 10000"/>
          </a:avLst>
        </a:prstGeom>
        <a:gradFill rotWithShape="0">
          <a:gsLst>
            <a:gs pos="0">
              <a:schemeClr val="accent6">
                <a:hueOff val="0"/>
                <a:satOff val="0"/>
                <a:lumOff val="0"/>
                <a:alphaOff val="0"/>
                <a:tint val="94000"/>
                <a:satMod val="103000"/>
                <a:lumMod val="102000"/>
              </a:schemeClr>
            </a:gs>
            <a:gs pos="50000">
              <a:schemeClr val="accent6">
                <a:hueOff val="0"/>
                <a:satOff val="0"/>
                <a:lumOff val="0"/>
                <a:alphaOff val="0"/>
                <a:shade val="100000"/>
                <a:satMod val="110000"/>
                <a:lumMod val="100000"/>
              </a:schemeClr>
            </a:gs>
            <a:gs pos="100000">
              <a:schemeClr val="accent6">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MX" sz="2000" b="0" kern="1200" cap="none" spc="0" dirty="0" smtClean="0">
              <a:ln w="38100"/>
              <a:solidFill>
                <a:schemeClr val="bg2">
                  <a:lumMod val="50000"/>
                </a:schemeClr>
              </a:solidFill>
              <a:effectLst>
                <a:outerShdw blurRad="38100" dist="19050" dir="2700000" algn="tl" rotWithShape="0">
                  <a:schemeClr val="dk1">
                    <a:alpha val="40000"/>
                  </a:schemeClr>
                </a:outerShdw>
              </a:effectLst>
            </a:rPr>
            <a:t>Detección del conflicto organizacional</a:t>
          </a:r>
          <a:endParaRPr lang="es-MX" sz="2000" b="0" kern="1200" cap="none" spc="0" dirty="0">
            <a:ln w="38100"/>
            <a:solidFill>
              <a:schemeClr val="bg2">
                <a:lumMod val="50000"/>
              </a:schemeClr>
            </a:solidFill>
            <a:effectLst>
              <a:outerShdw blurRad="38100" dist="19050" dir="2700000" algn="tl" rotWithShape="0">
                <a:schemeClr val="dk1">
                  <a:alpha val="40000"/>
                </a:schemeClr>
              </a:outerShdw>
            </a:effectLst>
          </a:endParaRPr>
        </a:p>
      </dsp:txBody>
      <dsp:txXfrm>
        <a:off x="4541270" y="77964"/>
        <a:ext cx="3109853" cy="1508010"/>
      </dsp:txXfrm>
    </dsp:sp>
    <dsp:sp modelId="{89ABD6A7-CA09-4AA6-9DB5-C49ED219EA84}">
      <dsp:nvSpPr>
        <dsp:cNvPr id="0" name=""/>
        <dsp:cNvSpPr/>
      </dsp:nvSpPr>
      <dsp:spPr>
        <a:xfrm rot="3049294">
          <a:off x="2818996" y="3476246"/>
          <a:ext cx="2139145" cy="53912"/>
        </a:xfrm>
        <a:custGeom>
          <a:avLst/>
          <a:gdLst/>
          <a:ahLst/>
          <a:cxnLst/>
          <a:rect l="0" t="0" r="0" b="0"/>
          <a:pathLst>
            <a:path>
              <a:moveTo>
                <a:pt x="0" y="26956"/>
              </a:moveTo>
              <a:lnTo>
                <a:pt x="2139145" y="26956"/>
              </a:lnTo>
            </a:path>
          </a:pathLst>
        </a:custGeom>
        <a:noFill/>
        <a:ln w="127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s-MX" sz="900" b="0" kern="1200" cap="none" spc="0">
            <a:ln w="38100"/>
            <a:solidFill>
              <a:schemeClr val="bg2">
                <a:lumMod val="50000"/>
              </a:schemeClr>
            </a:solidFill>
            <a:effectLst>
              <a:outerShdw blurRad="38100" dist="19050" dir="2700000" algn="tl" rotWithShape="0">
                <a:schemeClr val="dk1">
                  <a:alpha val="40000"/>
                </a:schemeClr>
              </a:outerShdw>
            </a:effectLst>
          </a:endParaRPr>
        </a:p>
      </dsp:txBody>
      <dsp:txXfrm>
        <a:off x="3835090" y="3449723"/>
        <a:ext cx="106957" cy="106957"/>
      </dsp:txXfrm>
    </dsp:sp>
    <dsp:sp modelId="{9BBB0FEF-3F15-49E9-BAE7-C99058062E88}">
      <dsp:nvSpPr>
        <dsp:cNvPr id="0" name=""/>
        <dsp:cNvSpPr/>
      </dsp:nvSpPr>
      <dsp:spPr>
        <a:xfrm>
          <a:off x="4564258" y="3531394"/>
          <a:ext cx="3203685" cy="1601842"/>
        </a:xfrm>
        <a:prstGeom prst="roundRect">
          <a:avLst>
            <a:gd name="adj" fmla="val 10000"/>
          </a:avLst>
        </a:prstGeom>
        <a:gradFill rotWithShape="0">
          <a:gsLst>
            <a:gs pos="0">
              <a:schemeClr val="accent6">
                <a:hueOff val="0"/>
                <a:satOff val="0"/>
                <a:lumOff val="0"/>
                <a:alphaOff val="0"/>
                <a:tint val="94000"/>
                <a:satMod val="103000"/>
                <a:lumMod val="102000"/>
              </a:schemeClr>
            </a:gs>
            <a:gs pos="50000">
              <a:schemeClr val="accent6">
                <a:hueOff val="0"/>
                <a:satOff val="0"/>
                <a:lumOff val="0"/>
                <a:alphaOff val="0"/>
                <a:shade val="100000"/>
                <a:satMod val="110000"/>
                <a:lumMod val="100000"/>
              </a:schemeClr>
            </a:gs>
            <a:gs pos="100000">
              <a:schemeClr val="accent6">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MX" sz="2000" b="0" kern="1200" cap="none" spc="0" dirty="0" smtClean="0">
              <a:ln w="38100"/>
              <a:solidFill>
                <a:schemeClr val="bg2">
                  <a:lumMod val="50000"/>
                </a:schemeClr>
              </a:solidFill>
              <a:effectLst>
                <a:outerShdw blurRad="38100" dist="19050" dir="2700000" algn="tl" rotWithShape="0">
                  <a:schemeClr val="dk1">
                    <a:alpha val="40000"/>
                  </a:schemeClr>
                </a:outerShdw>
              </a:effectLst>
            </a:rPr>
            <a:t>Inclusión de nuevas variables a la administración de la organización</a:t>
          </a:r>
          <a:endParaRPr lang="es-MX" sz="2000" b="0" kern="1200" cap="none" spc="0" dirty="0">
            <a:ln w="38100"/>
            <a:solidFill>
              <a:schemeClr val="bg2">
                <a:lumMod val="50000"/>
              </a:schemeClr>
            </a:solidFill>
            <a:effectLst>
              <a:outerShdw blurRad="38100" dist="19050" dir="2700000" algn="tl" rotWithShape="0">
                <a:schemeClr val="dk1">
                  <a:alpha val="40000"/>
                </a:schemeClr>
              </a:outerShdw>
            </a:effectLst>
          </a:endParaRPr>
        </a:p>
      </dsp:txBody>
      <dsp:txXfrm>
        <a:off x="4611174" y="3578310"/>
        <a:ext cx="3109853" cy="1508010"/>
      </dsp:txXfrm>
    </dsp:sp>
    <dsp:sp modelId="{547E8200-5CAB-4A02-B720-1A66244AF95F}">
      <dsp:nvSpPr>
        <dsp:cNvPr id="0" name=""/>
        <dsp:cNvSpPr/>
      </dsp:nvSpPr>
      <dsp:spPr>
        <a:xfrm rot="18177468">
          <a:off x="7387046" y="3604449"/>
          <a:ext cx="1670680" cy="53912"/>
        </a:xfrm>
        <a:custGeom>
          <a:avLst/>
          <a:gdLst/>
          <a:ahLst/>
          <a:cxnLst/>
          <a:rect l="0" t="0" r="0" b="0"/>
          <a:pathLst>
            <a:path>
              <a:moveTo>
                <a:pt x="0" y="26956"/>
              </a:moveTo>
              <a:lnTo>
                <a:pt x="1670680" y="26956"/>
              </a:lnTo>
            </a:path>
          </a:pathLst>
        </a:custGeom>
        <a:noFill/>
        <a:ln w="12700" cap="flat" cmpd="sng" algn="ctr">
          <a:solidFill>
            <a:schemeClr val="accent1">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s-MX" sz="700" b="0" kern="1200" cap="none" spc="0">
            <a:ln w="38100"/>
            <a:solidFill>
              <a:schemeClr val="bg2">
                <a:lumMod val="50000"/>
              </a:schemeClr>
            </a:solidFill>
            <a:effectLst>
              <a:outerShdw blurRad="38100" dist="19050" dir="2700000" algn="tl" rotWithShape="0">
                <a:schemeClr val="dk1">
                  <a:alpha val="40000"/>
                </a:schemeClr>
              </a:outerShdw>
            </a:effectLst>
          </a:endParaRPr>
        </a:p>
      </dsp:txBody>
      <dsp:txXfrm>
        <a:off x="8180619" y="3589638"/>
        <a:ext cx="83534" cy="83534"/>
      </dsp:txXfrm>
    </dsp:sp>
    <dsp:sp modelId="{BFD6B27B-A28B-4BED-A154-F10864381E84}">
      <dsp:nvSpPr>
        <dsp:cNvPr id="0" name=""/>
        <dsp:cNvSpPr/>
      </dsp:nvSpPr>
      <dsp:spPr>
        <a:xfrm>
          <a:off x="8676829" y="1124545"/>
          <a:ext cx="3515179" cy="3611899"/>
        </a:xfrm>
        <a:prstGeom prst="roundRect">
          <a:avLst>
            <a:gd name="adj" fmla="val 10000"/>
          </a:avLst>
        </a:prstGeom>
        <a:gradFill rotWithShape="0">
          <a:gsLst>
            <a:gs pos="0">
              <a:schemeClr val="accent1">
                <a:hueOff val="0"/>
                <a:satOff val="0"/>
                <a:lumOff val="0"/>
                <a:alphaOff val="0"/>
                <a:tint val="94000"/>
                <a:satMod val="103000"/>
                <a:lumMod val="102000"/>
              </a:schemeClr>
            </a:gs>
            <a:gs pos="50000">
              <a:schemeClr val="accent1">
                <a:hueOff val="0"/>
                <a:satOff val="0"/>
                <a:lumOff val="0"/>
                <a:alphaOff val="0"/>
                <a:shade val="100000"/>
                <a:satMod val="110000"/>
                <a:lumMod val="100000"/>
              </a:schemeClr>
            </a:gs>
            <a:gs pos="100000">
              <a:schemeClr val="accent1">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MX" sz="2000" b="0" kern="1200" cap="none" spc="0" dirty="0" smtClean="0">
              <a:ln w="38100"/>
              <a:solidFill>
                <a:schemeClr val="bg2">
                  <a:lumMod val="50000"/>
                </a:schemeClr>
              </a:solidFill>
              <a:effectLst>
                <a:outerShdw blurRad="38100" dist="19050" dir="2700000" algn="tl" rotWithShape="0">
                  <a:schemeClr val="dk1">
                    <a:alpha val="40000"/>
                  </a:schemeClr>
                </a:outerShdw>
              </a:effectLst>
            </a:rPr>
            <a:t>-Integración y comportamiento social</a:t>
          </a:r>
        </a:p>
        <a:p>
          <a:pPr lvl="0" algn="ctr" defTabSz="889000">
            <a:lnSpc>
              <a:spcPct val="90000"/>
            </a:lnSpc>
            <a:spcBef>
              <a:spcPct val="0"/>
            </a:spcBef>
            <a:spcAft>
              <a:spcPct val="35000"/>
            </a:spcAft>
          </a:pPr>
          <a:r>
            <a:rPr lang="es-MX" sz="2000" b="0" kern="1200" cap="none" spc="0" dirty="0" smtClean="0">
              <a:ln w="38100"/>
              <a:solidFill>
                <a:schemeClr val="bg2">
                  <a:lumMod val="50000"/>
                </a:schemeClr>
              </a:solidFill>
              <a:effectLst>
                <a:outerShdw blurRad="38100" dist="19050" dir="2700000" algn="tl" rotWithShape="0">
                  <a:schemeClr val="dk1">
                    <a:alpha val="40000"/>
                  </a:schemeClr>
                </a:outerShdw>
              </a:effectLst>
            </a:rPr>
            <a:t>-Las necesidades psicológicas y sociales</a:t>
          </a:r>
        </a:p>
        <a:p>
          <a:pPr lvl="0" algn="ctr" defTabSz="889000">
            <a:lnSpc>
              <a:spcPct val="90000"/>
            </a:lnSpc>
            <a:spcBef>
              <a:spcPct val="0"/>
            </a:spcBef>
            <a:spcAft>
              <a:spcPct val="35000"/>
            </a:spcAft>
          </a:pPr>
          <a:r>
            <a:rPr lang="es-MX" sz="2000" b="0" kern="1200" cap="none" spc="0" dirty="0" smtClean="0">
              <a:ln w="38100"/>
              <a:solidFill>
                <a:schemeClr val="bg2">
                  <a:lumMod val="50000"/>
                </a:schemeClr>
              </a:solidFill>
              <a:effectLst>
                <a:outerShdw blurRad="38100" dist="19050" dir="2700000" algn="tl" rotWithShape="0">
                  <a:schemeClr val="dk1">
                    <a:alpha val="40000"/>
                  </a:schemeClr>
                </a:outerShdw>
              </a:effectLst>
            </a:rPr>
            <a:t>-Atención de nuevas formas de incentivos y sanciones</a:t>
          </a:r>
          <a:endParaRPr lang="es-MX" sz="2000" b="0" kern="1200" cap="none" spc="0" dirty="0">
            <a:ln w="38100"/>
            <a:solidFill>
              <a:schemeClr val="bg2">
                <a:lumMod val="50000"/>
              </a:schemeClr>
            </a:solidFill>
            <a:effectLst>
              <a:outerShdw blurRad="38100" dist="19050" dir="2700000" algn="tl" rotWithShape="0">
                <a:schemeClr val="dk1">
                  <a:alpha val="40000"/>
                </a:schemeClr>
              </a:outerShdw>
            </a:effectLst>
          </a:endParaRPr>
        </a:p>
      </dsp:txBody>
      <dsp:txXfrm>
        <a:off x="8779785" y="1227501"/>
        <a:ext cx="3309267" cy="3405987"/>
      </dsp:txXfrm>
    </dsp:sp>
    <dsp:sp modelId="{6CBF4D86-2B2A-49FA-A6F9-DEB2BAC8D149}">
      <dsp:nvSpPr>
        <dsp:cNvPr id="0" name=""/>
        <dsp:cNvSpPr/>
      </dsp:nvSpPr>
      <dsp:spPr>
        <a:xfrm rot="21483180">
          <a:off x="3212489" y="2624162"/>
          <a:ext cx="1352191" cy="53912"/>
        </a:xfrm>
        <a:custGeom>
          <a:avLst/>
          <a:gdLst/>
          <a:ahLst/>
          <a:cxnLst/>
          <a:rect l="0" t="0" r="0" b="0"/>
          <a:pathLst>
            <a:path>
              <a:moveTo>
                <a:pt x="0" y="26956"/>
              </a:moveTo>
              <a:lnTo>
                <a:pt x="1352191" y="26956"/>
              </a:lnTo>
            </a:path>
          </a:pathLst>
        </a:custGeom>
        <a:noFill/>
        <a:ln w="127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11150">
            <a:lnSpc>
              <a:spcPct val="90000"/>
            </a:lnSpc>
            <a:spcBef>
              <a:spcPct val="0"/>
            </a:spcBef>
            <a:spcAft>
              <a:spcPct val="35000"/>
            </a:spcAft>
          </a:pPr>
          <a:endParaRPr lang="es-MX" sz="700" b="0" kern="1200" cap="none" spc="0">
            <a:ln w="38100"/>
            <a:solidFill>
              <a:schemeClr val="bg2">
                <a:lumMod val="50000"/>
              </a:schemeClr>
            </a:solidFill>
            <a:effectLst>
              <a:outerShdw blurRad="38100" dist="19050" dir="2700000" algn="tl" rotWithShape="0">
                <a:schemeClr val="dk1">
                  <a:alpha val="40000"/>
                </a:schemeClr>
              </a:outerShdw>
            </a:effectLst>
          </a:endParaRPr>
        </a:p>
      </dsp:txBody>
      <dsp:txXfrm>
        <a:off x="3854780" y="2617313"/>
        <a:ext cx="67609" cy="67609"/>
      </dsp:txXfrm>
    </dsp:sp>
    <dsp:sp modelId="{C6360F33-DC22-422C-BDDF-32F6F557674A}">
      <dsp:nvSpPr>
        <dsp:cNvPr id="0" name=""/>
        <dsp:cNvSpPr/>
      </dsp:nvSpPr>
      <dsp:spPr>
        <a:xfrm>
          <a:off x="4564290" y="1827226"/>
          <a:ext cx="3203685" cy="1601842"/>
        </a:xfrm>
        <a:prstGeom prst="roundRect">
          <a:avLst>
            <a:gd name="adj" fmla="val 10000"/>
          </a:avLst>
        </a:prstGeom>
        <a:gradFill rotWithShape="0">
          <a:gsLst>
            <a:gs pos="0">
              <a:schemeClr val="accent6">
                <a:hueOff val="0"/>
                <a:satOff val="0"/>
                <a:lumOff val="0"/>
                <a:alphaOff val="0"/>
                <a:tint val="94000"/>
                <a:satMod val="103000"/>
                <a:lumMod val="102000"/>
              </a:schemeClr>
            </a:gs>
            <a:gs pos="50000">
              <a:schemeClr val="accent6">
                <a:hueOff val="0"/>
                <a:satOff val="0"/>
                <a:lumOff val="0"/>
                <a:alphaOff val="0"/>
                <a:shade val="100000"/>
                <a:satMod val="110000"/>
                <a:lumMod val="100000"/>
              </a:schemeClr>
            </a:gs>
            <a:gs pos="100000">
              <a:schemeClr val="accent6">
                <a:hueOff val="0"/>
                <a:satOff val="0"/>
                <a:lumOff val="0"/>
                <a:alphaOff val="0"/>
                <a:shade val="78000"/>
                <a:satMod val="120000"/>
                <a:lumMod val="99000"/>
              </a:schemeClr>
            </a:gs>
          </a:gsLst>
          <a:lin ang="5400000" scaled="0"/>
        </a:gradFill>
        <a:ln>
          <a:noFill/>
        </a:ln>
        <a:effectLst>
          <a:outerShdw blurRad="57150" dist="19050" dir="5400000" algn="ctr" rotWithShape="0">
            <a:srgbClr val="000000">
              <a:alpha val="63000"/>
            </a:srgbClr>
          </a:outerShdw>
        </a:effectLst>
      </dsp:spPr>
      <dsp:style>
        <a:lnRef idx="0">
          <a:scrgbClr r="0" g="0" b="0"/>
        </a:lnRef>
        <a:fillRef idx="3">
          <a:scrgbClr r="0" g="0" b="0"/>
        </a:fillRef>
        <a:effectRef idx="3">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MX" sz="2000" b="0" kern="1200" cap="none" spc="0" dirty="0" smtClean="0">
              <a:ln w="38100"/>
              <a:solidFill>
                <a:schemeClr val="bg2">
                  <a:lumMod val="50000"/>
                </a:schemeClr>
              </a:solidFill>
              <a:effectLst>
                <a:outerShdw blurRad="38100" dist="19050" dir="2700000" algn="tl" rotWithShape="0">
                  <a:schemeClr val="dk1">
                    <a:alpha val="40000"/>
                  </a:schemeClr>
                </a:outerShdw>
              </a:effectLst>
            </a:rPr>
            <a:t>Los trabajadores no actúan ni reaccionan aisladamente como individuos,</a:t>
          </a:r>
          <a:br>
            <a:rPr lang="es-MX" sz="2000" b="0" kern="1200" cap="none" spc="0" dirty="0" smtClean="0">
              <a:ln w="38100"/>
              <a:solidFill>
                <a:schemeClr val="bg2">
                  <a:lumMod val="50000"/>
                </a:schemeClr>
              </a:solidFill>
              <a:effectLst>
                <a:outerShdw blurRad="38100" dist="19050" dir="2700000" algn="tl" rotWithShape="0">
                  <a:schemeClr val="dk1">
                    <a:alpha val="40000"/>
                  </a:schemeClr>
                </a:outerShdw>
              </a:effectLst>
            </a:rPr>
          </a:br>
          <a:r>
            <a:rPr lang="es-MX" sz="2000" b="0" kern="1200" cap="none" spc="0" dirty="0" smtClean="0">
              <a:ln w="38100"/>
              <a:solidFill>
                <a:schemeClr val="bg2">
                  <a:lumMod val="50000"/>
                </a:schemeClr>
              </a:solidFill>
              <a:effectLst>
                <a:outerShdw blurRad="38100" dist="19050" dir="2700000" algn="tl" rotWithShape="0">
                  <a:schemeClr val="dk1">
                    <a:alpha val="40000"/>
                  </a:schemeClr>
                </a:outerShdw>
              </a:effectLst>
            </a:rPr>
            <a:t>sino como miembros de grupos</a:t>
          </a:r>
          <a:endParaRPr lang="es-MX" sz="2000" b="0" kern="1200" cap="none" spc="0" dirty="0">
            <a:ln w="38100"/>
            <a:solidFill>
              <a:schemeClr val="bg2">
                <a:lumMod val="50000"/>
              </a:schemeClr>
            </a:solidFill>
            <a:effectLst>
              <a:outerShdw blurRad="38100" dist="19050" dir="2700000" algn="tl" rotWithShape="0">
                <a:schemeClr val="dk1">
                  <a:alpha val="40000"/>
                </a:schemeClr>
              </a:outerShdw>
            </a:effectLst>
          </a:endParaRPr>
        </a:p>
      </dsp:txBody>
      <dsp:txXfrm>
        <a:off x="4611206" y="1874142"/>
        <a:ext cx="3109853" cy="1508010"/>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 xmlns:a16="http://schemas.microsoft.com/office/drawing/2014/main" id="{B36063CE-81D6-4592-B207-02AC171A7A1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MX"/>
          </a:p>
        </p:txBody>
      </p:sp>
      <p:sp>
        <p:nvSpPr>
          <p:cNvPr id="3" name="Marcador de fecha 2">
            <a:extLst>
              <a:ext uri="{FF2B5EF4-FFF2-40B4-BE49-F238E27FC236}">
                <a16:creationId xmlns="" xmlns:a16="http://schemas.microsoft.com/office/drawing/2014/main" id="{DD0ED2FB-04F3-43CB-8E36-B4E39D991B0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E5C00F29-0E25-4A63-B263-C904FF68C1DF}" type="datetime1">
              <a:rPr lang="es-MX" smtClean="0"/>
              <a:t>24/08/2022</a:t>
            </a:fld>
            <a:endParaRPr lang="es-MX"/>
          </a:p>
        </p:txBody>
      </p:sp>
      <p:sp>
        <p:nvSpPr>
          <p:cNvPr id="4" name="Marcador de pie de página 3">
            <a:extLst>
              <a:ext uri="{FF2B5EF4-FFF2-40B4-BE49-F238E27FC236}">
                <a16:creationId xmlns="" xmlns:a16="http://schemas.microsoft.com/office/drawing/2014/main" id="{C2A7224F-3F9F-4155-9DBA-B0F7C4F4C4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MX"/>
          </a:p>
        </p:txBody>
      </p:sp>
      <p:sp>
        <p:nvSpPr>
          <p:cNvPr id="5" name="Marcador de número de diapositiva 4">
            <a:extLst>
              <a:ext uri="{FF2B5EF4-FFF2-40B4-BE49-F238E27FC236}">
                <a16:creationId xmlns="" xmlns:a16="http://schemas.microsoft.com/office/drawing/2014/main" id="{16AEDFA8-A61F-4BA7-BB22-D43A7431CB5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95B2D1E5-99D9-439B-BCD7-1C5E4AABA67E}" type="slidenum">
              <a:rPr lang="es-MX" smtClean="0"/>
              <a:t>‹Nº›</a:t>
            </a:fld>
            <a:endParaRPr lang="es-MX"/>
          </a:p>
        </p:txBody>
      </p:sp>
    </p:spTree>
    <p:extLst>
      <p:ext uri="{BB962C8B-B14F-4D97-AF65-F5344CB8AC3E}">
        <p14:creationId xmlns:p14="http://schemas.microsoft.com/office/powerpoint/2010/main" val="37038237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MX"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0F9D3BE9-BBBA-45DF-BA48-BCABFD48B71D}" type="datetime1">
              <a:rPr lang="es-MX" noProof="0" smtClean="0"/>
              <a:t>24/08/2022</a:t>
            </a:fld>
            <a:endParaRPr lang="es-MX" noProof="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MX" noProof="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MX" noProof="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B37B1F30-39B2-4CE2-8EF3-91F3179569A5}" type="slidenum">
              <a:rPr lang="es-MX" noProof="0" smtClean="0"/>
              <a:t>‹Nº›</a:t>
            </a:fld>
            <a:endParaRPr lang="es-MX" noProof="0"/>
          </a:p>
        </p:txBody>
      </p:sp>
    </p:spTree>
    <p:extLst>
      <p:ext uri="{BB962C8B-B14F-4D97-AF65-F5344CB8AC3E}">
        <p14:creationId xmlns:p14="http://schemas.microsoft.com/office/powerpoint/2010/main" val="331924286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otas 2"/>
          <p:cNvSpPr>
            <a:spLocks noGrp="1"/>
          </p:cNvSpPr>
          <p:nvPr>
            <p:ph type="body" idx="1"/>
          </p:nvPr>
        </p:nvSpPr>
        <p:spPr/>
        <p:txBody>
          <a:bodyPr rtlCol="0"/>
          <a:lstStyle/>
          <a:p>
            <a:pPr rtl="0"/>
            <a:r>
              <a:rPr lang="es-MX"/>
              <a:t>Hemos diseñado esta plantilla para que cada miembro del equipo del proyecto tenga un conjunto de diapositivas con su propio tema. Miembros, así es como se agrega una nueva diapositiva sólo a su conjunto: </a:t>
            </a:r>
          </a:p>
          <a:p>
            <a:pPr rtl="0"/>
            <a:r>
              <a:rPr lang="es-MX"/>
              <a:t/>
            </a:r>
            <a:br>
              <a:rPr lang="es-MX"/>
            </a:br>
            <a:r>
              <a:rPr lang="es-MX"/>
              <a:t>Marca dónde desea agregar la diapositiva: Selecciona una existente en el panel Miniaturas, haz clic en el botón Nueva diapositiva y elige un diseño. La nueva diapositiva tiene el mismo tema que las otras diapositivas del conjunto. </a:t>
            </a:r>
          </a:p>
          <a:p>
            <a:pPr rtl="0"/>
            <a:endParaRPr lang="es-MX"/>
          </a:p>
          <a:p>
            <a:pPr rtl="0"/>
            <a:r>
              <a:rPr lang="es-MX"/>
              <a:t>¡Cuidado! No incomodes a tus colegas presentadores cambiando accidentalmente sus temas. Esto puede ocurrir si eliges un tema diferente de la pestaña Diseño, que cambia todas las diapositivas de la presentación a ese aspecto. </a:t>
            </a:r>
          </a:p>
        </p:txBody>
      </p:sp>
      <p:sp>
        <p:nvSpPr>
          <p:cNvPr id="4" name="Marcador de número de diapositiva 3"/>
          <p:cNvSpPr>
            <a:spLocks noGrp="1"/>
          </p:cNvSpPr>
          <p:nvPr>
            <p:ph type="sldNum" sz="quarter" idx="10"/>
          </p:nvPr>
        </p:nvSpPr>
        <p:spPr/>
        <p:txBody>
          <a:bodyPr rtlCol="0"/>
          <a:lstStyle/>
          <a:p>
            <a:pPr rtl="0"/>
            <a:fld id="{A7666ED7-631A-46AF-B451-227D0A8685A0}" type="slidenum">
              <a:rPr lang="es-MX" smtClean="0"/>
              <a:pPr/>
              <a:t>1</a:t>
            </a:fld>
            <a:endParaRPr lang="es-MX"/>
          </a:p>
        </p:txBody>
      </p:sp>
      <p:sp>
        <p:nvSpPr>
          <p:cNvPr id="7" name="Marcador de imagen de diapositiva 6"/>
          <p:cNvSpPr>
            <a:spLocks noGrp="1" noRot="1" noChangeAspect="1"/>
          </p:cNvSpPr>
          <p:nvPr>
            <p:ph type="sldImg"/>
          </p:nvPr>
        </p:nvSpPr>
        <p:spPr/>
      </p:sp>
    </p:spTree>
    <p:extLst>
      <p:ext uri="{BB962C8B-B14F-4D97-AF65-F5344CB8AC3E}">
        <p14:creationId xmlns:p14="http://schemas.microsoft.com/office/powerpoint/2010/main" val="8546135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MX"/>
          </a:p>
        </p:txBody>
      </p:sp>
      <p:sp>
        <p:nvSpPr>
          <p:cNvPr id="4" name="Marcador de número de diapositiva 3"/>
          <p:cNvSpPr>
            <a:spLocks noGrp="1"/>
          </p:cNvSpPr>
          <p:nvPr>
            <p:ph type="sldNum" sz="quarter" idx="10"/>
          </p:nvPr>
        </p:nvSpPr>
        <p:spPr/>
        <p:txBody>
          <a:bodyPr rtlCol="0"/>
          <a:lstStyle/>
          <a:p>
            <a:pPr rtl="0"/>
            <a:fld id="{A7666ED7-631A-46AF-B451-227D0A8685A0}" type="slidenum">
              <a:rPr lang="es-MX" smtClean="0"/>
              <a:t>2</a:t>
            </a:fld>
            <a:endParaRPr lang="es-MX"/>
          </a:p>
        </p:txBody>
      </p:sp>
    </p:spTree>
    <p:extLst>
      <p:ext uri="{BB962C8B-B14F-4D97-AF65-F5344CB8AC3E}">
        <p14:creationId xmlns:p14="http://schemas.microsoft.com/office/powerpoint/2010/main" val="32906167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MX"/>
          </a:p>
        </p:txBody>
      </p:sp>
      <p:sp>
        <p:nvSpPr>
          <p:cNvPr id="4" name="Marcador de número de diapositiva 3"/>
          <p:cNvSpPr>
            <a:spLocks noGrp="1"/>
          </p:cNvSpPr>
          <p:nvPr>
            <p:ph type="sldNum" sz="quarter" idx="10"/>
          </p:nvPr>
        </p:nvSpPr>
        <p:spPr/>
        <p:txBody>
          <a:bodyPr rtlCol="0"/>
          <a:lstStyle/>
          <a:p>
            <a:pPr rtl="0"/>
            <a:fld id="{A7666ED7-631A-46AF-B451-227D0A8685A0}" type="slidenum">
              <a:rPr lang="es-MX" smtClean="0"/>
              <a:t>3</a:t>
            </a:fld>
            <a:endParaRPr lang="es-MX"/>
          </a:p>
        </p:txBody>
      </p:sp>
    </p:spTree>
    <p:extLst>
      <p:ext uri="{BB962C8B-B14F-4D97-AF65-F5344CB8AC3E}">
        <p14:creationId xmlns:p14="http://schemas.microsoft.com/office/powerpoint/2010/main" val="47072207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Imagen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Imagen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ángulo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ángulo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ctrTitle"/>
          </p:nvPr>
        </p:nvSpPr>
        <p:spPr>
          <a:xfrm>
            <a:off x="680322" y="2733709"/>
            <a:ext cx="8144134" cy="1373070"/>
          </a:xfrm>
        </p:spPr>
        <p:txBody>
          <a:bodyPr rtlCol="0" anchor="b">
            <a:noAutofit/>
          </a:bodyPr>
          <a:lstStyle>
            <a:lvl1pPr algn="r">
              <a:defRPr sz="5400"/>
            </a:lvl1pPr>
          </a:lstStyle>
          <a:p>
            <a:pPr rtl="0"/>
            <a:r>
              <a:rPr lang="es-MX" noProof="0"/>
              <a:t>Haga clic para modificar el estilo de título del patrón</a:t>
            </a:r>
          </a:p>
        </p:txBody>
      </p:sp>
      <p:sp>
        <p:nvSpPr>
          <p:cNvPr id="3" name="Subtítulo 2"/>
          <p:cNvSpPr>
            <a:spLocks noGrp="1"/>
          </p:cNvSpPr>
          <p:nvPr>
            <p:ph type="subTitle" idx="1" hasCustomPrompt="1"/>
          </p:nvPr>
        </p:nvSpPr>
        <p:spPr>
          <a:xfrm>
            <a:off x="680322" y="4394039"/>
            <a:ext cx="8144134" cy="1117687"/>
          </a:xfrm>
        </p:spPr>
        <p:txBody>
          <a:bodyPr rtlCol="0">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MX" noProof="0"/>
              <a:t>Haga clic para editar el estilo de subtítulo del patrón</a:t>
            </a:r>
          </a:p>
        </p:txBody>
      </p:sp>
      <p:sp>
        <p:nvSpPr>
          <p:cNvPr id="4" name="Marcador de fecha 3"/>
          <p:cNvSpPr>
            <a:spLocks noGrp="1"/>
          </p:cNvSpPr>
          <p:nvPr>
            <p:ph type="dt" sz="half" idx="10"/>
          </p:nvPr>
        </p:nvSpPr>
        <p:spPr/>
        <p:txBody>
          <a:bodyPr rtlCol="0"/>
          <a:lstStyle/>
          <a:p>
            <a:pPr rtl="0"/>
            <a:fld id="{CEA862F0-C9C5-4936-924C-99AFC0075958}" type="datetime1">
              <a:rPr lang="es-MX" noProof="0" smtClean="0"/>
              <a:t>24/08/2022</a:t>
            </a:fld>
            <a:endParaRPr lang="es-MX" noProof="0"/>
          </a:p>
        </p:txBody>
      </p:sp>
      <p:sp>
        <p:nvSpPr>
          <p:cNvPr id="5" name="Marcador de pie de página 4"/>
          <p:cNvSpPr>
            <a:spLocks noGrp="1"/>
          </p:cNvSpPr>
          <p:nvPr>
            <p:ph type="ftr" sz="quarter" idx="11"/>
          </p:nvPr>
        </p:nvSpPr>
        <p:spPr/>
        <p:txBody>
          <a:bodyPr rtlCol="0"/>
          <a:lstStyle/>
          <a:p>
            <a:pPr rtl="0"/>
            <a:endParaRPr lang="es-MX" noProof="0"/>
          </a:p>
        </p:txBody>
      </p:sp>
      <p:sp>
        <p:nvSpPr>
          <p:cNvPr id="6" name="Marcador de número de diapositiva 5"/>
          <p:cNvSpPr>
            <a:spLocks noGrp="1"/>
          </p:cNvSpPr>
          <p:nvPr>
            <p:ph type="sldNum" sz="quarter" idx="12"/>
          </p:nvPr>
        </p:nvSpPr>
        <p:spPr>
          <a:xfrm>
            <a:off x="9255346" y="2750337"/>
            <a:ext cx="1171888" cy="1356442"/>
          </a:xfrm>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3337840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leyenda">
    <p:spTree>
      <p:nvGrpSpPr>
        <p:cNvPr id="1" name=""/>
        <p:cNvGrpSpPr/>
        <p:nvPr/>
      </p:nvGrpSpPr>
      <p:grpSpPr>
        <a:xfrm>
          <a:off x="0" y="0"/>
          <a:ext cx="0" cy="0"/>
          <a:chOff x="0" y="0"/>
          <a:chExt cx="0" cy="0"/>
        </a:xfrm>
      </p:grpSpPr>
      <p:pic>
        <p:nvPicPr>
          <p:cNvPr id="8" name="Imagen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Imagen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ángulo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ángulo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680322" y="4711616"/>
            <a:ext cx="9613859" cy="453051"/>
          </a:xfrm>
        </p:spPr>
        <p:txBody>
          <a:bodyPr rtlCol="0" anchor="b">
            <a:normAutofit/>
          </a:bodyPr>
          <a:lstStyle>
            <a:lvl1pPr>
              <a:defRPr sz="2400"/>
            </a:lvl1pPr>
          </a:lstStyle>
          <a:p>
            <a:pPr rtl="0"/>
            <a:r>
              <a:rPr lang="es-MX" noProof="0"/>
              <a:t>Haga clic para modificar el estilo de título del patrón</a:t>
            </a:r>
          </a:p>
        </p:txBody>
      </p:sp>
      <p:sp>
        <p:nvSpPr>
          <p:cNvPr id="3" name="Marcador de posición de imagen 2"/>
          <p:cNvSpPr>
            <a:spLocks noGrp="1" noChangeAspect="1"/>
          </p:cNvSpPr>
          <p:nvPr>
            <p:ph type="pic" idx="1" hasCustomPrompt="1"/>
          </p:nvPr>
        </p:nvSpPr>
        <p:spPr>
          <a:xfrm>
            <a:off x="680322" y="609597"/>
            <a:ext cx="9613859" cy="3589575"/>
          </a:xfrm>
          <a:noFill/>
          <a:ln>
            <a:noFill/>
          </a:ln>
          <a:effectLst>
            <a:outerShdw blurRad="76200" dist="63500" dir="5040000" algn="tl" rotWithShape="0">
              <a:srgbClr val="000000">
                <a:alpha val="41000"/>
              </a:srgb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MX" noProof="0"/>
              <a:t>Haz clic en el ícono para agregar una imagen</a:t>
            </a:r>
          </a:p>
        </p:txBody>
      </p:sp>
      <p:sp>
        <p:nvSpPr>
          <p:cNvPr id="4" name="Marcador de texto 3"/>
          <p:cNvSpPr>
            <a:spLocks noGrp="1"/>
          </p:cNvSpPr>
          <p:nvPr>
            <p:ph type="body" sz="half" idx="2"/>
          </p:nvPr>
        </p:nvSpPr>
        <p:spPr>
          <a:xfrm>
            <a:off x="680319" y="5169583"/>
            <a:ext cx="9613862" cy="622971"/>
          </a:xfrm>
        </p:spPr>
        <p:txBody>
          <a:bodyPr rtlCol="0"/>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Haga clic para modificar los estilos de texto del patrón</a:t>
            </a:r>
          </a:p>
        </p:txBody>
      </p:sp>
      <p:sp>
        <p:nvSpPr>
          <p:cNvPr id="5" name="Marcador de fecha 4"/>
          <p:cNvSpPr>
            <a:spLocks noGrp="1"/>
          </p:cNvSpPr>
          <p:nvPr>
            <p:ph type="dt" sz="half" idx="10"/>
          </p:nvPr>
        </p:nvSpPr>
        <p:spPr/>
        <p:txBody>
          <a:bodyPr rtlCol="0"/>
          <a:lstStyle/>
          <a:p>
            <a:pPr rtl="0"/>
            <a:fld id="{AC2EA597-B07E-4D39-B517-40670DC070B7}" type="datetime1">
              <a:rPr lang="es-MX" noProof="0" smtClean="0"/>
              <a:t>24/08/2022</a:t>
            </a:fld>
            <a:endParaRPr lang="es-MX" noProof="0"/>
          </a:p>
        </p:txBody>
      </p:sp>
      <p:sp>
        <p:nvSpPr>
          <p:cNvPr id="6" name="Marcador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a:xfrm>
            <a:off x="10729455" y="4711309"/>
            <a:ext cx="1154151" cy="1090789"/>
          </a:xfrm>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40642394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leyenda">
    <p:spTree>
      <p:nvGrpSpPr>
        <p:cNvPr id="1" name=""/>
        <p:cNvGrpSpPr/>
        <p:nvPr/>
      </p:nvGrpSpPr>
      <p:grpSpPr>
        <a:xfrm>
          <a:off x="0" y="0"/>
          <a:ext cx="0" cy="0"/>
          <a:chOff x="0" y="0"/>
          <a:chExt cx="0" cy="0"/>
        </a:xfrm>
      </p:grpSpPr>
      <p:pic>
        <p:nvPicPr>
          <p:cNvPr id="8" name="Imagen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Imagen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ángulo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ángulo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680322" y="609597"/>
            <a:ext cx="9613858" cy="3592750"/>
          </a:xfrm>
        </p:spPr>
        <p:txBody>
          <a:bodyPr rtlCol="0" anchor="ctr"/>
          <a:lstStyle>
            <a:lvl1pPr>
              <a:defRPr sz="3200"/>
            </a:lvl1pPr>
          </a:lstStyle>
          <a:p>
            <a:pPr rtl="0"/>
            <a:r>
              <a:rPr lang="es-MX" noProof="0"/>
              <a:t>Haga clic para modificar el estilo de título del patrón</a:t>
            </a:r>
          </a:p>
        </p:txBody>
      </p:sp>
      <p:sp>
        <p:nvSpPr>
          <p:cNvPr id="4" name="Marcador de texto 3"/>
          <p:cNvSpPr>
            <a:spLocks noGrp="1"/>
          </p:cNvSpPr>
          <p:nvPr>
            <p:ph type="body" sz="half" idx="2"/>
          </p:nvPr>
        </p:nvSpPr>
        <p:spPr>
          <a:xfrm>
            <a:off x="680322" y="4711615"/>
            <a:ext cx="9613859" cy="1090789"/>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Haga clic para modificar los estilos de texto del patrón</a:t>
            </a:r>
          </a:p>
        </p:txBody>
      </p:sp>
      <p:sp>
        <p:nvSpPr>
          <p:cNvPr id="5" name="Marcador de fecha 4"/>
          <p:cNvSpPr>
            <a:spLocks noGrp="1"/>
          </p:cNvSpPr>
          <p:nvPr>
            <p:ph type="dt" sz="half" idx="10"/>
          </p:nvPr>
        </p:nvSpPr>
        <p:spPr/>
        <p:txBody>
          <a:bodyPr rtlCol="0"/>
          <a:lstStyle/>
          <a:p>
            <a:pPr rtl="0"/>
            <a:fld id="{1B7D2D43-1D2D-4151-A9F7-D5BAA995C7F4}" type="datetime1">
              <a:rPr lang="es-MX" noProof="0" smtClean="0"/>
              <a:t>24/08/2022</a:t>
            </a:fld>
            <a:endParaRPr lang="es-MX" noProof="0"/>
          </a:p>
        </p:txBody>
      </p:sp>
      <p:sp>
        <p:nvSpPr>
          <p:cNvPr id="6" name="Marcador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a:xfrm>
            <a:off x="10729455" y="4711615"/>
            <a:ext cx="1154151" cy="1090789"/>
          </a:xfrm>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25383694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título">
    <p:spTree>
      <p:nvGrpSpPr>
        <p:cNvPr id="1" name=""/>
        <p:cNvGrpSpPr/>
        <p:nvPr/>
      </p:nvGrpSpPr>
      <p:grpSpPr>
        <a:xfrm>
          <a:off x="0" y="0"/>
          <a:ext cx="0" cy="0"/>
          <a:chOff x="0" y="0"/>
          <a:chExt cx="0" cy="0"/>
        </a:xfrm>
      </p:grpSpPr>
      <p:pic>
        <p:nvPicPr>
          <p:cNvPr id="11" name="Imagen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Imagen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ángulo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ángulo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1127856" y="609598"/>
            <a:ext cx="8718877" cy="3036061"/>
          </a:xfrm>
        </p:spPr>
        <p:txBody>
          <a:bodyPr rtlCol="0" anchor="ctr"/>
          <a:lstStyle>
            <a:lvl1pPr>
              <a:defRPr sz="3200"/>
            </a:lvl1pPr>
          </a:lstStyle>
          <a:p>
            <a:pPr rtl="0"/>
            <a:r>
              <a:rPr lang="es-MX" noProof="0"/>
              <a:t>Haga clic para modificar el estilo de título del patrón</a:t>
            </a:r>
          </a:p>
        </p:txBody>
      </p:sp>
      <p:sp>
        <p:nvSpPr>
          <p:cNvPr id="12" name="Marcador de texto 3"/>
          <p:cNvSpPr>
            <a:spLocks noGrp="1"/>
          </p:cNvSpPr>
          <p:nvPr>
            <p:ph type="body" sz="half" idx="13"/>
          </p:nvPr>
        </p:nvSpPr>
        <p:spPr>
          <a:xfrm>
            <a:off x="1402288" y="3653379"/>
            <a:ext cx="8156579" cy="548968"/>
          </a:xfrm>
        </p:spPr>
        <p:txBody>
          <a:bodyPr rtlCol="0"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Haga clic para modificar los estilos de texto del patrón</a:t>
            </a:r>
          </a:p>
        </p:txBody>
      </p:sp>
      <p:sp>
        <p:nvSpPr>
          <p:cNvPr id="4" name="Marcador de texto 3"/>
          <p:cNvSpPr>
            <a:spLocks noGrp="1"/>
          </p:cNvSpPr>
          <p:nvPr>
            <p:ph type="body" sz="half" idx="2"/>
          </p:nvPr>
        </p:nvSpPr>
        <p:spPr>
          <a:xfrm>
            <a:off x="680322" y="4711615"/>
            <a:ext cx="9613859" cy="1090789"/>
          </a:xfrm>
        </p:spPr>
        <p:txBody>
          <a:bodyPr rtlCol="0"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Haga clic para modificar los estilos de texto del patrón</a:t>
            </a:r>
          </a:p>
        </p:txBody>
      </p:sp>
      <p:sp>
        <p:nvSpPr>
          <p:cNvPr id="5" name="Marcador de fecha 4"/>
          <p:cNvSpPr>
            <a:spLocks noGrp="1"/>
          </p:cNvSpPr>
          <p:nvPr>
            <p:ph type="dt" sz="half" idx="10"/>
          </p:nvPr>
        </p:nvSpPr>
        <p:spPr/>
        <p:txBody>
          <a:bodyPr rtlCol="0"/>
          <a:lstStyle/>
          <a:p>
            <a:pPr rtl="0"/>
            <a:fld id="{8D08B42D-6AB1-49C8-BA2E-9AE55DCB3D31}" type="datetime1">
              <a:rPr lang="es-MX" noProof="0" smtClean="0"/>
              <a:t>24/08/2022</a:t>
            </a:fld>
            <a:endParaRPr lang="es-MX" noProof="0"/>
          </a:p>
        </p:txBody>
      </p:sp>
      <p:sp>
        <p:nvSpPr>
          <p:cNvPr id="6" name="Marcador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a:xfrm>
            <a:off x="10729455" y="4709925"/>
            <a:ext cx="1154151" cy="1090789"/>
          </a:xfrm>
        </p:spPr>
        <p:txBody>
          <a:bodyPr rtlCol="0"/>
          <a:lstStyle/>
          <a:p>
            <a:pPr rtl="0"/>
            <a:fld id="{6D22F896-40B5-4ADD-8801-0D06FADFA095}" type="slidenum">
              <a:rPr lang="es-MX" noProof="0" smtClean="0"/>
              <a:t>‹Nº›</a:t>
            </a:fld>
            <a:endParaRPr lang="es-MX" noProof="0"/>
          </a:p>
        </p:txBody>
      </p:sp>
      <p:sp>
        <p:nvSpPr>
          <p:cNvPr id="16" name="Cuadro de texto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rtl="0"/>
            <a:r>
              <a:rPr lang="es-MX" sz="7200" noProof="0">
                <a:solidFill>
                  <a:schemeClr val="tx1"/>
                </a:solidFill>
                <a:effectLst/>
              </a:rPr>
              <a:t>“</a:t>
            </a:r>
          </a:p>
        </p:txBody>
      </p:sp>
      <p:sp>
        <p:nvSpPr>
          <p:cNvPr id="17" name="Cuadro de texto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rtl="0"/>
            <a:r>
              <a:rPr lang="es-MX" sz="7200" noProof="0">
                <a:solidFill>
                  <a:schemeClr val="tx1"/>
                </a:solidFill>
                <a:effectLst/>
              </a:rPr>
              <a:t>”</a:t>
            </a:r>
          </a:p>
        </p:txBody>
      </p:sp>
    </p:spTree>
    <p:extLst>
      <p:ext uri="{BB962C8B-B14F-4D97-AF65-F5344CB8AC3E}">
        <p14:creationId xmlns:p14="http://schemas.microsoft.com/office/powerpoint/2010/main" val="3459956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pic>
        <p:nvPicPr>
          <p:cNvPr id="9" name="Imagen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Imagen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ángulo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ángulo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680319" y="4711615"/>
            <a:ext cx="9613862" cy="588535"/>
          </a:xfrm>
        </p:spPr>
        <p:txBody>
          <a:bodyPr rtlCol="0" anchor="b"/>
          <a:lstStyle>
            <a:lvl1pPr>
              <a:defRPr sz="3200"/>
            </a:lvl1pPr>
          </a:lstStyle>
          <a:p>
            <a:pPr rtl="0"/>
            <a:r>
              <a:rPr lang="es-MX" noProof="0"/>
              <a:t>Haga clic para modificar el estilo de título del patrón</a:t>
            </a:r>
          </a:p>
        </p:txBody>
      </p:sp>
      <p:sp>
        <p:nvSpPr>
          <p:cNvPr id="4" name="Marcador de texto 3"/>
          <p:cNvSpPr>
            <a:spLocks noGrp="1"/>
          </p:cNvSpPr>
          <p:nvPr>
            <p:ph type="body" sz="half" idx="2"/>
          </p:nvPr>
        </p:nvSpPr>
        <p:spPr>
          <a:xfrm>
            <a:off x="680320" y="5300149"/>
            <a:ext cx="9613862" cy="502255"/>
          </a:xfrm>
        </p:spPr>
        <p:txBody>
          <a:bodyPr rtlCol="0"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Haga clic para modificar los estilos de texto del patrón</a:t>
            </a:r>
          </a:p>
        </p:txBody>
      </p:sp>
      <p:sp>
        <p:nvSpPr>
          <p:cNvPr id="5" name="Marcador de fecha 4"/>
          <p:cNvSpPr>
            <a:spLocks noGrp="1"/>
          </p:cNvSpPr>
          <p:nvPr>
            <p:ph type="dt" sz="half" idx="10"/>
          </p:nvPr>
        </p:nvSpPr>
        <p:spPr/>
        <p:txBody>
          <a:bodyPr rtlCol="0"/>
          <a:lstStyle/>
          <a:p>
            <a:pPr rtl="0"/>
            <a:fld id="{79584B93-AE6D-4E57-B876-2F0B12FB97E3}" type="datetime1">
              <a:rPr lang="es-MX" noProof="0" smtClean="0"/>
              <a:t>24/08/2022</a:t>
            </a:fld>
            <a:endParaRPr lang="es-MX" noProof="0"/>
          </a:p>
        </p:txBody>
      </p:sp>
      <p:sp>
        <p:nvSpPr>
          <p:cNvPr id="6" name="Marcador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a:xfrm>
            <a:off x="10729455" y="4709925"/>
            <a:ext cx="1154151" cy="1090789"/>
          </a:xfrm>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4287304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pic>
        <p:nvPicPr>
          <p:cNvPr id="13" name="Imagen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Imagen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ángulo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ángulo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ítulo 1"/>
          <p:cNvSpPr>
            <a:spLocks noGrp="1"/>
          </p:cNvSpPr>
          <p:nvPr>
            <p:ph type="title"/>
          </p:nvPr>
        </p:nvSpPr>
        <p:spPr>
          <a:xfrm>
            <a:off x="669222" y="753228"/>
            <a:ext cx="9624960" cy="1080938"/>
          </a:xfrm>
        </p:spPr>
        <p:txBody>
          <a:bodyPr rtlCol="0"/>
          <a:lstStyle/>
          <a:p>
            <a:pPr rtl="0"/>
            <a:r>
              <a:rPr lang="es-MX" noProof="0"/>
              <a:t>Haga clic para modificar el estilo de título del patrón</a:t>
            </a:r>
          </a:p>
        </p:txBody>
      </p:sp>
      <p:sp>
        <p:nvSpPr>
          <p:cNvPr id="7" name="Marcador de texto 2"/>
          <p:cNvSpPr>
            <a:spLocks noGrp="1"/>
          </p:cNvSpPr>
          <p:nvPr>
            <p:ph type="body" idx="1"/>
          </p:nvPr>
        </p:nvSpPr>
        <p:spPr>
          <a:xfrm>
            <a:off x="660946" y="2336873"/>
            <a:ext cx="3070034"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Haga clic para modificar los estilos de texto del patrón</a:t>
            </a:r>
          </a:p>
        </p:txBody>
      </p:sp>
      <p:sp>
        <p:nvSpPr>
          <p:cNvPr id="8" name="Marcador de texto 3"/>
          <p:cNvSpPr>
            <a:spLocks noGrp="1"/>
          </p:cNvSpPr>
          <p:nvPr>
            <p:ph type="body" sz="half" idx="15"/>
          </p:nvPr>
        </p:nvSpPr>
        <p:spPr>
          <a:xfrm>
            <a:off x="680322" y="3022673"/>
            <a:ext cx="3049702"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Haga clic para modificar los estilos de texto del patrón</a:t>
            </a:r>
          </a:p>
        </p:txBody>
      </p:sp>
      <p:sp>
        <p:nvSpPr>
          <p:cNvPr id="9" name="Marcador de texto 4"/>
          <p:cNvSpPr>
            <a:spLocks noGrp="1"/>
          </p:cNvSpPr>
          <p:nvPr>
            <p:ph type="body" sz="quarter" idx="3"/>
          </p:nvPr>
        </p:nvSpPr>
        <p:spPr>
          <a:xfrm>
            <a:off x="3956025" y="2336873"/>
            <a:ext cx="3063240"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Haga clic para modificar los estilos de texto del patrón</a:t>
            </a:r>
          </a:p>
        </p:txBody>
      </p:sp>
      <p:sp>
        <p:nvSpPr>
          <p:cNvPr id="10" name="Marcador de texto 3"/>
          <p:cNvSpPr>
            <a:spLocks noGrp="1"/>
          </p:cNvSpPr>
          <p:nvPr>
            <p:ph type="body" sz="half" idx="16"/>
          </p:nvPr>
        </p:nvSpPr>
        <p:spPr>
          <a:xfrm>
            <a:off x="3945470" y="3022673"/>
            <a:ext cx="3063240"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Haga clic para modificar los estilos de texto del patrón</a:t>
            </a:r>
          </a:p>
        </p:txBody>
      </p:sp>
      <p:sp>
        <p:nvSpPr>
          <p:cNvPr id="11" name="Marcador de texto 4"/>
          <p:cNvSpPr>
            <a:spLocks noGrp="1"/>
          </p:cNvSpPr>
          <p:nvPr>
            <p:ph type="body" sz="quarter" idx="13"/>
          </p:nvPr>
        </p:nvSpPr>
        <p:spPr>
          <a:xfrm>
            <a:off x="7224156" y="2336873"/>
            <a:ext cx="307002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Haga clic para modificar los estilos de texto del patrón</a:t>
            </a:r>
          </a:p>
        </p:txBody>
      </p:sp>
      <p:sp>
        <p:nvSpPr>
          <p:cNvPr id="12" name="Marcador de texto 3"/>
          <p:cNvSpPr>
            <a:spLocks noGrp="1"/>
          </p:cNvSpPr>
          <p:nvPr>
            <p:ph type="body" sz="half" idx="17"/>
          </p:nvPr>
        </p:nvSpPr>
        <p:spPr>
          <a:xfrm>
            <a:off x="7224156" y="3022673"/>
            <a:ext cx="3070025" cy="2913513"/>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Haga clic para modificar los estilos de texto del patrón</a:t>
            </a:r>
          </a:p>
        </p:txBody>
      </p:sp>
      <p:sp>
        <p:nvSpPr>
          <p:cNvPr id="3" name="Marcador de fecha 2"/>
          <p:cNvSpPr>
            <a:spLocks noGrp="1"/>
          </p:cNvSpPr>
          <p:nvPr>
            <p:ph type="dt" sz="half" idx="10"/>
          </p:nvPr>
        </p:nvSpPr>
        <p:spPr/>
        <p:txBody>
          <a:bodyPr rtlCol="0"/>
          <a:lstStyle/>
          <a:p>
            <a:pPr rtl="0"/>
            <a:fld id="{B160903E-238E-46AD-B3E8-39CA0A280D98}" type="datetime1">
              <a:rPr lang="es-MX" noProof="0" smtClean="0"/>
              <a:t>24/08/2022</a:t>
            </a:fld>
            <a:endParaRPr lang="es-MX" noProof="0"/>
          </a:p>
        </p:txBody>
      </p:sp>
      <p:sp>
        <p:nvSpPr>
          <p:cNvPr id="4" name="Marcador de pie de página 3"/>
          <p:cNvSpPr>
            <a:spLocks noGrp="1"/>
          </p:cNvSpPr>
          <p:nvPr>
            <p:ph type="ftr" sz="quarter" idx="11"/>
          </p:nvPr>
        </p:nvSpPr>
        <p:spPr/>
        <p:txBody>
          <a:bodyPr rtlCol="0"/>
          <a:lstStyle/>
          <a:p>
            <a:pPr rtl="0"/>
            <a:endParaRPr lang="es-MX" noProof="0"/>
          </a:p>
        </p:txBody>
      </p:sp>
      <p:sp>
        <p:nvSpPr>
          <p:cNvPr id="5" name="Marcador de número de diapositiva 4"/>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1623368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pic>
        <p:nvPicPr>
          <p:cNvPr id="15" name="Imagen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Imagen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ángulo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ángulo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ítulo 1"/>
          <p:cNvSpPr>
            <a:spLocks noGrp="1"/>
          </p:cNvSpPr>
          <p:nvPr>
            <p:ph type="title"/>
          </p:nvPr>
        </p:nvSpPr>
        <p:spPr>
          <a:xfrm>
            <a:off x="680322" y="753228"/>
            <a:ext cx="9613860" cy="1080938"/>
          </a:xfrm>
        </p:spPr>
        <p:txBody>
          <a:bodyPr rtlCol="0"/>
          <a:lstStyle/>
          <a:p>
            <a:pPr rtl="0"/>
            <a:r>
              <a:rPr lang="es-MX" noProof="0"/>
              <a:t>Haga clic para modificar el estilo de título del patrón</a:t>
            </a:r>
          </a:p>
        </p:txBody>
      </p:sp>
      <p:sp>
        <p:nvSpPr>
          <p:cNvPr id="19" name="Marcador de texto 2"/>
          <p:cNvSpPr>
            <a:spLocks noGrp="1"/>
          </p:cNvSpPr>
          <p:nvPr>
            <p:ph type="body" idx="1"/>
          </p:nvPr>
        </p:nvSpPr>
        <p:spPr>
          <a:xfrm>
            <a:off x="680318" y="4297503"/>
            <a:ext cx="304970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Haga clic para modificar los estilos de texto del patrón</a:t>
            </a:r>
          </a:p>
        </p:txBody>
      </p:sp>
      <p:sp>
        <p:nvSpPr>
          <p:cNvPr id="20" name="Marcador de posición de imagen 2"/>
          <p:cNvSpPr>
            <a:spLocks noGrp="1" noChangeAspect="1"/>
          </p:cNvSpPr>
          <p:nvPr>
            <p:ph type="pic" idx="15" hasCustomPrompt="1"/>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s-MX" noProof="0"/>
              <a:t>Haz clic en el ícono para agregar una imagen</a:t>
            </a:r>
          </a:p>
        </p:txBody>
      </p:sp>
      <p:sp>
        <p:nvSpPr>
          <p:cNvPr id="21" name="Marcador de texto 3"/>
          <p:cNvSpPr>
            <a:spLocks noGrp="1"/>
          </p:cNvSpPr>
          <p:nvPr>
            <p:ph type="body" sz="half" idx="18"/>
          </p:nvPr>
        </p:nvSpPr>
        <p:spPr>
          <a:xfrm>
            <a:off x="680318" y="4873765"/>
            <a:ext cx="3049705"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Haga clic para modificar los estilos de texto del patrón</a:t>
            </a:r>
          </a:p>
        </p:txBody>
      </p:sp>
      <p:sp>
        <p:nvSpPr>
          <p:cNvPr id="22" name="Marcador de texto 4"/>
          <p:cNvSpPr>
            <a:spLocks noGrp="1"/>
          </p:cNvSpPr>
          <p:nvPr>
            <p:ph type="body" sz="quarter" idx="3"/>
          </p:nvPr>
        </p:nvSpPr>
        <p:spPr>
          <a:xfrm>
            <a:off x="3945471" y="4297503"/>
            <a:ext cx="3063240"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Haga clic para modificar los estilos de texto del patrón</a:t>
            </a:r>
          </a:p>
        </p:txBody>
      </p:sp>
      <p:sp>
        <p:nvSpPr>
          <p:cNvPr id="23" name="Marcador de posición de imagen 2"/>
          <p:cNvSpPr>
            <a:spLocks noGrp="1" noChangeAspect="1"/>
          </p:cNvSpPr>
          <p:nvPr>
            <p:ph type="pic" idx="21" hasCustomPrompt="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s-MX" noProof="0"/>
              <a:t>Haz clic en el ícono para agregar una imagen</a:t>
            </a:r>
          </a:p>
        </p:txBody>
      </p:sp>
      <p:sp>
        <p:nvSpPr>
          <p:cNvPr id="24" name="Marcador de texto 3"/>
          <p:cNvSpPr>
            <a:spLocks noGrp="1"/>
          </p:cNvSpPr>
          <p:nvPr>
            <p:ph type="body" sz="half" idx="19"/>
          </p:nvPr>
        </p:nvSpPr>
        <p:spPr>
          <a:xfrm>
            <a:off x="3944117" y="4873764"/>
            <a:ext cx="3067297"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Haga clic para modificar los estilos de texto del patrón</a:t>
            </a:r>
          </a:p>
        </p:txBody>
      </p:sp>
      <p:sp>
        <p:nvSpPr>
          <p:cNvPr id="25" name="Marcador de texto 4"/>
          <p:cNvSpPr>
            <a:spLocks noGrp="1"/>
          </p:cNvSpPr>
          <p:nvPr>
            <p:ph type="body" sz="quarter" idx="13"/>
          </p:nvPr>
        </p:nvSpPr>
        <p:spPr>
          <a:xfrm>
            <a:off x="7230678" y="4297503"/>
            <a:ext cx="3063505" cy="576262"/>
          </a:xfrm>
        </p:spPr>
        <p:txBody>
          <a:bodyPr rtlCol="0"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Haga clic para modificar los estilos de texto del patrón</a:t>
            </a:r>
          </a:p>
        </p:txBody>
      </p:sp>
      <p:sp>
        <p:nvSpPr>
          <p:cNvPr id="26" name="Marcador de posición de imagen 2"/>
          <p:cNvSpPr>
            <a:spLocks noGrp="1" noChangeAspect="1"/>
          </p:cNvSpPr>
          <p:nvPr>
            <p:ph type="pic" idx="22" hasCustomPrompt="1"/>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s-MX" noProof="0"/>
              <a:t>Haz clic en el ícono para agregar una imagen</a:t>
            </a:r>
          </a:p>
        </p:txBody>
      </p:sp>
      <p:sp>
        <p:nvSpPr>
          <p:cNvPr id="27" name="Marcador de texto 3"/>
          <p:cNvSpPr>
            <a:spLocks noGrp="1"/>
          </p:cNvSpPr>
          <p:nvPr>
            <p:ph type="body" sz="half" idx="20"/>
          </p:nvPr>
        </p:nvSpPr>
        <p:spPr>
          <a:xfrm>
            <a:off x="7230553" y="4873762"/>
            <a:ext cx="3067563" cy="1062422"/>
          </a:xfrm>
        </p:spPr>
        <p:txBody>
          <a:bodyPr rtlCol="0"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Haga clic para modificar los estilos de texto del patrón</a:t>
            </a:r>
          </a:p>
        </p:txBody>
      </p:sp>
      <p:sp>
        <p:nvSpPr>
          <p:cNvPr id="3" name="Marcador de fecha 2"/>
          <p:cNvSpPr>
            <a:spLocks noGrp="1"/>
          </p:cNvSpPr>
          <p:nvPr>
            <p:ph type="dt" sz="half" idx="10"/>
          </p:nvPr>
        </p:nvSpPr>
        <p:spPr/>
        <p:txBody>
          <a:bodyPr rtlCol="0"/>
          <a:lstStyle/>
          <a:p>
            <a:pPr rtl="0"/>
            <a:fld id="{4A602D92-A0C8-45AD-B2F3-FCFB4B680132}" type="datetime1">
              <a:rPr lang="es-MX" noProof="0" smtClean="0"/>
              <a:t>24/08/2022</a:t>
            </a:fld>
            <a:endParaRPr lang="es-MX" noProof="0"/>
          </a:p>
        </p:txBody>
      </p:sp>
      <p:sp>
        <p:nvSpPr>
          <p:cNvPr id="4" name="Marcador de pie de página 3"/>
          <p:cNvSpPr>
            <a:spLocks noGrp="1"/>
          </p:cNvSpPr>
          <p:nvPr>
            <p:ph type="ftr" sz="quarter" idx="11"/>
          </p:nvPr>
        </p:nvSpPr>
        <p:spPr/>
        <p:txBody>
          <a:bodyPr rtlCol="0"/>
          <a:lstStyle/>
          <a:p>
            <a:pPr rtl="0"/>
            <a:endParaRPr lang="es-MX" noProof="0"/>
          </a:p>
        </p:txBody>
      </p:sp>
      <p:sp>
        <p:nvSpPr>
          <p:cNvPr id="5" name="Marcador de número de diapositiva 4"/>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296081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pic>
        <p:nvPicPr>
          <p:cNvPr id="7" name="Imagen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Imagen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ángulo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ángulo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p:txBody>
          <a:bodyPr rtlCol="0"/>
          <a:lstStyle>
            <a:lvl1pPr algn="r">
              <a:defRPr/>
            </a:lvl1pPr>
          </a:lstStyle>
          <a:p>
            <a:pPr rtl="0"/>
            <a:r>
              <a:rPr lang="es-MX" noProof="0"/>
              <a:t>Haga clic para modificar el estilo de título del patrón</a:t>
            </a:r>
          </a:p>
        </p:txBody>
      </p:sp>
      <p:sp>
        <p:nvSpPr>
          <p:cNvPr id="3" name="Marcador de posición de texto vertical 2"/>
          <p:cNvSpPr>
            <a:spLocks noGrp="1"/>
          </p:cNvSpPr>
          <p:nvPr>
            <p:ph type="body" orient="vert" idx="1"/>
          </p:nvPr>
        </p:nvSpPr>
        <p:spPr/>
        <p:txBody>
          <a:bodyPr vert="eaVert"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10"/>
          </p:nvPr>
        </p:nvSpPr>
        <p:spPr/>
        <p:txBody>
          <a:bodyPr rtlCol="0"/>
          <a:lstStyle/>
          <a:p>
            <a:pPr rtl="0"/>
            <a:fld id="{4CE33345-E6AD-4D41-95A2-5618FC63F7C8}" type="datetime1">
              <a:rPr lang="es-MX" noProof="0" smtClean="0"/>
              <a:t>24/08/2022</a:t>
            </a:fld>
            <a:endParaRPr lang="es-MX" noProof="0"/>
          </a:p>
        </p:txBody>
      </p:sp>
      <p:sp>
        <p:nvSpPr>
          <p:cNvPr id="5" name="Marcador de pie de página 4"/>
          <p:cNvSpPr>
            <a:spLocks noGrp="1"/>
          </p:cNvSpPr>
          <p:nvPr>
            <p:ph type="ftr" sz="quarter" idx="11"/>
          </p:nvPr>
        </p:nvSpPr>
        <p:spPr/>
        <p:txBody>
          <a:bodyPr rtlCol="0"/>
          <a:lstStyle/>
          <a:p>
            <a:pPr rtl="0"/>
            <a:endParaRPr lang="es-MX" noProof="0"/>
          </a:p>
        </p:txBody>
      </p:sp>
      <p:sp>
        <p:nvSpPr>
          <p:cNvPr id="6" name="Marcador de número de diapositiva 5"/>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70984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ángulo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ángulo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vertical 1"/>
          <p:cNvSpPr>
            <a:spLocks noGrp="1"/>
          </p:cNvSpPr>
          <p:nvPr>
            <p:ph type="title" orient="vert"/>
          </p:nvPr>
        </p:nvSpPr>
        <p:spPr>
          <a:xfrm>
            <a:off x="10129231" y="609597"/>
            <a:ext cx="1073802" cy="4353760"/>
          </a:xfrm>
        </p:spPr>
        <p:txBody>
          <a:bodyPr vert="eaVert" rtlCol="0"/>
          <a:lstStyle/>
          <a:p>
            <a:pPr rtl="0"/>
            <a:r>
              <a:rPr lang="es-MX" noProof="0"/>
              <a:t>Haga clic para modificar el estilo de título del patrón</a:t>
            </a:r>
          </a:p>
        </p:txBody>
      </p:sp>
      <p:sp>
        <p:nvSpPr>
          <p:cNvPr id="3" name="Marcador de posición de texto vertical 2"/>
          <p:cNvSpPr>
            <a:spLocks noGrp="1"/>
          </p:cNvSpPr>
          <p:nvPr>
            <p:ph type="body" orient="vert" idx="1"/>
          </p:nvPr>
        </p:nvSpPr>
        <p:spPr>
          <a:xfrm>
            <a:off x="680322" y="609597"/>
            <a:ext cx="8870004" cy="5326589"/>
          </a:xfrm>
        </p:spPr>
        <p:txBody>
          <a:bodyPr vert="eaVert"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10"/>
          </p:nvPr>
        </p:nvSpPr>
        <p:spPr>
          <a:xfrm>
            <a:off x="6807126" y="5936187"/>
            <a:ext cx="2743200" cy="365125"/>
          </a:xfrm>
        </p:spPr>
        <p:txBody>
          <a:bodyPr rtlCol="0"/>
          <a:lstStyle/>
          <a:p>
            <a:pPr rtl="0"/>
            <a:fld id="{1C2F0E52-8056-4162-BC35-FE661DCB05DF}" type="datetime1">
              <a:rPr lang="es-MX" noProof="0" smtClean="0"/>
              <a:t>24/08/2022</a:t>
            </a:fld>
            <a:endParaRPr lang="es-MX" noProof="0"/>
          </a:p>
        </p:txBody>
      </p:sp>
      <p:sp>
        <p:nvSpPr>
          <p:cNvPr id="5" name="Marcador de pie de página 4"/>
          <p:cNvSpPr>
            <a:spLocks noGrp="1"/>
          </p:cNvSpPr>
          <p:nvPr>
            <p:ph type="ftr" sz="quarter" idx="11"/>
          </p:nvPr>
        </p:nvSpPr>
        <p:spPr>
          <a:xfrm>
            <a:off x="680321" y="5936188"/>
            <a:ext cx="6126805" cy="365125"/>
          </a:xfrm>
        </p:spPr>
        <p:txBody>
          <a:bodyPr rtlCol="0"/>
          <a:lstStyle/>
          <a:p>
            <a:pPr rtl="0"/>
            <a:endParaRPr lang="es-MX" noProof="0"/>
          </a:p>
        </p:txBody>
      </p:sp>
      <p:sp>
        <p:nvSpPr>
          <p:cNvPr id="6" name="Marcador de número de diapositiva 5"/>
          <p:cNvSpPr>
            <a:spLocks noGrp="1"/>
          </p:cNvSpPr>
          <p:nvPr>
            <p:ph type="sldNum" sz="quarter" idx="12"/>
          </p:nvPr>
        </p:nvSpPr>
        <p:spPr>
          <a:xfrm>
            <a:off x="10097550" y="5398633"/>
            <a:ext cx="1154151" cy="1090789"/>
          </a:xfrm>
        </p:spPr>
        <p:txBody>
          <a:bodyPr rtlCol="0" anchor="t"/>
          <a:lstStyle>
            <a:lvl1pPr algn="ctr">
              <a:defRPr/>
            </a:lvl1pPr>
          </a:lstStyle>
          <a:p>
            <a:pPr rtl="0"/>
            <a:fld id="{6D22F896-40B5-4ADD-8801-0D06FADFA095}" type="slidenum">
              <a:rPr lang="es-MX" noProof="0" smtClean="0"/>
              <a:pPr rtl="0"/>
              <a:t>‹Nº›</a:t>
            </a:fld>
            <a:endParaRPr lang="es-MX" noProof="0"/>
          </a:p>
        </p:txBody>
      </p:sp>
    </p:spTree>
    <p:extLst>
      <p:ext uri="{BB962C8B-B14F-4D97-AF65-F5344CB8AC3E}">
        <p14:creationId xmlns:p14="http://schemas.microsoft.com/office/powerpoint/2010/main" val="2779959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pic>
        <p:nvPicPr>
          <p:cNvPr id="15" name="Imagen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Imagen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ángulo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ángulo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p:txBody>
          <a:bodyPr rtlCol="0"/>
          <a:lstStyle/>
          <a:p>
            <a:pPr rtl="0"/>
            <a:r>
              <a:rPr lang="es-MX" noProof="0"/>
              <a:t>Haga clic para modificar el estilo de título del patrón</a:t>
            </a:r>
          </a:p>
        </p:txBody>
      </p:sp>
      <p:sp>
        <p:nvSpPr>
          <p:cNvPr id="3" name="Marcador de contenido 2"/>
          <p:cNvSpPr>
            <a:spLocks noGrp="1"/>
          </p:cNvSpPr>
          <p:nvPr>
            <p:ph idx="1"/>
          </p:nvPr>
        </p:nvSpPr>
        <p:spPr/>
        <p:txBody>
          <a:bodyPr rtlCol="0">
            <a:normAutofit/>
          </a:bodyPr>
          <a:lstStyle>
            <a:lvl1pPr>
              <a:defRPr sz="2400"/>
            </a:lvl1pPr>
            <a:lvl2pPr>
              <a:defRPr sz="2000"/>
            </a:lvl2pPr>
            <a:lvl3pPr>
              <a:defRPr sz="1800"/>
            </a:lvl3pPr>
            <a:lvl4pPr>
              <a:defRPr sz="1600"/>
            </a:lvl4pPr>
            <a:lvl5pPr>
              <a:defRPr sz="1600"/>
            </a:lvl5pPr>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10"/>
          </p:nvPr>
        </p:nvSpPr>
        <p:spPr/>
        <p:txBody>
          <a:bodyPr rtlCol="0"/>
          <a:lstStyle/>
          <a:p>
            <a:pPr rtl="0"/>
            <a:fld id="{51DB78C6-E764-4935-BCA6-8436ACDD3ED9}" type="datetime1">
              <a:rPr lang="es-MX" noProof="0" smtClean="0"/>
              <a:t>24/08/2022</a:t>
            </a:fld>
            <a:endParaRPr lang="es-MX" noProof="0"/>
          </a:p>
        </p:txBody>
      </p:sp>
      <p:sp>
        <p:nvSpPr>
          <p:cNvPr id="5" name="Marcador de pie de página 4"/>
          <p:cNvSpPr>
            <a:spLocks noGrp="1"/>
          </p:cNvSpPr>
          <p:nvPr>
            <p:ph type="ftr" sz="quarter" idx="11"/>
          </p:nvPr>
        </p:nvSpPr>
        <p:spPr/>
        <p:txBody>
          <a:bodyPr rtlCol="0"/>
          <a:lstStyle/>
          <a:p>
            <a:pPr rtl="0"/>
            <a:endParaRPr lang="es-MX" noProof="0"/>
          </a:p>
        </p:txBody>
      </p:sp>
      <p:sp>
        <p:nvSpPr>
          <p:cNvPr id="6" name="Marcador de número de diapositiva 5"/>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2147399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la sección">
    <p:spTree>
      <p:nvGrpSpPr>
        <p:cNvPr id="1" name=""/>
        <p:cNvGrpSpPr/>
        <p:nvPr/>
      </p:nvGrpSpPr>
      <p:grpSpPr>
        <a:xfrm>
          <a:off x="0" y="0"/>
          <a:ext cx="0" cy="0"/>
          <a:chOff x="0" y="0"/>
          <a:chExt cx="0" cy="0"/>
        </a:xfrm>
      </p:grpSpPr>
      <p:pic>
        <p:nvPicPr>
          <p:cNvPr id="7" name="Imagen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Imagen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ángulo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ángulo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680322" y="2869895"/>
            <a:ext cx="9613860" cy="1090788"/>
          </a:xfrm>
        </p:spPr>
        <p:txBody>
          <a:bodyPr rtlCol="0" anchor="ctr">
            <a:normAutofit/>
          </a:bodyPr>
          <a:lstStyle>
            <a:lvl1pPr algn="r">
              <a:defRPr sz="3600"/>
            </a:lvl1pPr>
          </a:lstStyle>
          <a:p>
            <a:pPr rtl="0"/>
            <a:r>
              <a:rPr lang="es-MX" noProof="0"/>
              <a:t>Haga clic para modificar el estilo de título del patrón</a:t>
            </a:r>
          </a:p>
        </p:txBody>
      </p:sp>
      <p:sp>
        <p:nvSpPr>
          <p:cNvPr id="3" name="Marcador de texto 2"/>
          <p:cNvSpPr>
            <a:spLocks noGrp="1"/>
          </p:cNvSpPr>
          <p:nvPr>
            <p:ph type="body" idx="1"/>
          </p:nvPr>
        </p:nvSpPr>
        <p:spPr>
          <a:xfrm>
            <a:off x="680322" y="4232171"/>
            <a:ext cx="9613860" cy="1704017"/>
          </a:xfrm>
        </p:spPr>
        <p:txBody>
          <a:bodyPr rtlCol="0">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MX" noProof="0"/>
              <a:t>Haga clic para modificar los estilos de texto del patrón</a:t>
            </a:r>
          </a:p>
        </p:txBody>
      </p:sp>
      <p:sp>
        <p:nvSpPr>
          <p:cNvPr id="4" name="Marcador de fecha 3"/>
          <p:cNvSpPr>
            <a:spLocks noGrp="1"/>
          </p:cNvSpPr>
          <p:nvPr>
            <p:ph type="dt" sz="half" idx="10"/>
          </p:nvPr>
        </p:nvSpPr>
        <p:spPr/>
        <p:txBody>
          <a:bodyPr rtlCol="0"/>
          <a:lstStyle/>
          <a:p>
            <a:pPr rtl="0"/>
            <a:fld id="{B45EBBFA-48BC-469B-A832-DC4928FFACE1}" type="datetime1">
              <a:rPr lang="es-MX" noProof="0" smtClean="0"/>
              <a:t>24/08/2022</a:t>
            </a:fld>
            <a:endParaRPr lang="es-MX" noProof="0"/>
          </a:p>
        </p:txBody>
      </p:sp>
      <p:sp>
        <p:nvSpPr>
          <p:cNvPr id="5" name="Marcador de pie de página 4"/>
          <p:cNvSpPr>
            <a:spLocks noGrp="1"/>
          </p:cNvSpPr>
          <p:nvPr>
            <p:ph type="ftr" sz="quarter" idx="11"/>
          </p:nvPr>
        </p:nvSpPr>
        <p:spPr/>
        <p:txBody>
          <a:bodyPr rtlCol="0"/>
          <a:lstStyle/>
          <a:p>
            <a:pPr rtl="0"/>
            <a:endParaRPr lang="es-MX" noProof="0"/>
          </a:p>
        </p:txBody>
      </p:sp>
      <p:sp>
        <p:nvSpPr>
          <p:cNvPr id="6" name="Marcador de número de diapositiva 5"/>
          <p:cNvSpPr>
            <a:spLocks noGrp="1"/>
          </p:cNvSpPr>
          <p:nvPr>
            <p:ph type="sldNum" sz="quarter" idx="12"/>
          </p:nvPr>
        </p:nvSpPr>
        <p:spPr>
          <a:xfrm>
            <a:off x="10729455" y="2869895"/>
            <a:ext cx="1154151" cy="1090789"/>
          </a:xfrm>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3553910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contenido">
    <p:spTree>
      <p:nvGrpSpPr>
        <p:cNvPr id="1" name=""/>
        <p:cNvGrpSpPr/>
        <p:nvPr/>
      </p:nvGrpSpPr>
      <p:grpSpPr>
        <a:xfrm>
          <a:off x="0" y="0"/>
          <a:ext cx="0" cy="0"/>
          <a:chOff x="0" y="0"/>
          <a:chExt cx="0" cy="0"/>
        </a:xfrm>
      </p:grpSpPr>
      <p:pic>
        <p:nvPicPr>
          <p:cNvPr id="8" name="Imagen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Imagen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ángulo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ángulo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p:txBody>
          <a:bodyPr rtlCol="0"/>
          <a:lstStyle/>
          <a:p>
            <a:pPr rtl="0"/>
            <a:r>
              <a:rPr lang="es-MX" noProof="0"/>
              <a:t>Haga clic para modificar el estilo de título del patrón</a:t>
            </a:r>
          </a:p>
        </p:txBody>
      </p:sp>
      <p:sp>
        <p:nvSpPr>
          <p:cNvPr id="3" name="Marcador de contenido 2"/>
          <p:cNvSpPr>
            <a:spLocks noGrp="1"/>
          </p:cNvSpPr>
          <p:nvPr>
            <p:ph sz="half" idx="1"/>
          </p:nvPr>
        </p:nvSpPr>
        <p:spPr>
          <a:xfrm>
            <a:off x="680320" y="2336873"/>
            <a:ext cx="4698358" cy="3599316"/>
          </a:xfrm>
        </p:spPr>
        <p:txBody>
          <a:bodyPr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contenido 3"/>
          <p:cNvSpPr>
            <a:spLocks noGrp="1"/>
          </p:cNvSpPr>
          <p:nvPr>
            <p:ph sz="half" idx="2"/>
          </p:nvPr>
        </p:nvSpPr>
        <p:spPr>
          <a:xfrm>
            <a:off x="5594123" y="2336873"/>
            <a:ext cx="4700058" cy="3599316"/>
          </a:xfrm>
        </p:spPr>
        <p:txBody>
          <a:bodyPr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5" name="Marcador de fecha 4"/>
          <p:cNvSpPr>
            <a:spLocks noGrp="1"/>
          </p:cNvSpPr>
          <p:nvPr>
            <p:ph type="dt" sz="half" idx="10"/>
          </p:nvPr>
        </p:nvSpPr>
        <p:spPr/>
        <p:txBody>
          <a:bodyPr rtlCol="0"/>
          <a:lstStyle/>
          <a:p>
            <a:pPr rtl="0"/>
            <a:fld id="{B6F8C449-64A8-4A8F-94B5-A92E1AE93B39}" type="datetime1">
              <a:rPr lang="es-MX" noProof="0" smtClean="0"/>
              <a:t>24/08/2022</a:t>
            </a:fld>
            <a:endParaRPr lang="es-MX" noProof="0"/>
          </a:p>
        </p:txBody>
      </p:sp>
      <p:sp>
        <p:nvSpPr>
          <p:cNvPr id="6" name="Marcador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355227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pic>
        <p:nvPicPr>
          <p:cNvPr id="10" name="Imagen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Imagen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ángulo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ángulo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680319" y="753229"/>
            <a:ext cx="9613863" cy="1080937"/>
          </a:xfrm>
        </p:spPr>
        <p:txBody>
          <a:bodyPr rtlCol="0"/>
          <a:lstStyle/>
          <a:p>
            <a:pPr rtl="0"/>
            <a:r>
              <a:rPr lang="es-MX" noProof="0"/>
              <a:t>Haga clic para modificar el estilo de título del patrón</a:t>
            </a:r>
          </a:p>
        </p:txBody>
      </p:sp>
      <p:sp>
        <p:nvSpPr>
          <p:cNvPr id="3" name="Marcador de texto 2"/>
          <p:cNvSpPr>
            <a:spLocks noGrp="1"/>
          </p:cNvSpPr>
          <p:nvPr>
            <p:ph type="body" idx="1"/>
          </p:nvPr>
        </p:nvSpPr>
        <p:spPr>
          <a:xfrm>
            <a:off x="906350" y="2336873"/>
            <a:ext cx="4472327" cy="693135"/>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Haga clic para modificar los estilos de texto del patrón</a:t>
            </a:r>
          </a:p>
        </p:txBody>
      </p:sp>
      <p:sp>
        <p:nvSpPr>
          <p:cNvPr id="4" name="Marcador de contenido 3"/>
          <p:cNvSpPr>
            <a:spLocks noGrp="1"/>
          </p:cNvSpPr>
          <p:nvPr>
            <p:ph sz="half" idx="2"/>
          </p:nvPr>
        </p:nvSpPr>
        <p:spPr>
          <a:xfrm>
            <a:off x="680322" y="3030008"/>
            <a:ext cx="4698355" cy="2906179"/>
          </a:xfrm>
        </p:spPr>
        <p:txBody>
          <a:bodyPr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5" name="Marcador de texto 4"/>
          <p:cNvSpPr>
            <a:spLocks noGrp="1"/>
          </p:cNvSpPr>
          <p:nvPr>
            <p:ph type="body" sz="quarter" idx="3"/>
          </p:nvPr>
        </p:nvSpPr>
        <p:spPr>
          <a:xfrm>
            <a:off x="5820154" y="2336873"/>
            <a:ext cx="4474028" cy="692076"/>
          </a:xfrm>
        </p:spPr>
        <p:txBody>
          <a:bodyPr rtlCol="0"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Haga clic para modificar los estilos de texto del patrón</a:t>
            </a:r>
          </a:p>
        </p:txBody>
      </p:sp>
      <p:sp>
        <p:nvSpPr>
          <p:cNvPr id="6" name="Marcador de contenido 5"/>
          <p:cNvSpPr>
            <a:spLocks noGrp="1"/>
          </p:cNvSpPr>
          <p:nvPr>
            <p:ph sz="quarter" idx="4"/>
          </p:nvPr>
        </p:nvSpPr>
        <p:spPr>
          <a:xfrm>
            <a:off x="5594123" y="3030008"/>
            <a:ext cx="4700059" cy="2906179"/>
          </a:xfrm>
        </p:spPr>
        <p:txBody>
          <a:bodyPr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7" name="Marcador de fecha 6"/>
          <p:cNvSpPr>
            <a:spLocks noGrp="1"/>
          </p:cNvSpPr>
          <p:nvPr>
            <p:ph type="dt" sz="half" idx="10"/>
          </p:nvPr>
        </p:nvSpPr>
        <p:spPr/>
        <p:txBody>
          <a:bodyPr rtlCol="0"/>
          <a:lstStyle/>
          <a:p>
            <a:pPr rtl="0"/>
            <a:fld id="{45D5B4EF-3E40-443B-908F-87DD5E523826}" type="datetime1">
              <a:rPr lang="es-MX" noProof="0" smtClean="0"/>
              <a:t>24/08/2022</a:t>
            </a:fld>
            <a:endParaRPr lang="es-MX" noProof="0"/>
          </a:p>
        </p:txBody>
      </p:sp>
      <p:sp>
        <p:nvSpPr>
          <p:cNvPr id="8" name="Marcador de pie de página 7"/>
          <p:cNvSpPr>
            <a:spLocks noGrp="1"/>
          </p:cNvSpPr>
          <p:nvPr>
            <p:ph type="ftr" sz="quarter" idx="11"/>
          </p:nvPr>
        </p:nvSpPr>
        <p:spPr/>
        <p:txBody>
          <a:bodyPr rtlCol="0"/>
          <a:lstStyle/>
          <a:p>
            <a:pPr rtl="0"/>
            <a:endParaRPr lang="es-MX" noProof="0"/>
          </a:p>
        </p:txBody>
      </p:sp>
      <p:sp>
        <p:nvSpPr>
          <p:cNvPr id="9" name="Marcador de número de diapositiva 8"/>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1572232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pic>
        <p:nvPicPr>
          <p:cNvPr id="6" name="Imagen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Imagen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ángulo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ángulo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p:txBody>
          <a:bodyPr rtlCol="0"/>
          <a:lstStyle/>
          <a:p>
            <a:pPr rtl="0"/>
            <a:r>
              <a:rPr lang="es-MX" noProof="0"/>
              <a:t>Haga clic para modificar el estilo de título del patrón</a:t>
            </a:r>
          </a:p>
        </p:txBody>
      </p:sp>
      <p:sp>
        <p:nvSpPr>
          <p:cNvPr id="3" name="Marcador de fecha 2"/>
          <p:cNvSpPr>
            <a:spLocks noGrp="1"/>
          </p:cNvSpPr>
          <p:nvPr>
            <p:ph type="dt" sz="half" idx="10"/>
          </p:nvPr>
        </p:nvSpPr>
        <p:spPr/>
        <p:txBody>
          <a:bodyPr rtlCol="0"/>
          <a:lstStyle/>
          <a:p>
            <a:pPr rtl="0"/>
            <a:fld id="{D62D97C1-BC07-400E-B8EC-A65E69D55854}" type="datetime1">
              <a:rPr lang="es-MX" noProof="0" smtClean="0"/>
              <a:t>24/08/2022</a:t>
            </a:fld>
            <a:endParaRPr lang="es-MX" noProof="0"/>
          </a:p>
        </p:txBody>
      </p:sp>
      <p:sp>
        <p:nvSpPr>
          <p:cNvPr id="4" name="Marcador de pie de página 3"/>
          <p:cNvSpPr>
            <a:spLocks noGrp="1"/>
          </p:cNvSpPr>
          <p:nvPr>
            <p:ph type="ftr" sz="quarter" idx="11"/>
          </p:nvPr>
        </p:nvSpPr>
        <p:spPr/>
        <p:txBody>
          <a:bodyPr rtlCol="0"/>
          <a:lstStyle/>
          <a:p>
            <a:pPr rtl="0"/>
            <a:endParaRPr lang="es-MX" noProof="0"/>
          </a:p>
        </p:txBody>
      </p:sp>
      <p:sp>
        <p:nvSpPr>
          <p:cNvPr id="5" name="Marcador de número de diapositiva 4"/>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2461956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pic>
        <p:nvPicPr>
          <p:cNvPr id="5" name="Imagen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ángulo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Marcador de fecha 1"/>
          <p:cNvSpPr>
            <a:spLocks noGrp="1"/>
          </p:cNvSpPr>
          <p:nvPr>
            <p:ph type="dt" sz="half" idx="10"/>
          </p:nvPr>
        </p:nvSpPr>
        <p:spPr/>
        <p:txBody>
          <a:bodyPr rtlCol="0"/>
          <a:lstStyle/>
          <a:p>
            <a:pPr rtl="0"/>
            <a:fld id="{C002BA35-ACDA-4295-918F-EC7259D32273}" type="datetime1">
              <a:rPr lang="es-MX" noProof="0" smtClean="0"/>
              <a:t>24/08/2022</a:t>
            </a:fld>
            <a:endParaRPr lang="es-MX" noProof="0"/>
          </a:p>
        </p:txBody>
      </p:sp>
      <p:sp>
        <p:nvSpPr>
          <p:cNvPr id="3" name="Marcador de pie de página 2"/>
          <p:cNvSpPr>
            <a:spLocks noGrp="1"/>
          </p:cNvSpPr>
          <p:nvPr>
            <p:ph type="ftr" sz="quarter" idx="11"/>
          </p:nvPr>
        </p:nvSpPr>
        <p:spPr/>
        <p:txBody>
          <a:bodyPr rtlCol="0"/>
          <a:lstStyle/>
          <a:p>
            <a:pPr rtl="0"/>
            <a:endParaRPr lang="es-MX" noProof="0"/>
          </a:p>
        </p:txBody>
      </p:sp>
      <p:sp>
        <p:nvSpPr>
          <p:cNvPr id="4" name="Marcador de número de diapositiva 3"/>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1054314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pic>
        <p:nvPicPr>
          <p:cNvPr id="8" name="Imagen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Imagen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ángulo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ángulo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680321" y="753227"/>
            <a:ext cx="9613859" cy="1080940"/>
          </a:xfrm>
        </p:spPr>
        <p:txBody>
          <a:bodyPr rtlCol="0" anchor="ctr">
            <a:normAutofit/>
          </a:bodyPr>
          <a:lstStyle>
            <a:lvl1pPr>
              <a:defRPr sz="3600"/>
            </a:lvl1pPr>
          </a:lstStyle>
          <a:p>
            <a:pPr rtl="0"/>
            <a:r>
              <a:rPr lang="es-MX" noProof="0"/>
              <a:t>Haga clic para modificar el estilo de título del patrón</a:t>
            </a:r>
          </a:p>
        </p:txBody>
      </p:sp>
      <p:sp>
        <p:nvSpPr>
          <p:cNvPr id="3" name="Marcador de contenido 2"/>
          <p:cNvSpPr>
            <a:spLocks noGrp="1"/>
          </p:cNvSpPr>
          <p:nvPr>
            <p:ph idx="1"/>
          </p:nvPr>
        </p:nvSpPr>
        <p:spPr>
          <a:xfrm>
            <a:off x="4685846" y="2336873"/>
            <a:ext cx="5608336" cy="3599313"/>
          </a:xfrm>
        </p:spPr>
        <p:txBody>
          <a:bodyPr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texto 3"/>
          <p:cNvSpPr>
            <a:spLocks noGrp="1"/>
          </p:cNvSpPr>
          <p:nvPr>
            <p:ph type="body" sz="half" idx="2"/>
          </p:nvPr>
        </p:nvSpPr>
        <p:spPr>
          <a:xfrm>
            <a:off x="680322" y="2336872"/>
            <a:ext cx="3790078" cy="3599317"/>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Haga clic para modificar los estilos de texto del patrón</a:t>
            </a:r>
          </a:p>
        </p:txBody>
      </p:sp>
      <p:sp>
        <p:nvSpPr>
          <p:cNvPr id="5" name="Marcador de fecha 4"/>
          <p:cNvSpPr>
            <a:spLocks noGrp="1"/>
          </p:cNvSpPr>
          <p:nvPr>
            <p:ph type="dt" sz="half" idx="10"/>
          </p:nvPr>
        </p:nvSpPr>
        <p:spPr/>
        <p:txBody>
          <a:bodyPr rtlCol="0"/>
          <a:lstStyle/>
          <a:p>
            <a:pPr rtl="0"/>
            <a:fld id="{6417F3EF-E508-4C6C-A3BD-FEAC4DC92B13}" type="datetime1">
              <a:rPr lang="es-MX" noProof="0" smtClean="0"/>
              <a:t>24/08/2022</a:t>
            </a:fld>
            <a:endParaRPr lang="es-MX" noProof="0"/>
          </a:p>
        </p:txBody>
      </p:sp>
      <p:sp>
        <p:nvSpPr>
          <p:cNvPr id="6" name="Marcador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11418405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pic>
        <p:nvPicPr>
          <p:cNvPr id="8" name="Imagen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Imagen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ángulo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ángulo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ítulo 1"/>
          <p:cNvSpPr>
            <a:spLocks noGrp="1"/>
          </p:cNvSpPr>
          <p:nvPr>
            <p:ph type="title"/>
          </p:nvPr>
        </p:nvSpPr>
        <p:spPr>
          <a:xfrm>
            <a:off x="680323" y="753228"/>
            <a:ext cx="9613857" cy="1080938"/>
          </a:xfrm>
        </p:spPr>
        <p:txBody>
          <a:bodyPr rtlCol="0" anchor="ctr">
            <a:normAutofit/>
          </a:bodyPr>
          <a:lstStyle>
            <a:lvl1pPr>
              <a:defRPr sz="3600"/>
            </a:lvl1pPr>
          </a:lstStyle>
          <a:p>
            <a:pPr rtl="0"/>
            <a:r>
              <a:rPr lang="es-MX" noProof="0"/>
              <a:t>Haga clic para modificar el estilo de título del patrón</a:t>
            </a:r>
          </a:p>
        </p:txBody>
      </p:sp>
      <p:sp>
        <p:nvSpPr>
          <p:cNvPr id="3" name="Marcador de posición de imagen 2"/>
          <p:cNvSpPr>
            <a:spLocks noGrp="1" noChangeAspect="1"/>
          </p:cNvSpPr>
          <p:nvPr>
            <p:ph type="pic" idx="1" hasCustomPrompt="1"/>
          </p:nvPr>
        </p:nvSpPr>
        <p:spPr>
          <a:xfrm>
            <a:off x="4868333" y="2336874"/>
            <a:ext cx="5425849" cy="3599312"/>
          </a:xfrm>
          <a:noFill/>
          <a:ln>
            <a:noFill/>
          </a:ln>
          <a:effectLst>
            <a:outerShdw blurRad="76200" dist="63500" dir="5040000" algn="tl" rotWithShape="0">
              <a:srgbClr val="000000">
                <a:alpha val="41000"/>
              </a:srgbClr>
            </a:outerShdw>
          </a:effectLst>
        </p:spPr>
        <p:txBody>
          <a:bodyPr rtlCol="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es-MX" noProof="0"/>
              <a:t>Haz clic en el ícono para agregar una imagen</a:t>
            </a:r>
          </a:p>
        </p:txBody>
      </p:sp>
      <p:sp>
        <p:nvSpPr>
          <p:cNvPr id="4" name="Marcador de texto 3"/>
          <p:cNvSpPr>
            <a:spLocks noGrp="1"/>
          </p:cNvSpPr>
          <p:nvPr>
            <p:ph type="body" sz="half" idx="2"/>
          </p:nvPr>
        </p:nvSpPr>
        <p:spPr>
          <a:xfrm>
            <a:off x="680323" y="2336873"/>
            <a:ext cx="3876256" cy="3599315"/>
          </a:xfrm>
        </p:spPr>
        <p:txBody>
          <a:bodyPr rtlCol="0"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rtl="0"/>
            <a:r>
              <a:rPr lang="es-MX" noProof="0"/>
              <a:t>Haga clic para modificar los estilos de texto del patrón</a:t>
            </a:r>
          </a:p>
        </p:txBody>
      </p:sp>
      <p:sp>
        <p:nvSpPr>
          <p:cNvPr id="5" name="Marcador de fecha 4"/>
          <p:cNvSpPr>
            <a:spLocks noGrp="1"/>
          </p:cNvSpPr>
          <p:nvPr>
            <p:ph type="dt" sz="half" idx="10"/>
          </p:nvPr>
        </p:nvSpPr>
        <p:spPr/>
        <p:txBody>
          <a:bodyPr rtlCol="0"/>
          <a:lstStyle/>
          <a:p>
            <a:pPr rtl="0"/>
            <a:fld id="{835CC9C2-6627-4653-BB66-46C66F490DCD}" type="datetime1">
              <a:rPr lang="es-MX" noProof="0" smtClean="0"/>
              <a:t>24/08/2022</a:t>
            </a:fld>
            <a:endParaRPr lang="es-MX" noProof="0"/>
          </a:p>
        </p:txBody>
      </p:sp>
      <p:sp>
        <p:nvSpPr>
          <p:cNvPr id="6" name="Marcador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p:txBody>
          <a:bodyPr rtlCol="0"/>
          <a:lstStyle/>
          <a:p>
            <a:pPr rtl="0"/>
            <a:fld id="{6D22F896-40B5-4ADD-8801-0D06FADFA095}" type="slidenum">
              <a:rPr lang="es-MX" noProof="0" smtClean="0"/>
              <a:t>‹Nº›</a:t>
            </a:fld>
            <a:endParaRPr lang="es-MX" noProof="0"/>
          </a:p>
        </p:txBody>
      </p:sp>
    </p:spTree>
    <p:extLst>
      <p:ext uri="{BB962C8B-B14F-4D97-AF65-F5344CB8AC3E}">
        <p14:creationId xmlns:p14="http://schemas.microsoft.com/office/powerpoint/2010/main" val="329570161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Imagen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Marcador de título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pPr rtl="0"/>
            <a:r>
              <a:rPr lang="es-MX" noProof="0"/>
              <a:t>Haga clic para modificar el estilo de título del patrón</a:t>
            </a:r>
          </a:p>
        </p:txBody>
      </p:sp>
      <p:sp>
        <p:nvSpPr>
          <p:cNvPr id="3" name="Marcador de texto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rtl="0"/>
            <a:fld id="{9724C198-2780-42FE-8759-696F2E8EC428}" type="datetime1">
              <a:rPr lang="es-MX" noProof="0" smtClean="0"/>
              <a:t>24/08/2022</a:t>
            </a:fld>
            <a:endParaRPr lang="es-MX" noProof="0"/>
          </a:p>
        </p:txBody>
      </p:sp>
      <p:sp>
        <p:nvSpPr>
          <p:cNvPr id="5" name="Marcador de pie de página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pPr rtl="0"/>
            <a:endParaRPr lang="es-MX" noProof="0"/>
          </a:p>
        </p:txBody>
      </p:sp>
      <p:sp>
        <p:nvSpPr>
          <p:cNvPr id="6" name="Marcador de número de diapositiva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pPr rtl="0"/>
            <a:fld id="{6D22F896-40B5-4ADD-8801-0D06FADFA095}" type="slidenum">
              <a:rPr lang="es-MX" noProof="0" smtClean="0"/>
              <a:pPr rtl="0"/>
              <a:t>‹Nº›</a:t>
            </a:fld>
            <a:endParaRPr lang="es-MX" noProof="0"/>
          </a:p>
        </p:txBody>
      </p:sp>
    </p:spTree>
    <p:extLst>
      <p:ext uri="{BB962C8B-B14F-4D97-AF65-F5344CB8AC3E}">
        <p14:creationId xmlns:p14="http://schemas.microsoft.com/office/powerpoint/2010/main" val="137628676"/>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rtlCol="0"/>
          <a:lstStyle/>
          <a:p>
            <a:r>
              <a:rPr lang="es-MX" dirty="0"/>
              <a:t>Escuela </a:t>
            </a:r>
            <a:r>
              <a:rPr lang="es-MX" dirty="0" smtClean="0"/>
              <a:t>Humano-Relacionista</a:t>
            </a:r>
            <a:endParaRPr lang="es-MX" dirty="0"/>
          </a:p>
        </p:txBody>
      </p:sp>
      <p:sp>
        <p:nvSpPr>
          <p:cNvPr id="6" name="Subtítulo 2"/>
          <p:cNvSpPr txBox="1">
            <a:spLocks/>
          </p:cNvSpPr>
          <p:nvPr/>
        </p:nvSpPr>
        <p:spPr>
          <a:xfrm>
            <a:off x="680322" y="4525174"/>
            <a:ext cx="8144134" cy="1117687"/>
          </a:xfrm>
          <a:prstGeom prst="rect">
            <a:avLst/>
          </a:prstGeom>
        </p:spPr>
        <p:txBody>
          <a:bodyPr vert="horz" lIns="91440" tIns="45720" rIns="91440" bIns="45720" rtlCol="0">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s-MX" dirty="0" smtClean="0"/>
              <a:t>Diseñado por Beatriz Cruz Aranda</a:t>
            </a:r>
            <a:endParaRPr lang="es-MX" dirty="0"/>
          </a:p>
        </p:txBody>
      </p:sp>
    </p:spTree>
    <p:extLst>
      <p:ext uri="{BB962C8B-B14F-4D97-AF65-F5344CB8AC3E}">
        <p14:creationId xmlns:p14="http://schemas.microsoft.com/office/powerpoint/2010/main" val="3289291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p:cNvGraphicFramePr>
            <a:graphicFrameLocks noGrp="1"/>
          </p:cNvGraphicFramePr>
          <p:nvPr>
            <p:ph idx="1"/>
            <p:extLst>
              <p:ext uri="{D42A27DB-BD31-4B8C-83A1-F6EECF244321}">
                <p14:modId xmlns:p14="http://schemas.microsoft.com/office/powerpoint/2010/main" val="1660051411"/>
              </p:ext>
            </p:extLst>
          </p:nvPr>
        </p:nvGraphicFramePr>
        <p:xfrm>
          <a:off x="-77972" y="189702"/>
          <a:ext cx="12269972" cy="66682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Pentágono 5"/>
          <p:cNvSpPr/>
          <p:nvPr/>
        </p:nvSpPr>
        <p:spPr>
          <a:xfrm rot="16200000">
            <a:off x="-203869" y="3995986"/>
            <a:ext cx="3476847" cy="2247179"/>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r>
              <a:rPr lang="es-MX" sz="2400" dirty="0" smtClean="0"/>
              <a:t>Las relaciones humanas se reducían en </a:t>
            </a:r>
            <a:r>
              <a:rPr lang="es-MX" sz="2400" dirty="0"/>
              <a:t>términos</a:t>
            </a:r>
            <a:br>
              <a:rPr lang="es-MX" sz="2400" dirty="0"/>
            </a:br>
            <a:r>
              <a:rPr lang="es-MX" sz="2400" dirty="0"/>
              <a:t>fríamente </a:t>
            </a:r>
            <a:r>
              <a:rPr lang="es-MX" sz="2400" dirty="0" smtClean="0"/>
              <a:t>económicos</a:t>
            </a:r>
            <a:endParaRPr lang="es-MX" sz="2400" dirty="0"/>
          </a:p>
        </p:txBody>
      </p:sp>
      <p:sp>
        <p:nvSpPr>
          <p:cNvPr id="7" name="CuadroTexto 6"/>
          <p:cNvSpPr txBox="1"/>
          <p:nvPr/>
        </p:nvSpPr>
        <p:spPr>
          <a:xfrm>
            <a:off x="4316819" y="3168503"/>
            <a:ext cx="3338623" cy="2123658"/>
          </a:xfrm>
          <a:prstGeom prst="rect">
            <a:avLst/>
          </a:prstGeom>
          <a:noFill/>
        </p:spPr>
        <p:txBody>
          <a:bodyPr wrap="square" rtlCol="0">
            <a:spAutoFit/>
          </a:bodyPr>
          <a:lstStyle/>
          <a:p>
            <a:pPr algn="ctr"/>
            <a:r>
              <a:rPr lang="es-MX" sz="4400" dirty="0" smtClean="0">
                <a:solidFill>
                  <a:schemeClr val="bg2">
                    <a:lumMod val="75000"/>
                  </a:schemeClr>
                </a:solidFill>
              </a:rPr>
              <a:t>Escuela Humano-Relacionista</a:t>
            </a:r>
            <a:endParaRPr lang="es-MX" sz="4400" dirty="0">
              <a:solidFill>
                <a:schemeClr val="bg2">
                  <a:lumMod val="75000"/>
                </a:schemeClr>
              </a:solidFill>
            </a:endParaRPr>
          </a:p>
        </p:txBody>
      </p:sp>
    </p:spTree>
    <p:extLst>
      <p:ext uri="{BB962C8B-B14F-4D97-AF65-F5344CB8AC3E}">
        <p14:creationId xmlns:p14="http://schemas.microsoft.com/office/powerpoint/2010/main" val="27725650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ítulo 11"/>
          <p:cNvSpPr>
            <a:spLocks noGrp="1"/>
          </p:cNvSpPr>
          <p:nvPr>
            <p:ph type="title"/>
          </p:nvPr>
        </p:nvSpPr>
        <p:spPr>
          <a:xfrm>
            <a:off x="531465" y="753228"/>
            <a:ext cx="9613861" cy="1080938"/>
          </a:xfrm>
        </p:spPr>
        <p:txBody>
          <a:bodyPr/>
          <a:lstStyle/>
          <a:p>
            <a:r>
              <a:rPr lang="es-MX" dirty="0" smtClean="0"/>
              <a:t>Aportes a la Organización Tradicional</a:t>
            </a:r>
            <a:endParaRPr lang="es-MX" dirty="0"/>
          </a:p>
        </p:txBody>
      </p:sp>
      <p:graphicFrame>
        <p:nvGraphicFramePr>
          <p:cNvPr id="14" name="Marcador de contenido 13"/>
          <p:cNvGraphicFramePr>
            <a:graphicFrameLocks noGrp="1"/>
          </p:cNvGraphicFramePr>
          <p:nvPr>
            <p:ph idx="1"/>
            <p:extLst>
              <p:ext uri="{D42A27DB-BD31-4B8C-83A1-F6EECF244321}">
                <p14:modId xmlns:p14="http://schemas.microsoft.com/office/powerpoint/2010/main" val="3551829974"/>
              </p:ext>
            </p:extLst>
          </p:nvPr>
        </p:nvGraphicFramePr>
        <p:xfrm>
          <a:off x="0" y="1509823"/>
          <a:ext cx="12503888" cy="53481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692253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Bibliografía </a:t>
            </a:r>
            <a:endParaRPr lang="es-MX" dirty="0"/>
          </a:p>
        </p:txBody>
      </p:sp>
      <p:sp>
        <p:nvSpPr>
          <p:cNvPr id="3" name="Marcador de contenido 2"/>
          <p:cNvSpPr>
            <a:spLocks noGrp="1"/>
          </p:cNvSpPr>
          <p:nvPr>
            <p:ph idx="1"/>
          </p:nvPr>
        </p:nvSpPr>
        <p:spPr/>
        <p:txBody>
          <a:bodyPr/>
          <a:lstStyle/>
          <a:p>
            <a:r>
              <a:rPr lang="es-MX" dirty="0">
                <a:effectLst/>
              </a:rPr>
              <a:t>Núñez Mercado, R. (2005). </a:t>
            </a:r>
            <a:r>
              <a:rPr lang="es-MX" i="1" dirty="0">
                <a:effectLst/>
              </a:rPr>
              <a:t>Propuesta de modelo para el desempeño efectivo de las organizaciones empleando el enfoque de procesos</a:t>
            </a:r>
            <a:r>
              <a:rPr lang="es-MX" dirty="0">
                <a:effectLst/>
              </a:rPr>
              <a:t> [Instituto </a:t>
            </a:r>
            <a:r>
              <a:rPr lang="es-MX" dirty="0" err="1">
                <a:effectLst/>
              </a:rPr>
              <a:t>Politecnico</a:t>
            </a:r>
            <a:r>
              <a:rPr lang="es-MX" dirty="0">
                <a:effectLst/>
              </a:rPr>
              <a:t> Nacional]. http://tesis.ipn.mx/handle/123456789/696</a:t>
            </a:r>
          </a:p>
          <a:p>
            <a:pPr marL="0" indent="0">
              <a:buNone/>
            </a:pPr>
            <a:r>
              <a:rPr lang="es-MX" dirty="0"/>
              <a:t/>
            </a:r>
            <a:br>
              <a:rPr lang="es-MX" dirty="0"/>
            </a:br>
            <a:endParaRPr lang="es-MX" dirty="0"/>
          </a:p>
          <a:p>
            <a:endParaRPr lang="es-MX" dirty="0"/>
          </a:p>
        </p:txBody>
      </p:sp>
    </p:spTree>
    <p:extLst>
      <p:ext uri="{BB962C8B-B14F-4D97-AF65-F5344CB8AC3E}">
        <p14:creationId xmlns:p14="http://schemas.microsoft.com/office/powerpoint/2010/main" val="19421426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Berlin">
  <a:themeElements>
    <a:clrScheme name="Papel">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1593</TotalTime>
  <Words>177</Words>
  <Application>Microsoft Office PowerPoint</Application>
  <PresentationFormat>Panorámica</PresentationFormat>
  <Paragraphs>25</Paragraphs>
  <Slides>4</Slides>
  <Notes>3</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4</vt:i4>
      </vt:variant>
    </vt:vector>
  </HeadingPairs>
  <TitlesOfParts>
    <vt:vector size="8" baseType="lpstr">
      <vt:lpstr>Arial</vt:lpstr>
      <vt:lpstr>Calibri</vt:lpstr>
      <vt:lpstr>Trebuchet MS</vt:lpstr>
      <vt:lpstr>1_Berlin</vt:lpstr>
      <vt:lpstr>Escuela Humano-Relacionista</vt:lpstr>
      <vt:lpstr>Presentación de PowerPoint</vt:lpstr>
      <vt:lpstr>Aportes a la Organización Tradicional</vt:lpstr>
      <vt:lpstr>Bibliografía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Escuela Humano-relacionista</dc:title>
  <dc:creator>Elian Jaén</dc:creator>
  <cp:lastModifiedBy>Elian Jaén</cp:lastModifiedBy>
  <cp:revision>11</cp:revision>
  <dcterms:created xsi:type="dcterms:W3CDTF">2014-04-17T23:07:25Z</dcterms:created>
  <dcterms:modified xsi:type="dcterms:W3CDTF">2022-08-25T00:11:49Z</dcterms:modified>
</cp:coreProperties>
</file>