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0"/>
  </p:notesMasterIdLst>
  <p:sldIdLst>
    <p:sldId id="256" r:id="rId2"/>
    <p:sldId id="257" r:id="rId3"/>
    <p:sldId id="312" r:id="rId4"/>
    <p:sldId id="313" r:id="rId5"/>
    <p:sldId id="258" r:id="rId6"/>
    <p:sldId id="259" r:id="rId7"/>
    <p:sldId id="314" r:id="rId8"/>
    <p:sldId id="315" r:id="rId9"/>
  </p:sldIdLst>
  <p:sldSz cx="9144000" cy="5143500" type="screen16x9"/>
  <p:notesSz cx="6858000" cy="9144000"/>
  <p:embeddedFontLst>
    <p:embeddedFont>
      <p:font typeface="Andika" panose="020B0604020202020204" charset="0"/>
      <p:regular r:id="rId11"/>
    </p:embeddedFont>
    <p:embeddedFont>
      <p:font typeface="Brighly Crush" panose="02000500000000000000" pitchFamily="50" charset="0"/>
      <p:bold r:id="rId12"/>
    </p:embeddedFont>
    <p:embeddedFont>
      <p:font typeface="French Script MT" panose="03020402040607040605" pitchFamily="66" charset="0"/>
      <p:regular r:id="rId13"/>
    </p:embeddedFont>
    <p:embeddedFont>
      <p:font typeface="Grand Hotel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310BE4-B9D9-4A90-974E-4CDC0F02BF5D}">
  <a:tblStyle styleId="{CF310BE4-B9D9-4A90-974E-4CDC0F02BF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d924d838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d924d8386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" y="-13"/>
            <a:ext cx="9143827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696">
            <a:off x="2129625" y="1407653"/>
            <a:ext cx="44484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232">
            <a:off x="2133920" y="3148973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251775" y="-48150"/>
            <a:ext cx="356100" cy="523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14175" y="1198150"/>
            <a:ext cx="7715700" cy="3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4175" y="535650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47" name="Google Shape;47;p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"/>
          <p:cNvSpPr/>
          <p:nvPr/>
        </p:nvSpPr>
        <p:spPr>
          <a:xfrm rot="10800000">
            <a:off x="8138210" y="-27254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1473400" y="1653050"/>
            <a:ext cx="24459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subTitle" idx="1"/>
          </p:nvPr>
        </p:nvSpPr>
        <p:spPr>
          <a:xfrm>
            <a:off x="1473250" y="2467250"/>
            <a:ext cx="24459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9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1666000" y="3144875"/>
            <a:ext cx="58119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subTitle" idx="1"/>
          </p:nvPr>
        </p:nvSpPr>
        <p:spPr>
          <a:xfrm>
            <a:off x="1666050" y="1701613"/>
            <a:ext cx="5811900" cy="12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1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1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3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9" name="Google Shape;479;p34"/>
          <p:cNvGrpSpPr/>
          <p:nvPr/>
        </p:nvGrpSpPr>
        <p:grpSpPr>
          <a:xfrm>
            <a:off x="2096377" y="1118525"/>
            <a:ext cx="4472281" cy="3677588"/>
            <a:chOff x="2096377" y="1118525"/>
            <a:chExt cx="4472281" cy="3677588"/>
          </a:xfrm>
        </p:grpSpPr>
        <p:sp>
          <p:nvSpPr>
            <p:cNvPr id="480" name="Google Shape;480;p34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4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4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4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4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4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4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4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4"/>
          <p:cNvSpPr/>
          <p:nvPr/>
        </p:nvSpPr>
        <p:spPr>
          <a:xfrm>
            <a:off x="8251775" y="0"/>
            <a:ext cx="356100" cy="521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5"/>
          <p:cNvSpPr/>
          <p:nvPr/>
        </p:nvSpPr>
        <p:spPr>
          <a:xfrm rot="10800000">
            <a:off x="8162447" y="-38904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5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5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80" r:id="rId6"/>
    <p:sldLayoutId id="214748368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38"/>
          <p:cNvGrpSpPr/>
          <p:nvPr/>
        </p:nvGrpSpPr>
        <p:grpSpPr>
          <a:xfrm>
            <a:off x="2129626" y="967949"/>
            <a:ext cx="3598696" cy="3600234"/>
            <a:chOff x="3069613" y="998421"/>
            <a:chExt cx="2886809" cy="2888043"/>
          </a:xfrm>
        </p:grpSpPr>
        <p:sp>
          <p:nvSpPr>
            <p:cNvPr id="511" name="Google Shape;511;p38"/>
            <p:cNvSpPr/>
            <p:nvPr/>
          </p:nvSpPr>
          <p:spPr>
            <a:xfrm>
              <a:off x="3069612" y="998421"/>
              <a:ext cx="2886809" cy="2888043"/>
            </a:xfrm>
            <a:custGeom>
              <a:avLst/>
              <a:gdLst/>
              <a:ahLst/>
              <a:cxnLst/>
              <a:rect l="l" t="t" r="r" b="b"/>
              <a:pathLst>
                <a:path w="14045" h="14051" extrusionOk="0">
                  <a:moveTo>
                    <a:pt x="0" y="0"/>
                  </a:moveTo>
                  <a:lnTo>
                    <a:pt x="0" y="14050"/>
                  </a:lnTo>
                  <a:lnTo>
                    <a:pt x="14044" y="14050"/>
                  </a:lnTo>
                  <a:lnTo>
                    <a:pt x="140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38"/>
            <p:cNvGrpSpPr/>
            <p:nvPr/>
          </p:nvGrpSpPr>
          <p:grpSpPr>
            <a:xfrm>
              <a:off x="3114009" y="1044051"/>
              <a:ext cx="2798031" cy="2797824"/>
              <a:chOff x="3114009" y="1044051"/>
              <a:chExt cx="2798031" cy="2797824"/>
            </a:xfrm>
          </p:grpSpPr>
          <p:sp>
            <p:nvSpPr>
              <p:cNvPr id="513" name="Google Shape;513;p38"/>
              <p:cNvSpPr/>
              <p:nvPr/>
            </p:nvSpPr>
            <p:spPr>
              <a:xfrm>
                <a:off x="3114009" y="2515520"/>
                <a:ext cx="1326555" cy="1326350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6453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6037" y="6453"/>
                    </a:lnTo>
                    <a:lnTo>
                      <a:pt x="6453" y="645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8"/>
              <p:cNvSpPr/>
              <p:nvPr/>
            </p:nvSpPr>
            <p:spPr>
              <a:xfrm>
                <a:off x="3114009" y="2300113"/>
                <a:ext cx="1541961" cy="1541756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7085" y="7501"/>
                    </a:lnTo>
                    <a:lnTo>
                      <a:pt x="7501" y="75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8"/>
              <p:cNvSpPr/>
              <p:nvPr/>
            </p:nvSpPr>
            <p:spPr>
              <a:xfrm>
                <a:off x="3114009" y="2084706"/>
                <a:ext cx="1757367" cy="1757161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8549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8133" y="8549"/>
                    </a:lnTo>
                    <a:lnTo>
                      <a:pt x="8549" y="85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8"/>
              <p:cNvSpPr/>
              <p:nvPr/>
            </p:nvSpPr>
            <p:spPr>
              <a:xfrm>
                <a:off x="3114009" y="1437251"/>
                <a:ext cx="2404612" cy="2404612"/>
              </a:xfrm>
              <a:custGeom>
                <a:avLst/>
                <a:gdLst/>
                <a:ahLst/>
                <a:cxnLst/>
                <a:rect l="l" t="t" r="r" b="b"/>
                <a:pathLst>
                  <a:path w="11699" h="11699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11283" y="11699"/>
                    </a:lnTo>
                    <a:lnTo>
                      <a:pt x="11698" y="116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8"/>
              <p:cNvSpPr/>
              <p:nvPr/>
            </p:nvSpPr>
            <p:spPr>
              <a:xfrm>
                <a:off x="3114009" y="1652658"/>
                <a:ext cx="2189207" cy="2189207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10651" extrusionOk="0">
                    <a:moveTo>
                      <a:pt x="1" y="1"/>
                    </a:moveTo>
                    <a:lnTo>
                      <a:pt x="1" y="422"/>
                    </a:lnTo>
                    <a:lnTo>
                      <a:pt x="10229" y="10651"/>
                    </a:lnTo>
                    <a:lnTo>
                      <a:pt x="10651" y="106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3114009" y="1869299"/>
                <a:ext cx="1972567" cy="1972567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597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9181" y="9597"/>
                    </a:lnTo>
                    <a:lnTo>
                      <a:pt x="9597" y="95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3114009" y="2730927"/>
                <a:ext cx="1111149" cy="1110944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05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4990" y="5405"/>
                    </a:lnTo>
                    <a:lnTo>
                      <a:pt x="5405" y="54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3114009" y="1044051"/>
                <a:ext cx="2798016" cy="2797810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612" extrusionOk="0">
                    <a:moveTo>
                      <a:pt x="1" y="0"/>
                    </a:moveTo>
                    <a:lnTo>
                      <a:pt x="1" y="234"/>
                    </a:lnTo>
                    <a:lnTo>
                      <a:pt x="13379" y="13612"/>
                    </a:lnTo>
                    <a:lnTo>
                      <a:pt x="13612" y="13612"/>
                    </a:lnTo>
                    <a:lnTo>
                      <a:pt x="13612" y="1343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5880182" y="1044051"/>
                <a:ext cx="31859" cy="3185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0" y="0"/>
                    </a:moveTo>
                    <a:lnTo>
                      <a:pt x="154" y="15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3114009" y="3378176"/>
                <a:ext cx="463698" cy="463698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256" extrusionOk="0">
                    <a:moveTo>
                      <a:pt x="1" y="1"/>
                    </a:moveTo>
                    <a:lnTo>
                      <a:pt x="1" y="416"/>
                    </a:lnTo>
                    <a:lnTo>
                      <a:pt x="1840" y="2256"/>
                    </a:lnTo>
                    <a:lnTo>
                      <a:pt x="2256" y="22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3114009" y="3593583"/>
                <a:ext cx="248292" cy="248292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8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792" y="1208"/>
                    </a:lnTo>
                    <a:lnTo>
                      <a:pt x="1208" y="12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3114009" y="2946334"/>
                <a:ext cx="895743" cy="895538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357" extrusionOk="0">
                    <a:moveTo>
                      <a:pt x="1" y="0"/>
                    </a:moveTo>
                    <a:lnTo>
                      <a:pt x="1" y="421"/>
                    </a:lnTo>
                    <a:lnTo>
                      <a:pt x="3936" y="4357"/>
                    </a:lnTo>
                    <a:lnTo>
                      <a:pt x="4357" y="43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3114009" y="3162769"/>
                <a:ext cx="679104" cy="679104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304" extrusionOk="0">
                    <a:moveTo>
                      <a:pt x="1" y="1"/>
                    </a:moveTo>
                    <a:lnTo>
                      <a:pt x="1" y="416"/>
                    </a:lnTo>
                    <a:lnTo>
                      <a:pt x="2888" y="3304"/>
                    </a:lnTo>
                    <a:lnTo>
                      <a:pt x="3304" y="33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3496727" y="1044051"/>
                <a:ext cx="2415301" cy="2415095"/>
              </a:xfrm>
              <a:custGeom>
                <a:avLst/>
                <a:gdLst/>
                <a:ahLst/>
                <a:cxnLst/>
                <a:rect l="l" t="t" r="r" b="b"/>
                <a:pathLst>
                  <a:path w="11751" h="11750" extrusionOk="0">
                    <a:moveTo>
                      <a:pt x="1" y="0"/>
                    </a:moveTo>
                    <a:lnTo>
                      <a:pt x="11750" y="11749"/>
                    </a:lnTo>
                    <a:lnTo>
                      <a:pt x="11750" y="11334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5017320" y="1044051"/>
                <a:ext cx="894716" cy="89451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4352" extrusionOk="0">
                    <a:moveTo>
                      <a:pt x="1" y="0"/>
                    </a:moveTo>
                    <a:lnTo>
                      <a:pt x="4352" y="4351"/>
                    </a:lnTo>
                    <a:lnTo>
                      <a:pt x="4352" y="3936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5232727" y="1044051"/>
                <a:ext cx="679310" cy="679104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304" extrusionOk="0">
                    <a:moveTo>
                      <a:pt x="1" y="0"/>
                    </a:moveTo>
                    <a:lnTo>
                      <a:pt x="3304" y="3304"/>
                    </a:lnTo>
                    <a:lnTo>
                      <a:pt x="3304" y="2888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4802119" y="1044051"/>
                <a:ext cx="1109916" cy="1109916"/>
              </a:xfrm>
              <a:custGeom>
                <a:avLst/>
                <a:gdLst/>
                <a:ahLst/>
                <a:cxnLst/>
                <a:rect l="l" t="t" r="r" b="b"/>
                <a:pathLst>
                  <a:path w="5400" h="5400" extrusionOk="0">
                    <a:moveTo>
                      <a:pt x="0" y="0"/>
                    </a:moveTo>
                    <a:lnTo>
                      <a:pt x="5399" y="5399"/>
                    </a:lnTo>
                    <a:lnTo>
                      <a:pt x="5399" y="498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64775" y="1044051"/>
                <a:ext cx="247265" cy="248292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208" extrusionOk="0">
                    <a:moveTo>
                      <a:pt x="0" y="0"/>
                    </a:moveTo>
                    <a:lnTo>
                      <a:pt x="1202" y="1208"/>
                    </a:lnTo>
                    <a:lnTo>
                      <a:pt x="1202" y="786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4586711" y="1044051"/>
                <a:ext cx="1325322" cy="132532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6448" extrusionOk="0">
                    <a:moveTo>
                      <a:pt x="0" y="0"/>
                    </a:moveTo>
                    <a:lnTo>
                      <a:pt x="6447" y="6447"/>
                    </a:lnTo>
                    <a:lnTo>
                      <a:pt x="6447" y="603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5448134" y="1044051"/>
                <a:ext cx="463904" cy="463698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256" extrusionOk="0">
                    <a:moveTo>
                      <a:pt x="1" y="0"/>
                    </a:moveTo>
                    <a:lnTo>
                      <a:pt x="2256" y="2256"/>
                    </a:lnTo>
                    <a:lnTo>
                      <a:pt x="2256" y="1840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4144181" y="1044051"/>
                <a:ext cx="1767850" cy="176785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8601" extrusionOk="0">
                    <a:moveTo>
                      <a:pt x="0" y="0"/>
                    </a:moveTo>
                    <a:lnTo>
                      <a:pt x="8600" y="8600"/>
                    </a:lnTo>
                    <a:lnTo>
                      <a:pt x="8600" y="818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4370071" y="1044051"/>
                <a:ext cx="1541961" cy="1541756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0" y="0"/>
                    </a:moveTo>
                    <a:lnTo>
                      <a:pt x="7501" y="7501"/>
                    </a:lnTo>
                    <a:lnTo>
                      <a:pt x="7501" y="7079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8"/>
              <p:cNvSpPr/>
              <p:nvPr/>
            </p:nvSpPr>
            <p:spPr>
              <a:xfrm>
                <a:off x="3281320" y="1044051"/>
                <a:ext cx="2630706" cy="263050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12798" extrusionOk="0">
                    <a:moveTo>
                      <a:pt x="1" y="0"/>
                    </a:moveTo>
                    <a:lnTo>
                      <a:pt x="12798" y="12797"/>
                    </a:lnTo>
                    <a:lnTo>
                      <a:pt x="12798" y="12382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8"/>
              <p:cNvSpPr/>
              <p:nvPr/>
            </p:nvSpPr>
            <p:spPr>
              <a:xfrm>
                <a:off x="3712134" y="1044051"/>
                <a:ext cx="2199895" cy="2199689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10702" extrusionOk="0">
                    <a:moveTo>
                      <a:pt x="1" y="0"/>
                    </a:moveTo>
                    <a:lnTo>
                      <a:pt x="10702" y="10702"/>
                    </a:lnTo>
                    <a:lnTo>
                      <a:pt x="10702" y="10286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8"/>
              <p:cNvSpPr/>
              <p:nvPr/>
            </p:nvSpPr>
            <p:spPr>
              <a:xfrm>
                <a:off x="3114009" y="1222050"/>
                <a:ext cx="2620018" cy="2619813"/>
              </a:xfrm>
              <a:custGeom>
                <a:avLst/>
                <a:gdLst/>
                <a:ahLst/>
                <a:cxnLst/>
                <a:rect l="l" t="t" r="r" b="b"/>
                <a:pathLst>
                  <a:path w="12747" h="12746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12331" y="12746"/>
                    </a:lnTo>
                    <a:lnTo>
                      <a:pt x="12746" y="127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8"/>
              <p:cNvSpPr/>
              <p:nvPr/>
            </p:nvSpPr>
            <p:spPr>
              <a:xfrm>
                <a:off x="3928774" y="1044051"/>
                <a:ext cx="1983255" cy="198305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9648" extrusionOk="0">
                    <a:moveTo>
                      <a:pt x="0" y="0"/>
                    </a:moveTo>
                    <a:lnTo>
                      <a:pt x="9648" y="9648"/>
                    </a:lnTo>
                    <a:lnTo>
                      <a:pt x="9648" y="923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9" name="Google Shape;539;p38"/>
            <p:cNvSpPr/>
            <p:nvPr/>
          </p:nvSpPr>
          <p:spPr>
            <a:xfrm>
              <a:off x="3376280" y="1306321"/>
              <a:ext cx="2273478" cy="2273478"/>
            </a:xfrm>
            <a:custGeom>
              <a:avLst/>
              <a:gdLst/>
              <a:ahLst/>
              <a:cxnLst/>
              <a:rect l="l" t="t" r="r" b="b"/>
              <a:pathLst>
                <a:path w="11061" h="11061" extrusionOk="0">
                  <a:moveTo>
                    <a:pt x="0" y="0"/>
                  </a:moveTo>
                  <a:lnTo>
                    <a:pt x="0" y="11060"/>
                  </a:lnTo>
                  <a:lnTo>
                    <a:pt x="11060" y="11060"/>
                  </a:lnTo>
                  <a:lnTo>
                    <a:pt x="110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3454591" y="1384633"/>
              <a:ext cx="2116651" cy="2116651"/>
            </a:xfrm>
            <a:custGeom>
              <a:avLst/>
              <a:gdLst/>
              <a:ahLst/>
              <a:cxnLst/>
              <a:rect l="l" t="t" r="r" b="b"/>
              <a:pathLst>
                <a:path w="10298" h="10298" extrusionOk="0">
                  <a:moveTo>
                    <a:pt x="1" y="1"/>
                  </a:moveTo>
                  <a:lnTo>
                    <a:pt x="1" y="10298"/>
                  </a:lnTo>
                  <a:lnTo>
                    <a:pt x="10298" y="10298"/>
                  </a:lnTo>
                  <a:lnTo>
                    <a:pt x="10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8"/>
          <p:cNvGrpSpPr/>
          <p:nvPr/>
        </p:nvGrpSpPr>
        <p:grpSpPr>
          <a:xfrm>
            <a:off x="1081361" y="535677"/>
            <a:ext cx="6475486" cy="4149481"/>
            <a:chOff x="1081361" y="535677"/>
            <a:chExt cx="6475486" cy="4149481"/>
          </a:xfrm>
        </p:grpSpPr>
        <p:grpSp>
          <p:nvGrpSpPr>
            <p:cNvPr id="542" name="Google Shape;542;p38"/>
            <p:cNvGrpSpPr/>
            <p:nvPr/>
          </p:nvGrpSpPr>
          <p:grpSpPr>
            <a:xfrm>
              <a:off x="1081361" y="613018"/>
              <a:ext cx="6475412" cy="4072140"/>
              <a:chOff x="3000303" y="998421"/>
              <a:chExt cx="2911737" cy="2888043"/>
            </a:xfrm>
          </p:grpSpPr>
          <p:sp>
            <p:nvSpPr>
              <p:cNvPr id="543" name="Google Shape;543;p38"/>
              <p:cNvSpPr/>
              <p:nvPr/>
            </p:nvSpPr>
            <p:spPr>
              <a:xfrm>
                <a:off x="3000303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4" name="Google Shape;544;p38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545" name="Google Shape;545;p38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38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38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38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38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38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38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38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38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38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38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38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38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38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38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38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38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38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38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38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38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38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38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38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38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38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1" name="Google Shape;571;p38"/>
              <p:cNvSpPr/>
              <p:nvPr/>
            </p:nvSpPr>
            <p:spPr>
              <a:xfrm>
                <a:off x="3376280" y="1306321"/>
                <a:ext cx="2273478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8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" name="Google Shape;573;p38"/>
            <p:cNvGrpSpPr/>
            <p:nvPr/>
          </p:nvGrpSpPr>
          <p:grpSpPr>
            <a:xfrm>
              <a:off x="1168338" y="535677"/>
              <a:ext cx="6388509" cy="4072140"/>
              <a:chOff x="3069613" y="998421"/>
              <a:chExt cx="2886809" cy="2888043"/>
            </a:xfrm>
          </p:grpSpPr>
          <p:sp>
            <p:nvSpPr>
              <p:cNvPr id="574" name="Google Shape;574;p38"/>
              <p:cNvSpPr/>
              <p:nvPr/>
            </p:nvSpPr>
            <p:spPr>
              <a:xfrm>
                <a:off x="3069612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rgbClr val="6E9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5" name="Google Shape;575;p38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576" name="Google Shape;576;p38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38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38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38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38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38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38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8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8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8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38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8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8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8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8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8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8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38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38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38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38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38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38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38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38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38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2" name="Google Shape;602;p38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4" name="Google Shape;604;p38"/>
          <p:cNvSpPr txBox="1">
            <a:spLocks noGrp="1"/>
          </p:cNvSpPr>
          <p:nvPr>
            <p:ph type="ctrTitle"/>
          </p:nvPr>
        </p:nvSpPr>
        <p:spPr>
          <a:xfrm rot="-696">
            <a:off x="2129625" y="1407653"/>
            <a:ext cx="44484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Modelo psicolingüístico </a:t>
            </a:r>
          </a:p>
        </p:txBody>
      </p:sp>
      <p:sp>
        <p:nvSpPr>
          <p:cNvPr id="605" name="Google Shape;605;p38"/>
          <p:cNvSpPr txBox="1">
            <a:spLocks noGrp="1"/>
          </p:cNvSpPr>
          <p:nvPr>
            <p:ph type="subTitle" idx="1"/>
          </p:nvPr>
        </p:nvSpPr>
        <p:spPr>
          <a:xfrm rot="232">
            <a:off x="2133920" y="3148973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9"/>
          <p:cNvSpPr txBox="1">
            <a:spLocks noGrp="1"/>
          </p:cNvSpPr>
          <p:nvPr>
            <p:ph type="body" idx="1"/>
          </p:nvPr>
        </p:nvSpPr>
        <p:spPr>
          <a:xfrm>
            <a:off x="714125" y="866850"/>
            <a:ext cx="7715700" cy="3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latin typeface="Brighly Crush" panose="02000500000000000000" pitchFamily="50" charset="0"/>
              </a:rPr>
              <a:t>es la ciencia que se encarga de estudiar como los hablantes adquieren, comprenden, producen y pierden el lenguaje. Debido a la naturaleza de su objeto de estudio, la psicolingüística es una ciencia interdisciplinaria.</a:t>
            </a:r>
          </a:p>
        </p:txBody>
      </p:sp>
      <p:sp>
        <p:nvSpPr>
          <p:cNvPr id="611" name="Google Shape;611;p39"/>
          <p:cNvSpPr txBox="1">
            <a:spLocks noGrp="1"/>
          </p:cNvSpPr>
          <p:nvPr>
            <p:ph type="title"/>
          </p:nvPr>
        </p:nvSpPr>
        <p:spPr>
          <a:xfrm>
            <a:off x="714175" y="535650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dirty="0"/>
              <a:t>La psicolingüística </a:t>
            </a:r>
            <a:endParaRPr sz="5400" dirty="0"/>
          </a:p>
        </p:txBody>
      </p:sp>
      <p:pic>
        <p:nvPicPr>
          <p:cNvPr id="3" name="Imagen 2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30EA5EB8-5DBE-4259-BF98-D14816AC1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77" y="3136605"/>
            <a:ext cx="3325662" cy="18193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ilo flores estantes de acuarela con plantas - TenVinilo">
            <a:extLst>
              <a:ext uri="{FF2B5EF4-FFF2-40B4-BE49-F238E27FC236}">
                <a16:creationId xmlns:a16="http://schemas.microsoft.com/office/drawing/2014/main" id="{2924B974-F8E8-41E5-AC02-DA5FE7F2A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2" y="926675"/>
            <a:ext cx="76200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2C00FB2-B772-4BEB-98C6-C822DF7BB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132" y="411340"/>
            <a:ext cx="7715700" cy="3409800"/>
          </a:xfrm>
        </p:spPr>
        <p:txBody>
          <a:bodyPr/>
          <a:lstStyle/>
          <a:p>
            <a:pPr marL="139700" indent="0" algn="ctr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ghly Crush" panose="02000500000000000000" pitchFamily="50" charset="0"/>
              </a:rPr>
              <a:t>disciplinas como la bilogía o la neurología ayudan a estudiar lingüísticamente aspectos como lo son los trastornos del habla, la perdida de la capacidad lingüística.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CB490F3-4035-4368-B912-7480DD17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37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S CULTURAS INTELIGENTES: Cómo fomentar la inteligencia colectiva">
            <a:extLst>
              <a:ext uri="{FF2B5EF4-FFF2-40B4-BE49-F238E27FC236}">
                <a16:creationId xmlns:a16="http://schemas.microsoft.com/office/drawing/2014/main" id="{6EFC0D39-1A40-4D09-90F0-7D63E54B0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69" y="0"/>
            <a:ext cx="56229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12A83AD-F42A-437C-ACE6-F38119362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482" y="645256"/>
            <a:ext cx="7715700" cy="3409800"/>
          </a:xfrm>
        </p:spPr>
        <p:txBody>
          <a:bodyPr/>
          <a:lstStyle/>
          <a:p>
            <a:pPr marL="139700" indent="0" algn="ctr">
              <a:buNone/>
            </a:pPr>
            <a:r>
              <a:rPr lang="es-MX" sz="2000" dirty="0">
                <a:latin typeface="Brighly Crush" panose="02000500000000000000" pitchFamily="50" charset="0"/>
              </a:rPr>
              <a:t>Otro ejemplo es el aporte de la</a:t>
            </a:r>
            <a:r>
              <a:rPr lang="es-MX" sz="2000" dirty="0">
                <a:effectLst/>
                <a:latin typeface="Brighly Crush" panose="02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antropología y de la sociología ya que para entender algunos mecanismos mentales, es necesario acudir a la cultura y a las convenciones sociales que pautan la conducta de cada comunidad lingüística</a:t>
            </a:r>
            <a:endParaRPr lang="es-MX" sz="2000" dirty="0">
              <a:latin typeface="Brighly Crush" panose="02000500000000000000" pitchFamily="50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A9CA9FE-4504-4909-A499-34D27BF3C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95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0"/>
          <p:cNvSpPr/>
          <p:nvPr/>
        </p:nvSpPr>
        <p:spPr>
          <a:xfrm>
            <a:off x="4701400" y="587550"/>
            <a:ext cx="3436800" cy="394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7" name="Google Shape;617;p40"/>
          <p:cNvPicPr preferRelativeResize="0"/>
          <p:nvPr/>
        </p:nvPicPr>
        <p:blipFill rotWithShape="1">
          <a:blip r:embed="rId3">
            <a:alphaModFix/>
          </a:blip>
          <a:srcRect l="21693" r="21693"/>
          <a:stretch/>
        </p:blipFill>
        <p:spPr>
          <a:xfrm>
            <a:off x="4837300" y="708150"/>
            <a:ext cx="3165000" cy="372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8" name="Google Shape;618;p40"/>
          <p:cNvGrpSpPr/>
          <p:nvPr/>
        </p:nvGrpSpPr>
        <p:grpSpPr>
          <a:xfrm rot="139264">
            <a:off x="886178" y="1447615"/>
            <a:ext cx="3778741" cy="2457734"/>
            <a:chOff x="889612" y="1444225"/>
            <a:chExt cx="3613404" cy="2294795"/>
          </a:xfrm>
        </p:grpSpPr>
        <p:sp>
          <p:nvSpPr>
            <p:cNvPr id="619" name="Google Shape;619;p40"/>
            <p:cNvSpPr/>
            <p:nvPr/>
          </p:nvSpPr>
          <p:spPr>
            <a:xfrm>
              <a:off x="889612" y="1483962"/>
              <a:ext cx="3557816" cy="2255058"/>
            </a:xfrm>
            <a:custGeom>
              <a:avLst/>
              <a:gdLst/>
              <a:ahLst/>
              <a:cxnLst/>
              <a:rect l="l" t="t" r="r" b="b"/>
              <a:pathLst>
                <a:path w="13754" h="8259" extrusionOk="0">
                  <a:moveTo>
                    <a:pt x="0" y="0"/>
                  </a:moveTo>
                  <a:lnTo>
                    <a:pt x="0" y="268"/>
                  </a:lnTo>
                  <a:lnTo>
                    <a:pt x="501" y="268"/>
                  </a:lnTo>
                  <a:cubicBezTo>
                    <a:pt x="532" y="156"/>
                    <a:pt x="621" y="105"/>
                    <a:pt x="710" y="105"/>
                  </a:cubicBezTo>
                  <a:cubicBezTo>
                    <a:pt x="822" y="105"/>
                    <a:pt x="934" y="185"/>
                    <a:pt x="934" y="330"/>
                  </a:cubicBezTo>
                  <a:cubicBezTo>
                    <a:pt x="934" y="472"/>
                    <a:pt x="823" y="551"/>
                    <a:pt x="712" y="551"/>
                  </a:cubicBezTo>
                  <a:cubicBezTo>
                    <a:pt x="622" y="551"/>
                    <a:pt x="532" y="499"/>
                    <a:pt x="501" y="387"/>
                  </a:cubicBezTo>
                  <a:lnTo>
                    <a:pt x="0" y="387"/>
                  </a:lnTo>
                  <a:lnTo>
                    <a:pt x="0" y="1020"/>
                  </a:lnTo>
                  <a:lnTo>
                    <a:pt x="501" y="1020"/>
                  </a:lnTo>
                  <a:cubicBezTo>
                    <a:pt x="532" y="911"/>
                    <a:pt x="620" y="861"/>
                    <a:pt x="710" y="861"/>
                  </a:cubicBezTo>
                  <a:cubicBezTo>
                    <a:pt x="821" y="861"/>
                    <a:pt x="934" y="940"/>
                    <a:pt x="934" y="1082"/>
                  </a:cubicBezTo>
                  <a:cubicBezTo>
                    <a:pt x="934" y="1224"/>
                    <a:pt x="823" y="1303"/>
                    <a:pt x="712" y="1303"/>
                  </a:cubicBezTo>
                  <a:cubicBezTo>
                    <a:pt x="622" y="1303"/>
                    <a:pt x="532" y="1251"/>
                    <a:pt x="501" y="1139"/>
                  </a:cubicBezTo>
                  <a:lnTo>
                    <a:pt x="0" y="1139"/>
                  </a:lnTo>
                  <a:lnTo>
                    <a:pt x="0" y="1777"/>
                  </a:lnTo>
                  <a:lnTo>
                    <a:pt x="501" y="1777"/>
                  </a:lnTo>
                  <a:cubicBezTo>
                    <a:pt x="532" y="1665"/>
                    <a:pt x="622" y="1613"/>
                    <a:pt x="712" y="1613"/>
                  </a:cubicBezTo>
                  <a:cubicBezTo>
                    <a:pt x="823" y="1613"/>
                    <a:pt x="934" y="1692"/>
                    <a:pt x="934" y="1834"/>
                  </a:cubicBezTo>
                  <a:cubicBezTo>
                    <a:pt x="934" y="1979"/>
                    <a:pt x="822" y="2060"/>
                    <a:pt x="710" y="2060"/>
                  </a:cubicBezTo>
                  <a:cubicBezTo>
                    <a:pt x="621" y="2060"/>
                    <a:pt x="532" y="2008"/>
                    <a:pt x="501" y="1897"/>
                  </a:cubicBezTo>
                  <a:lnTo>
                    <a:pt x="0" y="1897"/>
                  </a:lnTo>
                  <a:lnTo>
                    <a:pt x="0" y="2529"/>
                  </a:lnTo>
                  <a:lnTo>
                    <a:pt x="501" y="2529"/>
                  </a:lnTo>
                  <a:cubicBezTo>
                    <a:pt x="532" y="2417"/>
                    <a:pt x="622" y="2365"/>
                    <a:pt x="712" y="2365"/>
                  </a:cubicBezTo>
                  <a:cubicBezTo>
                    <a:pt x="823" y="2365"/>
                    <a:pt x="934" y="2444"/>
                    <a:pt x="934" y="2586"/>
                  </a:cubicBezTo>
                  <a:cubicBezTo>
                    <a:pt x="934" y="2731"/>
                    <a:pt x="822" y="2812"/>
                    <a:pt x="710" y="2812"/>
                  </a:cubicBezTo>
                  <a:cubicBezTo>
                    <a:pt x="621" y="2812"/>
                    <a:pt x="532" y="2760"/>
                    <a:pt x="501" y="2648"/>
                  </a:cubicBezTo>
                  <a:lnTo>
                    <a:pt x="0" y="2648"/>
                  </a:lnTo>
                  <a:lnTo>
                    <a:pt x="0" y="3286"/>
                  </a:lnTo>
                  <a:lnTo>
                    <a:pt x="501" y="3286"/>
                  </a:lnTo>
                  <a:cubicBezTo>
                    <a:pt x="532" y="3174"/>
                    <a:pt x="623" y="3123"/>
                    <a:pt x="714" y="3123"/>
                  </a:cubicBezTo>
                  <a:cubicBezTo>
                    <a:pt x="827" y="3123"/>
                    <a:pt x="940" y="3202"/>
                    <a:pt x="940" y="3343"/>
                  </a:cubicBezTo>
                  <a:cubicBezTo>
                    <a:pt x="940" y="3489"/>
                    <a:pt x="826" y="3569"/>
                    <a:pt x="713" y="3569"/>
                  </a:cubicBezTo>
                  <a:cubicBezTo>
                    <a:pt x="622" y="3569"/>
                    <a:pt x="532" y="3517"/>
                    <a:pt x="501" y="3406"/>
                  </a:cubicBezTo>
                  <a:lnTo>
                    <a:pt x="0" y="3406"/>
                  </a:lnTo>
                  <a:lnTo>
                    <a:pt x="0" y="4038"/>
                  </a:lnTo>
                  <a:lnTo>
                    <a:pt x="501" y="4038"/>
                  </a:lnTo>
                  <a:cubicBezTo>
                    <a:pt x="532" y="3926"/>
                    <a:pt x="622" y="3874"/>
                    <a:pt x="712" y="3874"/>
                  </a:cubicBezTo>
                  <a:cubicBezTo>
                    <a:pt x="823" y="3874"/>
                    <a:pt x="934" y="3953"/>
                    <a:pt x="934" y="4095"/>
                  </a:cubicBezTo>
                  <a:cubicBezTo>
                    <a:pt x="934" y="4240"/>
                    <a:pt x="822" y="4321"/>
                    <a:pt x="710" y="4321"/>
                  </a:cubicBezTo>
                  <a:cubicBezTo>
                    <a:pt x="621" y="4321"/>
                    <a:pt x="532" y="4269"/>
                    <a:pt x="501" y="4158"/>
                  </a:cubicBezTo>
                  <a:lnTo>
                    <a:pt x="0" y="4158"/>
                  </a:lnTo>
                  <a:lnTo>
                    <a:pt x="0" y="4790"/>
                  </a:lnTo>
                  <a:lnTo>
                    <a:pt x="501" y="4790"/>
                  </a:lnTo>
                  <a:cubicBezTo>
                    <a:pt x="532" y="4678"/>
                    <a:pt x="621" y="4627"/>
                    <a:pt x="710" y="4627"/>
                  </a:cubicBezTo>
                  <a:cubicBezTo>
                    <a:pt x="822" y="4627"/>
                    <a:pt x="934" y="4707"/>
                    <a:pt x="934" y="4852"/>
                  </a:cubicBezTo>
                  <a:cubicBezTo>
                    <a:pt x="934" y="4994"/>
                    <a:pt x="823" y="5073"/>
                    <a:pt x="712" y="5073"/>
                  </a:cubicBezTo>
                  <a:cubicBezTo>
                    <a:pt x="622" y="5073"/>
                    <a:pt x="532" y="5021"/>
                    <a:pt x="501" y="4909"/>
                  </a:cubicBezTo>
                  <a:lnTo>
                    <a:pt x="0" y="4909"/>
                  </a:lnTo>
                  <a:lnTo>
                    <a:pt x="0" y="5542"/>
                  </a:lnTo>
                  <a:lnTo>
                    <a:pt x="501" y="5542"/>
                  </a:lnTo>
                  <a:cubicBezTo>
                    <a:pt x="532" y="5433"/>
                    <a:pt x="620" y="5383"/>
                    <a:pt x="710" y="5383"/>
                  </a:cubicBezTo>
                  <a:cubicBezTo>
                    <a:pt x="821" y="5383"/>
                    <a:pt x="934" y="5462"/>
                    <a:pt x="934" y="5604"/>
                  </a:cubicBezTo>
                  <a:cubicBezTo>
                    <a:pt x="934" y="5746"/>
                    <a:pt x="823" y="5825"/>
                    <a:pt x="712" y="5825"/>
                  </a:cubicBezTo>
                  <a:cubicBezTo>
                    <a:pt x="622" y="5825"/>
                    <a:pt x="532" y="5773"/>
                    <a:pt x="501" y="5661"/>
                  </a:cubicBezTo>
                  <a:lnTo>
                    <a:pt x="0" y="5661"/>
                  </a:lnTo>
                  <a:lnTo>
                    <a:pt x="0" y="6299"/>
                  </a:lnTo>
                  <a:lnTo>
                    <a:pt x="501" y="6299"/>
                  </a:lnTo>
                  <a:cubicBezTo>
                    <a:pt x="532" y="6187"/>
                    <a:pt x="622" y="6135"/>
                    <a:pt x="712" y="6135"/>
                  </a:cubicBezTo>
                  <a:cubicBezTo>
                    <a:pt x="823" y="6135"/>
                    <a:pt x="934" y="6214"/>
                    <a:pt x="934" y="6356"/>
                  </a:cubicBezTo>
                  <a:cubicBezTo>
                    <a:pt x="934" y="6501"/>
                    <a:pt x="822" y="6582"/>
                    <a:pt x="710" y="6582"/>
                  </a:cubicBezTo>
                  <a:cubicBezTo>
                    <a:pt x="621" y="6582"/>
                    <a:pt x="532" y="6530"/>
                    <a:pt x="501" y="6419"/>
                  </a:cubicBezTo>
                  <a:lnTo>
                    <a:pt x="0" y="6419"/>
                  </a:lnTo>
                  <a:lnTo>
                    <a:pt x="0" y="7051"/>
                  </a:lnTo>
                  <a:lnTo>
                    <a:pt x="501" y="7051"/>
                  </a:lnTo>
                  <a:cubicBezTo>
                    <a:pt x="532" y="6939"/>
                    <a:pt x="621" y="6888"/>
                    <a:pt x="710" y="6888"/>
                  </a:cubicBezTo>
                  <a:cubicBezTo>
                    <a:pt x="822" y="6888"/>
                    <a:pt x="934" y="6968"/>
                    <a:pt x="934" y="7113"/>
                  </a:cubicBezTo>
                  <a:cubicBezTo>
                    <a:pt x="934" y="7255"/>
                    <a:pt x="823" y="7334"/>
                    <a:pt x="712" y="7334"/>
                  </a:cubicBezTo>
                  <a:cubicBezTo>
                    <a:pt x="622" y="7334"/>
                    <a:pt x="532" y="7282"/>
                    <a:pt x="501" y="7170"/>
                  </a:cubicBezTo>
                  <a:lnTo>
                    <a:pt x="0" y="7170"/>
                  </a:lnTo>
                  <a:lnTo>
                    <a:pt x="0" y="7803"/>
                  </a:lnTo>
                  <a:lnTo>
                    <a:pt x="501" y="7803"/>
                  </a:lnTo>
                  <a:cubicBezTo>
                    <a:pt x="532" y="7691"/>
                    <a:pt x="621" y="7639"/>
                    <a:pt x="710" y="7639"/>
                  </a:cubicBezTo>
                  <a:cubicBezTo>
                    <a:pt x="822" y="7639"/>
                    <a:pt x="934" y="7720"/>
                    <a:pt x="934" y="7865"/>
                  </a:cubicBezTo>
                  <a:cubicBezTo>
                    <a:pt x="934" y="8007"/>
                    <a:pt x="823" y="8086"/>
                    <a:pt x="712" y="8086"/>
                  </a:cubicBezTo>
                  <a:cubicBezTo>
                    <a:pt x="622" y="8086"/>
                    <a:pt x="532" y="8034"/>
                    <a:pt x="501" y="7922"/>
                  </a:cubicBezTo>
                  <a:lnTo>
                    <a:pt x="0" y="7922"/>
                  </a:lnTo>
                  <a:lnTo>
                    <a:pt x="0" y="8258"/>
                  </a:lnTo>
                  <a:lnTo>
                    <a:pt x="13538" y="8247"/>
                  </a:lnTo>
                  <a:cubicBezTo>
                    <a:pt x="13486" y="8247"/>
                    <a:pt x="13469" y="8224"/>
                    <a:pt x="13481" y="8173"/>
                  </a:cubicBezTo>
                  <a:cubicBezTo>
                    <a:pt x="13486" y="8150"/>
                    <a:pt x="13498" y="8133"/>
                    <a:pt x="13486" y="8110"/>
                  </a:cubicBezTo>
                  <a:cubicBezTo>
                    <a:pt x="13446" y="8059"/>
                    <a:pt x="13452" y="7990"/>
                    <a:pt x="13446" y="7928"/>
                  </a:cubicBezTo>
                  <a:cubicBezTo>
                    <a:pt x="13441" y="7916"/>
                    <a:pt x="13441" y="7905"/>
                    <a:pt x="13446" y="7888"/>
                  </a:cubicBezTo>
                  <a:lnTo>
                    <a:pt x="13446" y="7831"/>
                  </a:lnTo>
                  <a:cubicBezTo>
                    <a:pt x="13441" y="7820"/>
                    <a:pt x="13441" y="7808"/>
                    <a:pt x="13441" y="7797"/>
                  </a:cubicBezTo>
                  <a:cubicBezTo>
                    <a:pt x="13435" y="7785"/>
                    <a:pt x="13435" y="7774"/>
                    <a:pt x="13429" y="7763"/>
                  </a:cubicBezTo>
                  <a:cubicBezTo>
                    <a:pt x="13418" y="7746"/>
                    <a:pt x="13407" y="7723"/>
                    <a:pt x="13407" y="7700"/>
                  </a:cubicBezTo>
                  <a:cubicBezTo>
                    <a:pt x="13401" y="7683"/>
                    <a:pt x="13390" y="7666"/>
                    <a:pt x="13367" y="7654"/>
                  </a:cubicBezTo>
                  <a:cubicBezTo>
                    <a:pt x="13350" y="7649"/>
                    <a:pt x="13344" y="7632"/>
                    <a:pt x="13355" y="7615"/>
                  </a:cubicBezTo>
                  <a:cubicBezTo>
                    <a:pt x="13367" y="7597"/>
                    <a:pt x="13367" y="7580"/>
                    <a:pt x="13361" y="7558"/>
                  </a:cubicBezTo>
                  <a:cubicBezTo>
                    <a:pt x="13367" y="7501"/>
                    <a:pt x="13355" y="7449"/>
                    <a:pt x="13333" y="7392"/>
                  </a:cubicBezTo>
                  <a:cubicBezTo>
                    <a:pt x="13321" y="7375"/>
                    <a:pt x="13327" y="7353"/>
                    <a:pt x="13315" y="7336"/>
                  </a:cubicBezTo>
                  <a:cubicBezTo>
                    <a:pt x="13281" y="7261"/>
                    <a:pt x="13327" y="7210"/>
                    <a:pt x="13367" y="7159"/>
                  </a:cubicBezTo>
                  <a:lnTo>
                    <a:pt x="13367" y="7153"/>
                  </a:lnTo>
                  <a:cubicBezTo>
                    <a:pt x="13378" y="7136"/>
                    <a:pt x="13390" y="7119"/>
                    <a:pt x="13390" y="7096"/>
                  </a:cubicBezTo>
                  <a:cubicBezTo>
                    <a:pt x="13390" y="7074"/>
                    <a:pt x="13390" y="7056"/>
                    <a:pt x="13384" y="7034"/>
                  </a:cubicBezTo>
                  <a:cubicBezTo>
                    <a:pt x="13367" y="7005"/>
                    <a:pt x="13367" y="6971"/>
                    <a:pt x="13384" y="6937"/>
                  </a:cubicBezTo>
                  <a:cubicBezTo>
                    <a:pt x="13390" y="6925"/>
                    <a:pt x="13395" y="6914"/>
                    <a:pt x="13390" y="6897"/>
                  </a:cubicBezTo>
                  <a:cubicBezTo>
                    <a:pt x="13372" y="6874"/>
                    <a:pt x="13372" y="6840"/>
                    <a:pt x="13355" y="6812"/>
                  </a:cubicBezTo>
                  <a:cubicBezTo>
                    <a:pt x="13333" y="6760"/>
                    <a:pt x="13321" y="6709"/>
                    <a:pt x="13327" y="6652"/>
                  </a:cubicBezTo>
                  <a:cubicBezTo>
                    <a:pt x="13321" y="6618"/>
                    <a:pt x="13298" y="6607"/>
                    <a:pt x="13281" y="6584"/>
                  </a:cubicBezTo>
                  <a:cubicBezTo>
                    <a:pt x="13253" y="6550"/>
                    <a:pt x="13224" y="6510"/>
                    <a:pt x="13207" y="6464"/>
                  </a:cubicBezTo>
                  <a:cubicBezTo>
                    <a:pt x="13207" y="6453"/>
                    <a:pt x="13202" y="6436"/>
                    <a:pt x="13202" y="6419"/>
                  </a:cubicBezTo>
                  <a:cubicBezTo>
                    <a:pt x="13196" y="6396"/>
                    <a:pt x="13196" y="6379"/>
                    <a:pt x="13184" y="6362"/>
                  </a:cubicBezTo>
                  <a:cubicBezTo>
                    <a:pt x="13179" y="6345"/>
                    <a:pt x="13167" y="6333"/>
                    <a:pt x="13156" y="6327"/>
                  </a:cubicBezTo>
                  <a:cubicBezTo>
                    <a:pt x="13139" y="6316"/>
                    <a:pt x="13156" y="6288"/>
                    <a:pt x="13156" y="6271"/>
                  </a:cubicBezTo>
                  <a:cubicBezTo>
                    <a:pt x="13156" y="6253"/>
                    <a:pt x="13156" y="6236"/>
                    <a:pt x="13145" y="6225"/>
                  </a:cubicBezTo>
                  <a:cubicBezTo>
                    <a:pt x="13110" y="6179"/>
                    <a:pt x="13093" y="6122"/>
                    <a:pt x="13099" y="6066"/>
                  </a:cubicBezTo>
                  <a:cubicBezTo>
                    <a:pt x="13099" y="6020"/>
                    <a:pt x="13088" y="5974"/>
                    <a:pt x="13065" y="5935"/>
                  </a:cubicBezTo>
                  <a:cubicBezTo>
                    <a:pt x="13053" y="5929"/>
                    <a:pt x="13053" y="5923"/>
                    <a:pt x="13053" y="5917"/>
                  </a:cubicBezTo>
                  <a:cubicBezTo>
                    <a:pt x="13065" y="5883"/>
                    <a:pt x="13042" y="5849"/>
                    <a:pt x="13036" y="5821"/>
                  </a:cubicBezTo>
                  <a:cubicBezTo>
                    <a:pt x="13031" y="5809"/>
                    <a:pt x="13031" y="5798"/>
                    <a:pt x="13031" y="5786"/>
                  </a:cubicBezTo>
                  <a:cubicBezTo>
                    <a:pt x="13036" y="5752"/>
                    <a:pt x="13031" y="5712"/>
                    <a:pt x="13014" y="5678"/>
                  </a:cubicBezTo>
                  <a:lnTo>
                    <a:pt x="13002" y="5655"/>
                  </a:lnTo>
                  <a:cubicBezTo>
                    <a:pt x="12997" y="5644"/>
                    <a:pt x="12997" y="5638"/>
                    <a:pt x="12991" y="5621"/>
                  </a:cubicBezTo>
                  <a:lnTo>
                    <a:pt x="12991" y="5604"/>
                  </a:lnTo>
                  <a:cubicBezTo>
                    <a:pt x="12979" y="5559"/>
                    <a:pt x="12957" y="5513"/>
                    <a:pt x="12985" y="5462"/>
                  </a:cubicBezTo>
                  <a:cubicBezTo>
                    <a:pt x="13002" y="5439"/>
                    <a:pt x="12985" y="5416"/>
                    <a:pt x="12974" y="5399"/>
                  </a:cubicBezTo>
                  <a:cubicBezTo>
                    <a:pt x="12968" y="5382"/>
                    <a:pt x="12962" y="5371"/>
                    <a:pt x="12962" y="5354"/>
                  </a:cubicBezTo>
                  <a:cubicBezTo>
                    <a:pt x="12951" y="5302"/>
                    <a:pt x="12951" y="5240"/>
                    <a:pt x="12962" y="5188"/>
                  </a:cubicBezTo>
                  <a:cubicBezTo>
                    <a:pt x="12974" y="5160"/>
                    <a:pt x="12991" y="5131"/>
                    <a:pt x="13008" y="5109"/>
                  </a:cubicBezTo>
                  <a:cubicBezTo>
                    <a:pt x="13025" y="5080"/>
                    <a:pt x="13036" y="5046"/>
                    <a:pt x="13042" y="5012"/>
                  </a:cubicBezTo>
                  <a:cubicBezTo>
                    <a:pt x="13042" y="5001"/>
                    <a:pt x="13042" y="4983"/>
                    <a:pt x="13048" y="4972"/>
                  </a:cubicBezTo>
                  <a:cubicBezTo>
                    <a:pt x="13053" y="4961"/>
                    <a:pt x="13053" y="4955"/>
                    <a:pt x="13053" y="4944"/>
                  </a:cubicBezTo>
                  <a:cubicBezTo>
                    <a:pt x="13059" y="4938"/>
                    <a:pt x="13059" y="4932"/>
                    <a:pt x="13053" y="4926"/>
                  </a:cubicBezTo>
                  <a:cubicBezTo>
                    <a:pt x="13053" y="4915"/>
                    <a:pt x="13048" y="4898"/>
                    <a:pt x="13048" y="4887"/>
                  </a:cubicBezTo>
                  <a:cubicBezTo>
                    <a:pt x="13048" y="4852"/>
                    <a:pt x="13059" y="4818"/>
                    <a:pt x="13076" y="4784"/>
                  </a:cubicBezTo>
                  <a:cubicBezTo>
                    <a:pt x="13093" y="4767"/>
                    <a:pt x="13099" y="4739"/>
                    <a:pt x="13088" y="4716"/>
                  </a:cubicBezTo>
                  <a:cubicBezTo>
                    <a:pt x="13071" y="4693"/>
                    <a:pt x="13099" y="4676"/>
                    <a:pt x="13093" y="4653"/>
                  </a:cubicBezTo>
                  <a:cubicBezTo>
                    <a:pt x="13088" y="4636"/>
                    <a:pt x="13088" y="4619"/>
                    <a:pt x="13082" y="4596"/>
                  </a:cubicBezTo>
                  <a:cubicBezTo>
                    <a:pt x="13071" y="4573"/>
                    <a:pt x="13076" y="4545"/>
                    <a:pt x="13105" y="4528"/>
                  </a:cubicBezTo>
                  <a:cubicBezTo>
                    <a:pt x="13116" y="4516"/>
                    <a:pt x="13122" y="4494"/>
                    <a:pt x="13110" y="4482"/>
                  </a:cubicBezTo>
                  <a:cubicBezTo>
                    <a:pt x="13088" y="4454"/>
                    <a:pt x="13076" y="4420"/>
                    <a:pt x="13076" y="4385"/>
                  </a:cubicBezTo>
                  <a:cubicBezTo>
                    <a:pt x="13071" y="4340"/>
                    <a:pt x="13076" y="4289"/>
                    <a:pt x="13099" y="4243"/>
                  </a:cubicBezTo>
                  <a:cubicBezTo>
                    <a:pt x="13099" y="4237"/>
                    <a:pt x="13105" y="4232"/>
                    <a:pt x="13099" y="4220"/>
                  </a:cubicBezTo>
                  <a:cubicBezTo>
                    <a:pt x="13093" y="4215"/>
                    <a:pt x="13088" y="4209"/>
                    <a:pt x="13088" y="4203"/>
                  </a:cubicBezTo>
                  <a:cubicBezTo>
                    <a:pt x="13076" y="4186"/>
                    <a:pt x="13071" y="4169"/>
                    <a:pt x="13071" y="4146"/>
                  </a:cubicBezTo>
                  <a:cubicBezTo>
                    <a:pt x="13065" y="4118"/>
                    <a:pt x="13059" y="4089"/>
                    <a:pt x="13053" y="4061"/>
                  </a:cubicBezTo>
                  <a:cubicBezTo>
                    <a:pt x="13048" y="4021"/>
                    <a:pt x="13048" y="3987"/>
                    <a:pt x="13053" y="3947"/>
                  </a:cubicBezTo>
                  <a:cubicBezTo>
                    <a:pt x="13059" y="3907"/>
                    <a:pt x="13048" y="3867"/>
                    <a:pt x="13025" y="3833"/>
                  </a:cubicBezTo>
                  <a:cubicBezTo>
                    <a:pt x="13002" y="3799"/>
                    <a:pt x="13002" y="3759"/>
                    <a:pt x="13025" y="3725"/>
                  </a:cubicBezTo>
                  <a:cubicBezTo>
                    <a:pt x="13065" y="3656"/>
                    <a:pt x="13093" y="3582"/>
                    <a:pt x="13116" y="3508"/>
                  </a:cubicBezTo>
                  <a:cubicBezTo>
                    <a:pt x="13116" y="3491"/>
                    <a:pt x="13122" y="3480"/>
                    <a:pt x="13128" y="3469"/>
                  </a:cubicBezTo>
                  <a:cubicBezTo>
                    <a:pt x="13133" y="3451"/>
                    <a:pt x="13145" y="3434"/>
                    <a:pt x="13150" y="3417"/>
                  </a:cubicBezTo>
                  <a:lnTo>
                    <a:pt x="13150" y="3412"/>
                  </a:lnTo>
                  <a:cubicBezTo>
                    <a:pt x="13167" y="3383"/>
                    <a:pt x="13167" y="3349"/>
                    <a:pt x="13179" y="3320"/>
                  </a:cubicBezTo>
                  <a:cubicBezTo>
                    <a:pt x="13190" y="3281"/>
                    <a:pt x="13190" y="3241"/>
                    <a:pt x="13179" y="3201"/>
                  </a:cubicBezTo>
                  <a:cubicBezTo>
                    <a:pt x="13173" y="3189"/>
                    <a:pt x="13173" y="3178"/>
                    <a:pt x="13179" y="3167"/>
                  </a:cubicBezTo>
                  <a:cubicBezTo>
                    <a:pt x="13196" y="3104"/>
                    <a:pt x="13224" y="3041"/>
                    <a:pt x="13264" y="2984"/>
                  </a:cubicBezTo>
                  <a:cubicBezTo>
                    <a:pt x="13264" y="2979"/>
                    <a:pt x="13270" y="2973"/>
                    <a:pt x="13270" y="2962"/>
                  </a:cubicBezTo>
                  <a:cubicBezTo>
                    <a:pt x="13264" y="2945"/>
                    <a:pt x="13281" y="2927"/>
                    <a:pt x="13287" y="2927"/>
                  </a:cubicBezTo>
                  <a:cubicBezTo>
                    <a:pt x="13298" y="2922"/>
                    <a:pt x="13298" y="2910"/>
                    <a:pt x="13298" y="2899"/>
                  </a:cubicBezTo>
                  <a:cubicBezTo>
                    <a:pt x="13298" y="2876"/>
                    <a:pt x="13298" y="2853"/>
                    <a:pt x="13293" y="2825"/>
                  </a:cubicBezTo>
                  <a:cubicBezTo>
                    <a:pt x="13281" y="2808"/>
                    <a:pt x="13298" y="2791"/>
                    <a:pt x="13310" y="2779"/>
                  </a:cubicBezTo>
                  <a:cubicBezTo>
                    <a:pt x="13321" y="2762"/>
                    <a:pt x="13333" y="2745"/>
                    <a:pt x="13344" y="2728"/>
                  </a:cubicBezTo>
                  <a:cubicBezTo>
                    <a:pt x="13350" y="2717"/>
                    <a:pt x="13361" y="2705"/>
                    <a:pt x="13372" y="2700"/>
                  </a:cubicBezTo>
                  <a:cubicBezTo>
                    <a:pt x="13378" y="2694"/>
                    <a:pt x="13372" y="2688"/>
                    <a:pt x="13372" y="2677"/>
                  </a:cubicBezTo>
                  <a:cubicBezTo>
                    <a:pt x="13372" y="2677"/>
                    <a:pt x="13372" y="2677"/>
                    <a:pt x="13372" y="2671"/>
                  </a:cubicBezTo>
                  <a:cubicBezTo>
                    <a:pt x="13355" y="2631"/>
                    <a:pt x="13367" y="2580"/>
                    <a:pt x="13401" y="2552"/>
                  </a:cubicBezTo>
                  <a:cubicBezTo>
                    <a:pt x="13424" y="2523"/>
                    <a:pt x="13441" y="2489"/>
                    <a:pt x="13452" y="2455"/>
                  </a:cubicBezTo>
                  <a:cubicBezTo>
                    <a:pt x="13464" y="2426"/>
                    <a:pt x="13486" y="2404"/>
                    <a:pt x="13515" y="2381"/>
                  </a:cubicBezTo>
                  <a:cubicBezTo>
                    <a:pt x="13566" y="2347"/>
                    <a:pt x="13583" y="2278"/>
                    <a:pt x="13566" y="2216"/>
                  </a:cubicBezTo>
                  <a:cubicBezTo>
                    <a:pt x="13555" y="2193"/>
                    <a:pt x="13566" y="2164"/>
                    <a:pt x="13589" y="2147"/>
                  </a:cubicBezTo>
                  <a:cubicBezTo>
                    <a:pt x="13606" y="2124"/>
                    <a:pt x="13612" y="2102"/>
                    <a:pt x="13606" y="2073"/>
                  </a:cubicBezTo>
                  <a:cubicBezTo>
                    <a:pt x="13612" y="2050"/>
                    <a:pt x="13617" y="2022"/>
                    <a:pt x="13617" y="1993"/>
                  </a:cubicBezTo>
                  <a:cubicBezTo>
                    <a:pt x="13623" y="1982"/>
                    <a:pt x="13623" y="1965"/>
                    <a:pt x="13623" y="1954"/>
                  </a:cubicBezTo>
                  <a:lnTo>
                    <a:pt x="13623" y="1937"/>
                  </a:lnTo>
                  <a:cubicBezTo>
                    <a:pt x="13623" y="1897"/>
                    <a:pt x="13629" y="1857"/>
                    <a:pt x="13629" y="1817"/>
                  </a:cubicBezTo>
                  <a:cubicBezTo>
                    <a:pt x="13663" y="1788"/>
                    <a:pt x="13669" y="1737"/>
                    <a:pt x="13646" y="1697"/>
                  </a:cubicBezTo>
                  <a:cubicBezTo>
                    <a:pt x="13669" y="1675"/>
                    <a:pt x="13651" y="1646"/>
                    <a:pt x="13674" y="1623"/>
                  </a:cubicBezTo>
                  <a:cubicBezTo>
                    <a:pt x="13686" y="1600"/>
                    <a:pt x="13691" y="1572"/>
                    <a:pt x="13686" y="1549"/>
                  </a:cubicBezTo>
                  <a:cubicBezTo>
                    <a:pt x="13686" y="1526"/>
                    <a:pt x="13691" y="1504"/>
                    <a:pt x="13703" y="1487"/>
                  </a:cubicBezTo>
                  <a:cubicBezTo>
                    <a:pt x="13737" y="1447"/>
                    <a:pt x="13737" y="1390"/>
                    <a:pt x="13714" y="1344"/>
                  </a:cubicBezTo>
                  <a:cubicBezTo>
                    <a:pt x="13714" y="1339"/>
                    <a:pt x="13708" y="1339"/>
                    <a:pt x="13708" y="1333"/>
                  </a:cubicBezTo>
                  <a:cubicBezTo>
                    <a:pt x="13708" y="1310"/>
                    <a:pt x="13703" y="1287"/>
                    <a:pt x="13691" y="1264"/>
                  </a:cubicBezTo>
                  <a:cubicBezTo>
                    <a:pt x="13686" y="1253"/>
                    <a:pt x="13686" y="1236"/>
                    <a:pt x="13680" y="1219"/>
                  </a:cubicBezTo>
                  <a:lnTo>
                    <a:pt x="13680" y="1208"/>
                  </a:lnTo>
                  <a:cubicBezTo>
                    <a:pt x="13674" y="1173"/>
                    <a:pt x="13663" y="1133"/>
                    <a:pt x="13646" y="1099"/>
                  </a:cubicBezTo>
                  <a:cubicBezTo>
                    <a:pt x="13623" y="1042"/>
                    <a:pt x="13623" y="974"/>
                    <a:pt x="13657" y="923"/>
                  </a:cubicBezTo>
                  <a:cubicBezTo>
                    <a:pt x="13663" y="906"/>
                    <a:pt x="13657" y="894"/>
                    <a:pt x="13657" y="883"/>
                  </a:cubicBezTo>
                  <a:cubicBezTo>
                    <a:pt x="13663" y="843"/>
                    <a:pt x="13663" y="803"/>
                    <a:pt x="13663" y="763"/>
                  </a:cubicBezTo>
                  <a:cubicBezTo>
                    <a:pt x="13663" y="746"/>
                    <a:pt x="13674" y="723"/>
                    <a:pt x="13686" y="706"/>
                  </a:cubicBezTo>
                  <a:cubicBezTo>
                    <a:pt x="13708" y="666"/>
                    <a:pt x="13726" y="627"/>
                    <a:pt x="13743" y="587"/>
                  </a:cubicBezTo>
                  <a:cubicBezTo>
                    <a:pt x="13754" y="570"/>
                    <a:pt x="13754" y="553"/>
                    <a:pt x="13748" y="530"/>
                  </a:cubicBezTo>
                  <a:cubicBezTo>
                    <a:pt x="13748" y="518"/>
                    <a:pt x="13748" y="513"/>
                    <a:pt x="13743" y="501"/>
                  </a:cubicBezTo>
                  <a:cubicBezTo>
                    <a:pt x="13743" y="496"/>
                    <a:pt x="13737" y="484"/>
                    <a:pt x="13737" y="473"/>
                  </a:cubicBezTo>
                  <a:cubicBezTo>
                    <a:pt x="13731" y="461"/>
                    <a:pt x="13731" y="450"/>
                    <a:pt x="13737" y="439"/>
                  </a:cubicBezTo>
                  <a:cubicBezTo>
                    <a:pt x="13737" y="433"/>
                    <a:pt x="13737" y="427"/>
                    <a:pt x="13737" y="422"/>
                  </a:cubicBezTo>
                  <a:cubicBezTo>
                    <a:pt x="13714" y="370"/>
                    <a:pt x="13731" y="313"/>
                    <a:pt x="13703" y="262"/>
                  </a:cubicBezTo>
                  <a:cubicBezTo>
                    <a:pt x="13697" y="245"/>
                    <a:pt x="13691" y="228"/>
                    <a:pt x="13697" y="211"/>
                  </a:cubicBezTo>
                  <a:cubicBezTo>
                    <a:pt x="13714" y="171"/>
                    <a:pt x="13714" y="120"/>
                    <a:pt x="13708" y="74"/>
                  </a:cubicBezTo>
                  <a:cubicBezTo>
                    <a:pt x="13703" y="63"/>
                    <a:pt x="13703" y="46"/>
                    <a:pt x="13708" y="34"/>
                  </a:cubicBezTo>
                  <a:cubicBezTo>
                    <a:pt x="13708" y="12"/>
                    <a:pt x="13714" y="0"/>
                    <a:pt x="13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945200" y="1444225"/>
              <a:ext cx="3557816" cy="2255058"/>
            </a:xfrm>
            <a:custGeom>
              <a:avLst/>
              <a:gdLst/>
              <a:ahLst/>
              <a:cxnLst/>
              <a:rect l="l" t="t" r="r" b="b"/>
              <a:pathLst>
                <a:path w="13754" h="8259" extrusionOk="0">
                  <a:moveTo>
                    <a:pt x="0" y="0"/>
                  </a:moveTo>
                  <a:lnTo>
                    <a:pt x="0" y="268"/>
                  </a:lnTo>
                  <a:lnTo>
                    <a:pt x="501" y="268"/>
                  </a:lnTo>
                  <a:cubicBezTo>
                    <a:pt x="532" y="156"/>
                    <a:pt x="621" y="105"/>
                    <a:pt x="710" y="105"/>
                  </a:cubicBezTo>
                  <a:cubicBezTo>
                    <a:pt x="822" y="105"/>
                    <a:pt x="934" y="185"/>
                    <a:pt x="934" y="330"/>
                  </a:cubicBezTo>
                  <a:cubicBezTo>
                    <a:pt x="934" y="472"/>
                    <a:pt x="823" y="551"/>
                    <a:pt x="712" y="551"/>
                  </a:cubicBezTo>
                  <a:cubicBezTo>
                    <a:pt x="622" y="551"/>
                    <a:pt x="532" y="499"/>
                    <a:pt x="501" y="387"/>
                  </a:cubicBezTo>
                  <a:lnTo>
                    <a:pt x="0" y="387"/>
                  </a:lnTo>
                  <a:lnTo>
                    <a:pt x="0" y="1020"/>
                  </a:lnTo>
                  <a:lnTo>
                    <a:pt x="501" y="1020"/>
                  </a:lnTo>
                  <a:cubicBezTo>
                    <a:pt x="532" y="911"/>
                    <a:pt x="620" y="861"/>
                    <a:pt x="710" y="861"/>
                  </a:cubicBezTo>
                  <a:cubicBezTo>
                    <a:pt x="821" y="861"/>
                    <a:pt x="934" y="940"/>
                    <a:pt x="934" y="1082"/>
                  </a:cubicBezTo>
                  <a:cubicBezTo>
                    <a:pt x="934" y="1224"/>
                    <a:pt x="823" y="1303"/>
                    <a:pt x="712" y="1303"/>
                  </a:cubicBezTo>
                  <a:cubicBezTo>
                    <a:pt x="622" y="1303"/>
                    <a:pt x="532" y="1251"/>
                    <a:pt x="501" y="1139"/>
                  </a:cubicBezTo>
                  <a:lnTo>
                    <a:pt x="0" y="1139"/>
                  </a:lnTo>
                  <a:lnTo>
                    <a:pt x="0" y="1777"/>
                  </a:lnTo>
                  <a:lnTo>
                    <a:pt x="501" y="1777"/>
                  </a:lnTo>
                  <a:cubicBezTo>
                    <a:pt x="532" y="1665"/>
                    <a:pt x="622" y="1613"/>
                    <a:pt x="712" y="1613"/>
                  </a:cubicBezTo>
                  <a:cubicBezTo>
                    <a:pt x="823" y="1613"/>
                    <a:pt x="934" y="1692"/>
                    <a:pt x="934" y="1834"/>
                  </a:cubicBezTo>
                  <a:cubicBezTo>
                    <a:pt x="934" y="1979"/>
                    <a:pt x="822" y="2060"/>
                    <a:pt x="710" y="2060"/>
                  </a:cubicBezTo>
                  <a:cubicBezTo>
                    <a:pt x="621" y="2060"/>
                    <a:pt x="532" y="2008"/>
                    <a:pt x="501" y="1897"/>
                  </a:cubicBezTo>
                  <a:lnTo>
                    <a:pt x="0" y="1897"/>
                  </a:lnTo>
                  <a:lnTo>
                    <a:pt x="0" y="2529"/>
                  </a:lnTo>
                  <a:lnTo>
                    <a:pt x="501" y="2529"/>
                  </a:lnTo>
                  <a:cubicBezTo>
                    <a:pt x="532" y="2417"/>
                    <a:pt x="622" y="2365"/>
                    <a:pt x="712" y="2365"/>
                  </a:cubicBezTo>
                  <a:cubicBezTo>
                    <a:pt x="823" y="2365"/>
                    <a:pt x="934" y="2444"/>
                    <a:pt x="934" y="2586"/>
                  </a:cubicBezTo>
                  <a:cubicBezTo>
                    <a:pt x="934" y="2731"/>
                    <a:pt x="822" y="2812"/>
                    <a:pt x="710" y="2812"/>
                  </a:cubicBezTo>
                  <a:cubicBezTo>
                    <a:pt x="621" y="2812"/>
                    <a:pt x="532" y="2760"/>
                    <a:pt x="501" y="2648"/>
                  </a:cubicBezTo>
                  <a:lnTo>
                    <a:pt x="0" y="2648"/>
                  </a:lnTo>
                  <a:lnTo>
                    <a:pt x="0" y="3286"/>
                  </a:lnTo>
                  <a:lnTo>
                    <a:pt x="501" y="3286"/>
                  </a:lnTo>
                  <a:cubicBezTo>
                    <a:pt x="532" y="3174"/>
                    <a:pt x="623" y="3123"/>
                    <a:pt x="714" y="3123"/>
                  </a:cubicBezTo>
                  <a:cubicBezTo>
                    <a:pt x="827" y="3123"/>
                    <a:pt x="940" y="3202"/>
                    <a:pt x="940" y="3343"/>
                  </a:cubicBezTo>
                  <a:cubicBezTo>
                    <a:pt x="940" y="3489"/>
                    <a:pt x="826" y="3569"/>
                    <a:pt x="713" y="3569"/>
                  </a:cubicBezTo>
                  <a:cubicBezTo>
                    <a:pt x="622" y="3569"/>
                    <a:pt x="532" y="3517"/>
                    <a:pt x="501" y="3406"/>
                  </a:cubicBezTo>
                  <a:lnTo>
                    <a:pt x="0" y="3406"/>
                  </a:lnTo>
                  <a:lnTo>
                    <a:pt x="0" y="4038"/>
                  </a:lnTo>
                  <a:lnTo>
                    <a:pt x="501" y="4038"/>
                  </a:lnTo>
                  <a:cubicBezTo>
                    <a:pt x="532" y="3926"/>
                    <a:pt x="622" y="3874"/>
                    <a:pt x="712" y="3874"/>
                  </a:cubicBezTo>
                  <a:cubicBezTo>
                    <a:pt x="823" y="3874"/>
                    <a:pt x="934" y="3953"/>
                    <a:pt x="934" y="4095"/>
                  </a:cubicBezTo>
                  <a:cubicBezTo>
                    <a:pt x="934" y="4240"/>
                    <a:pt x="822" y="4321"/>
                    <a:pt x="710" y="4321"/>
                  </a:cubicBezTo>
                  <a:cubicBezTo>
                    <a:pt x="621" y="4321"/>
                    <a:pt x="532" y="4269"/>
                    <a:pt x="501" y="4158"/>
                  </a:cubicBezTo>
                  <a:lnTo>
                    <a:pt x="0" y="4158"/>
                  </a:lnTo>
                  <a:lnTo>
                    <a:pt x="0" y="4790"/>
                  </a:lnTo>
                  <a:lnTo>
                    <a:pt x="501" y="4790"/>
                  </a:lnTo>
                  <a:cubicBezTo>
                    <a:pt x="532" y="4678"/>
                    <a:pt x="621" y="4627"/>
                    <a:pt x="710" y="4627"/>
                  </a:cubicBezTo>
                  <a:cubicBezTo>
                    <a:pt x="822" y="4627"/>
                    <a:pt x="934" y="4707"/>
                    <a:pt x="934" y="4852"/>
                  </a:cubicBezTo>
                  <a:cubicBezTo>
                    <a:pt x="934" y="4994"/>
                    <a:pt x="823" y="5073"/>
                    <a:pt x="712" y="5073"/>
                  </a:cubicBezTo>
                  <a:cubicBezTo>
                    <a:pt x="622" y="5073"/>
                    <a:pt x="532" y="5021"/>
                    <a:pt x="501" y="4909"/>
                  </a:cubicBezTo>
                  <a:lnTo>
                    <a:pt x="0" y="4909"/>
                  </a:lnTo>
                  <a:lnTo>
                    <a:pt x="0" y="5542"/>
                  </a:lnTo>
                  <a:lnTo>
                    <a:pt x="501" y="5542"/>
                  </a:lnTo>
                  <a:cubicBezTo>
                    <a:pt x="532" y="5433"/>
                    <a:pt x="620" y="5383"/>
                    <a:pt x="710" y="5383"/>
                  </a:cubicBezTo>
                  <a:cubicBezTo>
                    <a:pt x="821" y="5383"/>
                    <a:pt x="934" y="5462"/>
                    <a:pt x="934" y="5604"/>
                  </a:cubicBezTo>
                  <a:cubicBezTo>
                    <a:pt x="934" y="5746"/>
                    <a:pt x="823" y="5825"/>
                    <a:pt x="712" y="5825"/>
                  </a:cubicBezTo>
                  <a:cubicBezTo>
                    <a:pt x="622" y="5825"/>
                    <a:pt x="532" y="5773"/>
                    <a:pt x="501" y="5661"/>
                  </a:cubicBezTo>
                  <a:lnTo>
                    <a:pt x="0" y="5661"/>
                  </a:lnTo>
                  <a:lnTo>
                    <a:pt x="0" y="6299"/>
                  </a:lnTo>
                  <a:lnTo>
                    <a:pt x="501" y="6299"/>
                  </a:lnTo>
                  <a:cubicBezTo>
                    <a:pt x="532" y="6187"/>
                    <a:pt x="622" y="6135"/>
                    <a:pt x="712" y="6135"/>
                  </a:cubicBezTo>
                  <a:cubicBezTo>
                    <a:pt x="823" y="6135"/>
                    <a:pt x="934" y="6214"/>
                    <a:pt x="934" y="6356"/>
                  </a:cubicBezTo>
                  <a:cubicBezTo>
                    <a:pt x="934" y="6501"/>
                    <a:pt x="822" y="6582"/>
                    <a:pt x="710" y="6582"/>
                  </a:cubicBezTo>
                  <a:cubicBezTo>
                    <a:pt x="621" y="6582"/>
                    <a:pt x="532" y="6530"/>
                    <a:pt x="501" y="6419"/>
                  </a:cubicBezTo>
                  <a:lnTo>
                    <a:pt x="0" y="6419"/>
                  </a:lnTo>
                  <a:lnTo>
                    <a:pt x="0" y="7051"/>
                  </a:lnTo>
                  <a:lnTo>
                    <a:pt x="501" y="7051"/>
                  </a:lnTo>
                  <a:cubicBezTo>
                    <a:pt x="532" y="6939"/>
                    <a:pt x="621" y="6888"/>
                    <a:pt x="710" y="6888"/>
                  </a:cubicBezTo>
                  <a:cubicBezTo>
                    <a:pt x="822" y="6888"/>
                    <a:pt x="934" y="6968"/>
                    <a:pt x="934" y="7113"/>
                  </a:cubicBezTo>
                  <a:cubicBezTo>
                    <a:pt x="934" y="7255"/>
                    <a:pt x="823" y="7334"/>
                    <a:pt x="712" y="7334"/>
                  </a:cubicBezTo>
                  <a:cubicBezTo>
                    <a:pt x="622" y="7334"/>
                    <a:pt x="532" y="7282"/>
                    <a:pt x="501" y="7170"/>
                  </a:cubicBezTo>
                  <a:lnTo>
                    <a:pt x="0" y="7170"/>
                  </a:lnTo>
                  <a:lnTo>
                    <a:pt x="0" y="7803"/>
                  </a:lnTo>
                  <a:lnTo>
                    <a:pt x="501" y="7803"/>
                  </a:lnTo>
                  <a:cubicBezTo>
                    <a:pt x="532" y="7691"/>
                    <a:pt x="621" y="7639"/>
                    <a:pt x="710" y="7639"/>
                  </a:cubicBezTo>
                  <a:cubicBezTo>
                    <a:pt x="822" y="7639"/>
                    <a:pt x="934" y="7720"/>
                    <a:pt x="934" y="7865"/>
                  </a:cubicBezTo>
                  <a:cubicBezTo>
                    <a:pt x="934" y="8007"/>
                    <a:pt x="823" y="8086"/>
                    <a:pt x="712" y="8086"/>
                  </a:cubicBezTo>
                  <a:cubicBezTo>
                    <a:pt x="622" y="8086"/>
                    <a:pt x="532" y="8034"/>
                    <a:pt x="501" y="7922"/>
                  </a:cubicBezTo>
                  <a:lnTo>
                    <a:pt x="0" y="7922"/>
                  </a:lnTo>
                  <a:lnTo>
                    <a:pt x="0" y="8258"/>
                  </a:lnTo>
                  <a:lnTo>
                    <a:pt x="13538" y="8247"/>
                  </a:lnTo>
                  <a:cubicBezTo>
                    <a:pt x="13486" y="8247"/>
                    <a:pt x="13469" y="8224"/>
                    <a:pt x="13481" y="8173"/>
                  </a:cubicBezTo>
                  <a:cubicBezTo>
                    <a:pt x="13486" y="8150"/>
                    <a:pt x="13498" y="8133"/>
                    <a:pt x="13486" y="8110"/>
                  </a:cubicBezTo>
                  <a:cubicBezTo>
                    <a:pt x="13446" y="8059"/>
                    <a:pt x="13452" y="7990"/>
                    <a:pt x="13446" y="7928"/>
                  </a:cubicBezTo>
                  <a:cubicBezTo>
                    <a:pt x="13441" y="7916"/>
                    <a:pt x="13441" y="7905"/>
                    <a:pt x="13446" y="7888"/>
                  </a:cubicBezTo>
                  <a:lnTo>
                    <a:pt x="13446" y="7831"/>
                  </a:lnTo>
                  <a:cubicBezTo>
                    <a:pt x="13441" y="7820"/>
                    <a:pt x="13441" y="7808"/>
                    <a:pt x="13441" y="7797"/>
                  </a:cubicBezTo>
                  <a:cubicBezTo>
                    <a:pt x="13435" y="7785"/>
                    <a:pt x="13435" y="7774"/>
                    <a:pt x="13429" y="7763"/>
                  </a:cubicBezTo>
                  <a:cubicBezTo>
                    <a:pt x="13418" y="7746"/>
                    <a:pt x="13407" y="7723"/>
                    <a:pt x="13407" y="7700"/>
                  </a:cubicBezTo>
                  <a:cubicBezTo>
                    <a:pt x="13401" y="7683"/>
                    <a:pt x="13390" y="7666"/>
                    <a:pt x="13367" y="7654"/>
                  </a:cubicBezTo>
                  <a:cubicBezTo>
                    <a:pt x="13350" y="7649"/>
                    <a:pt x="13344" y="7632"/>
                    <a:pt x="13355" y="7615"/>
                  </a:cubicBezTo>
                  <a:cubicBezTo>
                    <a:pt x="13367" y="7597"/>
                    <a:pt x="13367" y="7580"/>
                    <a:pt x="13361" y="7558"/>
                  </a:cubicBezTo>
                  <a:cubicBezTo>
                    <a:pt x="13367" y="7501"/>
                    <a:pt x="13355" y="7449"/>
                    <a:pt x="13333" y="7392"/>
                  </a:cubicBezTo>
                  <a:cubicBezTo>
                    <a:pt x="13321" y="7375"/>
                    <a:pt x="13327" y="7353"/>
                    <a:pt x="13315" y="7336"/>
                  </a:cubicBezTo>
                  <a:cubicBezTo>
                    <a:pt x="13281" y="7261"/>
                    <a:pt x="13327" y="7210"/>
                    <a:pt x="13367" y="7159"/>
                  </a:cubicBezTo>
                  <a:lnTo>
                    <a:pt x="13367" y="7153"/>
                  </a:lnTo>
                  <a:cubicBezTo>
                    <a:pt x="13378" y="7136"/>
                    <a:pt x="13390" y="7119"/>
                    <a:pt x="13390" y="7096"/>
                  </a:cubicBezTo>
                  <a:cubicBezTo>
                    <a:pt x="13390" y="7074"/>
                    <a:pt x="13390" y="7056"/>
                    <a:pt x="13384" y="7034"/>
                  </a:cubicBezTo>
                  <a:cubicBezTo>
                    <a:pt x="13367" y="7005"/>
                    <a:pt x="13367" y="6971"/>
                    <a:pt x="13384" y="6937"/>
                  </a:cubicBezTo>
                  <a:cubicBezTo>
                    <a:pt x="13390" y="6925"/>
                    <a:pt x="13395" y="6914"/>
                    <a:pt x="13390" y="6897"/>
                  </a:cubicBezTo>
                  <a:cubicBezTo>
                    <a:pt x="13372" y="6874"/>
                    <a:pt x="13372" y="6840"/>
                    <a:pt x="13355" y="6812"/>
                  </a:cubicBezTo>
                  <a:cubicBezTo>
                    <a:pt x="13333" y="6760"/>
                    <a:pt x="13321" y="6709"/>
                    <a:pt x="13327" y="6652"/>
                  </a:cubicBezTo>
                  <a:cubicBezTo>
                    <a:pt x="13321" y="6618"/>
                    <a:pt x="13298" y="6607"/>
                    <a:pt x="13281" y="6584"/>
                  </a:cubicBezTo>
                  <a:cubicBezTo>
                    <a:pt x="13253" y="6550"/>
                    <a:pt x="13224" y="6510"/>
                    <a:pt x="13207" y="6464"/>
                  </a:cubicBezTo>
                  <a:cubicBezTo>
                    <a:pt x="13207" y="6453"/>
                    <a:pt x="13202" y="6436"/>
                    <a:pt x="13202" y="6419"/>
                  </a:cubicBezTo>
                  <a:cubicBezTo>
                    <a:pt x="13196" y="6396"/>
                    <a:pt x="13196" y="6379"/>
                    <a:pt x="13184" y="6362"/>
                  </a:cubicBezTo>
                  <a:cubicBezTo>
                    <a:pt x="13179" y="6345"/>
                    <a:pt x="13167" y="6333"/>
                    <a:pt x="13156" y="6327"/>
                  </a:cubicBezTo>
                  <a:cubicBezTo>
                    <a:pt x="13139" y="6316"/>
                    <a:pt x="13156" y="6288"/>
                    <a:pt x="13156" y="6271"/>
                  </a:cubicBezTo>
                  <a:cubicBezTo>
                    <a:pt x="13156" y="6253"/>
                    <a:pt x="13156" y="6236"/>
                    <a:pt x="13145" y="6225"/>
                  </a:cubicBezTo>
                  <a:cubicBezTo>
                    <a:pt x="13110" y="6179"/>
                    <a:pt x="13093" y="6122"/>
                    <a:pt x="13099" y="6066"/>
                  </a:cubicBezTo>
                  <a:cubicBezTo>
                    <a:pt x="13099" y="6020"/>
                    <a:pt x="13088" y="5974"/>
                    <a:pt x="13065" y="5935"/>
                  </a:cubicBezTo>
                  <a:cubicBezTo>
                    <a:pt x="13053" y="5929"/>
                    <a:pt x="13053" y="5923"/>
                    <a:pt x="13053" y="5917"/>
                  </a:cubicBezTo>
                  <a:cubicBezTo>
                    <a:pt x="13065" y="5883"/>
                    <a:pt x="13042" y="5849"/>
                    <a:pt x="13036" y="5821"/>
                  </a:cubicBezTo>
                  <a:cubicBezTo>
                    <a:pt x="13031" y="5809"/>
                    <a:pt x="13031" y="5798"/>
                    <a:pt x="13031" y="5786"/>
                  </a:cubicBezTo>
                  <a:cubicBezTo>
                    <a:pt x="13036" y="5752"/>
                    <a:pt x="13031" y="5712"/>
                    <a:pt x="13014" y="5678"/>
                  </a:cubicBezTo>
                  <a:lnTo>
                    <a:pt x="13002" y="5655"/>
                  </a:lnTo>
                  <a:cubicBezTo>
                    <a:pt x="12997" y="5644"/>
                    <a:pt x="12997" y="5638"/>
                    <a:pt x="12991" y="5621"/>
                  </a:cubicBezTo>
                  <a:lnTo>
                    <a:pt x="12991" y="5604"/>
                  </a:lnTo>
                  <a:cubicBezTo>
                    <a:pt x="12979" y="5559"/>
                    <a:pt x="12957" y="5513"/>
                    <a:pt x="12985" y="5462"/>
                  </a:cubicBezTo>
                  <a:cubicBezTo>
                    <a:pt x="13002" y="5439"/>
                    <a:pt x="12985" y="5416"/>
                    <a:pt x="12974" y="5399"/>
                  </a:cubicBezTo>
                  <a:cubicBezTo>
                    <a:pt x="12968" y="5382"/>
                    <a:pt x="12962" y="5371"/>
                    <a:pt x="12962" y="5354"/>
                  </a:cubicBezTo>
                  <a:cubicBezTo>
                    <a:pt x="12951" y="5302"/>
                    <a:pt x="12951" y="5240"/>
                    <a:pt x="12962" y="5188"/>
                  </a:cubicBezTo>
                  <a:cubicBezTo>
                    <a:pt x="12974" y="5160"/>
                    <a:pt x="12991" y="5131"/>
                    <a:pt x="13008" y="5109"/>
                  </a:cubicBezTo>
                  <a:cubicBezTo>
                    <a:pt x="13025" y="5080"/>
                    <a:pt x="13036" y="5046"/>
                    <a:pt x="13042" y="5012"/>
                  </a:cubicBezTo>
                  <a:cubicBezTo>
                    <a:pt x="13042" y="5001"/>
                    <a:pt x="13042" y="4983"/>
                    <a:pt x="13048" y="4972"/>
                  </a:cubicBezTo>
                  <a:cubicBezTo>
                    <a:pt x="13053" y="4961"/>
                    <a:pt x="13053" y="4955"/>
                    <a:pt x="13053" y="4944"/>
                  </a:cubicBezTo>
                  <a:cubicBezTo>
                    <a:pt x="13059" y="4938"/>
                    <a:pt x="13059" y="4932"/>
                    <a:pt x="13053" y="4926"/>
                  </a:cubicBezTo>
                  <a:cubicBezTo>
                    <a:pt x="13053" y="4915"/>
                    <a:pt x="13048" y="4898"/>
                    <a:pt x="13048" y="4887"/>
                  </a:cubicBezTo>
                  <a:cubicBezTo>
                    <a:pt x="13048" y="4852"/>
                    <a:pt x="13059" y="4818"/>
                    <a:pt x="13076" y="4784"/>
                  </a:cubicBezTo>
                  <a:cubicBezTo>
                    <a:pt x="13093" y="4767"/>
                    <a:pt x="13099" y="4739"/>
                    <a:pt x="13088" y="4716"/>
                  </a:cubicBezTo>
                  <a:cubicBezTo>
                    <a:pt x="13071" y="4693"/>
                    <a:pt x="13099" y="4676"/>
                    <a:pt x="13093" y="4653"/>
                  </a:cubicBezTo>
                  <a:cubicBezTo>
                    <a:pt x="13088" y="4636"/>
                    <a:pt x="13088" y="4619"/>
                    <a:pt x="13082" y="4596"/>
                  </a:cubicBezTo>
                  <a:cubicBezTo>
                    <a:pt x="13071" y="4573"/>
                    <a:pt x="13076" y="4545"/>
                    <a:pt x="13105" y="4528"/>
                  </a:cubicBezTo>
                  <a:cubicBezTo>
                    <a:pt x="13116" y="4516"/>
                    <a:pt x="13122" y="4494"/>
                    <a:pt x="13110" y="4482"/>
                  </a:cubicBezTo>
                  <a:cubicBezTo>
                    <a:pt x="13088" y="4454"/>
                    <a:pt x="13076" y="4420"/>
                    <a:pt x="13076" y="4385"/>
                  </a:cubicBezTo>
                  <a:cubicBezTo>
                    <a:pt x="13071" y="4340"/>
                    <a:pt x="13076" y="4289"/>
                    <a:pt x="13099" y="4243"/>
                  </a:cubicBezTo>
                  <a:cubicBezTo>
                    <a:pt x="13099" y="4237"/>
                    <a:pt x="13105" y="4232"/>
                    <a:pt x="13099" y="4220"/>
                  </a:cubicBezTo>
                  <a:cubicBezTo>
                    <a:pt x="13093" y="4215"/>
                    <a:pt x="13088" y="4209"/>
                    <a:pt x="13088" y="4203"/>
                  </a:cubicBezTo>
                  <a:cubicBezTo>
                    <a:pt x="13076" y="4186"/>
                    <a:pt x="13071" y="4169"/>
                    <a:pt x="13071" y="4146"/>
                  </a:cubicBezTo>
                  <a:cubicBezTo>
                    <a:pt x="13065" y="4118"/>
                    <a:pt x="13059" y="4089"/>
                    <a:pt x="13053" y="4061"/>
                  </a:cubicBezTo>
                  <a:cubicBezTo>
                    <a:pt x="13048" y="4021"/>
                    <a:pt x="13048" y="3987"/>
                    <a:pt x="13053" y="3947"/>
                  </a:cubicBezTo>
                  <a:cubicBezTo>
                    <a:pt x="13059" y="3907"/>
                    <a:pt x="13048" y="3867"/>
                    <a:pt x="13025" y="3833"/>
                  </a:cubicBezTo>
                  <a:cubicBezTo>
                    <a:pt x="13002" y="3799"/>
                    <a:pt x="13002" y="3759"/>
                    <a:pt x="13025" y="3725"/>
                  </a:cubicBezTo>
                  <a:cubicBezTo>
                    <a:pt x="13065" y="3656"/>
                    <a:pt x="13093" y="3582"/>
                    <a:pt x="13116" y="3508"/>
                  </a:cubicBezTo>
                  <a:cubicBezTo>
                    <a:pt x="13116" y="3491"/>
                    <a:pt x="13122" y="3480"/>
                    <a:pt x="13128" y="3469"/>
                  </a:cubicBezTo>
                  <a:cubicBezTo>
                    <a:pt x="13133" y="3451"/>
                    <a:pt x="13145" y="3434"/>
                    <a:pt x="13150" y="3417"/>
                  </a:cubicBezTo>
                  <a:lnTo>
                    <a:pt x="13150" y="3412"/>
                  </a:lnTo>
                  <a:cubicBezTo>
                    <a:pt x="13167" y="3383"/>
                    <a:pt x="13167" y="3349"/>
                    <a:pt x="13179" y="3320"/>
                  </a:cubicBezTo>
                  <a:cubicBezTo>
                    <a:pt x="13190" y="3281"/>
                    <a:pt x="13190" y="3241"/>
                    <a:pt x="13179" y="3201"/>
                  </a:cubicBezTo>
                  <a:cubicBezTo>
                    <a:pt x="13173" y="3189"/>
                    <a:pt x="13173" y="3178"/>
                    <a:pt x="13179" y="3167"/>
                  </a:cubicBezTo>
                  <a:cubicBezTo>
                    <a:pt x="13196" y="3104"/>
                    <a:pt x="13224" y="3041"/>
                    <a:pt x="13264" y="2984"/>
                  </a:cubicBezTo>
                  <a:cubicBezTo>
                    <a:pt x="13264" y="2979"/>
                    <a:pt x="13270" y="2973"/>
                    <a:pt x="13270" y="2962"/>
                  </a:cubicBezTo>
                  <a:cubicBezTo>
                    <a:pt x="13264" y="2945"/>
                    <a:pt x="13281" y="2927"/>
                    <a:pt x="13287" y="2927"/>
                  </a:cubicBezTo>
                  <a:cubicBezTo>
                    <a:pt x="13298" y="2922"/>
                    <a:pt x="13298" y="2910"/>
                    <a:pt x="13298" y="2899"/>
                  </a:cubicBezTo>
                  <a:cubicBezTo>
                    <a:pt x="13298" y="2876"/>
                    <a:pt x="13298" y="2853"/>
                    <a:pt x="13293" y="2825"/>
                  </a:cubicBezTo>
                  <a:cubicBezTo>
                    <a:pt x="13281" y="2808"/>
                    <a:pt x="13298" y="2791"/>
                    <a:pt x="13310" y="2779"/>
                  </a:cubicBezTo>
                  <a:cubicBezTo>
                    <a:pt x="13321" y="2762"/>
                    <a:pt x="13333" y="2745"/>
                    <a:pt x="13344" y="2728"/>
                  </a:cubicBezTo>
                  <a:cubicBezTo>
                    <a:pt x="13350" y="2717"/>
                    <a:pt x="13361" y="2705"/>
                    <a:pt x="13372" y="2700"/>
                  </a:cubicBezTo>
                  <a:cubicBezTo>
                    <a:pt x="13378" y="2694"/>
                    <a:pt x="13372" y="2688"/>
                    <a:pt x="13372" y="2677"/>
                  </a:cubicBezTo>
                  <a:cubicBezTo>
                    <a:pt x="13372" y="2677"/>
                    <a:pt x="13372" y="2677"/>
                    <a:pt x="13372" y="2671"/>
                  </a:cubicBezTo>
                  <a:cubicBezTo>
                    <a:pt x="13355" y="2631"/>
                    <a:pt x="13367" y="2580"/>
                    <a:pt x="13401" y="2552"/>
                  </a:cubicBezTo>
                  <a:cubicBezTo>
                    <a:pt x="13424" y="2523"/>
                    <a:pt x="13441" y="2489"/>
                    <a:pt x="13452" y="2455"/>
                  </a:cubicBezTo>
                  <a:cubicBezTo>
                    <a:pt x="13464" y="2426"/>
                    <a:pt x="13486" y="2404"/>
                    <a:pt x="13515" y="2381"/>
                  </a:cubicBezTo>
                  <a:cubicBezTo>
                    <a:pt x="13566" y="2347"/>
                    <a:pt x="13583" y="2278"/>
                    <a:pt x="13566" y="2216"/>
                  </a:cubicBezTo>
                  <a:cubicBezTo>
                    <a:pt x="13555" y="2193"/>
                    <a:pt x="13566" y="2164"/>
                    <a:pt x="13589" y="2147"/>
                  </a:cubicBezTo>
                  <a:cubicBezTo>
                    <a:pt x="13606" y="2124"/>
                    <a:pt x="13612" y="2102"/>
                    <a:pt x="13606" y="2073"/>
                  </a:cubicBezTo>
                  <a:cubicBezTo>
                    <a:pt x="13612" y="2050"/>
                    <a:pt x="13617" y="2022"/>
                    <a:pt x="13617" y="1993"/>
                  </a:cubicBezTo>
                  <a:cubicBezTo>
                    <a:pt x="13623" y="1982"/>
                    <a:pt x="13623" y="1965"/>
                    <a:pt x="13623" y="1954"/>
                  </a:cubicBezTo>
                  <a:lnTo>
                    <a:pt x="13623" y="1937"/>
                  </a:lnTo>
                  <a:cubicBezTo>
                    <a:pt x="13623" y="1897"/>
                    <a:pt x="13629" y="1857"/>
                    <a:pt x="13629" y="1817"/>
                  </a:cubicBezTo>
                  <a:cubicBezTo>
                    <a:pt x="13663" y="1788"/>
                    <a:pt x="13669" y="1737"/>
                    <a:pt x="13646" y="1697"/>
                  </a:cubicBezTo>
                  <a:cubicBezTo>
                    <a:pt x="13669" y="1675"/>
                    <a:pt x="13651" y="1646"/>
                    <a:pt x="13674" y="1623"/>
                  </a:cubicBezTo>
                  <a:cubicBezTo>
                    <a:pt x="13686" y="1600"/>
                    <a:pt x="13691" y="1572"/>
                    <a:pt x="13686" y="1549"/>
                  </a:cubicBezTo>
                  <a:cubicBezTo>
                    <a:pt x="13686" y="1526"/>
                    <a:pt x="13691" y="1504"/>
                    <a:pt x="13703" y="1487"/>
                  </a:cubicBezTo>
                  <a:cubicBezTo>
                    <a:pt x="13737" y="1447"/>
                    <a:pt x="13737" y="1390"/>
                    <a:pt x="13714" y="1344"/>
                  </a:cubicBezTo>
                  <a:cubicBezTo>
                    <a:pt x="13714" y="1339"/>
                    <a:pt x="13708" y="1339"/>
                    <a:pt x="13708" y="1333"/>
                  </a:cubicBezTo>
                  <a:cubicBezTo>
                    <a:pt x="13708" y="1310"/>
                    <a:pt x="13703" y="1287"/>
                    <a:pt x="13691" y="1264"/>
                  </a:cubicBezTo>
                  <a:cubicBezTo>
                    <a:pt x="13686" y="1253"/>
                    <a:pt x="13686" y="1236"/>
                    <a:pt x="13680" y="1219"/>
                  </a:cubicBezTo>
                  <a:lnTo>
                    <a:pt x="13680" y="1208"/>
                  </a:lnTo>
                  <a:cubicBezTo>
                    <a:pt x="13674" y="1173"/>
                    <a:pt x="13663" y="1133"/>
                    <a:pt x="13646" y="1099"/>
                  </a:cubicBezTo>
                  <a:cubicBezTo>
                    <a:pt x="13623" y="1042"/>
                    <a:pt x="13623" y="974"/>
                    <a:pt x="13657" y="923"/>
                  </a:cubicBezTo>
                  <a:cubicBezTo>
                    <a:pt x="13663" y="906"/>
                    <a:pt x="13657" y="894"/>
                    <a:pt x="13657" y="883"/>
                  </a:cubicBezTo>
                  <a:cubicBezTo>
                    <a:pt x="13663" y="843"/>
                    <a:pt x="13663" y="803"/>
                    <a:pt x="13663" y="763"/>
                  </a:cubicBezTo>
                  <a:cubicBezTo>
                    <a:pt x="13663" y="746"/>
                    <a:pt x="13674" y="723"/>
                    <a:pt x="13686" y="706"/>
                  </a:cubicBezTo>
                  <a:cubicBezTo>
                    <a:pt x="13708" y="666"/>
                    <a:pt x="13726" y="627"/>
                    <a:pt x="13743" y="587"/>
                  </a:cubicBezTo>
                  <a:cubicBezTo>
                    <a:pt x="13754" y="570"/>
                    <a:pt x="13754" y="553"/>
                    <a:pt x="13748" y="530"/>
                  </a:cubicBezTo>
                  <a:cubicBezTo>
                    <a:pt x="13748" y="518"/>
                    <a:pt x="13748" y="513"/>
                    <a:pt x="13743" y="501"/>
                  </a:cubicBezTo>
                  <a:cubicBezTo>
                    <a:pt x="13743" y="496"/>
                    <a:pt x="13737" y="484"/>
                    <a:pt x="13737" y="473"/>
                  </a:cubicBezTo>
                  <a:cubicBezTo>
                    <a:pt x="13731" y="461"/>
                    <a:pt x="13731" y="450"/>
                    <a:pt x="13737" y="439"/>
                  </a:cubicBezTo>
                  <a:cubicBezTo>
                    <a:pt x="13737" y="433"/>
                    <a:pt x="13737" y="427"/>
                    <a:pt x="13737" y="422"/>
                  </a:cubicBezTo>
                  <a:cubicBezTo>
                    <a:pt x="13714" y="370"/>
                    <a:pt x="13731" y="313"/>
                    <a:pt x="13703" y="262"/>
                  </a:cubicBezTo>
                  <a:cubicBezTo>
                    <a:pt x="13697" y="245"/>
                    <a:pt x="13691" y="228"/>
                    <a:pt x="13697" y="211"/>
                  </a:cubicBezTo>
                  <a:cubicBezTo>
                    <a:pt x="13714" y="171"/>
                    <a:pt x="13714" y="120"/>
                    <a:pt x="13708" y="74"/>
                  </a:cubicBezTo>
                  <a:cubicBezTo>
                    <a:pt x="13703" y="63"/>
                    <a:pt x="13703" y="46"/>
                    <a:pt x="13708" y="34"/>
                  </a:cubicBezTo>
                  <a:cubicBezTo>
                    <a:pt x="13708" y="12"/>
                    <a:pt x="13714" y="0"/>
                    <a:pt x="13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40"/>
          <p:cNvSpPr txBox="1">
            <a:spLocks noGrp="1"/>
          </p:cNvSpPr>
          <p:nvPr>
            <p:ph type="title"/>
          </p:nvPr>
        </p:nvSpPr>
        <p:spPr>
          <a:xfrm rot="195277">
            <a:off x="1049114" y="1473687"/>
            <a:ext cx="3614895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/>
              <a:t>Enfoque psicolingüístico</a:t>
            </a:r>
            <a:endParaRPr sz="3600" dirty="0"/>
          </a:p>
        </p:txBody>
      </p:sp>
      <p:sp>
        <p:nvSpPr>
          <p:cNvPr id="622" name="Google Shape;622;p40"/>
          <p:cNvSpPr txBox="1">
            <a:spLocks noGrp="1"/>
          </p:cNvSpPr>
          <p:nvPr>
            <p:ph type="subTitle" idx="1"/>
          </p:nvPr>
        </p:nvSpPr>
        <p:spPr>
          <a:xfrm rot="184550">
            <a:off x="1087041" y="2482182"/>
            <a:ext cx="3471767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La psicología del lenguaje hace hincapié en las operaciones cognitivas que permite al sujeto reconocer el significado de las palabras escritas y aquellas que intervienen en el proceso de interpretación de la escritura.</a:t>
            </a:r>
          </a:p>
        </p:txBody>
      </p:sp>
      <p:sp>
        <p:nvSpPr>
          <p:cNvPr id="623" name="Google Shape;623;p40"/>
          <p:cNvSpPr/>
          <p:nvPr/>
        </p:nvSpPr>
        <p:spPr>
          <a:xfrm>
            <a:off x="4894040" y="2955522"/>
            <a:ext cx="41737" cy="30859"/>
          </a:xfrm>
          <a:custGeom>
            <a:avLst/>
            <a:gdLst/>
            <a:ahLst/>
            <a:cxnLst/>
            <a:rect l="l" t="t" r="r" b="b"/>
            <a:pathLst>
              <a:path w="986" h="729" extrusionOk="0">
                <a:moveTo>
                  <a:pt x="825" y="1"/>
                </a:moveTo>
                <a:cubicBezTo>
                  <a:pt x="802" y="1"/>
                  <a:pt x="780" y="9"/>
                  <a:pt x="764" y="28"/>
                </a:cubicBezTo>
                <a:cubicBezTo>
                  <a:pt x="741" y="45"/>
                  <a:pt x="724" y="62"/>
                  <a:pt x="701" y="80"/>
                </a:cubicBezTo>
                <a:cubicBezTo>
                  <a:pt x="563" y="180"/>
                  <a:pt x="418" y="234"/>
                  <a:pt x="267" y="234"/>
                </a:cubicBezTo>
                <a:cubicBezTo>
                  <a:pt x="188" y="234"/>
                  <a:pt x="106" y="219"/>
                  <a:pt x="23" y="188"/>
                </a:cubicBezTo>
                <a:lnTo>
                  <a:pt x="23" y="188"/>
                </a:lnTo>
                <a:cubicBezTo>
                  <a:pt x="29" y="262"/>
                  <a:pt x="23" y="336"/>
                  <a:pt x="12" y="410"/>
                </a:cubicBezTo>
                <a:cubicBezTo>
                  <a:pt x="12" y="433"/>
                  <a:pt x="6" y="461"/>
                  <a:pt x="1" y="484"/>
                </a:cubicBezTo>
                <a:cubicBezTo>
                  <a:pt x="6" y="472"/>
                  <a:pt x="12" y="467"/>
                  <a:pt x="18" y="461"/>
                </a:cubicBezTo>
                <a:cubicBezTo>
                  <a:pt x="33" y="439"/>
                  <a:pt x="57" y="426"/>
                  <a:pt x="81" y="426"/>
                </a:cubicBezTo>
                <a:cubicBezTo>
                  <a:pt x="95" y="426"/>
                  <a:pt x="108" y="430"/>
                  <a:pt x="120" y="438"/>
                </a:cubicBezTo>
                <a:cubicBezTo>
                  <a:pt x="160" y="450"/>
                  <a:pt x="166" y="478"/>
                  <a:pt x="160" y="518"/>
                </a:cubicBezTo>
                <a:cubicBezTo>
                  <a:pt x="154" y="558"/>
                  <a:pt x="154" y="598"/>
                  <a:pt x="154" y="638"/>
                </a:cubicBezTo>
                <a:cubicBezTo>
                  <a:pt x="154" y="678"/>
                  <a:pt x="154" y="729"/>
                  <a:pt x="206" y="729"/>
                </a:cubicBezTo>
                <a:cubicBezTo>
                  <a:pt x="263" y="729"/>
                  <a:pt x="274" y="689"/>
                  <a:pt x="285" y="649"/>
                </a:cubicBezTo>
                <a:cubicBezTo>
                  <a:pt x="291" y="603"/>
                  <a:pt x="308" y="569"/>
                  <a:pt x="314" y="529"/>
                </a:cubicBezTo>
                <a:cubicBezTo>
                  <a:pt x="319" y="492"/>
                  <a:pt x="320" y="449"/>
                  <a:pt x="367" y="449"/>
                </a:cubicBezTo>
                <a:cubicBezTo>
                  <a:pt x="370" y="449"/>
                  <a:pt x="373" y="449"/>
                  <a:pt x="377" y="450"/>
                </a:cubicBezTo>
                <a:cubicBezTo>
                  <a:pt x="394" y="450"/>
                  <a:pt x="412" y="447"/>
                  <a:pt x="428" y="447"/>
                </a:cubicBezTo>
                <a:cubicBezTo>
                  <a:pt x="457" y="447"/>
                  <a:pt x="482" y="454"/>
                  <a:pt x="496" y="490"/>
                </a:cubicBezTo>
                <a:cubicBezTo>
                  <a:pt x="519" y="535"/>
                  <a:pt x="542" y="575"/>
                  <a:pt x="570" y="615"/>
                </a:cubicBezTo>
                <a:cubicBezTo>
                  <a:pt x="596" y="649"/>
                  <a:pt x="625" y="684"/>
                  <a:pt x="662" y="684"/>
                </a:cubicBezTo>
                <a:cubicBezTo>
                  <a:pt x="674" y="684"/>
                  <a:pt x="687" y="680"/>
                  <a:pt x="701" y="672"/>
                </a:cubicBezTo>
                <a:cubicBezTo>
                  <a:pt x="764" y="643"/>
                  <a:pt x="741" y="581"/>
                  <a:pt x="730" y="529"/>
                </a:cubicBezTo>
                <a:cubicBezTo>
                  <a:pt x="718" y="472"/>
                  <a:pt x="616" y="416"/>
                  <a:pt x="690" y="353"/>
                </a:cubicBezTo>
                <a:cubicBezTo>
                  <a:pt x="706" y="340"/>
                  <a:pt x="720" y="335"/>
                  <a:pt x="733" y="335"/>
                </a:cubicBezTo>
                <a:cubicBezTo>
                  <a:pt x="783" y="335"/>
                  <a:pt x="811" y="413"/>
                  <a:pt x="861" y="427"/>
                </a:cubicBezTo>
                <a:cubicBezTo>
                  <a:pt x="883" y="430"/>
                  <a:pt x="905" y="439"/>
                  <a:pt x="925" y="439"/>
                </a:cubicBezTo>
                <a:cubicBezTo>
                  <a:pt x="941" y="439"/>
                  <a:pt x="956" y="433"/>
                  <a:pt x="969" y="416"/>
                </a:cubicBezTo>
                <a:cubicBezTo>
                  <a:pt x="986" y="387"/>
                  <a:pt x="975" y="347"/>
                  <a:pt x="952" y="330"/>
                </a:cubicBezTo>
                <a:cubicBezTo>
                  <a:pt x="878" y="267"/>
                  <a:pt x="849" y="210"/>
                  <a:pt x="906" y="119"/>
                </a:cubicBezTo>
                <a:cubicBezTo>
                  <a:pt x="929" y="85"/>
                  <a:pt x="918" y="34"/>
                  <a:pt x="878" y="17"/>
                </a:cubicBezTo>
                <a:cubicBezTo>
                  <a:pt x="862" y="7"/>
                  <a:pt x="844" y="1"/>
                  <a:pt x="825" y="1"/>
                </a:cubicBezTo>
                <a:close/>
              </a:path>
            </a:pathLst>
          </a:custGeom>
          <a:solidFill>
            <a:srgbClr val="F9E4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" name="Google Shape;624;p40"/>
          <p:cNvGrpSpPr/>
          <p:nvPr/>
        </p:nvGrpSpPr>
        <p:grpSpPr>
          <a:xfrm rot="-212243">
            <a:off x="794013" y="1266353"/>
            <a:ext cx="1487419" cy="294049"/>
            <a:chOff x="5677489" y="1114550"/>
            <a:chExt cx="1487411" cy="294048"/>
          </a:xfrm>
        </p:grpSpPr>
        <p:sp>
          <p:nvSpPr>
            <p:cNvPr id="625" name="Google Shape;625;p40"/>
            <p:cNvSpPr/>
            <p:nvPr/>
          </p:nvSpPr>
          <p:spPr>
            <a:xfrm>
              <a:off x="5677489" y="1115215"/>
              <a:ext cx="1483942" cy="293376"/>
            </a:xfrm>
            <a:custGeom>
              <a:avLst/>
              <a:gdLst/>
              <a:ahLst/>
              <a:cxnLst/>
              <a:rect l="l" t="t" r="r" b="b"/>
              <a:pathLst>
                <a:path w="13248" h="2609" extrusionOk="0">
                  <a:moveTo>
                    <a:pt x="160" y="0"/>
                  </a:moveTo>
                  <a:cubicBezTo>
                    <a:pt x="160" y="57"/>
                    <a:pt x="154" y="114"/>
                    <a:pt x="149" y="171"/>
                  </a:cubicBezTo>
                  <a:cubicBezTo>
                    <a:pt x="149" y="222"/>
                    <a:pt x="137" y="274"/>
                    <a:pt x="126" y="331"/>
                  </a:cubicBezTo>
                  <a:cubicBezTo>
                    <a:pt x="126" y="353"/>
                    <a:pt x="114" y="370"/>
                    <a:pt x="97" y="388"/>
                  </a:cubicBezTo>
                  <a:cubicBezTo>
                    <a:pt x="69" y="416"/>
                    <a:pt x="46" y="450"/>
                    <a:pt x="35" y="490"/>
                  </a:cubicBezTo>
                  <a:cubicBezTo>
                    <a:pt x="23" y="558"/>
                    <a:pt x="29" y="632"/>
                    <a:pt x="52" y="701"/>
                  </a:cubicBezTo>
                  <a:cubicBezTo>
                    <a:pt x="57" y="746"/>
                    <a:pt x="75" y="786"/>
                    <a:pt x="97" y="826"/>
                  </a:cubicBezTo>
                  <a:cubicBezTo>
                    <a:pt x="103" y="837"/>
                    <a:pt x="114" y="843"/>
                    <a:pt x="120" y="860"/>
                  </a:cubicBezTo>
                  <a:cubicBezTo>
                    <a:pt x="126" y="877"/>
                    <a:pt x="126" y="894"/>
                    <a:pt x="120" y="917"/>
                  </a:cubicBezTo>
                  <a:cubicBezTo>
                    <a:pt x="120" y="951"/>
                    <a:pt x="120" y="980"/>
                    <a:pt x="103" y="1003"/>
                  </a:cubicBezTo>
                  <a:cubicBezTo>
                    <a:pt x="80" y="1020"/>
                    <a:pt x="52" y="1042"/>
                    <a:pt x="40" y="1071"/>
                  </a:cubicBezTo>
                  <a:cubicBezTo>
                    <a:pt x="29" y="1105"/>
                    <a:pt x="18" y="1134"/>
                    <a:pt x="12" y="1168"/>
                  </a:cubicBezTo>
                  <a:cubicBezTo>
                    <a:pt x="6" y="1208"/>
                    <a:pt x="6" y="1247"/>
                    <a:pt x="6" y="1287"/>
                  </a:cubicBezTo>
                  <a:cubicBezTo>
                    <a:pt x="0" y="1361"/>
                    <a:pt x="6" y="1435"/>
                    <a:pt x="23" y="1509"/>
                  </a:cubicBezTo>
                  <a:cubicBezTo>
                    <a:pt x="35" y="1538"/>
                    <a:pt x="35" y="1589"/>
                    <a:pt x="57" y="1606"/>
                  </a:cubicBezTo>
                  <a:cubicBezTo>
                    <a:pt x="80" y="1629"/>
                    <a:pt x="109" y="1635"/>
                    <a:pt x="131" y="1658"/>
                  </a:cubicBezTo>
                  <a:cubicBezTo>
                    <a:pt x="149" y="1686"/>
                    <a:pt x="137" y="1714"/>
                    <a:pt x="143" y="1749"/>
                  </a:cubicBezTo>
                  <a:cubicBezTo>
                    <a:pt x="154" y="1789"/>
                    <a:pt x="154" y="1828"/>
                    <a:pt x="154" y="1868"/>
                  </a:cubicBezTo>
                  <a:cubicBezTo>
                    <a:pt x="149" y="1902"/>
                    <a:pt x="137" y="1931"/>
                    <a:pt x="120" y="1959"/>
                  </a:cubicBezTo>
                  <a:cubicBezTo>
                    <a:pt x="109" y="1988"/>
                    <a:pt x="103" y="2022"/>
                    <a:pt x="86" y="2050"/>
                  </a:cubicBezTo>
                  <a:cubicBezTo>
                    <a:pt x="63" y="2096"/>
                    <a:pt x="40" y="2125"/>
                    <a:pt x="69" y="2176"/>
                  </a:cubicBezTo>
                  <a:cubicBezTo>
                    <a:pt x="92" y="2221"/>
                    <a:pt x="149" y="2312"/>
                    <a:pt x="211" y="2318"/>
                  </a:cubicBezTo>
                  <a:cubicBezTo>
                    <a:pt x="211" y="2341"/>
                    <a:pt x="228" y="2347"/>
                    <a:pt x="240" y="2369"/>
                  </a:cubicBezTo>
                  <a:cubicBezTo>
                    <a:pt x="245" y="2392"/>
                    <a:pt x="251" y="2409"/>
                    <a:pt x="251" y="2432"/>
                  </a:cubicBezTo>
                  <a:cubicBezTo>
                    <a:pt x="257" y="2466"/>
                    <a:pt x="257" y="2506"/>
                    <a:pt x="251" y="2546"/>
                  </a:cubicBezTo>
                  <a:cubicBezTo>
                    <a:pt x="251" y="2563"/>
                    <a:pt x="251" y="2592"/>
                    <a:pt x="245" y="2609"/>
                  </a:cubicBezTo>
                  <a:lnTo>
                    <a:pt x="13060" y="2609"/>
                  </a:lnTo>
                  <a:cubicBezTo>
                    <a:pt x="13065" y="2546"/>
                    <a:pt x="13082" y="2489"/>
                    <a:pt x="13105" y="2432"/>
                  </a:cubicBezTo>
                  <a:cubicBezTo>
                    <a:pt x="13111" y="2415"/>
                    <a:pt x="13122" y="2398"/>
                    <a:pt x="13122" y="2381"/>
                  </a:cubicBezTo>
                  <a:cubicBezTo>
                    <a:pt x="13122" y="2358"/>
                    <a:pt x="13122" y="2369"/>
                    <a:pt x="13116" y="2352"/>
                  </a:cubicBezTo>
                  <a:cubicBezTo>
                    <a:pt x="13105" y="2335"/>
                    <a:pt x="13094" y="2312"/>
                    <a:pt x="13082" y="2301"/>
                  </a:cubicBezTo>
                  <a:cubicBezTo>
                    <a:pt x="13048" y="2244"/>
                    <a:pt x="13042" y="2176"/>
                    <a:pt x="13054" y="2119"/>
                  </a:cubicBezTo>
                  <a:cubicBezTo>
                    <a:pt x="13071" y="2056"/>
                    <a:pt x="13105" y="2068"/>
                    <a:pt x="13156" y="2039"/>
                  </a:cubicBezTo>
                  <a:cubicBezTo>
                    <a:pt x="13219" y="2011"/>
                    <a:pt x="13156" y="1954"/>
                    <a:pt x="13139" y="1914"/>
                  </a:cubicBezTo>
                  <a:cubicBezTo>
                    <a:pt x="13122" y="1880"/>
                    <a:pt x="13116" y="1834"/>
                    <a:pt x="13128" y="1794"/>
                  </a:cubicBezTo>
                  <a:cubicBezTo>
                    <a:pt x="13151" y="1737"/>
                    <a:pt x="13179" y="1692"/>
                    <a:pt x="13213" y="1646"/>
                  </a:cubicBezTo>
                  <a:cubicBezTo>
                    <a:pt x="13236" y="1589"/>
                    <a:pt x="13247" y="1532"/>
                    <a:pt x="13236" y="1475"/>
                  </a:cubicBezTo>
                  <a:cubicBezTo>
                    <a:pt x="13247" y="1424"/>
                    <a:pt x="13230" y="1367"/>
                    <a:pt x="13196" y="1322"/>
                  </a:cubicBezTo>
                  <a:cubicBezTo>
                    <a:pt x="13173" y="1299"/>
                    <a:pt x="13151" y="1276"/>
                    <a:pt x="13134" y="1253"/>
                  </a:cubicBezTo>
                  <a:cubicBezTo>
                    <a:pt x="13122" y="1225"/>
                    <a:pt x="13128" y="1219"/>
                    <a:pt x="13134" y="1196"/>
                  </a:cubicBezTo>
                  <a:cubicBezTo>
                    <a:pt x="13162" y="1094"/>
                    <a:pt x="13225" y="991"/>
                    <a:pt x="13202" y="883"/>
                  </a:cubicBezTo>
                  <a:cubicBezTo>
                    <a:pt x="13196" y="843"/>
                    <a:pt x="13185" y="803"/>
                    <a:pt x="13168" y="769"/>
                  </a:cubicBezTo>
                  <a:cubicBezTo>
                    <a:pt x="13151" y="746"/>
                    <a:pt x="13139" y="724"/>
                    <a:pt x="13122" y="701"/>
                  </a:cubicBezTo>
                  <a:cubicBezTo>
                    <a:pt x="13105" y="684"/>
                    <a:pt x="13088" y="661"/>
                    <a:pt x="13077" y="638"/>
                  </a:cubicBezTo>
                  <a:cubicBezTo>
                    <a:pt x="13060" y="581"/>
                    <a:pt x="13054" y="524"/>
                    <a:pt x="13054" y="473"/>
                  </a:cubicBezTo>
                  <a:cubicBezTo>
                    <a:pt x="13048" y="422"/>
                    <a:pt x="13060" y="370"/>
                    <a:pt x="13082" y="331"/>
                  </a:cubicBezTo>
                  <a:cubicBezTo>
                    <a:pt x="13116" y="296"/>
                    <a:pt x="13139" y="257"/>
                    <a:pt x="13139" y="211"/>
                  </a:cubicBezTo>
                  <a:cubicBezTo>
                    <a:pt x="13145" y="143"/>
                    <a:pt x="13145" y="74"/>
                    <a:pt x="13139" y="6"/>
                  </a:cubicBezTo>
                  <a:lnTo>
                    <a:pt x="13139" y="0"/>
                  </a:lnTo>
                  <a:close/>
                </a:path>
              </a:pathLst>
            </a:custGeom>
            <a:solidFill>
              <a:srgbClr val="6E9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5998060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8" y="1128"/>
                  </a:cubicBezTo>
                  <a:cubicBezTo>
                    <a:pt x="18" y="1208"/>
                    <a:pt x="23" y="1288"/>
                    <a:pt x="40" y="1362"/>
                  </a:cubicBezTo>
                  <a:lnTo>
                    <a:pt x="450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405" y="731"/>
                    <a:pt x="728" y="417"/>
                    <a:pt x="1111" y="417"/>
                  </a:cubicBezTo>
                  <a:cubicBezTo>
                    <a:pt x="1150" y="417"/>
                    <a:pt x="1190" y="421"/>
                    <a:pt x="1231" y="428"/>
                  </a:cubicBezTo>
                  <a:cubicBezTo>
                    <a:pt x="1664" y="502"/>
                    <a:pt x="1926" y="952"/>
                    <a:pt x="1777" y="1362"/>
                  </a:cubicBezTo>
                  <a:lnTo>
                    <a:pt x="2188" y="1362"/>
                  </a:lnTo>
                  <a:cubicBezTo>
                    <a:pt x="2205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5679872" y="1258480"/>
              <a:ext cx="212615" cy="150117"/>
            </a:xfrm>
            <a:custGeom>
              <a:avLst/>
              <a:gdLst/>
              <a:ahLst/>
              <a:cxnLst/>
              <a:rect l="l" t="t" r="r" b="b"/>
              <a:pathLst>
                <a:path w="1891" h="1335" extrusionOk="0">
                  <a:moveTo>
                    <a:pt x="784" y="1"/>
                  </a:moveTo>
                  <a:cubicBezTo>
                    <a:pt x="513" y="1"/>
                    <a:pt x="237" y="101"/>
                    <a:pt x="11" y="327"/>
                  </a:cubicBezTo>
                  <a:cubicBezTo>
                    <a:pt x="11" y="327"/>
                    <a:pt x="11" y="327"/>
                    <a:pt x="17" y="332"/>
                  </a:cubicBezTo>
                  <a:cubicBezTo>
                    <a:pt x="40" y="349"/>
                    <a:pt x="68" y="355"/>
                    <a:pt x="85" y="384"/>
                  </a:cubicBezTo>
                  <a:cubicBezTo>
                    <a:pt x="108" y="412"/>
                    <a:pt x="91" y="440"/>
                    <a:pt x="103" y="475"/>
                  </a:cubicBezTo>
                  <a:cubicBezTo>
                    <a:pt x="108" y="509"/>
                    <a:pt x="114" y="554"/>
                    <a:pt x="114" y="594"/>
                  </a:cubicBezTo>
                  <a:cubicBezTo>
                    <a:pt x="108" y="623"/>
                    <a:pt x="97" y="651"/>
                    <a:pt x="80" y="680"/>
                  </a:cubicBezTo>
                  <a:cubicBezTo>
                    <a:pt x="68" y="714"/>
                    <a:pt x="57" y="742"/>
                    <a:pt x="46" y="771"/>
                  </a:cubicBezTo>
                  <a:cubicBezTo>
                    <a:pt x="23" y="822"/>
                    <a:pt x="0" y="839"/>
                    <a:pt x="29" y="896"/>
                  </a:cubicBezTo>
                  <a:cubicBezTo>
                    <a:pt x="46" y="936"/>
                    <a:pt x="68" y="970"/>
                    <a:pt x="91" y="999"/>
                  </a:cubicBezTo>
                  <a:cubicBezTo>
                    <a:pt x="145" y="652"/>
                    <a:pt x="442" y="393"/>
                    <a:pt x="789" y="393"/>
                  </a:cubicBezTo>
                  <a:cubicBezTo>
                    <a:pt x="807" y="393"/>
                    <a:pt x="825" y="394"/>
                    <a:pt x="843" y="395"/>
                  </a:cubicBezTo>
                  <a:cubicBezTo>
                    <a:pt x="1213" y="423"/>
                    <a:pt x="1498" y="731"/>
                    <a:pt x="1498" y="1101"/>
                  </a:cubicBezTo>
                  <a:cubicBezTo>
                    <a:pt x="1498" y="1181"/>
                    <a:pt x="1486" y="1261"/>
                    <a:pt x="1458" y="1335"/>
                  </a:cubicBezTo>
                  <a:lnTo>
                    <a:pt x="1862" y="1335"/>
                  </a:lnTo>
                  <a:cubicBezTo>
                    <a:pt x="1879" y="1261"/>
                    <a:pt x="1885" y="1181"/>
                    <a:pt x="1891" y="1101"/>
                  </a:cubicBezTo>
                  <a:cubicBezTo>
                    <a:pt x="1891" y="439"/>
                    <a:pt x="1350" y="1"/>
                    <a:pt x="784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6354700" y="1258593"/>
              <a:ext cx="247357" cy="150005"/>
            </a:xfrm>
            <a:custGeom>
              <a:avLst/>
              <a:gdLst/>
              <a:ahLst/>
              <a:cxnLst/>
              <a:rect l="l" t="t" r="r" b="b"/>
              <a:pathLst>
                <a:path w="2200" h="1334" extrusionOk="0">
                  <a:moveTo>
                    <a:pt x="1100" y="1"/>
                  </a:moveTo>
                  <a:cubicBezTo>
                    <a:pt x="491" y="1"/>
                    <a:pt x="1" y="491"/>
                    <a:pt x="1" y="1100"/>
                  </a:cubicBezTo>
                  <a:cubicBezTo>
                    <a:pt x="1" y="1180"/>
                    <a:pt x="6" y="1260"/>
                    <a:pt x="24" y="1334"/>
                  </a:cubicBezTo>
                  <a:lnTo>
                    <a:pt x="434" y="1334"/>
                  </a:lnTo>
                  <a:cubicBezTo>
                    <a:pt x="405" y="1260"/>
                    <a:pt x="394" y="1180"/>
                    <a:pt x="394" y="1100"/>
                  </a:cubicBezTo>
                  <a:cubicBezTo>
                    <a:pt x="394" y="707"/>
                    <a:pt x="707" y="394"/>
                    <a:pt x="1100" y="394"/>
                  </a:cubicBezTo>
                  <a:cubicBezTo>
                    <a:pt x="1487" y="394"/>
                    <a:pt x="1806" y="707"/>
                    <a:pt x="1806" y="1100"/>
                  </a:cubicBezTo>
                  <a:cubicBezTo>
                    <a:pt x="1806" y="1180"/>
                    <a:pt x="1789" y="1260"/>
                    <a:pt x="1766" y="1334"/>
                  </a:cubicBezTo>
                  <a:lnTo>
                    <a:pt x="2171" y="1334"/>
                  </a:lnTo>
                  <a:cubicBezTo>
                    <a:pt x="2188" y="1260"/>
                    <a:pt x="2193" y="1180"/>
                    <a:pt x="2199" y="1100"/>
                  </a:cubicBezTo>
                  <a:cubicBezTo>
                    <a:pt x="2193" y="491"/>
                    <a:pt x="1704" y="1"/>
                    <a:pt x="11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6172895" y="1114550"/>
              <a:ext cx="247245" cy="147419"/>
            </a:xfrm>
            <a:custGeom>
              <a:avLst/>
              <a:gdLst/>
              <a:ahLst/>
              <a:cxnLst/>
              <a:rect l="l" t="t" r="r" b="b"/>
              <a:pathLst>
                <a:path w="2199" h="1311" extrusionOk="0">
                  <a:moveTo>
                    <a:pt x="17" y="1"/>
                  </a:moveTo>
                  <a:cubicBezTo>
                    <a:pt x="6" y="69"/>
                    <a:pt x="0" y="143"/>
                    <a:pt x="0" y="211"/>
                  </a:cubicBezTo>
                  <a:cubicBezTo>
                    <a:pt x="0" y="815"/>
                    <a:pt x="490" y="1310"/>
                    <a:pt x="1100" y="1310"/>
                  </a:cubicBezTo>
                  <a:cubicBezTo>
                    <a:pt x="1703" y="1310"/>
                    <a:pt x="2193" y="815"/>
                    <a:pt x="2199" y="211"/>
                  </a:cubicBezTo>
                  <a:cubicBezTo>
                    <a:pt x="2193" y="143"/>
                    <a:pt x="2187" y="69"/>
                    <a:pt x="2176" y="1"/>
                  </a:cubicBezTo>
                  <a:lnTo>
                    <a:pt x="1772" y="1"/>
                  </a:lnTo>
                  <a:cubicBezTo>
                    <a:pt x="1794" y="69"/>
                    <a:pt x="1806" y="137"/>
                    <a:pt x="1806" y="211"/>
                  </a:cubicBezTo>
                  <a:cubicBezTo>
                    <a:pt x="1806" y="599"/>
                    <a:pt x="1487" y="917"/>
                    <a:pt x="1100" y="917"/>
                  </a:cubicBezTo>
                  <a:cubicBezTo>
                    <a:pt x="707" y="917"/>
                    <a:pt x="393" y="599"/>
                    <a:pt x="393" y="211"/>
                  </a:cubicBezTo>
                  <a:cubicBezTo>
                    <a:pt x="393" y="137"/>
                    <a:pt x="399" y="69"/>
                    <a:pt x="42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5816254" y="1114550"/>
              <a:ext cx="250393" cy="150567"/>
            </a:xfrm>
            <a:custGeom>
              <a:avLst/>
              <a:gdLst/>
              <a:ahLst/>
              <a:cxnLst/>
              <a:rect l="l" t="t" r="r" b="b"/>
              <a:pathLst>
                <a:path w="2227" h="1339" extrusionOk="0">
                  <a:moveTo>
                    <a:pt x="34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1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1" y="940"/>
                  </a:cubicBezTo>
                  <a:cubicBezTo>
                    <a:pt x="712" y="940"/>
                    <a:pt x="393" y="610"/>
                    <a:pt x="404" y="211"/>
                  </a:cubicBezTo>
                  <a:cubicBezTo>
                    <a:pt x="404" y="137"/>
                    <a:pt x="416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708193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2" y="1128"/>
                  </a:cubicBezTo>
                  <a:cubicBezTo>
                    <a:pt x="12" y="1208"/>
                    <a:pt x="23" y="1288"/>
                    <a:pt x="40" y="1362"/>
                  </a:cubicBezTo>
                  <a:lnTo>
                    <a:pt x="445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393" y="729"/>
                    <a:pt x="712" y="399"/>
                    <a:pt x="1111" y="399"/>
                  </a:cubicBezTo>
                  <a:cubicBezTo>
                    <a:pt x="1510" y="399"/>
                    <a:pt x="1829" y="729"/>
                    <a:pt x="1817" y="1128"/>
                  </a:cubicBezTo>
                  <a:cubicBezTo>
                    <a:pt x="1817" y="1208"/>
                    <a:pt x="1806" y="1288"/>
                    <a:pt x="1777" y="1362"/>
                  </a:cubicBezTo>
                  <a:lnTo>
                    <a:pt x="2187" y="1362"/>
                  </a:lnTo>
                  <a:cubicBezTo>
                    <a:pt x="2199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6881116" y="1114550"/>
              <a:ext cx="250505" cy="150567"/>
            </a:xfrm>
            <a:custGeom>
              <a:avLst/>
              <a:gdLst/>
              <a:ahLst/>
              <a:cxnLst/>
              <a:rect l="l" t="t" r="r" b="b"/>
              <a:pathLst>
                <a:path w="2228" h="1339" extrusionOk="0">
                  <a:moveTo>
                    <a:pt x="34" y="1"/>
                  </a:moveTo>
                  <a:cubicBezTo>
                    <a:pt x="23" y="69"/>
                    <a:pt x="12" y="143"/>
                    <a:pt x="12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2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06" y="69"/>
                    <a:pt x="1817" y="137"/>
                    <a:pt x="1817" y="211"/>
                  </a:cubicBezTo>
                  <a:cubicBezTo>
                    <a:pt x="1828" y="610"/>
                    <a:pt x="1509" y="940"/>
                    <a:pt x="1111" y="940"/>
                  </a:cubicBezTo>
                  <a:cubicBezTo>
                    <a:pt x="712" y="940"/>
                    <a:pt x="393" y="610"/>
                    <a:pt x="405" y="211"/>
                  </a:cubicBezTo>
                  <a:cubicBezTo>
                    <a:pt x="405" y="137"/>
                    <a:pt x="416" y="69"/>
                    <a:pt x="433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7064271" y="1263090"/>
              <a:ext cx="100629" cy="145507"/>
            </a:xfrm>
            <a:custGeom>
              <a:avLst/>
              <a:gdLst/>
              <a:ahLst/>
              <a:cxnLst/>
              <a:rect l="l" t="t" r="r" b="b"/>
              <a:pathLst>
                <a:path w="895" h="1294" extrusionOk="0">
                  <a:moveTo>
                    <a:pt x="832" y="1"/>
                  </a:moveTo>
                  <a:cubicBezTo>
                    <a:pt x="347" y="120"/>
                    <a:pt x="6" y="559"/>
                    <a:pt x="0" y="1060"/>
                  </a:cubicBezTo>
                  <a:cubicBezTo>
                    <a:pt x="0" y="1140"/>
                    <a:pt x="11" y="1220"/>
                    <a:pt x="29" y="1294"/>
                  </a:cubicBezTo>
                  <a:lnTo>
                    <a:pt x="433" y="1294"/>
                  </a:lnTo>
                  <a:cubicBezTo>
                    <a:pt x="410" y="1220"/>
                    <a:pt x="393" y="1140"/>
                    <a:pt x="393" y="1060"/>
                  </a:cubicBezTo>
                  <a:cubicBezTo>
                    <a:pt x="393" y="787"/>
                    <a:pt x="558" y="536"/>
                    <a:pt x="809" y="422"/>
                  </a:cubicBezTo>
                  <a:cubicBezTo>
                    <a:pt x="826" y="388"/>
                    <a:pt x="849" y="360"/>
                    <a:pt x="860" y="331"/>
                  </a:cubicBezTo>
                  <a:cubicBezTo>
                    <a:pt x="883" y="280"/>
                    <a:pt x="894" y="223"/>
                    <a:pt x="888" y="166"/>
                  </a:cubicBezTo>
                  <a:cubicBezTo>
                    <a:pt x="894" y="109"/>
                    <a:pt x="877" y="52"/>
                    <a:pt x="843" y="7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6525712" y="1114550"/>
              <a:ext cx="251067" cy="150567"/>
            </a:xfrm>
            <a:custGeom>
              <a:avLst/>
              <a:gdLst/>
              <a:ahLst/>
              <a:cxnLst/>
              <a:rect l="l" t="t" r="r" b="b"/>
              <a:pathLst>
                <a:path w="2233" h="1339" extrusionOk="0">
                  <a:moveTo>
                    <a:pt x="40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7" y="1339"/>
                  </a:cubicBezTo>
                  <a:cubicBezTo>
                    <a:pt x="1732" y="1339"/>
                    <a:pt x="2233" y="826"/>
                    <a:pt x="2216" y="211"/>
                  </a:cubicBezTo>
                  <a:cubicBezTo>
                    <a:pt x="2216" y="143"/>
                    <a:pt x="2210" y="69"/>
                    <a:pt x="2193" y="1"/>
                  </a:cubicBezTo>
                  <a:lnTo>
                    <a:pt x="1789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7" y="940"/>
                  </a:cubicBezTo>
                  <a:cubicBezTo>
                    <a:pt x="718" y="940"/>
                    <a:pt x="399" y="610"/>
                    <a:pt x="410" y="211"/>
                  </a:cubicBezTo>
                  <a:cubicBezTo>
                    <a:pt x="410" y="137"/>
                    <a:pt x="422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40"/>
          <p:cNvGrpSpPr/>
          <p:nvPr/>
        </p:nvGrpSpPr>
        <p:grpSpPr>
          <a:xfrm>
            <a:off x="4619054" y="494428"/>
            <a:ext cx="3606944" cy="4133485"/>
            <a:chOff x="4619054" y="494428"/>
            <a:chExt cx="3606944" cy="4133485"/>
          </a:xfrm>
        </p:grpSpPr>
        <p:sp>
          <p:nvSpPr>
            <p:cNvPr id="636" name="Google Shape;636;p40"/>
            <p:cNvSpPr/>
            <p:nvPr/>
          </p:nvSpPr>
          <p:spPr>
            <a:xfrm flipH="1">
              <a:off x="7665779" y="494428"/>
              <a:ext cx="560219" cy="551991"/>
            </a:xfrm>
            <a:custGeom>
              <a:avLst/>
              <a:gdLst/>
              <a:ahLst/>
              <a:cxnLst/>
              <a:rect l="l" t="t" r="r" b="b"/>
              <a:pathLst>
                <a:path w="211603" h="208495" extrusionOk="0">
                  <a:moveTo>
                    <a:pt x="36236" y="39035"/>
                  </a:moveTo>
                  <a:lnTo>
                    <a:pt x="58798" y="39719"/>
                  </a:lnTo>
                  <a:lnTo>
                    <a:pt x="81018" y="39719"/>
                  </a:lnTo>
                  <a:lnTo>
                    <a:pt x="66660" y="54418"/>
                  </a:lnTo>
                  <a:lnTo>
                    <a:pt x="51277" y="68776"/>
                  </a:lnTo>
                  <a:lnTo>
                    <a:pt x="36578" y="83817"/>
                  </a:lnTo>
                  <a:lnTo>
                    <a:pt x="36236" y="61597"/>
                  </a:lnTo>
                  <a:lnTo>
                    <a:pt x="36236" y="39035"/>
                  </a:lnTo>
                  <a:close/>
                  <a:moveTo>
                    <a:pt x="55397" y="0"/>
                  </a:moveTo>
                  <a:cubicBezTo>
                    <a:pt x="35872" y="0"/>
                    <a:pt x="12323" y="1670"/>
                    <a:pt x="5470" y="21943"/>
                  </a:cubicBezTo>
                  <a:cubicBezTo>
                    <a:pt x="1710" y="32540"/>
                    <a:pt x="2736" y="44163"/>
                    <a:pt x="2736" y="54760"/>
                  </a:cubicBezTo>
                  <a:lnTo>
                    <a:pt x="2736" y="95439"/>
                  </a:lnTo>
                  <a:cubicBezTo>
                    <a:pt x="2736" y="114924"/>
                    <a:pt x="2736" y="134751"/>
                    <a:pt x="2394" y="154236"/>
                  </a:cubicBezTo>
                  <a:cubicBezTo>
                    <a:pt x="2394" y="168936"/>
                    <a:pt x="1" y="184319"/>
                    <a:pt x="10256" y="196283"/>
                  </a:cubicBezTo>
                  <a:cubicBezTo>
                    <a:pt x="14572" y="201833"/>
                    <a:pt x="23338" y="208494"/>
                    <a:pt x="31034" y="208494"/>
                  </a:cubicBezTo>
                  <a:cubicBezTo>
                    <a:pt x="31872" y="208494"/>
                    <a:pt x="32697" y="208415"/>
                    <a:pt x="33502" y="208248"/>
                  </a:cubicBezTo>
                  <a:cubicBezTo>
                    <a:pt x="35553" y="201069"/>
                    <a:pt x="33843" y="192523"/>
                    <a:pt x="33843" y="185002"/>
                  </a:cubicBezTo>
                  <a:lnTo>
                    <a:pt x="33843" y="160048"/>
                  </a:lnTo>
                  <a:lnTo>
                    <a:pt x="35211" y="160048"/>
                  </a:lnTo>
                  <a:cubicBezTo>
                    <a:pt x="43073" y="160048"/>
                    <a:pt x="50594" y="156287"/>
                    <a:pt x="55380" y="149792"/>
                  </a:cubicBezTo>
                  <a:cubicBezTo>
                    <a:pt x="58798" y="146032"/>
                    <a:pt x="61533" y="134409"/>
                    <a:pt x="66319" y="132700"/>
                  </a:cubicBezTo>
                  <a:cubicBezTo>
                    <a:pt x="67377" y="132293"/>
                    <a:pt x="68745" y="132138"/>
                    <a:pt x="70289" y="132138"/>
                  </a:cubicBezTo>
                  <a:cubicBezTo>
                    <a:pt x="75231" y="132138"/>
                    <a:pt x="81978" y="133726"/>
                    <a:pt x="86145" y="133726"/>
                  </a:cubicBezTo>
                  <a:cubicBezTo>
                    <a:pt x="96401" y="133042"/>
                    <a:pt x="106314" y="128256"/>
                    <a:pt x="113835" y="121078"/>
                  </a:cubicBezTo>
                  <a:cubicBezTo>
                    <a:pt x="118279" y="116975"/>
                    <a:pt x="121697" y="111848"/>
                    <a:pt x="124432" y="106378"/>
                  </a:cubicBezTo>
                  <a:cubicBezTo>
                    <a:pt x="131611" y="92705"/>
                    <a:pt x="129901" y="80398"/>
                    <a:pt x="127509" y="65699"/>
                  </a:cubicBezTo>
                  <a:lnTo>
                    <a:pt x="129218" y="65699"/>
                  </a:lnTo>
                  <a:cubicBezTo>
                    <a:pt x="137422" y="65015"/>
                    <a:pt x="145284" y="60913"/>
                    <a:pt x="150070" y="54418"/>
                  </a:cubicBezTo>
                  <a:cubicBezTo>
                    <a:pt x="152121" y="52025"/>
                    <a:pt x="158958" y="35617"/>
                    <a:pt x="160667" y="35617"/>
                  </a:cubicBezTo>
                  <a:lnTo>
                    <a:pt x="177760" y="35617"/>
                  </a:lnTo>
                  <a:lnTo>
                    <a:pt x="194852" y="35275"/>
                  </a:lnTo>
                  <a:cubicBezTo>
                    <a:pt x="196219" y="35360"/>
                    <a:pt x="197608" y="35403"/>
                    <a:pt x="199007" y="35403"/>
                  </a:cubicBezTo>
                  <a:cubicBezTo>
                    <a:pt x="203205" y="35403"/>
                    <a:pt x="207500" y="35018"/>
                    <a:pt x="211602" y="34249"/>
                  </a:cubicBezTo>
                  <a:cubicBezTo>
                    <a:pt x="210576" y="17841"/>
                    <a:pt x="193826" y="4167"/>
                    <a:pt x="179127" y="1432"/>
                  </a:cubicBezTo>
                  <a:cubicBezTo>
                    <a:pt x="173356" y="447"/>
                    <a:pt x="167179" y="157"/>
                    <a:pt x="161050" y="157"/>
                  </a:cubicBezTo>
                  <a:cubicBezTo>
                    <a:pt x="152294" y="157"/>
                    <a:pt x="143635" y="749"/>
                    <a:pt x="136396" y="749"/>
                  </a:cubicBezTo>
                  <a:lnTo>
                    <a:pt x="66319" y="65"/>
                  </a:lnTo>
                  <a:cubicBezTo>
                    <a:pt x="62940" y="65"/>
                    <a:pt x="59247" y="0"/>
                    <a:pt x="55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 rot="10800000" flipH="1">
              <a:off x="4619054" y="4075923"/>
              <a:ext cx="560219" cy="551991"/>
            </a:xfrm>
            <a:custGeom>
              <a:avLst/>
              <a:gdLst/>
              <a:ahLst/>
              <a:cxnLst/>
              <a:rect l="l" t="t" r="r" b="b"/>
              <a:pathLst>
                <a:path w="211603" h="208495" extrusionOk="0">
                  <a:moveTo>
                    <a:pt x="36236" y="39035"/>
                  </a:moveTo>
                  <a:lnTo>
                    <a:pt x="58798" y="39719"/>
                  </a:lnTo>
                  <a:lnTo>
                    <a:pt x="81018" y="39719"/>
                  </a:lnTo>
                  <a:lnTo>
                    <a:pt x="66660" y="54418"/>
                  </a:lnTo>
                  <a:lnTo>
                    <a:pt x="51277" y="68776"/>
                  </a:lnTo>
                  <a:lnTo>
                    <a:pt x="36578" y="83817"/>
                  </a:lnTo>
                  <a:lnTo>
                    <a:pt x="36236" y="61597"/>
                  </a:lnTo>
                  <a:lnTo>
                    <a:pt x="36236" y="39035"/>
                  </a:lnTo>
                  <a:close/>
                  <a:moveTo>
                    <a:pt x="55397" y="0"/>
                  </a:moveTo>
                  <a:cubicBezTo>
                    <a:pt x="35872" y="0"/>
                    <a:pt x="12323" y="1670"/>
                    <a:pt x="5470" y="21943"/>
                  </a:cubicBezTo>
                  <a:cubicBezTo>
                    <a:pt x="1710" y="32540"/>
                    <a:pt x="2736" y="44163"/>
                    <a:pt x="2736" y="54760"/>
                  </a:cubicBezTo>
                  <a:lnTo>
                    <a:pt x="2736" y="95439"/>
                  </a:lnTo>
                  <a:cubicBezTo>
                    <a:pt x="2736" y="114924"/>
                    <a:pt x="2736" y="134751"/>
                    <a:pt x="2394" y="154236"/>
                  </a:cubicBezTo>
                  <a:cubicBezTo>
                    <a:pt x="2394" y="168936"/>
                    <a:pt x="1" y="184319"/>
                    <a:pt x="10256" y="196283"/>
                  </a:cubicBezTo>
                  <a:cubicBezTo>
                    <a:pt x="14572" y="201833"/>
                    <a:pt x="23338" y="208494"/>
                    <a:pt x="31034" y="208494"/>
                  </a:cubicBezTo>
                  <a:cubicBezTo>
                    <a:pt x="31872" y="208494"/>
                    <a:pt x="32697" y="208415"/>
                    <a:pt x="33502" y="208248"/>
                  </a:cubicBezTo>
                  <a:cubicBezTo>
                    <a:pt x="35553" y="201069"/>
                    <a:pt x="33843" y="192523"/>
                    <a:pt x="33843" y="185002"/>
                  </a:cubicBezTo>
                  <a:lnTo>
                    <a:pt x="33843" y="160048"/>
                  </a:lnTo>
                  <a:lnTo>
                    <a:pt x="35211" y="160048"/>
                  </a:lnTo>
                  <a:cubicBezTo>
                    <a:pt x="43073" y="160048"/>
                    <a:pt x="50594" y="156287"/>
                    <a:pt x="55380" y="149792"/>
                  </a:cubicBezTo>
                  <a:cubicBezTo>
                    <a:pt x="58798" y="146032"/>
                    <a:pt x="61533" y="134409"/>
                    <a:pt x="66319" y="132700"/>
                  </a:cubicBezTo>
                  <a:cubicBezTo>
                    <a:pt x="67377" y="132293"/>
                    <a:pt x="68745" y="132138"/>
                    <a:pt x="70289" y="132138"/>
                  </a:cubicBezTo>
                  <a:cubicBezTo>
                    <a:pt x="75231" y="132138"/>
                    <a:pt x="81978" y="133726"/>
                    <a:pt x="86145" y="133726"/>
                  </a:cubicBezTo>
                  <a:cubicBezTo>
                    <a:pt x="96401" y="133042"/>
                    <a:pt x="106314" y="128256"/>
                    <a:pt x="113835" y="121078"/>
                  </a:cubicBezTo>
                  <a:cubicBezTo>
                    <a:pt x="118279" y="116975"/>
                    <a:pt x="121697" y="111848"/>
                    <a:pt x="124432" y="106378"/>
                  </a:cubicBezTo>
                  <a:cubicBezTo>
                    <a:pt x="131611" y="92705"/>
                    <a:pt x="129901" y="80398"/>
                    <a:pt x="127509" y="65699"/>
                  </a:cubicBezTo>
                  <a:lnTo>
                    <a:pt x="129218" y="65699"/>
                  </a:lnTo>
                  <a:cubicBezTo>
                    <a:pt x="137422" y="65015"/>
                    <a:pt x="145284" y="60913"/>
                    <a:pt x="150070" y="54418"/>
                  </a:cubicBezTo>
                  <a:cubicBezTo>
                    <a:pt x="152121" y="52025"/>
                    <a:pt x="158958" y="35617"/>
                    <a:pt x="160667" y="35617"/>
                  </a:cubicBezTo>
                  <a:lnTo>
                    <a:pt x="177760" y="35617"/>
                  </a:lnTo>
                  <a:lnTo>
                    <a:pt x="194852" y="35275"/>
                  </a:lnTo>
                  <a:cubicBezTo>
                    <a:pt x="196219" y="35360"/>
                    <a:pt x="197608" y="35403"/>
                    <a:pt x="199007" y="35403"/>
                  </a:cubicBezTo>
                  <a:cubicBezTo>
                    <a:pt x="203205" y="35403"/>
                    <a:pt x="207500" y="35018"/>
                    <a:pt x="211602" y="34249"/>
                  </a:cubicBezTo>
                  <a:cubicBezTo>
                    <a:pt x="210576" y="17841"/>
                    <a:pt x="193826" y="4167"/>
                    <a:pt x="179127" y="1432"/>
                  </a:cubicBezTo>
                  <a:cubicBezTo>
                    <a:pt x="173356" y="447"/>
                    <a:pt x="167179" y="157"/>
                    <a:pt x="161050" y="157"/>
                  </a:cubicBezTo>
                  <a:cubicBezTo>
                    <a:pt x="152294" y="157"/>
                    <a:pt x="143635" y="749"/>
                    <a:pt x="136396" y="749"/>
                  </a:cubicBezTo>
                  <a:lnTo>
                    <a:pt x="66319" y="65"/>
                  </a:lnTo>
                  <a:cubicBezTo>
                    <a:pt x="62940" y="65"/>
                    <a:pt x="59247" y="0"/>
                    <a:pt x="55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40"/>
          <p:cNvSpPr/>
          <p:nvPr/>
        </p:nvSpPr>
        <p:spPr>
          <a:xfrm rot="-35162">
            <a:off x="991124" y="499210"/>
            <a:ext cx="3572055" cy="252225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Important - Important - Important </a:t>
            </a:r>
            <a:endParaRPr sz="20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41"/>
          <p:cNvGrpSpPr/>
          <p:nvPr/>
        </p:nvGrpSpPr>
        <p:grpSpPr>
          <a:xfrm>
            <a:off x="1042603" y="974136"/>
            <a:ext cx="6999018" cy="3249620"/>
            <a:chOff x="1042594" y="972682"/>
            <a:chExt cx="6999018" cy="3250920"/>
          </a:xfrm>
        </p:grpSpPr>
        <p:grpSp>
          <p:nvGrpSpPr>
            <p:cNvPr id="644" name="Google Shape;644;p41"/>
            <p:cNvGrpSpPr/>
            <p:nvPr/>
          </p:nvGrpSpPr>
          <p:grpSpPr>
            <a:xfrm>
              <a:off x="1042594" y="972682"/>
              <a:ext cx="6999018" cy="3250920"/>
              <a:chOff x="1042594" y="972682"/>
              <a:chExt cx="6999018" cy="3250920"/>
            </a:xfrm>
          </p:grpSpPr>
          <p:grpSp>
            <p:nvGrpSpPr>
              <p:cNvPr id="645" name="Google Shape;645;p41"/>
              <p:cNvGrpSpPr/>
              <p:nvPr/>
            </p:nvGrpSpPr>
            <p:grpSpPr>
              <a:xfrm>
                <a:off x="1042594" y="1025174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646" name="Google Shape;646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4" name="Google Shape;664;p41"/>
              <p:cNvGrpSpPr/>
              <p:nvPr/>
            </p:nvGrpSpPr>
            <p:grpSpPr>
              <a:xfrm>
                <a:off x="1103478" y="972682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665" name="Google Shape;665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83" name="Google Shape;683;p41"/>
            <p:cNvGrpSpPr/>
            <p:nvPr/>
          </p:nvGrpSpPr>
          <p:grpSpPr>
            <a:xfrm>
              <a:off x="1277326" y="1194627"/>
              <a:ext cx="6592864" cy="2753864"/>
              <a:chOff x="3414822" y="1306327"/>
              <a:chExt cx="2199895" cy="2273478"/>
            </a:xfrm>
          </p:grpSpPr>
          <p:sp>
            <p:nvSpPr>
              <p:cNvPr id="684" name="Google Shape;684;p41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1"/>
              <p:cNvSpPr/>
              <p:nvPr/>
            </p:nvSpPr>
            <p:spPr>
              <a:xfrm>
                <a:off x="3456448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8" name="Google Shape;688;p41"/>
          <p:cNvSpPr txBox="1">
            <a:spLocks noGrp="1"/>
          </p:cNvSpPr>
          <p:nvPr>
            <p:ph type="subTitle" idx="1"/>
          </p:nvPr>
        </p:nvSpPr>
        <p:spPr>
          <a:xfrm>
            <a:off x="1396734" y="1965600"/>
            <a:ext cx="6345182" cy="12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Se centra en el análisis de los procesos psicolingüísticos básicos: </a:t>
            </a:r>
            <a:r>
              <a:rPr lang="es-MX" sz="1800" i="1" dirty="0"/>
              <a:t>fonológico, morfosintáctico, y semántico </a:t>
            </a:r>
            <a:r>
              <a:rPr lang="es-MX" sz="1800" dirty="0"/>
              <a:t>implicados en el aprendizaje de la lectoescritura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Siendo un ejemplo la evaluación y reeducación de la dislexia, que, con frecuencia, se ha centrando, básicamente, en los factores psicomotores y perceptuales.</a:t>
            </a:r>
            <a:endParaRPr sz="1800" dirty="0"/>
          </a:p>
        </p:txBody>
      </p:sp>
      <p:grpSp>
        <p:nvGrpSpPr>
          <p:cNvPr id="689" name="Google Shape;689;p41"/>
          <p:cNvGrpSpPr/>
          <p:nvPr/>
        </p:nvGrpSpPr>
        <p:grpSpPr>
          <a:xfrm>
            <a:off x="796759" y="117033"/>
            <a:ext cx="1318090" cy="689551"/>
            <a:chOff x="796759" y="117033"/>
            <a:chExt cx="1318090" cy="689551"/>
          </a:xfrm>
        </p:grpSpPr>
        <p:grpSp>
          <p:nvGrpSpPr>
            <p:cNvPr id="690" name="Google Shape;690;p41"/>
            <p:cNvGrpSpPr/>
            <p:nvPr/>
          </p:nvGrpSpPr>
          <p:grpSpPr>
            <a:xfrm>
              <a:off x="1580991" y="366032"/>
              <a:ext cx="533858" cy="339242"/>
              <a:chOff x="7895966" y="801057"/>
              <a:chExt cx="533858" cy="339242"/>
            </a:xfrm>
          </p:grpSpPr>
          <p:sp>
            <p:nvSpPr>
              <p:cNvPr id="691" name="Google Shape;691;p41"/>
              <p:cNvSpPr/>
              <p:nvPr/>
            </p:nvSpPr>
            <p:spPr>
              <a:xfrm>
                <a:off x="7895966" y="83630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41"/>
              <p:cNvSpPr/>
              <p:nvPr/>
            </p:nvSpPr>
            <p:spPr>
              <a:xfrm>
                <a:off x="7917097" y="80105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41"/>
            <p:cNvGrpSpPr/>
            <p:nvPr/>
          </p:nvGrpSpPr>
          <p:grpSpPr>
            <a:xfrm>
              <a:off x="796759" y="117033"/>
              <a:ext cx="715877" cy="689551"/>
              <a:chOff x="7110870" y="560376"/>
              <a:chExt cx="579846" cy="558567"/>
            </a:xfrm>
          </p:grpSpPr>
          <p:sp>
            <p:nvSpPr>
              <p:cNvPr id="694" name="Google Shape;694;p41"/>
              <p:cNvSpPr/>
              <p:nvPr/>
            </p:nvSpPr>
            <p:spPr>
              <a:xfrm>
                <a:off x="7110870" y="595630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1"/>
              <p:cNvSpPr/>
              <p:nvPr/>
            </p:nvSpPr>
            <p:spPr>
              <a:xfrm>
                <a:off x="7130949" y="560376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gros 2015: Innovación, arte y cultura">
            <a:extLst>
              <a:ext uri="{FF2B5EF4-FFF2-40B4-BE49-F238E27FC236}">
                <a16:creationId xmlns:a16="http://schemas.microsoft.com/office/drawing/2014/main" id="{0C56C648-A616-4568-9431-8E64BC0D2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143000"/>
            <a:ext cx="4476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7910DC4-DFFE-4C5D-87E2-D4B82FE58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just">
              <a:buNone/>
            </a:pPr>
            <a:r>
              <a:rPr lang="es-MX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ghly Crush" panose="02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Los experimentos psicolingüísticos han mostrado que el lenguaje es lo que más nos define como especie el lenguaje le da forma a nuestro pensamiento, nos permite crear y entender el arte, la música y la literatura; debido a que somos criaturas lingüísticas podemos escribir, relatar el pasado e imaginar el futuro, y sin el auxilio del lenguaje no podríamos tener ciencia e investigación. 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ghly Crush" panose="02000500000000000000" pitchFamily="50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836B503-7FB8-44ED-BE50-324C7759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993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089;p72">
            <a:extLst>
              <a:ext uri="{FF2B5EF4-FFF2-40B4-BE49-F238E27FC236}">
                <a16:creationId xmlns:a16="http://schemas.microsoft.com/office/drawing/2014/main" id="{DF16E7AD-DD27-468A-8DB5-F8C856340716}"/>
              </a:ext>
            </a:extLst>
          </p:cNvPr>
          <p:cNvGrpSpPr/>
          <p:nvPr/>
        </p:nvGrpSpPr>
        <p:grpSpPr>
          <a:xfrm>
            <a:off x="2788600" y="171087"/>
            <a:ext cx="3091496" cy="1288168"/>
            <a:chOff x="2775053" y="353423"/>
            <a:chExt cx="3091496" cy="1288168"/>
          </a:xfrm>
        </p:grpSpPr>
        <p:grpSp>
          <p:nvGrpSpPr>
            <p:cNvPr id="3" name="Google Shape;3090;p72">
              <a:extLst>
                <a:ext uri="{FF2B5EF4-FFF2-40B4-BE49-F238E27FC236}">
                  <a16:creationId xmlns:a16="http://schemas.microsoft.com/office/drawing/2014/main" id="{BFA634E3-4EE2-47BC-BE18-50194D64306A}"/>
                </a:ext>
              </a:extLst>
            </p:cNvPr>
            <p:cNvGrpSpPr/>
            <p:nvPr/>
          </p:nvGrpSpPr>
          <p:grpSpPr>
            <a:xfrm>
              <a:off x="2775053" y="367082"/>
              <a:ext cx="3064372" cy="1274509"/>
              <a:chOff x="-2675977" y="-818601"/>
              <a:chExt cx="3305331" cy="1629390"/>
            </a:xfrm>
          </p:grpSpPr>
          <p:sp>
            <p:nvSpPr>
              <p:cNvPr id="37" name="Google Shape;3091;p72">
                <a:extLst>
                  <a:ext uri="{FF2B5EF4-FFF2-40B4-BE49-F238E27FC236}">
                    <a16:creationId xmlns:a16="http://schemas.microsoft.com/office/drawing/2014/main" id="{D6780BCF-731A-4C1C-8771-D4FD2320A59E}"/>
                  </a:ext>
                </a:extLst>
              </p:cNvPr>
              <p:cNvSpPr/>
              <p:nvPr/>
            </p:nvSpPr>
            <p:spPr>
              <a:xfrm rot="5400000">
                <a:off x="-1797437" y="-1627405"/>
                <a:ext cx="1570890" cy="3246997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9649" extrusionOk="0">
                    <a:moveTo>
                      <a:pt x="0" y="0"/>
                    </a:moveTo>
                    <a:lnTo>
                      <a:pt x="0" y="19649"/>
                    </a:lnTo>
                    <a:lnTo>
                      <a:pt x="9506" y="19649"/>
                    </a:lnTo>
                    <a:lnTo>
                      <a:pt x="9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092;p72">
                <a:extLst>
                  <a:ext uri="{FF2B5EF4-FFF2-40B4-BE49-F238E27FC236}">
                    <a16:creationId xmlns:a16="http://schemas.microsoft.com/office/drawing/2014/main" id="{3F533435-95BE-4361-BF46-425BA02AB340}"/>
                  </a:ext>
                </a:extLst>
              </p:cNvPr>
              <p:cNvSpPr/>
              <p:nvPr/>
            </p:nvSpPr>
            <p:spPr>
              <a:xfrm rot="5400000">
                <a:off x="-487902" y="66470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17" y="285"/>
                      <a:pt x="285" y="223"/>
                      <a:pt x="285" y="143"/>
                    </a:cubicBezTo>
                    <a:cubicBezTo>
                      <a:pt x="285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093;p72">
                <a:extLst>
                  <a:ext uri="{FF2B5EF4-FFF2-40B4-BE49-F238E27FC236}">
                    <a16:creationId xmlns:a16="http://schemas.microsoft.com/office/drawing/2014/main" id="{9D6DB3D1-8297-4CEA-85E8-1CD4B565397A}"/>
                  </a:ext>
                </a:extLst>
              </p:cNvPr>
              <p:cNvSpPr/>
              <p:nvPr/>
            </p:nvSpPr>
            <p:spPr>
              <a:xfrm rot="5400000">
                <a:off x="425516" y="-371013"/>
                <a:ext cx="241103" cy="130878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792" extrusionOk="0">
                    <a:moveTo>
                      <a:pt x="6" y="0"/>
                    </a:moveTo>
                    <a:cubicBezTo>
                      <a:pt x="6" y="17"/>
                      <a:pt x="1" y="40"/>
                      <a:pt x="1" y="63"/>
                    </a:cubicBezTo>
                    <a:cubicBezTo>
                      <a:pt x="1" y="467"/>
                      <a:pt x="325" y="792"/>
                      <a:pt x="730" y="792"/>
                    </a:cubicBezTo>
                    <a:cubicBezTo>
                      <a:pt x="1134" y="792"/>
                      <a:pt x="1459" y="467"/>
                      <a:pt x="1459" y="63"/>
                    </a:cubicBezTo>
                    <a:lnTo>
                      <a:pt x="14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094;p72">
                <a:extLst>
                  <a:ext uri="{FF2B5EF4-FFF2-40B4-BE49-F238E27FC236}">
                    <a16:creationId xmlns:a16="http://schemas.microsoft.com/office/drawing/2014/main" id="{50D93BC7-6F62-4442-AFB2-A274E2361960}"/>
                  </a:ext>
                </a:extLst>
              </p:cNvPr>
              <p:cNvSpPr/>
              <p:nvPr/>
            </p:nvSpPr>
            <p:spPr>
              <a:xfrm rot="5400000">
                <a:off x="-1060080" y="644960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8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8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095;p72">
                <a:extLst>
                  <a:ext uri="{FF2B5EF4-FFF2-40B4-BE49-F238E27FC236}">
                    <a16:creationId xmlns:a16="http://schemas.microsoft.com/office/drawing/2014/main" id="{0115B234-E2C2-46A6-BC2F-09D70471DEB3}"/>
                  </a:ext>
                </a:extLst>
              </p:cNvPr>
              <p:cNvSpPr/>
              <p:nvPr/>
            </p:nvSpPr>
            <p:spPr>
              <a:xfrm rot="5400000">
                <a:off x="-2533864" y="-14651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1"/>
                    </a:moveTo>
                    <a:cubicBezTo>
                      <a:pt x="325" y="1"/>
                      <a:pt x="0" y="325"/>
                      <a:pt x="0" y="730"/>
                    </a:cubicBezTo>
                    <a:cubicBezTo>
                      <a:pt x="0" y="1134"/>
                      <a:pt x="325" y="1459"/>
                      <a:pt x="729" y="1459"/>
                    </a:cubicBezTo>
                    <a:cubicBezTo>
                      <a:pt x="1134" y="1459"/>
                      <a:pt x="1458" y="1134"/>
                      <a:pt x="1458" y="730"/>
                    </a:cubicBezTo>
                    <a:cubicBezTo>
                      <a:pt x="1458" y="325"/>
                      <a:pt x="1134" y="1"/>
                      <a:pt x="7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096;p72">
                <a:extLst>
                  <a:ext uri="{FF2B5EF4-FFF2-40B4-BE49-F238E27FC236}">
                    <a16:creationId xmlns:a16="http://schemas.microsoft.com/office/drawing/2014/main" id="{9DEDA102-F07C-4733-AC60-12B2897BFE98}"/>
                  </a:ext>
                </a:extLst>
              </p:cNvPr>
              <p:cNvSpPr/>
              <p:nvPr/>
            </p:nvSpPr>
            <p:spPr>
              <a:xfrm rot="5400000">
                <a:off x="-2570548" y="283470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4"/>
                      <a:pt x="1" y="143"/>
                    </a:cubicBezTo>
                    <a:cubicBezTo>
                      <a:pt x="1" y="217"/>
                      <a:pt x="64" y="286"/>
                      <a:pt x="143" y="286"/>
                    </a:cubicBezTo>
                    <a:cubicBezTo>
                      <a:pt x="223" y="286"/>
                      <a:pt x="286" y="217"/>
                      <a:pt x="286" y="143"/>
                    </a:cubicBezTo>
                    <a:cubicBezTo>
                      <a:pt x="286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097;p72">
                <a:extLst>
                  <a:ext uri="{FF2B5EF4-FFF2-40B4-BE49-F238E27FC236}">
                    <a16:creationId xmlns:a16="http://schemas.microsoft.com/office/drawing/2014/main" id="{546D2FDA-7C54-4DC9-9FA6-E5B72CFF755B}"/>
                  </a:ext>
                </a:extLst>
              </p:cNvPr>
              <p:cNvSpPr/>
              <p:nvPr/>
            </p:nvSpPr>
            <p:spPr>
              <a:xfrm rot="5400000">
                <a:off x="-2244923" y="641159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2"/>
                      <a:pt x="63" y="285"/>
                      <a:pt x="142" y="285"/>
                    </a:cubicBezTo>
                    <a:cubicBezTo>
                      <a:pt x="216" y="285"/>
                      <a:pt x="285" y="222"/>
                      <a:pt x="285" y="143"/>
                    </a:cubicBezTo>
                    <a:cubicBezTo>
                      <a:pt x="285" y="63"/>
                      <a:pt x="216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098;p72">
                <a:extLst>
                  <a:ext uri="{FF2B5EF4-FFF2-40B4-BE49-F238E27FC236}">
                    <a16:creationId xmlns:a16="http://schemas.microsoft.com/office/drawing/2014/main" id="{EBE2DA75-740C-4DAC-A4C0-0984E662A66A}"/>
                  </a:ext>
                </a:extLst>
              </p:cNvPr>
              <p:cNvSpPr/>
              <p:nvPr/>
            </p:nvSpPr>
            <p:spPr>
              <a:xfrm rot="5400000">
                <a:off x="-1582353" y="64487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17"/>
                      <a:pt x="63" y="286"/>
                      <a:pt x="143" y="286"/>
                    </a:cubicBezTo>
                    <a:cubicBezTo>
                      <a:pt x="217" y="286"/>
                      <a:pt x="286" y="217"/>
                      <a:pt x="286" y="143"/>
                    </a:cubicBezTo>
                    <a:cubicBezTo>
                      <a:pt x="286" y="64"/>
                      <a:pt x="217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099;p72">
                <a:extLst>
                  <a:ext uri="{FF2B5EF4-FFF2-40B4-BE49-F238E27FC236}">
                    <a16:creationId xmlns:a16="http://schemas.microsoft.com/office/drawing/2014/main" id="{65581980-7545-4FBD-B64F-AD35A9EF1842}"/>
                  </a:ext>
                </a:extLst>
              </p:cNvPr>
              <p:cNvSpPr/>
              <p:nvPr/>
            </p:nvSpPr>
            <p:spPr>
              <a:xfrm rot="5400000">
                <a:off x="457080" y="393611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00;p72">
                <a:extLst>
                  <a:ext uri="{FF2B5EF4-FFF2-40B4-BE49-F238E27FC236}">
                    <a16:creationId xmlns:a16="http://schemas.microsoft.com/office/drawing/2014/main" id="{6542A98D-0BE8-4B8A-BF1A-7BF4689B0329}"/>
                  </a:ext>
                </a:extLst>
              </p:cNvPr>
              <p:cNvSpPr/>
              <p:nvPr/>
            </p:nvSpPr>
            <p:spPr>
              <a:xfrm rot="5400000">
                <a:off x="-2051995" y="429390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5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5"/>
                      <a:pt x="735" y="1465"/>
                    </a:cubicBezTo>
                    <a:cubicBezTo>
                      <a:pt x="1134" y="1465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101;p72">
                <a:extLst>
                  <a:ext uri="{FF2B5EF4-FFF2-40B4-BE49-F238E27FC236}">
                    <a16:creationId xmlns:a16="http://schemas.microsoft.com/office/drawing/2014/main" id="{7D84D65F-D2FE-47E1-93DB-C71BE8B3B13F}"/>
                  </a:ext>
                </a:extLst>
              </p:cNvPr>
              <p:cNvSpPr/>
              <p:nvPr/>
            </p:nvSpPr>
            <p:spPr>
              <a:xfrm rot="5400000">
                <a:off x="406760" y="576795"/>
                <a:ext cx="204417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241" extrusionOk="0">
                    <a:moveTo>
                      <a:pt x="206" y="0"/>
                    </a:moveTo>
                    <a:cubicBezTo>
                      <a:pt x="75" y="137"/>
                      <a:pt x="1" y="319"/>
                      <a:pt x="1" y="513"/>
                    </a:cubicBezTo>
                    <a:cubicBezTo>
                      <a:pt x="1" y="950"/>
                      <a:pt x="358" y="1240"/>
                      <a:pt x="732" y="1240"/>
                    </a:cubicBezTo>
                    <a:cubicBezTo>
                      <a:pt x="909" y="1240"/>
                      <a:pt x="1089" y="1175"/>
                      <a:pt x="1237" y="1031"/>
                    </a:cubicBezTo>
                    <a:lnTo>
                      <a:pt x="12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02;p72">
                <a:extLst>
                  <a:ext uri="{FF2B5EF4-FFF2-40B4-BE49-F238E27FC236}">
                    <a16:creationId xmlns:a16="http://schemas.microsoft.com/office/drawing/2014/main" id="{1497779E-6478-4D02-8D2A-0776CA4A9468}"/>
                  </a:ext>
                </a:extLst>
              </p:cNvPr>
              <p:cNvSpPr/>
              <p:nvPr/>
            </p:nvSpPr>
            <p:spPr>
              <a:xfrm rot="5400000">
                <a:off x="-877976" y="444014"/>
                <a:ext cx="241103" cy="24192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4" extrusionOk="0">
                    <a:moveTo>
                      <a:pt x="730" y="0"/>
                    </a:moveTo>
                    <a:cubicBezTo>
                      <a:pt x="325" y="0"/>
                      <a:pt x="1" y="330"/>
                      <a:pt x="1" y="735"/>
                    </a:cubicBezTo>
                    <a:cubicBezTo>
                      <a:pt x="1" y="1133"/>
                      <a:pt x="325" y="1464"/>
                      <a:pt x="730" y="1464"/>
                    </a:cubicBezTo>
                    <a:cubicBezTo>
                      <a:pt x="1134" y="1464"/>
                      <a:pt x="1459" y="1133"/>
                      <a:pt x="1459" y="735"/>
                    </a:cubicBezTo>
                    <a:cubicBezTo>
                      <a:pt x="1459" y="330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03;p72">
                <a:extLst>
                  <a:ext uri="{FF2B5EF4-FFF2-40B4-BE49-F238E27FC236}">
                    <a16:creationId xmlns:a16="http://schemas.microsoft.com/office/drawing/2014/main" id="{55AABC80-C8D5-4EC4-8BC0-4064E60A8F73}"/>
                  </a:ext>
                </a:extLst>
              </p:cNvPr>
              <p:cNvSpPr/>
              <p:nvPr/>
            </p:nvSpPr>
            <p:spPr>
              <a:xfrm rot="5400000">
                <a:off x="-233749" y="45946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30" y="1"/>
                    </a:moveTo>
                    <a:cubicBezTo>
                      <a:pt x="326" y="1"/>
                      <a:pt x="1" y="325"/>
                      <a:pt x="1" y="730"/>
                    </a:cubicBezTo>
                    <a:cubicBezTo>
                      <a:pt x="1" y="1134"/>
                      <a:pt x="326" y="1459"/>
                      <a:pt x="730" y="1459"/>
                    </a:cubicBezTo>
                    <a:cubicBezTo>
                      <a:pt x="1134" y="1459"/>
                      <a:pt x="1459" y="1134"/>
                      <a:pt x="1459" y="730"/>
                    </a:cubicBezTo>
                    <a:cubicBezTo>
                      <a:pt x="1459" y="325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104;p72">
                <a:extLst>
                  <a:ext uri="{FF2B5EF4-FFF2-40B4-BE49-F238E27FC236}">
                    <a16:creationId xmlns:a16="http://schemas.microsoft.com/office/drawing/2014/main" id="{9B4A0211-E5D5-460B-A853-871881D40D11}"/>
                  </a:ext>
                </a:extLst>
              </p:cNvPr>
              <p:cNvSpPr/>
              <p:nvPr/>
            </p:nvSpPr>
            <p:spPr>
              <a:xfrm rot="5400000">
                <a:off x="170950" y="648678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23"/>
                      <a:pt x="63" y="286"/>
                      <a:pt x="143" y="286"/>
                    </a:cubicBezTo>
                    <a:cubicBezTo>
                      <a:pt x="223" y="286"/>
                      <a:pt x="285" y="223"/>
                      <a:pt x="285" y="143"/>
                    </a:cubicBezTo>
                    <a:cubicBezTo>
                      <a:pt x="285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105;p72">
                <a:extLst>
                  <a:ext uri="{FF2B5EF4-FFF2-40B4-BE49-F238E27FC236}">
                    <a16:creationId xmlns:a16="http://schemas.microsoft.com/office/drawing/2014/main" id="{C0EB4AD1-1C1F-4768-9320-811F38BBB850}"/>
                  </a:ext>
                </a:extLst>
              </p:cNvPr>
              <p:cNvSpPr/>
              <p:nvPr/>
            </p:nvSpPr>
            <p:spPr>
              <a:xfrm rot="5400000">
                <a:off x="256548" y="3037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0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4"/>
                      <a:pt x="730" y="1464"/>
                    </a:cubicBezTo>
                    <a:cubicBezTo>
                      <a:pt x="1134" y="1464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106;p72">
                <a:extLst>
                  <a:ext uri="{FF2B5EF4-FFF2-40B4-BE49-F238E27FC236}">
                    <a16:creationId xmlns:a16="http://schemas.microsoft.com/office/drawing/2014/main" id="{8352179F-F532-4DBD-BC5B-A91C1EDE8767}"/>
                  </a:ext>
                </a:extLst>
              </p:cNvPr>
              <p:cNvSpPr/>
              <p:nvPr/>
            </p:nvSpPr>
            <p:spPr>
              <a:xfrm rot="5400000">
                <a:off x="-1273254" y="-826449"/>
                <a:ext cx="166740" cy="2409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458" extrusionOk="0">
                    <a:moveTo>
                      <a:pt x="280" y="0"/>
                    </a:moveTo>
                    <a:cubicBezTo>
                      <a:pt x="187" y="0"/>
                      <a:pt x="93" y="18"/>
                      <a:pt x="0" y="57"/>
                    </a:cubicBezTo>
                    <a:lnTo>
                      <a:pt x="0" y="1401"/>
                    </a:lnTo>
                    <a:cubicBezTo>
                      <a:pt x="93" y="1439"/>
                      <a:pt x="187" y="1457"/>
                      <a:pt x="280" y="1457"/>
                    </a:cubicBezTo>
                    <a:cubicBezTo>
                      <a:pt x="664" y="1457"/>
                      <a:pt x="1008" y="1147"/>
                      <a:pt x="1008" y="729"/>
                    </a:cubicBezTo>
                    <a:cubicBezTo>
                      <a:pt x="1008" y="311"/>
                      <a:pt x="664" y="0"/>
                      <a:pt x="2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107;p72">
                <a:extLst>
                  <a:ext uri="{FF2B5EF4-FFF2-40B4-BE49-F238E27FC236}">
                    <a16:creationId xmlns:a16="http://schemas.microsoft.com/office/drawing/2014/main" id="{C8679DFC-56BD-4F88-9267-023EF85EC5EE}"/>
                  </a:ext>
                </a:extLst>
              </p:cNvPr>
              <p:cNvSpPr/>
              <p:nvPr/>
            </p:nvSpPr>
            <p:spPr>
              <a:xfrm rot="5400000">
                <a:off x="476910" y="-504207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23"/>
                      <a:pt x="63" y="286"/>
                      <a:pt x="142" y="286"/>
                    </a:cubicBezTo>
                    <a:cubicBezTo>
                      <a:pt x="222" y="286"/>
                      <a:pt x="285" y="223"/>
                      <a:pt x="285" y="143"/>
                    </a:cubicBezTo>
                    <a:cubicBezTo>
                      <a:pt x="285" y="64"/>
                      <a:pt x="222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108;p72">
                <a:extLst>
                  <a:ext uri="{FF2B5EF4-FFF2-40B4-BE49-F238E27FC236}">
                    <a16:creationId xmlns:a16="http://schemas.microsoft.com/office/drawing/2014/main" id="{17C05343-2611-411F-BA0B-8FC7EB25B1F5}"/>
                  </a:ext>
                </a:extLst>
              </p:cNvPr>
              <p:cNvSpPr/>
              <p:nvPr/>
            </p:nvSpPr>
            <p:spPr>
              <a:xfrm rot="5400000">
                <a:off x="-138646" y="-70846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9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9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109;p72">
                <a:extLst>
                  <a:ext uri="{FF2B5EF4-FFF2-40B4-BE49-F238E27FC236}">
                    <a16:creationId xmlns:a16="http://schemas.microsoft.com/office/drawing/2014/main" id="{44621B50-D16B-441C-A892-6AB8A43296F2}"/>
                  </a:ext>
                </a:extLst>
              </p:cNvPr>
              <p:cNvSpPr/>
              <p:nvPr/>
            </p:nvSpPr>
            <p:spPr>
              <a:xfrm rot="5400000">
                <a:off x="-2630039" y="-794803"/>
                <a:ext cx="161121" cy="1720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41" extrusionOk="0">
                    <a:moveTo>
                      <a:pt x="247" y="0"/>
                    </a:moveTo>
                    <a:cubicBezTo>
                      <a:pt x="166" y="0"/>
                      <a:pt x="83" y="14"/>
                      <a:pt x="0" y="44"/>
                    </a:cubicBezTo>
                    <a:lnTo>
                      <a:pt x="0" y="1041"/>
                    </a:lnTo>
                    <a:lnTo>
                      <a:pt x="900" y="1041"/>
                    </a:lnTo>
                    <a:cubicBezTo>
                      <a:pt x="946" y="944"/>
                      <a:pt x="974" y="836"/>
                      <a:pt x="974" y="727"/>
                    </a:cubicBezTo>
                    <a:cubicBezTo>
                      <a:pt x="974" y="313"/>
                      <a:pt x="632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110;p72">
                <a:extLst>
                  <a:ext uri="{FF2B5EF4-FFF2-40B4-BE49-F238E27FC236}">
                    <a16:creationId xmlns:a16="http://schemas.microsoft.com/office/drawing/2014/main" id="{822C4645-AE07-4934-8BA2-EC3573A2F49F}"/>
                  </a:ext>
                </a:extLst>
              </p:cNvPr>
              <p:cNvSpPr/>
              <p:nvPr/>
            </p:nvSpPr>
            <p:spPr>
              <a:xfrm rot="5400000">
                <a:off x="-1327786" y="613399"/>
                <a:ext cx="98986" cy="237299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436" extrusionOk="0">
                    <a:moveTo>
                      <a:pt x="599" y="1"/>
                    </a:moveTo>
                    <a:cubicBezTo>
                      <a:pt x="251" y="63"/>
                      <a:pt x="1" y="365"/>
                      <a:pt x="1" y="718"/>
                    </a:cubicBezTo>
                    <a:cubicBezTo>
                      <a:pt x="1" y="1066"/>
                      <a:pt x="251" y="1367"/>
                      <a:pt x="599" y="1436"/>
                    </a:cubicBezTo>
                    <a:lnTo>
                      <a:pt x="5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111;p72">
                <a:extLst>
                  <a:ext uri="{FF2B5EF4-FFF2-40B4-BE49-F238E27FC236}">
                    <a16:creationId xmlns:a16="http://schemas.microsoft.com/office/drawing/2014/main" id="{6E3344C1-A02E-4F45-9089-9190C2183DB4}"/>
                  </a:ext>
                </a:extLst>
              </p:cNvPr>
              <p:cNvSpPr/>
              <p:nvPr/>
            </p:nvSpPr>
            <p:spPr>
              <a:xfrm rot="5400000">
                <a:off x="-2578067" y="-37531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112;p72">
                <a:extLst>
                  <a:ext uri="{FF2B5EF4-FFF2-40B4-BE49-F238E27FC236}">
                    <a16:creationId xmlns:a16="http://schemas.microsoft.com/office/drawing/2014/main" id="{21B9A21F-BEA3-4724-B578-3350E9281681}"/>
                  </a:ext>
                </a:extLst>
              </p:cNvPr>
              <p:cNvSpPr/>
              <p:nvPr/>
            </p:nvSpPr>
            <p:spPr>
              <a:xfrm rot="5400000">
                <a:off x="480546" y="-719697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3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113;p72">
                <a:extLst>
                  <a:ext uri="{FF2B5EF4-FFF2-40B4-BE49-F238E27FC236}">
                    <a16:creationId xmlns:a16="http://schemas.microsoft.com/office/drawing/2014/main" id="{FD8AD303-BFF6-4C7D-B073-2DC039F92F90}"/>
                  </a:ext>
                </a:extLst>
              </p:cNvPr>
              <p:cNvSpPr/>
              <p:nvPr/>
            </p:nvSpPr>
            <p:spPr>
              <a:xfrm rot="5400000">
                <a:off x="-2676888" y="575390"/>
                <a:ext cx="248540" cy="163763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991" extrusionOk="0">
                    <a:moveTo>
                      <a:pt x="829" y="1"/>
                    </a:moveTo>
                    <a:cubicBezTo>
                      <a:pt x="741" y="1"/>
                      <a:pt x="651" y="17"/>
                      <a:pt x="564" y="51"/>
                    </a:cubicBezTo>
                    <a:cubicBezTo>
                      <a:pt x="188" y="194"/>
                      <a:pt x="0" y="615"/>
                      <a:pt x="142" y="991"/>
                    </a:cubicBezTo>
                    <a:lnTo>
                      <a:pt x="1492" y="991"/>
                    </a:lnTo>
                    <a:cubicBezTo>
                      <a:pt x="1498" y="985"/>
                      <a:pt x="1504" y="980"/>
                      <a:pt x="1504" y="968"/>
                    </a:cubicBezTo>
                    <a:lnTo>
                      <a:pt x="1504" y="473"/>
                    </a:lnTo>
                    <a:cubicBezTo>
                      <a:pt x="1394" y="179"/>
                      <a:pt x="1120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114;p72">
                <a:extLst>
                  <a:ext uri="{FF2B5EF4-FFF2-40B4-BE49-F238E27FC236}">
                    <a16:creationId xmlns:a16="http://schemas.microsoft.com/office/drawing/2014/main" id="{DED98314-5C8E-4824-84AB-6D5549EE3720}"/>
                  </a:ext>
                </a:extLst>
              </p:cNvPr>
              <p:cNvSpPr/>
              <p:nvPr/>
            </p:nvSpPr>
            <p:spPr>
              <a:xfrm rot="5400000">
                <a:off x="-1589955" y="-704742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3"/>
                      <a:pt x="1" y="143"/>
                    </a:cubicBezTo>
                    <a:cubicBezTo>
                      <a:pt x="1" y="223"/>
                      <a:pt x="64" y="285"/>
                      <a:pt x="143" y="285"/>
                    </a:cubicBezTo>
                    <a:cubicBezTo>
                      <a:pt x="223" y="285"/>
                      <a:pt x="286" y="223"/>
                      <a:pt x="286" y="143"/>
                    </a:cubicBezTo>
                    <a:cubicBezTo>
                      <a:pt x="286" y="63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115;p72">
                <a:extLst>
                  <a:ext uri="{FF2B5EF4-FFF2-40B4-BE49-F238E27FC236}">
                    <a16:creationId xmlns:a16="http://schemas.microsoft.com/office/drawing/2014/main" id="{35AD7DCA-3714-486D-A2CA-D9B77F13C7AB}"/>
                  </a:ext>
                </a:extLst>
              </p:cNvPr>
              <p:cNvSpPr/>
              <p:nvPr/>
            </p:nvSpPr>
            <p:spPr>
              <a:xfrm rot="5400000">
                <a:off x="-2232777" y="-704742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4" y="0"/>
                      <a:pt x="1" y="69"/>
                      <a:pt x="1" y="143"/>
                    </a:cubicBezTo>
                    <a:cubicBezTo>
                      <a:pt x="1" y="222"/>
                      <a:pt x="64" y="285"/>
                      <a:pt x="143" y="285"/>
                    </a:cubicBezTo>
                    <a:cubicBezTo>
                      <a:pt x="223" y="285"/>
                      <a:pt x="286" y="222"/>
                      <a:pt x="286" y="143"/>
                    </a:cubicBezTo>
                    <a:cubicBezTo>
                      <a:pt x="286" y="69"/>
                      <a:pt x="223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116;p72">
                <a:extLst>
                  <a:ext uri="{FF2B5EF4-FFF2-40B4-BE49-F238E27FC236}">
                    <a16:creationId xmlns:a16="http://schemas.microsoft.com/office/drawing/2014/main" id="{BEBA29DC-6FDD-4CC2-9B9F-EEE55F3CF0F4}"/>
                  </a:ext>
                </a:extLst>
              </p:cNvPr>
              <p:cNvSpPr/>
              <p:nvPr/>
            </p:nvSpPr>
            <p:spPr>
              <a:xfrm rot="5400000">
                <a:off x="-2040262" y="-699452"/>
                <a:ext cx="24209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59" extrusionOk="0">
                    <a:moveTo>
                      <a:pt x="735" y="1"/>
                    </a:moveTo>
                    <a:cubicBezTo>
                      <a:pt x="331" y="1"/>
                      <a:pt x="0" y="325"/>
                      <a:pt x="0" y="730"/>
                    </a:cubicBezTo>
                    <a:cubicBezTo>
                      <a:pt x="0" y="1134"/>
                      <a:pt x="331" y="1459"/>
                      <a:pt x="735" y="1459"/>
                    </a:cubicBezTo>
                    <a:cubicBezTo>
                      <a:pt x="1134" y="1459"/>
                      <a:pt x="1464" y="1134"/>
                      <a:pt x="1464" y="730"/>
                    </a:cubicBezTo>
                    <a:cubicBezTo>
                      <a:pt x="1464" y="325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117;p72">
                <a:extLst>
                  <a:ext uri="{FF2B5EF4-FFF2-40B4-BE49-F238E27FC236}">
                    <a16:creationId xmlns:a16="http://schemas.microsoft.com/office/drawing/2014/main" id="{84AD720F-2A08-476C-82D3-4F009C14ABD1}"/>
                  </a:ext>
                </a:extLst>
              </p:cNvPr>
              <p:cNvSpPr/>
              <p:nvPr/>
            </p:nvSpPr>
            <p:spPr>
              <a:xfrm rot="5400000">
                <a:off x="209947" y="-732503"/>
                <a:ext cx="241103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5" extrusionOk="0">
                    <a:moveTo>
                      <a:pt x="730" y="0"/>
                    </a:moveTo>
                    <a:cubicBezTo>
                      <a:pt x="325" y="0"/>
                      <a:pt x="1" y="331"/>
                      <a:pt x="1" y="729"/>
                    </a:cubicBezTo>
                    <a:cubicBezTo>
                      <a:pt x="1" y="1134"/>
                      <a:pt x="325" y="1464"/>
                      <a:pt x="730" y="1464"/>
                    </a:cubicBezTo>
                    <a:cubicBezTo>
                      <a:pt x="1134" y="1464"/>
                      <a:pt x="1459" y="1134"/>
                      <a:pt x="1459" y="729"/>
                    </a:cubicBezTo>
                    <a:cubicBezTo>
                      <a:pt x="1459" y="331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118;p72">
                <a:extLst>
                  <a:ext uri="{FF2B5EF4-FFF2-40B4-BE49-F238E27FC236}">
                    <a16:creationId xmlns:a16="http://schemas.microsoft.com/office/drawing/2014/main" id="{B13CD4D6-8FAE-4F64-964A-AFBE7CDBCD4A}"/>
                  </a:ext>
                </a:extLst>
              </p:cNvPr>
              <p:cNvSpPr/>
              <p:nvPr/>
            </p:nvSpPr>
            <p:spPr>
              <a:xfrm rot="5400000">
                <a:off x="-900036" y="-681110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17"/>
                      <a:pt x="63" y="286"/>
                      <a:pt x="143" y="286"/>
                    </a:cubicBezTo>
                    <a:cubicBezTo>
                      <a:pt x="222" y="286"/>
                      <a:pt x="285" y="217"/>
                      <a:pt x="285" y="143"/>
                    </a:cubicBezTo>
                    <a:cubicBezTo>
                      <a:pt x="285" y="64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119;p72">
                <a:extLst>
                  <a:ext uri="{FF2B5EF4-FFF2-40B4-BE49-F238E27FC236}">
                    <a16:creationId xmlns:a16="http://schemas.microsoft.com/office/drawing/2014/main" id="{3E61E929-A567-403F-A23C-72E708FF93A3}"/>
                  </a:ext>
                </a:extLst>
              </p:cNvPr>
              <p:cNvSpPr/>
              <p:nvPr/>
            </p:nvSpPr>
            <p:spPr>
              <a:xfrm rot="5400000">
                <a:off x="-598952" y="-711185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0"/>
                    </a:moveTo>
                    <a:cubicBezTo>
                      <a:pt x="325" y="0"/>
                      <a:pt x="0" y="325"/>
                      <a:pt x="0" y="729"/>
                    </a:cubicBezTo>
                    <a:cubicBezTo>
                      <a:pt x="0" y="1134"/>
                      <a:pt x="325" y="1458"/>
                      <a:pt x="729" y="1458"/>
                    </a:cubicBezTo>
                    <a:cubicBezTo>
                      <a:pt x="1133" y="1458"/>
                      <a:pt x="1458" y="1134"/>
                      <a:pt x="1458" y="729"/>
                    </a:cubicBezTo>
                    <a:cubicBezTo>
                      <a:pt x="1458" y="325"/>
                      <a:pt x="113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120;p72">
                <a:extLst>
                  <a:ext uri="{FF2B5EF4-FFF2-40B4-BE49-F238E27FC236}">
                    <a16:creationId xmlns:a16="http://schemas.microsoft.com/office/drawing/2014/main" id="{811F0269-8371-4621-965C-C7B69B22593A}"/>
                  </a:ext>
                </a:extLst>
              </p:cNvPr>
              <p:cNvSpPr/>
              <p:nvPr/>
            </p:nvSpPr>
            <p:spPr>
              <a:xfrm rot="5400000">
                <a:off x="-1838007" y="-1656571"/>
                <a:ext cx="1629390" cy="33053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0002" extrusionOk="0">
                    <a:moveTo>
                      <a:pt x="9506" y="353"/>
                    </a:moveTo>
                    <a:lnTo>
                      <a:pt x="9506" y="19648"/>
                    </a:lnTo>
                    <a:lnTo>
                      <a:pt x="354" y="19648"/>
                    </a:lnTo>
                    <a:lnTo>
                      <a:pt x="354" y="353"/>
                    </a:lnTo>
                    <a:close/>
                    <a:moveTo>
                      <a:pt x="177" y="0"/>
                    </a:moveTo>
                    <a:cubicBezTo>
                      <a:pt x="81" y="0"/>
                      <a:pt x="1" y="80"/>
                      <a:pt x="1" y="177"/>
                    </a:cubicBezTo>
                    <a:lnTo>
                      <a:pt x="1" y="19825"/>
                    </a:lnTo>
                    <a:cubicBezTo>
                      <a:pt x="1" y="19922"/>
                      <a:pt x="81" y="20001"/>
                      <a:pt x="177" y="20001"/>
                    </a:cubicBezTo>
                    <a:lnTo>
                      <a:pt x="9683" y="20001"/>
                    </a:lnTo>
                    <a:cubicBezTo>
                      <a:pt x="9779" y="20001"/>
                      <a:pt x="9859" y="19922"/>
                      <a:pt x="9859" y="19825"/>
                    </a:cubicBezTo>
                    <a:lnTo>
                      <a:pt x="9859" y="177"/>
                    </a:lnTo>
                    <a:cubicBezTo>
                      <a:pt x="9859" y="80"/>
                      <a:pt x="9779" y="0"/>
                      <a:pt x="9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121;p72">
                <a:extLst>
                  <a:ext uri="{FF2B5EF4-FFF2-40B4-BE49-F238E27FC236}">
                    <a16:creationId xmlns:a16="http://schemas.microsoft.com/office/drawing/2014/main" id="{56E5EEAC-532E-46D5-9924-8E327742204A}"/>
                  </a:ext>
                </a:extLst>
              </p:cNvPr>
              <p:cNvSpPr/>
              <p:nvPr/>
            </p:nvSpPr>
            <p:spPr>
              <a:xfrm rot="5400000">
                <a:off x="-1591450" y="-1400599"/>
                <a:ext cx="1136276" cy="2793386"/>
              </a:xfrm>
              <a:custGeom>
                <a:avLst/>
                <a:gdLst/>
                <a:ahLst/>
                <a:cxnLst/>
                <a:rect l="l" t="t" r="r" b="b"/>
                <a:pathLst>
                  <a:path w="6876" h="16904" extrusionOk="0">
                    <a:moveTo>
                      <a:pt x="360" y="0"/>
                    </a:moveTo>
                    <a:cubicBezTo>
                      <a:pt x="160" y="0"/>
                      <a:pt x="1" y="160"/>
                      <a:pt x="1" y="353"/>
                    </a:cubicBezTo>
                    <a:lnTo>
                      <a:pt x="1" y="16550"/>
                    </a:lnTo>
                    <a:cubicBezTo>
                      <a:pt x="1" y="16750"/>
                      <a:pt x="160" y="16903"/>
                      <a:pt x="360" y="16903"/>
                    </a:cubicBezTo>
                    <a:lnTo>
                      <a:pt x="6516" y="16903"/>
                    </a:lnTo>
                    <a:cubicBezTo>
                      <a:pt x="6716" y="16903"/>
                      <a:pt x="6875" y="16750"/>
                      <a:pt x="6875" y="16550"/>
                    </a:cubicBezTo>
                    <a:lnTo>
                      <a:pt x="6875" y="353"/>
                    </a:lnTo>
                    <a:cubicBezTo>
                      <a:pt x="6875" y="160"/>
                      <a:pt x="6716" y="0"/>
                      <a:pt x="65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122;p72">
                <a:extLst>
                  <a:ext uri="{FF2B5EF4-FFF2-40B4-BE49-F238E27FC236}">
                    <a16:creationId xmlns:a16="http://schemas.microsoft.com/office/drawing/2014/main" id="{0CE70740-7ED9-4887-AA8F-7915B33EBD10}"/>
                  </a:ext>
                </a:extLst>
              </p:cNvPr>
              <p:cNvSpPr/>
              <p:nvPr/>
            </p:nvSpPr>
            <p:spPr>
              <a:xfrm rot="5400000">
                <a:off x="-1620452" y="-1430757"/>
                <a:ext cx="1194445" cy="2853702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7269" extrusionOk="0">
                    <a:moveTo>
                      <a:pt x="6692" y="360"/>
                    </a:moveTo>
                    <a:cubicBezTo>
                      <a:pt x="6789" y="360"/>
                      <a:pt x="6869" y="439"/>
                      <a:pt x="6869" y="536"/>
                    </a:cubicBezTo>
                    <a:lnTo>
                      <a:pt x="6869" y="16733"/>
                    </a:lnTo>
                    <a:cubicBezTo>
                      <a:pt x="6869" y="16830"/>
                      <a:pt x="6789" y="16910"/>
                      <a:pt x="6692" y="16910"/>
                    </a:cubicBezTo>
                    <a:lnTo>
                      <a:pt x="536" y="16910"/>
                    </a:lnTo>
                    <a:cubicBezTo>
                      <a:pt x="433" y="16910"/>
                      <a:pt x="359" y="16830"/>
                      <a:pt x="359" y="16733"/>
                    </a:cubicBezTo>
                    <a:lnTo>
                      <a:pt x="359" y="536"/>
                    </a:lnTo>
                    <a:cubicBezTo>
                      <a:pt x="359" y="439"/>
                      <a:pt x="433" y="360"/>
                      <a:pt x="536" y="360"/>
                    </a:cubicBezTo>
                    <a:close/>
                    <a:moveTo>
                      <a:pt x="536" y="1"/>
                    </a:moveTo>
                    <a:cubicBezTo>
                      <a:pt x="240" y="1"/>
                      <a:pt x="0" y="240"/>
                      <a:pt x="0" y="536"/>
                    </a:cubicBezTo>
                    <a:lnTo>
                      <a:pt x="0" y="16733"/>
                    </a:lnTo>
                    <a:cubicBezTo>
                      <a:pt x="0" y="17029"/>
                      <a:pt x="240" y="17269"/>
                      <a:pt x="536" y="17269"/>
                    </a:cubicBezTo>
                    <a:lnTo>
                      <a:pt x="6692" y="17269"/>
                    </a:lnTo>
                    <a:cubicBezTo>
                      <a:pt x="6988" y="17269"/>
                      <a:pt x="7228" y="17029"/>
                      <a:pt x="7228" y="16733"/>
                    </a:cubicBezTo>
                    <a:lnTo>
                      <a:pt x="7228" y="536"/>
                    </a:lnTo>
                    <a:cubicBezTo>
                      <a:pt x="7228" y="240"/>
                      <a:pt x="6988" y="1"/>
                      <a:pt x="66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3123;p72">
              <a:extLst>
                <a:ext uri="{FF2B5EF4-FFF2-40B4-BE49-F238E27FC236}">
                  <a16:creationId xmlns:a16="http://schemas.microsoft.com/office/drawing/2014/main" id="{F422DFFA-6049-46B2-BC46-7650FE5D6CB1}"/>
                </a:ext>
              </a:extLst>
            </p:cNvPr>
            <p:cNvGrpSpPr/>
            <p:nvPr/>
          </p:nvGrpSpPr>
          <p:grpSpPr>
            <a:xfrm>
              <a:off x="2802177" y="353423"/>
              <a:ext cx="3064372" cy="1274509"/>
              <a:chOff x="-2675978" y="-818600"/>
              <a:chExt cx="3305331" cy="1629390"/>
            </a:xfrm>
          </p:grpSpPr>
          <p:sp>
            <p:nvSpPr>
              <p:cNvPr id="5" name="Google Shape;3124;p72">
                <a:extLst>
                  <a:ext uri="{FF2B5EF4-FFF2-40B4-BE49-F238E27FC236}">
                    <a16:creationId xmlns:a16="http://schemas.microsoft.com/office/drawing/2014/main" id="{4ED719E7-741D-4F68-942B-9C77FE996EA6}"/>
                  </a:ext>
                </a:extLst>
              </p:cNvPr>
              <p:cNvSpPr/>
              <p:nvPr/>
            </p:nvSpPr>
            <p:spPr>
              <a:xfrm rot="5400000">
                <a:off x="-1797437" y="-1627405"/>
                <a:ext cx="1570890" cy="3246997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9649" extrusionOk="0">
                    <a:moveTo>
                      <a:pt x="0" y="0"/>
                    </a:moveTo>
                    <a:lnTo>
                      <a:pt x="0" y="19649"/>
                    </a:lnTo>
                    <a:lnTo>
                      <a:pt x="9506" y="19649"/>
                    </a:lnTo>
                    <a:lnTo>
                      <a:pt x="950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3125;p72">
                <a:extLst>
                  <a:ext uri="{FF2B5EF4-FFF2-40B4-BE49-F238E27FC236}">
                    <a16:creationId xmlns:a16="http://schemas.microsoft.com/office/drawing/2014/main" id="{AF885A13-D66F-4BD3-873B-1B0713984E69}"/>
                  </a:ext>
                </a:extLst>
              </p:cNvPr>
              <p:cNvSpPr/>
              <p:nvPr/>
            </p:nvSpPr>
            <p:spPr>
              <a:xfrm rot="5400000">
                <a:off x="-487902" y="66470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17" y="285"/>
                      <a:pt x="285" y="223"/>
                      <a:pt x="285" y="143"/>
                    </a:cubicBezTo>
                    <a:cubicBezTo>
                      <a:pt x="285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3126;p72">
                <a:extLst>
                  <a:ext uri="{FF2B5EF4-FFF2-40B4-BE49-F238E27FC236}">
                    <a16:creationId xmlns:a16="http://schemas.microsoft.com/office/drawing/2014/main" id="{64E7D46E-0AE7-4BA6-958B-1E6850ABAB93}"/>
                  </a:ext>
                </a:extLst>
              </p:cNvPr>
              <p:cNvSpPr/>
              <p:nvPr/>
            </p:nvSpPr>
            <p:spPr>
              <a:xfrm rot="5400000">
                <a:off x="425516" y="-371013"/>
                <a:ext cx="241103" cy="130878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792" extrusionOk="0">
                    <a:moveTo>
                      <a:pt x="6" y="0"/>
                    </a:moveTo>
                    <a:cubicBezTo>
                      <a:pt x="6" y="17"/>
                      <a:pt x="1" y="40"/>
                      <a:pt x="1" y="63"/>
                    </a:cubicBezTo>
                    <a:cubicBezTo>
                      <a:pt x="1" y="467"/>
                      <a:pt x="325" y="792"/>
                      <a:pt x="730" y="792"/>
                    </a:cubicBezTo>
                    <a:cubicBezTo>
                      <a:pt x="1134" y="792"/>
                      <a:pt x="1459" y="467"/>
                      <a:pt x="1459" y="63"/>
                    </a:cubicBezTo>
                    <a:lnTo>
                      <a:pt x="1459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127;p72">
                <a:extLst>
                  <a:ext uri="{FF2B5EF4-FFF2-40B4-BE49-F238E27FC236}">
                    <a16:creationId xmlns:a16="http://schemas.microsoft.com/office/drawing/2014/main" id="{ACBDDFEB-4226-472B-8217-D6187559FBC7}"/>
                  </a:ext>
                </a:extLst>
              </p:cNvPr>
              <p:cNvSpPr/>
              <p:nvPr/>
            </p:nvSpPr>
            <p:spPr>
              <a:xfrm rot="5400000">
                <a:off x="-1060080" y="644960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8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8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128;p72">
                <a:extLst>
                  <a:ext uri="{FF2B5EF4-FFF2-40B4-BE49-F238E27FC236}">
                    <a16:creationId xmlns:a16="http://schemas.microsoft.com/office/drawing/2014/main" id="{70FF15E0-5FC6-4CAC-B229-16E836BD450E}"/>
                  </a:ext>
                </a:extLst>
              </p:cNvPr>
              <p:cNvSpPr/>
              <p:nvPr/>
            </p:nvSpPr>
            <p:spPr>
              <a:xfrm rot="5400000">
                <a:off x="-2533864" y="-14651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1"/>
                    </a:moveTo>
                    <a:cubicBezTo>
                      <a:pt x="325" y="1"/>
                      <a:pt x="0" y="325"/>
                      <a:pt x="0" y="730"/>
                    </a:cubicBezTo>
                    <a:cubicBezTo>
                      <a:pt x="0" y="1134"/>
                      <a:pt x="325" y="1459"/>
                      <a:pt x="729" y="1459"/>
                    </a:cubicBezTo>
                    <a:cubicBezTo>
                      <a:pt x="1134" y="1459"/>
                      <a:pt x="1458" y="1134"/>
                      <a:pt x="1458" y="730"/>
                    </a:cubicBezTo>
                    <a:cubicBezTo>
                      <a:pt x="1458" y="325"/>
                      <a:pt x="1134" y="1"/>
                      <a:pt x="729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129;p72">
                <a:extLst>
                  <a:ext uri="{FF2B5EF4-FFF2-40B4-BE49-F238E27FC236}">
                    <a16:creationId xmlns:a16="http://schemas.microsoft.com/office/drawing/2014/main" id="{44B5964E-3F8C-48F3-83EB-8783A0D799C3}"/>
                  </a:ext>
                </a:extLst>
              </p:cNvPr>
              <p:cNvSpPr/>
              <p:nvPr/>
            </p:nvSpPr>
            <p:spPr>
              <a:xfrm rot="5400000">
                <a:off x="-2570548" y="283470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4"/>
                      <a:pt x="1" y="143"/>
                    </a:cubicBezTo>
                    <a:cubicBezTo>
                      <a:pt x="1" y="217"/>
                      <a:pt x="64" y="286"/>
                      <a:pt x="143" y="286"/>
                    </a:cubicBezTo>
                    <a:cubicBezTo>
                      <a:pt x="223" y="286"/>
                      <a:pt x="286" y="217"/>
                      <a:pt x="286" y="143"/>
                    </a:cubicBezTo>
                    <a:cubicBezTo>
                      <a:pt x="286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130;p72">
                <a:extLst>
                  <a:ext uri="{FF2B5EF4-FFF2-40B4-BE49-F238E27FC236}">
                    <a16:creationId xmlns:a16="http://schemas.microsoft.com/office/drawing/2014/main" id="{10722837-EBF2-4257-A558-0D452AC1EDE2}"/>
                  </a:ext>
                </a:extLst>
              </p:cNvPr>
              <p:cNvSpPr/>
              <p:nvPr/>
            </p:nvSpPr>
            <p:spPr>
              <a:xfrm rot="5400000">
                <a:off x="-2244923" y="641159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2"/>
                      <a:pt x="63" y="285"/>
                      <a:pt x="142" y="285"/>
                    </a:cubicBezTo>
                    <a:cubicBezTo>
                      <a:pt x="216" y="285"/>
                      <a:pt x="285" y="222"/>
                      <a:pt x="285" y="143"/>
                    </a:cubicBezTo>
                    <a:cubicBezTo>
                      <a:pt x="285" y="63"/>
                      <a:pt x="216" y="0"/>
                      <a:pt x="142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131;p72">
                <a:extLst>
                  <a:ext uri="{FF2B5EF4-FFF2-40B4-BE49-F238E27FC236}">
                    <a16:creationId xmlns:a16="http://schemas.microsoft.com/office/drawing/2014/main" id="{15F5CBD8-C68D-49F8-B39A-95E1D761D6E9}"/>
                  </a:ext>
                </a:extLst>
              </p:cNvPr>
              <p:cNvSpPr/>
              <p:nvPr/>
            </p:nvSpPr>
            <p:spPr>
              <a:xfrm rot="5400000">
                <a:off x="-1582353" y="64487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17"/>
                      <a:pt x="63" y="286"/>
                      <a:pt x="143" y="286"/>
                    </a:cubicBezTo>
                    <a:cubicBezTo>
                      <a:pt x="217" y="286"/>
                      <a:pt x="286" y="217"/>
                      <a:pt x="286" y="143"/>
                    </a:cubicBezTo>
                    <a:cubicBezTo>
                      <a:pt x="286" y="64"/>
                      <a:pt x="217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132;p72">
                <a:extLst>
                  <a:ext uri="{FF2B5EF4-FFF2-40B4-BE49-F238E27FC236}">
                    <a16:creationId xmlns:a16="http://schemas.microsoft.com/office/drawing/2014/main" id="{20D7B96E-B26E-4ADA-8E88-20E2D9D33400}"/>
                  </a:ext>
                </a:extLst>
              </p:cNvPr>
              <p:cNvSpPr/>
              <p:nvPr/>
            </p:nvSpPr>
            <p:spPr>
              <a:xfrm rot="5400000">
                <a:off x="457080" y="393611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133;p72">
                <a:extLst>
                  <a:ext uri="{FF2B5EF4-FFF2-40B4-BE49-F238E27FC236}">
                    <a16:creationId xmlns:a16="http://schemas.microsoft.com/office/drawing/2014/main" id="{8314BECD-CED3-43BA-860A-DF030A596BA0}"/>
                  </a:ext>
                </a:extLst>
              </p:cNvPr>
              <p:cNvSpPr/>
              <p:nvPr/>
            </p:nvSpPr>
            <p:spPr>
              <a:xfrm rot="5400000">
                <a:off x="-2051995" y="429390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5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5"/>
                      <a:pt x="735" y="1465"/>
                    </a:cubicBezTo>
                    <a:cubicBezTo>
                      <a:pt x="1134" y="1465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134;p72">
                <a:extLst>
                  <a:ext uri="{FF2B5EF4-FFF2-40B4-BE49-F238E27FC236}">
                    <a16:creationId xmlns:a16="http://schemas.microsoft.com/office/drawing/2014/main" id="{F6C3E0DC-8C09-4D23-A0E8-75479A804D8D}"/>
                  </a:ext>
                </a:extLst>
              </p:cNvPr>
              <p:cNvSpPr/>
              <p:nvPr/>
            </p:nvSpPr>
            <p:spPr>
              <a:xfrm rot="5400000">
                <a:off x="406760" y="576795"/>
                <a:ext cx="204417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241" extrusionOk="0">
                    <a:moveTo>
                      <a:pt x="206" y="0"/>
                    </a:moveTo>
                    <a:cubicBezTo>
                      <a:pt x="75" y="137"/>
                      <a:pt x="1" y="319"/>
                      <a:pt x="1" y="513"/>
                    </a:cubicBezTo>
                    <a:cubicBezTo>
                      <a:pt x="1" y="950"/>
                      <a:pt x="358" y="1240"/>
                      <a:pt x="732" y="1240"/>
                    </a:cubicBezTo>
                    <a:cubicBezTo>
                      <a:pt x="909" y="1240"/>
                      <a:pt x="1089" y="1175"/>
                      <a:pt x="1237" y="1031"/>
                    </a:cubicBez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135;p72">
                <a:extLst>
                  <a:ext uri="{FF2B5EF4-FFF2-40B4-BE49-F238E27FC236}">
                    <a16:creationId xmlns:a16="http://schemas.microsoft.com/office/drawing/2014/main" id="{233EE7B6-D96E-440B-9294-BA0D6DE4D219}"/>
                  </a:ext>
                </a:extLst>
              </p:cNvPr>
              <p:cNvSpPr/>
              <p:nvPr/>
            </p:nvSpPr>
            <p:spPr>
              <a:xfrm rot="5400000">
                <a:off x="-877976" y="444014"/>
                <a:ext cx="241103" cy="24192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4" extrusionOk="0">
                    <a:moveTo>
                      <a:pt x="730" y="0"/>
                    </a:moveTo>
                    <a:cubicBezTo>
                      <a:pt x="325" y="0"/>
                      <a:pt x="1" y="330"/>
                      <a:pt x="1" y="735"/>
                    </a:cubicBezTo>
                    <a:cubicBezTo>
                      <a:pt x="1" y="1133"/>
                      <a:pt x="325" y="1464"/>
                      <a:pt x="730" y="1464"/>
                    </a:cubicBezTo>
                    <a:cubicBezTo>
                      <a:pt x="1134" y="1464"/>
                      <a:pt x="1459" y="1133"/>
                      <a:pt x="1459" y="735"/>
                    </a:cubicBezTo>
                    <a:cubicBezTo>
                      <a:pt x="1459" y="330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136;p72">
                <a:extLst>
                  <a:ext uri="{FF2B5EF4-FFF2-40B4-BE49-F238E27FC236}">
                    <a16:creationId xmlns:a16="http://schemas.microsoft.com/office/drawing/2014/main" id="{6CA6ECF6-6EF9-4ABE-B672-85178C89D05B}"/>
                  </a:ext>
                </a:extLst>
              </p:cNvPr>
              <p:cNvSpPr/>
              <p:nvPr/>
            </p:nvSpPr>
            <p:spPr>
              <a:xfrm rot="5400000">
                <a:off x="-233749" y="45946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30" y="1"/>
                    </a:moveTo>
                    <a:cubicBezTo>
                      <a:pt x="326" y="1"/>
                      <a:pt x="1" y="325"/>
                      <a:pt x="1" y="730"/>
                    </a:cubicBezTo>
                    <a:cubicBezTo>
                      <a:pt x="1" y="1134"/>
                      <a:pt x="326" y="1459"/>
                      <a:pt x="730" y="1459"/>
                    </a:cubicBezTo>
                    <a:cubicBezTo>
                      <a:pt x="1134" y="1459"/>
                      <a:pt x="1459" y="1134"/>
                      <a:pt x="1459" y="730"/>
                    </a:cubicBezTo>
                    <a:cubicBezTo>
                      <a:pt x="1459" y="325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137;p72">
                <a:extLst>
                  <a:ext uri="{FF2B5EF4-FFF2-40B4-BE49-F238E27FC236}">
                    <a16:creationId xmlns:a16="http://schemas.microsoft.com/office/drawing/2014/main" id="{9F9490D5-463B-4EBA-8C51-06DF3CD8FF95}"/>
                  </a:ext>
                </a:extLst>
              </p:cNvPr>
              <p:cNvSpPr/>
              <p:nvPr/>
            </p:nvSpPr>
            <p:spPr>
              <a:xfrm rot="5400000">
                <a:off x="170950" y="648678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23"/>
                      <a:pt x="63" y="286"/>
                      <a:pt x="143" y="286"/>
                    </a:cubicBezTo>
                    <a:cubicBezTo>
                      <a:pt x="223" y="286"/>
                      <a:pt x="285" y="223"/>
                      <a:pt x="285" y="143"/>
                    </a:cubicBezTo>
                    <a:cubicBezTo>
                      <a:pt x="285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138;p72">
                <a:extLst>
                  <a:ext uri="{FF2B5EF4-FFF2-40B4-BE49-F238E27FC236}">
                    <a16:creationId xmlns:a16="http://schemas.microsoft.com/office/drawing/2014/main" id="{C7B7E8EC-79CC-4821-9203-7BC8A1B1A281}"/>
                  </a:ext>
                </a:extLst>
              </p:cNvPr>
              <p:cNvSpPr/>
              <p:nvPr/>
            </p:nvSpPr>
            <p:spPr>
              <a:xfrm rot="5400000">
                <a:off x="256548" y="3037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0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4"/>
                      <a:pt x="730" y="1464"/>
                    </a:cubicBezTo>
                    <a:cubicBezTo>
                      <a:pt x="1134" y="1464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139;p72">
                <a:extLst>
                  <a:ext uri="{FF2B5EF4-FFF2-40B4-BE49-F238E27FC236}">
                    <a16:creationId xmlns:a16="http://schemas.microsoft.com/office/drawing/2014/main" id="{8CEC6BF0-0C14-4E48-B2C6-EE28CC23361D}"/>
                  </a:ext>
                </a:extLst>
              </p:cNvPr>
              <p:cNvSpPr/>
              <p:nvPr/>
            </p:nvSpPr>
            <p:spPr>
              <a:xfrm rot="5400000">
                <a:off x="-1273254" y="-826449"/>
                <a:ext cx="166740" cy="2409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458" extrusionOk="0">
                    <a:moveTo>
                      <a:pt x="280" y="0"/>
                    </a:moveTo>
                    <a:cubicBezTo>
                      <a:pt x="187" y="0"/>
                      <a:pt x="93" y="18"/>
                      <a:pt x="0" y="57"/>
                    </a:cubicBezTo>
                    <a:lnTo>
                      <a:pt x="0" y="1401"/>
                    </a:lnTo>
                    <a:cubicBezTo>
                      <a:pt x="93" y="1439"/>
                      <a:pt x="187" y="1457"/>
                      <a:pt x="280" y="1457"/>
                    </a:cubicBezTo>
                    <a:cubicBezTo>
                      <a:pt x="664" y="1457"/>
                      <a:pt x="1008" y="1147"/>
                      <a:pt x="1008" y="729"/>
                    </a:cubicBezTo>
                    <a:cubicBezTo>
                      <a:pt x="1008" y="311"/>
                      <a:pt x="664" y="0"/>
                      <a:pt x="280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140;p72">
                <a:extLst>
                  <a:ext uri="{FF2B5EF4-FFF2-40B4-BE49-F238E27FC236}">
                    <a16:creationId xmlns:a16="http://schemas.microsoft.com/office/drawing/2014/main" id="{05801EE6-ABF1-4600-8E55-BA7B7B318A37}"/>
                  </a:ext>
                </a:extLst>
              </p:cNvPr>
              <p:cNvSpPr/>
              <p:nvPr/>
            </p:nvSpPr>
            <p:spPr>
              <a:xfrm rot="5400000">
                <a:off x="476910" y="-504207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23"/>
                      <a:pt x="63" y="286"/>
                      <a:pt x="142" y="286"/>
                    </a:cubicBezTo>
                    <a:cubicBezTo>
                      <a:pt x="222" y="286"/>
                      <a:pt x="285" y="223"/>
                      <a:pt x="285" y="143"/>
                    </a:cubicBezTo>
                    <a:cubicBezTo>
                      <a:pt x="285" y="64"/>
                      <a:pt x="222" y="1"/>
                      <a:pt x="142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141;p72">
                <a:extLst>
                  <a:ext uri="{FF2B5EF4-FFF2-40B4-BE49-F238E27FC236}">
                    <a16:creationId xmlns:a16="http://schemas.microsoft.com/office/drawing/2014/main" id="{A7702069-9DAF-4FBE-B56E-0519D5376709}"/>
                  </a:ext>
                </a:extLst>
              </p:cNvPr>
              <p:cNvSpPr/>
              <p:nvPr/>
            </p:nvSpPr>
            <p:spPr>
              <a:xfrm rot="5400000">
                <a:off x="-138646" y="-70846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9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9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142;p72">
                <a:extLst>
                  <a:ext uri="{FF2B5EF4-FFF2-40B4-BE49-F238E27FC236}">
                    <a16:creationId xmlns:a16="http://schemas.microsoft.com/office/drawing/2014/main" id="{8D62D8C8-6E81-47A1-AEB4-0662DD7A80DB}"/>
                  </a:ext>
                </a:extLst>
              </p:cNvPr>
              <p:cNvSpPr/>
              <p:nvPr/>
            </p:nvSpPr>
            <p:spPr>
              <a:xfrm rot="5400000">
                <a:off x="-2630039" y="-794803"/>
                <a:ext cx="161121" cy="1720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41" extrusionOk="0">
                    <a:moveTo>
                      <a:pt x="247" y="0"/>
                    </a:moveTo>
                    <a:cubicBezTo>
                      <a:pt x="166" y="0"/>
                      <a:pt x="83" y="14"/>
                      <a:pt x="0" y="44"/>
                    </a:cubicBezTo>
                    <a:lnTo>
                      <a:pt x="0" y="1041"/>
                    </a:lnTo>
                    <a:lnTo>
                      <a:pt x="900" y="1041"/>
                    </a:lnTo>
                    <a:cubicBezTo>
                      <a:pt x="946" y="944"/>
                      <a:pt x="974" y="836"/>
                      <a:pt x="974" y="727"/>
                    </a:cubicBezTo>
                    <a:cubicBezTo>
                      <a:pt x="974" y="313"/>
                      <a:pt x="632" y="0"/>
                      <a:pt x="247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143;p72">
                <a:extLst>
                  <a:ext uri="{FF2B5EF4-FFF2-40B4-BE49-F238E27FC236}">
                    <a16:creationId xmlns:a16="http://schemas.microsoft.com/office/drawing/2014/main" id="{BE4B4C43-F652-4531-A92E-758F051AE5A1}"/>
                  </a:ext>
                </a:extLst>
              </p:cNvPr>
              <p:cNvSpPr/>
              <p:nvPr/>
            </p:nvSpPr>
            <p:spPr>
              <a:xfrm rot="5400000">
                <a:off x="-1327786" y="613399"/>
                <a:ext cx="98986" cy="237299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436" extrusionOk="0">
                    <a:moveTo>
                      <a:pt x="599" y="1"/>
                    </a:moveTo>
                    <a:cubicBezTo>
                      <a:pt x="251" y="63"/>
                      <a:pt x="1" y="365"/>
                      <a:pt x="1" y="718"/>
                    </a:cubicBezTo>
                    <a:cubicBezTo>
                      <a:pt x="1" y="1066"/>
                      <a:pt x="251" y="1367"/>
                      <a:pt x="599" y="1436"/>
                    </a:cubicBezTo>
                    <a:lnTo>
                      <a:pt x="599" y="1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144;p72">
                <a:extLst>
                  <a:ext uri="{FF2B5EF4-FFF2-40B4-BE49-F238E27FC236}">
                    <a16:creationId xmlns:a16="http://schemas.microsoft.com/office/drawing/2014/main" id="{2E0F9138-4522-4BE9-9C84-D9372A2517C9}"/>
                  </a:ext>
                </a:extLst>
              </p:cNvPr>
              <p:cNvSpPr/>
              <p:nvPr/>
            </p:nvSpPr>
            <p:spPr>
              <a:xfrm rot="5400000">
                <a:off x="-2578067" y="-37531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145;p72">
                <a:extLst>
                  <a:ext uri="{FF2B5EF4-FFF2-40B4-BE49-F238E27FC236}">
                    <a16:creationId xmlns:a16="http://schemas.microsoft.com/office/drawing/2014/main" id="{B2329859-454E-40A4-83D5-2BEEB85B84A6}"/>
                  </a:ext>
                </a:extLst>
              </p:cNvPr>
              <p:cNvSpPr/>
              <p:nvPr/>
            </p:nvSpPr>
            <p:spPr>
              <a:xfrm rot="5400000">
                <a:off x="480546" y="-719697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3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146;p72">
                <a:extLst>
                  <a:ext uri="{FF2B5EF4-FFF2-40B4-BE49-F238E27FC236}">
                    <a16:creationId xmlns:a16="http://schemas.microsoft.com/office/drawing/2014/main" id="{B1AF7CE8-93BA-4A5C-9596-92BFA857A501}"/>
                  </a:ext>
                </a:extLst>
              </p:cNvPr>
              <p:cNvSpPr/>
              <p:nvPr/>
            </p:nvSpPr>
            <p:spPr>
              <a:xfrm rot="5400000">
                <a:off x="-2676888" y="575390"/>
                <a:ext cx="248540" cy="163763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991" extrusionOk="0">
                    <a:moveTo>
                      <a:pt x="829" y="1"/>
                    </a:moveTo>
                    <a:cubicBezTo>
                      <a:pt x="741" y="1"/>
                      <a:pt x="651" y="17"/>
                      <a:pt x="564" y="51"/>
                    </a:cubicBezTo>
                    <a:cubicBezTo>
                      <a:pt x="188" y="194"/>
                      <a:pt x="0" y="615"/>
                      <a:pt x="142" y="991"/>
                    </a:cubicBezTo>
                    <a:lnTo>
                      <a:pt x="1492" y="991"/>
                    </a:lnTo>
                    <a:cubicBezTo>
                      <a:pt x="1498" y="985"/>
                      <a:pt x="1504" y="980"/>
                      <a:pt x="1504" y="968"/>
                    </a:cubicBezTo>
                    <a:lnTo>
                      <a:pt x="1504" y="473"/>
                    </a:lnTo>
                    <a:cubicBezTo>
                      <a:pt x="1394" y="179"/>
                      <a:pt x="1120" y="1"/>
                      <a:pt x="829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147;p72">
                <a:extLst>
                  <a:ext uri="{FF2B5EF4-FFF2-40B4-BE49-F238E27FC236}">
                    <a16:creationId xmlns:a16="http://schemas.microsoft.com/office/drawing/2014/main" id="{987722E2-3FF8-4916-A48B-6EE3622A94CD}"/>
                  </a:ext>
                </a:extLst>
              </p:cNvPr>
              <p:cNvSpPr/>
              <p:nvPr/>
            </p:nvSpPr>
            <p:spPr>
              <a:xfrm rot="5400000">
                <a:off x="-1589955" y="-704742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3"/>
                      <a:pt x="1" y="143"/>
                    </a:cubicBezTo>
                    <a:cubicBezTo>
                      <a:pt x="1" y="223"/>
                      <a:pt x="64" y="285"/>
                      <a:pt x="143" y="285"/>
                    </a:cubicBezTo>
                    <a:cubicBezTo>
                      <a:pt x="223" y="285"/>
                      <a:pt x="286" y="223"/>
                      <a:pt x="286" y="143"/>
                    </a:cubicBezTo>
                    <a:cubicBezTo>
                      <a:pt x="286" y="63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148;p72">
                <a:extLst>
                  <a:ext uri="{FF2B5EF4-FFF2-40B4-BE49-F238E27FC236}">
                    <a16:creationId xmlns:a16="http://schemas.microsoft.com/office/drawing/2014/main" id="{E54CACE8-C125-453A-9EB8-C1E7EFD34668}"/>
                  </a:ext>
                </a:extLst>
              </p:cNvPr>
              <p:cNvSpPr/>
              <p:nvPr/>
            </p:nvSpPr>
            <p:spPr>
              <a:xfrm rot="5400000">
                <a:off x="-2232777" y="-704742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4" y="0"/>
                      <a:pt x="1" y="69"/>
                      <a:pt x="1" y="143"/>
                    </a:cubicBezTo>
                    <a:cubicBezTo>
                      <a:pt x="1" y="222"/>
                      <a:pt x="64" y="285"/>
                      <a:pt x="143" y="285"/>
                    </a:cubicBezTo>
                    <a:cubicBezTo>
                      <a:pt x="223" y="285"/>
                      <a:pt x="286" y="222"/>
                      <a:pt x="286" y="143"/>
                    </a:cubicBezTo>
                    <a:cubicBezTo>
                      <a:pt x="286" y="69"/>
                      <a:pt x="223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149;p72">
                <a:extLst>
                  <a:ext uri="{FF2B5EF4-FFF2-40B4-BE49-F238E27FC236}">
                    <a16:creationId xmlns:a16="http://schemas.microsoft.com/office/drawing/2014/main" id="{CD0FE3CD-7CBB-4919-B772-B31B5928B879}"/>
                  </a:ext>
                </a:extLst>
              </p:cNvPr>
              <p:cNvSpPr/>
              <p:nvPr/>
            </p:nvSpPr>
            <p:spPr>
              <a:xfrm rot="5400000">
                <a:off x="-2040262" y="-699452"/>
                <a:ext cx="24209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59" extrusionOk="0">
                    <a:moveTo>
                      <a:pt x="735" y="1"/>
                    </a:moveTo>
                    <a:cubicBezTo>
                      <a:pt x="331" y="1"/>
                      <a:pt x="0" y="325"/>
                      <a:pt x="0" y="730"/>
                    </a:cubicBezTo>
                    <a:cubicBezTo>
                      <a:pt x="0" y="1134"/>
                      <a:pt x="331" y="1459"/>
                      <a:pt x="735" y="1459"/>
                    </a:cubicBezTo>
                    <a:cubicBezTo>
                      <a:pt x="1134" y="1459"/>
                      <a:pt x="1464" y="1134"/>
                      <a:pt x="1464" y="730"/>
                    </a:cubicBezTo>
                    <a:cubicBezTo>
                      <a:pt x="1464" y="325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50;p72">
                <a:extLst>
                  <a:ext uri="{FF2B5EF4-FFF2-40B4-BE49-F238E27FC236}">
                    <a16:creationId xmlns:a16="http://schemas.microsoft.com/office/drawing/2014/main" id="{30E7265C-F50E-4D0B-AF6E-69C460EA9C4C}"/>
                  </a:ext>
                </a:extLst>
              </p:cNvPr>
              <p:cNvSpPr/>
              <p:nvPr/>
            </p:nvSpPr>
            <p:spPr>
              <a:xfrm rot="5400000">
                <a:off x="209947" y="-732503"/>
                <a:ext cx="241103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5" extrusionOk="0">
                    <a:moveTo>
                      <a:pt x="730" y="0"/>
                    </a:moveTo>
                    <a:cubicBezTo>
                      <a:pt x="325" y="0"/>
                      <a:pt x="1" y="331"/>
                      <a:pt x="1" y="729"/>
                    </a:cubicBezTo>
                    <a:cubicBezTo>
                      <a:pt x="1" y="1134"/>
                      <a:pt x="325" y="1464"/>
                      <a:pt x="730" y="1464"/>
                    </a:cubicBezTo>
                    <a:cubicBezTo>
                      <a:pt x="1134" y="1464"/>
                      <a:pt x="1459" y="1134"/>
                      <a:pt x="1459" y="729"/>
                    </a:cubicBezTo>
                    <a:cubicBezTo>
                      <a:pt x="1459" y="331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151;p72">
                <a:extLst>
                  <a:ext uri="{FF2B5EF4-FFF2-40B4-BE49-F238E27FC236}">
                    <a16:creationId xmlns:a16="http://schemas.microsoft.com/office/drawing/2014/main" id="{3A3E8EC2-D32F-48BD-9B08-36E882D5885A}"/>
                  </a:ext>
                </a:extLst>
              </p:cNvPr>
              <p:cNvSpPr/>
              <p:nvPr/>
            </p:nvSpPr>
            <p:spPr>
              <a:xfrm rot="5400000">
                <a:off x="-900036" y="-681110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17"/>
                      <a:pt x="63" y="286"/>
                      <a:pt x="143" y="286"/>
                    </a:cubicBezTo>
                    <a:cubicBezTo>
                      <a:pt x="222" y="286"/>
                      <a:pt x="285" y="217"/>
                      <a:pt x="285" y="143"/>
                    </a:cubicBezTo>
                    <a:cubicBezTo>
                      <a:pt x="285" y="64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152;p72">
                <a:extLst>
                  <a:ext uri="{FF2B5EF4-FFF2-40B4-BE49-F238E27FC236}">
                    <a16:creationId xmlns:a16="http://schemas.microsoft.com/office/drawing/2014/main" id="{6EB2E0A7-A39E-47F9-AA4D-3B710D86EA20}"/>
                  </a:ext>
                </a:extLst>
              </p:cNvPr>
              <p:cNvSpPr/>
              <p:nvPr/>
            </p:nvSpPr>
            <p:spPr>
              <a:xfrm rot="5400000">
                <a:off x="-598952" y="-711185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0"/>
                    </a:moveTo>
                    <a:cubicBezTo>
                      <a:pt x="325" y="0"/>
                      <a:pt x="0" y="325"/>
                      <a:pt x="0" y="729"/>
                    </a:cubicBezTo>
                    <a:cubicBezTo>
                      <a:pt x="0" y="1134"/>
                      <a:pt x="325" y="1458"/>
                      <a:pt x="729" y="1458"/>
                    </a:cubicBezTo>
                    <a:cubicBezTo>
                      <a:pt x="1133" y="1458"/>
                      <a:pt x="1458" y="1134"/>
                      <a:pt x="1458" y="729"/>
                    </a:cubicBezTo>
                    <a:cubicBezTo>
                      <a:pt x="1458" y="325"/>
                      <a:pt x="1133" y="0"/>
                      <a:pt x="729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153;p72">
                <a:extLst>
                  <a:ext uri="{FF2B5EF4-FFF2-40B4-BE49-F238E27FC236}">
                    <a16:creationId xmlns:a16="http://schemas.microsoft.com/office/drawing/2014/main" id="{35801EBD-1904-472F-85F6-0B7FC065E8C6}"/>
                  </a:ext>
                </a:extLst>
              </p:cNvPr>
              <p:cNvSpPr/>
              <p:nvPr/>
            </p:nvSpPr>
            <p:spPr>
              <a:xfrm rot="5400000">
                <a:off x="-1838007" y="-1656571"/>
                <a:ext cx="1629390" cy="33053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0002" extrusionOk="0">
                    <a:moveTo>
                      <a:pt x="9506" y="353"/>
                    </a:moveTo>
                    <a:lnTo>
                      <a:pt x="9506" y="19648"/>
                    </a:lnTo>
                    <a:lnTo>
                      <a:pt x="354" y="19648"/>
                    </a:lnTo>
                    <a:lnTo>
                      <a:pt x="354" y="353"/>
                    </a:lnTo>
                    <a:close/>
                    <a:moveTo>
                      <a:pt x="177" y="0"/>
                    </a:moveTo>
                    <a:cubicBezTo>
                      <a:pt x="81" y="0"/>
                      <a:pt x="1" y="80"/>
                      <a:pt x="1" y="177"/>
                    </a:cubicBezTo>
                    <a:lnTo>
                      <a:pt x="1" y="19825"/>
                    </a:lnTo>
                    <a:cubicBezTo>
                      <a:pt x="1" y="19922"/>
                      <a:pt x="81" y="20001"/>
                      <a:pt x="177" y="20001"/>
                    </a:cubicBezTo>
                    <a:lnTo>
                      <a:pt x="9683" y="20001"/>
                    </a:lnTo>
                    <a:cubicBezTo>
                      <a:pt x="9779" y="20001"/>
                      <a:pt x="9859" y="19922"/>
                      <a:pt x="9859" y="19825"/>
                    </a:cubicBezTo>
                    <a:lnTo>
                      <a:pt x="9859" y="177"/>
                    </a:lnTo>
                    <a:cubicBezTo>
                      <a:pt x="9859" y="80"/>
                      <a:pt x="9779" y="0"/>
                      <a:pt x="9683" y="0"/>
                    </a:cubicBez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154;p72">
                <a:extLst>
                  <a:ext uri="{FF2B5EF4-FFF2-40B4-BE49-F238E27FC236}">
                    <a16:creationId xmlns:a16="http://schemas.microsoft.com/office/drawing/2014/main" id="{BF6CAB4F-F357-4742-B5BB-922954607FF2}"/>
                  </a:ext>
                </a:extLst>
              </p:cNvPr>
              <p:cNvSpPr/>
              <p:nvPr/>
            </p:nvSpPr>
            <p:spPr>
              <a:xfrm rot="5400000">
                <a:off x="-1591449" y="-1400597"/>
                <a:ext cx="1136276" cy="2793386"/>
              </a:xfrm>
              <a:custGeom>
                <a:avLst/>
                <a:gdLst/>
                <a:ahLst/>
                <a:cxnLst/>
                <a:rect l="l" t="t" r="r" b="b"/>
                <a:pathLst>
                  <a:path w="6876" h="16904" extrusionOk="0">
                    <a:moveTo>
                      <a:pt x="360" y="0"/>
                    </a:moveTo>
                    <a:cubicBezTo>
                      <a:pt x="160" y="0"/>
                      <a:pt x="1" y="160"/>
                      <a:pt x="1" y="353"/>
                    </a:cubicBezTo>
                    <a:lnTo>
                      <a:pt x="1" y="16550"/>
                    </a:lnTo>
                    <a:cubicBezTo>
                      <a:pt x="1" y="16750"/>
                      <a:pt x="160" y="16903"/>
                      <a:pt x="360" y="16903"/>
                    </a:cubicBezTo>
                    <a:lnTo>
                      <a:pt x="6516" y="16903"/>
                    </a:lnTo>
                    <a:cubicBezTo>
                      <a:pt x="6716" y="16903"/>
                      <a:pt x="6875" y="16750"/>
                      <a:pt x="6875" y="16550"/>
                    </a:cubicBezTo>
                    <a:lnTo>
                      <a:pt x="6875" y="353"/>
                    </a:lnTo>
                    <a:cubicBezTo>
                      <a:pt x="6875" y="160"/>
                      <a:pt x="6716" y="0"/>
                      <a:pt x="65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3155;p72">
                <a:extLst>
                  <a:ext uri="{FF2B5EF4-FFF2-40B4-BE49-F238E27FC236}">
                    <a16:creationId xmlns:a16="http://schemas.microsoft.com/office/drawing/2014/main" id="{9D086F04-3D8B-492D-A1D7-D3105F35FA50}"/>
                  </a:ext>
                </a:extLst>
              </p:cNvPr>
              <p:cNvSpPr/>
              <p:nvPr/>
            </p:nvSpPr>
            <p:spPr>
              <a:xfrm rot="5400000">
                <a:off x="-1620452" y="-1430757"/>
                <a:ext cx="1194445" cy="2853702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7269" extrusionOk="0">
                    <a:moveTo>
                      <a:pt x="6692" y="360"/>
                    </a:moveTo>
                    <a:cubicBezTo>
                      <a:pt x="6789" y="360"/>
                      <a:pt x="6869" y="439"/>
                      <a:pt x="6869" y="536"/>
                    </a:cubicBezTo>
                    <a:lnTo>
                      <a:pt x="6869" y="16733"/>
                    </a:lnTo>
                    <a:cubicBezTo>
                      <a:pt x="6869" y="16830"/>
                      <a:pt x="6789" y="16910"/>
                      <a:pt x="6692" y="16910"/>
                    </a:cubicBezTo>
                    <a:lnTo>
                      <a:pt x="536" y="16910"/>
                    </a:lnTo>
                    <a:cubicBezTo>
                      <a:pt x="433" y="16910"/>
                      <a:pt x="359" y="16830"/>
                      <a:pt x="359" y="16733"/>
                    </a:cubicBezTo>
                    <a:lnTo>
                      <a:pt x="359" y="536"/>
                    </a:lnTo>
                    <a:cubicBezTo>
                      <a:pt x="359" y="439"/>
                      <a:pt x="433" y="360"/>
                      <a:pt x="536" y="360"/>
                    </a:cubicBezTo>
                    <a:close/>
                    <a:moveTo>
                      <a:pt x="536" y="1"/>
                    </a:moveTo>
                    <a:cubicBezTo>
                      <a:pt x="240" y="1"/>
                      <a:pt x="0" y="240"/>
                      <a:pt x="0" y="536"/>
                    </a:cubicBezTo>
                    <a:lnTo>
                      <a:pt x="0" y="16733"/>
                    </a:lnTo>
                    <a:cubicBezTo>
                      <a:pt x="0" y="17029"/>
                      <a:pt x="240" y="17269"/>
                      <a:pt x="536" y="17269"/>
                    </a:cubicBezTo>
                    <a:lnTo>
                      <a:pt x="6692" y="17269"/>
                    </a:lnTo>
                    <a:cubicBezTo>
                      <a:pt x="6988" y="17269"/>
                      <a:pt x="7228" y="17029"/>
                      <a:pt x="7228" y="16733"/>
                    </a:cubicBezTo>
                    <a:lnTo>
                      <a:pt x="7228" y="536"/>
                    </a:lnTo>
                    <a:cubicBezTo>
                      <a:pt x="7228" y="240"/>
                      <a:pt x="6988" y="1"/>
                      <a:pt x="66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" name="Google Shape;3156;p72">
            <a:extLst>
              <a:ext uri="{FF2B5EF4-FFF2-40B4-BE49-F238E27FC236}">
                <a16:creationId xmlns:a16="http://schemas.microsoft.com/office/drawing/2014/main" id="{99C41388-46B8-410D-9DDE-FF2FE98481DA}"/>
              </a:ext>
            </a:extLst>
          </p:cNvPr>
          <p:cNvSpPr txBox="1">
            <a:spLocks/>
          </p:cNvSpPr>
          <p:nvPr/>
        </p:nvSpPr>
        <p:spPr>
          <a:xfrm>
            <a:off x="3050798" y="598700"/>
            <a:ext cx="2567100" cy="7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MX" dirty="0"/>
          </a:p>
        </p:txBody>
      </p:sp>
      <p:sp>
        <p:nvSpPr>
          <p:cNvPr id="70" name="Google Shape;3156;p72">
            <a:extLst>
              <a:ext uri="{FF2B5EF4-FFF2-40B4-BE49-F238E27FC236}">
                <a16:creationId xmlns:a16="http://schemas.microsoft.com/office/drawing/2014/main" id="{C72859CF-48CC-48FE-89F7-02B1C041BB0A}"/>
              </a:ext>
            </a:extLst>
          </p:cNvPr>
          <p:cNvSpPr txBox="1">
            <a:spLocks/>
          </p:cNvSpPr>
          <p:nvPr/>
        </p:nvSpPr>
        <p:spPr>
          <a:xfrm>
            <a:off x="3034415" y="400203"/>
            <a:ext cx="2567100" cy="7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6000" dirty="0" err="1">
                <a:latin typeface="French Script MT" panose="03020402040607040605" pitchFamily="66" charset="0"/>
              </a:rPr>
              <a:t>Thanks</a:t>
            </a:r>
            <a:endParaRPr lang="es-MX" sz="6000" dirty="0">
              <a:latin typeface="French Script MT" panose="03020402040607040605" pitchFamily="66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997498A9-4697-4500-9BBD-C72D697F2E6B}"/>
              </a:ext>
            </a:extLst>
          </p:cNvPr>
          <p:cNvSpPr txBox="1"/>
          <p:nvPr/>
        </p:nvSpPr>
        <p:spPr>
          <a:xfrm>
            <a:off x="2257633" y="1501167"/>
            <a:ext cx="41998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Brighly Crush" panose="02000500000000000000" pitchFamily="50" charset="0"/>
              </a:rPr>
              <a:t>Referencias: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Brighly Crush" panose="02000500000000000000" pitchFamily="50" charset="0"/>
              </a:rPr>
              <a:t>Fernández, j. (2007). Lenguaje, cuerpo y mente: claves de la psicolingüística. Investigación. ETC Libros </a:t>
            </a:r>
            <a:r>
              <a:rPr lang="it-IT" dirty="0">
                <a:latin typeface="Brighly Crush" panose="02000500000000000000" pitchFamily="50" charset="0"/>
              </a:rPr>
              <a:t>3 39-71</a:t>
            </a:r>
            <a:endParaRPr lang="es-MX" dirty="0">
              <a:latin typeface="Brighly Crush" panose="02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Brighly Crush" panose="02000500000000000000" pitchFamily="50" charset="0"/>
              </a:rPr>
              <a:t>Fernández, P. (1997) </a:t>
            </a:r>
            <a:r>
              <a:rPr lang="es-MX" dirty="0" err="1">
                <a:latin typeface="Brighly Crush" panose="02000500000000000000" pitchFamily="50" charset="0"/>
              </a:rPr>
              <a:t>eL</a:t>
            </a:r>
            <a:r>
              <a:rPr lang="es-MX" dirty="0">
                <a:latin typeface="Brighly Crush" panose="02000500000000000000" pitchFamily="50" charset="0"/>
              </a:rPr>
              <a:t> ENFOQUE PSICOLINGÜÍSTICO ENEL ESTUDIO DE LOS PROBLEMAS DEL LENGUAJE ESCRITO, ANÁLISIS Y EVALUACIÓN DE LA DISLEXIA. Revista </a:t>
            </a:r>
            <a:r>
              <a:rPr lang="es-MX" dirty="0" err="1">
                <a:latin typeface="Brighly Crush" panose="02000500000000000000" pitchFamily="50" charset="0"/>
              </a:rPr>
              <a:t>galego</a:t>
            </a:r>
            <a:r>
              <a:rPr lang="es-MX" dirty="0">
                <a:latin typeface="Brighly Crush" panose="02000500000000000000" pitchFamily="50" charset="0"/>
              </a:rPr>
              <a:t>. </a:t>
            </a:r>
            <a:r>
              <a:rPr lang="es-MX">
                <a:latin typeface="Brighly Crush" panose="02000500000000000000" pitchFamily="50" charset="0"/>
              </a:rPr>
              <a:t>1,  </a:t>
            </a:r>
            <a:r>
              <a:rPr lang="es-MX" dirty="0">
                <a:latin typeface="Brighly Crush" panose="02000500000000000000" pitchFamily="50" charset="0"/>
              </a:rPr>
              <a:t>389-395</a:t>
            </a:r>
          </a:p>
        </p:txBody>
      </p:sp>
    </p:spTree>
    <p:extLst>
      <p:ext uri="{BB962C8B-B14F-4D97-AF65-F5344CB8AC3E}">
        <p14:creationId xmlns:p14="http://schemas.microsoft.com/office/powerpoint/2010/main" val="3001441645"/>
      </p:ext>
    </p:extLst>
  </p:cSld>
  <p:clrMapOvr>
    <a:masterClrMapping/>
  </p:clrMapOvr>
</p:sld>
</file>

<file path=ppt/theme/theme1.xml><?xml version="1.0" encoding="utf-8"?>
<a:theme xmlns:a="http://schemas.openxmlformats.org/drawingml/2006/main" name="Vintage Photo Album For Education by Slidesgo">
  <a:themeElements>
    <a:clrScheme name="Simple Light">
      <a:dk1>
        <a:srgbClr val="4F493D"/>
      </a:dk1>
      <a:lt1>
        <a:srgbClr val="AFAB85"/>
      </a:lt1>
      <a:dk2>
        <a:srgbClr val="4F493D"/>
      </a:dk2>
      <a:lt2>
        <a:srgbClr val="F8CD7D"/>
      </a:lt2>
      <a:accent1>
        <a:srgbClr val="F9E4C2"/>
      </a:accent1>
      <a:accent2>
        <a:srgbClr val="E4A448"/>
      </a:accent2>
      <a:accent3>
        <a:srgbClr val="9C693D"/>
      </a:accent3>
      <a:accent4>
        <a:srgbClr val="6E9077"/>
      </a:accent4>
      <a:accent5>
        <a:srgbClr val="FFFFFF"/>
      </a:accent5>
      <a:accent6>
        <a:srgbClr val="FFFFFF"/>
      </a:accent6>
      <a:hlink>
        <a:srgbClr val="4F49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330</Words>
  <Application>Microsoft Office PowerPoint</Application>
  <PresentationFormat>Presentación en pantalla (16:9)</PresentationFormat>
  <Paragraphs>15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French Script MT</vt:lpstr>
      <vt:lpstr>Grand Hotel</vt:lpstr>
      <vt:lpstr>Arial</vt:lpstr>
      <vt:lpstr>Andika</vt:lpstr>
      <vt:lpstr>Brighly Crush</vt:lpstr>
      <vt:lpstr>Vintage Photo Album For Education by Slidesgo</vt:lpstr>
      <vt:lpstr>Modelo psicolingüístico </vt:lpstr>
      <vt:lpstr>La psicolingüística </vt:lpstr>
      <vt:lpstr>Presentación de PowerPoint</vt:lpstr>
      <vt:lpstr>Presentación de PowerPoint</vt:lpstr>
      <vt:lpstr>Enfoque psicolingüístico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psicolingüístico</dc:title>
  <dc:creator>Zmbie</dc:creator>
  <cp:lastModifiedBy>Antonio Hernandez</cp:lastModifiedBy>
  <cp:revision>6</cp:revision>
  <dcterms:modified xsi:type="dcterms:W3CDTF">2021-08-15T20:34:28Z</dcterms:modified>
</cp:coreProperties>
</file>