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Lato" panose="020B0604020202020204" charset="0"/>
      <p:regular r:id="rId13"/>
      <p:bold r:id="rId14"/>
      <p:italic r:id="rId15"/>
      <p:boldItalic r:id="rId16"/>
    </p:embeddedFont>
    <p:embeddedFont>
      <p:font typeface="Catamaran" panose="020B0604020202020204" charset="0"/>
      <p:regular r:id="rId17"/>
      <p:bold r:id="rId18"/>
    </p:embeddedFont>
    <p:embeddedFont>
      <p:font typeface="Georgia" panose="02040502050405020303" pitchFamily="18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5a554dbf_0_4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5a554dbf_0_4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f5a554dbf_0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f5a554dbf_0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f5a554dbf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f5a554dbf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f5a554dbf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1f5a554dbf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fe3d1f171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fe3d1f171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fe3d1f171f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fe3d1f171f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f5a554dbf_0_3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f5a554dbf_0_3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fe3d1f171f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fe3d1f171f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fe3d1f171f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fe3d1f171f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fe3d1f171f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fe3d1f171f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0" y="0"/>
            <a:ext cx="9144000" cy="25725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 rot="-156123">
            <a:off x="2153842" y="1143655"/>
            <a:ext cx="4546388" cy="321121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2306212" y="991287"/>
            <a:ext cx="4546500" cy="32112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3"/>
          <p:cNvSpPr/>
          <p:nvPr/>
        </p:nvSpPr>
        <p:spPr>
          <a:xfrm rot="-236797">
            <a:off x="2298923" y="966127"/>
            <a:ext cx="4546181" cy="32113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 rot="-225294">
            <a:off x="2524175" y="1329137"/>
            <a:ext cx="3284551" cy="1725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La psicología</a:t>
            </a:r>
            <a:endParaRPr sz="3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3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organizacional</a:t>
            </a:r>
            <a:endParaRPr sz="3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0" name="Google Shape;60;p13"/>
          <p:cNvSpPr txBox="1"/>
          <p:nvPr/>
        </p:nvSpPr>
        <p:spPr>
          <a:xfrm rot="-225198">
            <a:off x="2567458" y="2915895"/>
            <a:ext cx="2649227" cy="638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rPr>
              <a:t>Elaborado por: Sara Pérez Monzón</a:t>
            </a:r>
            <a:endParaRPr sz="1200">
              <a:solidFill>
                <a:srgbClr val="999999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1" name="Google Shape;61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30254" y="1305900"/>
            <a:ext cx="1063625" cy="110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0550" y="3640375"/>
            <a:ext cx="1751200" cy="136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08750" y="2777825"/>
            <a:ext cx="2438400" cy="216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2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2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C6DA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2"/>
          <p:cNvSpPr/>
          <p:nvPr/>
        </p:nvSpPr>
        <p:spPr>
          <a:xfrm rot="-253875">
            <a:off x="2473986" y="1079912"/>
            <a:ext cx="4196137" cy="296338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2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2"/>
          <p:cNvSpPr/>
          <p:nvPr/>
        </p:nvSpPr>
        <p:spPr>
          <a:xfrm rot="240484">
            <a:off x="2474056" y="1089884"/>
            <a:ext cx="4196293" cy="2963536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2"/>
          <p:cNvSpPr txBox="1"/>
          <p:nvPr/>
        </p:nvSpPr>
        <p:spPr>
          <a:xfrm rot="240578">
            <a:off x="2753815" y="1258524"/>
            <a:ext cx="3771231" cy="13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4000">
                <a:solidFill>
                  <a:srgbClr val="434343"/>
                </a:solidFill>
                <a:latin typeface="Georgia"/>
                <a:ea typeface="Georgia"/>
                <a:cs typeface="Georgia"/>
                <a:sym typeface="Georgia"/>
              </a:rPr>
              <a:t>REFERENCIAS</a:t>
            </a:r>
            <a:endParaRPr sz="4000">
              <a:solidFill>
                <a:srgbClr val="434343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0" name="Google Shape;190;p22"/>
          <p:cNvSpPr txBox="1"/>
          <p:nvPr/>
        </p:nvSpPr>
        <p:spPr>
          <a:xfrm rot="240578">
            <a:off x="2616167" y="2511957"/>
            <a:ext cx="3771231" cy="112628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indent="-330200" algn="just">
              <a:lnSpc>
                <a:spcPct val="115000"/>
              </a:lnSpc>
              <a:buSzPts val="1600"/>
              <a:buFont typeface="Arial"/>
              <a:buChar char="❖"/>
            </a:pPr>
            <a:r>
              <a:rPr lang="es-ES" sz="1600" dirty="0" err="1"/>
              <a:t>Landy</a:t>
            </a:r>
            <a:r>
              <a:rPr lang="es-ES" sz="1600" dirty="0"/>
              <a:t>, F. (2005). Psicología industrial. México Mc Graw Hill, 525 págs. ISBN: 970-10-48296</a:t>
            </a:r>
            <a:endParaRPr lang="es-E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4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4C7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4"/>
          <p:cNvSpPr/>
          <p:nvPr/>
        </p:nvSpPr>
        <p:spPr>
          <a:xfrm rot="432579">
            <a:off x="1904261" y="688935"/>
            <a:ext cx="5062930" cy="357242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/>
          <p:nvPr/>
        </p:nvSpPr>
        <p:spPr>
          <a:xfrm rot="432579">
            <a:off x="2056661" y="841335"/>
            <a:ext cx="5062930" cy="357242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 txBox="1"/>
          <p:nvPr/>
        </p:nvSpPr>
        <p:spPr>
          <a:xfrm rot="403745">
            <a:off x="2349275" y="1044428"/>
            <a:ext cx="4485600" cy="2493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dirty="0">
                <a:latin typeface="Georgia"/>
                <a:ea typeface="Georgia"/>
                <a:cs typeface="Georgia"/>
                <a:sym typeface="Georgia"/>
              </a:rPr>
              <a:t>Psicología </a:t>
            </a:r>
            <a:r>
              <a:rPr lang="es" sz="1500" dirty="0" smtClean="0">
                <a:latin typeface="Georgia"/>
                <a:ea typeface="Georgia"/>
                <a:cs typeface="Georgia"/>
                <a:sym typeface="Georgia"/>
              </a:rPr>
              <a:t>Organizacional:</a:t>
            </a:r>
            <a:endParaRPr sz="15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dirty="0">
                <a:latin typeface="Georgia"/>
                <a:ea typeface="Georgia"/>
                <a:cs typeface="Georgia"/>
                <a:sym typeface="Georgia"/>
              </a:rPr>
              <a:t>“Es la aplicación de los principios psicológicos, de la teoría y de la investigación en el escenario laboral”. (Landy, 2005)</a:t>
            </a:r>
            <a:endParaRPr sz="15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dirty="0">
                <a:latin typeface="Georgia"/>
                <a:ea typeface="Georgia"/>
                <a:cs typeface="Georgia"/>
                <a:sym typeface="Georgia"/>
              </a:rPr>
              <a:t>Los psicólogos facilitan las respuestas a aspectos y</a:t>
            </a:r>
            <a:endParaRPr sz="15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dirty="0">
                <a:latin typeface="Georgia"/>
                <a:ea typeface="Georgia"/>
                <a:cs typeface="Georgia"/>
                <a:sym typeface="Georgia"/>
              </a:rPr>
              <a:t>problemas con las personas en el trabajo, sirviendo</a:t>
            </a:r>
            <a:endParaRPr sz="15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500" dirty="0">
                <a:latin typeface="Georgia"/>
                <a:ea typeface="Georgia"/>
                <a:cs typeface="Georgia"/>
                <a:sym typeface="Georgia"/>
              </a:rPr>
              <a:t>de consultores y </a:t>
            </a:r>
            <a:r>
              <a:rPr lang="es" sz="1500" dirty="0" smtClean="0">
                <a:latin typeface="Georgia"/>
                <a:ea typeface="Georgia"/>
                <a:cs typeface="Georgia"/>
                <a:sym typeface="Georgia"/>
              </a:rPr>
              <a:t>catalizadores</a:t>
            </a:r>
            <a:endParaRPr sz="15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920" y="3357375"/>
            <a:ext cx="2290877" cy="1477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6749" y="3357375"/>
            <a:ext cx="2290869" cy="147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5"/>
          <p:cNvSpPr/>
          <p:nvPr/>
        </p:nvSpPr>
        <p:spPr>
          <a:xfrm rot="-5639574">
            <a:off x="2861590" y="-4846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15"/>
          <p:cNvSpPr/>
          <p:nvPr/>
        </p:nvSpPr>
        <p:spPr>
          <a:xfrm rot="-5639574">
            <a:off x="3013990" y="-3322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5"/>
          <p:cNvSpPr/>
          <p:nvPr/>
        </p:nvSpPr>
        <p:spPr>
          <a:xfrm rot="-362514">
            <a:off x="418887" y="32727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5"/>
          <p:cNvSpPr/>
          <p:nvPr/>
        </p:nvSpPr>
        <p:spPr>
          <a:xfrm rot="-362514">
            <a:off x="266487" y="31203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 txBox="1"/>
          <p:nvPr/>
        </p:nvSpPr>
        <p:spPr>
          <a:xfrm rot="-351905">
            <a:off x="288963" y="3612635"/>
            <a:ext cx="1981674" cy="477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900" b="1">
                <a:latin typeface="Georgia"/>
                <a:ea typeface="Georgia"/>
                <a:cs typeface="Georgia"/>
                <a:sym typeface="Georgia"/>
              </a:rPr>
              <a:t>CIENTÍFICOS</a:t>
            </a:r>
            <a:endParaRPr sz="1900" b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88" name="Google Shape;88;p15"/>
          <p:cNvSpPr txBox="1"/>
          <p:nvPr/>
        </p:nvSpPr>
        <p:spPr>
          <a:xfrm rot="-292523">
            <a:off x="2105482" y="919256"/>
            <a:ext cx="5097142" cy="1108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Georgia"/>
                <a:ea typeface="Georgia"/>
                <a:cs typeface="Georgia"/>
                <a:sym typeface="Georgia"/>
              </a:rPr>
              <a:t>Derivan principios de la conducta individual, grupal y organizacional mediante la investigación.</a:t>
            </a:r>
            <a:endParaRPr sz="20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89" name="Google Shape;8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6125" y="2462397"/>
            <a:ext cx="3205223" cy="2130501"/>
          </a:xfrm>
          <a:prstGeom prst="rect">
            <a:avLst/>
          </a:prstGeom>
          <a:noFill/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6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6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B7E1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6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6"/>
          <p:cNvSpPr/>
          <p:nvPr/>
        </p:nvSpPr>
        <p:spPr>
          <a:xfrm rot="-5639574">
            <a:off x="2861590" y="-4846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6"/>
          <p:cNvSpPr/>
          <p:nvPr/>
        </p:nvSpPr>
        <p:spPr>
          <a:xfrm rot="-5639574">
            <a:off x="3013990" y="-3322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6"/>
          <p:cNvSpPr/>
          <p:nvPr/>
        </p:nvSpPr>
        <p:spPr>
          <a:xfrm rot="-362514">
            <a:off x="418887" y="32727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6"/>
          <p:cNvSpPr/>
          <p:nvPr/>
        </p:nvSpPr>
        <p:spPr>
          <a:xfrm rot="-362514">
            <a:off x="266487" y="31203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16"/>
          <p:cNvSpPr txBox="1"/>
          <p:nvPr/>
        </p:nvSpPr>
        <p:spPr>
          <a:xfrm rot="-351905">
            <a:off x="284313" y="3268233"/>
            <a:ext cx="1981674" cy="12929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latin typeface="Georgia"/>
                <a:ea typeface="Georgia"/>
                <a:cs typeface="Georgia"/>
                <a:sym typeface="Georgia"/>
              </a:rPr>
              <a:t>Consultores y</a:t>
            </a:r>
            <a:endParaRPr sz="1800" b="1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latin typeface="Georgia"/>
                <a:ea typeface="Georgia"/>
                <a:cs typeface="Georgia"/>
                <a:sym typeface="Georgia"/>
              </a:rPr>
              <a:t>Psicólogos de Personal</a:t>
            </a:r>
            <a:endParaRPr sz="1800" b="1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2" name="Google Shape;102;p16"/>
          <p:cNvSpPr txBox="1"/>
          <p:nvPr/>
        </p:nvSpPr>
        <p:spPr>
          <a:xfrm rot="-292523">
            <a:off x="2118682" y="918688"/>
            <a:ext cx="5097142" cy="1416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Georgia"/>
                <a:ea typeface="Georgia"/>
                <a:cs typeface="Georgia"/>
                <a:sym typeface="Georgia"/>
              </a:rPr>
              <a:t>Desarrollan conocimientos científicos y lo aplican en la solución de problemas en el trabajo.</a:t>
            </a: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3" name="Google Shape;10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03878" y="2121850"/>
            <a:ext cx="2883900" cy="288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7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7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4C7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17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17"/>
          <p:cNvSpPr/>
          <p:nvPr/>
        </p:nvSpPr>
        <p:spPr>
          <a:xfrm rot="-5639574">
            <a:off x="2861590" y="-4846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7"/>
          <p:cNvSpPr/>
          <p:nvPr/>
        </p:nvSpPr>
        <p:spPr>
          <a:xfrm rot="-5639574">
            <a:off x="3013990" y="-3322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7"/>
          <p:cNvSpPr/>
          <p:nvPr/>
        </p:nvSpPr>
        <p:spPr>
          <a:xfrm rot="-362514">
            <a:off x="418887" y="32727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7"/>
          <p:cNvSpPr/>
          <p:nvPr/>
        </p:nvSpPr>
        <p:spPr>
          <a:xfrm rot="-362514">
            <a:off x="266487" y="31203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7"/>
          <p:cNvSpPr txBox="1"/>
          <p:nvPr/>
        </p:nvSpPr>
        <p:spPr>
          <a:xfrm rot="-351905">
            <a:off x="287463" y="3489587"/>
            <a:ext cx="1981674" cy="738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latin typeface="Georgia"/>
                <a:ea typeface="Georgia"/>
                <a:cs typeface="Georgia"/>
                <a:sym typeface="Georgia"/>
              </a:rPr>
              <a:t>Profesores</a:t>
            </a:r>
            <a:endParaRPr sz="1800" b="1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6" name="Google Shape;116;p17"/>
          <p:cNvSpPr txBox="1"/>
          <p:nvPr/>
        </p:nvSpPr>
        <p:spPr>
          <a:xfrm rot="-292523">
            <a:off x="2132182" y="918096"/>
            <a:ext cx="5097142" cy="172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500">
                <a:latin typeface="Georgia"/>
                <a:ea typeface="Georgia"/>
                <a:cs typeface="Georgia"/>
                <a:sym typeface="Georgia"/>
              </a:rPr>
              <a:t>Entrenan en la investigación y aplicación de la psicología.</a:t>
            </a:r>
            <a:endParaRPr sz="25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5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7" name="Google Shape;11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7124" y="2650924"/>
            <a:ext cx="3215439" cy="2150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8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8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8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8"/>
          <p:cNvSpPr/>
          <p:nvPr/>
        </p:nvSpPr>
        <p:spPr>
          <a:xfrm rot="137672">
            <a:off x="567005" y="406886"/>
            <a:ext cx="4196164" cy="328253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8"/>
          <p:cNvSpPr/>
          <p:nvPr/>
        </p:nvSpPr>
        <p:spPr>
          <a:xfrm rot="137672">
            <a:off x="719405" y="559286"/>
            <a:ext cx="4196164" cy="328253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8"/>
          <p:cNvSpPr txBox="1"/>
          <p:nvPr/>
        </p:nvSpPr>
        <p:spPr>
          <a:xfrm rot="1081">
            <a:off x="1012375" y="827625"/>
            <a:ext cx="38148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200">
                <a:latin typeface="Georgia"/>
                <a:ea typeface="Georgia"/>
                <a:cs typeface="Georgia"/>
                <a:sym typeface="Georgia"/>
              </a:rPr>
              <a:t>La psicología Organizacional ha sido dividida en tres partes principales (Landy, 2005):</a:t>
            </a:r>
            <a:endParaRPr sz="22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18"/>
          <p:cNvSpPr/>
          <p:nvPr/>
        </p:nvSpPr>
        <p:spPr>
          <a:xfrm>
            <a:off x="5720975" y="980350"/>
            <a:ext cx="2699400" cy="106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8"/>
          <p:cNvSpPr/>
          <p:nvPr/>
        </p:nvSpPr>
        <p:spPr>
          <a:xfrm>
            <a:off x="5797175" y="1056550"/>
            <a:ext cx="2699400" cy="106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8"/>
          <p:cNvSpPr/>
          <p:nvPr/>
        </p:nvSpPr>
        <p:spPr>
          <a:xfrm>
            <a:off x="5720975" y="2504350"/>
            <a:ext cx="2699400" cy="106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8"/>
          <p:cNvSpPr/>
          <p:nvPr/>
        </p:nvSpPr>
        <p:spPr>
          <a:xfrm>
            <a:off x="5797175" y="2580550"/>
            <a:ext cx="2699400" cy="106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8"/>
          <p:cNvSpPr/>
          <p:nvPr/>
        </p:nvSpPr>
        <p:spPr>
          <a:xfrm>
            <a:off x="5720975" y="3799750"/>
            <a:ext cx="2699400" cy="106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8"/>
          <p:cNvSpPr/>
          <p:nvPr/>
        </p:nvSpPr>
        <p:spPr>
          <a:xfrm>
            <a:off x="5797175" y="3875950"/>
            <a:ext cx="2699400" cy="1060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8"/>
          <p:cNvSpPr txBox="1"/>
          <p:nvPr/>
        </p:nvSpPr>
        <p:spPr>
          <a:xfrm rot="1222">
            <a:off x="5889175" y="1208475"/>
            <a:ext cx="2531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Georgia"/>
                <a:ea typeface="Georgia"/>
                <a:cs typeface="Georgia"/>
                <a:sym typeface="Georgia"/>
              </a:rPr>
              <a:t>PSICOLOGÍA DEL</a:t>
            </a:r>
            <a:endParaRPr sz="17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Georgia"/>
                <a:ea typeface="Georgia"/>
                <a:cs typeface="Georgia"/>
                <a:sym typeface="Georgia"/>
              </a:rPr>
              <a:t>PERSONAL</a:t>
            </a:r>
            <a:endParaRPr sz="17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5" name="Google Shape;135;p18"/>
          <p:cNvSpPr txBox="1"/>
          <p:nvPr/>
        </p:nvSpPr>
        <p:spPr>
          <a:xfrm rot="1222">
            <a:off x="5889175" y="2732475"/>
            <a:ext cx="25311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Georgia"/>
                <a:ea typeface="Georgia"/>
                <a:cs typeface="Georgia"/>
                <a:sym typeface="Georgia"/>
              </a:rPr>
              <a:t>PSICOLOGIA ORGANIZACIONAL</a:t>
            </a:r>
            <a:endParaRPr sz="17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 rot="1222">
            <a:off x="5889175" y="4027875"/>
            <a:ext cx="25311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>
                <a:latin typeface="Georgia"/>
                <a:ea typeface="Georgia"/>
                <a:cs typeface="Georgia"/>
                <a:sym typeface="Georgia"/>
              </a:rPr>
              <a:t>LA INGENIERÍA HUMANA</a:t>
            </a:r>
            <a:endParaRPr sz="17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37" name="Google Shape;13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2376" y="2569200"/>
            <a:ext cx="3485268" cy="2323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19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9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ADA8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9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9"/>
          <p:cNvSpPr/>
          <p:nvPr/>
        </p:nvSpPr>
        <p:spPr>
          <a:xfrm rot="-5639574">
            <a:off x="2861590" y="-4846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9"/>
          <p:cNvSpPr/>
          <p:nvPr/>
        </p:nvSpPr>
        <p:spPr>
          <a:xfrm rot="-5639574">
            <a:off x="3013990" y="-3322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9"/>
          <p:cNvSpPr/>
          <p:nvPr/>
        </p:nvSpPr>
        <p:spPr>
          <a:xfrm rot="-362514">
            <a:off x="418887" y="32727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9"/>
          <p:cNvSpPr/>
          <p:nvPr/>
        </p:nvSpPr>
        <p:spPr>
          <a:xfrm rot="-362514">
            <a:off x="266487" y="31203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9"/>
          <p:cNvSpPr txBox="1"/>
          <p:nvPr/>
        </p:nvSpPr>
        <p:spPr>
          <a:xfrm rot="-292523">
            <a:off x="2171932" y="916381"/>
            <a:ext cx="5097142" cy="264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Georgia"/>
                <a:ea typeface="Georgia"/>
                <a:cs typeface="Georgia"/>
                <a:sym typeface="Georgia"/>
              </a:rPr>
              <a:t>Campo que se dirige a aspectos como reclutamiento, selección, capacitación, evaluación del desempeño, promoción, transferencia y terminación de relación laboral.</a:t>
            </a: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0" name="Google Shape;150;p19"/>
          <p:cNvSpPr txBox="1"/>
          <p:nvPr/>
        </p:nvSpPr>
        <p:spPr>
          <a:xfrm rot="-277207">
            <a:off x="417960" y="3374144"/>
            <a:ext cx="1720691" cy="969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>
                <a:latin typeface="Georgia"/>
                <a:ea typeface="Georgia"/>
                <a:cs typeface="Georgia"/>
                <a:sym typeface="Georgia"/>
              </a:rPr>
              <a:t>PSICOLOGÍA DEL</a:t>
            </a:r>
            <a:endParaRPr sz="1700" b="1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>
                <a:latin typeface="Georgia"/>
                <a:ea typeface="Georgia"/>
                <a:cs typeface="Georgia"/>
                <a:sym typeface="Georgia"/>
              </a:rPr>
              <a:t>PERSONAL</a:t>
            </a:r>
            <a:endParaRPr sz="1700" b="1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51" name="Google Shape;15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08220" y="2307675"/>
            <a:ext cx="2553780" cy="256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0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B7E1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0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0"/>
          <p:cNvSpPr/>
          <p:nvPr/>
        </p:nvSpPr>
        <p:spPr>
          <a:xfrm rot="-5639574">
            <a:off x="2861590" y="-4846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0"/>
          <p:cNvSpPr/>
          <p:nvPr/>
        </p:nvSpPr>
        <p:spPr>
          <a:xfrm rot="-5639574">
            <a:off x="3013990" y="-3322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0"/>
          <p:cNvSpPr/>
          <p:nvPr/>
        </p:nvSpPr>
        <p:spPr>
          <a:xfrm rot="-362514">
            <a:off x="418887" y="32727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0"/>
          <p:cNvSpPr/>
          <p:nvPr/>
        </p:nvSpPr>
        <p:spPr>
          <a:xfrm rot="-362514">
            <a:off x="266487" y="31203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0"/>
          <p:cNvSpPr txBox="1"/>
          <p:nvPr/>
        </p:nvSpPr>
        <p:spPr>
          <a:xfrm rot="-292523">
            <a:off x="2314282" y="761133"/>
            <a:ext cx="5097142" cy="418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Georgia"/>
                <a:ea typeface="Georgia"/>
                <a:cs typeface="Georgia"/>
                <a:sym typeface="Georgia"/>
              </a:rPr>
              <a:t>Campo que combina la investigación en psicología </a:t>
            </a:r>
            <a:r>
              <a:rPr lang="es" sz="2000" dirty="0" smtClean="0">
                <a:latin typeface="Georgia"/>
                <a:ea typeface="Georgia"/>
                <a:cs typeface="Georgia"/>
                <a:sym typeface="Georgia"/>
              </a:rPr>
              <a:t>social </a:t>
            </a:r>
            <a:r>
              <a:rPr lang="es" sz="2000" dirty="0">
                <a:latin typeface="Georgia"/>
                <a:ea typeface="Georgia"/>
                <a:cs typeface="Georgia"/>
                <a:sym typeface="Georgia"/>
              </a:rPr>
              <a:t>con la psicología organizacional y se dirige a la parte emocional y motivacional del trabajo.</a:t>
            </a:r>
            <a:endParaRPr sz="20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>
                <a:latin typeface="Georgia"/>
                <a:ea typeface="Georgia"/>
                <a:cs typeface="Georgia"/>
                <a:sym typeface="Georgia"/>
              </a:rPr>
              <a:t>Se concentra en las reacciones de las personas hacia el trabajo y los planes de acción que se desarrollan como resultado de tales reacciones.</a:t>
            </a:r>
            <a:endParaRPr sz="20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64" name="Google Shape;164;p20"/>
          <p:cNvSpPr txBox="1"/>
          <p:nvPr/>
        </p:nvSpPr>
        <p:spPr>
          <a:xfrm rot="-277180">
            <a:off x="296811" y="3566506"/>
            <a:ext cx="1962977" cy="584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300" b="1" dirty="0" smtClean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PSICOLOGÍA </a:t>
            </a:r>
            <a:r>
              <a:rPr lang="es" sz="1300" b="1" dirty="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ORGANIZACIONAL</a:t>
            </a:r>
            <a:endParaRPr sz="1300" b="1" dirty="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65" name="Google Shape;16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2725" y="3376711"/>
            <a:ext cx="2909875" cy="153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1"/>
          <p:cNvPicPr preferRelativeResize="0"/>
          <p:nvPr/>
        </p:nvPicPr>
        <p:blipFill rotWithShape="1">
          <a:blip r:embed="rId3">
            <a:alphaModFix/>
          </a:blip>
          <a:srcRect t="60663"/>
          <a:stretch/>
        </p:blipFill>
        <p:spPr>
          <a:xfrm>
            <a:off x="0" y="2574324"/>
            <a:ext cx="9143999" cy="256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1"/>
          <p:cNvSpPr/>
          <p:nvPr/>
        </p:nvSpPr>
        <p:spPr>
          <a:xfrm>
            <a:off x="0" y="0"/>
            <a:ext cx="9144000" cy="2569200"/>
          </a:xfrm>
          <a:prstGeom prst="rect">
            <a:avLst/>
          </a:prstGeom>
          <a:solidFill>
            <a:srgbClr val="F4C7C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1"/>
          <p:cNvSpPr txBox="1"/>
          <p:nvPr/>
        </p:nvSpPr>
        <p:spPr>
          <a:xfrm>
            <a:off x="3827050" y="1585625"/>
            <a:ext cx="2818800" cy="3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21"/>
          <p:cNvSpPr/>
          <p:nvPr/>
        </p:nvSpPr>
        <p:spPr>
          <a:xfrm rot="-5639574">
            <a:off x="2861590" y="-4846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1"/>
          <p:cNvSpPr/>
          <p:nvPr/>
        </p:nvSpPr>
        <p:spPr>
          <a:xfrm rot="-5639574">
            <a:off x="3013990" y="-332284"/>
            <a:ext cx="3420803" cy="5431469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1"/>
          <p:cNvSpPr/>
          <p:nvPr/>
        </p:nvSpPr>
        <p:spPr>
          <a:xfrm rot="-362514">
            <a:off x="418887" y="32727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1"/>
          <p:cNvSpPr/>
          <p:nvPr/>
        </p:nvSpPr>
        <p:spPr>
          <a:xfrm rot="-362514">
            <a:off x="266487" y="3120379"/>
            <a:ext cx="2023641" cy="147732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  <a:effectLst>
            <a:outerShdw blurRad="228600" dist="50800" dir="5400000" algn="tl" rotWithShape="0">
              <a:srgbClr val="000000">
                <a:alpha val="549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1"/>
          <p:cNvSpPr txBox="1"/>
          <p:nvPr/>
        </p:nvSpPr>
        <p:spPr>
          <a:xfrm rot="-292523">
            <a:off x="2211682" y="762267"/>
            <a:ext cx="5097142" cy="3570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Georgia"/>
                <a:ea typeface="Georgia"/>
                <a:cs typeface="Georgia"/>
                <a:sym typeface="Georgia"/>
              </a:rPr>
              <a:t>Es el estudio de las capacidades o limitaciones de los seres humanos con respecto a un ambiente en particular, es decir, desarrollar un ambiente que sea</a:t>
            </a: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>
                <a:latin typeface="Georgia"/>
                <a:ea typeface="Georgia"/>
                <a:cs typeface="Georgia"/>
                <a:sym typeface="Georgia"/>
              </a:rPr>
              <a:t>compatible con las características del trabajador.</a:t>
            </a: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8" name="Google Shape;178;p21"/>
          <p:cNvSpPr txBox="1"/>
          <p:nvPr/>
        </p:nvSpPr>
        <p:spPr>
          <a:xfrm rot="-277180">
            <a:off x="296811" y="3374160"/>
            <a:ext cx="1962977" cy="969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700" b="1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LA INGENIERÍA HUMANA </a:t>
            </a:r>
            <a:endParaRPr sz="1800" b="1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79" name="Google Shape;17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1094" y="2901713"/>
            <a:ext cx="3097884" cy="1914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Presentación en pantalla (16:9)</PresentationFormat>
  <Paragraphs>41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Lato</vt:lpstr>
      <vt:lpstr>Arial</vt:lpstr>
      <vt:lpstr>Catamaran</vt:lpstr>
      <vt:lpstr>Georgia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USUARIO</cp:lastModifiedBy>
  <cp:revision>2</cp:revision>
  <dcterms:modified xsi:type="dcterms:W3CDTF">2022-08-25T20:51:21Z</dcterms:modified>
</cp:coreProperties>
</file>