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notesMasterIdLst>
    <p:notesMasterId r:id="rId8"/>
  </p:notesMasterIdLst>
  <p:handoutMasterIdLst>
    <p:handoutMasterId r:id="rId9"/>
  </p:handoutMasterIdLst>
  <p:sldIdLst>
    <p:sldId id="270" r:id="rId2"/>
    <p:sldId id="272" r:id="rId3"/>
    <p:sldId id="271" r:id="rId4"/>
    <p:sldId id="264" r:id="rId5"/>
    <p:sldId id="269" r:id="rId6"/>
    <p:sldId id="273" r:id="rId7"/>
  </p:sldIdLst>
  <p:sldSz cx="12192000" cy="6858000"/>
  <p:notesSz cx="6858000" cy="9144000"/>
  <p:defaultTextStyle>
    <a:defPPr rtl="0">
      <a:defRPr lang="es-MX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2865" autoAdjust="0"/>
  </p:normalViewPr>
  <p:slideViewPr>
    <p:cSldViewPr snapToGrid="0">
      <p:cViewPr varScale="1">
        <p:scale>
          <a:sx n="48" d="100"/>
          <a:sy n="48" d="100"/>
        </p:scale>
        <p:origin x="72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66"/>
    </p:cViewPr>
  </p:sorterViewPr>
  <p:notesViewPr>
    <p:cSldViewPr snapToGrid="0">
      <p:cViewPr varScale="1">
        <p:scale>
          <a:sx n="77" d="100"/>
          <a:sy n="77" d="100"/>
        </p:scale>
        <p:origin x="321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undo custSel modSld modMainMaster modNotesMaster modHandout">
      <pc:chgData name="Fake Test User" userId="SID-0" providerId="Test" clId="FakeClientId" dt="2021-09-08T08:06:34.597" v="228" actId="790"/>
      <pc:docMkLst>
        <pc:docMk/>
      </pc:docMkLst>
      <pc:sldChg chg="modSp mod modNotes">
        <pc:chgData name="Fake Test User" userId="SID-0" providerId="Test" clId="FakeClientId" dt="2021-09-08T08:04:10.698" v="191" actId="790"/>
        <pc:sldMkLst>
          <pc:docMk/>
          <pc:sldMk cId="3289291677" sldId="257"/>
        </pc:sldMkLst>
        <pc:spChg chg="mod">
          <ac:chgData name="Fake Test User" userId="SID-0" providerId="Test" clId="FakeClientId" dt="2021-09-08T07:19:03.209" v="0" actId="790"/>
          <ac:spMkLst>
            <pc:docMk/>
            <pc:sldMk cId="3289291677" sldId="257"/>
            <ac:spMk id="2" creationId="{00000000-0000-0000-0000-000000000000}"/>
          </ac:spMkLst>
        </pc:spChg>
        <pc:spChg chg="mod">
          <ac:chgData name="Fake Test User" userId="SID-0" providerId="Test" clId="FakeClientId" dt="2021-09-08T07:19:03.209" v="0" actId="790"/>
          <ac:spMkLst>
            <pc:docMk/>
            <pc:sldMk cId="3289291677" sldId="257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15.542" v="193" actId="790"/>
        <pc:sldMkLst>
          <pc:docMk/>
          <pc:sldMk cId="2772565043" sldId="258"/>
        </pc:sldMkLst>
        <pc:spChg chg="mod">
          <ac:chgData name="Fake Test User" userId="SID-0" providerId="Test" clId="FakeClientId" dt="2021-09-08T07:19:06.770" v="1" actId="790"/>
          <ac:spMkLst>
            <pc:docMk/>
            <pc:sldMk cId="2772565043" sldId="258"/>
            <ac:spMk id="2" creationId="{00000000-0000-0000-0000-000000000000}"/>
          </ac:spMkLst>
        </pc:spChg>
        <pc:spChg chg="mod">
          <ac:chgData name="Fake Test User" userId="SID-0" providerId="Test" clId="FakeClientId" dt="2021-09-08T07:19:06.770" v="1" actId="790"/>
          <ac:spMkLst>
            <pc:docMk/>
            <pc:sldMk cId="2772565043" sldId="258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19.933" v="195" actId="790"/>
        <pc:sldMkLst>
          <pc:docMk/>
          <pc:sldMk cId="3369225394" sldId="259"/>
        </pc:sldMkLst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2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3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4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8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9" creationId="{00000000-0000-0000-0000-000000000000}"/>
          </ac:spMkLst>
        </pc:spChg>
      </pc:sldChg>
      <pc:sldChg chg="modSp mod modNotes">
        <pc:chgData name="Fake Test User" userId="SID-0" providerId="Test" clId="FakeClientId" dt="2021-09-08T08:04:24.105" v="197" actId="790"/>
        <pc:sldMkLst>
          <pc:docMk/>
          <pc:sldMk cId="1575721539" sldId="260"/>
        </pc:sldMkLst>
        <pc:spChg chg="mod">
          <ac:chgData name="Fake Test User" userId="SID-0" providerId="Test" clId="FakeClientId" dt="2021-09-08T07:21:16.559" v="4" actId="790"/>
          <ac:spMkLst>
            <pc:docMk/>
            <pc:sldMk cId="1575721539" sldId="260"/>
            <ac:spMk id="2" creationId="{00000000-0000-0000-0000-000000000000}"/>
          </ac:spMkLst>
        </pc:spChg>
        <pc:spChg chg="mod">
          <ac:chgData name="Fake Test User" userId="SID-0" providerId="Test" clId="FakeClientId" dt="2021-09-08T07:21:16.559" v="4" actId="790"/>
          <ac:spMkLst>
            <pc:docMk/>
            <pc:sldMk cId="1575721539" sldId="260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28.464" v="199" actId="790"/>
        <pc:sldMkLst>
          <pc:docMk/>
          <pc:sldMk cId="1003012626" sldId="261"/>
        </pc:sldMkLst>
        <pc:spChg chg="mod">
          <ac:chgData name="Fake Test User" userId="SID-0" providerId="Test" clId="FakeClientId" dt="2021-09-08T07:25:37.772" v="6" actId="790"/>
          <ac:spMkLst>
            <pc:docMk/>
            <pc:sldMk cId="1003012626" sldId="261"/>
            <ac:spMk id="2" creationId="{00000000-0000-0000-0000-000000000000}"/>
          </ac:spMkLst>
        </pc:spChg>
        <pc:spChg chg="mod">
          <ac:chgData name="Fake Test User" userId="SID-0" providerId="Test" clId="FakeClientId" dt="2021-09-08T07:25:37.772" v="6" actId="790"/>
          <ac:spMkLst>
            <pc:docMk/>
            <pc:sldMk cId="1003012626" sldId="261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32.620" v="201" actId="790"/>
        <pc:sldMkLst>
          <pc:docMk/>
          <pc:sldMk cId="3263914164" sldId="262"/>
        </pc:sldMkLst>
        <pc:spChg chg="mod">
          <ac:chgData name="Fake Test User" userId="SID-0" providerId="Test" clId="FakeClientId" dt="2021-09-08T07:26:13.156" v="15" actId="790"/>
          <ac:spMkLst>
            <pc:docMk/>
            <pc:sldMk cId="3263914164" sldId="262"/>
            <ac:spMk id="2" creationId="{00000000-0000-0000-0000-000000000000}"/>
          </ac:spMkLst>
        </pc:spChg>
        <pc:spChg chg="mod">
          <ac:chgData name="Fake Test User" userId="SID-0" providerId="Test" clId="FakeClientId" dt="2021-09-08T07:26:13.156" v="15" actId="790"/>
          <ac:spMkLst>
            <pc:docMk/>
            <pc:sldMk cId="3263914164" sldId="262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36.666" v="203" actId="790"/>
        <pc:sldMkLst>
          <pc:docMk/>
          <pc:sldMk cId="1396708006" sldId="263"/>
        </pc:sldMkLst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2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3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4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5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6" creationId="{00000000-0000-0000-0000-000000000000}"/>
          </ac:spMkLst>
        </pc:spChg>
      </pc:sldChg>
      <pc:sldChg chg="modNotes">
        <pc:chgData name="Fake Test User" userId="SID-0" providerId="Test" clId="FakeClientId" dt="2021-09-08T08:06:16.707" v="220" actId="790"/>
        <pc:sldMkLst>
          <pc:docMk/>
          <pc:sldMk cId="1219691540" sldId="264"/>
        </pc:sldMkLst>
      </pc:sldChg>
      <pc:sldChg chg="modSp mod modNotes">
        <pc:chgData name="Fake Test User" userId="SID-0" providerId="Test" clId="FakeClientId" dt="2021-09-08T08:06:04.160" v="214" actId="790"/>
        <pc:sldMkLst>
          <pc:docMk/>
          <pc:sldMk cId="4080344515" sldId="265"/>
        </pc:sldMkLst>
        <pc:spChg chg="mod">
          <ac:chgData name="Fake Test User" userId="SID-0" providerId="Test" clId="FakeClientId" dt="2021-09-08T07:29:50.784" v="27" actId="790"/>
          <ac:spMkLst>
            <pc:docMk/>
            <pc:sldMk cId="4080344515" sldId="265"/>
            <ac:spMk id="2" creationId="{00000000-0000-0000-0000-000000000000}"/>
          </ac:spMkLst>
        </pc:spChg>
        <pc:graphicFrameChg chg="modGraphic">
          <ac:chgData name="Fake Test User" userId="SID-0" providerId="Test" clId="FakeClientId" dt="2021-09-08T07:30:00.560" v="29" actId="790"/>
          <ac:graphicFrameMkLst>
            <pc:docMk/>
            <pc:sldMk cId="4080344515" sldId="265"/>
            <ac:graphicFrameMk id="4" creationId="{00000000-0000-0000-0000-000000000000}"/>
          </ac:graphicFrameMkLst>
        </pc:graphicFrameChg>
      </pc:sldChg>
      <pc:sldChg chg="modSp mod modNotes">
        <pc:chgData name="Fake Test User" userId="SID-0" providerId="Test" clId="FakeClientId" dt="2021-09-08T08:05:51.613" v="208" actId="790"/>
        <pc:sldMkLst>
          <pc:docMk/>
          <pc:sldMk cId="3710835971" sldId="266"/>
        </pc:sldMkLst>
        <pc:spChg chg="mod">
          <ac:chgData name="Fake Test User" userId="SID-0" providerId="Test" clId="FakeClientId" dt="2021-09-08T07:29:22.115" v="24" actId="790"/>
          <ac:spMkLst>
            <pc:docMk/>
            <pc:sldMk cId="3710835971" sldId="266"/>
            <ac:spMk id="2" creationId="{00000000-0000-0000-0000-000000000000}"/>
          </ac:spMkLst>
        </pc:spChg>
        <pc:spChg chg="mod">
          <ac:chgData name="Fake Test User" userId="SID-0" providerId="Test" clId="FakeClientId" dt="2021-09-08T07:29:22.115" v="24" actId="790"/>
          <ac:spMkLst>
            <pc:docMk/>
            <pc:sldMk cId="3710835971" sldId="266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5:55.769" v="210" actId="790"/>
        <pc:sldMkLst>
          <pc:docMk/>
          <pc:sldMk cId="2298825228" sldId="267"/>
        </pc:sldMkLst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2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6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7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8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9" creationId="{00000000-0000-0000-0000-000000000000}"/>
          </ac:spMkLst>
        </pc:spChg>
      </pc:sldChg>
      <pc:sldChg chg="modNotes">
        <pc:chgData name="Fake Test User" userId="SID-0" providerId="Test" clId="FakeClientId" dt="2021-09-08T08:04:41.518" v="205" actId="790"/>
        <pc:sldMkLst>
          <pc:docMk/>
          <pc:sldMk cId="3195037894" sldId="268"/>
        </pc:sldMkLst>
      </pc:sldChg>
      <pc:sldChg chg="modNotes">
        <pc:chgData name="Fake Test User" userId="SID-0" providerId="Test" clId="FakeClientId" dt="2021-09-08T08:06:21.113" v="222" actId="790"/>
        <pc:sldMkLst>
          <pc:docMk/>
          <pc:sldMk cId="3804310909" sldId="269"/>
        </pc:sldMkLst>
      </pc:sldChg>
      <pc:sldChg chg="modSp mod modNotes">
        <pc:chgData name="Fake Test User" userId="SID-0" providerId="Test" clId="FakeClientId" dt="2021-09-08T08:06:08.191" v="216" actId="790"/>
        <pc:sldMkLst>
          <pc:docMk/>
          <pc:sldMk cId="2062253349" sldId="270"/>
        </pc:sldMkLst>
        <pc:spChg chg="mod">
          <ac:chgData name="Fake Test User" userId="SID-0" providerId="Test" clId="FakeClientId" dt="2021-09-08T07:32:34.915" v="33" actId="790"/>
          <ac:spMkLst>
            <pc:docMk/>
            <pc:sldMk cId="2062253349" sldId="270"/>
            <ac:spMk id="2" creationId="{00000000-0000-0000-0000-000000000000}"/>
          </ac:spMkLst>
        </pc:spChg>
        <pc:spChg chg="mod">
          <ac:chgData name="Fake Test User" userId="SID-0" providerId="Test" clId="FakeClientId" dt="2021-09-08T07:32:34.915" v="33" actId="790"/>
          <ac:spMkLst>
            <pc:docMk/>
            <pc:sldMk cId="2062253349" sldId="270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6:12.316" v="218" actId="790"/>
        <pc:sldMkLst>
          <pc:docMk/>
          <pc:sldMk cId="1672275006" sldId="271"/>
        </pc:sldMkLst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2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3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4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5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6" creationId="{00000000-0000-0000-0000-000000000000}"/>
          </ac:spMkLst>
        </pc:spChg>
      </pc:sldChg>
      <pc:sldChg chg="modNotes">
        <pc:chgData name="Fake Test User" userId="SID-0" providerId="Test" clId="FakeClientId" dt="2021-09-08T08:05:44.113" v="206" actId="790"/>
        <pc:sldMkLst>
          <pc:docMk/>
          <pc:sldMk cId="370758679" sldId="272"/>
        </pc:sldMkLst>
      </pc:sldChg>
      <pc:sldChg chg="modNotes">
        <pc:chgData name="Fake Test User" userId="SID-0" providerId="Test" clId="FakeClientId" dt="2021-09-08T08:06:00.097" v="212" actId="790"/>
        <pc:sldMkLst>
          <pc:docMk/>
          <pc:sldMk cId="2229419462" sldId="273"/>
        </pc:sldMkLst>
      </pc:sldChg>
      <pc:sldChg chg="modSp mod modNotes">
        <pc:chgData name="Fake Test User" userId="SID-0" providerId="Test" clId="FakeClientId" dt="2021-09-08T08:06:25.863" v="224" actId="790"/>
        <pc:sldMkLst>
          <pc:docMk/>
          <pc:sldMk cId="3589653851" sldId="274"/>
        </pc:sldMkLst>
        <pc:spChg chg="mod">
          <ac:chgData name="Fake Test User" userId="SID-0" providerId="Test" clId="FakeClientId" dt="2021-09-08T07:35:35.533" v="41" actId="790"/>
          <ac:spMkLst>
            <pc:docMk/>
            <pc:sldMk cId="3589653851" sldId="274"/>
            <ac:spMk id="2" creationId="{00000000-0000-0000-0000-000000000000}"/>
          </ac:spMkLst>
        </pc:spChg>
        <pc:spChg chg="mod">
          <ac:chgData name="Fake Test User" userId="SID-0" providerId="Test" clId="FakeClientId" dt="2021-09-08T07:35:35.533" v="41" actId="790"/>
          <ac:spMkLst>
            <pc:docMk/>
            <pc:sldMk cId="3589653851" sldId="274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6:30.316" v="226" actId="790"/>
        <pc:sldMkLst>
          <pc:docMk/>
          <pc:sldMk cId="165521436" sldId="275"/>
        </pc:sldMkLst>
        <pc:spChg chg="mod">
          <ac:chgData name="Fake Test User" userId="SID-0" providerId="Test" clId="FakeClientId" dt="2021-09-08T07:35:32.005" v="40" actId="790"/>
          <ac:spMkLst>
            <pc:docMk/>
            <pc:sldMk cId="165521436" sldId="275"/>
            <ac:spMk id="2" creationId="{00000000-0000-0000-0000-000000000000}"/>
          </ac:spMkLst>
        </pc:spChg>
        <pc:spChg chg="mod">
          <ac:chgData name="Fake Test User" userId="SID-0" providerId="Test" clId="FakeClientId" dt="2021-09-08T07:35:32.005" v="40" actId="790"/>
          <ac:spMkLst>
            <pc:docMk/>
            <pc:sldMk cId="165521436" sldId="275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6:34.597" v="228" actId="790"/>
        <pc:sldMkLst>
          <pc:docMk/>
          <pc:sldMk cId="303205020" sldId="276"/>
        </pc:sldMkLst>
        <pc:spChg chg="mod">
          <ac:chgData name="Fake Test User" userId="SID-0" providerId="Test" clId="FakeClientId" dt="2021-09-08T07:35:28.411" v="39" actId="790"/>
          <ac:spMkLst>
            <pc:docMk/>
            <pc:sldMk cId="303205020" sldId="276"/>
            <ac:spMk id="2" creationId="{00000000-0000-0000-0000-000000000000}"/>
          </ac:spMkLst>
        </pc:spChg>
        <pc:spChg chg="mod">
          <ac:chgData name="Fake Test User" userId="SID-0" providerId="Test" clId="FakeClientId" dt="2021-09-08T07:35:28.411" v="39" actId="790"/>
          <ac:spMkLst>
            <pc:docMk/>
            <pc:sldMk cId="303205020" sldId="276"/>
            <ac:spMk id="3" creationId="{00000000-0000-0000-0000-000000000000}"/>
          </ac:spMkLst>
        </pc:spChg>
      </pc:sldChg>
      <pc:sldMasterChg chg="modSp mod modSldLayout">
        <pc:chgData name="Fake Test User" userId="SID-0" providerId="Test" clId="FakeClientId" dt="2021-09-08T07:39:30.445" v="77" actId="790"/>
        <pc:sldMasterMkLst>
          <pc:docMk/>
          <pc:sldMasterMk cId="0" sldId="2147483648"/>
        </pc:sldMasterMkLst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36:34.868" v="45" actId="790"/>
          <pc:sldLayoutMkLst>
            <pc:docMk/>
            <pc:sldMasterMk cId="0" sldId="2147483648"/>
            <pc:sldLayoutMk cId="0" sldId="2147483649"/>
          </pc:sldLayoutMkLst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39.271" v="47" actId="790"/>
          <pc:sldLayoutMkLst>
            <pc:docMk/>
            <pc:sldMasterMk cId="0" sldId="2147483648"/>
            <pc:sldLayoutMk cId="0" sldId="2147483650"/>
          </pc:sldLayoutMkLst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43.695" v="49" actId="790"/>
          <pc:sldLayoutMkLst>
            <pc:docMk/>
            <pc:sldMasterMk cId="0" sldId="2147483648"/>
            <pc:sldLayoutMk cId="0" sldId="2147483651"/>
          </pc:sldLayoutMkLst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47.903" v="51" actId="790"/>
          <pc:sldLayoutMkLst>
            <pc:docMk/>
            <pc:sldMasterMk cId="0" sldId="2147483648"/>
            <pc:sldLayoutMk cId="0" sldId="2147483652"/>
          </pc:sldLayoutMkLst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52.481" v="53" actId="790"/>
          <pc:sldLayoutMkLst>
            <pc:docMk/>
            <pc:sldMasterMk cId="0" sldId="2147483648"/>
            <pc:sldLayoutMk cId="0" sldId="2147483653"/>
          </pc:sldLayoutMkLst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57.035" v="55" actId="790"/>
          <pc:sldLayoutMkLst>
            <pc:docMk/>
            <pc:sldMasterMk cId="0" sldId="2147483648"/>
            <pc:sldLayoutMk cId="0" sldId="2147483654"/>
          </pc:sldLayoutMkLst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7:05.783" v="57" actId="790"/>
          <pc:sldLayoutMkLst>
            <pc:docMk/>
            <pc:sldMasterMk cId="0" sldId="2147483648"/>
            <pc:sldLayoutMk cId="0" sldId="2147483655"/>
          </pc:sldLayoutMkLst>
          <pc:spChg chg="mod">
            <ac:chgData name="Fake Test User" userId="SID-0" providerId="Test" clId="FakeClientId" dt="2021-09-08T07:37:05.783" v="57" actId="79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7:05.783" v="57" actId="790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7:05.783" v="57" actId="790"/>
            <ac:spMkLst>
              <pc:docMk/>
              <pc:sldMasterMk cId="0" sldId="2147483648"/>
              <pc:sldLayoutMk cId="0" sldId="2147483655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7:51.039" v="59" actId="790"/>
          <pc:sldLayoutMkLst>
            <pc:docMk/>
            <pc:sldMasterMk cId="0" sldId="2147483648"/>
            <pc:sldLayoutMk cId="0" sldId="2147483656"/>
          </pc:sldLayoutMkLst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7:55.599" v="61" actId="790"/>
          <pc:sldLayoutMkLst>
            <pc:docMk/>
            <pc:sldMasterMk cId="0" sldId="2147483648"/>
            <pc:sldLayoutMk cId="0" sldId="2147483657"/>
          </pc:sldLayoutMkLst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26.060" v="75" actId="790"/>
          <pc:sldLayoutMkLst>
            <pc:docMk/>
            <pc:sldMasterMk cId="0" sldId="2147483648"/>
            <pc:sldLayoutMk cId="0" sldId="2147483658"/>
          </pc:sldLayoutMkLst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30.445" v="77" actId="790"/>
          <pc:sldLayoutMkLst>
            <pc:docMk/>
            <pc:sldMasterMk cId="0" sldId="2147483648"/>
            <pc:sldLayoutMk cId="0" sldId="2147483659"/>
          </pc:sldLayoutMkLst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8:00.010" v="63" actId="790"/>
          <pc:sldLayoutMkLst>
            <pc:docMk/>
            <pc:sldMasterMk cId="0" sldId="2147483648"/>
            <pc:sldLayoutMk cId="0" sldId="2147483660"/>
          </pc:sldLayoutMkLst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8:04.612" v="65" actId="790"/>
          <pc:sldLayoutMkLst>
            <pc:docMk/>
            <pc:sldMasterMk cId="0" sldId="2147483648"/>
            <pc:sldLayoutMk cId="0" sldId="2147483661"/>
          </pc:sldLayoutMkLst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12.571" v="69" actId="790"/>
          <pc:sldLayoutMkLst>
            <pc:docMk/>
            <pc:sldMasterMk cId="0" sldId="2147483648"/>
            <pc:sldLayoutMk cId="0" sldId="2147483663"/>
          </pc:sldLayoutMkLst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07.992" v="67" actId="790"/>
          <pc:sldLayoutMkLst>
            <pc:docMk/>
            <pc:sldMasterMk cId="0" sldId="2147483648"/>
            <pc:sldLayoutMk cId="0" sldId="2147483666"/>
          </pc:sldLayoutMkLst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16.759" v="71" actId="790"/>
          <pc:sldLayoutMkLst>
            <pc:docMk/>
            <pc:sldMasterMk cId="0" sldId="2147483648"/>
            <pc:sldLayoutMk cId="0" sldId="2147483667"/>
          </pc:sldLayoutMkLst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21.332" v="73" actId="790"/>
          <pc:sldLayoutMkLst>
            <pc:docMk/>
            <pc:sldMasterMk cId="0" sldId="2147483648"/>
            <pc:sldLayoutMk cId="0" sldId="2147483668"/>
          </pc:sldLayoutMkLst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30" creationId="{00000000-0000-0000-0000-000000000000}"/>
            </ac:spMkLst>
          </pc:spChg>
        </pc:sldLayoutChg>
      </pc:sldMasterChg>
      <pc:sldMasterChg chg="modSp mod modSldLayout">
        <pc:chgData name="Fake Test User" userId="SID-0" providerId="Test" clId="FakeClientId" dt="2021-09-08T07:43:20.886" v="112" actId="790"/>
        <pc:sldMasterMkLst>
          <pc:docMk/>
          <pc:sldMasterMk cId="137628676" sldId="2147483669"/>
        </pc:sldMasterMkLst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2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3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4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5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39:53.110" v="81" actId="790"/>
          <pc:sldLayoutMkLst>
            <pc:docMk/>
            <pc:sldMasterMk cId="137628676" sldId="2147483669"/>
            <pc:sldLayoutMk cId="3337840982" sldId="2147483670"/>
          </pc:sldLayoutMkLst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1:59.777" v="83" actId="790"/>
          <pc:sldLayoutMkLst>
            <pc:docMk/>
            <pc:sldMasterMk cId="137628676" sldId="2147483669"/>
            <pc:sldLayoutMk cId="2147399127" sldId="2147483671"/>
          </pc:sldLayoutMkLst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07.322" v="85" actId="790"/>
          <pc:sldLayoutMkLst>
            <pc:docMk/>
            <pc:sldMasterMk cId="137628676" sldId="2147483669"/>
            <pc:sldLayoutMk cId="3553910038" sldId="2147483672"/>
          </pc:sldLayoutMkLst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11.547" v="87" actId="790"/>
          <pc:sldLayoutMkLst>
            <pc:docMk/>
            <pc:sldMasterMk cId="137628676" sldId="2147483669"/>
            <pc:sldLayoutMk cId="355227764" sldId="2147483673"/>
          </pc:sldLayoutMkLst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15.870" v="89" actId="790"/>
          <pc:sldLayoutMkLst>
            <pc:docMk/>
            <pc:sldMasterMk cId="137628676" sldId="2147483669"/>
            <pc:sldLayoutMk cId="1572232866" sldId="2147483674"/>
          </pc:sldLayoutMkLst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20.298" v="91" actId="790"/>
          <pc:sldLayoutMkLst>
            <pc:docMk/>
            <pc:sldMasterMk cId="137628676" sldId="2147483669"/>
            <pc:sldLayoutMk cId="2461956066" sldId="2147483675"/>
          </pc:sldLayoutMkLst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24.811" v="93" actId="790"/>
          <pc:sldLayoutMkLst>
            <pc:docMk/>
            <pc:sldMasterMk cId="137628676" sldId="2147483669"/>
            <pc:sldLayoutMk cId="1054314730" sldId="2147483676"/>
          </pc:sldLayoutMkLst>
          <pc:spChg chg="mod">
            <ac:chgData name="Fake Test User" userId="SID-0" providerId="Test" clId="FakeClientId" dt="2021-09-08T07:42:24.811" v="93" actId="790"/>
            <ac:spMkLst>
              <pc:docMk/>
              <pc:sldMasterMk cId="137628676" sldId="2147483669"/>
              <pc:sldLayoutMk cId="1054314730" sldId="214748367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24.811" v="93" actId="790"/>
            <ac:spMkLst>
              <pc:docMk/>
              <pc:sldMasterMk cId="137628676" sldId="2147483669"/>
              <pc:sldLayoutMk cId="1054314730" sldId="214748367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24.811" v="93" actId="790"/>
            <ac:spMkLst>
              <pc:docMk/>
              <pc:sldMasterMk cId="137628676" sldId="2147483669"/>
              <pc:sldLayoutMk cId="1054314730" sldId="2147483676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29.067" v="95" actId="790"/>
          <pc:sldLayoutMkLst>
            <pc:docMk/>
            <pc:sldMasterMk cId="137628676" sldId="2147483669"/>
            <pc:sldLayoutMk cId="1141840566" sldId="2147483677"/>
          </pc:sldLayoutMkLst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32.182" v="96" actId="790"/>
          <pc:sldLayoutMkLst>
            <pc:docMk/>
            <pc:sldMasterMk cId="137628676" sldId="2147483669"/>
            <pc:sldLayoutMk cId="3295701611" sldId="2147483678"/>
          </pc:sldLayoutMkLst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41.304" v="98" actId="790"/>
          <pc:sldLayoutMkLst>
            <pc:docMk/>
            <pc:sldMasterMk cId="137628676" sldId="2147483669"/>
            <pc:sldLayoutMk cId="4064239406" sldId="2147483679"/>
          </pc:sldLayoutMkLst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46.073" v="100" actId="790"/>
          <pc:sldLayoutMkLst>
            <pc:docMk/>
            <pc:sldMasterMk cId="137628676" sldId="2147483669"/>
            <pc:sldLayoutMk cId="2538369498" sldId="2147483680"/>
          </pc:sldLayoutMkLst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50.545" v="102" actId="790"/>
          <pc:sldLayoutMkLst>
            <pc:docMk/>
            <pc:sldMasterMk cId="137628676" sldId="2147483669"/>
            <pc:sldLayoutMk cId="3459956697" sldId="2147483681"/>
          </pc:sldLayoutMkLst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55.044" v="104" actId="790"/>
          <pc:sldLayoutMkLst>
            <pc:docMk/>
            <pc:sldMasterMk cId="137628676" sldId="2147483669"/>
            <pc:sldLayoutMk cId="4287304024" sldId="2147483682"/>
          </pc:sldLayoutMkLst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07.083" v="106" actId="790"/>
          <pc:sldLayoutMkLst>
            <pc:docMk/>
            <pc:sldMasterMk cId="137628676" sldId="2147483669"/>
            <pc:sldLayoutMk cId="1623368703" sldId="2147483683"/>
          </pc:sldLayoutMkLst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11.898" v="108" actId="790"/>
          <pc:sldLayoutMkLst>
            <pc:docMk/>
            <pc:sldMasterMk cId="137628676" sldId="2147483669"/>
            <pc:sldLayoutMk cId="296081241" sldId="2147483684"/>
          </pc:sldLayoutMkLst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30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16.142" v="110" actId="790"/>
          <pc:sldLayoutMkLst>
            <pc:docMk/>
            <pc:sldMasterMk cId="137628676" sldId="2147483669"/>
            <pc:sldLayoutMk cId="709847897" sldId="2147483685"/>
          </pc:sldLayoutMkLst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20.886" v="112" actId="790"/>
          <pc:sldLayoutMkLst>
            <pc:docMk/>
            <pc:sldMasterMk cId="137628676" sldId="2147483669"/>
            <pc:sldLayoutMk cId="2779959160" sldId="2147483686"/>
          </pc:sldLayoutMkLst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6" creationId="{00000000-0000-0000-0000-000000000000}"/>
            </ac:spMkLst>
          </pc:spChg>
        </pc:sldLayoutChg>
      </pc:sldMasterChg>
      <pc:sldMasterChg chg="modSp mod modSldLayout">
        <pc:chgData name="Fake Test User" userId="SID-0" providerId="Test" clId="FakeClientId" dt="2021-09-08T07:53:03.604" v="148" actId="790"/>
        <pc:sldMasterMkLst>
          <pc:docMk/>
          <pc:sldMasterMk cId="3475826612" sldId="2147483705"/>
        </pc:sldMasterMkLst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2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3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4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5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47:15.892" v="116" actId="790"/>
          <pc:sldLayoutMkLst>
            <pc:docMk/>
            <pc:sldMasterMk cId="3475826612" sldId="2147483705"/>
            <pc:sldLayoutMk cId="4140685941" sldId="2147483706"/>
          </pc:sldLayoutMkLst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20.218" v="118" actId="790"/>
          <pc:sldLayoutMkLst>
            <pc:docMk/>
            <pc:sldMasterMk cId="3475826612" sldId="2147483705"/>
            <pc:sldLayoutMk cId="847468478" sldId="2147483707"/>
          </pc:sldLayoutMkLst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24.468" v="120" actId="790"/>
          <pc:sldLayoutMkLst>
            <pc:docMk/>
            <pc:sldMasterMk cId="3475826612" sldId="2147483705"/>
            <pc:sldLayoutMk cId="2507432571" sldId="2147483708"/>
          </pc:sldLayoutMkLst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29.202" v="122" actId="790"/>
          <pc:sldLayoutMkLst>
            <pc:docMk/>
            <pc:sldMasterMk cId="3475826612" sldId="2147483705"/>
            <pc:sldLayoutMk cId="1310507564" sldId="2147483709"/>
          </pc:sldLayoutMkLst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37.488" v="124" actId="790"/>
          <pc:sldLayoutMkLst>
            <pc:docMk/>
            <pc:sldMasterMk cId="3475826612" sldId="2147483705"/>
            <pc:sldLayoutMk cId="2209358353" sldId="2147483710"/>
          </pc:sldLayoutMkLst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53.785" v="126" actId="790"/>
          <pc:sldLayoutMkLst>
            <pc:docMk/>
            <pc:sldMasterMk cId="3475826612" sldId="2147483705"/>
            <pc:sldLayoutMk cId="3727058298" sldId="2147483711"/>
          </pc:sldLayoutMkLst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8:00.410" v="128" actId="790"/>
          <pc:sldLayoutMkLst>
            <pc:docMk/>
            <pc:sldMasterMk cId="3475826612" sldId="2147483705"/>
            <pc:sldLayoutMk cId="1891131164" sldId="2147483712"/>
          </pc:sldLayoutMkLst>
          <pc:spChg chg="mod">
            <ac:chgData name="Fake Test User" userId="SID-0" providerId="Test" clId="FakeClientId" dt="2021-09-08T07:48:00.410" v="128" actId="790"/>
            <ac:spMkLst>
              <pc:docMk/>
              <pc:sldMasterMk cId="3475826612" sldId="2147483705"/>
              <pc:sldLayoutMk cId="1891131164" sldId="214748371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8:00.410" v="128" actId="790"/>
            <ac:spMkLst>
              <pc:docMk/>
              <pc:sldMasterMk cId="3475826612" sldId="2147483705"/>
              <pc:sldLayoutMk cId="1891131164" sldId="214748371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8:00.410" v="128" actId="790"/>
            <ac:spMkLst>
              <pc:docMk/>
              <pc:sldMasterMk cId="3475826612" sldId="2147483705"/>
              <pc:sldLayoutMk cId="1891131164" sldId="2147483712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8:05.707" v="130" actId="790"/>
          <pc:sldLayoutMkLst>
            <pc:docMk/>
            <pc:sldMasterMk cId="3475826612" sldId="2147483705"/>
            <pc:sldLayoutMk cId="2926324534" sldId="2147483713"/>
          </pc:sldLayoutMkLst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8:10.238" v="132" actId="790"/>
          <pc:sldLayoutMkLst>
            <pc:docMk/>
            <pc:sldMasterMk cId="3475826612" sldId="2147483705"/>
            <pc:sldLayoutMk cId="221218675" sldId="2147483714"/>
          </pc:sldLayoutMkLst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1:48.539" v="134" actId="790"/>
          <pc:sldLayoutMkLst>
            <pc:docMk/>
            <pc:sldMasterMk cId="3475826612" sldId="2147483705"/>
            <pc:sldLayoutMk cId="2890165182" sldId="2147483715"/>
          </pc:sldLayoutMkLst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1:53.305" v="136" actId="790"/>
          <pc:sldLayoutMkLst>
            <pc:docMk/>
            <pc:sldMasterMk cId="3475826612" sldId="2147483705"/>
            <pc:sldLayoutMk cId="4131110589" sldId="2147483716"/>
          </pc:sldLayoutMkLst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01.079" v="138" actId="790"/>
          <pc:sldLayoutMkLst>
            <pc:docMk/>
            <pc:sldMasterMk cId="3475826612" sldId="2147483705"/>
            <pc:sldLayoutMk cId="1373428286" sldId="2147483717"/>
          </pc:sldLayoutMkLst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45.870" v="140" actId="790"/>
          <pc:sldLayoutMkLst>
            <pc:docMk/>
            <pc:sldMasterMk cId="3475826612" sldId="2147483705"/>
            <pc:sldLayoutMk cId="2218869794" sldId="2147483718"/>
          </pc:sldLayoutMkLst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50.682" v="142" actId="790"/>
          <pc:sldLayoutMkLst>
            <pc:docMk/>
            <pc:sldMasterMk cId="3475826612" sldId="2147483705"/>
            <pc:sldLayoutMk cId="2122087897" sldId="2147483719"/>
          </pc:sldLayoutMkLst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54.932" v="144" actId="790"/>
          <pc:sldLayoutMkLst>
            <pc:docMk/>
            <pc:sldMasterMk cId="3475826612" sldId="2147483705"/>
            <pc:sldLayoutMk cId="2124628002" sldId="2147483720"/>
          </pc:sldLayoutMkLst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30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59.307" v="146" actId="790"/>
          <pc:sldLayoutMkLst>
            <pc:docMk/>
            <pc:sldMasterMk cId="3475826612" sldId="2147483705"/>
            <pc:sldLayoutMk cId="831590654" sldId="2147483721"/>
          </pc:sldLayoutMkLst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03.604" v="148" actId="790"/>
          <pc:sldLayoutMkLst>
            <pc:docMk/>
            <pc:sldMasterMk cId="3475826612" sldId="2147483705"/>
            <pc:sldLayoutMk cId="3809886901" sldId="2147483722"/>
          </pc:sldLayoutMkLst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6" creationId="{00000000-0000-0000-0000-000000000000}"/>
            </ac:spMkLst>
          </pc:spChg>
        </pc:sldLayoutChg>
      </pc:sldMasterChg>
      <pc:sldMasterChg chg="modSp mod modSldLayout">
        <pc:chgData name="Fake Test User" userId="SID-0" providerId="Test" clId="FakeClientId" dt="2021-09-08T08:01:39.039" v="185" actId="790"/>
        <pc:sldMasterMkLst>
          <pc:docMk/>
          <pc:sldMasterMk cId="526897659" sldId="2147483723"/>
        </pc:sldMasterMkLst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2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3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4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5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53:26.027" v="152" actId="790"/>
          <pc:sldLayoutMkLst>
            <pc:docMk/>
            <pc:sldMasterMk cId="526897659" sldId="2147483723"/>
            <pc:sldLayoutMk cId="3588423571" sldId="2147483724"/>
          </pc:sldLayoutMkLst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34.404" v="154" actId="790"/>
          <pc:sldLayoutMkLst>
            <pc:docMk/>
            <pc:sldMasterMk cId="526897659" sldId="2147483723"/>
            <pc:sldLayoutMk cId="1057999558" sldId="2147483725"/>
          </pc:sldLayoutMkLst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43.183" v="156" actId="790"/>
          <pc:sldLayoutMkLst>
            <pc:docMk/>
            <pc:sldMasterMk cId="526897659" sldId="2147483723"/>
            <pc:sldLayoutMk cId="251986355" sldId="2147483726"/>
          </pc:sldLayoutMkLst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48.455" v="158" actId="790"/>
          <pc:sldLayoutMkLst>
            <pc:docMk/>
            <pc:sldMasterMk cId="526897659" sldId="2147483723"/>
            <pc:sldLayoutMk cId="400391073" sldId="2147483727"/>
          </pc:sldLayoutMkLst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53.061" v="160" actId="790"/>
          <pc:sldLayoutMkLst>
            <pc:docMk/>
            <pc:sldMasterMk cId="526897659" sldId="2147483723"/>
            <pc:sldLayoutMk cId="412925458" sldId="2147483728"/>
          </pc:sldLayoutMkLst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57.708" v="162" actId="790"/>
          <pc:sldLayoutMkLst>
            <pc:docMk/>
            <pc:sldMasterMk cId="526897659" sldId="2147483723"/>
            <pc:sldLayoutMk cId="2801469155" sldId="2147483729"/>
          </pc:sldLayoutMkLst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02.132" v="164" actId="790"/>
          <pc:sldLayoutMkLst>
            <pc:docMk/>
            <pc:sldMasterMk cId="526897659" sldId="2147483723"/>
            <pc:sldLayoutMk cId="3005378833" sldId="2147483730"/>
          </pc:sldLayoutMkLst>
          <pc:spChg chg="mod">
            <ac:chgData name="Fake Test User" userId="SID-0" providerId="Test" clId="FakeClientId" dt="2021-09-08T07:54:02.132" v="164" actId="790"/>
            <ac:spMkLst>
              <pc:docMk/>
              <pc:sldMasterMk cId="526897659" sldId="2147483723"/>
              <pc:sldLayoutMk cId="3005378833" sldId="214748373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02.132" v="164" actId="790"/>
            <ac:spMkLst>
              <pc:docMk/>
              <pc:sldMasterMk cId="526897659" sldId="2147483723"/>
              <pc:sldLayoutMk cId="3005378833" sldId="214748373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02.132" v="164" actId="790"/>
            <ac:spMkLst>
              <pc:docMk/>
              <pc:sldMasterMk cId="526897659" sldId="2147483723"/>
              <pc:sldLayoutMk cId="3005378833" sldId="2147483730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06.417" v="166" actId="790"/>
          <pc:sldLayoutMkLst>
            <pc:docMk/>
            <pc:sldMasterMk cId="526897659" sldId="2147483723"/>
            <pc:sldLayoutMk cId="3933333917" sldId="2147483731"/>
          </pc:sldLayoutMkLst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13.579" v="168" actId="790"/>
          <pc:sldLayoutMkLst>
            <pc:docMk/>
            <pc:sldMasterMk cId="526897659" sldId="2147483723"/>
            <pc:sldLayoutMk cId="2612067480" sldId="2147483732"/>
          </pc:sldLayoutMkLst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18.147" v="170" actId="790"/>
          <pc:sldLayoutMkLst>
            <pc:docMk/>
            <pc:sldMasterMk cId="526897659" sldId="2147483723"/>
            <pc:sldLayoutMk cId="3480607522" sldId="2147483733"/>
          </pc:sldLayoutMkLst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23.312" v="172" actId="790"/>
          <pc:sldLayoutMkLst>
            <pc:docMk/>
            <pc:sldMasterMk cId="526897659" sldId="2147483723"/>
            <pc:sldLayoutMk cId="1874527180" sldId="2147483734"/>
          </pc:sldLayoutMkLst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28.004" v="174" actId="790"/>
          <pc:sldLayoutMkLst>
            <pc:docMk/>
            <pc:sldMasterMk cId="526897659" sldId="2147483723"/>
            <pc:sldLayoutMk cId="1897023079" sldId="2147483735"/>
          </pc:sldLayoutMkLst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32.696" v="176" actId="790"/>
          <pc:sldLayoutMkLst>
            <pc:docMk/>
            <pc:sldMasterMk cId="526897659" sldId="2147483723"/>
            <pc:sldLayoutMk cId="1368646319" sldId="2147483736"/>
          </pc:sldLayoutMkLst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37.043" v="178" actId="790"/>
          <pc:sldLayoutMkLst>
            <pc:docMk/>
            <pc:sldMasterMk cId="526897659" sldId="2147483723"/>
            <pc:sldLayoutMk cId="143517822" sldId="2147483737"/>
          </pc:sldLayoutMkLst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47.470" v="180" actId="790"/>
          <pc:sldLayoutMkLst>
            <pc:docMk/>
            <pc:sldMasterMk cId="526897659" sldId="2147483723"/>
            <pc:sldLayoutMk cId="3591729612" sldId="2147483738"/>
          </pc:sldLayoutMkLst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30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52.173" v="182" actId="790"/>
          <pc:sldLayoutMkLst>
            <pc:docMk/>
            <pc:sldMasterMk cId="526897659" sldId="2147483723"/>
            <pc:sldLayoutMk cId="2649903713" sldId="2147483739"/>
          </pc:sldLayoutMkLst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8:01:39.039" v="185" actId="790"/>
          <pc:sldLayoutMkLst>
            <pc:docMk/>
            <pc:sldMasterMk cId="526897659" sldId="2147483723"/>
            <pc:sldLayoutMk cId="2344545944" sldId="2147483740"/>
          </pc:sldLayoutMkLst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6" creationId="{00000000-0000-0000-0000-000000000000}"/>
            </ac:spMkLst>
          </pc:sp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BE3D15-AD4F-4D93-BB62-458EC0B89BF4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898D94D9-9956-4EE0-B6D4-CAF023DE1989}">
      <dgm:prSet phldrT="[Texto]"/>
      <dgm:spPr/>
      <dgm:t>
        <a:bodyPr/>
        <a:lstStyle/>
        <a:p>
          <a:r>
            <a:rPr lang="es-MX" dirty="0" smtClean="0"/>
            <a:t>Autoridad </a:t>
          </a:r>
          <a:endParaRPr lang="es-MX" dirty="0"/>
        </a:p>
      </dgm:t>
    </dgm:pt>
    <dgm:pt modelId="{0540CABE-C259-4D33-8F9C-177C5D5A339B}" type="parTrans" cxnId="{BDE3431A-8047-4203-9E2F-EAE3F027D88C}">
      <dgm:prSet/>
      <dgm:spPr/>
      <dgm:t>
        <a:bodyPr/>
        <a:lstStyle/>
        <a:p>
          <a:endParaRPr lang="es-MX"/>
        </a:p>
      </dgm:t>
    </dgm:pt>
    <dgm:pt modelId="{C36D64BB-84EA-4DFA-B5E7-0DCA2D37878D}" type="sibTrans" cxnId="{BDE3431A-8047-4203-9E2F-EAE3F027D88C}">
      <dgm:prSet/>
      <dgm:spPr/>
      <dgm:t>
        <a:bodyPr/>
        <a:lstStyle/>
        <a:p>
          <a:endParaRPr lang="es-MX"/>
        </a:p>
      </dgm:t>
    </dgm:pt>
    <dgm:pt modelId="{AFAA5160-C9CA-412D-87EA-EB9034B6F521}">
      <dgm:prSet phldrT="[Texto]"/>
      <dgm:spPr/>
      <dgm:t>
        <a:bodyPr/>
        <a:lstStyle/>
        <a:p>
          <a:r>
            <a:rPr lang="es-MX" dirty="0" smtClean="0"/>
            <a:t>Se delega en cualquier trabajador por parte de todos, tanto si se supervisa tanto si no es así </a:t>
          </a:r>
          <a:endParaRPr lang="es-MX" dirty="0"/>
        </a:p>
      </dgm:t>
    </dgm:pt>
    <dgm:pt modelId="{6A71803A-9386-46B0-99E5-DEA731DCAE85}" type="parTrans" cxnId="{6811E108-1944-4117-8FCA-83E913DB05DE}">
      <dgm:prSet/>
      <dgm:spPr/>
      <dgm:t>
        <a:bodyPr/>
        <a:lstStyle/>
        <a:p>
          <a:endParaRPr lang="es-MX"/>
        </a:p>
      </dgm:t>
    </dgm:pt>
    <dgm:pt modelId="{DD64C877-F7EB-4E1C-A18A-795F6741289A}" type="sibTrans" cxnId="{6811E108-1944-4117-8FCA-83E913DB05DE}">
      <dgm:prSet/>
      <dgm:spPr/>
      <dgm:t>
        <a:bodyPr/>
        <a:lstStyle/>
        <a:p>
          <a:endParaRPr lang="es-MX"/>
        </a:p>
      </dgm:t>
    </dgm:pt>
    <dgm:pt modelId="{00D6584B-4A0A-4DA0-BB2C-3990D7A3C262}">
      <dgm:prSet phldrT="[Texto]"/>
      <dgm:spPr/>
      <dgm:t>
        <a:bodyPr/>
        <a:lstStyle/>
        <a:p>
          <a:r>
            <a:rPr lang="es-MX" dirty="0" smtClean="0"/>
            <a:t>Es un derecho </a:t>
          </a:r>
          <a:endParaRPr lang="es-MX" dirty="0"/>
        </a:p>
      </dgm:t>
    </dgm:pt>
    <dgm:pt modelId="{8F2314B8-AEB0-4D15-A2C1-B7B47AF27F9E}" type="parTrans" cxnId="{3377A318-7C83-4667-99CD-19C63D1DEB2A}">
      <dgm:prSet/>
      <dgm:spPr/>
      <dgm:t>
        <a:bodyPr/>
        <a:lstStyle/>
        <a:p>
          <a:endParaRPr lang="es-MX"/>
        </a:p>
      </dgm:t>
    </dgm:pt>
    <dgm:pt modelId="{2543B6A2-A9C2-456B-8711-65F2B47A8878}" type="sibTrans" cxnId="{3377A318-7C83-4667-99CD-19C63D1DEB2A}">
      <dgm:prSet/>
      <dgm:spPr/>
      <dgm:t>
        <a:bodyPr/>
        <a:lstStyle/>
        <a:p>
          <a:endParaRPr lang="es-MX"/>
        </a:p>
      </dgm:t>
    </dgm:pt>
    <dgm:pt modelId="{CD69C63A-2DA9-49BE-AA82-EE75B5C9C1E2}">
      <dgm:prSet phldrT="[Texto]"/>
      <dgm:spPr/>
      <dgm:t>
        <a:bodyPr/>
        <a:lstStyle/>
        <a:p>
          <a:r>
            <a:rPr lang="es-MX" dirty="0" smtClean="0"/>
            <a:t>Privilegio del desempeño de una función, ya sea operativa o de supervisión</a:t>
          </a:r>
          <a:endParaRPr lang="es-MX" dirty="0"/>
        </a:p>
      </dgm:t>
    </dgm:pt>
    <dgm:pt modelId="{8AB2DBDA-8019-4902-ACFF-A2C5DDEC3337}" type="parTrans" cxnId="{62E43B96-3B53-4C06-B5FA-81D28D723859}">
      <dgm:prSet/>
      <dgm:spPr/>
      <dgm:t>
        <a:bodyPr/>
        <a:lstStyle/>
        <a:p>
          <a:endParaRPr lang="es-MX"/>
        </a:p>
      </dgm:t>
    </dgm:pt>
    <dgm:pt modelId="{E3A66237-5B7C-4730-BB8C-F38390259770}" type="sibTrans" cxnId="{62E43B96-3B53-4C06-B5FA-81D28D723859}">
      <dgm:prSet/>
      <dgm:spPr/>
      <dgm:t>
        <a:bodyPr/>
        <a:lstStyle/>
        <a:p>
          <a:endParaRPr lang="es-MX"/>
        </a:p>
      </dgm:t>
    </dgm:pt>
    <dgm:pt modelId="{60BCF237-6796-43D2-94C2-10C294A1D6A8}" type="pres">
      <dgm:prSet presAssocID="{A4BE3D15-AD4F-4D93-BB62-458EC0B89BF4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9A86C9AC-306D-4BC5-8B4F-98E94607B814}" type="pres">
      <dgm:prSet presAssocID="{898D94D9-9956-4EE0-B6D4-CAF023DE1989}" presName="composite" presStyleCnt="0"/>
      <dgm:spPr/>
    </dgm:pt>
    <dgm:pt modelId="{F406648B-FA8F-49E4-A819-1D469DBBC5B8}" type="pres">
      <dgm:prSet presAssocID="{898D94D9-9956-4EE0-B6D4-CAF023DE1989}" presName="bentUpArrow1" presStyleLbl="alignImgPlace1" presStyleIdx="0" presStyleCnt="1"/>
      <dgm:spPr/>
    </dgm:pt>
    <dgm:pt modelId="{4B0C57D0-D8E1-4582-BD03-A02E76CBB667}" type="pres">
      <dgm:prSet presAssocID="{898D94D9-9956-4EE0-B6D4-CAF023DE1989}" presName="ParentText" presStyleLbl="node1" presStyleIdx="0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5FA1303-CE38-4710-8C59-B21E63BCA45C}" type="pres">
      <dgm:prSet presAssocID="{898D94D9-9956-4EE0-B6D4-CAF023DE1989}" presName="ChildText" presStyleLbl="revTx" presStyleIdx="0" presStyleCnt="2" custScaleX="256297" custScaleY="86125" custLinFactNeighborX="90935" custLinFactNeighborY="-29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773F7F9-E7C1-4E23-8C92-E6B9C535D0C9}" type="pres">
      <dgm:prSet presAssocID="{C36D64BB-84EA-4DFA-B5E7-0DCA2D37878D}" presName="sibTrans" presStyleCnt="0"/>
      <dgm:spPr/>
    </dgm:pt>
    <dgm:pt modelId="{4DEABD6B-629C-4D20-99DA-7456A6CC22B0}" type="pres">
      <dgm:prSet presAssocID="{00D6584B-4A0A-4DA0-BB2C-3990D7A3C262}" presName="composite" presStyleCnt="0"/>
      <dgm:spPr/>
    </dgm:pt>
    <dgm:pt modelId="{1DA980DF-2BCE-419E-8C61-8A02711C5B3D}" type="pres">
      <dgm:prSet presAssocID="{00D6584B-4A0A-4DA0-BB2C-3990D7A3C262}" presName="ParentText" presStyleLbl="node1" presStyleIdx="1" presStyleCnt="2" custLinFactNeighborX="-27831" custLinFactNeighborY="-87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06C0609-3477-4A86-BDE9-4400CE1CB3E8}" type="pres">
      <dgm:prSet presAssocID="{00D6584B-4A0A-4DA0-BB2C-3990D7A3C262}" presName="FinalChildText" presStyleLbl="revTx" presStyleIdx="1" presStyleCnt="2" custScaleX="160245" custScaleY="1202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2E43B96-3B53-4C06-B5FA-81D28D723859}" srcId="{00D6584B-4A0A-4DA0-BB2C-3990D7A3C262}" destId="{CD69C63A-2DA9-49BE-AA82-EE75B5C9C1E2}" srcOrd="0" destOrd="0" parTransId="{8AB2DBDA-8019-4902-ACFF-A2C5DDEC3337}" sibTransId="{E3A66237-5B7C-4730-BB8C-F38390259770}"/>
    <dgm:cxn modelId="{2CA0B55C-31B7-4E02-8DA5-7EDFB70C3198}" type="presOf" srcId="{00D6584B-4A0A-4DA0-BB2C-3990D7A3C262}" destId="{1DA980DF-2BCE-419E-8C61-8A02711C5B3D}" srcOrd="0" destOrd="0" presId="urn:microsoft.com/office/officeart/2005/8/layout/StepDownProcess"/>
    <dgm:cxn modelId="{BDE3431A-8047-4203-9E2F-EAE3F027D88C}" srcId="{A4BE3D15-AD4F-4D93-BB62-458EC0B89BF4}" destId="{898D94D9-9956-4EE0-B6D4-CAF023DE1989}" srcOrd="0" destOrd="0" parTransId="{0540CABE-C259-4D33-8F9C-177C5D5A339B}" sibTransId="{C36D64BB-84EA-4DFA-B5E7-0DCA2D37878D}"/>
    <dgm:cxn modelId="{2E3E283F-D20C-490A-AC51-A0344385CEDE}" type="presOf" srcId="{898D94D9-9956-4EE0-B6D4-CAF023DE1989}" destId="{4B0C57D0-D8E1-4582-BD03-A02E76CBB667}" srcOrd="0" destOrd="0" presId="urn:microsoft.com/office/officeart/2005/8/layout/StepDownProcess"/>
    <dgm:cxn modelId="{4233B492-5DA1-43AC-AB06-9E89AA0EC066}" type="presOf" srcId="{CD69C63A-2DA9-49BE-AA82-EE75B5C9C1E2}" destId="{E06C0609-3477-4A86-BDE9-4400CE1CB3E8}" srcOrd="0" destOrd="0" presId="urn:microsoft.com/office/officeart/2005/8/layout/StepDownProcess"/>
    <dgm:cxn modelId="{3377A318-7C83-4667-99CD-19C63D1DEB2A}" srcId="{A4BE3D15-AD4F-4D93-BB62-458EC0B89BF4}" destId="{00D6584B-4A0A-4DA0-BB2C-3990D7A3C262}" srcOrd="1" destOrd="0" parTransId="{8F2314B8-AEB0-4D15-A2C1-B7B47AF27F9E}" sibTransId="{2543B6A2-A9C2-456B-8711-65F2B47A8878}"/>
    <dgm:cxn modelId="{ECAF6DDE-067C-4E55-A568-8C35000DECF7}" type="presOf" srcId="{AFAA5160-C9CA-412D-87EA-EB9034B6F521}" destId="{45FA1303-CE38-4710-8C59-B21E63BCA45C}" srcOrd="0" destOrd="0" presId="urn:microsoft.com/office/officeart/2005/8/layout/StepDownProcess"/>
    <dgm:cxn modelId="{24925466-1CC6-4058-85F1-6A52399BADBA}" type="presOf" srcId="{A4BE3D15-AD4F-4D93-BB62-458EC0B89BF4}" destId="{60BCF237-6796-43D2-94C2-10C294A1D6A8}" srcOrd="0" destOrd="0" presId="urn:microsoft.com/office/officeart/2005/8/layout/StepDownProcess"/>
    <dgm:cxn modelId="{6811E108-1944-4117-8FCA-83E913DB05DE}" srcId="{898D94D9-9956-4EE0-B6D4-CAF023DE1989}" destId="{AFAA5160-C9CA-412D-87EA-EB9034B6F521}" srcOrd="0" destOrd="0" parTransId="{6A71803A-9386-46B0-99E5-DEA731DCAE85}" sibTransId="{DD64C877-F7EB-4E1C-A18A-795F6741289A}"/>
    <dgm:cxn modelId="{CA7F9FB6-FC08-4442-9ABD-0B7ED85A9C19}" type="presParOf" srcId="{60BCF237-6796-43D2-94C2-10C294A1D6A8}" destId="{9A86C9AC-306D-4BC5-8B4F-98E94607B814}" srcOrd="0" destOrd="0" presId="urn:microsoft.com/office/officeart/2005/8/layout/StepDownProcess"/>
    <dgm:cxn modelId="{B6C93484-E5E5-4836-8DEC-558F1B783532}" type="presParOf" srcId="{9A86C9AC-306D-4BC5-8B4F-98E94607B814}" destId="{F406648B-FA8F-49E4-A819-1D469DBBC5B8}" srcOrd="0" destOrd="0" presId="urn:microsoft.com/office/officeart/2005/8/layout/StepDownProcess"/>
    <dgm:cxn modelId="{3A0B69C6-4E6B-4B86-B256-34F9E9173D95}" type="presParOf" srcId="{9A86C9AC-306D-4BC5-8B4F-98E94607B814}" destId="{4B0C57D0-D8E1-4582-BD03-A02E76CBB667}" srcOrd="1" destOrd="0" presId="urn:microsoft.com/office/officeart/2005/8/layout/StepDownProcess"/>
    <dgm:cxn modelId="{94F1479E-D4D1-4C20-AF96-791597F3DD0E}" type="presParOf" srcId="{9A86C9AC-306D-4BC5-8B4F-98E94607B814}" destId="{45FA1303-CE38-4710-8C59-B21E63BCA45C}" srcOrd="2" destOrd="0" presId="urn:microsoft.com/office/officeart/2005/8/layout/StepDownProcess"/>
    <dgm:cxn modelId="{2836217E-B96C-4AC5-9FC8-D5393A27A081}" type="presParOf" srcId="{60BCF237-6796-43D2-94C2-10C294A1D6A8}" destId="{1773F7F9-E7C1-4E23-8C92-E6B9C535D0C9}" srcOrd="1" destOrd="0" presId="urn:microsoft.com/office/officeart/2005/8/layout/StepDownProcess"/>
    <dgm:cxn modelId="{ECD4FC1C-3367-4D43-A0C0-685C35600401}" type="presParOf" srcId="{60BCF237-6796-43D2-94C2-10C294A1D6A8}" destId="{4DEABD6B-629C-4D20-99DA-7456A6CC22B0}" srcOrd="2" destOrd="0" presId="urn:microsoft.com/office/officeart/2005/8/layout/StepDownProcess"/>
    <dgm:cxn modelId="{E528FB3D-5510-4E5E-A896-01C3EAD0FEEF}" type="presParOf" srcId="{4DEABD6B-629C-4D20-99DA-7456A6CC22B0}" destId="{1DA980DF-2BCE-419E-8C61-8A02711C5B3D}" srcOrd="0" destOrd="0" presId="urn:microsoft.com/office/officeart/2005/8/layout/StepDownProcess"/>
    <dgm:cxn modelId="{D6E316C1-A1F4-43E7-ABC6-FA0CE0109EF0}" type="presParOf" srcId="{4DEABD6B-629C-4D20-99DA-7456A6CC22B0}" destId="{E06C0609-3477-4A86-BDE9-4400CE1CB3E8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B73702-DB97-4D7D-82E8-0EBBC24F8E9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C2875BED-881C-40EB-9C52-057FF0770C37}">
      <dgm:prSet phldrT="[Texto]"/>
      <dgm:spPr/>
      <dgm:t>
        <a:bodyPr/>
        <a:lstStyle/>
        <a:p>
          <a:pPr rtl="0"/>
          <a:r>
            <a:rPr lang="es-MX" dirty="0" smtClean="0"/>
            <a:t>En la organización, significa la graduación de los deberes por grados de autoridad y responsabilidades. </a:t>
          </a:r>
          <a:endParaRPr lang="es-MX" dirty="0"/>
        </a:p>
      </dgm:t>
    </dgm:pt>
    <dgm:pt modelId="{13D568B9-7CAF-4DCC-A584-BF551CDFD278}" type="parTrans" cxnId="{1DA45797-BAA2-4325-8CF6-D519DF5810FA}">
      <dgm:prSet/>
      <dgm:spPr/>
      <dgm:t>
        <a:bodyPr/>
        <a:lstStyle/>
        <a:p>
          <a:endParaRPr lang="es-MX"/>
        </a:p>
      </dgm:t>
    </dgm:pt>
    <dgm:pt modelId="{CDF6409B-AA6D-42FE-9305-7CB5853C03AB}" type="sibTrans" cxnId="{1DA45797-BAA2-4325-8CF6-D519DF5810FA}">
      <dgm:prSet/>
      <dgm:spPr/>
      <dgm:t>
        <a:bodyPr/>
        <a:lstStyle/>
        <a:p>
          <a:endParaRPr lang="es-MX"/>
        </a:p>
      </dgm:t>
    </dgm:pt>
    <dgm:pt modelId="{4326881C-4BB7-4865-9C66-A97B4D7011F4}">
      <dgm:prSet phldrT="[Texto]"/>
      <dgm:spPr/>
      <dgm:t>
        <a:bodyPr/>
        <a:lstStyle/>
        <a:p>
          <a:pPr rtl="0"/>
          <a:r>
            <a:rPr lang="es-MX" dirty="0" smtClean="0"/>
            <a:t>Se considera escala o cadena a la serie de peldaños que conforman. </a:t>
          </a:r>
          <a:endParaRPr lang="es-MX" dirty="0"/>
        </a:p>
      </dgm:t>
    </dgm:pt>
    <dgm:pt modelId="{BFB0C96D-9D47-40F0-A5E7-FBD59DFF2297}" type="parTrans" cxnId="{90FA8F85-93BD-45D5-A406-7ADFC7E26EB5}">
      <dgm:prSet/>
      <dgm:spPr/>
      <dgm:t>
        <a:bodyPr/>
        <a:lstStyle/>
        <a:p>
          <a:endParaRPr lang="es-MX"/>
        </a:p>
      </dgm:t>
    </dgm:pt>
    <dgm:pt modelId="{63F5A2C7-91D7-46AF-825E-E3B3670D9611}" type="sibTrans" cxnId="{90FA8F85-93BD-45D5-A406-7ADFC7E26EB5}">
      <dgm:prSet/>
      <dgm:spPr/>
      <dgm:t>
        <a:bodyPr/>
        <a:lstStyle/>
        <a:p>
          <a:endParaRPr lang="es-MX"/>
        </a:p>
      </dgm:t>
    </dgm:pt>
    <dgm:pt modelId="{DA3F4B5D-78F1-428C-A39F-4F9B8AD2EA2B}">
      <dgm:prSet phldrT="[Texto]"/>
      <dgm:spPr/>
      <dgm:t>
        <a:bodyPr/>
        <a:lstStyle/>
        <a:p>
          <a:r>
            <a:rPr lang="es-MX" dirty="0" smtClean="0"/>
            <a:t>Constituye un proceso universal de coordinación a través de la cual toda la autoridad suprema hace eficaz la estructura. </a:t>
          </a:r>
          <a:endParaRPr lang="es-MX" dirty="0"/>
        </a:p>
      </dgm:t>
    </dgm:pt>
    <dgm:pt modelId="{CF361399-F21F-4924-AF6C-369F38784847}" type="parTrans" cxnId="{F6802E1B-4FFA-4ED3-A39D-DB89975025E7}">
      <dgm:prSet/>
      <dgm:spPr/>
      <dgm:t>
        <a:bodyPr/>
        <a:lstStyle/>
        <a:p>
          <a:endParaRPr lang="es-MX"/>
        </a:p>
      </dgm:t>
    </dgm:pt>
    <dgm:pt modelId="{FAA43F22-7509-4104-9DBB-55238C12B2D7}" type="sibTrans" cxnId="{F6802E1B-4FFA-4ED3-A39D-DB89975025E7}">
      <dgm:prSet/>
      <dgm:spPr/>
      <dgm:t>
        <a:bodyPr/>
        <a:lstStyle/>
        <a:p>
          <a:endParaRPr lang="es-MX"/>
        </a:p>
      </dgm:t>
    </dgm:pt>
    <dgm:pt modelId="{43C77066-ED10-4AA8-8BED-389C14C09B87}" type="pres">
      <dgm:prSet presAssocID="{B8B73702-DB97-4D7D-82E8-0EBBC24F8E9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DD7DF37-164A-42A1-AD2B-6B836A98656C}" type="pres">
      <dgm:prSet presAssocID="{B8B73702-DB97-4D7D-82E8-0EBBC24F8E9F}" presName="dummyMaxCanvas" presStyleCnt="0">
        <dgm:presLayoutVars/>
      </dgm:prSet>
      <dgm:spPr/>
    </dgm:pt>
    <dgm:pt modelId="{0BE9B667-8CF9-4043-9E3F-1CDF4FA98DA7}" type="pres">
      <dgm:prSet presAssocID="{B8B73702-DB97-4D7D-82E8-0EBBC24F8E9F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E58D6C4-5405-4E77-897C-2BB012A33C54}" type="pres">
      <dgm:prSet presAssocID="{B8B73702-DB97-4D7D-82E8-0EBBC24F8E9F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0653785-DC9E-4577-B451-4B1443044DB4}" type="pres">
      <dgm:prSet presAssocID="{B8B73702-DB97-4D7D-82E8-0EBBC24F8E9F}" presName="ThreeNodes_3" presStyleLbl="node1" presStyleIdx="2" presStyleCnt="3" custLinFactNeighborX="-792" custLinFactNeighborY="155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7E6669E-1022-4E0F-AA20-2C119957EAA7}" type="pres">
      <dgm:prSet presAssocID="{B8B73702-DB97-4D7D-82E8-0EBBC24F8E9F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B3A7567-8366-4AAC-9B8A-9B7A856EA916}" type="pres">
      <dgm:prSet presAssocID="{B8B73702-DB97-4D7D-82E8-0EBBC24F8E9F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8572419-6E4E-46D8-B280-CF607A9DFC4B}" type="pres">
      <dgm:prSet presAssocID="{B8B73702-DB97-4D7D-82E8-0EBBC24F8E9F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BE10CD5-8115-43DC-8469-91345E70DC5D}" type="pres">
      <dgm:prSet presAssocID="{B8B73702-DB97-4D7D-82E8-0EBBC24F8E9F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74D68D8-CB1B-41E6-BF6A-89A3BF960952}" type="pres">
      <dgm:prSet presAssocID="{B8B73702-DB97-4D7D-82E8-0EBBC24F8E9F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7D5F36D-3456-4EFD-8876-05CE1415CBFA}" type="presOf" srcId="{4326881C-4BB7-4865-9C66-A97B4D7011F4}" destId="{EBE10CD5-8115-43DC-8469-91345E70DC5D}" srcOrd="1" destOrd="0" presId="urn:microsoft.com/office/officeart/2005/8/layout/vProcess5"/>
    <dgm:cxn modelId="{F88CE11B-0B91-4BC6-820C-9AD7D9DFA065}" type="presOf" srcId="{63F5A2C7-91D7-46AF-825E-E3B3670D9611}" destId="{7B3A7567-8366-4AAC-9B8A-9B7A856EA916}" srcOrd="0" destOrd="0" presId="urn:microsoft.com/office/officeart/2005/8/layout/vProcess5"/>
    <dgm:cxn modelId="{38574443-2B24-45E7-9A73-909042EB6490}" type="presOf" srcId="{B8B73702-DB97-4D7D-82E8-0EBBC24F8E9F}" destId="{43C77066-ED10-4AA8-8BED-389C14C09B87}" srcOrd="0" destOrd="0" presId="urn:microsoft.com/office/officeart/2005/8/layout/vProcess5"/>
    <dgm:cxn modelId="{1DA45797-BAA2-4325-8CF6-D519DF5810FA}" srcId="{B8B73702-DB97-4D7D-82E8-0EBBC24F8E9F}" destId="{C2875BED-881C-40EB-9C52-057FF0770C37}" srcOrd="0" destOrd="0" parTransId="{13D568B9-7CAF-4DCC-A584-BF551CDFD278}" sibTransId="{CDF6409B-AA6D-42FE-9305-7CB5853C03AB}"/>
    <dgm:cxn modelId="{EADDD68F-0A58-4E66-BB20-EF3D89FF5E78}" type="presOf" srcId="{DA3F4B5D-78F1-428C-A39F-4F9B8AD2EA2B}" destId="{974D68D8-CB1B-41E6-BF6A-89A3BF960952}" srcOrd="1" destOrd="0" presId="urn:microsoft.com/office/officeart/2005/8/layout/vProcess5"/>
    <dgm:cxn modelId="{9C36AC94-2F67-478B-9DB4-01C9292CBC25}" type="presOf" srcId="{CDF6409B-AA6D-42FE-9305-7CB5853C03AB}" destId="{F7E6669E-1022-4E0F-AA20-2C119957EAA7}" srcOrd="0" destOrd="0" presId="urn:microsoft.com/office/officeart/2005/8/layout/vProcess5"/>
    <dgm:cxn modelId="{F6802E1B-4FFA-4ED3-A39D-DB89975025E7}" srcId="{B8B73702-DB97-4D7D-82E8-0EBBC24F8E9F}" destId="{DA3F4B5D-78F1-428C-A39F-4F9B8AD2EA2B}" srcOrd="2" destOrd="0" parTransId="{CF361399-F21F-4924-AF6C-369F38784847}" sibTransId="{FAA43F22-7509-4104-9DBB-55238C12B2D7}"/>
    <dgm:cxn modelId="{62E1080E-423D-43E4-82AF-005AECB723C1}" type="presOf" srcId="{4326881C-4BB7-4865-9C66-A97B4D7011F4}" destId="{AE58D6C4-5405-4E77-897C-2BB012A33C54}" srcOrd="0" destOrd="0" presId="urn:microsoft.com/office/officeart/2005/8/layout/vProcess5"/>
    <dgm:cxn modelId="{9272BC56-CB30-4D39-B26F-16158406A935}" type="presOf" srcId="{C2875BED-881C-40EB-9C52-057FF0770C37}" destId="{0BE9B667-8CF9-4043-9E3F-1CDF4FA98DA7}" srcOrd="0" destOrd="0" presId="urn:microsoft.com/office/officeart/2005/8/layout/vProcess5"/>
    <dgm:cxn modelId="{F21FDEE0-CEBB-4B77-AF63-3BC3DE47E417}" type="presOf" srcId="{C2875BED-881C-40EB-9C52-057FF0770C37}" destId="{D8572419-6E4E-46D8-B280-CF607A9DFC4B}" srcOrd="1" destOrd="0" presId="urn:microsoft.com/office/officeart/2005/8/layout/vProcess5"/>
    <dgm:cxn modelId="{E664925B-6F2B-4E58-A633-816F4B44D5EE}" type="presOf" srcId="{DA3F4B5D-78F1-428C-A39F-4F9B8AD2EA2B}" destId="{70653785-DC9E-4577-B451-4B1443044DB4}" srcOrd="0" destOrd="0" presId="urn:microsoft.com/office/officeart/2005/8/layout/vProcess5"/>
    <dgm:cxn modelId="{90FA8F85-93BD-45D5-A406-7ADFC7E26EB5}" srcId="{B8B73702-DB97-4D7D-82E8-0EBBC24F8E9F}" destId="{4326881C-4BB7-4865-9C66-A97B4D7011F4}" srcOrd="1" destOrd="0" parTransId="{BFB0C96D-9D47-40F0-A5E7-FBD59DFF2297}" sibTransId="{63F5A2C7-91D7-46AF-825E-E3B3670D9611}"/>
    <dgm:cxn modelId="{D52ABE21-A346-4A81-A3E5-E500C4BC6CBD}" type="presParOf" srcId="{43C77066-ED10-4AA8-8BED-389C14C09B87}" destId="{1DD7DF37-164A-42A1-AD2B-6B836A98656C}" srcOrd="0" destOrd="0" presId="urn:microsoft.com/office/officeart/2005/8/layout/vProcess5"/>
    <dgm:cxn modelId="{AA4CFF38-A631-4F10-87A6-D05CD55856F0}" type="presParOf" srcId="{43C77066-ED10-4AA8-8BED-389C14C09B87}" destId="{0BE9B667-8CF9-4043-9E3F-1CDF4FA98DA7}" srcOrd="1" destOrd="0" presId="urn:microsoft.com/office/officeart/2005/8/layout/vProcess5"/>
    <dgm:cxn modelId="{95E789AB-D696-4F40-81E6-F5C8E8FF51F5}" type="presParOf" srcId="{43C77066-ED10-4AA8-8BED-389C14C09B87}" destId="{AE58D6C4-5405-4E77-897C-2BB012A33C54}" srcOrd="2" destOrd="0" presId="urn:microsoft.com/office/officeart/2005/8/layout/vProcess5"/>
    <dgm:cxn modelId="{206E464A-B071-44F3-A7F2-395EB66E5DA8}" type="presParOf" srcId="{43C77066-ED10-4AA8-8BED-389C14C09B87}" destId="{70653785-DC9E-4577-B451-4B1443044DB4}" srcOrd="3" destOrd="0" presId="urn:microsoft.com/office/officeart/2005/8/layout/vProcess5"/>
    <dgm:cxn modelId="{AB50E295-F65E-452A-89A5-58D447BB1D97}" type="presParOf" srcId="{43C77066-ED10-4AA8-8BED-389C14C09B87}" destId="{F7E6669E-1022-4E0F-AA20-2C119957EAA7}" srcOrd="4" destOrd="0" presId="urn:microsoft.com/office/officeart/2005/8/layout/vProcess5"/>
    <dgm:cxn modelId="{CF68EBF2-550A-4988-A6F0-ABA6A9597B31}" type="presParOf" srcId="{43C77066-ED10-4AA8-8BED-389C14C09B87}" destId="{7B3A7567-8366-4AAC-9B8A-9B7A856EA916}" srcOrd="5" destOrd="0" presId="urn:microsoft.com/office/officeart/2005/8/layout/vProcess5"/>
    <dgm:cxn modelId="{2D3ED5C8-21E5-4EF4-8202-04409E1AD8EA}" type="presParOf" srcId="{43C77066-ED10-4AA8-8BED-389C14C09B87}" destId="{D8572419-6E4E-46D8-B280-CF607A9DFC4B}" srcOrd="6" destOrd="0" presId="urn:microsoft.com/office/officeart/2005/8/layout/vProcess5"/>
    <dgm:cxn modelId="{ECA9C730-3311-45A4-9566-1822D022CD67}" type="presParOf" srcId="{43C77066-ED10-4AA8-8BED-389C14C09B87}" destId="{EBE10CD5-8115-43DC-8469-91345E70DC5D}" srcOrd="7" destOrd="0" presId="urn:microsoft.com/office/officeart/2005/8/layout/vProcess5"/>
    <dgm:cxn modelId="{3D814023-FCD6-4263-BB7B-671ADB687C2C}" type="presParOf" srcId="{43C77066-ED10-4AA8-8BED-389C14C09B87}" destId="{974D68D8-CB1B-41E6-BF6A-89A3BF96095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C45675-14C6-4091-BC9D-D6E08BE9A098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39DA1792-8C13-4B22-839D-F1CB456963C6}">
      <dgm:prSet phldrT="[Texto]"/>
      <dgm:spPr/>
      <dgm:t>
        <a:bodyPr/>
        <a:lstStyle/>
        <a:p>
          <a:r>
            <a:rPr lang="es-MX" dirty="0" smtClean="0"/>
            <a:t>Proceso escalar</a:t>
          </a:r>
          <a:endParaRPr lang="es-MX" dirty="0"/>
        </a:p>
      </dgm:t>
    </dgm:pt>
    <dgm:pt modelId="{75C5F445-00F7-4568-9518-BE8943B0783A}" type="parTrans" cxnId="{8ABBC590-76B4-4016-950D-573EA85CF4D0}">
      <dgm:prSet/>
      <dgm:spPr/>
      <dgm:t>
        <a:bodyPr/>
        <a:lstStyle/>
        <a:p>
          <a:endParaRPr lang="es-MX"/>
        </a:p>
      </dgm:t>
    </dgm:pt>
    <dgm:pt modelId="{3CDDCF3F-AD23-4D87-8D03-149707064EFB}" type="sibTrans" cxnId="{8ABBC590-76B4-4016-950D-573EA85CF4D0}">
      <dgm:prSet/>
      <dgm:spPr/>
      <dgm:t>
        <a:bodyPr/>
        <a:lstStyle/>
        <a:p>
          <a:endParaRPr lang="es-MX"/>
        </a:p>
      </dgm:t>
    </dgm:pt>
    <dgm:pt modelId="{D3EC7B0F-3B06-4EF0-8B93-95BAE784FF6D}">
      <dgm:prSet phldrT="[Texto]"/>
      <dgm:spPr/>
      <dgm:t>
        <a:bodyPr/>
        <a:lstStyle/>
        <a:p>
          <a:r>
            <a:rPr lang="es-MX" dirty="0" smtClean="0"/>
            <a:t>Dirección </a:t>
          </a:r>
          <a:endParaRPr lang="es-MX" dirty="0"/>
        </a:p>
      </dgm:t>
    </dgm:pt>
    <dgm:pt modelId="{A4C2F048-7D3A-438A-ABDC-BD284463139F}" type="parTrans" cxnId="{EC3C09AF-D39F-4F33-B44F-CFC384947D90}">
      <dgm:prSet/>
      <dgm:spPr/>
      <dgm:t>
        <a:bodyPr/>
        <a:lstStyle/>
        <a:p>
          <a:endParaRPr lang="es-MX"/>
        </a:p>
      </dgm:t>
    </dgm:pt>
    <dgm:pt modelId="{E061825C-3034-4E87-BA6A-83891AD44F89}" type="sibTrans" cxnId="{EC3C09AF-D39F-4F33-B44F-CFC384947D90}">
      <dgm:prSet/>
      <dgm:spPr/>
      <dgm:t>
        <a:bodyPr/>
        <a:lstStyle/>
        <a:p>
          <a:endParaRPr lang="es-MX"/>
        </a:p>
      </dgm:t>
    </dgm:pt>
    <dgm:pt modelId="{7772CB7D-54F4-4F79-9967-6F95AE4E400E}">
      <dgm:prSet phldrT="[Texto]"/>
      <dgm:spPr/>
      <dgm:t>
        <a:bodyPr/>
        <a:lstStyle/>
        <a:p>
          <a:r>
            <a:rPr lang="es-MX" dirty="0" smtClean="0"/>
            <a:t>Delegación </a:t>
          </a:r>
          <a:endParaRPr lang="es-MX" dirty="0"/>
        </a:p>
      </dgm:t>
    </dgm:pt>
    <dgm:pt modelId="{D0B795BF-D34B-411F-B79D-63CD99FCF905}" type="parTrans" cxnId="{C2FB4721-D232-4365-9ED8-93D4EAC290CD}">
      <dgm:prSet/>
      <dgm:spPr/>
      <dgm:t>
        <a:bodyPr/>
        <a:lstStyle/>
        <a:p>
          <a:endParaRPr lang="es-MX"/>
        </a:p>
      </dgm:t>
    </dgm:pt>
    <dgm:pt modelId="{42D3FC6E-1E1C-4E65-8570-2BB0D39578B6}" type="sibTrans" cxnId="{C2FB4721-D232-4365-9ED8-93D4EAC290CD}">
      <dgm:prSet/>
      <dgm:spPr/>
      <dgm:t>
        <a:bodyPr/>
        <a:lstStyle/>
        <a:p>
          <a:endParaRPr lang="es-MX"/>
        </a:p>
      </dgm:t>
    </dgm:pt>
    <dgm:pt modelId="{756A80B7-6FB5-4D59-9620-1EBA02DD1381}">
      <dgm:prSet phldrT="[Texto]"/>
      <dgm:spPr/>
      <dgm:t>
        <a:bodyPr/>
        <a:lstStyle/>
        <a:p>
          <a:r>
            <a:rPr lang="es-MX" dirty="0" smtClean="0"/>
            <a:t>Definición funcional</a:t>
          </a:r>
          <a:endParaRPr lang="es-MX" dirty="0"/>
        </a:p>
      </dgm:t>
    </dgm:pt>
    <dgm:pt modelId="{A5DC3E45-36EF-4155-939B-8867A640BF8C}" type="parTrans" cxnId="{4F1AF9CD-128D-49C5-8BFE-049A5E7E678E}">
      <dgm:prSet/>
      <dgm:spPr/>
      <dgm:t>
        <a:bodyPr/>
        <a:lstStyle/>
        <a:p>
          <a:endParaRPr lang="es-MX"/>
        </a:p>
      </dgm:t>
    </dgm:pt>
    <dgm:pt modelId="{DC763E1E-855F-4D28-8E79-077E5B8A2B01}" type="sibTrans" cxnId="{4F1AF9CD-128D-49C5-8BFE-049A5E7E678E}">
      <dgm:prSet/>
      <dgm:spPr/>
      <dgm:t>
        <a:bodyPr/>
        <a:lstStyle/>
        <a:p>
          <a:endParaRPr lang="es-MX"/>
        </a:p>
      </dgm:t>
    </dgm:pt>
    <dgm:pt modelId="{C8A0B19A-1CF6-4A53-A10D-2AA5B2492A1A}">
      <dgm:prSet/>
      <dgm:spPr/>
      <dgm:t>
        <a:bodyPr/>
        <a:lstStyle/>
        <a:p>
          <a:r>
            <a:rPr lang="es-MX" dirty="0" smtClean="0"/>
            <a:t>Es la forma que asume la autoridad cuando entra a formar parte del proceso </a:t>
          </a:r>
          <a:endParaRPr lang="es-MX" dirty="0"/>
        </a:p>
      </dgm:t>
    </dgm:pt>
    <dgm:pt modelId="{A838A0F6-4A20-4D37-9870-16FAB99B3E16}" type="parTrans" cxnId="{18C16F92-5200-4CBC-BA39-6844688EF8AF}">
      <dgm:prSet/>
      <dgm:spPr/>
      <dgm:t>
        <a:bodyPr/>
        <a:lstStyle/>
        <a:p>
          <a:endParaRPr lang="es-MX"/>
        </a:p>
      </dgm:t>
    </dgm:pt>
    <dgm:pt modelId="{6F692EFB-62A0-4C01-B4FE-2097527B8411}" type="sibTrans" cxnId="{18C16F92-5200-4CBC-BA39-6844688EF8AF}">
      <dgm:prSet/>
      <dgm:spPr/>
      <dgm:t>
        <a:bodyPr/>
        <a:lstStyle/>
        <a:p>
          <a:endParaRPr lang="es-MX"/>
        </a:p>
      </dgm:t>
    </dgm:pt>
    <dgm:pt modelId="{0EC5D3DC-7B43-4CFB-AF37-FEF2B629F519}">
      <dgm:prSet/>
      <dgm:spPr/>
      <dgm:t>
        <a:bodyPr/>
        <a:lstStyle/>
        <a:p>
          <a:r>
            <a:rPr lang="es-MX" dirty="0" smtClean="0"/>
            <a:t>Significa autoridad específica que confiere un superior a un subordinado</a:t>
          </a:r>
          <a:endParaRPr lang="es-MX" dirty="0"/>
        </a:p>
      </dgm:t>
    </dgm:pt>
    <dgm:pt modelId="{B1274322-70C8-40E3-9D30-4ECE38AF733E}" type="parTrans" cxnId="{B13DDBFE-2EC0-4D44-846F-503B5D19DD27}">
      <dgm:prSet/>
      <dgm:spPr/>
      <dgm:t>
        <a:bodyPr/>
        <a:lstStyle/>
        <a:p>
          <a:endParaRPr lang="es-MX"/>
        </a:p>
      </dgm:t>
    </dgm:pt>
    <dgm:pt modelId="{DB478E9C-7280-4222-B1A6-D4F37BDDD233}" type="sibTrans" cxnId="{B13DDBFE-2EC0-4D44-846F-503B5D19DD27}">
      <dgm:prSet/>
      <dgm:spPr/>
      <dgm:t>
        <a:bodyPr/>
        <a:lstStyle/>
        <a:p>
          <a:endParaRPr lang="es-ES"/>
        </a:p>
      </dgm:t>
    </dgm:pt>
    <dgm:pt modelId="{0B1A6E24-171C-439E-8F1B-F15AA6542F82}">
      <dgm:prSet/>
      <dgm:spPr/>
      <dgm:t>
        <a:bodyPr/>
        <a:lstStyle/>
        <a:p>
          <a:r>
            <a:rPr lang="es-MX" dirty="0" smtClean="0"/>
            <a:t>Es el objetivo final, la meta de todo proceso escalar </a:t>
          </a:r>
          <a:endParaRPr lang="es-MX" dirty="0"/>
        </a:p>
      </dgm:t>
    </dgm:pt>
    <dgm:pt modelId="{524BA936-D822-412D-8675-547021B889BB}" type="parTrans" cxnId="{2F71309D-DA4E-4732-9F9C-9BE2ED426450}">
      <dgm:prSet/>
      <dgm:spPr/>
      <dgm:t>
        <a:bodyPr/>
        <a:lstStyle/>
        <a:p>
          <a:endParaRPr lang="es-MX"/>
        </a:p>
      </dgm:t>
    </dgm:pt>
    <dgm:pt modelId="{3A448CB9-8876-4D89-93F9-0D0E256DE865}" type="sibTrans" cxnId="{2F71309D-DA4E-4732-9F9C-9BE2ED426450}">
      <dgm:prSet/>
      <dgm:spPr/>
      <dgm:t>
        <a:bodyPr/>
        <a:lstStyle/>
        <a:p>
          <a:endParaRPr lang="es-ES"/>
        </a:p>
      </dgm:t>
    </dgm:pt>
    <dgm:pt modelId="{F078FAC6-5B39-43B9-BC82-F4EA32BDF372}" type="pres">
      <dgm:prSet presAssocID="{6EC45675-14C6-4091-BC9D-D6E08BE9A09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6ADD7FB-EDC0-4F41-9515-B47978F439B9}" type="pres">
      <dgm:prSet presAssocID="{39DA1792-8C13-4B22-839D-F1CB456963C6}" presName="root1" presStyleCnt="0"/>
      <dgm:spPr/>
    </dgm:pt>
    <dgm:pt modelId="{25DA0BD1-42EC-4D29-B17C-ECF97E3609AF}" type="pres">
      <dgm:prSet presAssocID="{39DA1792-8C13-4B22-839D-F1CB456963C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38AD4F1-61E5-4576-83FF-1E715B8DCFA6}" type="pres">
      <dgm:prSet presAssocID="{39DA1792-8C13-4B22-839D-F1CB456963C6}" presName="level2hierChild" presStyleCnt="0"/>
      <dgm:spPr/>
    </dgm:pt>
    <dgm:pt modelId="{FF58E13E-7531-42E8-ACDC-08250766D496}" type="pres">
      <dgm:prSet presAssocID="{A4C2F048-7D3A-438A-ABDC-BD284463139F}" presName="conn2-1" presStyleLbl="parChTrans1D2" presStyleIdx="0" presStyleCnt="3"/>
      <dgm:spPr/>
      <dgm:t>
        <a:bodyPr/>
        <a:lstStyle/>
        <a:p>
          <a:endParaRPr lang="es-ES"/>
        </a:p>
      </dgm:t>
    </dgm:pt>
    <dgm:pt modelId="{7DD032D5-3CAE-4D01-B4BD-5A7A2691B90A}" type="pres">
      <dgm:prSet presAssocID="{A4C2F048-7D3A-438A-ABDC-BD284463139F}" presName="connTx" presStyleLbl="parChTrans1D2" presStyleIdx="0" presStyleCnt="3"/>
      <dgm:spPr/>
      <dgm:t>
        <a:bodyPr/>
        <a:lstStyle/>
        <a:p>
          <a:endParaRPr lang="es-ES"/>
        </a:p>
      </dgm:t>
    </dgm:pt>
    <dgm:pt modelId="{1F42CC8E-D8AD-452A-B25C-EFE4B315CF7F}" type="pres">
      <dgm:prSet presAssocID="{D3EC7B0F-3B06-4EF0-8B93-95BAE784FF6D}" presName="root2" presStyleCnt="0"/>
      <dgm:spPr/>
    </dgm:pt>
    <dgm:pt modelId="{C8E8416C-66A9-4061-B9C5-486C4EDC6853}" type="pres">
      <dgm:prSet presAssocID="{D3EC7B0F-3B06-4EF0-8B93-95BAE784FF6D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E26B439-78A5-4F9C-B900-817BBDB5FDEF}" type="pres">
      <dgm:prSet presAssocID="{D3EC7B0F-3B06-4EF0-8B93-95BAE784FF6D}" presName="level3hierChild" presStyleCnt="0"/>
      <dgm:spPr/>
    </dgm:pt>
    <dgm:pt modelId="{7BB27EE6-2D47-4EE9-A9D8-7AE433F46EBF}" type="pres">
      <dgm:prSet presAssocID="{A838A0F6-4A20-4D37-9870-16FAB99B3E16}" presName="conn2-1" presStyleLbl="parChTrans1D3" presStyleIdx="0" presStyleCnt="3"/>
      <dgm:spPr/>
      <dgm:t>
        <a:bodyPr/>
        <a:lstStyle/>
        <a:p>
          <a:endParaRPr lang="es-ES"/>
        </a:p>
      </dgm:t>
    </dgm:pt>
    <dgm:pt modelId="{E5A63A92-E70E-4D7C-8516-5189C3C306B4}" type="pres">
      <dgm:prSet presAssocID="{A838A0F6-4A20-4D37-9870-16FAB99B3E16}" presName="connTx" presStyleLbl="parChTrans1D3" presStyleIdx="0" presStyleCnt="3"/>
      <dgm:spPr/>
      <dgm:t>
        <a:bodyPr/>
        <a:lstStyle/>
        <a:p>
          <a:endParaRPr lang="es-ES"/>
        </a:p>
      </dgm:t>
    </dgm:pt>
    <dgm:pt modelId="{C36B3CE5-45FC-49D6-9BE2-F292BA7251AE}" type="pres">
      <dgm:prSet presAssocID="{C8A0B19A-1CF6-4A53-A10D-2AA5B2492A1A}" presName="root2" presStyleCnt="0"/>
      <dgm:spPr/>
    </dgm:pt>
    <dgm:pt modelId="{772C79E4-844E-46B9-AF20-6F81FCAFDC99}" type="pres">
      <dgm:prSet presAssocID="{C8A0B19A-1CF6-4A53-A10D-2AA5B2492A1A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A6B59B9-1EB4-4ABB-B97E-62774410E479}" type="pres">
      <dgm:prSet presAssocID="{C8A0B19A-1CF6-4A53-A10D-2AA5B2492A1A}" presName="level3hierChild" presStyleCnt="0"/>
      <dgm:spPr/>
    </dgm:pt>
    <dgm:pt modelId="{0298EE18-0575-4069-85A8-ABA1DFBAF012}" type="pres">
      <dgm:prSet presAssocID="{D0B795BF-D34B-411F-B79D-63CD99FCF905}" presName="conn2-1" presStyleLbl="parChTrans1D2" presStyleIdx="1" presStyleCnt="3"/>
      <dgm:spPr/>
      <dgm:t>
        <a:bodyPr/>
        <a:lstStyle/>
        <a:p>
          <a:endParaRPr lang="es-ES"/>
        </a:p>
      </dgm:t>
    </dgm:pt>
    <dgm:pt modelId="{496040D8-3EEE-4352-A561-EF2B866790F6}" type="pres">
      <dgm:prSet presAssocID="{D0B795BF-D34B-411F-B79D-63CD99FCF905}" presName="connTx" presStyleLbl="parChTrans1D2" presStyleIdx="1" presStyleCnt="3"/>
      <dgm:spPr/>
      <dgm:t>
        <a:bodyPr/>
        <a:lstStyle/>
        <a:p>
          <a:endParaRPr lang="es-ES"/>
        </a:p>
      </dgm:t>
    </dgm:pt>
    <dgm:pt modelId="{E25A4778-BF98-4DDD-8094-78A4A3886C2E}" type="pres">
      <dgm:prSet presAssocID="{7772CB7D-54F4-4F79-9967-6F95AE4E400E}" presName="root2" presStyleCnt="0"/>
      <dgm:spPr/>
    </dgm:pt>
    <dgm:pt modelId="{D2D45842-EA02-45AC-BA2E-6AB69773BB41}" type="pres">
      <dgm:prSet presAssocID="{7772CB7D-54F4-4F79-9967-6F95AE4E400E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99EDF2A-74A4-4923-AFD1-2F2D01CF6F44}" type="pres">
      <dgm:prSet presAssocID="{7772CB7D-54F4-4F79-9967-6F95AE4E400E}" presName="level3hierChild" presStyleCnt="0"/>
      <dgm:spPr/>
    </dgm:pt>
    <dgm:pt modelId="{C60532C0-9395-4BA2-9E93-F77A500B210D}" type="pres">
      <dgm:prSet presAssocID="{B1274322-70C8-40E3-9D30-4ECE38AF733E}" presName="conn2-1" presStyleLbl="parChTrans1D3" presStyleIdx="1" presStyleCnt="3"/>
      <dgm:spPr/>
      <dgm:t>
        <a:bodyPr/>
        <a:lstStyle/>
        <a:p>
          <a:endParaRPr lang="es-ES"/>
        </a:p>
      </dgm:t>
    </dgm:pt>
    <dgm:pt modelId="{26A7A4B6-FAA1-480E-B5A7-91EFD448372D}" type="pres">
      <dgm:prSet presAssocID="{B1274322-70C8-40E3-9D30-4ECE38AF733E}" presName="connTx" presStyleLbl="parChTrans1D3" presStyleIdx="1" presStyleCnt="3"/>
      <dgm:spPr/>
      <dgm:t>
        <a:bodyPr/>
        <a:lstStyle/>
        <a:p>
          <a:endParaRPr lang="es-ES"/>
        </a:p>
      </dgm:t>
    </dgm:pt>
    <dgm:pt modelId="{DA3D0FC6-0555-42AA-B3F7-CC887DFEEDA6}" type="pres">
      <dgm:prSet presAssocID="{0EC5D3DC-7B43-4CFB-AF37-FEF2B629F519}" presName="root2" presStyleCnt="0"/>
      <dgm:spPr/>
    </dgm:pt>
    <dgm:pt modelId="{6A2CFF52-C9E5-47A6-AAEB-578297B3E69E}" type="pres">
      <dgm:prSet presAssocID="{0EC5D3DC-7B43-4CFB-AF37-FEF2B629F519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E347005-48DA-47D8-B97B-11A83E936E69}" type="pres">
      <dgm:prSet presAssocID="{0EC5D3DC-7B43-4CFB-AF37-FEF2B629F519}" presName="level3hierChild" presStyleCnt="0"/>
      <dgm:spPr/>
    </dgm:pt>
    <dgm:pt modelId="{359ED0CF-E3BF-4050-AA5F-16A5E1B163F2}" type="pres">
      <dgm:prSet presAssocID="{A5DC3E45-36EF-4155-939B-8867A640BF8C}" presName="conn2-1" presStyleLbl="parChTrans1D2" presStyleIdx="2" presStyleCnt="3"/>
      <dgm:spPr/>
      <dgm:t>
        <a:bodyPr/>
        <a:lstStyle/>
        <a:p>
          <a:endParaRPr lang="es-ES"/>
        </a:p>
      </dgm:t>
    </dgm:pt>
    <dgm:pt modelId="{1CB95085-4EDE-4CFF-9025-776DB9F136C8}" type="pres">
      <dgm:prSet presAssocID="{A5DC3E45-36EF-4155-939B-8867A640BF8C}" presName="connTx" presStyleLbl="parChTrans1D2" presStyleIdx="2" presStyleCnt="3"/>
      <dgm:spPr/>
      <dgm:t>
        <a:bodyPr/>
        <a:lstStyle/>
        <a:p>
          <a:endParaRPr lang="es-ES"/>
        </a:p>
      </dgm:t>
    </dgm:pt>
    <dgm:pt modelId="{4EC2B73E-5BBC-46C1-93CC-1805406ED779}" type="pres">
      <dgm:prSet presAssocID="{756A80B7-6FB5-4D59-9620-1EBA02DD1381}" presName="root2" presStyleCnt="0"/>
      <dgm:spPr/>
    </dgm:pt>
    <dgm:pt modelId="{D9755C76-7AA5-44C4-BC95-C8B6BA28919E}" type="pres">
      <dgm:prSet presAssocID="{756A80B7-6FB5-4D59-9620-1EBA02DD1381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CC73D9E-7D2F-40B3-831D-4D0E1148FBE2}" type="pres">
      <dgm:prSet presAssocID="{756A80B7-6FB5-4D59-9620-1EBA02DD1381}" presName="level3hierChild" presStyleCnt="0"/>
      <dgm:spPr/>
    </dgm:pt>
    <dgm:pt modelId="{191209AF-5B58-4A33-A763-D074EFA0FCBE}" type="pres">
      <dgm:prSet presAssocID="{524BA936-D822-412D-8675-547021B889BB}" presName="conn2-1" presStyleLbl="parChTrans1D3" presStyleIdx="2" presStyleCnt="3"/>
      <dgm:spPr/>
      <dgm:t>
        <a:bodyPr/>
        <a:lstStyle/>
        <a:p>
          <a:endParaRPr lang="es-ES"/>
        </a:p>
      </dgm:t>
    </dgm:pt>
    <dgm:pt modelId="{EF013230-BD4B-4E4E-8CED-3A428A9FE15C}" type="pres">
      <dgm:prSet presAssocID="{524BA936-D822-412D-8675-547021B889BB}" presName="connTx" presStyleLbl="parChTrans1D3" presStyleIdx="2" presStyleCnt="3"/>
      <dgm:spPr/>
      <dgm:t>
        <a:bodyPr/>
        <a:lstStyle/>
        <a:p>
          <a:endParaRPr lang="es-ES"/>
        </a:p>
      </dgm:t>
    </dgm:pt>
    <dgm:pt modelId="{FE697185-C36E-43CD-BB30-F144D2800A31}" type="pres">
      <dgm:prSet presAssocID="{0B1A6E24-171C-439E-8F1B-F15AA6542F82}" presName="root2" presStyleCnt="0"/>
      <dgm:spPr/>
    </dgm:pt>
    <dgm:pt modelId="{226F31FA-FD5E-4BD6-95FE-A90D821BA097}" type="pres">
      <dgm:prSet presAssocID="{0B1A6E24-171C-439E-8F1B-F15AA6542F82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DE5F0B9-1B4C-4913-A66F-39BE359A658D}" type="pres">
      <dgm:prSet presAssocID="{0B1A6E24-171C-439E-8F1B-F15AA6542F82}" presName="level3hierChild" presStyleCnt="0"/>
      <dgm:spPr/>
    </dgm:pt>
  </dgm:ptLst>
  <dgm:cxnLst>
    <dgm:cxn modelId="{D7DE0CC1-7248-4644-9BEB-C8417EF9053C}" type="presOf" srcId="{524BA936-D822-412D-8675-547021B889BB}" destId="{EF013230-BD4B-4E4E-8CED-3A428A9FE15C}" srcOrd="1" destOrd="0" presId="urn:microsoft.com/office/officeart/2008/layout/HorizontalMultiLevelHierarchy"/>
    <dgm:cxn modelId="{43ED4992-6155-4908-A042-6065F939D063}" type="presOf" srcId="{D0B795BF-D34B-411F-B79D-63CD99FCF905}" destId="{0298EE18-0575-4069-85A8-ABA1DFBAF012}" srcOrd="0" destOrd="0" presId="urn:microsoft.com/office/officeart/2008/layout/HorizontalMultiLevelHierarchy"/>
    <dgm:cxn modelId="{FEE0C727-E094-440B-8224-8374D7BCA5EB}" type="presOf" srcId="{A4C2F048-7D3A-438A-ABDC-BD284463139F}" destId="{FF58E13E-7531-42E8-ACDC-08250766D496}" srcOrd="0" destOrd="0" presId="urn:microsoft.com/office/officeart/2008/layout/HorizontalMultiLevelHierarchy"/>
    <dgm:cxn modelId="{18C16F92-5200-4CBC-BA39-6844688EF8AF}" srcId="{D3EC7B0F-3B06-4EF0-8B93-95BAE784FF6D}" destId="{C8A0B19A-1CF6-4A53-A10D-2AA5B2492A1A}" srcOrd="0" destOrd="0" parTransId="{A838A0F6-4A20-4D37-9870-16FAB99B3E16}" sibTransId="{6F692EFB-62A0-4C01-B4FE-2097527B8411}"/>
    <dgm:cxn modelId="{3AD119C2-0F57-46E4-8C60-BC2B271EDF87}" type="presOf" srcId="{0B1A6E24-171C-439E-8F1B-F15AA6542F82}" destId="{226F31FA-FD5E-4BD6-95FE-A90D821BA097}" srcOrd="0" destOrd="0" presId="urn:microsoft.com/office/officeart/2008/layout/HorizontalMultiLevelHierarchy"/>
    <dgm:cxn modelId="{682D2772-6CC1-4815-A585-5EEE90F365E2}" type="presOf" srcId="{A838A0F6-4A20-4D37-9870-16FAB99B3E16}" destId="{E5A63A92-E70E-4D7C-8516-5189C3C306B4}" srcOrd="1" destOrd="0" presId="urn:microsoft.com/office/officeart/2008/layout/HorizontalMultiLevelHierarchy"/>
    <dgm:cxn modelId="{3E6DE0E4-7A72-4F39-A597-4D4A137B4D15}" type="presOf" srcId="{39DA1792-8C13-4B22-839D-F1CB456963C6}" destId="{25DA0BD1-42EC-4D29-B17C-ECF97E3609AF}" srcOrd="0" destOrd="0" presId="urn:microsoft.com/office/officeart/2008/layout/HorizontalMultiLevelHierarchy"/>
    <dgm:cxn modelId="{DD4DD870-51B5-4CFE-B5D0-AF3B2BF06628}" type="presOf" srcId="{6EC45675-14C6-4091-BC9D-D6E08BE9A098}" destId="{F078FAC6-5B39-43B9-BC82-F4EA32BDF372}" srcOrd="0" destOrd="0" presId="urn:microsoft.com/office/officeart/2008/layout/HorizontalMultiLevelHierarchy"/>
    <dgm:cxn modelId="{EC3C09AF-D39F-4F33-B44F-CFC384947D90}" srcId="{39DA1792-8C13-4B22-839D-F1CB456963C6}" destId="{D3EC7B0F-3B06-4EF0-8B93-95BAE784FF6D}" srcOrd="0" destOrd="0" parTransId="{A4C2F048-7D3A-438A-ABDC-BD284463139F}" sibTransId="{E061825C-3034-4E87-BA6A-83891AD44F89}"/>
    <dgm:cxn modelId="{A6F69D9B-B35B-4996-9F83-6ED411998D1A}" type="presOf" srcId="{B1274322-70C8-40E3-9D30-4ECE38AF733E}" destId="{26A7A4B6-FAA1-480E-B5A7-91EFD448372D}" srcOrd="1" destOrd="0" presId="urn:microsoft.com/office/officeart/2008/layout/HorizontalMultiLevelHierarchy"/>
    <dgm:cxn modelId="{D400B524-5B1A-4BA6-928A-A7C088648D79}" type="presOf" srcId="{A5DC3E45-36EF-4155-939B-8867A640BF8C}" destId="{359ED0CF-E3BF-4050-AA5F-16A5E1B163F2}" srcOrd="0" destOrd="0" presId="urn:microsoft.com/office/officeart/2008/layout/HorizontalMultiLevelHierarchy"/>
    <dgm:cxn modelId="{700CDECC-CDD2-423F-979C-E1470792251A}" type="presOf" srcId="{756A80B7-6FB5-4D59-9620-1EBA02DD1381}" destId="{D9755C76-7AA5-44C4-BC95-C8B6BA28919E}" srcOrd="0" destOrd="0" presId="urn:microsoft.com/office/officeart/2008/layout/HorizontalMultiLevelHierarchy"/>
    <dgm:cxn modelId="{4F1AF9CD-128D-49C5-8BFE-049A5E7E678E}" srcId="{39DA1792-8C13-4B22-839D-F1CB456963C6}" destId="{756A80B7-6FB5-4D59-9620-1EBA02DD1381}" srcOrd="2" destOrd="0" parTransId="{A5DC3E45-36EF-4155-939B-8867A640BF8C}" sibTransId="{DC763E1E-855F-4D28-8E79-077E5B8A2B01}"/>
    <dgm:cxn modelId="{376C31E2-D3B5-4062-B252-2E738450B840}" type="presOf" srcId="{A838A0F6-4A20-4D37-9870-16FAB99B3E16}" destId="{7BB27EE6-2D47-4EE9-A9D8-7AE433F46EBF}" srcOrd="0" destOrd="0" presId="urn:microsoft.com/office/officeart/2008/layout/HorizontalMultiLevelHierarchy"/>
    <dgm:cxn modelId="{B13DDBFE-2EC0-4D44-846F-503B5D19DD27}" srcId="{7772CB7D-54F4-4F79-9967-6F95AE4E400E}" destId="{0EC5D3DC-7B43-4CFB-AF37-FEF2B629F519}" srcOrd="0" destOrd="0" parTransId="{B1274322-70C8-40E3-9D30-4ECE38AF733E}" sibTransId="{DB478E9C-7280-4222-B1A6-D4F37BDDD233}"/>
    <dgm:cxn modelId="{D9D05305-0AB8-405A-9596-F750989B9498}" type="presOf" srcId="{0EC5D3DC-7B43-4CFB-AF37-FEF2B629F519}" destId="{6A2CFF52-C9E5-47A6-AAEB-578297B3E69E}" srcOrd="0" destOrd="0" presId="urn:microsoft.com/office/officeart/2008/layout/HorizontalMultiLevelHierarchy"/>
    <dgm:cxn modelId="{FD41D6AC-FFCB-4BD3-9B45-3505C022C054}" type="presOf" srcId="{A5DC3E45-36EF-4155-939B-8867A640BF8C}" destId="{1CB95085-4EDE-4CFF-9025-776DB9F136C8}" srcOrd="1" destOrd="0" presId="urn:microsoft.com/office/officeart/2008/layout/HorizontalMultiLevelHierarchy"/>
    <dgm:cxn modelId="{2F71309D-DA4E-4732-9F9C-9BE2ED426450}" srcId="{756A80B7-6FB5-4D59-9620-1EBA02DD1381}" destId="{0B1A6E24-171C-439E-8F1B-F15AA6542F82}" srcOrd="0" destOrd="0" parTransId="{524BA936-D822-412D-8675-547021B889BB}" sibTransId="{3A448CB9-8876-4D89-93F9-0D0E256DE865}"/>
    <dgm:cxn modelId="{418B23A5-1EF3-4BE3-A363-8A3564CEA633}" type="presOf" srcId="{D3EC7B0F-3B06-4EF0-8B93-95BAE784FF6D}" destId="{C8E8416C-66A9-4061-B9C5-486C4EDC6853}" srcOrd="0" destOrd="0" presId="urn:microsoft.com/office/officeart/2008/layout/HorizontalMultiLevelHierarchy"/>
    <dgm:cxn modelId="{429119EB-72FF-44EC-8E0D-29F8E97E4551}" type="presOf" srcId="{C8A0B19A-1CF6-4A53-A10D-2AA5B2492A1A}" destId="{772C79E4-844E-46B9-AF20-6F81FCAFDC99}" srcOrd="0" destOrd="0" presId="urn:microsoft.com/office/officeart/2008/layout/HorizontalMultiLevelHierarchy"/>
    <dgm:cxn modelId="{C2FB4721-D232-4365-9ED8-93D4EAC290CD}" srcId="{39DA1792-8C13-4B22-839D-F1CB456963C6}" destId="{7772CB7D-54F4-4F79-9967-6F95AE4E400E}" srcOrd="1" destOrd="0" parTransId="{D0B795BF-D34B-411F-B79D-63CD99FCF905}" sibTransId="{42D3FC6E-1E1C-4E65-8570-2BB0D39578B6}"/>
    <dgm:cxn modelId="{8E0DA552-EE5D-42EC-84AC-2CDDE46D2CD7}" type="presOf" srcId="{7772CB7D-54F4-4F79-9967-6F95AE4E400E}" destId="{D2D45842-EA02-45AC-BA2E-6AB69773BB41}" srcOrd="0" destOrd="0" presId="urn:microsoft.com/office/officeart/2008/layout/HorizontalMultiLevelHierarchy"/>
    <dgm:cxn modelId="{9EEC4D02-04F0-4F8E-8012-B5A5D37ADCA3}" type="presOf" srcId="{D0B795BF-D34B-411F-B79D-63CD99FCF905}" destId="{496040D8-3EEE-4352-A561-EF2B866790F6}" srcOrd="1" destOrd="0" presId="urn:microsoft.com/office/officeart/2008/layout/HorizontalMultiLevelHierarchy"/>
    <dgm:cxn modelId="{693BBA3B-5FB7-49F1-B03D-0036483BDDA1}" type="presOf" srcId="{A4C2F048-7D3A-438A-ABDC-BD284463139F}" destId="{7DD032D5-3CAE-4D01-B4BD-5A7A2691B90A}" srcOrd="1" destOrd="0" presId="urn:microsoft.com/office/officeart/2008/layout/HorizontalMultiLevelHierarchy"/>
    <dgm:cxn modelId="{0DAA1F0D-9A0D-4277-8418-588C7C10DCBB}" type="presOf" srcId="{524BA936-D822-412D-8675-547021B889BB}" destId="{191209AF-5B58-4A33-A763-D074EFA0FCBE}" srcOrd="0" destOrd="0" presId="urn:microsoft.com/office/officeart/2008/layout/HorizontalMultiLevelHierarchy"/>
    <dgm:cxn modelId="{90278D08-A450-4F6D-8701-64700C8B343B}" type="presOf" srcId="{B1274322-70C8-40E3-9D30-4ECE38AF733E}" destId="{C60532C0-9395-4BA2-9E93-F77A500B210D}" srcOrd="0" destOrd="0" presId="urn:microsoft.com/office/officeart/2008/layout/HorizontalMultiLevelHierarchy"/>
    <dgm:cxn modelId="{8ABBC590-76B4-4016-950D-573EA85CF4D0}" srcId="{6EC45675-14C6-4091-BC9D-D6E08BE9A098}" destId="{39DA1792-8C13-4B22-839D-F1CB456963C6}" srcOrd="0" destOrd="0" parTransId="{75C5F445-00F7-4568-9518-BE8943B0783A}" sibTransId="{3CDDCF3F-AD23-4D87-8D03-149707064EFB}"/>
    <dgm:cxn modelId="{C1C02B67-C27A-4DF3-87CA-39D3EAB18FAB}" type="presParOf" srcId="{F078FAC6-5B39-43B9-BC82-F4EA32BDF372}" destId="{D6ADD7FB-EDC0-4F41-9515-B47978F439B9}" srcOrd="0" destOrd="0" presId="urn:microsoft.com/office/officeart/2008/layout/HorizontalMultiLevelHierarchy"/>
    <dgm:cxn modelId="{D1100EC8-0639-4733-BCC5-7AB01674CF3C}" type="presParOf" srcId="{D6ADD7FB-EDC0-4F41-9515-B47978F439B9}" destId="{25DA0BD1-42EC-4D29-B17C-ECF97E3609AF}" srcOrd="0" destOrd="0" presId="urn:microsoft.com/office/officeart/2008/layout/HorizontalMultiLevelHierarchy"/>
    <dgm:cxn modelId="{29FD47C1-3BB2-4F1A-9954-05CACA984C6F}" type="presParOf" srcId="{D6ADD7FB-EDC0-4F41-9515-B47978F439B9}" destId="{F38AD4F1-61E5-4576-83FF-1E715B8DCFA6}" srcOrd="1" destOrd="0" presId="urn:microsoft.com/office/officeart/2008/layout/HorizontalMultiLevelHierarchy"/>
    <dgm:cxn modelId="{0045A96F-9D2D-4176-A55B-88062E434DD0}" type="presParOf" srcId="{F38AD4F1-61E5-4576-83FF-1E715B8DCFA6}" destId="{FF58E13E-7531-42E8-ACDC-08250766D496}" srcOrd="0" destOrd="0" presId="urn:microsoft.com/office/officeart/2008/layout/HorizontalMultiLevelHierarchy"/>
    <dgm:cxn modelId="{B5173A0C-A90E-4F5F-AD32-6154643AA85E}" type="presParOf" srcId="{FF58E13E-7531-42E8-ACDC-08250766D496}" destId="{7DD032D5-3CAE-4D01-B4BD-5A7A2691B90A}" srcOrd="0" destOrd="0" presId="urn:microsoft.com/office/officeart/2008/layout/HorizontalMultiLevelHierarchy"/>
    <dgm:cxn modelId="{26816A42-727F-4292-8306-E218BF96E627}" type="presParOf" srcId="{F38AD4F1-61E5-4576-83FF-1E715B8DCFA6}" destId="{1F42CC8E-D8AD-452A-B25C-EFE4B315CF7F}" srcOrd="1" destOrd="0" presId="urn:microsoft.com/office/officeart/2008/layout/HorizontalMultiLevelHierarchy"/>
    <dgm:cxn modelId="{C13491A9-3DC7-420E-904E-C05A7E4923F5}" type="presParOf" srcId="{1F42CC8E-D8AD-452A-B25C-EFE4B315CF7F}" destId="{C8E8416C-66A9-4061-B9C5-486C4EDC6853}" srcOrd="0" destOrd="0" presId="urn:microsoft.com/office/officeart/2008/layout/HorizontalMultiLevelHierarchy"/>
    <dgm:cxn modelId="{17EB1002-FC89-41B2-B859-3F30FB780A06}" type="presParOf" srcId="{1F42CC8E-D8AD-452A-B25C-EFE4B315CF7F}" destId="{0E26B439-78A5-4F9C-B900-817BBDB5FDEF}" srcOrd="1" destOrd="0" presId="urn:microsoft.com/office/officeart/2008/layout/HorizontalMultiLevelHierarchy"/>
    <dgm:cxn modelId="{272CDE56-E09E-4856-A160-7D4ACE46D386}" type="presParOf" srcId="{0E26B439-78A5-4F9C-B900-817BBDB5FDEF}" destId="{7BB27EE6-2D47-4EE9-A9D8-7AE433F46EBF}" srcOrd="0" destOrd="0" presId="urn:microsoft.com/office/officeart/2008/layout/HorizontalMultiLevelHierarchy"/>
    <dgm:cxn modelId="{49DC6C98-8F21-461C-8EA0-91546287D235}" type="presParOf" srcId="{7BB27EE6-2D47-4EE9-A9D8-7AE433F46EBF}" destId="{E5A63A92-E70E-4D7C-8516-5189C3C306B4}" srcOrd="0" destOrd="0" presId="urn:microsoft.com/office/officeart/2008/layout/HorizontalMultiLevelHierarchy"/>
    <dgm:cxn modelId="{1DB35276-25E5-4572-8697-489AEC8C0603}" type="presParOf" srcId="{0E26B439-78A5-4F9C-B900-817BBDB5FDEF}" destId="{C36B3CE5-45FC-49D6-9BE2-F292BA7251AE}" srcOrd="1" destOrd="0" presId="urn:microsoft.com/office/officeart/2008/layout/HorizontalMultiLevelHierarchy"/>
    <dgm:cxn modelId="{692F7F95-D048-4958-BB23-E68A63F44415}" type="presParOf" srcId="{C36B3CE5-45FC-49D6-9BE2-F292BA7251AE}" destId="{772C79E4-844E-46B9-AF20-6F81FCAFDC99}" srcOrd="0" destOrd="0" presId="urn:microsoft.com/office/officeart/2008/layout/HorizontalMultiLevelHierarchy"/>
    <dgm:cxn modelId="{F48B819C-F099-4F9D-A724-566B27777319}" type="presParOf" srcId="{C36B3CE5-45FC-49D6-9BE2-F292BA7251AE}" destId="{EA6B59B9-1EB4-4ABB-B97E-62774410E479}" srcOrd="1" destOrd="0" presId="urn:microsoft.com/office/officeart/2008/layout/HorizontalMultiLevelHierarchy"/>
    <dgm:cxn modelId="{13711482-148F-4D05-89AF-C6D2790A4451}" type="presParOf" srcId="{F38AD4F1-61E5-4576-83FF-1E715B8DCFA6}" destId="{0298EE18-0575-4069-85A8-ABA1DFBAF012}" srcOrd="2" destOrd="0" presId="urn:microsoft.com/office/officeart/2008/layout/HorizontalMultiLevelHierarchy"/>
    <dgm:cxn modelId="{45C57615-03EA-476E-96F8-47D5B4CC314A}" type="presParOf" srcId="{0298EE18-0575-4069-85A8-ABA1DFBAF012}" destId="{496040D8-3EEE-4352-A561-EF2B866790F6}" srcOrd="0" destOrd="0" presId="urn:microsoft.com/office/officeart/2008/layout/HorizontalMultiLevelHierarchy"/>
    <dgm:cxn modelId="{3C856123-F978-44DE-9227-20274EC12E9F}" type="presParOf" srcId="{F38AD4F1-61E5-4576-83FF-1E715B8DCFA6}" destId="{E25A4778-BF98-4DDD-8094-78A4A3886C2E}" srcOrd="3" destOrd="0" presId="urn:microsoft.com/office/officeart/2008/layout/HorizontalMultiLevelHierarchy"/>
    <dgm:cxn modelId="{5DCDBF09-184D-47F1-9B37-714CC1CE96E8}" type="presParOf" srcId="{E25A4778-BF98-4DDD-8094-78A4A3886C2E}" destId="{D2D45842-EA02-45AC-BA2E-6AB69773BB41}" srcOrd="0" destOrd="0" presId="urn:microsoft.com/office/officeart/2008/layout/HorizontalMultiLevelHierarchy"/>
    <dgm:cxn modelId="{B2BB3E70-DD76-44EA-A446-2E00F97583B8}" type="presParOf" srcId="{E25A4778-BF98-4DDD-8094-78A4A3886C2E}" destId="{799EDF2A-74A4-4923-AFD1-2F2D01CF6F44}" srcOrd="1" destOrd="0" presId="urn:microsoft.com/office/officeart/2008/layout/HorizontalMultiLevelHierarchy"/>
    <dgm:cxn modelId="{21D00518-FF74-4E78-BB0B-4140A75E7876}" type="presParOf" srcId="{799EDF2A-74A4-4923-AFD1-2F2D01CF6F44}" destId="{C60532C0-9395-4BA2-9E93-F77A500B210D}" srcOrd="0" destOrd="0" presId="urn:microsoft.com/office/officeart/2008/layout/HorizontalMultiLevelHierarchy"/>
    <dgm:cxn modelId="{E9A454CF-6F4A-43C8-8E3C-75A1816386FA}" type="presParOf" srcId="{C60532C0-9395-4BA2-9E93-F77A500B210D}" destId="{26A7A4B6-FAA1-480E-B5A7-91EFD448372D}" srcOrd="0" destOrd="0" presId="urn:microsoft.com/office/officeart/2008/layout/HorizontalMultiLevelHierarchy"/>
    <dgm:cxn modelId="{F8E76819-952B-4C41-9DA1-960355D231F5}" type="presParOf" srcId="{799EDF2A-74A4-4923-AFD1-2F2D01CF6F44}" destId="{DA3D0FC6-0555-42AA-B3F7-CC887DFEEDA6}" srcOrd="1" destOrd="0" presId="urn:microsoft.com/office/officeart/2008/layout/HorizontalMultiLevelHierarchy"/>
    <dgm:cxn modelId="{4931676D-BA1D-472E-A03E-78A8A17554F8}" type="presParOf" srcId="{DA3D0FC6-0555-42AA-B3F7-CC887DFEEDA6}" destId="{6A2CFF52-C9E5-47A6-AAEB-578297B3E69E}" srcOrd="0" destOrd="0" presId="urn:microsoft.com/office/officeart/2008/layout/HorizontalMultiLevelHierarchy"/>
    <dgm:cxn modelId="{F2F8A088-787D-4F3C-8920-94E4D9A2FFF8}" type="presParOf" srcId="{DA3D0FC6-0555-42AA-B3F7-CC887DFEEDA6}" destId="{8E347005-48DA-47D8-B97B-11A83E936E69}" srcOrd="1" destOrd="0" presId="urn:microsoft.com/office/officeart/2008/layout/HorizontalMultiLevelHierarchy"/>
    <dgm:cxn modelId="{656CAFB8-9C86-4041-B9C4-093E52A35C1C}" type="presParOf" srcId="{F38AD4F1-61E5-4576-83FF-1E715B8DCFA6}" destId="{359ED0CF-E3BF-4050-AA5F-16A5E1B163F2}" srcOrd="4" destOrd="0" presId="urn:microsoft.com/office/officeart/2008/layout/HorizontalMultiLevelHierarchy"/>
    <dgm:cxn modelId="{73F868F8-46E4-4967-99F1-D9B5BDDBBF28}" type="presParOf" srcId="{359ED0CF-E3BF-4050-AA5F-16A5E1B163F2}" destId="{1CB95085-4EDE-4CFF-9025-776DB9F136C8}" srcOrd="0" destOrd="0" presId="urn:microsoft.com/office/officeart/2008/layout/HorizontalMultiLevelHierarchy"/>
    <dgm:cxn modelId="{803C2245-FC39-4C7E-AC9F-37114EEA8E85}" type="presParOf" srcId="{F38AD4F1-61E5-4576-83FF-1E715B8DCFA6}" destId="{4EC2B73E-5BBC-46C1-93CC-1805406ED779}" srcOrd="5" destOrd="0" presId="urn:microsoft.com/office/officeart/2008/layout/HorizontalMultiLevelHierarchy"/>
    <dgm:cxn modelId="{60999DD7-72F3-4021-9362-B7ADF20CC700}" type="presParOf" srcId="{4EC2B73E-5BBC-46C1-93CC-1805406ED779}" destId="{D9755C76-7AA5-44C4-BC95-C8B6BA28919E}" srcOrd="0" destOrd="0" presId="urn:microsoft.com/office/officeart/2008/layout/HorizontalMultiLevelHierarchy"/>
    <dgm:cxn modelId="{2D97748F-F66A-4C22-9939-BA1E023DB2BA}" type="presParOf" srcId="{4EC2B73E-5BBC-46C1-93CC-1805406ED779}" destId="{2CC73D9E-7D2F-40B3-831D-4D0E1148FBE2}" srcOrd="1" destOrd="0" presId="urn:microsoft.com/office/officeart/2008/layout/HorizontalMultiLevelHierarchy"/>
    <dgm:cxn modelId="{C6AD43B2-07B6-48B4-8F4E-2AB76A2F030D}" type="presParOf" srcId="{2CC73D9E-7D2F-40B3-831D-4D0E1148FBE2}" destId="{191209AF-5B58-4A33-A763-D074EFA0FCBE}" srcOrd="0" destOrd="0" presId="urn:microsoft.com/office/officeart/2008/layout/HorizontalMultiLevelHierarchy"/>
    <dgm:cxn modelId="{43E621DB-F936-4E12-ADBD-0426BC803091}" type="presParOf" srcId="{191209AF-5B58-4A33-A763-D074EFA0FCBE}" destId="{EF013230-BD4B-4E4E-8CED-3A428A9FE15C}" srcOrd="0" destOrd="0" presId="urn:microsoft.com/office/officeart/2008/layout/HorizontalMultiLevelHierarchy"/>
    <dgm:cxn modelId="{4D2FEFDB-6850-4BD5-B445-5166D4187DC4}" type="presParOf" srcId="{2CC73D9E-7D2F-40B3-831D-4D0E1148FBE2}" destId="{FE697185-C36E-43CD-BB30-F144D2800A31}" srcOrd="1" destOrd="0" presId="urn:microsoft.com/office/officeart/2008/layout/HorizontalMultiLevelHierarchy"/>
    <dgm:cxn modelId="{3420001E-6C7E-49DE-9E4F-EF616825A2B8}" type="presParOf" srcId="{FE697185-C36E-43CD-BB30-F144D2800A31}" destId="{226F31FA-FD5E-4BD6-95FE-A90D821BA097}" srcOrd="0" destOrd="0" presId="urn:microsoft.com/office/officeart/2008/layout/HorizontalMultiLevelHierarchy"/>
    <dgm:cxn modelId="{16587A6D-6C01-46A4-85E0-0963F9E85FBD}" type="presParOf" srcId="{FE697185-C36E-43CD-BB30-F144D2800A31}" destId="{CDE5F0B9-1B4C-4913-A66F-39BE359A658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C03ABD7-7526-4507-BBB5-AB24A579AFE0}" type="doc">
      <dgm:prSet loTypeId="urn:microsoft.com/office/officeart/2005/8/layout/vList5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37AC3C07-2910-4E2A-9D9A-BAF86335DB84}">
      <dgm:prSet phldrT="[Texto]"/>
      <dgm:spPr/>
      <dgm:t>
        <a:bodyPr/>
        <a:lstStyle/>
        <a:p>
          <a:r>
            <a:rPr lang="es-MX" dirty="0" smtClean="0"/>
            <a:t>Dirección</a:t>
          </a:r>
          <a:endParaRPr lang="es-MX" dirty="0"/>
        </a:p>
      </dgm:t>
    </dgm:pt>
    <dgm:pt modelId="{B23C7258-D3C2-4E00-830A-8B95AF347816}" type="parTrans" cxnId="{D8216B3C-B6D5-4A3B-97B4-F2D0775DE2F9}">
      <dgm:prSet/>
      <dgm:spPr/>
      <dgm:t>
        <a:bodyPr/>
        <a:lstStyle/>
        <a:p>
          <a:endParaRPr lang="es-MX"/>
        </a:p>
      </dgm:t>
    </dgm:pt>
    <dgm:pt modelId="{23A2FC54-ED9D-4A0D-A8AB-E741F5F0EA45}" type="sibTrans" cxnId="{D8216B3C-B6D5-4A3B-97B4-F2D0775DE2F9}">
      <dgm:prSet/>
      <dgm:spPr/>
      <dgm:t>
        <a:bodyPr/>
        <a:lstStyle/>
        <a:p>
          <a:endParaRPr lang="es-MX"/>
        </a:p>
      </dgm:t>
    </dgm:pt>
    <dgm:pt modelId="{D16F404F-8C9F-4595-BEC7-D3C175EC599B}">
      <dgm:prSet phldrT="[Texto]"/>
      <dgm:spPr/>
      <dgm:t>
        <a:bodyPr/>
        <a:lstStyle/>
        <a:p>
          <a:r>
            <a:rPr lang="es-MX" dirty="0" smtClean="0"/>
            <a:t>Exige a los dirigentes conocer los principios de organización</a:t>
          </a:r>
          <a:endParaRPr lang="es-MX" dirty="0"/>
        </a:p>
      </dgm:t>
    </dgm:pt>
    <dgm:pt modelId="{8B8404BF-EB35-4525-91F7-29AC25228373}" type="parTrans" cxnId="{C65188DD-407F-49C5-873E-5AE3CB995307}">
      <dgm:prSet/>
      <dgm:spPr/>
      <dgm:t>
        <a:bodyPr/>
        <a:lstStyle/>
        <a:p>
          <a:endParaRPr lang="es-MX"/>
        </a:p>
      </dgm:t>
    </dgm:pt>
    <dgm:pt modelId="{1F260998-5F77-4EEB-AC73-71E047708BDF}" type="sibTrans" cxnId="{C65188DD-407F-49C5-873E-5AE3CB995307}">
      <dgm:prSet/>
      <dgm:spPr/>
      <dgm:t>
        <a:bodyPr/>
        <a:lstStyle/>
        <a:p>
          <a:endParaRPr lang="es-MX"/>
        </a:p>
      </dgm:t>
    </dgm:pt>
    <dgm:pt modelId="{6B4FDE0A-D822-4D00-ACBE-4F12A87258E5}">
      <dgm:prSet phldrT="[Texto]"/>
      <dgm:spPr/>
      <dgm:t>
        <a:bodyPr/>
        <a:lstStyle/>
        <a:p>
          <a:r>
            <a:rPr lang="es-MX" dirty="0" smtClean="0"/>
            <a:t>Exige cualidades físicas, características de los líderes </a:t>
          </a:r>
          <a:endParaRPr lang="es-MX" dirty="0"/>
        </a:p>
      </dgm:t>
    </dgm:pt>
    <dgm:pt modelId="{BC307B30-6595-4360-B391-22A70DA7902D}" type="parTrans" cxnId="{21EC89C1-0797-4DBC-B3C9-D3A7AF4F5971}">
      <dgm:prSet/>
      <dgm:spPr/>
      <dgm:t>
        <a:bodyPr/>
        <a:lstStyle/>
        <a:p>
          <a:endParaRPr lang="es-MX"/>
        </a:p>
      </dgm:t>
    </dgm:pt>
    <dgm:pt modelId="{ADFA2497-1182-4D44-836F-958D4200A367}" type="sibTrans" cxnId="{21EC89C1-0797-4DBC-B3C9-D3A7AF4F5971}">
      <dgm:prSet/>
      <dgm:spPr/>
      <dgm:t>
        <a:bodyPr/>
        <a:lstStyle/>
        <a:p>
          <a:endParaRPr lang="es-MX"/>
        </a:p>
      </dgm:t>
    </dgm:pt>
    <dgm:pt modelId="{BD6FB323-EA46-49D8-A37A-C6DD354971EE}">
      <dgm:prSet phldrT="[Texto]"/>
      <dgm:spPr/>
      <dgm:t>
        <a:bodyPr/>
        <a:lstStyle/>
        <a:p>
          <a:r>
            <a:rPr lang="es-MX" dirty="0" smtClean="0"/>
            <a:t>Delegación </a:t>
          </a:r>
          <a:endParaRPr lang="es-MX" dirty="0"/>
        </a:p>
      </dgm:t>
    </dgm:pt>
    <dgm:pt modelId="{5D3C971F-EB58-493A-8AB8-8CC6340497D8}" type="parTrans" cxnId="{68CE6BF0-78CB-4135-9B20-340798136338}">
      <dgm:prSet/>
      <dgm:spPr/>
      <dgm:t>
        <a:bodyPr/>
        <a:lstStyle/>
        <a:p>
          <a:endParaRPr lang="es-MX"/>
        </a:p>
      </dgm:t>
    </dgm:pt>
    <dgm:pt modelId="{D46B95C3-B460-41BD-9B11-DB7E6E18807F}" type="sibTrans" cxnId="{68CE6BF0-78CB-4135-9B20-340798136338}">
      <dgm:prSet/>
      <dgm:spPr/>
      <dgm:t>
        <a:bodyPr/>
        <a:lstStyle/>
        <a:p>
          <a:endParaRPr lang="es-MX"/>
        </a:p>
      </dgm:t>
    </dgm:pt>
    <dgm:pt modelId="{9A2949C5-AEAD-49A7-8F56-308340AB6139}">
      <dgm:prSet phldrT="[Texto]"/>
      <dgm:spPr/>
      <dgm:t>
        <a:bodyPr/>
        <a:lstStyle/>
        <a:p>
          <a:r>
            <a:rPr lang="es-MX" dirty="0" smtClean="0"/>
            <a:t>Es el centro de todos los procesos de organización formal  </a:t>
          </a:r>
          <a:endParaRPr lang="es-MX" dirty="0"/>
        </a:p>
      </dgm:t>
    </dgm:pt>
    <dgm:pt modelId="{7DBAA842-8884-45CE-BEC9-2B06F5E079CF}" type="parTrans" cxnId="{42EEA545-74E1-4AC2-9BDF-E54F020418C7}">
      <dgm:prSet/>
      <dgm:spPr/>
      <dgm:t>
        <a:bodyPr/>
        <a:lstStyle/>
        <a:p>
          <a:endParaRPr lang="es-MX"/>
        </a:p>
      </dgm:t>
    </dgm:pt>
    <dgm:pt modelId="{A6294526-5594-4604-A4E3-0152A2B5F9B3}" type="sibTrans" cxnId="{42EEA545-74E1-4AC2-9BDF-E54F020418C7}">
      <dgm:prSet/>
      <dgm:spPr/>
      <dgm:t>
        <a:bodyPr/>
        <a:lstStyle/>
        <a:p>
          <a:endParaRPr lang="es-MX"/>
        </a:p>
      </dgm:t>
    </dgm:pt>
    <dgm:pt modelId="{05F60792-3FE0-4D0B-80BA-740E002D4B7F}">
      <dgm:prSet phldrT="[Texto]"/>
      <dgm:spPr/>
      <dgm:t>
        <a:bodyPr/>
        <a:lstStyle/>
        <a:p>
          <a:r>
            <a:rPr lang="es-MX" dirty="0" smtClean="0"/>
            <a:t>El superior sigue siendo responsable de que se haga el trabajo </a:t>
          </a:r>
          <a:endParaRPr lang="es-MX" dirty="0"/>
        </a:p>
      </dgm:t>
    </dgm:pt>
    <dgm:pt modelId="{9239D2B0-D167-4754-AC19-3EF98EB941B9}" type="parTrans" cxnId="{F06430A2-417B-45DF-8363-07D41D7A2A0D}">
      <dgm:prSet/>
      <dgm:spPr/>
      <dgm:t>
        <a:bodyPr/>
        <a:lstStyle/>
        <a:p>
          <a:endParaRPr lang="es-MX"/>
        </a:p>
      </dgm:t>
    </dgm:pt>
    <dgm:pt modelId="{3D810FEE-9C55-4560-AF1B-A821C35BBC56}" type="sibTrans" cxnId="{F06430A2-417B-45DF-8363-07D41D7A2A0D}">
      <dgm:prSet/>
      <dgm:spPr/>
      <dgm:t>
        <a:bodyPr/>
        <a:lstStyle/>
        <a:p>
          <a:endParaRPr lang="es-MX"/>
        </a:p>
      </dgm:t>
    </dgm:pt>
    <dgm:pt modelId="{4F48DAAD-136E-49BE-9F92-50A16405F645}">
      <dgm:prSet phldrT="[Texto]"/>
      <dgm:spPr/>
      <dgm:t>
        <a:bodyPr/>
        <a:lstStyle/>
        <a:p>
          <a:r>
            <a:rPr lang="es-MX" dirty="0" smtClean="0"/>
            <a:t>Definición funcional </a:t>
          </a:r>
          <a:endParaRPr lang="es-MX" dirty="0"/>
        </a:p>
      </dgm:t>
    </dgm:pt>
    <dgm:pt modelId="{D6F75CD0-03EA-4C5C-95BD-0553F18E60A7}" type="parTrans" cxnId="{5886CC4D-41A6-4D40-B775-27A259C9F68B}">
      <dgm:prSet/>
      <dgm:spPr/>
      <dgm:t>
        <a:bodyPr/>
        <a:lstStyle/>
        <a:p>
          <a:endParaRPr lang="es-MX"/>
        </a:p>
      </dgm:t>
    </dgm:pt>
    <dgm:pt modelId="{5CFA1C99-83A0-4B90-AD0A-26E600ACCCF1}" type="sibTrans" cxnId="{5886CC4D-41A6-4D40-B775-27A259C9F68B}">
      <dgm:prSet/>
      <dgm:spPr/>
      <dgm:t>
        <a:bodyPr/>
        <a:lstStyle/>
        <a:p>
          <a:endParaRPr lang="es-MX"/>
        </a:p>
      </dgm:t>
    </dgm:pt>
    <dgm:pt modelId="{ACB9757E-72FA-4B84-B800-101506351672}">
      <dgm:prSet phldrT="[Texto]"/>
      <dgm:spPr/>
      <dgm:t>
        <a:bodyPr/>
        <a:lstStyle/>
        <a:p>
          <a:r>
            <a:rPr lang="es-MX" dirty="0" smtClean="0"/>
            <a:t>Cuando la organización crece la cadena se alarga, sin embargo, su meta u objetivo siempre es el mismo</a:t>
          </a:r>
          <a:endParaRPr lang="es-MX" dirty="0"/>
        </a:p>
      </dgm:t>
    </dgm:pt>
    <dgm:pt modelId="{E49AA9B0-9587-4752-BBC1-9C1386F55F9D}" type="parTrans" cxnId="{4FD26214-2771-441D-81E0-62ED8CAC645C}">
      <dgm:prSet/>
      <dgm:spPr/>
      <dgm:t>
        <a:bodyPr/>
        <a:lstStyle/>
        <a:p>
          <a:endParaRPr lang="es-MX"/>
        </a:p>
      </dgm:t>
    </dgm:pt>
    <dgm:pt modelId="{A5B7C5B4-69FF-4595-9F3A-C72D6245E20A}" type="sibTrans" cxnId="{4FD26214-2771-441D-81E0-62ED8CAC645C}">
      <dgm:prSet/>
      <dgm:spPr/>
      <dgm:t>
        <a:bodyPr/>
        <a:lstStyle/>
        <a:p>
          <a:endParaRPr lang="es-MX"/>
        </a:p>
      </dgm:t>
    </dgm:pt>
    <dgm:pt modelId="{E5AF0BB6-174B-4170-A127-60738308F621}">
      <dgm:prSet phldrT="[Texto]"/>
      <dgm:spPr/>
      <dgm:t>
        <a:bodyPr/>
        <a:lstStyle/>
        <a:p>
          <a:r>
            <a:rPr lang="es-MX" dirty="0" smtClean="0"/>
            <a:t>Delegar deberes implica responsabilidad coordinada </a:t>
          </a:r>
          <a:endParaRPr lang="es-MX" dirty="0"/>
        </a:p>
      </dgm:t>
    </dgm:pt>
    <dgm:pt modelId="{7DC49BBA-1EDA-40C8-810C-9F0905D8B6BC}" type="parTrans" cxnId="{71A3D262-E98F-41C9-A23D-AFFEBDC1E8C3}">
      <dgm:prSet/>
      <dgm:spPr/>
      <dgm:t>
        <a:bodyPr/>
        <a:lstStyle/>
        <a:p>
          <a:endParaRPr lang="es-ES"/>
        </a:p>
      </dgm:t>
    </dgm:pt>
    <dgm:pt modelId="{3FC43A9A-1C0B-4315-B3FE-D887E80BF0A6}" type="sibTrans" cxnId="{71A3D262-E98F-41C9-A23D-AFFEBDC1E8C3}">
      <dgm:prSet/>
      <dgm:spPr/>
      <dgm:t>
        <a:bodyPr/>
        <a:lstStyle/>
        <a:p>
          <a:endParaRPr lang="es-ES"/>
        </a:p>
      </dgm:t>
    </dgm:pt>
    <dgm:pt modelId="{C2807B31-6C45-4D28-8828-E3419337558B}" type="pres">
      <dgm:prSet presAssocID="{AC03ABD7-7526-4507-BBB5-AB24A579AFE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823BF1C-9B9E-4688-9F69-645031BC1804}" type="pres">
      <dgm:prSet presAssocID="{37AC3C07-2910-4E2A-9D9A-BAF86335DB84}" presName="linNode" presStyleCnt="0"/>
      <dgm:spPr/>
    </dgm:pt>
    <dgm:pt modelId="{DAE1EFB6-1953-4FA1-8E1B-09247C3FB2AF}" type="pres">
      <dgm:prSet presAssocID="{37AC3C07-2910-4E2A-9D9A-BAF86335DB8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459403C-24B8-4490-A194-B639DBCEE977}" type="pres">
      <dgm:prSet presAssocID="{37AC3C07-2910-4E2A-9D9A-BAF86335DB8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5933E21-92E6-4F28-B973-95D56B1154B0}" type="pres">
      <dgm:prSet presAssocID="{23A2FC54-ED9D-4A0D-A8AB-E741F5F0EA45}" presName="sp" presStyleCnt="0"/>
      <dgm:spPr/>
    </dgm:pt>
    <dgm:pt modelId="{67B24869-07B6-4E5E-A6F8-235E9334514B}" type="pres">
      <dgm:prSet presAssocID="{BD6FB323-EA46-49D8-A37A-C6DD354971EE}" presName="linNode" presStyleCnt="0"/>
      <dgm:spPr/>
    </dgm:pt>
    <dgm:pt modelId="{7C65D267-F30B-448C-8866-7C37AB626EFC}" type="pres">
      <dgm:prSet presAssocID="{BD6FB323-EA46-49D8-A37A-C6DD354971E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47FC14B-4A84-480F-8A88-DCFF785997A5}" type="pres">
      <dgm:prSet presAssocID="{BD6FB323-EA46-49D8-A37A-C6DD354971EE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6FC73D4-E4ED-4779-B0AA-A7364D36E3B7}" type="pres">
      <dgm:prSet presAssocID="{D46B95C3-B460-41BD-9B11-DB7E6E18807F}" presName="sp" presStyleCnt="0"/>
      <dgm:spPr/>
    </dgm:pt>
    <dgm:pt modelId="{9E3264CA-CCD4-42F6-9C82-2A679F93FF8E}" type="pres">
      <dgm:prSet presAssocID="{4F48DAAD-136E-49BE-9F92-50A16405F645}" presName="linNode" presStyleCnt="0"/>
      <dgm:spPr/>
    </dgm:pt>
    <dgm:pt modelId="{EEDDF1FD-C635-4309-A2C1-C94FB7DA86A6}" type="pres">
      <dgm:prSet presAssocID="{4F48DAAD-136E-49BE-9F92-50A16405F64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15A8899-20D0-4053-89E1-73BCBAA5ED4D}" type="pres">
      <dgm:prSet presAssocID="{4F48DAAD-136E-49BE-9F92-50A16405F645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1A3D262-E98F-41C9-A23D-AFFEBDC1E8C3}" srcId="{BD6FB323-EA46-49D8-A37A-C6DD354971EE}" destId="{E5AF0BB6-174B-4170-A127-60738308F621}" srcOrd="2" destOrd="0" parTransId="{7DC49BBA-1EDA-40C8-810C-9F0905D8B6BC}" sibTransId="{3FC43A9A-1C0B-4315-B3FE-D887E80BF0A6}"/>
    <dgm:cxn modelId="{4FD26214-2771-441D-81E0-62ED8CAC645C}" srcId="{4F48DAAD-136E-49BE-9F92-50A16405F645}" destId="{ACB9757E-72FA-4B84-B800-101506351672}" srcOrd="0" destOrd="0" parTransId="{E49AA9B0-9587-4752-BBC1-9C1386F55F9D}" sibTransId="{A5B7C5B4-69FF-4595-9F3A-C72D6245E20A}"/>
    <dgm:cxn modelId="{F16A066B-B1CC-4D28-AE89-5DB5BC139DA2}" type="presOf" srcId="{4F48DAAD-136E-49BE-9F92-50A16405F645}" destId="{EEDDF1FD-C635-4309-A2C1-C94FB7DA86A6}" srcOrd="0" destOrd="0" presId="urn:microsoft.com/office/officeart/2005/8/layout/vList5"/>
    <dgm:cxn modelId="{21EC89C1-0797-4DBC-B3C9-D3A7AF4F5971}" srcId="{37AC3C07-2910-4E2A-9D9A-BAF86335DB84}" destId="{6B4FDE0A-D822-4D00-ACBE-4F12A87258E5}" srcOrd="1" destOrd="0" parTransId="{BC307B30-6595-4360-B391-22A70DA7902D}" sibTransId="{ADFA2497-1182-4D44-836F-958D4200A367}"/>
    <dgm:cxn modelId="{5886CC4D-41A6-4D40-B775-27A259C9F68B}" srcId="{AC03ABD7-7526-4507-BBB5-AB24A579AFE0}" destId="{4F48DAAD-136E-49BE-9F92-50A16405F645}" srcOrd="2" destOrd="0" parTransId="{D6F75CD0-03EA-4C5C-95BD-0553F18E60A7}" sibTransId="{5CFA1C99-83A0-4B90-AD0A-26E600ACCCF1}"/>
    <dgm:cxn modelId="{42EEA545-74E1-4AC2-9BDF-E54F020418C7}" srcId="{BD6FB323-EA46-49D8-A37A-C6DD354971EE}" destId="{9A2949C5-AEAD-49A7-8F56-308340AB6139}" srcOrd="0" destOrd="0" parTransId="{7DBAA842-8884-45CE-BEC9-2B06F5E079CF}" sibTransId="{A6294526-5594-4604-A4E3-0152A2B5F9B3}"/>
    <dgm:cxn modelId="{9393B405-7E9A-4638-B580-DE2B8762B683}" type="presOf" srcId="{ACB9757E-72FA-4B84-B800-101506351672}" destId="{C15A8899-20D0-4053-89E1-73BCBAA5ED4D}" srcOrd="0" destOrd="0" presId="urn:microsoft.com/office/officeart/2005/8/layout/vList5"/>
    <dgm:cxn modelId="{D8216B3C-B6D5-4A3B-97B4-F2D0775DE2F9}" srcId="{AC03ABD7-7526-4507-BBB5-AB24A579AFE0}" destId="{37AC3C07-2910-4E2A-9D9A-BAF86335DB84}" srcOrd="0" destOrd="0" parTransId="{B23C7258-D3C2-4E00-830A-8B95AF347816}" sibTransId="{23A2FC54-ED9D-4A0D-A8AB-E741F5F0EA45}"/>
    <dgm:cxn modelId="{91ED3417-EAC3-4B39-9B2C-D24C4CC40FE3}" type="presOf" srcId="{D16F404F-8C9F-4595-BEC7-D3C175EC599B}" destId="{9459403C-24B8-4490-A194-B639DBCEE977}" srcOrd="0" destOrd="0" presId="urn:microsoft.com/office/officeart/2005/8/layout/vList5"/>
    <dgm:cxn modelId="{C65188DD-407F-49C5-873E-5AE3CB995307}" srcId="{37AC3C07-2910-4E2A-9D9A-BAF86335DB84}" destId="{D16F404F-8C9F-4595-BEC7-D3C175EC599B}" srcOrd="0" destOrd="0" parTransId="{8B8404BF-EB35-4525-91F7-29AC25228373}" sibTransId="{1F260998-5F77-4EEB-AC73-71E047708BDF}"/>
    <dgm:cxn modelId="{BA7D1F6E-B675-4C7D-B764-F560B7C4C788}" type="presOf" srcId="{AC03ABD7-7526-4507-BBB5-AB24A579AFE0}" destId="{C2807B31-6C45-4D28-8828-E3419337558B}" srcOrd="0" destOrd="0" presId="urn:microsoft.com/office/officeart/2005/8/layout/vList5"/>
    <dgm:cxn modelId="{44BC15D8-710A-4207-9B4F-1EFD5389CF76}" type="presOf" srcId="{05F60792-3FE0-4D0B-80BA-740E002D4B7F}" destId="{747FC14B-4A84-480F-8A88-DCFF785997A5}" srcOrd="0" destOrd="1" presId="urn:microsoft.com/office/officeart/2005/8/layout/vList5"/>
    <dgm:cxn modelId="{F74DFDE3-7F9B-4EBB-8289-A594989D84F6}" type="presOf" srcId="{BD6FB323-EA46-49D8-A37A-C6DD354971EE}" destId="{7C65D267-F30B-448C-8866-7C37AB626EFC}" srcOrd="0" destOrd="0" presId="urn:microsoft.com/office/officeart/2005/8/layout/vList5"/>
    <dgm:cxn modelId="{F06430A2-417B-45DF-8363-07D41D7A2A0D}" srcId="{BD6FB323-EA46-49D8-A37A-C6DD354971EE}" destId="{05F60792-3FE0-4D0B-80BA-740E002D4B7F}" srcOrd="1" destOrd="0" parTransId="{9239D2B0-D167-4754-AC19-3EF98EB941B9}" sibTransId="{3D810FEE-9C55-4560-AF1B-A821C35BBC56}"/>
    <dgm:cxn modelId="{81644CA1-A9F1-459B-A35C-152AEBA7BADE}" type="presOf" srcId="{37AC3C07-2910-4E2A-9D9A-BAF86335DB84}" destId="{DAE1EFB6-1953-4FA1-8E1B-09247C3FB2AF}" srcOrd="0" destOrd="0" presId="urn:microsoft.com/office/officeart/2005/8/layout/vList5"/>
    <dgm:cxn modelId="{212CC37E-F1ED-46A5-9332-84935FF6452F}" type="presOf" srcId="{6B4FDE0A-D822-4D00-ACBE-4F12A87258E5}" destId="{9459403C-24B8-4490-A194-B639DBCEE977}" srcOrd="0" destOrd="1" presId="urn:microsoft.com/office/officeart/2005/8/layout/vList5"/>
    <dgm:cxn modelId="{D023D7F6-AC69-46F1-BB46-262F556CE660}" type="presOf" srcId="{E5AF0BB6-174B-4170-A127-60738308F621}" destId="{747FC14B-4A84-480F-8A88-DCFF785997A5}" srcOrd="0" destOrd="2" presId="urn:microsoft.com/office/officeart/2005/8/layout/vList5"/>
    <dgm:cxn modelId="{68CE6BF0-78CB-4135-9B20-340798136338}" srcId="{AC03ABD7-7526-4507-BBB5-AB24A579AFE0}" destId="{BD6FB323-EA46-49D8-A37A-C6DD354971EE}" srcOrd="1" destOrd="0" parTransId="{5D3C971F-EB58-493A-8AB8-8CC6340497D8}" sibTransId="{D46B95C3-B460-41BD-9B11-DB7E6E18807F}"/>
    <dgm:cxn modelId="{4720B78C-4638-4708-8147-DEF7AC9D19DB}" type="presOf" srcId="{9A2949C5-AEAD-49A7-8F56-308340AB6139}" destId="{747FC14B-4A84-480F-8A88-DCFF785997A5}" srcOrd="0" destOrd="0" presId="urn:microsoft.com/office/officeart/2005/8/layout/vList5"/>
    <dgm:cxn modelId="{442D3756-DD49-48A1-8DA9-E7E56B7056BD}" type="presParOf" srcId="{C2807B31-6C45-4D28-8828-E3419337558B}" destId="{1823BF1C-9B9E-4688-9F69-645031BC1804}" srcOrd="0" destOrd="0" presId="urn:microsoft.com/office/officeart/2005/8/layout/vList5"/>
    <dgm:cxn modelId="{48CF8B49-86F9-4ECD-9BDC-148AD0C30D9D}" type="presParOf" srcId="{1823BF1C-9B9E-4688-9F69-645031BC1804}" destId="{DAE1EFB6-1953-4FA1-8E1B-09247C3FB2AF}" srcOrd="0" destOrd="0" presId="urn:microsoft.com/office/officeart/2005/8/layout/vList5"/>
    <dgm:cxn modelId="{0B40CD85-3366-42CB-8F47-9C9D2BFB5949}" type="presParOf" srcId="{1823BF1C-9B9E-4688-9F69-645031BC1804}" destId="{9459403C-24B8-4490-A194-B639DBCEE977}" srcOrd="1" destOrd="0" presId="urn:microsoft.com/office/officeart/2005/8/layout/vList5"/>
    <dgm:cxn modelId="{8EDC583E-1B58-4C61-A249-EDE650A3B315}" type="presParOf" srcId="{C2807B31-6C45-4D28-8828-E3419337558B}" destId="{65933E21-92E6-4F28-B973-95D56B1154B0}" srcOrd="1" destOrd="0" presId="urn:microsoft.com/office/officeart/2005/8/layout/vList5"/>
    <dgm:cxn modelId="{E1E3D734-9429-49E3-A2E3-9B652B3AF625}" type="presParOf" srcId="{C2807B31-6C45-4D28-8828-E3419337558B}" destId="{67B24869-07B6-4E5E-A6F8-235E9334514B}" srcOrd="2" destOrd="0" presId="urn:microsoft.com/office/officeart/2005/8/layout/vList5"/>
    <dgm:cxn modelId="{05496CD5-3172-4BC6-8162-BEF88DF3137C}" type="presParOf" srcId="{67B24869-07B6-4E5E-A6F8-235E9334514B}" destId="{7C65D267-F30B-448C-8866-7C37AB626EFC}" srcOrd="0" destOrd="0" presId="urn:microsoft.com/office/officeart/2005/8/layout/vList5"/>
    <dgm:cxn modelId="{B9B64204-AC1B-4A88-8D89-F0B8230AFD53}" type="presParOf" srcId="{67B24869-07B6-4E5E-A6F8-235E9334514B}" destId="{747FC14B-4A84-480F-8A88-DCFF785997A5}" srcOrd="1" destOrd="0" presId="urn:microsoft.com/office/officeart/2005/8/layout/vList5"/>
    <dgm:cxn modelId="{362882C8-AE1F-4253-8629-85DBA602C2B6}" type="presParOf" srcId="{C2807B31-6C45-4D28-8828-E3419337558B}" destId="{A6FC73D4-E4ED-4779-B0AA-A7364D36E3B7}" srcOrd="3" destOrd="0" presId="urn:microsoft.com/office/officeart/2005/8/layout/vList5"/>
    <dgm:cxn modelId="{ABF2C6CB-C546-4944-A962-35F66913FF39}" type="presParOf" srcId="{C2807B31-6C45-4D28-8828-E3419337558B}" destId="{9E3264CA-CCD4-42F6-9C82-2A679F93FF8E}" srcOrd="4" destOrd="0" presId="urn:microsoft.com/office/officeart/2005/8/layout/vList5"/>
    <dgm:cxn modelId="{69087638-95E5-43EB-8E2B-FE09D61C394F}" type="presParOf" srcId="{9E3264CA-CCD4-42F6-9C82-2A679F93FF8E}" destId="{EEDDF1FD-C635-4309-A2C1-C94FB7DA86A6}" srcOrd="0" destOrd="0" presId="urn:microsoft.com/office/officeart/2005/8/layout/vList5"/>
    <dgm:cxn modelId="{1A51AE48-0AEA-42FF-B8A1-349CE35C54B5}" type="presParOf" srcId="{9E3264CA-CCD4-42F6-9C82-2A679F93FF8E}" destId="{C15A8899-20D0-4053-89E1-73BCBAA5ED4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06648B-FA8F-49E4-A819-1D469DBBC5B8}">
      <dsp:nvSpPr>
        <dsp:cNvPr id="0" name=""/>
        <dsp:cNvSpPr/>
      </dsp:nvSpPr>
      <dsp:spPr>
        <a:xfrm rot="5400000">
          <a:off x="292625" y="1591051"/>
          <a:ext cx="1101205" cy="125368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0C57D0-D8E1-4582-BD03-A02E76CBB667}">
      <dsp:nvSpPr>
        <dsp:cNvPr id="0" name=""/>
        <dsp:cNvSpPr/>
      </dsp:nvSpPr>
      <dsp:spPr>
        <a:xfrm>
          <a:off x="872" y="370342"/>
          <a:ext cx="1853782" cy="1297587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Autoridad </a:t>
          </a:r>
          <a:endParaRPr lang="es-MX" sz="2700" kern="1200" dirty="0"/>
        </a:p>
      </dsp:txBody>
      <dsp:txXfrm>
        <a:off x="64226" y="433696"/>
        <a:ext cx="1727074" cy="1170879"/>
      </dsp:txXfrm>
    </dsp:sp>
    <dsp:sp modelId="{45FA1303-CE38-4710-8C59-B21E63BCA45C}">
      <dsp:nvSpPr>
        <dsp:cNvPr id="0" name=""/>
        <dsp:cNvSpPr/>
      </dsp:nvSpPr>
      <dsp:spPr>
        <a:xfrm>
          <a:off x="2027050" y="535906"/>
          <a:ext cx="3455561" cy="903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Se delega en cualquier trabajador por parte de todos, tanto si se supervisa tanto si no es así </a:t>
          </a:r>
          <a:endParaRPr lang="es-MX" sz="1600" kern="1200" dirty="0"/>
        </a:p>
      </dsp:txBody>
      <dsp:txXfrm>
        <a:off x="2027050" y="535906"/>
        <a:ext cx="3455561" cy="903250"/>
      </dsp:txXfrm>
    </dsp:sp>
    <dsp:sp modelId="{1DA980DF-2BCE-419E-8C61-8A02711C5B3D}">
      <dsp:nvSpPr>
        <dsp:cNvPr id="0" name=""/>
        <dsp:cNvSpPr/>
      </dsp:nvSpPr>
      <dsp:spPr>
        <a:xfrm>
          <a:off x="1527679" y="1816633"/>
          <a:ext cx="1853782" cy="1297587"/>
        </a:xfrm>
        <a:prstGeom prst="roundRect">
          <a:avLst>
            <a:gd name="adj" fmla="val 16670"/>
          </a:avLst>
        </a:prstGeom>
        <a:solidFill>
          <a:schemeClr val="accent4">
            <a:hueOff val="8997340"/>
            <a:satOff val="-41525"/>
            <a:lumOff val="-1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Es un derecho </a:t>
          </a:r>
          <a:endParaRPr lang="es-MX" sz="2700" kern="1200" dirty="0"/>
        </a:p>
      </dsp:txBody>
      <dsp:txXfrm>
        <a:off x="1591033" y="1879987"/>
        <a:ext cx="1727074" cy="1170879"/>
      </dsp:txXfrm>
    </dsp:sp>
    <dsp:sp modelId="{E06C0609-3477-4A86-BDE9-4400CE1CB3E8}">
      <dsp:nvSpPr>
        <dsp:cNvPr id="0" name=""/>
        <dsp:cNvSpPr/>
      </dsp:nvSpPr>
      <dsp:spPr>
        <a:xfrm>
          <a:off x="3491257" y="1845674"/>
          <a:ext cx="2160526" cy="1260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Privilegio del desempeño de una función, ya sea operativa o de supervisión</a:t>
          </a:r>
          <a:endParaRPr lang="es-MX" sz="1600" kern="1200" dirty="0"/>
        </a:p>
      </dsp:txBody>
      <dsp:txXfrm>
        <a:off x="3491257" y="1845674"/>
        <a:ext cx="2160526" cy="12608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E9B667-8CF9-4043-9E3F-1CDF4FA98DA7}">
      <dsp:nvSpPr>
        <dsp:cNvPr id="0" name=""/>
        <dsp:cNvSpPr/>
      </dsp:nvSpPr>
      <dsp:spPr>
        <a:xfrm>
          <a:off x="0" y="0"/>
          <a:ext cx="6995160" cy="939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En la organización, significa la graduación de los deberes por grados de autoridad y responsabilidades. </a:t>
          </a:r>
          <a:endParaRPr lang="es-MX" sz="1800" kern="1200" dirty="0"/>
        </a:p>
      </dsp:txBody>
      <dsp:txXfrm>
        <a:off x="27512" y="27512"/>
        <a:ext cx="5981541" cy="884314"/>
      </dsp:txXfrm>
    </dsp:sp>
    <dsp:sp modelId="{AE58D6C4-5405-4E77-897C-2BB012A33C54}">
      <dsp:nvSpPr>
        <dsp:cNvPr id="0" name=""/>
        <dsp:cNvSpPr/>
      </dsp:nvSpPr>
      <dsp:spPr>
        <a:xfrm>
          <a:off x="617219" y="1095894"/>
          <a:ext cx="6995160" cy="939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Se considera escala o cadena a la serie de peldaños que conforman. </a:t>
          </a:r>
          <a:endParaRPr lang="es-MX" sz="1800" kern="1200" dirty="0"/>
        </a:p>
      </dsp:txBody>
      <dsp:txXfrm>
        <a:off x="644731" y="1123406"/>
        <a:ext cx="5712346" cy="884314"/>
      </dsp:txXfrm>
    </dsp:sp>
    <dsp:sp modelId="{70653785-DC9E-4577-B451-4B1443044DB4}">
      <dsp:nvSpPr>
        <dsp:cNvPr id="0" name=""/>
        <dsp:cNvSpPr/>
      </dsp:nvSpPr>
      <dsp:spPr>
        <a:xfrm>
          <a:off x="1179038" y="2191788"/>
          <a:ext cx="6995160" cy="939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Constituye un proceso universal de coordinación a través de la cual toda la autoridad suprema hace eficaz la estructura. </a:t>
          </a:r>
          <a:endParaRPr lang="es-MX" sz="1800" kern="1200" dirty="0"/>
        </a:p>
      </dsp:txBody>
      <dsp:txXfrm>
        <a:off x="1206550" y="2219300"/>
        <a:ext cx="5712346" cy="884314"/>
      </dsp:txXfrm>
    </dsp:sp>
    <dsp:sp modelId="{F7E6669E-1022-4E0F-AA20-2C119957EAA7}">
      <dsp:nvSpPr>
        <dsp:cNvPr id="0" name=""/>
        <dsp:cNvSpPr/>
      </dsp:nvSpPr>
      <dsp:spPr>
        <a:xfrm>
          <a:off x="6384590" y="712331"/>
          <a:ext cx="610569" cy="61056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900" kern="1200"/>
        </a:p>
      </dsp:txBody>
      <dsp:txXfrm>
        <a:off x="6521968" y="712331"/>
        <a:ext cx="335813" cy="459453"/>
      </dsp:txXfrm>
    </dsp:sp>
    <dsp:sp modelId="{7B3A7567-8366-4AAC-9B8A-9B7A856EA916}">
      <dsp:nvSpPr>
        <dsp:cNvPr id="0" name=""/>
        <dsp:cNvSpPr/>
      </dsp:nvSpPr>
      <dsp:spPr>
        <a:xfrm>
          <a:off x="7001810" y="1801963"/>
          <a:ext cx="610569" cy="61056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900" kern="1200"/>
        </a:p>
      </dsp:txBody>
      <dsp:txXfrm>
        <a:off x="7139188" y="1801963"/>
        <a:ext cx="335813" cy="4594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1209AF-5B58-4A33-A763-D074EFA0FCBE}">
      <dsp:nvSpPr>
        <dsp:cNvPr id="0" name=""/>
        <dsp:cNvSpPr/>
      </dsp:nvSpPr>
      <dsp:spPr>
        <a:xfrm>
          <a:off x="6070977" y="3749572"/>
          <a:ext cx="64141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41417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6375650" y="3779256"/>
        <a:ext cx="32070" cy="32070"/>
      </dsp:txXfrm>
    </dsp:sp>
    <dsp:sp modelId="{359ED0CF-E3BF-4050-AA5F-16A5E1B163F2}">
      <dsp:nvSpPr>
        <dsp:cNvPr id="0" name=""/>
        <dsp:cNvSpPr/>
      </dsp:nvSpPr>
      <dsp:spPr>
        <a:xfrm>
          <a:off x="2222474" y="2573079"/>
          <a:ext cx="641417" cy="12222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0708" y="0"/>
              </a:lnTo>
              <a:lnTo>
                <a:pt x="320708" y="1222212"/>
              </a:lnTo>
              <a:lnTo>
                <a:pt x="641417" y="122221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508675" y="3149678"/>
        <a:ext cx="69014" cy="69014"/>
      </dsp:txXfrm>
    </dsp:sp>
    <dsp:sp modelId="{C60532C0-9395-4BA2-9E93-F77A500B210D}">
      <dsp:nvSpPr>
        <dsp:cNvPr id="0" name=""/>
        <dsp:cNvSpPr/>
      </dsp:nvSpPr>
      <dsp:spPr>
        <a:xfrm>
          <a:off x="6070977" y="2527359"/>
          <a:ext cx="64141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41417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6375650" y="2557044"/>
        <a:ext cx="32070" cy="32070"/>
      </dsp:txXfrm>
    </dsp:sp>
    <dsp:sp modelId="{0298EE18-0575-4069-85A8-ABA1DFBAF012}">
      <dsp:nvSpPr>
        <dsp:cNvPr id="0" name=""/>
        <dsp:cNvSpPr/>
      </dsp:nvSpPr>
      <dsp:spPr>
        <a:xfrm>
          <a:off x="2222474" y="2527359"/>
          <a:ext cx="64141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41417" y="4572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527147" y="2557044"/>
        <a:ext cx="32070" cy="32070"/>
      </dsp:txXfrm>
    </dsp:sp>
    <dsp:sp modelId="{7BB27EE6-2D47-4EE9-A9D8-7AE433F46EBF}">
      <dsp:nvSpPr>
        <dsp:cNvPr id="0" name=""/>
        <dsp:cNvSpPr/>
      </dsp:nvSpPr>
      <dsp:spPr>
        <a:xfrm>
          <a:off x="6070977" y="1305146"/>
          <a:ext cx="64141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41417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6375650" y="1334831"/>
        <a:ext cx="32070" cy="32070"/>
      </dsp:txXfrm>
    </dsp:sp>
    <dsp:sp modelId="{FF58E13E-7531-42E8-ACDC-08250766D496}">
      <dsp:nvSpPr>
        <dsp:cNvPr id="0" name=""/>
        <dsp:cNvSpPr/>
      </dsp:nvSpPr>
      <dsp:spPr>
        <a:xfrm>
          <a:off x="2222474" y="1350866"/>
          <a:ext cx="641417" cy="1222212"/>
        </a:xfrm>
        <a:custGeom>
          <a:avLst/>
          <a:gdLst/>
          <a:ahLst/>
          <a:cxnLst/>
          <a:rect l="0" t="0" r="0" b="0"/>
          <a:pathLst>
            <a:path>
              <a:moveTo>
                <a:pt x="0" y="1222212"/>
              </a:moveTo>
              <a:lnTo>
                <a:pt x="320708" y="1222212"/>
              </a:lnTo>
              <a:lnTo>
                <a:pt x="320708" y="0"/>
              </a:lnTo>
              <a:lnTo>
                <a:pt x="641417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508675" y="1927465"/>
        <a:ext cx="69014" cy="69014"/>
      </dsp:txXfrm>
    </dsp:sp>
    <dsp:sp modelId="{25DA0BD1-42EC-4D29-B17C-ECF97E3609AF}">
      <dsp:nvSpPr>
        <dsp:cNvPr id="0" name=""/>
        <dsp:cNvSpPr/>
      </dsp:nvSpPr>
      <dsp:spPr>
        <a:xfrm rot="16200000">
          <a:off x="-839490" y="2084194"/>
          <a:ext cx="5146159" cy="97777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700" kern="1200" dirty="0" smtClean="0"/>
            <a:t>Proceso escalar</a:t>
          </a:r>
          <a:endParaRPr lang="es-MX" sz="5700" kern="1200" dirty="0"/>
        </a:p>
      </dsp:txBody>
      <dsp:txXfrm>
        <a:off x="-839490" y="2084194"/>
        <a:ext cx="5146159" cy="977770"/>
      </dsp:txXfrm>
    </dsp:sp>
    <dsp:sp modelId="{C8E8416C-66A9-4061-B9C5-486C4EDC6853}">
      <dsp:nvSpPr>
        <dsp:cNvPr id="0" name=""/>
        <dsp:cNvSpPr/>
      </dsp:nvSpPr>
      <dsp:spPr>
        <a:xfrm>
          <a:off x="2863891" y="861981"/>
          <a:ext cx="3207086" cy="97777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Dirección </a:t>
          </a:r>
          <a:endParaRPr lang="es-MX" sz="2100" kern="1200" dirty="0"/>
        </a:p>
      </dsp:txBody>
      <dsp:txXfrm>
        <a:off x="2863891" y="861981"/>
        <a:ext cx="3207086" cy="977770"/>
      </dsp:txXfrm>
    </dsp:sp>
    <dsp:sp modelId="{772C79E4-844E-46B9-AF20-6F81FCAFDC99}">
      <dsp:nvSpPr>
        <dsp:cNvPr id="0" name=""/>
        <dsp:cNvSpPr/>
      </dsp:nvSpPr>
      <dsp:spPr>
        <a:xfrm>
          <a:off x="6712394" y="861981"/>
          <a:ext cx="3207086" cy="97777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Es la forma que asume la autoridad cuando entra a formar parte del proceso </a:t>
          </a:r>
          <a:endParaRPr lang="es-MX" sz="2100" kern="1200" dirty="0"/>
        </a:p>
      </dsp:txBody>
      <dsp:txXfrm>
        <a:off x="6712394" y="861981"/>
        <a:ext cx="3207086" cy="977770"/>
      </dsp:txXfrm>
    </dsp:sp>
    <dsp:sp modelId="{D2D45842-EA02-45AC-BA2E-6AB69773BB41}">
      <dsp:nvSpPr>
        <dsp:cNvPr id="0" name=""/>
        <dsp:cNvSpPr/>
      </dsp:nvSpPr>
      <dsp:spPr>
        <a:xfrm>
          <a:off x="2863891" y="2084194"/>
          <a:ext cx="3207086" cy="97777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Delegación </a:t>
          </a:r>
          <a:endParaRPr lang="es-MX" sz="2100" kern="1200" dirty="0"/>
        </a:p>
      </dsp:txBody>
      <dsp:txXfrm>
        <a:off x="2863891" y="2084194"/>
        <a:ext cx="3207086" cy="977770"/>
      </dsp:txXfrm>
    </dsp:sp>
    <dsp:sp modelId="{6A2CFF52-C9E5-47A6-AAEB-578297B3E69E}">
      <dsp:nvSpPr>
        <dsp:cNvPr id="0" name=""/>
        <dsp:cNvSpPr/>
      </dsp:nvSpPr>
      <dsp:spPr>
        <a:xfrm>
          <a:off x="6712394" y="2084194"/>
          <a:ext cx="3207086" cy="97777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Significa autoridad específica que confiere un superior a un subordinado</a:t>
          </a:r>
          <a:endParaRPr lang="es-MX" sz="2100" kern="1200" dirty="0"/>
        </a:p>
      </dsp:txBody>
      <dsp:txXfrm>
        <a:off x="6712394" y="2084194"/>
        <a:ext cx="3207086" cy="977770"/>
      </dsp:txXfrm>
    </dsp:sp>
    <dsp:sp modelId="{D9755C76-7AA5-44C4-BC95-C8B6BA28919E}">
      <dsp:nvSpPr>
        <dsp:cNvPr id="0" name=""/>
        <dsp:cNvSpPr/>
      </dsp:nvSpPr>
      <dsp:spPr>
        <a:xfrm>
          <a:off x="2863891" y="3306407"/>
          <a:ext cx="3207086" cy="97777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Definición funcional</a:t>
          </a:r>
          <a:endParaRPr lang="es-MX" sz="2100" kern="1200" dirty="0"/>
        </a:p>
      </dsp:txBody>
      <dsp:txXfrm>
        <a:off x="2863891" y="3306407"/>
        <a:ext cx="3207086" cy="977770"/>
      </dsp:txXfrm>
    </dsp:sp>
    <dsp:sp modelId="{226F31FA-FD5E-4BD6-95FE-A90D821BA097}">
      <dsp:nvSpPr>
        <dsp:cNvPr id="0" name=""/>
        <dsp:cNvSpPr/>
      </dsp:nvSpPr>
      <dsp:spPr>
        <a:xfrm>
          <a:off x="6712394" y="3306407"/>
          <a:ext cx="3207086" cy="97777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Es el objetivo final, la meta de todo proceso escalar </a:t>
          </a:r>
          <a:endParaRPr lang="es-MX" sz="2100" kern="1200" dirty="0"/>
        </a:p>
      </dsp:txBody>
      <dsp:txXfrm>
        <a:off x="6712394" y="3306407"/>
        <a:ext cx="3207086" cy="9777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59403C-24B8-4490-A194-B639DBCEE977}">
      <dsp:nvSpPr>
        <dsp:cNvPr id="0" name=""/>
        <dsp:cNvSpPr/>
      </dsp:nvSpPr>
      <dsp:spPr>
        <a:xfrm rot="5400000">
          <a:off x="7074937" y="-2698190"/>
          <a:ext cx="1611829" cy="7417272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100" kern="1200" dirty="0" smtClean="0"/>
            <a:t>Exige a los dirigentes conocer los principios de organización</a:t>
          </a:r>
          <a:endParaRPr lang="es-MX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100" kern="1200" dirty="0" smtClean="0"/>
            <a:t>Exige cualidades físicas, características de los líderes </a:t>
          </a:r>
          <a:endParaRPr lang="es-MX" sz="2100" kern="1200" dirty="0"/>
        </a:p>
      </dsp:txBody>
      <dsp:txXfrm rot="-5400000">
        <a:off x="4172216" y="283214"/>
        <a:ext cx="7338589" cy="1454463"/>
      </dsp:txXfrm>
    </dsp:sp>
    <dsp:sp modelId="{DAE1EFB6-1953-4FA1-8E1B-09247C3FB2AF}">
      <dsp:nvSpPr>
        <dsp:cNvPr id="0" name=""/>
        <dsp:cNvSpPr/>
      </dsp:nvSpPr>
      <dsp:spPr>
        <a:xfrm>
          <a:off x="0" y="3052"/>
          <a:ext cx="4172216" cy="201478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400" kern="1200" dirty="0" smtClean="0"/>
            <a:t>Dirección</a:t>
          </a:r>
          <a:endParaRPr lang="es-MX" sz="5400" kern="1200" dirty="0"/>
        </a:p>
      </dsp:txBody>
      <dsp:txXfrm>
        <a:off x="98354" y="101406"/>
        <a:ext cx="3975508" cy="1818078"/>
      </dsp:txXfrm>
    </dsp:sp>
    <dsp:sp modelId="{747FC14B-4A84-480F-8A88-DCFF785997A5}">
      <dsp:nvSpPr>
        <dsp:cNvPr id="0" name=""/>
        <dsp:cNvSpPr/>
      </dsp:nvSpPr>
      <dsp:spPr>
        <a:xfrm rot="5400000">
          <a:off x="7074937" y="-582663"/>
          <a:ext cx="1611829" cy="7417272"/>
        </a:xfrm>
        <a:prstGeom prst="round2SameRect">
          <a:avLst/>
        </a:prstGeom>
        <a:solidFill>
          <a:schemeClr val="accent2">
            <a:tint val="40000"/>
            <a:alpha val="90000"/>
            <a:hueOff val="-10290125"/>
            <a:satOff val="-4954"/>
            <a:lumOff val="15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10290125"/>
              <a:satOff val="-4954"/>
              <a:lumOff val="1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100" kern="1200" dirty="0" smtClean="0"/>
            <a:t>Es el centro de todos los procesos de organización formal  </a:t>
          </a:r>
          <a:endParaRPr lang="es-MX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100" kern="1200" dirty="0" smtClean="0"/>
            <a:t>El superior sigue siendo responsable de que se haga el trabajo </a:t>
          </a:r>
          <a:endParaRPr lang="es-MX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100" kern="1200" dirty="0" smtClean="0"/>
            <a:t>Delegar deberes implica responsabilidad coordinada </a:t>
          </a:r>
          <a:endParaRPr lang="es-MX" sz="2100" kern="1200" dirty="0"/>
        </a:p>
      </dsp:txBody>
      <dsp:txXfrm rot="-5400000">
        <a:off x="4172216" y="2398741"/>
        <a:ext cx="7338589" cy="1454463"/>
      </dsp:txXfrm>
    </dsp:sp>
    <dsp:sp modelId="{7C65D267-F30B-448C-8866-7C37AB626EFC}">
      <dsp:nvSpPr>
        <dsp:cNvPr id="0" name=""/>
        <dsp:cNvSpPr/>
      </dsp:nvSpPr>
      <dsp:spPr>
        <a:xfrm>
          <a:off x="0" y="2118579"/>
          <a:ext cx="4172216" cy="2014786"/>
        </a:xfrm>
        <a:prstGeom prst="roundRect">
          <a:avLst/>
        </a:prstGeom>
        <a:gradFill rotWithShape="0">
          <a:gsLst>
            <a:gs pos="0">
              <a:schemeClr val="accent2">
                <a:hueOff val="-9985285"/>
                <a:satOff val="-3784"/>
                <a:lumOff val="1176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2">
                <a:hueOff val="-9985285"/>
                <a:satOff val="-3784"/>
                <a:lumOff val="1176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400" kern="1200" dirty="0" smtClean="0"/>
            <a:t>Delegación </a:t>
          </a:r>
          <a:endParaRPr lang="es-MX" sz="5400" kern="1200" dirty="0"/>
        </a:p>
      </dsp:txBody>
      <dsp:txXfrm>
        <a:off x="98354" y="2216933"/>
        <a:ext cx="3975508" cy="1818078"/>
      </dsp:txXfrm>
    </dsp:sp>
    <dsp:sp modelId="{C15A8899-20D0-4053-89E1-73BCBAA5ED4D}">
      <dsp:nvSpPr>
        <dsp:cNvPr id="0" name=""/>
        <dsp:cNvSpPr/>
      </dsp:nvSpPr>
      <dsp:spPr>
        <a:xfrm rot="5400000">
          <a:off x="7074937" y="1532862"/>
          <a:ext cx="1611829" cy="7417272"/>
        </a:xfrm>
        <a:prstGeom prst="round2SameRect">
          <a:avLst/>
        </a:prstGeom>
        <a:solidFill>
          <a:schemeClr val="accent2">
            <a:tint val="40000"/>
            <a:alpha val="90000"/>
            <a:hueOff val="-20580251"/>
            <a:satOff val="-9908"/>
            <a:lumOff val="29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20580251"/>
              <a:satOff val="-9908"/>
              <a:lumOff val="2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100" kern="1200" dirty="0" smtClean="0"/>
            <a:t>Cuando la organización crece la cadena se alarga, sin embargo, su meta u objetivo siempre es el mismo</a:t>
          </a:r>
          <a:endParaRPr lang="es-MX" sz="2100" kern="1200" dirty="0"/>
        </a:p>
      </dsp:txBody>
      <dsp:txXfrm rot="-5400000">
        <a:off x="4172216" y="4514267"/>
        <a:ext cx="7338589" cy="1454463"/>
      </dsp:txXfrm>
    </dsp:sp>
    <dsp:sp modelId="{EEDDF1FD-C635-4309-A2C1-C94FB7DA86A6}">
      <dsp:nvSpPr>
        <dsp:cNvPr id="0" name=""/>
        <dsp:cNvSpPr/>
      </dsp:nvSpPr>
      <dsp:spPr>
        <a:xfrm>
          <a:off x="0" y="4234105"/>
          <a:ext cx="4172216" cy="2014786"/>
        </a:xfrm>
        <a:prstGeom prst="roundRect">
          <a:avLst/>
        </a:prstGeom>
        <a:gradFill rotWithShape="0">
          <a:gsLst>
            <a:gs pos="0">
              <a:schemeClr val="accent2">
                <a:hueOff val="-19970570"/>
                <a:satOff val="-7567"/>
                <a:lumOff val="2352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2">
                <a:hueOff val="-19970570"/>
                <a:satOff val="-7567"/>
                <a:lumOff val="2352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400" kern="1200" dirty="0" smtClean="0"/>
            <a:t>Definición funcional </a:t>
          </a:r>
          <a:endParaRPr lang="es-MX" sz="5400" kern="1200" dirty="0"/>
        </a:p>
      </dsp:txBody>
      <dsp:txXfrm>
        <a:off x="98354" y="4332459"/>
        <a:ext cx="3975508" cy="18180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36063CE-81D6-4592-B207-02AC171A7A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D0ED2FB-04F3-43CB-8E36-B4E39D991B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5C00F29-0E25-4A63-B263-C904FF68C1DF}" type="datetime1">
              <a:rPr lang="es-MX" smtClean="0"/>
              <a:t>24/08/2022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2A7224F-3F9F-4155-9DBA-B0F7C4F4C4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6AEDFA8-A61F-4BA7-BB22-D43A7431CB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B2D1E5-99D9-439B-BCD7-1C5E4AABA6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823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MX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F9D3BE9-BBBA-45DF-BA48-BCABFD48B71D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MX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37B1F30-39B2-4CE2-8EF3-91F3179569A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3192428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118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9410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37B1F30-39B2-4CE2-8EF3-91F3179569A5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9380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581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Imagen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ángulo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MX" noProof="0"/>
              <a:t>Haz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65EF853-FA0D-4AEE-AF37-920977E90254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58842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MX" noProof="0"/>
              <a:t>Haz clic en el ícono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3B6663-2DE4-484A-BC8C-2EE449F31C11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480607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19CBBB-4D09-4AF6-BEC4-D7F70D9ED503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1874527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Imagen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ángulo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ángulo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12" name="Marcador de texto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BE9E58A-A0AE-4646-8CCC-1812312F2A7B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  <p:sp>
        <p:nvSpPr>
          <p:cNvPr id="16" name="Cuadro de texto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es-MX" sz="72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Cuadro de texto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es-MX" sz="7200" noProof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7023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Imagen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ángulo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F65B2C-5B39-468E-973D-FAD293DE981A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136864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Imagen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ángulo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ángulo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ítulo 1"/>
          <p:cNvSpPr>
            <a:spLocks noGrp="1"/>
          </p:cNvSpPr>
          <p:nvPr>
            <p:ph type="title" hasCustomPrompt="1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7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8" name="Marcador de texto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9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10" name="Marcador de texto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11" name="Marcador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12" name="Marcador de texto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4EB887-76EF-4634-B57D-B5B224E7112F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143517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Imagen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ángulo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ítulo 1"/>
          <p:cNvSpPr>
            <a:spLocks noGrp="1"/>
          </p:cNvSpPr>
          <p:nvPr>
            <p:ph type="title" hasCustomPrompt="1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19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20" name="Marcador de posición de imagen 2"/>
          <p:cNvSpPr>
            <a:spLocks noGrp="1" noChangeAspect="1"/>
          </p:cNvSpPr>
          <p:nvPr>
            <p:ph type="pic" idx="15" hasCustomPrompt="1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MX" noProof="0"/>
              <a:t>Haz clic en el ícono para agregar una imagen</a:t>
            </a:r>
          </a:p>
        </p:txBody>
      </p:sp>
      <p:sp>
        <p:nvSpPr>
          <p:cNvPr id="21" name="Marcador de texto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22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23" name="Marcador de posición de imagen 2"/>
          <p:cNvSpPr>
            <a:spLocks noGrp="1" noChangeAspect="1"/>
          </p:cNvSpPr>
          <p:nvPr>
            <p:ph type="pic" idx="21" hasCustomPrompt="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MX" noProof="0"/>
              <a:t>Haz clic en el ícono para agregar una imagen</a:t>
            </a:r>
          </a:p>
        </p:txBody>
      </p:sp>
      <p:sp>
        <p:nvSpPr>
          <p:cNvPr id="24" name="Marcador de texto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26" name="Marcador de posición de imagen 2"/>
          <p:cNvSpPr>
            <a:spLocks noGrp="1" noChangeAspect="1"/>
          </p:cNvSpPr>
          <p:nvPr>
            <p:ph type="pic" idx="22" hasCustomPrompt="1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MX" noProof="0"/>
              <a:t>Haz clic en el ícono para agregar una imagen</a:t>
            </a:r>
          </a:p>
        </p:txBody>
      </p:sp>
      <p:sp>
        <p:nvSpPr>
          <p:cNvPr id="27" name="Marcador de texto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DCE73A-F26C-4112-AC5C-E15CA64C8732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591729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Imagen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ángulo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A9668F-2D3C-4723-8C7A-B075F5EFE5B5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64990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ángulo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DA282311-D8CD-4EF6-8278-2CEF0A5FECB4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344545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Imagen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ángulo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83E4E3-3EF2-4844-8D32-4442AD97D067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1057999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la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Imagen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ángulo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7C8C342-A757-413A-95C9-FD36D157E18F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51986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4FB05E7-F304-45ED-B862-A9129B42A0A9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400391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Imagen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ángulo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859D9C5-8261-4768-B0D6-E76271FB2DBD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412925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Imagen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ángulo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F1347C-F0C7-4E4E-8D81-37DBC0BE99F4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80146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BC1592F-366A-46CC-9DD0-C002F521B595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005378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B542F1-7670-445A-A4EF-B43A00D4D5B2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933333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MX" noProof="0"/>
              <a:t>Haz clic en el ícono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68ED3A-76DD-44B2-8C72-2CA1353C1E22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612067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EBE4EB5-24E1-4E94-97D1-255B3392CAEC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MX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5268976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3040" y="2733709"/>
            <a:ext cx="8631416" cy="1373070"/>
          </a:xfrm>
        </p:spPr>
        <p:txBody>
          <a:bodyPr rtlCol="0"/>
          <a:lstStyle/>
          <a:p>
            <a:r>
              <a:rPr lang="es-MX" sz="4800" dirty="0"/>
              <a:t>El principio Escalar </a:t>
            </a:r>
            <a:r>
              <a:rPr lang="es-MX" sz="4800" dirty="0" smtClean="0"/>
              <a:t/>
            </a:r>
            <a:br>
              <a:rPr lang="es-MX" sz="4800" dirty="0" smtClean="0"/>
            </a:br>
            <a:r>
              <a:rPr lang="es-MX" sz="4800" dirty="0" smtClean="0"/>
              <a:t>James </a:t>
            </a:r>
            <a:r>
              <a:rPr lang="es-MX" sz="4800" dirty="0" err="1"/>
              <a:t>Mooney</a:t>
            </a:r>
            <a:endParaRPr lang="es-MX" sz="5000" spc="-30" dirty="0"/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832722" y="4546439"/>
            <a:ext cx="8144134" cy="1117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Diseñado por Beatriz Cruz Aranda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62253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El principio Escalar </a:t>
            </a:r>
            <a:br>
              <a:rPr lang="es-MX" dirty="0"/>
            </a:br>
            <a:r>
              <a:rPr lang="es-MX" dirty="0"/>
              <a:t>James </a:t>
            </a:r>
            <a:r>
              <a:rPr lang="es-MX" dirty="0" err="1"/>
              <a:t>Mooney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0322" y="2336873"/>
            <a:ext cx="5706623" cy="357901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dirty="0"/>
              <a:t>James D. </a:t>
            </a:r>
            <a:r>
              <a:rPr lang="es-MX" dirty="0" err="1"/>
              <a:t>Mooney</a:t>
            </a:r>
            <a:r>
              <a:rPr lang="es-MX" dirty="0"/>
              <a:t> </a:t>
            </a:r>
            <a:r>
              <a:rPr lang="es-MX" dirty="0" smtClean="0"/>
              <a:t>explica en su libro </a:t>
            </a:r>
            <a:r>
              <a:rPr lang="es-MX" dirty="0" smtClean="0"/>
              <a:t>“</a:t>
            </a:r>
            <a:r>
              <a:rPr lang="es-MX" dirty="0" err="1" smtClean="0"/>
              <a:t>Principles</a:t>
            </a:r>
            <a:r>
              <a:rPr lang="es-MX" dirty="0" smtClean="0"/>
              <a:t> </a:t>
            </a:r>
            <a:r>
              <a:rPr lang="es-MX" dirty="0" smtClean="0"/>
              <a:t>of </a:t>
            </a:r>
            <a:r>
              <a:rPr lang="es-MX" dirty="0" err="1" smtClean="0"/>
              <a:t>Organization</a:t>
            </a:r>
            <a:r>
              <a:rPr lang="es-MX" dirty="0" smtClean="0"/>
              <a:t>” </a:t>
            </a:r>
            <a:r>
              <a:rPr lang="es-MX" dirty="0" smtClean="0"/>
              <a:t>que cualquier desarrollo de los niveles de organización debe validarse por medio de la asignación adecuada y el ejercicio correcto de la autoridad.</a:t>
            </a:r>
            <a:r>
              <a:rPr lang="es-MX" dirty="0"/>
              <a:t> </a:t>
            </a:r>
            <a:r>
              <a:rPr lang="es-MX" dirty="0" smtClean="0"/>
              <a:t>(</a:t>
            </a:r>
            <a:r>
              <a:rPr lang="es-MX" dirty="0" err="1" smtClean="0"/>
              <a:t>Sexton</a:t>
            </a:r>
            <a:r>
              <a:rPr lang="es-MX" dirty="0"/>
              <a:t>, W. P. </a:t>
            </a:r>
            <a:r>
              <a:rPr lang="es-MX" dirty="0" smtClean="0"/>
              <a:t>2002</a:t>
            </a:r>
            <a:r>
              <a:rPr lang="es-MX" dirty="0"/>
              <a:t>)</a:t>
            </a:r>
            <a:r>
              <a:rPr lang="es-MX" dirty="0" smtClean="0"/>
              <a:t> </a:t>
            </a:r>
          </a:p>
          <a:p>
            <a:pPr algn="just"/>
            <a:r>
              <a:rPr lang="es-MX" dirty="0"/>
              <a:t>D</a:t>
            </a:r>
            <a:r>
              <a:rPr lang="es-MX" dirty="0" smtClean="0"/>
              <a:t>escribió que en </a:t>
            </a:r>
            <a:r>
              <a:rPr lang="es-MX" dirty="0"/>
              <a:t>el Principio Escalar hay una jerarquización de la autoridad, en la </a:t>
            </a:r>
            <a:r>
              <a:rPr lang="es-MX" dirty="0" smtClean="0"/>
              <a:t>cual, </a:t>
            </a:r>
            <a:r>
              <a:rPr lang="es-MX" dirty="0"/>
              <a:t>los </a:t>
            </a:r>
            <a:r>
              <a:rPr lang="es-MX" dirty="0" smtClean="0"/>
              <a:t>superiores reciben </a:t>
            </a:r>
            <a:r>
              <a:rPr lang="es-MX" dirty="0"/>
              <a:t>obediencia de sus respectivos subordinados</a:t>
            </a:r>
            <a:r>
              <a:rPr lang="es-MX" dirty="0" smtClean="0"/>
              <a:t>.(</a:t>
            </a:r>
            <a:r>
              <a:rPr lang="es-MX" dirty="0" err="1"/>
              <a:t>Marin</a:t>
            </a:r>
            <a:r>
              <a:rPr lang="es-MX" dirty="0"/>
              <a:t>, J. M., Melgar, A., &amp; </a:t>
            </a:r>
            <a:r>
              <a:rPr lang="es-MX" dirty="0" err="1"/>
              <a:t>Castano</a:t>
            </a:r>
            <a:r>
              <a:rPr lang="es-MX" dirty="0"/>
              <a:t>, C. 1990). </a:t>
            </a:r>
            <a:endParaRPr lang="es-MX" dirty="0" smtClean="0"/>
          </a:p>
          <a:p>
            <a:pPr algn="just"/>
            <a:endParaRPr lang="es-MX" dirty="0" smtClean="0"/>
          </a:p>
          <a:p>
            <a:pPr algn="just"/>
            <a:endParaRPr lang="es-MX" dirty="0"/>
          </a:p>
          <a:p>
            <a:pPr algn="just"/>
            <a:endParaRPr lang="es-MX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861954527"/>
              </p:ext>
            </p:extLst>
          </p:nvPr>
        </p:nvGraphicFramePr>
        <p:xfrm>
          <a:off x="6539345" y="2336872"/>
          <a:ext cx="5652656" cy="3495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144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394" y="753228"/>
            <a:ext cx="9613861" cy="1080938"/>
          </a:xfrm>
        </p:spPr>
        <p:txBody>
          <a:bodyPr rtlCol="0"/>
          <a:lstStyle/>
          <a:p>
            <a:pPr rtl="0"/>
            <a:r>
              <a:rPr lang="es-MX" dirty="0" smtClean="0"/>
              <a:t>Principio escalar </a:t>
            </a:r>
            <a:endParaRPr lang="es-MX" dirty="0"/>
          </a:p>
        </p:txBody>
      </p:sp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887466304"/>
              </p:ext>
            </p:extLst>
          </p:nvPr>
        </p:nvGraphicFramePr>
        <p:xfrm>
          <a:off x="1787236" y="3338794"/>
          <a:ext cx="8229600" cy="3131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831273" y="2000137"/>
            <a:ext cx="62206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Se refiere a la línea de autoridad que va desde el nivel más alto al más bajo de la organización. Este principio incluye al liderazgo, la delegación y a la definición precisa de funciones.(</a:t>
            </a:r>
            <a:r>
              <a:rPr lang="es-MX" dirty="0" err="1"/>
              <a:t>Marin</a:t>
            </a:r>
            <a:r>
              <a:rPr lang="es-MX" dirty="0"/>
              <a:t>, J. M., Melgar, A., &amp; </a:t>
            </a:r>
            <a:r>
              <a:rPr lang="es-MX" dirty="0" err="1"/>
              <a:t>Castano</a:t>
            </a:r>
            <a:r>
              <a:rPr lang="es-MX" dirty="0"/>
              <a:t>, C. </a:t>
            </a:r>
            <a:r>
              <a:rPr lang="es-MX" dirty="0" smtClean="0"/>
              <a:t>1990</a:t>
            </a:r>
            <a:r>
              <a:rPr lang="es-MX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67227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8064258"/>
              </p:ext>
            </p:extLst>
          </p:nvPr>
        </p:nvGraphicFramePr>
        <p:xfrm>
          <a:off x="255181" y="1552353"/>
          <a:ext cx="11164185" cy="51461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Principios del proceso escalar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969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9238768"/>
              </p:ext>
            </p:extLst>
          </p:nvPr>
        </p:nvGraphicFramePr>
        <p:xfrm>
          <a:off x="404037" y="276446"/>
          <a:ext cx="11589489" cy="6251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04310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Bibliografía</a:t>
            </a:r>
            <a:endParaRPr lang="es-MX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Marin</a:t>
            </a:r>
            <a:r>
              <a:rPr lang="es-MX" dirty="0"/>
              <a:t>, J. M., Melgar, A., &amp; </a:t>
            </a:r>
            <a:r>
              <a:rPr lang="es-MX" dirty="0" err="1"/>
              <a:t>Castano</a:t>
            </a:r>
            <a:r>
              <a:rPr lang="es-MX" dirty="0"/>
              <a:t>, C. (1990). Teoría y técnicas de desarrollo organizacional. Organización Panamericana de la Salud.</a:t>
            </a:r>
          </a:p>
          <a:p>
            <a:r>
              <a:rPr lang="es-MX" dirty="0" err="1"/>
              <a:t>Sexton</a:t>
            </a:r>
            <a:r>
              <a:rPr lang="es-MX" dirty="0"/>
              <a:t>, W. P. (2002). </a:t>
            </a:r>
            <a:r>
              <a:rPr lang="es-MX" i="1" dirty="0"/>
              <a:t>Teorías de la organización</a:t>
            </a:r>
            <a:r>
              <a:rPr lang="es-MX" dirty="0"/>
              <a:t>. Editorial Trillas. México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8239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3_Berli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1748</TotalTime>
  <Words>408</Words>
  <Application>Microsoft Office PowerPoint</Application>
  <PresentationFormat>Panorámica</PresentationFormat>
  <Paragraphs>39</Paragraphs>
  <Slides>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Trebuchet MS</vt:lpstr>
      <vt:lpstr>3_Berlin</vt:lpstr>
      <vt:lpstr>El principio Escalar  James Mooney</vt:lpstr>
      <vt:lpstr>El principio Escalar  James Mooney</vt:lpstr>
      <vt:lpstr>Principio escalar </vt:lpstr>
      <vt:lpstr>Principios del proceso escalar</vt:lpstr>
      <vt:lpstr>Presentación de PowerPoint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principio Escalar James Mooney</dc:title>
  <dc:creator>Elian Jaén</dc:creator>
  <cp:lastModifiedBy>USUARIO</cp:lastModifiedBy>
  <cp:revision>17</cp:revision>
  <dcterms:created xsi:type="dcterms:W3CDTF">2014-04-17T23:07:25Z</dcterms:created>
  <dcterms:modified xsi:type="dcterms:W3CDTF">2022-08-24T21:41:40Z</dcterms:modified>
</cp:coreProperties>
</file>