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16"/>
  </p:notesMasterIdLst>
  <p:sldIdLst>
    <p:sldId id="256" r:id="rId2"/>
    <p:sldId id="267" r:id="rId3"/>
    <p:sldId id="308" r:id="rId4"/>
    <p:sldId id="257" r:id="rId5"/>
    <p:sldId id="306" r:id="rId6"/>
    <p:sldId id="307" r:id="rId7"/>
    <p:sldId id="309" r:id="rId8"/>
    <p:sldId id="310" r:id="rId9"/>
    <p:sldId id="311" r:id="rId10"/>
    <p:sldId id="312" r:id="rId11"/>
    <p:sldId id="313" r:id="rId12"/>
    <p:sldId id="283" r:id="rId13"/>
    <p:sldId id="259" r:id="rId14"/>
    <p:sldId id="286" r:id="rId15"/>
  </p:sldIdLst>
  <p:sldSz cx="9144000" cy="5143500" type="screen16x9"/>
  <p:notesSz cx="6858000" cy="9144000"/>
  <p:embeddedFontLst>
    <p:embeddedFont>
      <p:font typeface="Bungee Shade" panose="020B0604020202020204" charset="0"/>
      <p:regular r:id="rId17"/>
    </p:embeddedFont>
    <p:embeddedFont>
      <p:font typeface="Lemon Friday" panose="02000500000000000000" pitchFamily="2" charset="0"/>
      <p:regular r:id="rId18"/>
    </p:embeddedFont>
    <p:embeddedFont>
      <p:font typeface="Montserrat" panose="020B0604020202020204" charset="0"/>
      <p:regular r:id="rId19"/>
      <p:bold r:id="rId20"/>
      <p:italic r:id="rId21"/>
      <p:boldItalic r:id="rId22"/>
    </p:embeddedFont>
    <p:embeddedFont>
      <p:font typeface="Nunito" panose="020B0604020202020204" charset="0"/>
      <p:regular r:id="rId23"/>
      <p:bold r:id="rId24"/>
      <p:italic r:id="rId25"/>
      <p:boldItalic r:id="rId26"/>
    </p:embeddedFont>
    <p:embeddedFont>
      <p:font typeface="Roboto Condensed Light" panose="02000000000000000000" pitchFamily="2"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49">
          <p15:clr>
            <a:srgbClr val="9AA0A6"/>
          </p15:clr>
        </p15:guide>
        <p15:guide id="2" orient="horz" pos="340">
          <p15:clr>
            <a:srgbClr val="9AA0A6"/>
          </p15:clr>
        </p15:guide>
        <p15:guide id="3" orient="horz" pos="2903">
          <p15:clr>
            <a:srgbClr val="9AA0A6"/>
          </p15:clr>
        </p15:guide>
        <p15:guide id="4" pos="5306">
          <p15:clr>
            <a:srgbClr val="9AA0A6"/>
          </p15:clr>
        </p15:guide>
        <p15:guide id="5" pos="2880">
          <p15:clr>
            <a:srgbClr val="9AA0A6"/>
          </p15:clr>
        </p15:guide>
        <p15:guide id="6" orient="horz" pos="162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E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1879A2-2C98-4838-ACEB-3054F6C3C4A4}">
  <a:tblStyle styleId="{851879A2-2C98-4838-ACEB-3054F6C3C4A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guide pos="449"/>
        <p:guide orient="horz" pos="340"/>
        <p:guide orient="horz" pos="2903"/>
        <p:guide pos="5306"/>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c4460dde9c_0_1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c4460dde9c_0_1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c4460dde9c_0_1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c4460dde9c_0_1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865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c4460dde9c_0_4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c4460dde9c_0_47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c4460dde9c_0_4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c4460dde9c_0_48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8649684" flipH="1">
            <a:off x="57324" y="751714"/>
            <a:ext cx="692844" cy="692792"/>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781125" y="2525900"/>
            <a:ext cx="3591444" cy="2845716"/>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579225" y="4385500"/>
            <a:ext cx="632702" cy="632702"/>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577108" y="3132890"/>
            <a:ext cx="1795476" cy="2010584"/>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466070" y="3270039"/>
            <a:ext cx="252927" cy="235135"/>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2995139" flipH="1">
            <a:off x="6448434" y="-78450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952519" y="-3503"/>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199988" y="1142375"/>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492263" y="3919350"/>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901666">
            <a:off x="-347824" y="376591"/>
            <a:ext cx="2592738" cy="130602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438524">
            <a:off x="451792" y="936662"/>
            <a:ext cx="203850" cy="18951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438609">
            <a:off x="786744" y="-551164"/>
            <a:ext cx="1466291" cy="1743535"/>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635868">
            <a:off x="-520264" y="3762244"/>
            <a:ext cx="2883798" cy="1516831"/>
          </a:xfrm>
          <a:custGeom>
            <a:avLst/>
            <a:gdLst/>
            <a:ahLst/>
            <a:cxnLst/>
            <a:rect l="l" t="t" r="r" b="b"/>
            <a:pathLst>
              <a:path w="80320" h="42247" extrusionOk="0">
                <a:moveTo>
                  <a:pt x="0" y="0"/>
                </a:moveTo>
                <a:cubicBezTo>
                  <a:pt x="0" y="0"/>
                  <a:pt x="4091" y="18681"/>
                  <a:pt x="20557" y="14673"/>
                </a:cubicBezTo>
                <a:cubicBezTo>
                  <a:pt x="37012" y="10665"/>
                  <a:pt x="41690" y="1783"/>
                  <a:pt x="50459" y="4884"/>
                </a:cubicBezTo>
                <a:cubicBezTo>
                  <a:pt x="59228" y="7986"/>
                  <a:pt x="58939" y="28233"/>
                  <a:pt x="80320" y="20237"/>
                </a:cubicBezTo>
                <a:lnTo>
                  <a:pt x="80320" y="26234"/>
                </a:lnTo>
                <a:cubicBezTo>
                  <a:pt x="80320" y="26234"/>
                  <a:pt x="69460" y="32241"/>
                  <a:pt x="59011" y="26234"/>
                </a:cubicBezTo>
                <a:cubicBezTo>
                  <a:pt x="48563" y="20237"/>
                  <a:pt x="43133" y="15559"/>
                  <a:pt x="30511" y="28903"/>
                </a:cubicBezTo>
                <a:cubicBezTo>
                  <a:pt x="17888" y="42246"/>
                  <a:pt x="6780" y="40907"/>
                  <a:pt x="0" y="33344"/>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635868">
            <a:off x="-281222" y="3520424"/>
            <a:ext cx="1006314" cy="1006673"/>
          </a:xfrm>
          <a:custGeom>
            <a:avLst/>
            <a:gdLst/>
            <a:ahLst/>
            <a:cxnLst/>
            <a:rect l="l" t="t" r="r" b="b"/>
            <a:pathLst>
              <a:path w="28028" h="28038" extrusionOk="0">
                <a:moveTo>
                  <a:pt x="28028" y="14024"/>
                </a:moveTo>
                <a:cubicBezTo>
                  <a:pt x="28028" y="21762"/>
                  <a:pt x="21752" y="28037"/>
                  <a:pt x="14014" y="28037"/>
                </a:cubicBezTo>
                <a:cubicBezTo>
                  <a:pt x="6276" y="28037"/>
                  <a:pt x="1" y="21762"/>
                  <a:pt x="1" y="14024"/>
                </a:cubicBezTo>
                <a:cubicBezTo>
                  <a:pt x="1" y="6275"/>
                  <a:pt x="6276" y="0"/>
                  <a:pt x="14014" y="0"/>
                </a:cubicBezTo>
                <a:cubicBezTo>
                  <a:pt x="21752" y="0"/>
                  <a:pt x="28028" y="6275"/>
                  <a:pt x="28028" y="14024"/>
                </a:cubicBez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439388">
            <a:off x="765697" y="583710"/>
            <a:ext cx="319499" cy="319499"/>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86774" y="3923821"/>
            <a:ext cx="252900" cy="252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txBox="1">
            <a:spLocks noGrp="1"/>
          </p:cNvSpPr>
          <p:nvPr>
            <p:ph type="ctrTitle"/>
          </p:nvPr>
        </p:nvSpPr>
        <p:spPr>
          <a:xfrm>
            <a:off x="503700" y="1389600"/>
            <a:ext cx="8136600" cy="1888500"/>
          </a:xfrm>
          <a:prstGeom prst="rect">
            <a:avLst/>
          </a:prstGeom>
          <a:effectLst>
            <a:outerShdw dist="38100" dir="1560000" algn="bl" rotWithShape="0">
              <a:schemeClr val="dk2"/>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6800">
                <a:latin typeface="Bungee Shade"/>
                <a:ea typeface="Bungee Shade"/>
                <a:cs typeface="Bungee Shade"/>
                <a:sym typeface="Bungee Shad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2307600" y="3278100"/>
            <a:ext cx="45288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p:cSld name="CUSTOM_17_2_1">
    <p:spTree>
      <p:nvGrpSpPr>
        <p:cNvPr id="1" name="Shape 475"/>
        <p:cNvGrpSpPr/>
        <p:nvPr/>
      </p:nvGrpSpPr>
      <p:grpSpPr>
        <a:xfrm>
          <a:off x="0" y="0"/>
          <a:ext cx="0" cy="0"/>
          <a:chOff x="0" y="0"/>
          <a:chExt cx="0" cy="0"/>
        </a:xfrm>
      </p:grpSpPr>
      <p:sp>
        <p:nvSpPr>
          <p:cNvPr id="476" name="Google Shape;476;p32"/>
          <p:cNvSpPr txBox="1">
            <a:spLocks noGrp="1"/>
          </p:cNvSpPr>
          <p:nvPr>
            <p:ph type="title"/>
          </p:nvPr>
        </p:nvSpPr>
        <p:spPr>
          <a:xfrm>
            <a:off x="2274325" y="927950"/>
            <a:ext cx="4595400" cy="591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6900"/>
            </a:lvl1pPr>
            <a:lvl2pPr lvl="1" algn="ctr" rtl="0">
              <a:spcBef>
                <a:spcPts val="0"/>
              </a:spcBef>
              <a:spcAft>
                <a:spcPts val="0"/>
              </a:spcAft>
              <a:buSzPts val="2800"/>
              <a:buNone/>
              <a:defRPr>
                <a:latin typeface="Nunito"/>
                <a:ea typeface="Nunito"/>
                <a:cs typeface="Nunito"/>
                <a:sym typeface="Nunito"/>
              </a:defRPr>
            </a:lvl2pPr>
            <a:lvl3pPr lvl="2" algn="ctr" rtl="0">
              <a:spcBef>
                <a:spcPts val="0"/>
              </a:spcBef>
              <a:spcAft>
                <a:spcPts val="0"/>
              </a:spcAft>
              <a:buSzPts val="2800"/>
              <a:buNone/>
              <a:defRPr>
                <a:latin typeface="Nunito"/>
                <a:ea typeface="Nunito"/>
                <a:cs typeface="Nunito"/>
                <a:sym typeface="Nunito"/>
              </a:defRPr>
            </a:lvl3pPr>
            <a:lvl4pPr lvl="3" algn="ctr" rtl="0">
              <a:spcBef>
                <a:spcPts val="0"/>
              </a:spcBef>
              <a:spcAft>
                <a:spcPts val="0"/>
              </a:spcAft>
              <a:buSzPts val="2800"/>
              <a:buNone/>
              <a:defRPr>
                <a:latin typeface="Nunito"/>
                <a:ea typeface="Nunito"/>
                <a:cs typeface="Nunito"/>
                <a:sym typeface="Nunito"/>
              </a:defRPr>
            </a:lvl4pPr>
            <a:lvl5pPr lvl="4" algn="ctr" rtl="0">
              <a:spcBef>
                <a:spcPts val="0"/>
              </a:spcBef>
              <a:spcAft>
                <a:spcPts val="0"/>
              </a:spcAft>
              <a:buSzPts val="2800"/>
              <a:buNone/>
              <a:defRPr>
                <a:latin typeface="Nunito"/>
                <a:ea typeface="Nunito"/>
                <a:cs typeface="Nunito"/>
                <a:sym typeface="Nunito"/>
              </a:defRPr>
            </a:lvl5pPr>
            <a:lvl6pPr lvl="5" algn="ctr" rtl="0">
              <a:spcBef>
                <a:spcPts val="0"/>
              </a:spcBef>
              <a:spcAft>
                <a:spcPts val="0"/>
              </a:spcAft>
              <a:buSzPts val="2800"/>
              <a:buNone/>
              <a:defRPr>
                <a:latin typeface="Nunito"/>
                <a:ea typeface="Nunito"/>
                <a:cs typeface="Nunito"/>
                <a:sym typeface="Nunito"/>
              </a:defRPr>
            </a:lvl6pPr>
            <a:lvl7pPr lvl="6" algn="ctr" rtl="0">
              <a:spcBef>
                <a:spcPts val="0"/>
              </a:spcBef>
              <a:spcAft>
                <a:spcPts val="0"/>
              </a:spcAft>
              <a:buSzPts val="2800"/>
              <a:buNone/>
              <a:defRPr>
                <a:latin typeface="Nunito"/>
                <a:ea typeface="Nunito"/>
                <a:cs typeface="Nunito"/>
                <a:sym typeface="Nunito"/>
              </a:defRPr>
            </a:lvl7pPr>
            <a:lvl8pPr lvl="7" algn="ctr" rtl="0">
              <a:spcBef>
                <a:spcPts val="0"/>
              </a:spcBef>
              <a:spcAft>
                <a:spcPts val="0"/>
              </a:spcAft>
              <a:buSzPts val="2800"/>
              <a:buNone/>
              <a:defRPr>
                <a:latin typeface="Nunito"/>
                <a:ea typeface="Nunito"/>
                <a:cs typeface="Nunito"/>
                <a:sym typeface="Nunito"/>
              </a:defRPr>
            </a:lvl8pPr>
            <a:lvl9pPr lvl="8" algn="ctr" rtl="0">
              <a:spcBef>
                <a:spcPts val="0"/>
              </a:spcBef>
              <a:spcAft>
                <a:spcPts val="0"/>
              </a:spcAft>
              <a:buSzPts val="2800"/>
              <a:buNone/>
              <a:defRPr>
                <a:latin typeface="Nunito"/>
                <a:ea typeface="Nunito"/>
                <a:cs typeface="Nunito"/>
                <a:sym typeface="Nunito"/>
              </a:defRPr>
            </a:lvl9pPr>
          </a:lstStyle>
          <a:p>
            <a:endParaRPr/>
          </a:p>
        </p:txBody>
      </p:sp>
      <p:sp>
        <p:nvSpPr>
          <p:cNvPr id="477" name="Google Shape;477;p32"/>
          <p:cNvSpPr txBox="1">
            <a:spLocks noGrp="1"/>
          </p:cNvSpPr>
          <p:nvPr>
            <p:ph type="subTitle" idx="1"/>
          </p:nvPr>
        </p:nvSpPr>
        <p:spPr>
          <a:xfrm>
            <a:off x="1556850" y="1843425"/>
            <a:ext cx="6030300" cy="591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478" name="Google Shape;478;p32"/>
          <p:cNvSpPr txBox="1"/>
          <p:nvPr/>
        </p:nvSpPr>
        <p:spPr>
          <a:xfrm>
            <a:off x="1684975" y="3584975"/>
            <a:ext cx="5774100" cy="49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Montserrat"/>
                <a:ea typeface="Montserrat"/>
                <a:cs typeface="Montserrat"/>
                <a:sym typeface="Montserrat"/>
              </a:rPr>
              <a:t>CREDITS: This presentation template was created by </a:t>
            </a:r>
            <a:r>
              <a:rPr lang="en" sz="1200" b="1">
                <a:solidFill>
                  <a:schemeClr val="dk1"/>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200">
                <a:solidFill>
                  <a:schemeClr val="dk1"/>
                </a:solidFill>
                <a:latin typeface="Montserrat"/>
                <a:ea typeface="Montserrat"/>
                <a:cs typeface="Montserrat"/>
                <a:sym typeface="Montserrat"/>
              </a:rPr>
              <a:t>, including icons by </a:t>
            </a:r>
            <a:r>
              <a:rPr lang="en" sz="1200" b="1">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200">
                <a:solidFill>
                  <a:schemeClr val="dk1"/>
                </a:solidFill>
                <a:latin typeface="Montserrat"/>
                <a:ea typeface="Montserrat"/>
                <a:cs typeface="Montserrat"/>
                <a:sym typeface="Montserrat"/>
              </a:rPr>
              <a:t>, and infographics &amp; images by </a:t>
            </a:r>
            <a:r>
              <a:rPr lang="en" sz="1200" b="1">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r>
              <a:rPr lang="en" sz="120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 </a:t>
            </a:r>
            <a:endParaRPr sz="1200">
              <a:solidFill>
                <a:schemeClr val="dk1"/>
              </a:solidFill>
              <a:latin typeface="Montserrat"/>
              <a:ea typeface="Montserrat"/>
              <a:cs typeface="Montserrat"/>
              <a:sym typeface="Montserrat"/>
            </a:endParaRPr>
          </a:p>
        </p:txBody>
      </p:sp>
      <p:sp>
        <p:nvSpPr>
          <p:cNvPr id="479" name="Google Shape;479;p32"/>
          <p:cNvSpPr/>
          <p:nvPr/>
        </p:nvSpPr>
        <p:spPr>
          <a:xfrm rot="2150316">
            <a:off x="57324" y="3689306"/>
            <a:ext cx="692844" cy="692792"/>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rot="10800000" flipH="1">
            <a:off x="5552525" y="-237805"/>
            <a:ext cx="3591444" cy="2845716"/>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rot="10800000" flipH="1">
            <a:off x="5350625" y="115610"/>
            <a:ext cx="632702" cy="632702"/>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2"/>
          <p:cNvSpPr/>
          <p:nvPr/>
        </p:nvSpPr>
        <p:spPr>
          <a:xfrm rot="10800000" flipH="1">
            <a:off x="7348508" y="-9662"/>
            <a:ext cx="1795476" cy="2010584"/>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rot="10800000" flipH="1">
            <a:off x="8237470" y="1628638"/>
            <a:ext cx="252927" cy="235135"/>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rot="7804861">
            <a:off x="6296034" y="370212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rot="10800000">
            <a:off x="6800119" y="3888658"/>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rot="10800000" flipH="1">
            <a:off x="8047588" y="3206337"/>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rot="10800000" flipH="1">
            <a:off x="7263663" y="581762"/>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p:nvPr/>
        </p:nvSpPr>
        <p:spPr>
          <a:xfrm rot="-8898334" flipH="1">
            <a:off x="-347824" y="3451201"/>
            <a:ext cx="2592738" cy="130602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2"/>
          <p:cNvSpPr/>
          <p:nvPr/>
        </p:nvSpPr>
        <p:spPr>
          <a:xfrm rot="-9361476" flipH="1">
            <a:off x="451792" y="4007640"/>
            <a:ext cx="203850" cy="18951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2"/>
          <p:cNvSpPr/>
          <p:nvPr/>
        </p:nvSpPr>
        <p:spPr>
          <a:xfrm rot="-9361391" flipH="1">
            <a:off x="786744" y="3941441"/>
            <a:ext cx="1466291" cy="1743535"/>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2"/>
          <p:cNvSpPr/>
          <p:nvPr/>
        </p:nvSpPr>
        <p:spPr>
          <a:xfrm rot="9164132" flipH="1">
            <a:off x="-520264" y="-145263"/>
            <a:ext cx="2883798" cy="1516831"/>
          </a:xfrm>
          <a:custGeom>
            <a:avLst/>
            <a:gdLst/>
            <a:ahLst/>
            <a:cxnLst/>
            <a:rect l="l" t="t" r="r" b="b"/>
            <a:pathLst>
              <a:path w="80320" h="42247" extrusionOk="0">
                <a:moveTo>
                  <a:pt x="0" y="0"/>
                </a:moveTo>
                <a:cubicBezTo>
                  <a:pt x="0" y="0"/>
                  <a:pt x="4091" y="18681"/>
                  <a:pt x="20557" y="14673"/>
                </a:cubicBezTo>
                <a:cubicBezTo>
                  <a:pt x="37012" y="10665"/>
                  <a:pt x="41690" y="1783"/>
                  <a:pt x="50459" y="4884"/>
                </a:cubicBezTo>
                <a:cubicBezTo>
                  <a:pt x="59228" y="7986"/>
                  <a:pt x="58939" y="28233"/>
                  <a:pt x="80320" y="20237"/>
                </a:cubicBezTo>
                <a:lnTo>
                  <a:pt x="80320" y="26234"/>
                </a:lnTo>
                <a:cubicBezTo>
                  <a:pt x="80320" y="26234"/>
                  <a:pt x="69460" y="32241"/>
                  <a:pt x="59011" y="26234"/>
                </a:cubicBezTo>
                <a:cubicBezTo>
                  <a:pt x="48563" y="20237"/>
                  <a:pt x="43133" y="15559"/>
                  <a:pt x="30511" y="28903"/>
                </a:cubicBezTo>
                <a:cubicBezTo>
                  <a:pt x="17888" y="42246"/>
                  <a:pt x="6780" y="40907"/>
                  <a:pt x="0" y="33344"/>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rot="9164132" flipH="1">
            <a:off x="-281222" y="606715"/>
            <a:ext cx="1006314" cy="1006673"/>
          </a:xfrm>
          <a:custGeom>
            <a:avLst/>
            <a:gdLst/>
            <a:ahLst/>
            <a:cxnLst/>
            <a:rect l="l" t="t" r="r" b="b"/>
            <a:pathLst>
              <a:path w="28028" h="28038" extrusionOk="0">
                <a:moveTo>
                  <a:pt x="28028" y="14024"/>
                </a:moveTo>
                <a:cubicBezTo>
                  <a:pt x="28028" y="21762"/>
                  <a:pt x="21752" y="28037"/>
                  <a:pt x="14014" y="28037"/>
                </a:cubicBezTo>
                <a:cubicBezTo>
                  <a:pt x="6276" y="28037"/>
                  <a:pt x="1" y="21762"/>
                  <a:pt x="1" y="14024"/>
                </a:cubicBezTo>
                <a:cubicBezTo>
                  <a:pt x="1" y="6275"/>
                  <a:pt x="6276" y="0"/>
                  <a:pt x="14014" y="0"/>
                </a:cubicBezTo>
                <a:cubicBezTo>
                  <a:pt x="21752" y="0"/>
                  <a:pt x="28028" y="6275"/>
                  <a:pt x="28028" y="14024"/>
                </a:cubicBez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rot="-9360612" flipH="1">
            <a:off x="765697" y="4230602"/>
            <a:ext cx="319499" cy="319499"/>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rot="10800000" flipH="1">
            <a:off x="586774" y="957091"/>
            <a:ext cx="252900" cy="252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28">
    <p:spTree>
      <p:nvGrpSpPr>
        <p:cNvPr id="1" name="Shape 495"/>
        <p:cNvGrpSpPr/>
        <p:nvPr/>
      </p:nvGrpSpPr>
      <p:grpSpPr>
        <a:xfrm>
          <a:off x="0" y="0"/>
          <a:ext cx="0" cy="0"/>
          <a:chOff x="0" y="0"/>
          <a:chExt cx="0" cy="0"/>
        </a:xfrm>
      </p:grpSpPr>
      <p:sp>
        <p:nvSpPr>
          <p:cNvPr id="496" name="Google Shape;496;p33"/>
          <p:cNvSpPr/>
          <p:nvPr/>
        </p:nvSpPr>
        <p:spPr>
          <a:xfrm rot="675889">
            <a:off x="7630984" y="-944154"/>
            <a:ext cx="1852981" cy="3420142"/>
          </a:xfrm>
          <a:custGeom>
            <a:avLst/>
            <a:gdLst/>
            <a:ahLst/>
            <a:cxnLst/>
            <a:rect l="l" t="t" r="r" b="b"/>
            <a:pathLst>
              <a:path w="60733" h="112098" extrusionOk="0">
                <a:moveTo>
                  <a:pt x="60733" y="1"/>
                </a:moveTo>
                <a:lnTo>
                  <a:pt x="7585" y="1"/>
                </a:lnTo>
                <a:cubicBezTo>
                  <a:pt x="1" y="37218"/>
                  <a:pt x="23607" y="46028"/>
                  <a:pt x="36796" y="56652"/>
                </a:cubicBezTo>
                <a:cubicBezTo>
                  <a:pt x="50480" y="67677"/>
                  <a:pt x="51634" y="79805"/>
                  <a:pt x="41433" y="89078"/>
                </a:cubicBezTo>
                <a:cubicBezTo>
                  <a:pt x="31263" y="98331"/>
                  <a:pt x="34468" y="112025"/>
                  <a:pt x="34478" y="112097"/>
                </a:cubicBezTo>
                <a:lnTo>
                  <a:pt x="60733" y="112097"/>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3"/>
          <p:cNvSpPr/>
          <p:nvPr/>
        </p:nvSpPr>
        <p:spPr>
          <a:xfrm>
            <a:off x="8061897" y="232230"/>
            <a:ext cx="781334" cy="781334"/>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3"/>
          <p:cNvSpPr/>
          <p:nvPr/>
        </p:nvSpPr>
        <p:spPr>
          <a:xfrm>
            <a:off x="0" y="4231852"/>
            <a:ext cx="3097563" cy="1577412"/>
          </a:xfrm>
          <a:custGeom>
            <a:avLst/>
            <a:gdLst/>
            <a:ahLst/>
            <a:cxnLst/>
            <a:rect l="l" t="t" r="r" b="b"/>
            <a:pathLst>
              <a:path w="80331" h="40908" extrusionOk="0">
                <a:moveTo>
                  <a:pt x="11" y="464"/>
                </a:moveTo>
                <a:cubicBezTo>
                  <a:pt x="11" y="464"/>
                  <a:pt x="17590" y="13911"/>
                  <a:pt x="35488" y="7420"/>
                </a:cubicBezTo>
                <a:cubicBezTo>
                  <a:pt x="53396" y="928"/>
                  <a:pt x="68790" y="1"/>
                  <a:pt x="80331" y="23648"/>
                </a:cubicBezTo>
                <a:lnTo>
                  <a:pt x="80331" y="32056"/>
                </a:lnTo>
                <a:cubicBezTo>
                  <a:pt x="80331" y="32056"/>
                  <a:pt x="68223" y="9975"/>
                  <a:pt x="56858" y="11593"/>
                </a:cubicBezTo>
                <a:cubicBezTo>
                  <a:pt x="45493" y="13221"/>
                  <a:pt x="26616" y="40907"/>
                  <a:pt x="1" y="18651"/>
                </a:cubicBezTo>
                <a:lnTo>
                  <a:pt x="1" y="464"/>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8276624" y="3181934"/>
            <a:ext cx="896701" cy="1961557"/>
          </a:xfrm>
          <a:custGeom>
            <a:avLst/>
            <a:gdLst/>
            <a:ahLst/>
            <a:cxnLst/>
            <a:rect l="l" t="t" r="r" b="b"/>
            <a:pathLst>
              <a:path w="29388" h="64287" extrusionOk="0">
                <a:moveTo>
                  <a:pt x="11180" y="64287"/>
                </a:moveTo>
                <a:cubicBezTo>
                  <a:pt x="11180" y="64287"/>
                  <a:pt x="15683" y="58475"/>
                  <a:pt x="11180" y="44307"/>
                </a:cubicBezTo>
                <a:cubicBezTo>
                  <a:pt x="6667" y="30140"/>
                  <a:pt x="0" y="6028"/>
                  <a:pt x="29058" y="1"/>
                </a:cubicBezTo>
                <a:lnTo>
                  <a:pt x="29058" y="5132"/>
                </a:lnTo>
                <a:cubicBezTo>
                  <a:pt x="29058" y="5132"/>
                  <a:pt x="19640" y="4740"/>
                  <a:pt x="17754" y="21051"/>
                </a:cubicBezTo>
                <a:cubicBezTo>
                  <a:pt x="15879" y="37363"/>
                  <a:pt x="29387" y="43236"/>
                  <a:pt x="24503" y="64276"/>
                </a:cubicBezTo>
                <a:lnTo>
                  <a:pt x="11180" y="64276"/>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flipH="1">
            <a:off x="0" y="3242675"/>
            <a:ext cx="883075" cy="1900825"/>
          </a:xfrm>
          <a:custGeom>
            <a:avLst/>
            <a:gdLst/>
            <a:ahLst/>
            <a:cxnLst/>
            <a:rect l="l" t="t" r="r" b="b"/>
            <a:pathLst>
              <a:path w="35323" h="76033" extrusionOk="0">
                <a:moveTo>
                  <a:pt x="0" y="75621"/>
                </a:moveTo>
                <a:cubicBezTo>
                  <a:pt x="0" y="75621"/>
                  <a:pt x="12004" y="76033"/>
                  <a:pt x="10902" y="64029"/>
                </a:cubicBezTo>
                <a:cubicBezTo>
                  <a:pt x="9789" y="52025"/>
                  <a:pt x="4719" y="41412"/>
                  <a:pt x="15343" y="33560"/>
                </a:cubicBezTo>
                <a:cubicBezTo>
                  <a:pt x="22875" y="27996"/>
                  <a:pt x="27069" y="22669"/>
                  <a:pt x="24544" y="16229"/>
                </a:cubicBezTo>
                <a:cubicBezTo>
                  <a:pt x="22010" y="9779"/>
                  <a:pt x="24823" y="0"/>
                  <a:pt x="35322" y="0"/>
                </a:cubicBezTo>
                <a:lnTo>
                  <a:pt x="35322" y="75631"/>
                </a:lnTo>
                <a:lnTo>
                  <a:pt x="0" y="75631"/>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3"/>
          <p:cNvSpPr/>
          <p:nvPr/>
        </p:nvSpPr>
        <p:spPr>
          <a:xfrm rot="-5400000">
            <a:off x="4449175" y="661525"/>
            <a:ext cx="443100" cy="443100"/>
          </a:xfrm>
          <a:custGeom>
            <a:avLst/>
            <a:gdLst/>
            <a:ahLst/>
            <a:cxnLst/>
            <a:rect l="l" t="t" r="r" b="b"/>
            <a:pathLst>
              <a:path w="17724" h="17724" extrusionOk="0">
                <a:moveTo>
                  <a:pt x="17724" y="8862"/>
                </a:moveTo>
                <a:cubicBezTo>
                  <a:pt x="17724" y="13757"/>
                  <a:pt x="13757" y="17724"/>
                  <a:pt x="8862" y="17724"/>
                </a:cubicBezTo>
                <a:cubicBezTo>
                  <a:pt x="3968" y="17724"/>
                  <a:pt x="1" y="13757"/>
                  <a:pt x="1" y="8862"/>
                </a:cubicBezTo>
                <a:cubicBezTo>
                  <a:pt x="1" y="3968"/>
                  <a:pt x="3968" y="1"/>
                  <a:pt x="8862" y="1"/>
                </a:cubicBezTo>
                <a:cubicBezTo>
                  <a:pt x="13757" y="1"/>
                  <a:pt x="17724" y="3968"/>
                  <a:pt x="17724" y="8862"/>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3"/>
          <p:cNvSpPr/>
          <p:nvPr/>
        </p:nvSpPr>
        <p:spPr>
          <a:xfrm rot="-5400000">
            <a:off x="4251600" y="-117450"/>
            <a:ext cx="1245250" cy="1480700"/>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3"/>
          <p:cNvSpPr/>
          <p:nvPr/>
        </p:nvSpPr>
        <p:spPr>
          <a:xfrm>
            <a:off x="4990075" y="232300"/>
            <a:ext cx="781200" cy="7812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3"/>
          <p:cNvSpPr/>
          <p:nvPr/>
        </p:nvSpPr>
        <p:spPr>
          <a:xfrm>
            <a:off x="368275" y="4231850"/>
            <a:ext cx="514800" cy="51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3"/>
          <p:cNvSpPr/>
          <p:nvPr/>
        </p:nvSpPr>
        <p:spPr>
          <a:xfrm>
            <a:off x="8376275" y="4068775"/>
            <a:ext cx="362400" cy="362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3"/>
          <p:cNvSpPr/>
          <p:nvPr/>
        </p:nvSpPr>
        <p:spPr>
          <a:xfrm>
            <a:off x="7905451" y="1575150"/>
            <a:ext cx="1894081" cy="2121003"/>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3"/>
          <p:cNvSpPr/>
          <p:nvPr/>
        </p:nvSpPr>
        <p:spPr>
          <a:xfrm>
            <a:off x="8843234" y="1719831"/>
            <a:ext cx="266817" cy="248048"/>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28_1">
    <p:spTree>
      <p:nvGrpSpPr>
        <p:cNvPr id="1" name="Shape 508"/>
        <p:cNvGrpSpPr/>
        <p:nvPr/>
      </p:nvGrpSpPr>
      <p:grpSpPr>
        <a:xfrm>
          <a:off x="0" y="0"/>
          <a:ext cx="0" cy="0"/>
          <a:chOff x="0" y="0"/>
          <a:chExt cx="0" cy="0"/>
        </a:xfrm>
      </p:grpSpPr>
      <p:grpSp>
        <p:nvGrpSpPr>
          <p:cNvPr id="509" name="Google Shape;509;p34"/>
          <p:cNvGrpSpPr/>
          <p:nvPr/>
        </p:nvGrpSpPr>
        <p:grpSpPr>
          <a:xfrm>
            <a:off x="-822299" y="-603538"/>
            <a:ext cx="9994682" cy="6192438"/>
            <a:chOff x="-822299" y="-603538"/>
            <a:chExt cx="9994682" cy="6192438"/>
          </a:xfrm>
        </p:grpSpPr>
        <p:sp>
          <p:nvSpPr>
            <p:cNvPr id="510" name="Google Shape;510;p34"/>
            <p:cNvSpPr/>
            <p:nvPr/>
          </p:nvSpPr>
          <p:spPr>
            <a:xfrm rot="2500810">
              <a:off x="-697036" y="3662880"/>
              <a:ext cx="2008335" cy="1141248"/>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4"/>
            <p:cNvSpPr/>
            <p:nvPr/>
          </p:nvSpPr>
          <p:spPr>
            <a:xfrm>
              <a:off x="-188230" y="2952586"/>
              <a:ext cx="640150" cy="640150"/>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4"/>
            <p:cNvSpPr/>
            <p:nvPr/>
          </p:nvSpPr>
          <p:spPr>
            <a:xfrm flipH="1">
              <a:off x="8080633" y="0"/>
              <a:ext cx="1091750" cy="1032225"/>
            </a:xfrm>
            <a:custGeom>
              <a:avLst/>
              <a:gdLst/>
              <a:ahLst/>
              <a:cxnLst/>
              <a:rect l="l" t="t" r="r" b="b"/>
              <a:pathLst>
                <a:path w="43670" h="41289" extrusionOk="0">
                  <a:moveTo>
                    <a:pt x="1" y="31685"/>
                  </a:moveTo>
                  <a:lnTo>
                    <a:pt x="43669" y="41288"/>
                  </a:lnTo>
                  <a:lnTo>
                    <a:pt x="32881" y="1"/>
                  </a:lnTo>
                  <a:lnTo>
                    <a:pt x="1" y="1"/>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4"/>
            <p:cNvSpPr/>
            <p:nvPr/>
          </p:nvSpPr>
          <p:spPr>
            <a:xfrm flipH="1">
              <a:off x="7164108" y="4566200"/>
              <a:ext cx="2008275" cy="1022700"/>
            </a:xfrm>
            <a:custGeom>
              <a:avLst/>
              <a:gdLst/>
              <a:ahLst/>
              <a:cxnLst/>
              <a:rect l="l" t="t" r="r" b="b"/>
              <a:pathLst>
                <a:path w="80331" h="40908" extrusionOk="0">
                  <a:moveTo>
                    <a:pt x="11" y="464"/>
                  </a:moveTo>
                  <a:cubicBezTo>
                    <a:pt x="11" y="464"/>
                    <a:pt x="17590" y="13911"/>
                    <a:pt x="35488" y="7420"/>
                  </a:cubicBezTo>
                  <a:cubicBezTo>
                    <a:pt x="53396" y="928"/>
                    <a:pt x="68790" y="1"/>
                    <a:pt x="80331" y="23648"/>
                  </a:cubicBezTo>
                  <a:lnTo>
                    <a:pt x="80331" y="32056"/>
                  </a:lnTo>
                  <a:cubicBezTo>
                    <a:pt x="80331" y="32056"/>
                    <a:pt x="68223" y="9975"/>
                    <a:pt x="56858" y="11593"/>
                  </a:cubicBezTo>
                  <a:cubicBezTo>
                    <a:pt x="45493" y="13221"/>
                    <a:pt x="26616" y="40907"/>
                    <a:pt x="1" y="18651"/>
                  </a:cubicBezTo>
                  <a:lnTo>
                    <a:pt x="1" y="464"/>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4"/>
            <p:cNvSpPr/>
            <p:nvPr/>
          </p:nvSpPr>
          <p:spPr>
            <a:xfrm flipH="1">
              <a:off x="8557458" y="4609750"/>
              <a:ext cx="443100" cy="443075"/>
            </a:xfrm>
            <a:custGeom>
              <a:avLst/>
              <a:gdLst/>
              <a:ahLst/>
              <a:cxnLst/>
              <a:rect l="l" t="t" r="r" b="b"/>
              <a:pathLst>
                <a:path w="17724" h="17723" extrusionOk="0">
                  <a:moveTo>
                    <a:pt x="17724" y="8861"/>
                  </a:moveTo>
                  <a:cubicBezTo>
                    <a:pt x="17724" y="13756"/>
                    <a:pt x="13757" y="17723"/>
                    <a:pt x="8862" y="17723"/>
                  </a:cubicBezTo>
                  <a:cubicBezTo>
                    <a:pt x="3968" y="17723"/>
                    <a:pt x="1" y="13756"/>
                    <a:pt x="1" y="8861"/>
                  </a:cubicBezTo>
                  <a:cubicBezTo>
                    <a:pt x="1" y="3967"/>
                    <a:pt x="3968" y="0"/>
                    <a:pt x="8862" y="0"/>
                  </a:cubicBezTo>
                  <a:cubicBezTo>
                    <a:pt x="13757" y="0"/>
                    <a:pt x="17724" y="3967"/>
                    <a:pt x="17724" y="8861"/>
                  </a:cubicBez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4"/>
            <p:cNvSpPr/>
            <p:nvPr/>
          </p:nvSpPr>
          <p:spPr>
            <a:xfrm flipH="1">
              <a:off x="7775133" y="4577550"/>
              <a:ext cx="144275" cy="131400"/>
            </a:xfrm>
            <a:custGeom>
              <a:avLst/>
              <a:gdLst/>
              <a:ahLst/>
              <a:cxnLst/>
              <a:rect l="l" t="t" r="r" b="b"/>
              <a:pathLst>
                <a:path w="5771" h="5256" extrusionOk="0">
                  <a:moveTo>
                    <a:pt x="2891" y="0"/>
                  </a:moveTo>
                  <a:cubicBezTo>
                    <a:pt x="2218" y="0"/>
                    <a:pt x="1546" y="258"/>
                    <a:pt x="1031" y="773"/>
                  </a:cubicBezTo>
                  <a:cubicBezTo>
                    <a:pt x="1" y="1793"/>
                    <a:pt x="1" y="3462"/>
                    <a:pt x="1031" y="4482"/>
                  </a:cubicBezTo>
                  <a:cubicBezTo>
                    <a:pt x="1546" y="4998"/>
                    <a:pt x="2218" y="5255"/>
                    <a:pt x="2891" y="5255"/>
                  </a:cubicBezTo>
                  <a:cubicBezTo>
                    <a:pt x="3563" y="5255"/>
                    <a:pt x="4235" y="4998"/>
                    <a:pt x="4751" y="4482"/>
                  </a:cubicBezTo>
                  <a:cubicBezTo>
                    <a:pt x="5771" y="3462"/>
                    <a:pt x="5771" y="1793"/>
                    <a:pt x="4751" y="773"/>
                  </a:cubicBezTo>
                  <a:cubicBezTo>
                    <a:pt x="4235" y="258"/>
                    <a:pt x="3563" y="0"/>
                    <a:pt x="2891" y="0"/>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4"/>
            <p:cNvSpPr/>
            <p:nvPr/>
          </p:nvSpPr>
          <p:spPr>
            <a:xfrm rot="-6701126">
              <a:off x="340544" y="-781556"/>
              <a:ext cx="1518282" cy="2802370"/>
            </a:xfrm>
            <a:custGeom>
              <a:avLst/>
              <a:gdLst/>
              <a:ahLst/>
              <a:cxnLst/>
              <a:rect l="l" t="t" r="r" b="b"/>
              <a:pathLst>
                <a:path w="60733" h="112098" extrusionOk="0">
                  <a:moveTo>
                    <a:pt x="60733" y="1"/>
                  </a:moveTo>
                  <a:lnTo>
                    <a:pt x="7585" y="1"/>
                  </a:lnTo>
                  <a:cubicBezTo>
                    <a:pt x="1" y="37218"/>
                    <a:pt x="23607" y="46028"/>
                    <a:pt x="36796" y="56652"/>
                  </a:cubicBezTo>
                  <a:cubicBezTo>
                    <a:pt x="50480" y="67677"/>
                    <a:pt x="51634" y="79805"/>
                    <a:pt x="41433" y="89078"/>
                  </a:cubicBezTo>
                  <a:cubicBezTo>
                    <a:pt x="31263" y="98331"/>
                    <a:pt x="34468" y="112025"/>
                    <a:pt x="34478" y="112097"/>
                  </a:cubicBezTo>
                  <a:lnTo>
                    <a:pt x="60733" y="112097"/>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4"/>
            <p:cNvSpPr/>
            <p:nvPr/>
          </p:nvSpPr>
          <p:spPr>
            <a:xfrm rot="-5400000">
              <a:off x="123316" y="1202613"/>
              <a:ext cx="640175" cy="640175"/>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4"/>
            <p:cNvSpPr/>
            <p:nvPr/>
          </p:nvSpPr>
          <p:spPr>
            <a:xfrm rot="597014">
              <a:off x="-307921" y="-401106"/>
              <a:ext cx="1091796" cy="1032269"/>
            </a:xfrm>
            <a:custGeom>
              <a:avLst/>
              <a:gdLst/>
              <a:ahLst/>
              <a:cxnLst/>
              <a:rect l="l" t="t" r="r" b="b"/>
              <a:pathLst>
                <a:path w="43670" h="41289" extrusionOk="0">
                  <a:moveTo>
                    <a:pt x="1" y="31685"/>
                  </a:moveTo>
                  <a:lnTo>
                    <a:pt x="43669" y="41288"/>
                  </a:lnTo>
                  <a:lnTo>
                    <a:pt x="32881" y="1"/>
                  </a:lnTo>
                  <a:lnTo>
                    <a:pt x="1" y="1"/>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4"/>
            <p:cNvSpPr/>
            <p:nvPr/>
          </p:nvSpPr>
          <p:spPr>
            <a:xfrm flipH="1">
              <a:off x="7917283" y="219413"/>
              <a:ext cx="640175" cy="640175"/>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4"/>
            <p:cNvSpPr/>
            <p:nvPr/>
          </p:nvSpPr>
          <p:spPr>
            <a:xfrm flipH="1">
              <a:off x="8613858" y="645525"/>
              <a:ext cx="386700" cy="3867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4"/>
            <p:cNvSpPr/>
            <p:nvPr/>
          </p:nvSpPr>
          <p:spPr>
            <a:xfrm flipH="1">
              <a:off x="509604" y="539500"/>
              <a:ext cx="290700" cy="2907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28_1_1">
    <p:spTree>
      <p:nvGrpSpPr>
        <p:cNvPr id="1" name="Shape 522"/>
        <p:cNvGrpSpPr/>
        <p:nvPr/>
      </p:nvGrpSpPr>
      <p:grpSpPr>
        <a:xfrm>
          <a:off x="0" y="0"/>
          <a:ext cx="0" cy="0"/>
          <a:chOff x="0" y="0"/>
          <a:chExt cx="0" cy="0"/>
        </a:xfrm>
      </p:grpSpPr>
      <p:sp>
        <p:nvSpPr>
          <p:cNvPr id="523" name="Google Shape;523;p35"/>
          <p:cNvSpPr/>
          <p:nvPr/>
        </p:nvSpPr>
        <p:spPr>
          <a:xfrm rot="2150316">
            <a:off x="57324" y="3689306"/>
            <a:ext cx="692844" cy="692792"/>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5"/>
          <p:cNvSpPr/>
          <p:nvPr/>
        </p:nvSpPr>
        <p:spPr>
          <a:xfrm rot="10800000" flipH="1">
            <a:off x="5552525" y="-237805"/>
            <a:ext cx="3591444" cy="2845716"/>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5"/>
          <p:cNvSpPr/>
          <p:nvPr/>
        </p:nvSpPr>
        <p:spPr>
          <a:xfrm rot="10800000" flipH="1">
            <a:off x="5350625" y="115610"/>
            <a:ext cx="632702" cy="632702"/>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5"/>
          <p:cNvSpPr/>
          <p:nvPr/>
        </p:nvSpPr>
        <p:spPr>
          <a:xfrm rot="10800000" flipH="1">
            <a:off x="7348508" y="-9662"/>
            <a:ext cx="1795476" cy="2010584"/>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5"/>
          <p:cNvSpPr/>
          <p:nvPr/>
        </p:nvSpPr>
        <p:spPr>
          <a:xfrm rot="10800000" flipH="1">
            <a:off x="8237470" y="1628638"/>
            <a:ext cx="252927" cy="235135"/>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5"/>
          <p:cNvSpPr/>
          <p:nvPr/>
        </p:nvSpPr>
        <p:spPr>
          <a:xfrm rot="7804861">
            <a:off x="6296034" y="370212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5"/>
          <p:cNvSpPr/>
          <p:nvPr/>
        </p:nvSpPr>
        <p:spPr>
          <a:xfrm rot="10800000">
            <a:off x="6800119" y="3888658"/>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5"/>
          <p:cNvSpPr/>
          <p:nvPr/>
        </p:nvSpPr>
        <p:spPr>
          <a:xfrm rot="10800000" flipH="1">
            <a:off x="8047588" y="3206337"/>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5"/>
          <p:cNvSpPr/>
          <p:nvPr/>
        </p:nvSpPr>
        <p:spPr>
          <a:xfrm rot="10800000" flipH="1">
            <a:off x="7263663" y="581762"/>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5"/>
          <p:cNvSpPr/>
          <p:nvPr/>
        </p:nvSpPr>
        <p:spPr>
          <a:xfrm rot="-8898334" flipH="1">
            <a:off x="-347824" y="3451201"/>
            <a:ext cx="2592738" cy="130602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5"/>
          <p:cNvSpPr/>
          <p:nvPr/>
        </p:nvSpPr>
        <p:spPr>
          <a:xfrm rot="-9361476" flipH="1">
            <a:off x="451792" y="4007640"/>
            <a:ext cx="203850" cy="18951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5"/>
          <p:cNvSpPr/>
          <p:nvPr/>
        </p:nvSpPr>
        <p:spPr>
          <a:xfrm rot="-9361391" flipH="1">
            <a:off x="786744" y="3941441"/>
            <a:ext cx="1466291" cy="1743535"/>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5"/>
          <p:cNvSpPr/>
          <p:nvPr/>
        </p:nvSpPr>
        <p:spPr>
          <a:xfrm rot="9164132" flipH="1">
            <a:off x="-520264" y="-145263"/>
            <a:ext cx="2883798" cy="1516831"/>
          </a:xfrm>
          <a:custGeom>
            <a:avLst/>
            <a:gdLst/>
            <a:ahLst/>
            <a:cxnLst/>
            <a:rect l="l" t="t" r="r" b="b"/>
            <a:pathLst>
              <a:path w="80320" h="42247" extrusionOk="0">
                <a:moveTo>
                  <a:pt x="0" y="0"/>
                </a:moveTo>
                <a:cubicBezTo>
                  <a:pt x="0" y="0"/>
                  <a:pt x="4091" y="18681"/>
                  <a:pt x="20557" y="14673"/>
                </a:cubicBezTo>
                <a:cubicBezTo>
                  <a:pt x="37012" y="10665"/>
                  <a:pt x="41690" y="1783"/>
                  <a:pt x="50459" y="4884"/>
                </a:cubicBezTo>
                <a:cubicBezTo>
                  <a:pt x="59228" y="7986"/>
                  <a:pt x="58939" y="28233"/>
                  <a:pt x="80320" y="20237"/>
                </a:cubicBezTo>
                <a:lnTo>
                  <a:pt x="80320" y="26234"/>
                </a:lnTo>
                <a:cubicBezTo>
                  <a:pt x="80320" y="26234"/>
                  <a:pt x="69460" y="32241"/>
                  <a:pt x="59011" y="26234"/>
                </a:cubicBezTo>
                <a:cubicBezTo>
                  <a:pt x="48563" y="20237"/>
                  <a:pt x="43133" y="15559"/>
                  <a:pt x="30511" y="28903"/>
                </a:cubicBezTo>
                <a:cubicBezTo>
                  <a:pt x="17888" y="42246"/>
                  <a:pt x="6780" y="40907"/>
                  <a:pt x="0" y="33344"/>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5"/>
          <p:cNvSpPr/>
          <p:nvPr/>
        </p:nvSpPr>
        <p:spPr>
          <a:xfrm rot="9164132" flipH="1">
            <a:off x="-281222" y="606715"/>
            <a:ext cx="1006314" cy="1006673"/>
          </a:xfrm>
          <a:custGeom>
            <a:avLst/>
            <a:gdLst/>
            <a:ahLst/>
            <a:cxnLst/>
            <a:rect l="l" t="t" r="r" b="b"/>
            <a:pathLst>
              <a:path w="28028" h="28038" extrusionOk="0">
                <a:moveTo>
                  <a:pt x="28028" y="14024"/>
                </a:moveTo>
                <a:cubicBezTo>
                  <a:pt x="28028" y="21762"/>
                  <a:pt x="21752" y="28037"/>
                  <a:pt x="14014" y="28037"/>
                </a:cubicBezTo>
                <a:cubicBezTo>
                  <a:pt x="6276" y="28037"/>
                  <a:pt x="1" y="21762"/>
                  <a:pt x="1" y="14024"/>
                </a:cubicBezTo>
                <a:cubicBezTo>
                  <a:pt x="1" y="6275"/>
                  <a:pt x="6276" y="0"/>
                  <a:pt x="14014" y="0"/>
                </a:cubicBezTo>
                <a:cubicBezTo>
                  <a:pt x="21752" y="0"/>
                  <a:pt x="28028" y="6275"/>
                  <a:pt x="28028" y="14024"/>
                </a:cubicBez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5"/>
          <p:cNvSpPr/>
          <p:nvPr/>
        </p:nvSpPr>
        <p:spPr>
          <a:xfrm rot="-9360612" flipH="1">
            <a:off x="765697" y="4230602"/>
            <a:ext cx="319499" cy="319499"/>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5"/>
          <p:cNvSpPr/>
          <p:nvPr/>
        </p:nvSpPr>
        <p:spPr>
          <a:xfrm rot="10800000" flipH="1">
            <a:off x="586774" y="957091"/>
            <a:ext cx="252900" cy="252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
          <p:cNvSpPr/>
          <p:nvPr/>
        </p:nvSpPr>
        <p:spPr>
          <a:xfrm rot="-1982341">
            <a:off x="7798463" y="-751208"/>
            <a:ext cx="1853035" cy="3420242"/>
          </a:xfrm>
          <a:custGeom>
            <a:avLst/>
            <a:gdLst/>
            <a:ahLst/>
            <a:cxnLst/>
            <a:rect l="l" t="t" r="r" b="b"/>
            <a:pathLst>
              <a:path w="60733" h="112098" extrusionOk="0">
                <a:moveTo>
                  <a:pt x="60733" y="1"/>
                </a:moveTo>
                <a:lnTo>
                  <a:pt x="7585" y="1"/>
                </a:lnTo>
                <a:cubicBezTo>
                  <a:pt x="1" y="37218"/>
                  <a:pt x="23607" y="46028"/>
                  <a:pt x="36796" y="56652"/>
                </a:cubicBezTo>
                <a:cubicBezTo>
                  <a:pt x="50480" y="67677"/>
                  <a:pt x="51634" y="79805"/>
                  <a:pt x="41433" y="89078"/>
                </a:cubicBezTo>
                <a:cubicBezTo>
                  <a:pt x="31263" y="98331"/>
                  <a:pt x="34468" y="112025"/>
                  <a:pt x="34478" y="112097"/>
                </a:cubicBezTo>
                <a:lnTo>
                  <a:pt x="60733" y="112097"/>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7737047" y="282630"/>
            <a:ext cx="781334" cy="781334"/>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0" y="4231852"/>
            <a:ext cx="3097563" cy="1577412"/>
          </a:xfrm>
          <a:custGeom>
            <a:avLst/>
            <a:gdLst/>
            <a:ahLst/>
            <a:cxnLst/>
            <a:rect l="l" t="t" r="r" b="b"/>
            <a:pathLst>
              <a:path w="80331" h="40908" extrusionOk="0">
                <a:moveTo>
                  <a:pt x="11" y="464"/>
                </a:moveTo>
                <a:cubicBezTo>
                  <a:pt x="11" y="464"/>
                  <a:pt x="17590" y="13911"/>
                  <a:pt x="35488" y="7420"/>
                </a:cubicBezTo>
                <a:cubicBezTo>
                  <a:pt x="53396" y="928"/>
                  <a:pt x="68790" y="1"/>
                  <a:pt x="80331" y="23648"/>
                </a:cubicBezTo>
                <a:lnTo>
                  <a:pt x="80331" y="32056"/>
                </a:lnTo>
                <a:cubicBezTo>
                  <a:pt x="80331" y="32056"/>
                  <a:pt x="68223" y="9975"/>
                  <a:pt x="56858" y="11593"/>
                </a:cubicBezTo>
                <a:cubicBezTo>
                  <a:pt x="45493" y="13221"/>
                  <a:pt x="26616" y="40907"/>
                  <a:pt x="1" y="18651"/>
                </a:cubicBezTo>
                <a:lnTo>
                  <a:pt x="1" y="464"/>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8276624" y="3181934"/>
            <a:ext cx="896701" cy="1961557"/>
          </a:xfrm>
          <a:custGeom>
            <a:avLst/>
            <a:gdLst/>
            <a:ahLst/>
            <a:cxnLst/>
            <a:rect l="l" t="t" r="r" b="b"/>
            <a:pathLst>
              <a:path w="29388" h="64287" extrusionOk="0">
                <a:moveTo>
                  <a:pt x="11180" y="64287"/>
                </a:moveTo>
                <a:cubicBezTo>
                  <a:pt x="11180" y="64287"/>
                  <a:pt x="15683" y="58475"/>
                  <a:pt x="11180" y="44307"/>
                </a:cubicBezTo>
                <a:cubicBezTo>
                  <a:pt x="6667" y="30140"/>
                  <a:pt x="0" y="6028"/>
                  <a:pt x="29058" y="1"/>
                </a:cubicBezTo>
                <a:lnTo>
                  <a:pt x="29058" y="5132"/>
                </a:lnTo>
                <a:cubicBezTo>
                  <a:pt x="29058" y="5132"/>
                  <a:pt x="19640" y="4740"/>
                  <a:pt x="17754" y="21051"/>
                </a:cubicBezTo>
                <a:cubicBezTo>
                  <a:pt x="15879" y="37363"/>
                  <a:pt x="29387" y="43236"/>
                  <a:pt x="24503" y="64276"/>
                </a:cubicBezTo>
                <a:lnTo>
                  <a:pt x="11180" y="64276"/>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flipH="1">
            <a:off x="0" y="3242675"/>
            <a:ext cx="883075" cy="1900825"/>
          </a:xfrm>
          <a:custGeom>
            <a:avLst/>
            <a:gdLst/>
            <a:ahLst/>
            <a:cxnLst/>
            <a:rect l="l" t="t" r="r" b="b"/>
            <a:pathLst>
              <a:path w="35323" h="76033" extrusionOk="0">
                <a:moveTo>
                  <a:pt x="0" y="75621"/>
                </a:moveTo>
                <a:cubicBezTo>
                  <a:pt x="0" y="75621"/>
                  <a:pt x="12004" y="76033"/>
                  <a:pt x="10902" y="64029"/>
                </a:cubicBezTo>
                <a:cubicBezTo>
                  <a:pt x="9789" y="52025"/>
                  <a:pt x="4719" y="41412"/>
                  <a:pt x="15343" y="33560"/>
                </a:cubicBezTo>
                <a:cubicBezTo>
                  <a:pt x="22875" y="27996"/>
                  <a:pt x="27069" y="22669"/>
                  <a:pt x="24544" y="16229"/>
                </a:cubicBezTo>
                <a:cubicBezTo>
                  <a:pt x="22010" y="9779"/>
                  <a:pt x="24823" y="0"/>
                  <a:pt x="35322" y="0"/>
                </a:cubicBezTo>
                <a:lnTo>
                  <a:pt x="35322" y="75631"/>
                </a:lnTo>
                <a:lnTo>
                  <a:pt x="0" y="75631"/>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5400000">
            <a:off x="4449175" y="661525"/>
            <a:ext cx="443100" cy="443100"/>
          </a:xfrm>
          <a:custGeom>
            <a:avLst/>
            <a:gdLst/>
            <a:ahLst/>
            <a:cxnLst/>
            <a:rect l="l" t="t" r="r" b="b"/>
            <a:pathLst>
              <a:path w="17724" h="17724" extrusionOk="0">
                <a:moveTo>
                  <a:pt x="17724" y="8862"/>
                </a:moveTo>
                <a:cubicBezTo>
                  <a:pt x="17724" y="13757"/>
                  <a:pt x="13757" y="17724"/>
                  <a:pt x="8862" y="17724"/>
                </a:cubicBezTo>
                <a:cubicBezTo>
                  <a:pt x="3968" y="17724"/>
                  <a:pt x="1" y="13757"/>
                  <a:pt x="1" y="8862"/>
                </a:cubicBezTo>
                <a:cubicBezTo>
                  <a:pt x="1" y="3968"/>
                  <a:pt x="3968" y="1"/>
                  <a:pt x="8862" y="1"/>
                </a:cubicBezTo>
                <a:cubicBezTo>
                  <a:pt x="13757" y="1"/>
                  <a:pt x="17724" y="3968"/>
                  <a:pt x="17724" y="8862"/>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4251600" y="-117450"/>
            <a:ext cx="1245250" cy="1480700"/>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990075" y="232300"/>
            <a:ext cx="781200" cy="7812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368275" y="4231850"/>
            <a:ext cx="514800" cy="51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8376275" y="4068775"/>
            <a:ext cx="362400" cy="362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7905451" y="1575150"/>
            <a:ext cx="1894081" cy="2121003"/>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8843234" y="1719831"/>
            <a:ext cx="266817" cy="248048"/>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txBox="1">
            <a:spLocks noGrp="1"/>
          </p:cNvSpPr>
          <p:nvPr>
            <p:ph type="title"/>
          </p:nvPr>
        </p:nvSpPr>
        <p:spPr>
          <a:xfrm>
            <a:off x="676001" y="1957166"/>
            <a:ext cx="4280400" cy="1577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1" name="Google Shape;41;p3"/>
          <p:cNvSpPr txBox="1">
            <a:spLocks noGrp="1"/>
          </p:cNvSpPr>
          <p:nvPr>
            <p:ph type="subTitle" idx="1"/>
          </p:nvPr>
        </p:nvSpPr>
        <p:spPr>
          <a:xfrm>
            <a:off x="676000" y="3638663"/>
            <a:ext cx="4982100" cy="424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2"/>
        <p:cNvGrpSpPr/>
        <p:nvPr/>
      </p:nvGrpSpPr>
      <p:grpSpPr>
        <a:xfrm>
          <a:off x="0" y="0"/>
          <a:ext cx="0" cy="0"/>
          <a:chOff x="0" y="0"/>
          <a:chExt cx="0" cy="0"/>
        </a:xfrm>
      </p:grpSpPr>
      <p:grpSp>
        <p:nvGrpSpPr>
          <p:cNvPr id="43" name="Google Shape;43;p4"/>
          <p:cNvGrpSpPr/>
          <p:nvPr/>
        </p:nvGrpSpPr>
        <p:grpSpPr>
          <a:xfrm>
            <a:off x="275" y="0"/>
            <a:ext cx="9139025" cy="5880768"/>
            <a:chOff x="275" y="0"/>
            <a:chExt cx="9139025" cy="5880768"/>
          </a:xfrm>
        </p:grpSpPr>
        <p:sp>
          <p:nvSpPr>
            <p:cNvPr id="44" name="Google Shape;44;p4"/>
            <p:cNvSpPr/>
            <p:nvPr/>
          </p:nvSpPr>
          <p:spPr>
            <a:xfrm rot="10800000">
              <a:off x="275" y="250"/>
              <a:ext cx="2008525" cy="1591475"/>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rot="10800000">
              <a:off x="7131025" y="3994850"/>
              <a:ext cx="2008275" cy="1148650"/>
            </a:xfrm>
            <a:custGeom>
              <a:avLst/>
              <a:gdLst/>
              <a:ahLst/>
              <a:cxnLst/>
              <a:rect l="l" t="t" r="r" b="b"/>
              <a:pathLst>
                <a:path w="80331" h="45946" extrusionOk="0">
                  <a:moveTo>
                    <a:pt x="0" y="8047"/>
                  </a:moveTo>
                  <a:cubicBezTo>
                    <a:pt x="0" y="8047"/>
                    <a:pt x="12159" y="24379"/>
                    <a:pt x="25122" y="17146"/>
                  </a:cubicBezTo>
                  <a:cubicBezTo>
                    <a:pt x="38094" y="9902"/>
                    <a:pt x="47399" y="0"/>
                    <a:pt x="80330" y="15106"/>
                  </a:cubicBezTo>
                  <a:lnTo>
                    <a:pt x="80330" y="24575"/>
                  </a:lnTo>
                  <a:cubicBezTo>
                    <a:pt x="80330" y="24575"/>
                    <a:pt x="66945" y="13138"/>
                    <a:pt x="52262" y="16177"/>
                  </a:cubicBezTo>
                  <a:cubicBezTo>
                    <a:pt x="37579" y="19217"/>
                    <a:pt x="12252" y="45945"/>
                    <a:pt x="11" y="23338"/>
                  </a:cubicBezTo>
                  <a:lnTo>
                    <a:pt x="11" y="8047"/>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10800000">
              <a:off x="8360800" y="4307575"/>
              <a:ext cx="443100" cy="443100"/>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8100000">
              <a:off x="6929097" y="4613729"/>
              <a:ext cx="1091740" cy="1032215"/>
            </a:xfrm>
            <a:custGeom>
              <a:avLst/>
              <a:gdLst/>
              <a:ahLst/>
              <a:cxnLst/>
              <a:rect l="l" t="t" r="r" b="b"/>
              <a:pathLst>
                <a:path w="43670" h="41289" extrusionOk="0">
                  <a:moveTo>
                    <a:pt x="1" y="31685"/>
                  </a:moveTo>
                  <a:lnTo>
                    <a:pt x="43669" y="41288"/>
                  </a:lnTo>
                  <a:lnTo>
                    <a:pt x="32881" y="1"/>
                  </a:lnTo>
                  <a:lnTo>
                    <a:pt x="1" y="1"/>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rot="10800000">
              <a:off x="275" y="0"/>
              <a:ext cx="1004125" cy="1124425"/>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10800000">
              <a:off x="365800" y="916225"/>
              <a:ext cx="141450" cy="13150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8100000">
              <a:off x="6990359" y="4460527"/>
              <a:ext cx="394187" cy="394187"/>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51;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4"/>
          <p:cNvSpPr txBox="1">
            <a:spLocks noGrp="1"/>
          </p:cNvSpPr>
          <p:nvPr>
            <p:ph type="body" idx="1"/>
          </p:nvPr>
        </p:nvSpPr>
        <p:spPr>
          <a:xfrm>
            <a:off x="720000" y="11395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AutoNum type="arabicPeriod"/>
              <a:defRPr sz="1200"/>
            </a:lvl1pPr>
            <a:lvl2pPr marL="914400" lvl="1" indent="-304800" rtl="0">
              <a:lnSpc>
                <a:spcPct val="100000"/>
              </a:lnSpc>
              <a:spcBef>
                <a:spcPts val="1600"/>
              </a:spcBef>
              <a:spcAft>
                <a:spcPts val="0"/>
              </a:spcAft>
              <a:buSzPts val="1200"/>
              <a:buFont typeface="Roboto Condensed Light"/>
              <a:buAutoNum type="alphaLcPeriod"/>
              <a:defRPr/>
            </a:lvl2pPr>
            <a:lvl3pPr marL="1371600" lvl="2" indent="-304800" rtl="0">
              <a:lnSpc>
                <a:spcPct val="100000"/>
              </a:lnSpc>
              <a:spcBef>
                <a:spcPts val="1600"/>
              </a:spcBef>
              <a:spcAft>
                <a:spcPts val="0"/>
              </a:spcAft>
              <a:buSzPts val="1200"/>
              <a:buFont typeface="Roboto Condensed Light"/>
              <a:buAutoNum type="romanLcPeriod"/>
              <a:defRPr/>
            </a:lvl3pPr>
            <a:lvl4pPr marL="1828800" lvl="3" indent="-304800" rtl="0">
              <a:lnSpc>
                <a:spcPct val="100000"/>
              </a:lnSpc>
              <a:spcBef>
                <a:spcPts val="1600"/>
              </a:spcBef>
              <a:spcAft>
                <a:spcPts val="0"/>
              </a:spcAft>
              <a:buSzPts val="1200"/>
              <a:buFont typeface="Roboto Condensed Light"/>
              <a:buAutoNum type="arabicPeriod"/>
              <a:defRPr/>
            </a:lvl4pPr>
            <a:lvl5pPr marL="2286000" lvl="4" indent="-304800" rtl="0">
              <a:lnSpc>
                <a:spcPct val="100000"/>
              </a:lnSpc>
              <a:spcBef>
                <a:spcPts val="1600"/>
              </a:spcBef>
              <a:spcAft>
                <a:spcPts val="0"/>
              </a:spcAft>
              <a:buSzPts val="1200"/>
              <a:buFont typeface="Roboto Condensed Light"/>
              <a:buAutoNum type="alphaLcPeriod"/>
              <a:defRPr/>
            </a:lvl5pPr>
            <a:lvl6pPr marL="2743200" lvl="5" indent="-304800" rtl="0">
              <a:lnSpc>
                <a:spcPct val="100000"/>
              </a:lnSpc>
              <a:spcBef>
                <a:spcPts val="1600"/>
              </a:spcBef>
              <a:spcAft>
                <a:spcPts val="0"/>
              </a:spcAft>
              <a:buSzPts val="1200"/>
              <a:buFont typeface="Roboto Condensed Light"/>
              <a:buAutoNum type="romanLcPeriod"/>
              <a:defRPr/>
            </a:lvl6pPr>
            <a:lvl7pPr marL="3200400" lvl="6" indent="-304800" rtl="0">
              <a:lnSpc>
                <a:spcPct val="100000"/>
              </a:lnSpc>
              <a:spcBef>
                <a:spcPts val="1600"/>
              </a:spcBef>
              <a:spcAft>
                <a:spcPts val="0"/>
              </a:spcAft>
              <a:buSzPts val="1200"/>
              <a:buFont typeface="Roboto Condensed Light"/>
              <a:buAutoNum type="arabicPeriod"/>
              <a:defRPr/>
            </a:lvl7pPr>
            <a:lvl8pPr marL="3657600" lvl="7" indent="-304800" rtl="0">
              <a:lnSpc>
                <a:spcPct val="100000"/>
              </a:lnSpc>
              <a:spcBef>
                <a:spcPts val="1600"/>
              </a:spcBef>
              <a:spcAft>
                <a:spcPts val="0"/>
              </a:spcAft>
              <a:buSzPts val="1200"/>
              <a:buFont typeface="Roboto Condensed Light"/>
              <a:buAutoNum type="alphaLcPeriod"/>
              <a:defRPr/>
            </a:lvl8pPr>
            <a:lvl9pPr marL="4114800" lvl="8" indent="-304800" rtl="0">
              <a:lnSpc>
                <a:spcPct val="100000"/>
              </a:lnSpc>
              <a:spcBef>
                <a:spcPts val="1600"/>
              </a:spcBef>
              <a:spcAft>
                <a:spcPts val="1600"/>
              </a:spcAft>
              <a:buSzPts val="1200"/>
              <a:buFont typeface="Roboto Condensed Light"/>
              <a:buAutoNum type="romanLcPeriod"/>
              <a:defRPr/>
            </a:lvl9pPr>
          </a:lstStyle>
          <a:p>
            <a:endParaRPr/>
          </a:p>
        </p:txBody>
      </p:sp>
      <p:sp>
        <p:nvSpPr>
          <p:cNvPr id="53" name="Google Shape;53;p4"/>
          <p:cNvSpPr/>
          <p:nvPr/>
        </p:nvSpPr>
        <p:spPr>
          <a:xfrm>
            <a:off x="114575" y="1244600"/>
            <a:ext cx="373800" cy="373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9"/>
        <p:cNvGrpSpPr/>
        <p:nvPr/>
      </p:nvGrpSpPr>
      <p:grpSpPr>
        <a:xfrm>
          <a:off x="0" y="0"/>
          <a:ext cx="0" cy="0"/>
          <a:chOff x="0" y="0"/>
          <a:chExt cx="0" cy="0"/>
        </a:xfrm>
      </p:grpSpPr>
      <p:sp>
        <p:nvSpPr>
          <p:cNvPr id="100" name="Google Shape;100;p8"/>
          <p:cNvSpPr txBox="1">
            <a:spLocks noGrp="1"/>
          </p:cNvSpPr>
          <p:nvPr>
            <p:ph type="title"/>
          </p:nvPr>
        </p:nvSpPr>
        <p:spPr>
          <a:xfrm>
            <a:off x="1525900" y="910825"/>
            <a:ext cx="3819000" cy="15789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2500" b="1"/>
            </a:lvl1pPr>
            <a:lvl2pPr lvl="1">
              <a:spcBef>
                <a:spcPts val="0"/>
              </a:spcBef>
              <a:spcAft>
                <a:spcPts val="0"/>
              </a:spcAft>
              <a:buSzPts val="4800"/>
              <a:buNone/>
              <a:defRPr sz="4800" b="1"/>
            </a:lvl2pPr>
            <a:lvl3pPr lvl="2">
              <a:spcBef>
                <a:spcPts val="0"/>
              </a:spcBef>
              <a:spcAft>
                <a:spcPts val="0"/>
              </a:spcAft>
              <a:buSzPts val="4800"/>
              <a:buNone/>
              <a:defRPr sz="4800" b="1"/>
            </a:lvl3pPr>
            <a:lvl4pPr lvl="3">
              <a:spcBef>
                <a:spcPts val="0"/>
              </a:spcBef>
              <a:spcAft>
                <a:spcPts val="0"/>
              </a:spcAft>
              <a:buSzPts val="4800"/>
              <a:buNone/>
              <a:defRPr sz="4800" b="1"/>
            </a:lvl4pPr>
            <a:lvl5pPr lvl="4">
              <a:spcBef>
                <a:spcPts val="0"/>
              </a:spcBef>
              <a:spcAft>
                <a:spcPts val="0"/>
              </a:spcAft>
              <a:buSzPts val="4800"/>
              <a:buNone/>
              <a:defRPr sz="4800" b="1"/>
            </a:lvl5pPr>
            <a:lvl6pPr lvl="5">
              <a:spcBef>
                <a:spcPts val="0"/>
              </a:spcBef>
              <a:spcAft>
                <a:spcPts val="0"/>
              </a:spcAft>
              <a:buSzPts val="4800"/>
              <a:buNone/>
              <a:defRPr sz="4800" b="1"/>
            </a:lvl6pPr>
            <a:lvl7pPr lvl="6">
              <a:spcBef>
                <a:spcPts val="0"/>
              </a:spcBef>
              <a:spcAft>
                <a:spcPts val="0"/>
              </a:spcAft>
              <a:buSzPts val="4800"/>
              <a:buNone/>
              <a:defRPr sz="4800" b="1"/>
            </a:lvl7pPr>
            <a:lvl8pPr lvl="7">
              <a:spcBef>
                <a:spcPts val="0"/>
              </a:spcBef>
              <a:spcAft>
                <a:spcPts val="0"/>
              </a:spcAft>
              <a:buSzPts val="4800"/>
              <a:buNone/>
              <a:defRPr sz="4800" b="1"/>
            </a:lvl8pPr>
            <a:lvl9pPr lvl="8">
              <a:spcBef>
                <a:spcPts val="0"/>
              </a:spcBef>
              <a:spcAft>
                <a:spcPts val="0"/>
              </a:spcAft>
              <a:buSzPts val="4800"/>
              <a:buNone/>
              <a:defRPr sz="4800" b="1"/>
            </a:lvl9pPr>
          </a:lstStyle>
          <a:p>
            <a:endParaRPr/>
          </a:p>
        </p:txBody>
      </p:sp>
      <p:sp>
        <p:nvSpPr>
          <p:cNvPr id="101" name="Google Shape;101;p8"/>
          <p:cNvSpPr/>
          <p:nvPr/>
        </p:nvSpPr>
        <p:spPr>
          <a:xfrm rot="-2995139">
            <a:off x="-787201" y="-63210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1244256" y="148897"/>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8"/>
          <p:cNvSpPr/>
          <p:nvPr/>
        </p:nvSpPr>
        <p:spPr>
          <a:xfrm flipH="1">
            <a:off x="460344" y="1294775"/>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flipH="1">
            <a:off x="6043068" y="4262002"/>
            <a:ext cx="3097563" cy="1577412"/>
          </a:xfrm>
          <a:custGeom>
            <a:avLst/>
            <a:gdLst/>
            <a:ahLst/>
            <a:cxnLst/>
            <a:rect l="l" t="t" r="r" b="b"/>
            <a:pathLst>
              <a:path w="80331" h="40908" extrusionOk="0">
                <a:moveTo>
                  <a:pt x="11" y="464"/>
                </a:moveTo>
                <a:cubicBezTo>
                  <a:pt x="11" y="464"/>
                  <a:pt x="17590" y="13911"/>
                  <a:pt x="35488" y="7420"/>
                </a:cubicBezTo>
                <a:cubicBezTo>
                  <a:pt x="53396" y="928"/>
                  <a:pt x="68790" y="1"/>
                  <a:pt x="80331" y="23648"/>
                </a:cubicBezTo>
                <a:lnTo>
                  <a:pt x="80331" y="32056"/>
                </a:lnTo>
                <a:cubicBezTo>
                  <a:pt x="80331" y="32056"/>
                  <a:pt x="68223" y="9975"/>
                  <a:pt x="56858" y="11593"/>
                </a:cubicBezTo>
                <a:cubicBezTo>
                  <a:pt x="45493" y="13221"/>
                  <a:pt x="26616" y="40907"/>
                  <a:pt x="1" y="18651"/>
                </a:cubicBezTo>
                <a:lnTo>
                  <a:pt x="1" y="464"/>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8257556" y="3272825"/>
            <a:ext cx="883075" cy="1900825"/>
          </a:xfrm>
          <a:custGeom>
            <a:avLst/>
            <a:gdLst/>
            <a:ahLst/>
            <a:cxnLst/>
            <a:rect l="l" t="t" r="r" b="b"/>
            <a:pathLst>
              <a:path w="35323" h="76033" extrusionOk="0">
                <a:moveTo>
                  <a:pt x="0" y="75621"/>
                </a:moveTo>
                <a:cubicBezTo>
                  <a:pt x="0" y="75621"/>
                  <a:pt x="12004" y="76033"/>
                  <a:pt x="10902" y="64029"/>
                </a:cubicBezTo>
                <a:cubicBezTo>
                  <a:pt x="9789" y="52025"/>
                  <a:pt x="4719" y="41412"/>
                  <a:pt x="15343" y="33560"/>
                </a:cubicBezTo>
                <a:cubicBezTo>
                  <a:pt x="22875" y="27996"/>
                  <a:pt x="27069" y="22669"/>
                  <a:pt x="24544" y="16229"/>
                </a:cubicBezTo>
                <a:cubicBezTo>
                  <a:pt x="22010" y="9779"/>
                  <a:pt x="24823" y="0"/>
                  <a:pt x="35322" y="0"/>
                </a:cubicBezTo>
                <a:lnTo>
                  <a:pt x="35322" y="75631"/>
                </a:lnTo>
                <a:lnTo>
                  <a:pt x="0" y="75631"/>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flipH="1">
            <a:off x="8257556" y="4262000"/>
            <a:ext cx="514800" cy="5148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7"/>
        <p:cNvGrpSpPr/>
        <p:nvPr/>
      </p:nvGrpSpPr>
      <p:grpSpPr>
        <a:xfrm>
          <a:off x="0" y="0"/>
          <a:ext cx="0" cy="0"/>
          <a:chOff x="0" y="0"/>
          <a:chExt cx="0" cy="0"/>
        </a:xfrm>
      </p:grpSpPr>
      <p:sp>
        <p:nvSpPr>
          <p:cNvPr id="108" name="Google Shape;108;p9"/>
          <p:cNvSpPr txBox="1">
            <a:spLocks noGrp="1"/>
          </p:cNvSpPr>
          <p:nvPr>
            <p:ph type="title"/>
          </p:nvPr>
        </p:nvSpPr>
        <p:spPr>
          <a:xfrm>
            <a:off x="720000" y="1281600"/>
            <a:ext cx="3796200" cy="1728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9" name="Google Shape;109;p9"/>
          <p:cNvSpPr txBox="1">
            <a:spLocks noGrp="1"/>
          </p:cNvSpPr>
          <p:nvPr>
            <p:ph type="subTitle" idx="1"/>
          </p:nvPr>
        </p:nvSpPr>
        <p:spPr>
          <a:xfrm>
            <a:off x="720000" y="3239700"/>
            <a:ext cx="35619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0" name="Google Shape;110;p9"/>
          <p:cNvSpPr/>
          <p:nvPr/>
        </p:nvSpPr>
        <p:spPr>
          <a:xfrm rot="-3957888">
            <a:off x="-693733" y="776760"/>
            <a:ext cx="2008260" cy="1141206"/>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9"/>
          <p:cNvSpPr/>
          <p:nvPr/>
        </p:nvSpPr>
        <p:spPr>
          <a:xfrm>
            <a:off x="-2864" y="398000"/>
            <a:ext cx="2008250" cy="101160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p:nvPr/>
        </p:nvSpPr>
        <p:spPr>
          <a:xfrm rot="-5400000">
            <a:off x="1461861" y="-310850"/>
            <a:ext cx="1245250" cy="1480700"/>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9"/>
          <p:cNvSpPr/>
          <p:nvPr/>
        </p:nvSpPr>
        <p:spPr>
          <a:xfrm>
            <a:off x="282536" y="1152825"/>
            <a:ext cx="149425" cy="131400"/>
          </a:xfrm>
          <a:custGeom>
            <a:avLst/>
            <a:gdLst/>
            <a:ahLst/>
            <a:cxnLst/>
            <a:rect l="l" t="t" r="r" b="b"/>
            <a:pathLst>
              <a:path w="5977" h="5256" extrusionOk="0">
                <a:moveTo>
                  <a:pt x="2993" y="0"/>
                </a:moveTo>
                <a:cubicBezTo>
                  <a:pt x="2633" y="0"/>
                  <a:pt x="2267" y="75"/>
                  <a:pt x="1917" y="232"/>
                </a:cubicBezTo>
                <a:cubicBezTo>
                  <a:pt x="598" y="820"/>
                  <a:pt x="0" y="2375"/>
                  <a:pt x="588" y="3694"/>
                </a:cubicBezTo>
                <a:cubicBezTo>
                  <a:pt x="1020" y="4673"/>
                  <a:pt x="1978" y="5256"/>
                  <a:pt x="2984" y="5256"/>
                </a:cubicBezTo>
                <a:cubicBezTo>
                  <a:pt x="3344" y="5256"/>
                  <a:pt x="3710" y="5181"/>
                  <a:pt x="4060" y="5024"/>
                </a:cubicBezTo>
                <a:cubicBezTo>
                  <a:pt x="5379" y="4436"/>
                  <a:pt x="5977" y="2880"/>
                  <a:pt x="5389" y="1561"/>
                </a:cubicBezTo>
                <a:cubicBezTo>
                  <a:pt x="4957" y="582"/>
                  <a:pt x="3999" y="0"/>
                  <a:pt x="29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a:off x="936186" y="373875"/>
            <a:ext cx="443100" cy="443100"/>
          </a:xfrm>
          <a:custGeom>
            <a:avLst/>
            <a:gdLst/>
            <a:ahLst/>
            <a:cxnLst/>
            <a:rect l="l" t="t" r="r" b="b"/>
            <a:pathLst>
              <a:path w="17724" h="17724" extrusionOk="0">
                <a:moveTo>
                  <a:pt x="17724" y="8862"/>
                </a:moveTo>
                <a:cubicBezTo>
                  <a:pt x="17724" y="13757"/>
                  <a:pt x="13757" y="17724"/>
                  <a:pt x="8862" y="17724"/>
                </a:cubicBezTo>
                <a:cubicBezTo>
                  <a:pt x="3968" y="17724"/>
                  <a:pt x="1" y="13757"/>
                  <a:pt x="1" y="8862"/>
                </a:cubicBezTo>
                <a:cubicBezTo>
                  <a:pt x="1" y="3968"/>
                  <a:pt x="3968" y="1"/>
                  <a:pt x="8862" y="1"/>
                </a:cubicBezTo>
                <a:cubicBezTo>
                  <a:pt x="13757" y="1"/>
                  <a:pt x="17724" y="3968"/>
                  <a:pt x="17724" y="8862"/>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9"/>
          <p:cNvSpPr/>
          <p:nvPr/>
        </p:nvSpPr>
        <p:spPr>
          <a:xfrm flipH="1">
            <a:off x="2332236" y="197900"/>
            <a:ext cx="492600" cy="4926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9"/>
          <p:cNvSpPr/>
          <p:nvPr/>
        </p:nvSpPr>
        <p:spPr>
          <a:xfrm>
            <a:off x="6146543" y="3143024"/>
            <a:ext cx="3062800" cy="2426840"/>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5974361" y="4728905"/>
            <a:ext cx="539563" cy="539563"/>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7678168" y="3660670"/>
            <a:ext cx="1531190" cy="1714636"/>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a:off x="8436280" y="3777631"/>
            <a:ext cx="215697" cy="200524"/>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a:off x="7482786" y="3978144"/>
            <a:ext cx="539700" cy="539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1"/>
        <p:cNvGrpSpPr/>
        <p:nvPr/>
      </p:nvGrpSpPr>
      <p:grpSpPr>
        <a:xfrm>
          <a:off x="0" y="0"/>
          <a:ext cx="0" cy="0"/>
          <a:chOff x="0" y="0"/>
          <a:chExt cx="0" cy="0"/>
        </a:xfrm>
      </p:grpSpPr>
      <p:sp>
        <p:nvSpPr>
          <p:cNvPr id="122" name="Google Shape;122;p10"/>
          <p:cNvSpPr txBox="1">
            <a:spLocks noGrp="1"/>
          </p:cNvSpPr>
          <p:nvPr>
            <p:ph type="title"/>
          </p:nvPr>
        </p:nvSpPr>
        <p:spPr>
          <a:xfrm>
            <a:off x="1082850" y="1211400"/>
            <a:ext cx="6978300" cy="272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8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3" name="Google Shape;123;p10"/>
          <p:cNvSpPr/>
          <p:nvPr/>
        </p:nvSpPr>
        <p:spPr>
          <a:xfrm rot="-2150316" flipH="1">
            <a:off x="8384407" y="3689306"/>
            <a:ext cx="692844" cy="692792"/>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0"/>
          <p:cNvSpPr/>
          <p:nvPr/>
        </p:nvSpPr>
        <p:spPr>
          <a:xfrm rot="10800000">
            <a:off x="-9393" y="-237805"/>
            <a:ext cx="3591444" cy="2845716"/>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0"/>
          <p:cNvSpPr/>
          <p:nvPr/>
        </p:nvSpPr>
        <p:spPr>
          <a:xfrm rot="10800000">
            <a:off x="3151248" y="115610"/>
            <a:ext cx="632702" cy="632702"/>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0"/>
          <p:cNvSpPr/>
          <p:nvPr/>
        </p:nvSpPr>
        <p:spPr>
          <a:xfrm rot="10800000">
            <a:off x="-9409" y="-9662"/>
            <a:ext cx="1795476" cy="2010584"/>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0"/>
          <p:cNvSpPr/>
          <p:nvPr/>
        </p:nvSpPr>
        <p:spPr>
          <a:xfrm rot="10800000">
            <a:off x="644179" y="1628638"/>
            <a:ext cx="252927" cy="235135"/>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0"/>
          <p:cNvSpPr/>
          <p:nvPr/>
        </p:nvSpPr>
        <p:spPr>
          <a:xfrm rot="-7804861" flipH="1">
            <a:off x="-793257" y="370212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0"/>
          <p:cNvSpPr/>
          <p:nvPr/>
        </p:nvSpPr>
        <p:spPr>
          <a:xfrm rot="10800000" flipH="1">
            <a:off x="1238200" y="3888658"/>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0"/>
          <p:cNvSpPr/>
          <p:nvPr/>
        </p:nvSpPr>
        <p:spPr>
          <a:xfrm rot="10800000">
            <a:off x="454288" y="3206337"/>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0"/>
          <p:cNvSpPr/>
          <p:nvPr/>
        </p:nvSpPr>
        <p:spPr>
          <a:xfrm rot="10800000">
            <a:off x="1086988" y="577312"/>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0"/>
          <p:cNvSpPr/>
          <p:nvPr/>
        </p:nvSpPr>
        <p:spPr>
          <a:xfrm rot="8898334">
            <a:off x="6889661" y="3451201"/>
            <a:ext cx="2592738" cy="130602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0"/>
          <p:cNvSpPr/>
          <p:nvPr/>
        </p:nvSpPr>
        <p:spPr>
          <a:xfrm rot="9361476">
            <a:off x="8478933" y="4007640"/>
            <a:ext cx="203850" cy="18951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0"/>
          <p:cNvSpPr/>
          <p:nvPr/>
        </p:nvSpPr>
        <p:spPr>
          <a:xfrm rot="9361391">
            <a:off x="6881541" y="3941441"/>
            <a:ext cx="1466291" cy="1743535"/>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0"/>
          <p:cNvSpPr/>
          <p:nvPr/>
        </p:nvSpPr>
        <p:spPr>
          <a:xfrm rot="-9164132">
            <a:off x="6771041" y="-145263"/>
            <a:ext cx="2883798" cy="1516831"/>
          </a:xfrm>
          <a:custGeom>
            <a:avLst/>
            <a:gdLst/>
            <a:ahLst/>
            <a:cxnLst/>
            <a:rect l="l" t="t" r="r" b="b"/>
            <a:pathLst>
              <a:path w="80320" h="42247" extrusionOk="0">
                <a:moveTo>
                  <a:pt x="0" y="0"/>
                </a:moveTo>
                <a:cubicBezTo>
                  <a:pt x="0" y="0"/>
                  <a:pt x="4091" y="18681"/>
                  <a:pt x="20557" y="14673"/>
                </a:cubicBezTo>
                <a:cubicBezTo>
                  <a:pt x="37012" y="10665"/>
                  <a:pt x="41690" y="1783"/>
                  <a:pt x="50459" y="4884"/>
                </a:cubicBezTo>
                <a:cubicBezTo>
                  <a:pt x="59228" y="7986"/>
                  <a:pt x="58939" y="28233"/>
                  <a:pt x="80320" y="20237"/>
                </a:cubicBezTo>
                <a:lnTo>
                  <a:pt x="80320" y="26234"/>
                </a:lnTo>
                <a:cubicBezTo>
                  <a:pt x="80320" y="26234"/>
                  <a:pt x="69460" y="32241"/>
                  <a:pt x="59011" y="26234"/>
                </a:cubicBezTo>
                <a:cubicBezTo>
                  <a:pt x="48563" y="20237"/>
                  <a:pt x="43133" y="15559"/>
                  <a:pt x="30511" y="28903"/>
                </a:cubicBezTo>
                <a:cubicBezTo>
                  <a:pt x="17888" y="42246"/>
                  <a:pt x="6780" y="40907"/>
                  <a:pt x="0" y="33344"/>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0"/>
          <p:cNvSpPr/>
          <p:nvPr/>
        </p:nvSpPr>
        <p:spPr>
          <a:xfrm rot="-9164132">
            <a:off x="8409484" y="606715"/>
            <a:ext cx="1006314" cy="1006673"/>
          </a:xfrm>
          <a:custGeom>
            <a:avLst/>
            <a:gdLst/>
            <a:ahLst/>
            <a:cxnLst/>
            <a:rect l="l" t="t" r="r" b="b"/>
            <a:pathLst>
              <a:path w="28028" h="28038" extrusionOk="0">
                <a:moveTo>
                  <a:pt x="28028" y="14024"/>
                </a:moveTo>
                <a:cubicBezTo>
                  <a:pt x="28028" y="21762"/>
                  <a:pt x="21752" y="28037"/>
                  <a:pt x="14014" y="28037"/>
                </a:cubicBezTo>
                <a:cubicBezTo>
                  <a:pt x="6276" y="28037"/>
                  <a:pt x="1" y="21762"/>
                  <a:pt x="1" y="14024"/>
                </a:cubicBezTo>
                <a:cubicBezTo>
                  <a:pt x="1" y="6275"/>
                  <a:pt x="6276" y="0"/>
                  <a:pt x="14014" y="0"/>
                </a:cubicBezTo>
                <a:cubicBezTo>
                  <a:pt x="21752" y="0"/>
                  <a:pt x="28028" y="6275"/>
                  <a:pt x="28028" y="14024"/>
                </a:cubicBez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0"/>
          <p:cNvSpPr/>
          <p:nvPr/>
        </p:nvSpPr>
        <p:spPr>
          <a:xfrm rot="9360612">
            <a:off x="8049379" y="4230602"/>
            <a:ext cx="319499" cy="319499"/>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10800000">
            <a:off x="8294901" y="957091"/>
            <a:ext cx="252900" cy="252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85"/>
        <p:cNvGrpSpPr/>
        <p:nvPr/>
      </p:nvGrpSpPr>
      <p:grpSpPr>
        <a:xfrm>
          <a:off x="0" y="0"/>
          <a:ext cx="0" cy="0"/>
          <a:chOff x="0" y="0"/>
          <a:chExt cx="0" cy="0"/>
        </a:xfrm>
      </p:grpSpPr>
      <p:sp>
        <p:nvSpPr>
          <p:cNvPr id="186" name="Google Shape;186;p14"/>
          <p:cNvSpPr txBox="1">
            <a:spLocks noGrp="1"/>
          </p:cNvSpPr>
          <p:nvPr>
            <p:ph type="title"/>
          </p:nvPr>
        </p:nvSpPr>
        <p:spPr>
          <a:xfrm>
            <a:off x="2135550" y="1553863"/>
            <a:ext cx="4872900" cy="120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9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7" name="Google Shape;187;p14"/>
          <p:cNvSpPr txBox="1">
            <a:spLocks noGrp="1"/>
          </p:cNvSpPr>
          <p:nvPr>
            <p:ph type="subTitle" idx="1"/>
          </p:nvPr>
        </p:nvSpPr>
        <p:spPr>
          <a:xfrm>
            <a:off x="1928850" y="2788637"/>
            <a:ext cx="52863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88" name="Google Shape;188;p14"/>
          <p:cNvSpPr/>
          <p:nvPr/>
        </p:nvSpPr>
        <p:spPr>
          <a:xfrm rot="-8649684">
            <a:off x="8372347" y="751714"/>
            <a:ext cx="692844" cy="692792"/>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flipH="1">
            <a:off x="-21453" y="2525900"/>
            <a:ext cx="3591444" cy="2845716"/>
          </a:xfrm>
          <a:custGeom>
            <a:avLst/>
            <a:gdLst/>
            <a:ahLst/>
            <a:cxnLst/>
            <a:rect l="l" t="t" r="r" b="b"/>
            <a:pathLst>
              <a:path w="80341" h="63659" extrusionOk="0">
                <a:moveTo>
                  <a:pt x="80341" y="5472"/>
                </a:moveTo>
                <a:cubicBezTo>
                  <a:pt x="80341" y="5472"/>
                  <a:pt x="61134" y="1"/>
                  <a:pt x="56487" y="18682"/>
                </a:cubicBezTo>
                <a:cubicBezTo>
                  <a:pt x="51830" y="37353"/>
                  <a:pt x="46894" y="54467"/>
                  <a:pt x="25390" y="45647"/>
                </a:cubicBezTo>
                <a:cubicBezTo>
                  <a:pt x="3875" y="36837"/>
                  <a:pt x="1" y="55694"/>
                  <a:pt x="1" y="55694"/>
                </a:cubicBezTo>
                <a:lnTo>
                  <a:pt x="1" y="63658"/>
                </a:lnTo>
                <a:lnTo>
                  <a:pt x="80320" y="63658"/>
                </a:lnTo>
                <a:lnTo>
                  <a:pt x="80320" y="5472"/>
                </a:ln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4"/>
          <p:cNvSpPr/>
          <p:nvPr/>
        </p:nvSpPr>
        <p:spPr>
          <a:xfrm flipH="1">
            <a:off x="3139189" y="4385500"/>
            <a:ext cx="632702" cy="632702"/>
          </a:xfrm>
          <a:custGeom>
            <a:avLst/>
            <a:gdLst/>
            <a:ahLst/>
            <a:cxnLst/>
            <a:rect l="l" t="t" r="r" b="b"/>
            <a:pathLst>
              <a:path w="17724" h="17724" extrusionOk="0">
                <a:moveTo>
                  <a:pt x="17723" y="8862"/>
                </a:moveTo>
                <a:cubicBezTo>
                  <a:pt x="17723" y="13756"/>
                  <a:pt x="13756" y="17723"/>
                  <a:pt x="8862" y="17723"/>
                </a:cubicBezTo>
                <a:cubicBezTo>
                  <a:pt x="3967" y="17723"/>
                  <a:pt x="0" y="13756"/>
                  <a:pt x="0" y="8862"/>
                </a:cubicBezTo>
                <a:cubicBezTo>
                  <a:pt x="0" y="3968"/>
                  <a:pt x="3967" y="1"/>
                  <a:pt x="8862" y="1"/>
                </a:cubicBezTo>
                <a:cubicBezTo>
                  <a:pt x="13756" y="1"/>
                  <a:pt x="17723" y="3968"/>
                  <a:pt x="17723" y="8862"/>
                </a:cubicBez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flipH="1">
            <a:off x="-21469" y="3132890"/>
            <a:ext cx="1795476" cy="2010584"/>
          </a:xfrm>
          <a:custGeom>
            <a:avLst/>
            <a:gdLst/>
            <a:ahLst/>
            <a:cxnLst/>
            <a:rect l="l" t="t" r="r" b="b"/>
            <a:pathLst>
              <a:path w="40165" h="44977" extrusionOk="0">
                <a:moveTo>
                  <a:pt x="27007" y="44977"/>
                </a:moveTo>
                <a:lnTo>
                  <a:pt x="0" y="14487"/>
                </a:lnTo>
                <a:lnTo>
                  <a:pt x="40165" y="0"/>
                </a:lnTo>
                <a:lnTo>
                  <a:pt x="40165" y="44977"/>
                </a:ln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4"/>
          <p:cNvSpPr/>
          <p:nvPr/>
        </p:nvSpPr>
        <p:spPr>
          <a:xfrm flipH="1">
            <a:off x="632119" y="3270039"/>
            <a:ext cx="252927" cy="235135"/>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4"/>
          <p:cNvSpPr/>
          <p:nvPr/>
        </p:nvSpPr>
        <p:spPr>
          <a:xfrm rot="-2995139">
            <a:off x="-805316" y="-632107"/>
            <a:ext cx="3631798" cy="2063791"/>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4"/>
          <p:cNvSpPr/>
          <p:nvPr/>
        </p:nvSpPr>
        <p:spPr>
          <a:xfrm>
            <a:off x="1226140" y="148897"/>
            <a:ext cx="1096257" cy="1096257"/>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flipH="1">
            <a:off x="442228" y="1294775"/>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p:nvPr/>
        </p:nvSpPr>
        <p:spPr>
          <a:xfrm flipH="1">
            <a:off x="1226153" y="3919350"/>
            <a:ext cx="632700" cy="6327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rot="1901666" flipH="1">
            <a:off x="6877601" y="376591"/>
            <a:ext cx="2592738" cy="1306020"/>
          </a:xfrm>
          <a:custGeom>
            <a:avLst/>
            <a:gdLst/>
            <a:ahLst/>
            <a:cxnLst/>
            <a:rect l="l" t="t" r="r" b="b"/>
            <a:pathLst>
              <a:path w="80330" h="40464" extrusionOk="0">
                <a:moveTo>
                  <a:pt x="80330" y="0"/>
                </a:moveTo>
                <a:cubicBezTo>
                  <a:pt x="80330" y="0"/>
                  <a:pt x="68635" y="4823"/>
                  <a:pt x="53911" y="2669"/>
                </a:cubicBezTo>
                <a:cubicBezTo>
                  <a:pt x="35631" y="0"/>
                  <a:pt x="37259" y="26244"/>
                  <a:pt x="0" y="11561"/>
                </a:cubicBezTo>
                <a:lnTo>
                  <a:pt x="0" y="28460"/>
                </a:lnTo>
                <a:cubicBezTo>
                  <a:pt x="0" y="28460"/>
                  <a:pt x="21793" y="40464"/>
                  <a:pt x="30521" y="26894"/>
                </a:cubicBezTo>
                <a:cubicBezTo>
                  <a:pt x="39238" y="13334"/>
                  <a:pt x="50356" y="6224"/>
                  <a:pt x="60804" y="10665"/>
                </a:cubicBezTo>
                <a:cubicBezTo>
                  <a:pt x="71242" y="15116"/>
                  <a:pt x="80330" y="7996"/>
                  <a:pt x="80330" y="7996"/>
                </a:cubicBezTo>
                <a:close/>
              </a:path>
            </a:pathLst>
          </a:custGeom>
          <a:gradFill>
            <a:gsLst>
              <a:gs pos="0">
                <a:srgbClr val="ABE4E0"/>
              </a:gs>
              <a:gs pos="100000">
                <a:srgbClr val="46A9A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4"/>
          <p:cNvSpPr/>
          <p:nvPr/>
        </p:nvSpPr>
        <p:spPr>
          <a:xfrm rot="1438524" flipH="1">
            <a:off x="8466874" y="936662"/>
            <a:ext cx="203850" cy="189510"/>
          </a:xfrm>
          <a:custGeom>
            <a:avLst/>
            <a:gdLst/>
            <a:ahLst/>
            <a:cxnLst/>
            <a:rect l="l" t="t" r="r" b="b"/>
            <a:pathLst>
              <a:path w="5658" h="5260" extrusionOk="0">
                <a:moveTo>
                  <a:pt x="2830" y="1"/>
                </a:moveTo>
                <a:cubicBezTo>
                  <a:pt x="1561" y="1"/>
                  <a:pt x="442" y="915"/>
                  <a:pt x="238" y="2208"/>
                </a:cubicBezTo>
                <a:cubicBezTo>
                  <a:pt x="1" y="3640"/>
                  <a:pt x="980" y="4990"/>
                  <a:pt x="2412" y="5227"/>
                </a:cubicBezTo>
                <a:cubicBezTo>
                  <a:pt x="2552" y="5249"/>
                  <a:pt x="2691" y="5260"/>
                  <a:pt x="2829" y="5260"/>
                </a:cubicBezTo>
                <a:cubicBezTo>
                  <a:pt x="4097" y="5260"/>
                  <a:pt x="5216" y="4345"/>
                  <a:pt x="5421" y="3053"/>
                </a:cubicBezTo>
                <a:cubicBezTo>
                  <a:pt x="5658" y="1620"/>
                  <a:pt x="4679" y="271"/>
                  <a:pt x="3246" y="34"/>
                </a:cubicBezTo>
                <a:cubicBezTo>
                  <a:pt x="3106" y="11"/>
                  <a:pt x="2967" y="1"/>
                  <a:pt x="2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rot="1438609" flipH="1">
            <a:off x="6869481" y="-551164"/>
            <a:ext cx="1466291" cy="1743535"/>
          </a:xfrm>
          <a:custGeom>
            <a:avLst/>
            <a:gdLst/>
            <a:ahLst/>
            <a:cxnLst/>
            <a:rect l="l" t="t" r="r" b="b"/>
            <a:pathLst>
              <a:path w="49810" h="59228" extrusionOk="0">
                <a:moveTo>
                  <a:pt x="49810" y="59228"/>
                </a:moveTo>
                <a:lnTo>
                  <a:pt x="1" y="35189"/>
                </a:lnTo>
                <a:lnTo>
                  <a:pt x="49810" y="1"/>
                </a:lnTo>
                <a:close/>
              </a:path>
            </a:pathLst>
          </a:custGeom>
          <a:gradFill>
            <a:gsLst>
              <a:gs pos="0">
                <a:srgbClr val="FFE9E6"/>
              </a:gs>
              <a:gs pos="100000">
                <a:srgbClr val="FFCFA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rot="-1635868" flipH="1">
            <a:off x="6758981" y="3762244"/>
            <a:ext cx="2883798" cy="1516831"/>
          </a:xfrm>
          <a:custGeom>
            <a:avLst/>
            <a:gdLst/>
            <a:ahLst/>
            <a:cxnLst/>
            <a:rect l="l" t="t" r="r" b="b"/>
            <a:pathLst>
              <a:path w="80320" h="42247" extrusionOk="0">
                <a:moveTo>
                  <a:pt x="0" y="0"/>
                </a:moveTo>
                <a:cubicBezTo>
                  <a:pt x="0" y="0"/>
                  <a:pt x="4091" y="18681"/>
                  <a:pt x="20557" y="14673"/>
                </a:cubicBezTo>
                <a:cubicBezTo>
                  <a:pt x="37012" y="10665"/>
                  <a:pt x="41690" y="1783"/>
                  <a:pt x="50459" y="4884"/>
                </a:cubicBezTo>
                <a:cubicBezTo>
                  <a:pt x="59228" y="7986"/>
                  <a:pt x="58939" y="28233"/>
                  <a:pt x="80320" y="20237"/>
                </a:cubicBezTo>
                <a:lnTo>
                  <a:pt x="80320" y="26234"/>
                </a:lnTo>
                <a:cubicBezTo>
                  <a:pt x="80320" y="26234"/>
                  <a:pt x="69460" y="32241"/>
                  <a:pt x="59011" y="26234"/>
                </a:cubicBezTo>
                <a:cubicBezTo>
                  <a:pt x="48563" y="20237"/>
                  <a:pt x="43133" y="15559"/>
                  <a:pt x="30511" y="28903"/>
                </a:cubicBezTo>
                <a:cubicBezTo>
                  <a:pt x="17888" y="42246"/>
                  <a:pt x="6780" y="40907"/>
                  <a:pt x="0" y="33344"/>
                </a:cubicBezTo>
                <a:close/>
              </a:path>
            </a:pathLst>
          </a:custGeom>
          <a:gradFill>
            <a:gsLst>
              <a:gs pos="0">
                <a:srgbClr val="B8EBF6"/>
              </a:gs>
              <a:gs pos="100000">
                <a:srgbClr val="FFCEFD"/>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rot="-1635868" flipH="1">
            <a:off x="8397424" y="3520424"/>
            <a:ext cx="1006314" cy="1006673"/>
          </a:xfrm>
          <a:custGeom>
            <a:avLst/>
            <a:gdLst/>
            <a:ahLst/>
            <a:cxnLst/>
            <a:rect l="l" t="t" r="r" b="b"/>
            <a:pathLst>
              <a:path w="28028" h="28038" extrusionOk="0">
                <a:moveTo>
                  <a:pt x="28028" y="14024"/>
                </a:moveTo>
                <a:cubicBezTo>
                  <a:pt x="28028" y="21762"/>
                  <a:pt x="21752" y="28037"/>
                  <a:pt x="14014" y="28037"/>
                </a:cubicBezTo>
                <a:cubicBezTo>
                  <a:pt x="6276" y="28037"/>
                  <a:pt x="1" y="21762"/>
                  <a:pt x="1" y="14024"/>
                </a:cubicBezTo>
                <a:cubicBezTo>
                  <a:pt x="1" y="6275"/>
                  <a:pt x="6276" y="0"/>
                  <a:pt x="14014" y="0"/>
                </a:cubicBezTo>
                <a:cubicBezTo>
                  <a:pt x="21752" y="0"/>
                  <a:pt x="28028" y="6275"/>
                  <a:pt x="28028" y="14024"/>
                </a:cubicBezTo>
                <a:close/>
              </a:path>
            </a:pathLst>
          </a:custGeom>
          <a:gradFill>
            <a:gsLst>
              <a:gs pos="0">
                <a:srgbClr val="FDF9CF"/>
              </a:gs>
              <a:gs pos="100000">
                <a:srgbClr val="FFE37E"/>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rot="1439388" flipH="1">
            <a:off x="8037320" y="583710"/>
            <a:ext cx="319499" cy="319499"/>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flipH="1">
            <a:off x="8282842" y="3923821"/>
            <a:ext cx="252900" cy="2529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17">
    <p:spTree>
      <p:nvGrpSpPr>
        <p:cNvPr id="1" name="Shape 430"/>
        <p:cNvGrpSpPr/>
        <p:nvPr/>
      </p:nvGrpSpPr>
      <p:grpSpPr>
        <a:xfrm>
          <a:off x="0" y="0"/>
          <a:ext cx="0" cy="0"/>
          <a:chOff x="0" y="0"/>
          <a:chExt cx="0" cy="0"/>
        </a:xfrm>
      </p:grpSpPr>
      <p:sp>
        <p:nvSpPr>
          <p:cNvPr id="431" name="Google Shape;431;p29"/>
          <p:cNvSpPr txBox="1">
            <a:spLocks noGrp="1"/>
          </p:cNvSpPr>
          <p:nvPr>
            <p:ph type="title"/>
          </p:nvPr>
        </p:nvSpPr>
        <p:spPr>
          <a:xfrm>
            <a:off x="779050" y="1571419"/>
            <a:ext cx="32514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Nunito"/>
                <a:ea typeface="Nunito"/>
                <a:cs typeface="Nunito"/>
                <a:sym typeface="Nunito"/>
              </a:defRPr>
            </a:lvl2pPr>
            <a:lvl3pPr lvl="2" rtl="0">
              <a:spcBef>
                <a:spcPts val="0"/>
              </a:spcBef>
              <a:spcAft>
                <a:spcPts val="0"/>
              </a:spcAft>
              <a:buSzPts val="2800"/>
              <a:buNone/>
              <a:defRPr>
                <a:latin typeface="Nunito"/>
                <a:ea typeface="Nunito"/>
                <a:cs typeface="Nunito"/>
                <a:sym typeface="Nunito"/>
              </a:defRPr>
            </a:lvl3pPr>
            <a:lvl4pPr lvl="3" rtl="0">
              <a:spcBef>
                <a:spcPts val="0"/>
              </a:spcBef>
              <a:spcAft>
                <a:spcPts val="0"/>
              </a:spcAft>
              <a:buSzPts val="2800"/>
              <a:buNone/>
              <a:defRPr>
                <a:latin typeface="Nunito"/>
                <a:ea typeface="Nunito"/>
                <a:cs typeface="Nunito"/>
                <a:sym typeface="Nunito"/>
              </a:defRPr>
            </a:lvl4pPr>
            <a:lvl5pPr lvl="4" rtl="0">
              <a:spcBef>
                <a:spcPts val="0"/>
              </a:spcBef>
              <a:spcAft>
                <a:spcPts val="0"/>
              </a:spcAft>
              <a:buSzPts val="2800"/>
              <a:buNone/>
              <a:defRPr>
                <a:latin typeface="Nunito"/>
                <a:ea typeface="Nunito"/>
                <a:cs typeface="Nunito"/>
                <a:sym typeface="Nunito"/>
              </a:defRPr>
            </a:lvl5pPr>
            <a:lvl6pPr lvl="5" rtl="0">
              <a:spcBef>
                <a:spcPts val="0"/>
              </a:spcBef>
              <a:spcAft>
                <a:spcPts val="0"/>
              </a:spcAft>
              <a:buSzPts val="2800"/>
              <a:buNone/>
              <a:defRPr>
                <a:latin typeface="Nunito"/>
                <a:ea typeface="Nunito"/>
                <a:cs typeface="Nunito"/>
                <a:sym typeface="Nunito"/>
              </a:defRPr>
            </a:lvl6pPr>
            <a:lvl7pPr lvl="6" rtl="0">
              <a:spcBef>
                <a:spcPts val="0"/>
              </a:spcBef>
              <a:spcAft>
                <a:spcPts val="0"/>
              </a:spcAft>
              <a:buSzPts val="2800"/>
              <a:buNone/>
              <a:defRPr>
                <a:latin typeface="Nunito"/>
                <a:ea typeface="Nunito"/>
                <a:cs typeface="Nunito"/>
                <a:sym typeface="Nunito"/>
              </a:defRPr>
            </a:lvl7pPr>
            <a:lvl8pPr lvl="7" rtl="0">
              <a:spcBef>
                <a:spcPts val="0"/>
              </a:spcBef>
              <a:spcAft>
                <a:spcPts val="0"/>
              </a:spcAft>
              <a:buSzPts val="2800"/>
              <a:buNone/>
              <a:defRPr>
                <a:latin typeface="Nunito"/>
                <a:ea typeface="Nunito"/>
                <a:cs typeface="Nunito"/>
                <a:sym typeface="Nunito"/>
              </a:defRPr>
            </a:lvl8pPr>
            <a:lvl9pPr lvl="8" rtl="0">
              <a:spcBef>
                <a:spcPts val="0"/>
              </a:spcBef>
              <a:spcAft>
                <a:spcPts val="0"/>
              </a:spcAft>
              <a:buSzPts val="2800"/>
              <a:buNone/>
              <a:defRPr>
                <a:latin typeface="Nunito"/>
                <a:ea typeface="Nunito"/>
                <a:cs typeface="Nunito"/>
                <a:sym typeface="Nunito"/>
              </a:defRPr>
            </a:lvl9pPr>
          </a:lstStyle>
          <a:p>
            <a:endParaRPr/>
          </a:p>
        </p:txBody>
      </p:sp>
      <p:sp>
        <p:nvSpPr>
          <p:cNvPr id="432" name="Google Shape;432;p29"/>
          <p:cNvSpPr txBox="1">
            <a:spLocks noGrp="1"/>
          </p:cNvSpPr>
          <p:nvPr>
            <p:ph type="subTitle" idx="1"/>
          </p:nvPr>
        </p:nvSpPr>
        <p:spPr>
          <a:xfrm>
            <a:off x="779050" y="2567681"/>
            <a:ext cx="36843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33" name="Google Shape;433;p29"/>
          <p:cNvSpPr/>
          <p:nvPr/>
        </p:nvSpPr>
        <p:spPr>
          <a:xfrm rot="-2500810" flipH="1">
            <a:off x="7794755" y="3662880"/>
            <a:ext cx="2008335" cy="1141248"/>
          </a:xfrm>
          <a:custGeom>
            <a:avLst/>
            <a:gdLst/>
            <a:ahLst/>
            <a:cxnLst/>
            <a:rect l="l" t="t" r="r" b="b"/>
            <a:pathLst>
              <a:path w="80330" h="45648" extrusionOk="0">
                <a:moveTo>
                  <a:pt x="16827" y="1"/>
                </a:moveTo>
                <a:cubicBezTo>
                  <a:pt x="16827" y="1"/>
                  <a:pt x="15332" y="17352"/>
                  <a:pt x="28140" y="17352"/>
                </a:cubicBezTo>
                <a:cubicBezTo>
                  <a:pt x="40938" y="17352"/>
                  <a:pt x="49490" y="13076"/>
                  <a:pt x="54158" y="23380"/>
                </a:cubicBezTo>
                <a:cubicBezTo>
                  <a:pt x="58815" y="33684"/>
                  <a:pt x="80330" y="36497"/>
                  <a:pt x="80330" y="36497"/>
                </a:cubicBezTo>
                <a:lnTo>
                  <a:pt x="80330" y="43226"/>
                </a:lnTo>
                <a:cubicBezTo>
                  <a:pt x="80330" y="43226"/>
                  <a:pt x="68923" y="45647"/>
                  <a:pt x="52076" y="34869"/>
                </a:cubicBezTo>
                <a:cubicBezTo>
                  <a:pt x="35229" y="24091"/>
                  <a:pt x="26667" y="37940"/>
                  <a:pt x="16775" y="36456"/>
                </a:cubicBezTo>
                <a:cubicBezTo>
                  <a:pt x="6883" y="34972"/>
                  <a:pt x="0" y="26337"/>
                  <a:pt x="0" y="26337"/>
                </a:cubicBezTo>
                <a:lnTo>
                  <a:pt x="0" y="1"/>
                </a:ln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9"/>
          <p:cNvSpPr/>
          <p:nvPr/>
        </p:nvSpPr>
        <p:spPr>
          <a:xfrm flipH="1">
            <a:off x="8654134" y="2952586"/>
            <a:ext cx="640150" cy="640150"/>
          </a:xfrm>
          <a:custGeom>
            <a:avLst/>
            <a:gdLst/>
            <a:ahLst/>
            <a:cxnLst/>
            <a:rect l="l" t="t" r="r" b="b"/>
            <a:pathLst>
              <a:path w="25606" h="25606" extrusionOk="0">
                <a:moveTo>
                  <a:pt x="25606" y="12808"/>
                </a:moveTo>
                <a:cubicBezTo>
                  <a:pt x="25606" y="19877"/>
                  <a:pt x="19877" y="25606"/>
                  <a:pt x="12808" y="25606"/>
                </a:cubicBezTo>
                <a:cubicBezTo>
                  <a:pt x="5729" y="25606"/>
                  <a:pt x="0" y="19877"/>
                  <a:pt x="0" y="12808"/>
                </a:cubicBezTo>
                <a:cubicBezTo>
                  <a:pt x="0" y="5730"/>
                  <a:pt x="5729" y="1"/>
                  <a:pt x="12808" y="1"/>
                </a:cubicBezTo>
                <a:cubicBezTo>
                  <a:pt x="19877" y="1"/>
                  <a:pt x="25606" y="5730"/>
                  <a:pt x="25606" y="12808"/>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9"/>
          <p:cNvSpPr/>
          <p:nvPr/>
        </p:nvSpPr>
        <p:spPr>
          <a:xfrm>
            <a:off x="0" y="0"/>
            <a:ext cx="1091750" cy="1032225"/>
          </a:xfrm>
          <a:custGeom>
            <a:avLst/>
            <a:gdLst/>
            <a:ahLst/>
            <a:cxnLst/>
            <a:rect l="l" t="t" r="r" b="b"/>
            <a:pathLst>
              <a:path w="43670" h="41289" extrusionOk="0">
                <a:moveTo>
                  <a:pt x="1" y="31685"/>
                </a:moveTo>
                <a:lnTo>
                  <a:pt x="43669" y="41288"/>
                </a:lnTo>
                <a:lnTo>
                  <a:pt x="32881" y="1"/>
                </a:lnTo>
                <a:lnTo>
                  <a:pt x="1" y="1"/>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9"/>
          <p:cNvSpPr/>
          <p:nvPr/>
        </p:nvSpPr>
        <p:spPr>
          <a:xfrm>
            <a:off x="0" y="4566200"/>
            <a:ext cx="2008275" cy="1022700"/>
          </a:xfrm>
          <a:custGeom>
            <a:avLst/>
            <a:gdLst/>
            <a:ahLst/>
            <a:cxnLst/>
            <a:rect l="l" t="t" r="r" b="b"/>
            <a:pathLst>
              <a:path w="80331" h="40908" extrusionOk="0">
                <a:moveTo>
                  <a:pt x="11" y="464"/>
                </a:moveTo>
                <a:cubicBezTo>
                  <a:pt x="11" y="464"/>
                  <a:pt x="17590" y="13911"/>
                  <a:pt x="35488" y="7420"/>
                </a:cubicBezTo>
                <a:cubicBezTo>
                  <a:pt x="53396" y="928"/>
                  <a:pt x="68790" y="1"/>
                  <a:pt x="80331" y="23648"/>
                </a:cubicBezTo>
                <a:lnTo>
                  <a:pt x="80331" y="32056"/>
                </a:lnTo>
                <a:cubicBezTo>
                  <a:pt x="80331" y="32056"/>
                  <a:pt x="68223" y="9975"/>
                  <a:pt x="56858" y="11593"/>
                </a:cubicBezTo>
                <a:cubicBezTo>
                  <a:pt x="45493" y="13221"/>
                  <a:pt x="26616" y="40907"/>
                  <a:pt x="1" y="18651"/>
                </a:cubicBezTo>
                <a:lnTo>
                  <a:pt x="1" y="464"/>
                </a:ln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9"/>
          <p:cNvSpPr/>
          <p:nvPr/>
        </p:nvSpPr>
        <p:spPr>
          <a:xfrm>
            <a:off x="171825" y="4609750"/>
            <a:ext cx="443100" cy="443075"/>
          </a:xfrm>
          <a:custGeom>
            <a:avLst/>
            <a:gdLst/>
            <a:ahLst/>
            <a:cxnLst/>
            <a:rect l="l" t="t" r="r" b="b"/>
            <a:pathLst>
              <a:path w="17724" h="17723" extrusionOk="0">
                <a:moveTo>
                  <a:pt x="17724" y="8861"/>
                </a:moveTo>
                <a:cubicBezTo>
                  <a:pt x="17724" y="13756"/>
                  <a:pt x="13757" y="17723"/>
                  <a:pt x="8862" y="17723"/>
                </a:cubicBezTo>
                <a:cubicBezTo>
                  <a:pt x="3968" y="17723"/>
                  <a:pt x="1" y="13756"/>
                  <a:pt x="1" y="8861"/>
                </a:cubicBezTo>
                <a:cubicBezTo>
                  <a:pt x="1" y="3967"/>
                  <a:pt x="3968" y="0"/>
                  <a:pt x="8862" y="0"/>
                </a:cubicBezTo>
                <a:cubicBezTo>
                  <a:pt x="13757" y="0"/>
                  <a:pt x="17724" y="3967"/>
                  <a:pt x="17724" y="8861"/>
                </a:cubicBezTo>
                <a:close/>
              </a:path>
            </a:pathLst>
          </a:custGeom>
          <a:gradFill>
            <a:gsLst>
              <a:gs pos="0">
                <a:srgbClr val="FFE9E6"/>
              </a:gs>
              <a:gs pos="100000">
                <a:srgbClr val="FFCFA6"/>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9"/>
          <p:cNvSpPr/>
          <p:nvPr/>
        </p:nvSpPr>
        <p:spPr>
          <a:xfrm>
            <a:off x="1252975" y="4577550"/>
            <a:ext cx="144275" cy="131400"/>
          </a:xfrm>
          <a:custGeom>
            <a:avLst/>
            <a:gdLst/>
            <a:ahLst/>
            <a:cxnLst/>
            <a:rect l="l" t="t" r="r" b="b"/>
            <a:pathLst>
              <a:path w="5771" h="5256" extrusionOk="0">
                <a:moveTo>
                  <a:pt x="2891" y="0"/>
                </a:moveTo>
                <a:cubicBezTo>
                  <a:pt x="2218" y="0"/>
                  <a:pt x="1546" y="258"/>
                  <a:pt x="1031" y="773"/>
                </a:cubicBezTo>
                <a:cubicBezTo>
                  <a:pt x="1" y="1793"/>
                  <a:pt x="1" y="3462"/>
                  <a:pt x="1031" y="4482"/>
                </a:cubicBezTo>
                <a:cubicBezTo>
                  <a:pt x="1546" y="4998"/>
                  <a:pt x="2218" y="5255"/>
                  <a:pt x="2891" y="5255"/>
                </a:cubicBezTo>
                <a:cubicBezTo>
                  <a:pt x="3563" y="5255"/>
                  <a:pt x="4235" y="4998"/>
                  <a:pt x="4751" y="4482"/>
                </a:cubicBezTo>
                <a:cubicBezTo>
                  <a:pt x="5771" y="3462"/>
                  <a:pt x="5771" y="1793"/>
                  <a:pt x="4751" y="773"/>
                </a:cubicBezTo>
                <a:cubicBezTo>
                  <a:pt x="4235" y="258"/>
                  <a:pt x="3563" y="0"/>
                  <a:pt x="2891" y="0"/>
                </a:cubicBez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9"/>
          <p:cNvSpPr/>
          <p:nvPr/>
        </p:nvSpPr>
        <p:spPr>
          <a:xfrm rot="6701126" flipH="1">
            <a:off x="7247228" y="-781556"/>
            <a:ext cx="1518282" cy="2802370"/>
          </a:xfrm>
          <a:custGeom>
            <a:avLst/>
            <a:gdLst/>
            <a:ahLst/>
            <a:cxnLst/>
            <a:rect l="l" t="t" r="r" b="b"/>
            <a:pathLst>
              <a:path w="60733" h="112098" extrusionOk="0">
                <a:moveTo>
                  <a:pt x="60733" y="1"/>
                </a:moveTo>
                <a:lnTo>
                  <a:pt x="7585" y="1"/>
                </a:lnTo>
                <a:cubicBezTo>
                  <a:pt x="1" y="37218"/>
                  <a:pt x="23607" y="46028"/>
                  <a:pt x="36796" y="56652"/>
                </a:cubicBezTo>
                <a:cubicBezTo>
                  <a:pt x="50480" y="67677"/>
                  <a:pt x="51634" y="79805"/>
                  <a:pt x="41433" y="89078"/>
                </a:cubicBezTo>
                <a:cubicBezTo>
                  <a:pt x="31263" y="98331"/>
                  <a:pt x="34468" y="112025"/>
                  <a:pt x="34478" y="112097"/>
                </a:cubicBezTo>
                <a:lnTo>
                  <a:pt x="60733" y="112097"/>
                </a:lnTo>
                <a:close/>
              </a:path>
            </a:pathLst>
          </a:custGeom>
          <a:gradFill>
            <a:gsLst>
              <a:gs pos="0">
                <a:srgbClr val="FDF9CF"/>
              </a:gs>
              <a:gs pos="100000">
                <a:srgbClr val="FFE37E"/>
              </a:gs>
            </a:gsLst>
            <a:lin ang="108014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9"/>
          <p:cNvSpPr/>
          <p:nvPr/>
        </p:nvSpPr>
        <p:spPr>
          <a:xfrm rot="5400000" flipH="1">
            <a:off x="8342563" y="1202613"/>
            <a:ext cx="640175" cy="640175"/>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rot="-597014" flipH="1">
            <a:off x="8322179" y="-401106"/>
            <a:ext cx="1091796" cy="1032269"/>
          </a:xfrm>
          <a:custGeom>
            <a:avLst/>
            <a:gdLst/>
            <a:ahLst/>
            <a:cxnLst/>
            <a:rect l="l" t="t" r="r" b="b"/>
            <a:pathLst>
              <a:path w="43670" h="41289" extrusionOk="0">
                <a:moveTo>
                  <a:pt x="1" y="31685"/>
                </a:moveTo>
                <a:lnTo>
                  <a:pt x="43669" y="41288"/>
                </a:lnTo>
                <a:lnTo>
                  <a:pt x="32881" y="1"/>
                </a:lnTo>
                <a:lnTo>
                  <a:pt x="1" y="1"/>
                </a:lnTo>
                <a:close/>
              </a:path>
            </a:pathLst>
          </a:custGeom>
          <a:gradFill>
            <a:gsLst>
              <a:gs pos="0">
                <a:srgbClr val="B8EBF6"/>
              </a:gs>
              <a:gs pos="100000">
                <a:srgbClr val="FFCEFD"/>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a:off x="614925" y="219413"/>
            <a:ext cx="640175" cy="640175"/>
          </a:xfrm>
          <a:custGeom>
            <a:avLst/>
            <a:gdLst/>
            <a:ahLst/>
            <a:cxnLst/>
            <a:rect l="l" t="t" r="r" b="b"/>
            <a:pathLst>
              <a:path w="25607" h="25607" extrusionOk="0">
                <a:moveTo>
                  <a:pt x="25606" y="12798"/>
                </a:moveTo>
                <a:cubicBezTo>
                  <a:pt x="25606" y="19877"/>
                  <a:pt x="19877" y="25606"/>
                  <a:pt x="12798" y="25606"/>
                </a:cubicBezTo>
                <a:cubicBezTo>
                  <a:pt x="5730" y="25606"/>
                  <a:pt x="1" y="19877"/>
                  <a:pt x="1" y="12798"/>
                </a:cubicBezTo>
                <a:cubicBezTo>
                  <a:pt x="1" y="5730"/>
                  <a:pt x="5730" y="1"/>
                  <a:pt x="12798" y="1"/>
                </a:cubicBezTo>
                <a:cubicBezTo>
                  <a:pt x="19877" y="1"/>
                  <a:pt x="25606" y="5730"/>
                  <a:pt x="25606" y="12798"/>
                </a:cubicBezTo>
                <a:close/>
              </a:path>
            </a:pathLst>
          </a:custGeom>
          <a:gradFill>
            <a:gsLst>
              <a:gs pos="0">
                <a:srgbClr val="ABE4E0"/>
              </a:gs>
              <a:gs pos="100000">
                <a:srgbClr val="46A9A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171825" y="645525"/>
            <a:ext cx="386700" cy="3867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9"/>
          <p:cNvSpPr/>
          <p:nvPr/>
        </p:nvSpPr>
        <p:spPr>
          <a:xfrm>
            <a:off x="8305750" y="539500"/>
            <a:ext cx="290700" cy="2907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a:effectLst>
            <a:outerShdw dist="9525" dir="4080000" algn="bl" rotWithShape="0">
              <a:schemeClr val="dk2"/>
            </a:outerShdw>
          </a:effectLst>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1pPr>
            <a:lvl2pPr lvl="1"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2pPr>
            <a:lvl3pPr lvl="2"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3pPr>
            <a:lvl4pPr lvl="3"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4pPr>
            <a:lvl5pPr lvl="4"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5pPr>
            <a:lvl6pPr lvl="5"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6pPr>
            <a:lvl7pPr lvl="6"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7pPr>
            <a:lvl8pPr lvl="7"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8pPr>
            <a:lvl9pPr lvl="8" rtl="0">
              <a:spcBef>
                <a:spcPts val="0"/>
              </a:spcBef>
              <a:spcAft>
                <a:spcPts val="0"/>
              </a:spcAft>
              <a:buClr>
                <a:schemeClr val="dk1"/>
              </a:buClr>
              <a:buSzPts val="2800"/>
              <a:buFont typeface="Bungee Shade"/>
              <a:buNone/>
              <a:defRPr sz="2800">
                <a:solidFill>
                  <a:schemeClr val="dk1"/>
                </a:solidFill>
                <a:latin typeface="Bungee Shade"/>
                <a:ea typeface="Bungee Shade"/>
                <a:cs typeface="Bungee Shade"/>
                <a:sym typeface="Bungee Shad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4" r:id="rId4"/>
    <p:sldLayoutId id="2147483655" r:id="rId5"/>
    <p:sldLayoutId id="2147483656" r:id="rId6"/>
    <p:sldLayoutId id="2147483658" r:id="rId7"/>
    <p:sldLayoutId id="2147483660" r:id="rId8"/>
    <p:sldLayoutId id="2147483675" r:id="rId9"/>
    <p:sldLayoutId id="2147483678" r:id="rId10"/>
    <p:sldLayoutId id="2147483679" r:id="rId11"/>
    <p:sldLayoutId id="2147483680" r:id="rId12"/>
    <p:sldLayoutId id="214748368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mailto:addyouremail@freepik.com"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0"/>
        <p:cNvGrpSpPr/>
        <p:nvPr/>
      </p:nvGrpSpPr>
      <p:grpSpPr>
        <a:xfrm>
          <a:off x="0" y="0"/>
          <a:ext cx="0" cy="0"/>
          <a:chOff x="0" y="0"/>
          <a:chExt cx="0" cy="0"/>
        </a:xfrm>
      </p:grpSpPr>
      <p:sp>
        <p:nvSpPr>
          <p:cNvPr id="551" name="Google Shape;551;p40"/>
          <p:cNvSpPr txBox="1">
            <a:spLocks noGrp="1"/>
          </p:cNvSpPr>
          <p:nvPr>
            <p:ph type="ctrTitle"/>
          </p:nvPr>
        </p:nvSpPr>
        <p:spPr>
          <a:xfrm>
            <a:off x="503700" y="1389600"/>
            <a:ext cx="8136600" cy="188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4400" dirty="0">
                <a:solidFill>
                  <a:schemeClr val="tx1"/>
                </a:solidFill>
              </a:rPr>
              <a:t>Modelo constructivista social</a:t>
            </a:r>
            <a:endParaRPr sz="4400" dirty="0">
              <a:solidFill>
                <a:schemeClr val="tx1"/>
              </a:solidFill>
            </a:endParaRPr>
          </a:p>
        </p:txBody>
      </p:sp>
      <p:sp>
        <p:nvSpPr>
          <p:cNvPr id="552" name="Google Shape;552;p40"/>
          <p:cNvSpPr txBox="1">
            <a:spLocks noGrp="1"/>
          </p:cNvSpPr>
          <p:nvPr>
            <p:ph type="subTitle" idx="1"/>
          </p:nvPr>
        </p:nvSpPr>
        <p:spPr>
          <a:xfrm>
            <a:off x="2307600" y="3278100"/>
            <a:ext cx="45288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B460C0-1E46-4808-AB6F-CA7A66D493E2}"/>
              </a:ext>
            </a:extLst>
          </p:cNvPr>
          <p:cNvSpPr>
            <a:spLocks noGrp="1"/>
          </p:cNvSpPr>
          <p:nvPr>
            <p:ph type="title"/>
          </p:nvPr>
        </p:nvSpPr>
        <p:spPr>
          <a:xfrm>
            <a:off x="554064" y="563526"/>
            <a:ext cx="4804745" cy="1728000"/>
          </a:xfrm>
        </p:spPr>
        <p:txBody>
          <a:bodyPr/>
          <a:lstStyle/>
          <a:p>
            <a:pPr algn="just"/>
            <a:r>
              <a:rPr lang="es-MX" sz="2000" dirty="0">
                <a:latin typeface="Lemon Friday" panose="02000500000000000000" pitchFamily="2" charset="0"/>
              </a:rPr>
              <a:t>Para entender la mayoría de las situaciones de la vida cotidiana se tiene que poseer una representación de los diferentes elementos que están presentes. </a:t>
            </a:r>
          </a:p>
        </p:txBody>
      </p:sp>
      <p:sp>
        <p:nvSpPr>
          <p:cNvPr id="3" name="Subtítulo 2">
            <a:extLst>
              <a:ext uri="{FF2B5EF4-FFF2-40B4-BE49-F238E27FC236}">
                <a16:creationId xmlns:a16="http://schemas.microsoft.com/office/drawing/2014/main" id="{C56D6610-2D6A-4045-9252-A8172A5E97FD}"/>
              </a:ext>
            </a:extLst>
          </p:cNvPr>
          <p:cNvSpPr>
            <a:spLocks noGrp="1"/>
          </p:cNvSpPr>
          <p:nvPr>
            <p:ph type="subTitle" idx="1"/>
          </p:nvPr>
        </p:nvSpPr>
        <p:spPr>
          <a:xfrm>
            <a:off x="309516" y="3319821"/>
            <a:ext cx="8094391" cy="622200"/>
          </a:xfrm>
        </p:spPr>
        <p:txBody>
          <a:bodyPr/>
          <a:lstStyle/>
          <a:p>
            <a:r>
              <a:rPr lang="es-MX" sz="2000" dirty="0">
                <a:solidFill>
                  <a:schemeClr val="accent5">
                    <a:lumMod val="25000"/>
                  </a:schemeClr>
                </a:solidFill>
                <a:latin typeface="Lemon Friday" panose="02000500000000000000" pitchFamily="2" charset="0"/>
              </a:rPr>
              <a:t>Por ejemplo, si una niña de cinco años asiste por primera vez a una actividad religiosa en la que se canta, es probable que empiece a entonar «cumpleaños feliz», ya que carece del esquema o representación de dicha actividad religiosa, así como de sus componentes.</a:t>
            </a:r>
          </a:p>
        </p:txBody>
      </p:sp>
      <p:pic>
        <p:nvPicPr>
          <p:cNvPr id="3074" name="Picture 2" descr="Les nadales de sempre... i algunes de noves - Opus Dei | Caratulas de  musica, Coro, Ilustración musical">
            <a:extLst>
              <a:ext uri="{FF2B5EF4-FFF2-40B4-BE49-F238E27FC236}">
                <a16:creationId xmlns:a16="http://schemas.microsoft.com/office/drawing/2014/main" id="{A2E92696-A89F-418A-8957-153959374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5782" y="481345"/>
            <a:ext cx="3389846" cy="2090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233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9C57C28-1985-48E5-AB07-416CE5D0787F}"/>
              </a:ext>
            </a:extLst>
          </p:cNvPr>
          <p:cNvSpPr txBox="1"/>
          <p:nvPr/>
        </p:nvSpPr>
        <p:spPr>
          <a:xfrm>
            <a:off x="467832" y="1968476"/>
            <a:ext cx="3912780" cy="738664"/>
          </a:xfrm>
          <a:prstGeom prst="rect">
            <a:avLst/>
          </a:prstGeom>
          <a:noFill/>
        </p:spPr>
        <p:txBody>
          <a:bodyPr wrap="square" rtlCol="0">
            <a:spAutoFit/>
          </a:bodyPr>
          <a:lstStyle/>
          <a:p>
            <a:r>
              <a:rPr lang="es-MX" sz="1400" dirty="0">
                <a:effectLst/>
                <a:latin typeface="Lemon Friday" panose="02000500000000000000" pitchFamily="2" charset="0"/>
                <a:ea typeface="Calibri" panose="020F0502020204030204" pitchFamily="34" charset="0"/>
                <a:cs typeface="Times New Roman" panose="02020603050405020304" pitchFamily="18" charset="0"/>
              </a:rPr>
              <a:t>No aprendemos sólo registrando en nuestro cerebro, aprendemos construyendo nuestra propia estructura  cognitiva</a:t>
            </a:r>
            <a:endParaRPr lang="es-MX" dirty="0">
              <a:latin typeface="Lemon Friday" panose="02000500000000000000" pitchFamily="2" charset="0"/>
            </a:endParaRPr>
          </a:p>
        </p:txBody>
      </p:sp>
      <p:sp>
        <p:nvSpPr>
          <p:cNvPr id="5" name="CuadroTexto 4">
            <a:extLst>
              <a:ext uri="{FF2B5EF4-FFF2-40B4-BE49-F238E27FC236}">
                <a16:creationId xmlns:a16="http://schemas.microsoft.com/office/drawing/2014/main" id="{6573BEF1-6984-4387-BAEF-098B7A083822}"/>
              </a:ext>
            </a:extLst>
          </p:cNvPr>
          <p:cNvSpPr txBox="1"/>
          <p:nvPr/>
        </p:nvSpPr>
        <p:spPr>
          <a:xfrm>
            <a:off x="4885660" y="2716418"/>
            <a:ext cx="3912780" cy="1455207"/>
          </a:xfrm>
          <a:prstGeom prst="rect">
            <a:avLst/>
          </a:prstGeom>
          <a:noFill/>
        </p:spPr>
        <p:txBody>
          <a:bodyPr wrap="square" rtlCol="0">
            <a:spAutoFit/>
          </a:bodyPr>
          <a:lstStyle/>
          <a:p>
            <a:pPr algn="just">
              <a:lnSpc>
                <a:spcPct val="107000"/>
              </a:lnSpc>
              <a:spcAft>
                <a:spcPts val="800"/>
              </a:spcAft>
            </a:pPr>
            <a:r>
              <a:rPr lang="es-MX" dirty="0">
                <a:latin typeface="Lemon Friday" panose="02000500000000000000" pitchFamily="2" charset="0"/>
                <a:ea typeface="Calibri" panose="020F0502020204030204" pitchFamily="34" charset="0"/>
                <a:cs typeface="Times New Roman" panose="02020603050405020304" pitchFamily="18" charset="0"/>
              </a:rPr>
              <a:t>C</a:t>
            </a:r>
            <a:r>
              <a:rPr lang="es-MX" sz="1400" dirty="0">
                <a:effectLst/>
                <a:latin typeface="Lemon Friday" panose="02000500000000000000" pitchFamily="2" charset="0"/>
                <a:ea typeface="Calibri" panose="020F0502020204030204" pitchFamily="34" charset="0"/>
                <a:cs typeface="Times New Roman" panose="02020603050405020304" pitchFamily="18" charset="0"/>
              </a:rPr>
              <a:t>oncibe el aprendizaje como resultado de un proceso de construcción personal-colectiva de los nuevos conocimientos, actitudes y vida, a partir de los ya existentes y en cooperación con los compañeros y el facilitador. </a:t>
            </a:r>
          </a:p>
        </p:txBody>
      </p:sp>
      <p:sp>
        <p:nvSpPr>
          <p:cNvPr id="4" name="CuadroTexto 3">
            <a:extLst>
              <a:ext uri="{FF2B5EF4-FFF2-40B4-BE49-F238E27FC236}">
                <a16:creationId xmlns:a16="http://schemas.microsoft.com/office/drawing/2014/main" id="{A471669A-D545-4679-A23D-B0489C26491F}"/>
              </a:ext>
            </a:extLst>
          </p:cNvPr>
          <p:cNvSpPr txBox="1"/>
          <p:nvPr/>
        </p:nvSpPr>
        <p:spPr>
          <a:xfrm>
            <a:off x="467832" y="255182"/>
            <a:ext cx="8208335" cy="966483"/>
          </a:xfrm>
          <a:prstGeom prst="rect">
            <a:avLst/>
          </a:prstGeom>
          <a:noFill/>
        </p:spPr>
        <p:txBody>
          <a:bodyPr wrap="square" rtlCol="0">
            <a:spAutoFit/>
          </a:bodyPr>
          <a:lstStyle/>
          <a:p>
            <a:pPr algn="just">
              <a:lnSpc>
                <a:spcPct val="107000"/>
              </a:lnSpc>
              <a:spcAft>
                <a:spcPts val="800"/>
              </a:spcAft>
            </a:pPr>
            <a:r>
              <a:rPr lang="es-MX" sz="1800" dirty="0">
                <a:effectLst/>
                <a:latin typeface="Lemon Friday" panose="02000500000000000000" pitchFamily="2" charset="0"/>
                <a:ea typeface="Calibri" panose="020F0502020204030204" pitchFamily="34" charset="0"/>
                <a:cs typeface="Times New Roman" panose="02020603050405020304" pitchFamily="18" charset="0"/>
              </a:rPr>
              <a:t>Para el constructivismo la enseñanza no es una simple transmisión de conocimientos, es en cambio la organización de métodos de apoyo que permitan a los alumnos construir su propio saber.</a:t>
            </a:r>
          </a:p>
        </p:txBody>
      </p:sp>
      <p:pic>
        <p:nvPicPr>
          <p:cNvPr id="7" name="Imagen 6" descr="Imagen que contiene Gráfico&#10;&#10;Descripción generada automáticamente">
            <a:extLst>
              <a:ext uri="{FF2B5EF4-FFF2-40B4-BE49-F238E27FC236}">
                <a16:creationId xmlns:a16="http://schemas.microsoft.com/office/drawing/2014/main" id="{F43A9585-D249-4A19-A5B3-CF501FB880B0}"/>
              </a:ext>
            </a:extLst>
          </p:cNvPr>
          <p:cNvPicPr>
            <a:picLocks noChangeAspect="1"/>
          </p:cNvPicPr>
          <p:nvPr/>
        </p:nvPicPr>
        <p:blipFill rotWithShape="1">
          <a:blip r:embed="rId2"/>
          <a:srcRect t="26874" b="10203"/>
          <a:stretch/>
        </p:blipFill>
        <p:spPr>
          <a:xfrm>
            <a:off x="890148" y="2870790"/>
            <a:ext cx="3368193" cy="1772979"/>
          </a:xfrm>
          <a:prstGeom prst="rect">
            <a:avLst/>
          </a:prstGeom>
        </p:spPr>
      </p:pic>
    </p:spTree>
    <p:extLst>
      <p:ext uri="{BB962C8B-B14F-4D97-AF65-F5344CB8AC3E}">
        <p14:creationId xmlns:p14="http://schemas.microsoft.com/office/powerpoint/2010/main" val="407965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67"/>
          <p:cNvSpPr txBox="1">
            <a:spLocks noGrp="1"/>
          </p:cNvSpPr>
          <p:nvPr>
            <p:ph type="subTitle" idx="1"/>
          </p:nvPr>
        </p:nvSpPr>
        <p:spPr>
          <a:xfrm>
            <a:off x="297712" y="1093824"/>
            <a:ext cx="4805915" cy="2955851"/>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s-MX" sz="1800" dirty="0">
                <a:latin typeface="Lemon Friday" panose="02000500000000000000" pitchFamily="2" charset="0"/>
              </a:rPr>
              <a:t>La aplicación del modelo Constructivista al aprendizaje también implica el reconocimiento que cada persona aprende de diversas maneras, requiriendo estrategias metodológicas pertinentes que estimulen potencialidades y recursos, y que propician un alumno que valora y tiene confianza en sus propias habilidades para resolver problemas, comunicarse y aprender a aprender.</a:t>
            </a:r>
            <a:endParaRPr sz="1800" dirty="0">
              <a:latin typeface="Lemon Friday" panose="02000500000000000000" pitchFamily="2" charset="0"/>
            </a:endParaRPr>
          </a:p>
        </p:txBody>
      </p:sp>
      <p:grpSp>
        <p:nvGrpSpPr>
          <p:cNvPr id="970" name="Google Shape;970;p67"/>
          <p:cNvGrpSpPr/>
          <p:nvPr/>
        </p:nvGrpSpPr>
        <p:grpSpPr>
          <a:xfrm>
            <a:off x="5709684" y="1228886"/>
            <a:ext cx="2489909" cy="1769495"/>
            <a:chOff x="4451225" y="1311675"/>
            <a:chExt cx="3426730" cy="2706090"/>
          </a:xfrm>
        </p:grpSpPr>
        <p:pic>
          <p:nvPicPr>
            <p:cNvPr id="971" name="Google Shape;971;p67"/>
            <p:cNvPicPr preferRelativeResize="0"/>
            <p:nvPr/>
          </p:nvPicPr>
          <p:blipFill rotWithShape="1">
            <a:blip r:embed="rId3">
              <a:alphaModFix/>
            </a:blip>
            <a:srcRect l="-210" r="209" b="17149"/>
            <a:stretch/>
          </p:blipFill>
          <p:spPr>
            <a:xfrm>
              <a:off x="4559507" y="1435551"/>
              <a:ext cx="3190774" cy="1939158"/>
            </a:xfrm>
            <a:prstGeom prst="rect">
              <a:avLst/>
            </a:prstGeom>
            <a:noFill/>
            <a:ln w="9525" cap="flat" cmpd="sng">
              <a:solidFill>
                <a:schemeClr val="lt2"/>
              </a:solidFill>
              <a:prstDash val="solid"/>
              <a:round/>
              <a:headEnd type="none" w="sm" len="sm"/>
              <a:tailEnd type="none" w="sm" len="sm"/>
            </a:ln>
          </p:spPr>
        </p:pic>
        <p:sp>
          <p:nvSpPr>
            <p:cNvPr id="972" name="Google Shape;972;p67"/>
            <p:cNvSpPr/>
            <p:nvPr/>
          </p:nvSpPr>
          <p:spPr>
            <a:xfrm>
              <a:off x="4451225" y="1311675"/>
              <a:ext cx="3426730" cy="2706090"/>
            </a:xfrm>
            <a:custGeom>
              <a:avLst/>
              <a:gdLst/>
              <a:ahLst/>
              <a:cxnLst/>
              <a:rect l="l" t="t" r="r" b="b"/>
              <a:pathLst>
                <a:path w="131696" h="100673" extrusionOk="0">
                  <a:moveTo>
                    <a:pt x="128192" y="0"/>
                  </a:moveTo>
                  <a:lnTo>
                    <a:pt x="3504" y="0"/>
                  </a:lnTo>
                  <a:lnTo>
                    <a:pt x="3504" y="0"/>
                  </a:lnTo>
                  <a:lnTo>
                    <a:pt x="2821" y="0"/>
                  </a:lnTo>
                  <a:lnTo>
                    <a:pt x="2137" y="257"/>
                  </a:lnTo>
                  <a:lnTo>
                    <a:pt x="1624" y="598"/>
                  </a:lnTo>
                  <a:lnTo>
                    <a:pt x="1026" y="1026"/>
                  </a:lnTo>
                  <a:lnTo>
                    <a:pt x="599" y="1538"/>
                  </a:lnTo>
                  <a:lnTo>
                    <a:pt x="342" y="2137"/>
                  </a:lnTo>
                  <a:lnTo>
                    <a:pt x="86" y="2735"/>
                  </a:lnTo>
                  <a:lnTo>
                    <a:pt x="0" y="3504"/>
                  </a:lnTo>
                  <a:lnTo>
                    <a:pt x="0" y="79991"/>
                  </a:lnTo>
                  <a:lnTo>
                    <a:pt x="0" y="79991"/>
                  </a:lnTo>
                  <a:lnTo>
                    <a:pt x="86" y="80675"/>
                  </a:lnTo>
                  <a:lnTo>
                    <a:pt x="342" y="81359"/>
                  </a:lnTo>
                  <a:lnTo>
                    <a:pt x="599" y="81957"/>
                  </a:lnTo>
                  <a:lnTo>
                    <a:pt x="1026" y="82470"/>
                  </a:lnTo>
                  <a:lnTo>
                    <a:pt x="1624" y="82897"/>
                  </a:lnTo>
                  <a:lnTo>
                    <a:pt x="2137" y="83239"/>
                  </a:lnTo>
                  <a:lnTo>
                    <a:pt x="2821" y="83410"/>
                  </a:lnTo>
                  <a:lnTo>
                    <a:pt x="3504" y="83495"/>
                  </a:lnTo>
                  <a:lnTo>
                    <a:pt x="52132" y="83495"/>
                  </a:lnTo>
                  <a:lnTo>
                    <a:pt x="51191" y="89990"/>
                  </a:lnTo>
                  <a:lnTo>
                    <a:pt x="51191" y="89990"/>
                  </a:lnTo>
                  <a:lnTo>
                    <a:pt x="50850" y="91272"/>
                  </a:lnTo>
                  <a:lnTo>
                    <a:pt x="50251" y="92640"/>
                  </a:lnTo>
                  <a:lnTo>
                    <a:pt x="49910" y="93238"/>
                  </a:lnTo>
                  <a:lnTo>
                    <a:pt x="49482" y="93836"/>
                  </a:lnTo>
                  <a:lnTo>
                    <a:pt x="49055" y="94349"/>
                  </a:lnTo>
                  <a:lnTo>
                    <a:pt x="48628" y="94862"/>
                  </a:lnTo>
                  <a:lnTo>
                    <a:pt x="43842" y="98024"/>
                  </a:lnTo>
                  <a:lnTo>
                    <a:pt x="43842" y="98024"/>
                  </a:lnTo>
                  <a:lnTo>
                    <a:pt x="43585" y="98280"/>
                  </a:lnTo>
                  <a:lnTo>
                    <a:pt x="43415" y="98536"/>
                  </a:lnTo>
                  <a:lnTo>
                    <a:pt x="43329" y="98878"/>
                  </a:lnTo>
                  <a:lnTo>
                    <a:pt x="43244" y="99220"/>
                  </a:lnTo>
                  <a:lnTo>
                    <a:pt x="43329" y="99562"/>
                  </a:lnTo>
                  <a:lnTo>
                    <a:pt x="43415" y="99818"/>
                  </a:lnTo>
                  <a:lnTo>
                    <a:pt x="43585" y="100160"/>
                  </a:lnTo>
                  <a:lnTo>
                    <a:pt x="43842" y="100417"/>
                  </a:lnTo>
                  <a:lnTo>
                    <a:pt x="43842" y="100417"/>
                  </a:lnTo>
                  <a:lnTo>
                    <a:pt x="44269" y="100588"/>
                  </a:lnTo>
                  <a:lnTo>
                    <a:pt x="44782" y="100673"/>
                  </a:lnTo>
                  <a:lnTo>
                    <a:pt x="65891" y="100673"/>
                  </a:lnTo>
                  <a:lnTo>
                    <a:pt x="86914" y="100673"/>
                  </a:lnTo>
                  <a:lnTo>
                    <a:pt x="86914" y="100673"/>
                  </a:lnTo>
                  <a:lnTo>
                    <a:pt x="87427" y="100588"/>
                  </a:lnTo>
                  <a:lnTo>
                    <a:pt x="87854" y="100417"/>
                  </a:lnTo>
                  <a:lnTo>
                    <a:pt x="87854" y="100417"/>
                  </a:lnTo>
                  <a:lnTo>
                    <a:pt x="88111" y="100160"/>
                  </a:lnTo>
                  <a:lnTo>
                    <a:pt x="88281" y="99818"/>
                  </a:lnTo>
                  <a:lnTo>
                    <a:pt x="88367" y="99562"/>
                  </a:lnTo>
                  <a:lnTo>
                    <a:pt x="88452" y="99220"/>
                  </a:lnTo>
                  <a:lnTo>
                    <a:pt x="88367" y="98878"/>
                  </a:lnTo>
                  <a:lnTo>
                    <a:pt x="88281" y="98536"/>
                  </a:lnTo>
                  <a:lnTo>
                    <a:pt x="88111" y="98280"/>
                  </a:lnTo>
                  <a:lnTo>
                    <a:pt x="87854" y="98024"/>
                  </a:lnTo>
                  <a:lnTo>
                    <a:pt x="83154" y="94862"/>
                  </a:lnTo>
                  <a:lnTo>
                    <a:pt x="83154" y="94862"/>
                  </a:lnTo>
                  <a:lnTo>
                    <a:pt x="83068" y="94862"/>
                  </a:lnTo>
                  <a:lnTo>
                    <a:pt x="83068" y="94862"/>
                  </a:lnTo>
                  <a:lnTo>
                    <a:pt x="82556" y="94349"/>
                  </a:lnTo>
                  <a:lnTo>
                    <a:pt x="82128" y="93836"/>
                  </a:lnTo>
                  <a:lnTo>
                    <a:pt x="81786" y="93238"/>
                  </a:lnTo>
                  <a:lnTo>
                    <a:pt x="81445" y="92640"/>
                  </a:lnTo>
                  <a:lnTo>
                    <a:pt x="80846" y="91272"/>
                  </a:lnTo>
                  <a:lnTo>
                    <a:pt x="80505" y="89990"/>
                  </a:lnTo>
                  <a:lnTo>
                    <a:pt x="79564" y="83495"/>
                  </a:lnTo>
                  <a:lnTo>
                    <a:pt x="128192" y="83495"/>
                  </a:lnTo>
                  <a:lnTo>
                    <a:pt x="128192" y="83495"/>
                  </a:lnTo>
                  <a:lnTo>
                    <a:pt x="128875" y="83410"/>
                  </a:lnTo>
                  <a:lnTo>
                    <a:pt x="129559" y="83239"/>
                  </a:lnTo>
                  <a:lnTo>
                    <a:pt x="130157" y="82897"/>
                  </a:lnTo>
                  <a:lnTo>
                    <a:pt x="130670" y="82470"/>
                  </a:lnTo>
                  <a:lnTo>
                    <a:pt x="131097" y="81957"/>
                  </a:lnTo>
                  <a:lnTo>
                    <a:pt x="131354" y="81359"/>
                  </a:lnTo>
                  <a:lnTo>
                    <a:pt x="131610" y="80675"/>
                  </a:lnTo>
                  <a:lnTo>
                    <a:pt x="131696" y="79991"/>
                  </a:lnTo>
                  <a:lnTo>
                    <a:pt x="131696" y="3504"/>
                  </a:lnTo>
                  <a:lnTo>
                    <a:pt x="131696" y="3504"/>
                  </a:lnTo>
                  <a:lnTo>
                    <a:pt x="131610" y="2735"/>
                  </a:lnTo>
                  <a:lnTo>
                    <a:pt x="131354" y="2137"/>
                  </a:lnTo>
                  <a:lnTo>
                    <a:pt x="131097" y="1538"/>
                  </a:lnTo>
                  <a:lnTo>
                    <a:pt x="130670" y="1026"/>
                  </a:lnTo>
                  <a:lnTo>
                    <a:pt x="130157" y="598"/>
                  </a:lnTo>
                  <a:lnTo>
                    <a:pt x="129559" y="257"/>
                  </a:lnTo>
                  <a:lnTo>
                    <a:pt x="128875" y="0"/>
                  </a:lnTo>
                  <a:lnTo>
                    <a:pt x="128192" y="0"/>
                  </a:lnTo>
                  <a:lnTo>
                    <a:pt x="128192" y="0"/>
                  </a:lnTo>
                  <a:close/>
                  <a:moveTo>
                    <a:pt x="65891" y="80932"/>
                  </a:moveTo>
                  <a:lnTo>
                    <a:pt x="65891" y="80932"/>
                  </a:lnTo>
                  <a:lnTo>
                    <a:pt x="65463" y="80846"/>
                  </a:lnTo>
                  <a:lnTo>
                    <a:pt x="65036" y="80761"/>
                  </a:lnTo>
                  <a:lnTo>
                    <a:pt x="64694" y="80504"/>
                  </a:lnTo>
                  <a:lnTo>
                    <a:pt x="64352" y="80248"/>
                  </a:lnTo>
                  <a:lnTo>
                    <a:pt x="64096" y="79991"/>
                  </a:lnTo>
                  <a:lnTo>
                    <a:pt x="63925" y="79650"/>
                  </a:lnTo>
                  <a:lnTo>
                    <a:pt x="63840" y="79222"/>
                  </a:lnTo>
                  <a:lnTo>
                    <a:pt x="63754" y="78795"/>
                  </a:lnTo>
                  <a:lnTo>
                    <a:pt x="63754" y="78795"/>
                  </a:lnTo>
                  <a:lnTo>
                    <a:pt x="63840" y="78368"/>
                  </a:lnTo>
                  <a:lnTo>
                    <a:pt x="63925" y="78026"/>
                  </a:lnTo>
                  <a:lnTo>
                    <a:pt x="64096" y="77599"/>
                  </a:lnTo>
                  <a:lnTo>
                    <a:pt x="64352" y="77342"/>
                  </a:lnTo>
                  <a:lnTo>
                    <a:pt x="64694" y="77086"/>
                  </a:lnTo>
                  <a:lnTo>
                    <a:pt x="65036" y="76915"/>
                  </a:lnTo>
                  <a:lnTo>
                    <a:pt x="65463" y="76744"/>
                  </a:lnTo>
                  <a:lnTo>
                    <a:pt x="65891" y="76744"/>
                  </a:lnTo>
                  <a:lnTo>
                    <a:pt x="65891" y="76744"/>
                  </a:lnTo>
                  <a:lnTo>
                    <a:pt x="66233" y="76744"/>
                  </a:lnTo>
                  <a:lnTo>
                    <a:pt x="66660" y="76915"/>
                  </a:lnTo>
                  <a:lnTo>
                    <a:pt x="67002" y="77086"/>
                  </a:lnTo>
                  <a:lnTo>
                    <a:pt x="67344" y="77342"/>
                  </a:lnTo>
                  <a:lnTo>
                    <a:pt x="67600" y="77599"/>
                  </a:lnTo>
                  <a:lnTo>
                    <a:pt x="67771" y="78026"/>
                  </a:lnTo>
                  <a:lnTo>
                    <a:pt x="67856" y="78368"/>
                  </a:lnTo>
                  <a:lnTo>
                    <a:pt x="67942" y="78795"/>
                  </a:lnTo>
                  <a:lnTo>
                    <a:pt x="67942" y="78795"/>
                  </a:lnTo>
                  <a:lnTo>
                    <a:pt x="67856" y="79222"/>
                  </a:lnTo>
                  <a:lnTo>
                    <a:pt x="67771" y="79650"/>
                  </a:lnTo>
                  <a:lnTo>
                    <a:pt x="67600" y="79991"/>
                  </a:lnTo>
                  <a:lnTo>
                    <a:pt x="67344" y="80248"/>
                  </a:lnTo>
                  <a:lnTo>
                    <a:pt x="67002" y="80504"/>
                  </a:lnTo>
                  <a:lnTo>
                    <a:pt x="66660" y="80761"/>
                  </a:lnTo>
                  <a:lnTo>
                    <a:pt x="66233" y="80846"/>
                  </a:lnTo>
                  <a:lnTo>
                    <a:pt x="65891" y="80932"/>
                  </a:lnTo>
                  <a:lnTo>
                    <a:pt x="65891" y="80932"/>
                  </a:lnTo>
                  <a:close/>
                  <a:moveTo>
                    <a:pt x="126568" y="74009"/>
                  </a:moveTo>
                  <a:lnTo>
                    <a:pt x="5128" y="74009"/>
                  </a:lnTo>
                  <a:lnTo>
                    <a:pt x="5128" y="4871"/>
                  </a:lnTo>
                  <a:lnTo>
                    <a:pt x="126568" y="4871"/>
                  </a:lnTo>
                  <a:lnTo>
                    <a:pt x="126568" y="7400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Imagen 4" descr="Una caricatura de una persona&#10;&#10;Descripción generada automáticamente con confianza media">
            <a:extLst>
              <a:ext uri="{FF2B5EF4-FFF2-40B4-BE49-F238E27FC236}">
                <a16:creationId xmlns:a16="http://schemas.microsoft.com/office/drawing/2014/main" id="{53C4B622-65B8-4D3A-B75A-1AFE1C1E45E2}"/>
              </a:ext>
            </a:extLst>
          </p:cNvPr>
          <p:cNvPicPr>
            <a:picLocks noChangeAspect="1"/>
          </p:cNvPicPr>
          <p:nvPr/>
        </p:nvPicPr>
        <p:blipFill>
          <a:blip r:embed="rId4"/>
          <a:stretch>
            <a:fillRect/>
          </a:stretch>
        </p:blipFill>
        <p:spPr>
          <a:xfrm>
            <a:off x="5810568" y="1309888"/>
            <a:ext cx="2296256" cy="126186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3"/>
          <p:cNvSpPr txBox="1">
            <a:spLocks noGrp="1"/>
          </p:cNvSpPr>
          <p:nvPr>
            <p:ph type="title"/>
          </p:nvPr>
        </p:nvSpPr>
        <p:spPr>
          <a:xfrm>
            <a:off x="2061122" y="586300"/>
            <a:ext cx="4872900" cy="12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WHOA!</a:t>
            </a:r>
            <a:endParaRPr dirty="0"/>
          </a:p>
        </p:txBody>
      </p:sp>
      <p:sp>
        <p:nvSpPr>
          <p:cNvPr id="585" name="Google Shape;585;p43"/>
          <p:cNvSpPr txBox="1">
            <a:spLocks noGrp="1"/>
          </p:cNvSpPr>
          <p:nvPr>
            <p:ph type="subTitle" idx="1"/>
          </p:nvPr>
        </p:nvSpPr>
        <p:spPr>
          <a:xfrm>
            <a:off x="829339" y="2788637"/>
            <a:ext cx="7485321" cy="80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2400" dirty="0">
                <a:solidFill>
                  <a:schemeClr val="accent4">
                    <a:lumMod val="25000"/>
                  </a:schemeClr>
                </a:solidFill>
                <a:latin typeface="Lemon Friday" panose="02000500000000000000" pitchFamily="2" charset="0"/>
              </a:rPr>
              <a:t>Los alumnos desarrollan sus propias estrategias de aprendizaje, señalan sus objetivos y metas, al mismo tiempo que se responsabilizan de qué y cómo aprender. La función del profesor es apoyar las decisiones del alumno”.</a:t>
            </a:r>
            <a:endParaRPr sz="2400" dirty="0">
              <a:solidFill>
                <a:schemeClr val="accent4">
                  <a:lumMod val="25000"/>
                </a:schemeClr>
              </a:solidFill>
              <a:latin typeface="Lemon Friday" panose="02000500000000000000"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70"/>
          <p:cNvSpPr txBox="1">
            <a:spLocks noGrp="1"/>
          </p:cNvSpPr>
          <p:nvPr>
            <p:ph type="title"/>
          </p:nvPr>
        </p:nvSpPr>
        <p:spPr>
          <a:xfrm>
            <a:off x="2274325" y="927950"/>
            <a:ext cx="4595400" cy="59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994" name="Google Shape;994;p70"/>
          <p:cNvSpPr txBox="1">
            <a:spLocks noGrp="1"/>
          </p:cNvSpPr>
          <p:nvPr>
            <p:ph type="subTitle" idx="1"/>
          </p:nvPr>
        </p:nvSpPr>
        <p:spPr>
          <a:xfrm>
            <a:off x="1556850" y="1843425"/>
            <a:ext cx="6030300" cy="59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812A5F"/>
              </a:buClr>
              <a:buFont typeface="Arial"/>
              <a:buNone/>
            </a:pPr>
            <a:r>
              <a:rPr lang="en"/>
              <a:t>Do you have any questions?</a:t>
            </a:r>
            <a:endParaRPr/>
          </a:p>
          <a:p>
            <a:pPr marL="0" lvl="0" indent="0" algn="ctr" rtl="0">
              <a:spcBef>
                <a:spcPts val="0"/>
              </a:spcBef>
              <a:spcAft>
                <a:spcPts val="0"/>
              </a:spcAft>
              <a:buClr>
                <a:srgbClr val="812A5F"/>
              </a:buClr>
              <a:buFont typeface="Arial"/>
              <a:buNone/>
            </a:pPr>
            <a:r>
              <a:rPr lang="en">
                <a:uFill>
                  <a:noFill/>
                </a:uFill>
                <a:hlinkClick r:id="rId3"/>
              </a:rPr>
              <a:t>addyouremail@freepik.com</a:t>
            </a:r>
            <a:r>
              <a:rPr lang="en"/>
              <a:t> | +91 620 421 838 | yourcompany.com</a:t>
            </a:r>
            <a:endParaRPr/>
          </a:p>
        </p:txBody>
      </p:sp>
      <p:sp>
        <p:nvSpPr>
          <p:cNvPr id="995" name="Google Shape;995;p70"/>
          <p:cNvSpPr txBox="1"/>
          <p:nvPr/>
        </p:nvSpPr>
        <p:spPr>
          <a:xfrm>
            <a:off x="2973900" y="4174599"/>
            <a:ext cx="3196200" cy="37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Montserrat"/>
                <a:ea typeface="Montserrat"/>
                <a:cs typeface="Montserrat"/>
                <a:sym typeface="Montserrat"/>
              </a:rPr>
              <a:t>Please keep this slide for attribution</a:t>
            </a:r>
            <a:endParaRPr sz="1200">
              <a:solidFill>
                <a:schemeClr val="dk1"/>
              </a:solidFill>
              <a:latin typeface="Montserrat"/>
              <a:ea typeface="Montserrat"/>
              <a:cs typeface="Montserrat"/>
              <a:sym typeface="Montserrat"/>
            </a:endParaRPr>
          </a:p>
        </p:txBody>
      </p:sp>
      <p:grpSp>
        <p:nvGrpSpPr>
          <p:cNvPr id="996" name="Google Shape;996;p70"/>
          <p:cNvGrpSpPr/>
          <p:nvPr/>
        </p:nvGrpSpPr>
        <p:grpSpPr>
          <a:xfrm>
            <a:off x="4995196" y="2793820"/>
            <a:ext cx="486536" cy="486536"/>
            <a:chOff x="1379798" y="1723250"/>
            <a:chExt cx="397887" cy="397887"/>
          </a:xfrm>
        </p:grpSpPr>
        <p:sp>
          <p:nvSpPr>
            <p:cNvPr id="997" name="Google Shape;997;p70"/>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8" name="Google Shape;998;p70"/>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99" name="Google Shape;999;p70"/>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0" name="Google Shape;1000;p70"/>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01" name="Google Shape;1001;p70"/>
          <p:cNvGrpSpPr/>
          <p:nvPr/>
        </p:nvGrpSpPr>
        <p:grpSpPr>
          <a:xfrm>
            <a:off x="3662176" y="2793820"/>
            <a:ext cx="486561" cy="486536"/>
            <a:chOff x="266768" y="1721375"/>
            <a:chExt cx="397907" cy="397887"/>
          </a:xfrm>
        </p:grpSpPr>
        <p:sp>
          <p:nvSpPr>
            <p:cNvPr id="1002" name="Google Shape;1002;p70"/>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3" name="Google Shape;1003;p70"/>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004" name="Google Shape;1004;p70"/>
          <p:cNvGrpSpPr/>
          <p:nvPr/>
        </p:nvGrpSpPr>
        <p:grpSpPr>
          <a:xfrm>
            <a:off x="4328712" y="2793820"/>
            <a:ext cx="486510" cy="486536"/>
            <a:chOff x="864491" y="1723250"/>
            <a:chExt cx="397866" cy="397887"/>
          </a:xfrm>
        </p:grpSpPr>
        <p:sp>
          <p:nvSpPr>
            <p:cNvPr id="1005" name="Google Shape;1005;p70"/>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6" name="Google Shape;1006;p70"/>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007" name="Google Shape;1007;p70"/>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2" name="CuadroTexto 1">
            <a:extLst>
              <a:ext uri="{FF2B5EF4-FFF2-40B4-BE49-F238E27FC236}">
                <a16:creationId xmlns:a16="http://schemas.microsoft.com/office/drawing/2014/main" id="{D2AD68E2-88F2-4175-BBEA-ECBE3DF20257}"/>
              </a:ext>
            </a:extLst>
          </p:cNvPr>
          <p:cNvSpPr txBox="1"/>
          <p:nvPr/>
        </p:nvSpPr>
        <p:spPr>
          <a:xfrm>
            <a:off x="1635008" y="1925750"/>
            <a:ext cx="6187501" cy="1477328"/>
          </a:xfrm>
          <a:prstGeom prst="rect">
            <a:avLst/>
          </a:prstGeom>
          <a:solidFill>
            <a:schemeClr val="accent2">
              <a:lumMod val="20000"/>
              <a:lumOff val="80000"/>
            </a:schemeClr>
          </a:solidFill>
        </p:spPr>
        <p:txBody>
          <a:bodyPr wrap="square" rtlCol="0">
            <a:spAutoFit/>
          </a:bodyPr>
          <a:lstStyle/>
          <a:p>
            <a:r>
              <a:rPr lang="es-MX" sz="1500" dirty="0">
                <a:latin typeface="Lemon Friday" panose="02000500000000000000" pitchFamily="2" charset="0"/>
              </a:rPr>
              <a:t>Referencias</a:t>
            </a:r>
          </a:p>
          <a:p>
            <a:pPr marL="285750" indent="-285750">
              <a:buFont typeface="Arial" panose="020B0604020202020204" pitchFamily="34" charset="0"/>
              <a:buChar char="•"/>
            </a:pPr>
            <a:r>
              <a:rPr lang="es-MX" sz="1500" dirty="0" err="1">
                <a:latin typeface="Lemon Friday" panose="02000500000000000000" pitchFamily="2" charset="0"/>
              </a:rPr>
              <a:t>Oscamayta</a:t>
            </a:r>
            <a:r>
              <a:rPr lang="es-MX" sz="1500" dirty="0">
                <a:latin typeface="Lemon Friday" panose="02000500000000000000" pitchFamily="2" charset="0"/>
              </a:rPr>
              <a:t>, T. (03 de Diciembre del 2015) Teoría Constructivista. Google </a:t>
            </a:r>
            <a:r>
              <a:rPr lang="es-MX" sz="1500" dirty="0" err="1">
                <a:latin typeface="Lemon Friday" panose="02000500000000000000" pitchFamily="2" charset="0"/>
              </a:rPr>
              <a:t>site</a:t>
            </a:r>
            <a:r>
              <a:rPr lang="es-MX" sz="1500" dirty="0">
                <a:latin typeface="Lemon Friday" panose="02000500000000000000" pitchFamily="2" charset="0"/>
              </a:rPr>
              <a:t>. https://n9.cl/8ufki</a:t>
            </a:r>
          </a:p>
          <a:p>
            <a:pPr marL="285750" indent="-285750">
              <a:buFont typeface="Arial" panose="020B0604020202020204" pitchFamily="34" charset="0"/>
              <a:buChar char="•"/>
            </a:pPr>
            <a:r>
              <a:rPr lang="es-MX" sz="1500" dirty="0" err="1">
                <a:latin typeface="Lemon Friday" panose="02000500000000000000" pitchFamily="2" charset="0"/>
              </a:rPr>
              <a:t>Payer</a:t>
            </a:r>
            <a:r>
              <a:rPr lang="es-MX" sz="1500" dirty="0">
                <a:latin typeface="Lemon Friday" panose="02000500000000000000" pitchFamily="2" charset="0"/>
              </a:rPr>
              <a:t>, M. (S.F.) Teoría Del Constructivismo Social De Lev Vygotsky En Comparación Con La Teoría Jean Piaget. Recuperado De: https://n9.cl/ij6q2</a:t>
            </a:r>
          </a:p>
        </p:txBody>
      </p:sp>
      <p:sp>
        <p:nvSpPr>
          <p:cNvPr id="3" name="Rectángulo 2">
            <a:extLst>
              <a:ext uri="{FF2B5EF4-FFF2-40B4-BE49-F238E27FC236}">
                <a16:creationId xmlns:a16="http://schemas.microsoft.com/office/drawing/2014/main" id="{6C4FCE2F-17E0-4EC3-9159-6E9A4D6D1682}"/>
              </a:ext>
            </a:extLst>
          </p:cNvPr>
          <p:cNvSpPr/>
          <p:nvPr/>
        </p:nvSpPr>
        <p:spPr>
          <a:xfrm>
            <a:off x="1792209" y="3583172"/>
            <a:ext cx="6030300" cy="1084521"/>
          </a:xfrm>
          <a:prstGeom prst="rect">
            <a:avLst/>
          </a:prstGeom>
          <a:solidFill>
            <a:srgbClr val="FFFEFB"/>
          </a:solidFill>
          <a:ln>
            <a:solidFill>
              <a:srgbClr val="FFFE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3" name="Imagen 2" descr="Imagen que contiene Gráfico de burbujas&#10;&#10;Descripción generada automáticamente">
            <a:extLst>
              <a:ext uri="{FF2B5EF4-FFF2-40B4-BE49-F238E27FC236}">
                <a16:creationId xmlns:a16="http://schemas.microsoft.com/office/drawing/2014/main" id="{D16AD967-90F7-49B6-B658-31FAD63A9260}"/>
              </a:ext>
            </a:extLst>
          </p:cNvPr>
          <p:cNvPicPr>
            <a:picLocks noChangeAspect="1"/>
          </p:cNvPicPr>
          <p:nvPr/>
        </p:nvPicPr>
        <p:blipFill rotWithShape="1">
          <a:blip r:embed="rId3"/>
          <a:srcRect l="18383" t="5615" r="5956" b="6129"/>
          <a:stretch/>
        </p:blipFill>
        <p:spPr>
          <a:xfrm>
            <a:off x="5288097" y="1432193"/>
            <a:ext cx="3855903" cy="3470314"/>
          </a:xfrm>
          <a:prstGeom prst="rect">
            <a:avLst/>
          </a:prstGeom>
        </p:spPr>
      </p:pic>
      <p:sp>
        <p:nvSpPr>
          <p:cNvPr id="673" name="Google Shape;673;p51"/>
          <p:cNvSpPr txBox="1">
            <a:spLocks noGrp="1"/>
          </p:cNvSpPr>
          <p:nvPr>
            <p:ph type="title"/>
          </p:nvPr>
        </p:nvSpPr>
        <p:spPr>
          <a:xfrm>
            <a:off x="1082850" y="1211400"/>
            <a:ext cx="6978300" cy="2720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MX" sz="4000" dirty="0"/>
              <a:t>Constructivismo</a:t>
            </a:r>
            <a:endParaRPr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dibujo de un gato&#10;&#10;Descripción generada automáticamente con confianza media">
            <a:extLst>
              <a:ext uri="{FF2B5EF4-FFF2-40B4-BE49-F238E27FC236}">
                <a16:creationId xmlns:a16="http://schemas.microsoft.com/office/drawing/2014/main" id="{602435B6-6198-4D25-B9FA-2CC45C0F5765}"/>
              </a:ext>
            </a:extLst>
          </p:cNvPr>
          <p:cNvPicPr>
            <a:picLocks noChangeAspect="1"/>
          </p:cNvPicPr>
          <p:nvPr/>
        </p:nvPicPr>
        <p:blipFill rotWithShape="1">
          <a:blip r:embed="rId2"/>
          <a:srcRect t="18915" b="19107"/>
          <a:stretch/>
        </p:blipFill>
        <p:spPr>
          <a:xfrm>
            <a:off x="0" y="2838893"/>
            <a:ext cx="9144000" cy="2327740"/>
          </a:xfrm>
          <a:prstGeom prst="rect">
            <a:avLst/>
          </a:prstGeom>
        </p:spPr>
      </p:pic>
      <p:sp>
        <p:nvSpPr>
          <p:cNvPr id="2" name="Título 1">
            <a:extLst>
              <a:ext uri="{FF2B5EF4-FFF2-40B4-BE49-F238E27FC236}">
                <a16:creationId xmlns:a16="http://schemas.microsoft.com/office/drawing/2014/main" id="{E3E2BD13-53C7-4A8A-B4D4-14C9D3819FA8}"/>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763D9A5-EE69-4C9F-BE4C-0CD09E8E5BA5}"/>
              </a:ext>
            </a:extLst>
          </p:cNvPr>
          <p:cNvSpPr>
            <a:spLocks noGrp="1"/>
          </p:cNvSpPr>
          <p:nvPr>
            <p:ph type="body" idx="1"/>
          </p:nvPr>
        </p:nvSpPr>
        <p:spPr/>
        <p:txBody>
          <a:bodyPr/>
          <a:lstStyle/>
          <a:p>
            <a:pPr marL="152400" indent="0" algn="just">
              <a:buNone/>
            </a:pPr>
            <a:r>
              <a:rPr lang="es-MX" sz="1800" dirty="0">
                <a:latin typeface="Lemon Friday" panose="02000500000000000000" pitchFamily="2" charset="0"/>
              </a:rPr>
              <a:t>El constructivismo es una corriente pedagógica basada en la teoría del conocimiento constructivista, que postula la necesidad de entregar al alumno herramientas (generar andamiajes) que le permitan construir sus propios procedimientos para resolver una situación problemática, lo que implica que sus ideas se modifiquen y siga aprendiendo.</a:t>
            </a:r>
          </a:p>
        </p:txBody>
      </p:sp>
    </p:spTree>
    <p:extLst>
      <p:ext uri="{BB962C8B-B14F-4D97-AF65-F5344CB8AC3E}">
        <p14:creationId xmlns:p14="http://schemas.microsoft.com/office/powerpoint/2010/main" val="1181200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558" name="Google Shape;558;p41"/>
          <p:cNvSpPr txBox="1">
            <a:spLocks noGrp="1"/>
          </p:cNvSpPr>
          <p:nvPr>
            <p:ph type="body" idx="1"/>
          </p:nvPr>
        </p:nvSpPr>
        <p:spPr>
          <a:xfrm>
            <a:off x="720000" y="1017725"/>
            <a:ext cx="7704000"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sz="1800" dirty="0">
                <a:latin typeface="Lemon Friday" panose="02000500000000000000" pitchFamily="2" charset="0"/>
              </a:rPr>
              <a:t>Es una posición compartida por diferentes tendencias de la investigación psicológica y educativa. Entre ellas se encuentran las teorías de:</a:t>
            </a:r>
          </a:p>
          <a:p>
            <a:pPr marL="0" lvl="0" indent="0" algn="l" rtl="0">
              <a:spcBef>
                <a:spcPts val="0"/>
              </a:spcBef>
              <a:spcAft>
                <a:spcPts val="0"/>
              </a:spcAft>
              <a:buNone/>
            </a:pPr>
            <a:endParaRPr dirty="0">
              <a:latin typeface="Lemon Friday" panose="02000500000000000000" pitchFamily="2" charset="0"/>
            </a:endParaRPr>
          </a:p>
        </p:txBody>
      </p:sp>
      <p:pic>
        <p:nvPicPr>
          <p:cNvPr id="1028" name="Picture 4" descr="Biografia de Jean Piaget">
            <a:extLst>
              <a:ext uri="{FF2B5EF4-FFF2-40B4-BE49-F238E27FC236}">
                <a16:creationId xmlns:a16="http://schemas.microsoft.com/office/drawing/2014/main" id="{AB789193-3EEA-44E7-B75E-61B680AD7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533" y="2009498"/>
            <a:ext cx="1317876" cy="187138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44023EC2-4969-464E-9739-0DDF50666362}"/>
              </a:ext>
            </a:extLst>
          </p:cNvPr>
          <p:cNvSpPr txBox="1"/>
          <p:nvPr/>
        </p:nvSpPr>
        <p:spPr>
          <a:xfrm>
            <a:off x="776457" y="4108656"/>
            <a:ext cx="1446028" cy="523220"/>
          </a:xfrm>
          <a:prstGeom prst="rect">
            <a:avLst/>
          </a:prstGeom>
          <a:noFill/>
        </p:spPr>
        <p:txBody>
          <a:bodyPr wrap="square" rtlCol="0">
            <a:spAutoFit/>
          </a:bodyPr>
          <a:lstStyle/>
          <a:p>
            <a:pPr algn="ctr"/>
            <a:r>
              <a:rPr lang="es-MX" dirty="0">
                <a:latin typeface="Lemon Friday" panose="02000500000000000000" pitchFamily="2" charset="0"/>
              </a:rPr>
              <a:t>Jean Piaget (1952)</a:t>
            </a:r>
          </a:p>
        </p:txBody>
      </p:sp>
      <p:pic>
        <p:nvPicPr>
          <p:cNvPr id="1030" name="Picture 6" descr="La Teoría Sociocultural de Lev Vygotsky">
            <a:extLst>
              <a:ext uri="{FF2B5EF4-FFF2-40B4-BE49-F238E27FC236}">
                <a16:creationId xmlns:a16="http://schemas.microsoft.com/office/drawing/2014/main" id="{4791F5A2-B603-4D8D-AAB2-E82C8A66E7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43" y="2009498"/>
            <a:ext cx="1353919" cy="187138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AA5C873-AF51-4092-A569-4BB40AEBF659}"/>
              </a:ext>
            </a:extLst>
          </p:cNvPr>
          <p:cNvSpPr txBox="1"/>
          <p:nvPr/>
        </p:nvSpPr>
        <p:spPr>
          <a:xfrm>
            <a:off x="2763788" y="4070694"/>
            <a:ext cx="1446028" cy="523220"/>
          </a:xfrm>
          <a:prstGeom prst="rect">
            <a:avLst/>
          </a:prstGeom>
          <a:noFill/>
        </p:spPr>
        <p:txBody>
          <a:bodyPr wrap="square" rtlCol="0">
            <a:spAutoFit/>
          </a:bodyPr>
          <a:lstStyle/>
          <a:p>
            <a:pPr algn="ctr"/>
            <a:r>
              <a:rPr lang="es-MX" dirty="0">
                <a:latin typeface="Lemon Friday" panose="02000500000000000000" pitchFamily="2" charset="0"/>
              </a:rPr>
              <a:t>Lev Vygotsky (1978)</a:t>
            </a:r>
          </a:p>
        </p:txBody>
      </p:sp>
      <p:pic>
        <p:nvPicPr>
          <p:cNvPr id="1032" name="Picture 8" descr="icdhpedagogía2: DAVID AUSUBEL">
            <a:extLst>
              <a:ext uri="{FF2B5EF4-FFF2-40B4-BE49-F238E27FC236}">
                <a16:creationId xmlns:a16="http://schemas.microsoft.com/office/drawing/2014/main" id="{57111A09-0C3D-4636-BD1A-3948F30AFA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5196" y="2009498"/>
            <a:ext cx="1421672" cy="1871385"/>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9464AE4-CC20-4167-A5FC-71CEB8529B14}"/>
              </a:ext>
            </a:extLst>
          </p:cNvPr>
          <p:cNvSpPr txBox="1"/>
          <p:nvPr/>
        </p:nvSpPr>
        <p:spPr>
          <a:xfrm>
            <a:off x="4815197" y="4108656"/>
            <a:ext cx="1421672" cy="523220"/>
          </a:xfrm>
          <a:prstGeom prst="rect">
            <a:avLst/>
          </a:prstGeom>
          <a:noFill/>
        </p:spPr>
        <p:txBody>
          <a:bodyPr wrap="square" rtlCol="0">
            <a:spAutoFit/>
          </a:bodyPr>
          <a:lstStyle/>
          <a:p>
            <a:pPr algn="ctr"/>
            <a:r>
              <a:rPr lang="es-MX" dirty="0">
                <a:latin typeface="Lemon Friday" panose="02000500000000000000" pitchFamily="2" charset="0"/>
              </a:rPr>
              <a:t>David Ausubel (1963) </a:t>
            </a:r>
          </a:p>
        </p:txBody>
      </p:sp>
      <p:sp>
        <p:nvSpPr>
          <p:cNvPr id="9" name="CuadroTexto 8">
            <a:extLst>
              <a:ext uri="{FF2B5EF4-FFF2-40B4-BE49-F238E27FC236}">
                <a16:creationId xmlns:a16="http://schemas.microsoft.com/office/drawing/2014/main" id="{702027D2-E113-40E7-8681-E2DF8FBA29F8}"/>
              </a:ext>
            </a:extLst>
          </p:cNvPr>
          <p:cNvSpPr txBox="1"/>
          <p:nvPr/>
        </p:nvSpPr>
        <p:spPr>
          <a:xfrm>
            <a:off x="6760282" y="4070694"/>
            <a:ext cx="1421672" cy="523220"/>
          </a:xfrm>
          <a:prstGeom prst="rect">
            <a:avLst/>
          </a:prstGeom>
          <a:noFill/>
        </p:spPr>
        <p:txBody>
          <a:bodyPr wrap="square" rtlCol="0">
            <a:spAutoFit/>
          </a:bodyPr>
          <a:lstStyle/>
          <a:p>
            <a:pPr algn="ctr"/>
            <a:r>
              <a:rPr lang="es-MX">
                <a:latin typeface="Lemon Friday" panose="02000500000000000000" pitchFamily="2" charset="0"/>
              </a:rPr>
              <a:t>Jerome Bruner (1960)</a:t>
            </a:r>
            <a:endParaRPr lang="es-MX" dirty="0">
              <a:latin typeface="Lemon Friday" panose="02000500000000000000" pitchFamily="2" charset="0"/>
            </a:endParaRPr>
          </a:p>
        </p:txBody>
      </p:sp>
      <p:pic>
        <p:nvPicPr>
          <p:cNvPr id="1034" name="Picture 10" descr="Psicología del Aprendizaje: Jerome Bruner- Biografía.">
            <a:extLst>
              <a:ext uri="{FF2B5EF4-FFF2-40B4-BE49-F238E27FC236}">
                <a16:creationId xmlns:a16="http://schemas.microsoft.com/office/drawing/2014/main" id="{C53B06FA-6972-4436-A9AB-D32979E31F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3214" y="2009498"/>
            <a:ext cx="1208290" cy="17845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arn(inVertical)">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barn(inVertical)">
                                      <p:cBhvr>
                                        <p:cTn id="15" dur="500"/>
                                        <p:tgtEl>
                                          <p:spTgt spid="10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32"/>
                                        </p:tgtEl>
                                        <p:attrNameLst>
                                          <p:attrName>style.visibility</p:attrName>
                                        </p:attrNameLst>
                                      </p:cBhvr>
                                      <p:to>
                                        <p:strVal val="visible"/>
                                      </p:to>
                                    </p:set>
                                    <p:animEffect transition="in" filter="barn(inVertical)">
                                      <p:cBhvr>
                                        <p:cTn id="23" dur="500"/>
                                        <p:tgtEl>
                                          <p:spTgt spid="103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34"/>
                                        </p:tgtEl>
                                        <p:attrNameLst>
                                          <p:attrName>style.visibility</p:attrName>
                                        </p:attrNameLst>
                                      </p:cBhvr>
                                      <p:to>
                                        <p:strVal val="visible"/>
                                      </p:to>
                                    </p:set>
                                    <p:animEffect transition="in" filter="barn(inVertical)">
                                      <p:cBhvr>
                                        <p:cTn id="31" dur="500"/>
                                        <p:tgtEl>
                                          <p:spTgt spid="103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0CC3BC-7E47-4155-BB0F-1DA93E00D20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59C049E5-E756-454F-A1F9-066E578A49A7}"/>
              </a:ext>
            </a:extLst>
          </p:cNvPr>
          <p:cNvSpPr>
            <a:spLocks noGrp="1"/>
          </p:cNvSpPr>
          <p:nvPr>
            <p:ph type="body" idx="1"/>
          </p:nvPr>
        </p:nvSpPr>
        <p:spPr/>
        <p:txBody>
          <a:bodyPr/>
          <a:lstStyle/>
          <a:p>
            <a:pPr marL="152400" indent="0" algn="just">
              <a:buNone/>
            </a:pPr>
            <a:r>
              <a:rPr lang="es-MX" sz="2400" dirty="0">
                <a:latin typeface="Lemon Friday" panose="02000500000000000000" pitchFamily="2" charset="0"/>
              </a:rPr>
              <a:t>Aun cuando ninguno de ellos se denominó como constructivista sus ideas y propuestas claramente ilustran las ideas de esta corriente.</a:t>
            </a:r>
          </a:p>
          <a:p>
            <a:pPr algn="just"/>
            <a:endParaRPr lang="es-MX" sz="2400" dirty="0">
              <a:latin typeface="Lemon Friday" panose="02000500000000000000" pitchFamily="2" charset="0"/>
            </a:endParaRPr>
          </a:p>
          <a:p>
            <a:pPr marL="152400" indent="0" algn="ctr">
              <a:buNone/>
            </a:pPr>
            <a:r>
              <a:rPr lang="es-MX" sz="2400" dirty="0">
                <a:latin typeface="Lemon Friday" panose="02000500000000000000" pitchFamily="2" charset="0"/>
              </a:rPr>
              <a:t>El constructivismo asume que nada viene de nada. </a:t>
            </a:r>
          </a:p>
        </p:txBody>
      </p:sp>
    </p:spTree>
    <p:extLst>
      <p:ext uri="{BB962C8B-B14F-4D97-AF65-F5344CB8AC3E}">
        <p14:creationId xmlns:p14="http://schemas.microsoft.com/office/powerpoint/2010/main" val="3813183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B07EF-4825-4D59-A677-F9221DE209CA}"/>
              </a:ext>
            </a:extLst>
          </p:cNvPr>
          <p:cNvSpPr>
            <a:spLocks noGrp="1"/>
          </p:cNvSpPr>
          <p:nvPr>
            <p:ph type="title"/>
          </p:nvPr>
        </p:nvSpPr>
        <p:spPr>
          <a:xfrm>
            <a:off x="521764" y="1080337"/>
            <a:ext cx="5868019" cy="2301841"/>
          </a:xfrm>
        </p:spPr>
        <p:txBody>
          <a:bodyPr/>
          <a:lstStyle/>
          <a:p>
            <a:pPr algn="ctr"/>
            <a:r>
              <a:rPr lang="es-MX" sz="2000" dirty="0">
                <a:latin typeface="Lemon Friday" panose="02000500000000000000" pitchFamily="2" charset="0"/>
              </a:rPr>
              <a:t>Es decir: </a:t>
            </a:r>
            <a:r>
              <a:rPr lang="es-MX" sz="2000" dirty="0">
                <a:solidFill>
                  <a:schemeClr val="accent6">
                    <a:lumMod val="50000"/>
                  </a:schemeClr>
                </a:solidFill>
                <a:latin typeface="Lemon Friday" panose="02000500000000000000" pitchFamily="2" charset="0"/>
              </a:rPr>
              <a:t>el conocimiento previo da nacimiento a conocimiento nuevo</a:t>
            </a:r>
            <a:r>
              <a:rPr lang="es-MX" sz="2000" dirty="0">
                <a:latin typeface="Lemon Friday" panose="02000500000000000000" pitchFamily="2" charset="0"/>
              </a:rPr>
              <a:t>. </a:t>
            </a:r>
            <a:br>
              <a:rPr lang="es-MX" sz="2000" dirty="0">
                <a:latin typeface="Lemon Friday" panose="02000500000000000000" pitchFamily="2" charset="0"/>
              </a:rPr>
            </a:br>
            <a:br>
              <a:rPr lang="es-MX" sz="2000" dirty="0">
                <a:latin typeface="Lemon Friday" panose="02000500000000000000" pitchFamily="2" charset="0"/>
              </a:rPr>
            </a:br>
            <a:r>
              <a:rPr lang="es-MX" sz="2000" dirty="0">
                <a:latin typeface="Lemon Friday" panose="02000500000000000000" pitchFamily="2" charset="0"/>
              </a:rPr>
              <a:t>Una persona que aprende algo nuevo, lo incorpora a sus experiencias previas y a sus propias estructuras mentales.</a:t>
            </a:r>
          </a:p>
        </p:txBody>
      </p:sp>
      <p:sp>
        <p:nvSpPr>
          <p:cNvPr id="3" name="Subtítulo 2">
            <a:extLst>
              <a:ext uri="{FF2B5EF4-FFF2-40B4-BE49-F238E27FC236}">
                <a16:creationId xmlns:a16="http://schemas.microsoft.com/office/drawing/2014/main" id="{48FE47AD-0E55-404D-819B-F44ABEDC2E30}"/>
              </a:ext>
            </a:extLst>
          </p:cNvPr>
          <p:cNvSpPr>
            <a:spLocks noGrp="1"/>
          </p:cNvSpPr>
          <p:nvPr>
            <p:ph type="subTitle" idx="1"/>
          </p:nvPr>
        </p:nvSpPr>
        <p:spPr/>
        <p:txBody>
          <a:bodyPr/>
          <a:lstStyle/>
          <a:p>
            <a:endParaRPr lang="es-MX"/>
          </a:p>
        </p:txBody>
      </p:sp>
      <p:pic>
        <p:nvPicPr>
          <p:cNvPr id="5" name="Imagen 4" descr="Diagrama&#10;&#10;Descripción generada automáticamente con confianza media">
            <a:extLst>
              <a:ext uri="{FF2B5EF4-FFF2-40B4-BE49-F238E27FC236}">
                <a16:creationId xmlns:a16="http://schemas.microsoft.com/office/drawing/2014/main" id="{830011BE-8DA3-4AB8-AF6F-DEE04E0919EE}"/>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48532" y="1620771"/>
            <a:ext cx="2695468" cy="1901958"/>
          </a:xfrm>
          <a:prstGeom prst="rect">
            <a:avLst/>
          </a:prstGeom>
        </p:spPr>
      </p:pic>
    </p:spTree>
    <p:extLst>
      <p:ext uri="{BB962C8B-B14F-4D97-AF65-F5344CB8AC3E}">
        <p14:creationId xmlns:p14="http://schemas.microsoft.com/office/powerpoint/2010/main" val="289929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4" name="Imagen 3" descr="Interfaz de usuario gráfica, Aplicación&#10;&#10;Descripción generada automáticamente">
            <a:extLst>
              <a:ext uri="{FF2B5EF4-FFF2-40B4-BE49-F238E27FC236}">
                <a16:creationId xmlns:a16="http://schemas.microsoft.com/office/drawing/2014/main" id="{C6507D4C-01ED-47CD-B2B0-49D659B3AAB2}"/>
              </a:ext>
            </a:extLst>
          </p:cNvPr>
          <p:cNvPicPr>
            <a:picLocks noChangeAspect="1"/>
          </p:cNvPicPr>
          <p:nvPr/>
        </p:nvPicPr>
        <p:blipFill rotWithShape="1">
          <a:blip r:embed="rId3"/>
          <a:srcRect l="50000" t="22750" r="24470" b="9826"/>
          <a:stretch/>
        </p:blipFill>
        <p:spPr>
          <a:xfrm>
            <a:off x="6951644" y="1123720"/>
            <a:ext cx="1773716" cy="3855450"/>
          </a:xfrm>
          <a:prstGeom prst="rect">
            <a:avLst/>
          </a:prstGeom>
        </p:spPr>
      </p:pic>
      <p:sp>
        <p:nvSpPr>
          <p:cNvPr id="673" name="Google Shape;673;p51"/>
          <p:cNvSpPr txBox="1">
            <a:spLocks noGrp="1"/>
          </p:cNvSpPr>
          <p:nvPr>
            <p:ph type="title"/>
          </p:nvPr>
        </p:nvSpPr>
        <p:spPr>
          <a:xfrm>
            <a:off x="1082850" y="1211400"/>
            <a:ext cx="6978300" cy="27207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s-MX" sz="4000" dirty="0"/>
              <a:t>Constructivismo Social. </a:t>
            </a:r>
            <a:endParaRPr sz="4000" dirty="0"/>
          </a:p>
        </p:txBody>
      </p:sp>
    </p:spTree>
    <p:extLst>
      <p:ext uri="{BB962C8B-B14F-4D97-AF65-F5344CB8AC3E}">
        <p14:creationId xmlns:p14="http://schemas.microsoft.com/office/powerpoint/2010/main" val="182172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Diagrama&#10;&#10;Descripción generada automáticamente">
            <a:extLst>
              <a:ext uri="{FF2B5EF4-FFF2-40B4-BE49-F238E27FC236}">
                <a16:creationId xmlns:a16="http://schemas.microsoft.com/office/drawing/2014/main" id="{390B607F-2B7B-4640-9475-8C1B1550FBD9}"/>
              </a:ext>
            </a:extLst>
          </p:cNvPr>
          <p:cNvPicPr>
            <a:picLocks noChangeAspect="1"/>
          </p:cNvPicPr>
          <p:nvPr/>
        </p:nvPicPr>
        <p:blipFill rotWithShape="1">
          <a:blip r:embed="rId2"/>
          <a:srcRect l="50361" t="20083" r="8981" b="12640"/>
          <a:stretch/>
        </p:blipFill>
        <p:spPr>
          <a:xfrm>
            <a:off x="5805377" y="384720"/>
            <a:ext cx="2806995" cy="3038160"/>
          </a:xfrm>
          <a:prstGeom prst="rect">
            <a:avLst/>
          </a:prstGeom>
        </p:spPr>
      </p:pic>
      <p:sp>
        <p:nvSpPr>
          <p:cNvPr id="2" name="Título 1">
            <a:extLst>
              <a:ext uri="{FF2B5EF4-FFF2-40B4-BE49-F238E27FC236}">
                <a16:creationId xmlns:a16="http://schemas.microsoft.com/office/drawing/2014/main" id="{2A97B092-444F-49FB-9FF0-219B47329EB7}"/>
              </a:ext>
            </a:extLst>
          </p:cNvPr>
          <p:cNvSpPr>
            <a:spLocks noGrp="1"/>
          </p:cNvSpPr>
          <p:nvPr>
            <p:ph type="title"/>
          </p:nvPr>
        </p:nvSpPr>
        <p:spPr>
          <a:xfrm>
            <a:off x="720000" y="843750"/>
            <a:ext cx="5266130" cy="1728000"/>
          </a:xfrm>
        </p:spPr>
        <p:txBody>
          <a:bodyPr/>
          <a:lstStyle/>
          <a:p>
            <a:r>
              <a:rPr lang="es-MX" sz="2400" dirty="0">
                <a:latin typeface="Lemon Friday" panose="02000500000000000000" pitchFamily="2" charset="0"/>
              </a:rPr>
              <a:t>Dicta que el conocimiento se forma a partir de las relaciones ambiente-yo, y además es la suma del factor entorno social:</a:t>
            </a:r>
          </a:p>
        </p:txBody>
      </p:sp>
      <p:sp>
        <p:nvSpPr>
          <p:cNvPr id="3" name="Subtítulo 2">
            <a:extLst>
              <a:ext uri="{FF2B5EF4-FFF2-40B4-BE49-F238E27FC236}">
                <a16:creationId xmlns:a16="http://schemas.microsoft.com/office/drawing/2014/main" id="{4F323185-2C3F-4F12-8B4E-41F8035373B0}"/>
              </a:ext>
            </a:extLst>
          </p:cNvPr>
          <p:cNvSpPr>
            <a:spLocks noGrp="1"/>
          </p:cNvSpPr>
          <p:nvPr>
            <p:ph type="subTitle" idx="1"/>
          </p:nvPr>
        </p:nvSpPr>
        <p:spPr>
          <a:xfrm>
            <a:off x="496716" y="3537345"/>
            <a:ext cx="7892372" cy="622200"/>
          </a:xfrm>
        </p:spPr>
        <p:txBody>
          <a:bodyPr/>
          <a:lstStyle/>
          <a:p>
            <a:r>
              <a:rPr lang="es-MX" sz="1800" dirty="0">
                <a:solidFill>
                  <a:schemeClr val="accent6">
                    <a:lumMod val="50000"/>
                  </a:schemeClr>
                </a:solidFill>
                <a:latin typeface="Lemon Friday" panose="02000500000000000000" pitchFamily="2" charset="0"/>
              </a:rPr>
              <a:t>Los nuevos conocimientos se forman a partir </a:t>
            </a:r>
            <a:r>
              <a:rPr lang="es-MX" sz="1800" u="sng" dirty="0">
                <a:solidFill>
                  <a:schemeClr val="accent6">
                    <a:lumMod val="50000"/>
                  </a:schemeClr>
                </a:solidFill>
                <a:latin typeface="Lemon Friday" panose="02000500000000000000" pitchFamily="2" charset="0"/>
              </a:rPr>
              <a:t>de los propios</a:t>
            </a:r>
          </a:p>
          <a:p>
            <a:pPr algn="ctr"/>
            <a:r>
              <a:rPr lang="es-MX" sz="1800" u="sng" dirty="0">
                <a:solidFill>
                  <a:schemeClr val="accent6">
                    <a:lumMod val="50000"/>
                  </a:schemeClr>
                </a:solidFill>
                <a:latin typeface="Lemon Friday" panose="02000500000000000000" pitchFamily="2" charset="0"/>
              </a:rPr>
              <a:t>esquemas</a:t>
            </a:r>
            <a:r>
              <a:rPr lang="es-MX" sz="1800" dirty="0">
                <a:solidFill>
                  <a:schemeClr val="accent6">
                    <a:lumMod val="50000"/>
                  </a:schemeClr>
                </a:solidFill>
                <a:latin typeface="Lemon Friday" panose="02000500000000000000" pitchFamily="2" charset="0"/>
              </a:rPr>
              <a:t> de la persona producto de su realidad, y </a:t>
            </a:r>
            <a:r>
              <a:rPr lang="es-MX" sz="1800" u="sng" dirty="0">
                <a:solidFill>
                  <a:schemeClr val="accent6">
                    <a:lumMod val="50000"/>
                  </a:schemeClr>
                </a:solidFill>
                <a:latin typeface="Lemon Friday" panose="02000500000000000000" pitchFamily="2" charset="0"/>
              </a:rPr>
              <a:t>su comparación con los esquemas de los demás individuos que lo rodean.</a:t>
            </a:r>
            <a:endParaRPr lang="es-MX" sz="1800" u="sng" dirty="0">
              <a:solidFill>
                <a:schemeClr val="accent6">
                  <a:lumMod val="50000"/>
                </a:schemeClr>
              </a:solidFill>
            </a:endParaRPr>
          </a:p>
        </p:txBody>
      </p:sp>
    </p:spTree>
    <p:extLst>
      <p:ext uri="{BB962C8B-B14F-4D97-AF65-F5344CB8AC3E}">
        <p14:creationId xmlns:p14="http://schemas.microsoft.com/office/powerpoint/2010/main" val="33138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 Aplicación&#10;&#10;Descripción generada automáticamente">
            <a:extLst>
              <a:ext uri="{FF2B5EF4-FFF2-40B4-BE49-F238E27FC236}">
                <a16:creationId xmlns:a16="http://schemas.microsoft.com/office/drawing/2014/main" id="{6C671ECD-A2A9-49E7-A45C-6696AC27C7AF}"/>
              </a:ext>
            </a:extLst>
          </p:cNvPr>
          <p:cNvPicPr>
            <a:picLocks noChangeAspect="1"/>
          </p:cNvPicPr>
          <p:nvPr/>
        </p:nvPicPr>
        <p:blipFill rotWithShape="1">
          <a:blip r:embed="rId2"/>
          <a:srcRect l="13949" t="19786" r="26849" b="4290"/>
          <a:stretch/>
        </p:blipFill>
        <p:spPr>
          <a:xfrm>
            <a:off x="3783804" y="1488558"/>
            <a:ext cx="1576391" cy="1728300"/>
          </a:xfrm>
          <a:prstGeom prst="rect">
            <a:avLst/>
          </a:prstGeom>
        </p:spPr>
      </p:pic>
      <p:sp>
        <p:nvSpPr>
          <p:cNvPr id="3" name="Marcador de texto 2">
            <a:extLst>
              <a:ext uri="{FF2B5EF4-FFF2-40B4-BE49-F238E27FC236}">
                <a16:creationId xmlns:a16="http://schemas.microsoft.com/office/drawing/2014/main" id="{442BF89E-CE10-4516-8FA1-3409B4DA8D6C}"/>
              </a:ext>
            </a:extLst>
          </p:cNvPr>
          <p:cNvSpPr>
            <a:spLocks noGrp="1"/>
          </p:cNvSpPr>
          <p:nvPr>
            <p:ph type="body" idx="1"/>
          </p:nvPr>
        </p:nvSpPr>
        <p:spPr/>
        <p:txBody>
          <a:bodyPr/>
          <a:lstStyle/>
          <a:p>
            <a:pPr marL="152400" indent="0" algn="just">
              <a:buNone/>
            </a:pPr>
            <a:r>
              <a:rPr lang="es-MX" sz="1800" dirty="0">
                <a:latin typeface="Lemon Friday" panose="02000500000000000000" pitchFamily="2" charset="0"/>
              </a:rPr>
              <a:t>El conocimiento no es una copia de la realidad, sino una construcción del ser humano. </a:t>
            </a:r>
          </a:p>
          <a:p>
            <a:pPr marL="152400" indent="0" algn="ctr">
              <a:buNone/>
            </a:pPr>
            <a:endParaRPr lang="es-MX" sz="1800" dirty="0">
              <a:latin typeface="Lemon Friday" panose="02000500000000000000" pitchFamily="2" charset="0"/>
            </a:endParaRPr>
          </a:p>
          <a:p>
            <a:pPr marL="152400" indent="0" algn="ctr">
              <a:buNone/>
            </a:pPr>
            <a:endParaRPr lang="es-MX" sz="1800" dirty="0">
              <a:latin typeface="Lemon Friday" panose="02000500000000000000" pitchFamily="2" charset="0"/>
            </a:endParaRPr>
          </a:p>
          <a:p>
            <a:pPr marL="152400" indent="0" algn="ctr">
              <a:buNone/>
            </a:pPr>
            <a:endParaRPr lang="es-MX" sz="1800" dirty="0">
              <a:latin typeface="Lemon Friday" panose="02000500000000000000" pitchFamily="2" charset="0"/>
            </a:endParaRPr>
          </a:p>
          <a:p>
            <a:pPr marL="152400" indent="0" algn="ctr">
              <a:buNone/>
            </a:pPr>
            <a:endParaRPr lang="es-MX" sz="1800" dirty="0">
              <a:latin typeface="Lemon Friday" panose="02000500000000000000" pitchFamily="2" charset="0"/>
            </a:endParaRPr>
          </a:p>
          <a:p>
            <a:pPr marL="152400" indent="0" algn="ctr">
              <a:buNone/>
            </a:pPr>
            <a:endParaRPr lang="es-MX" sz="2400" dirty="0">
              <a:latin typeface="Lemon Friday" panose="02000500000000000000" pitchFamily="2" charset="0"/>
            </a:endParaRPr>
          </a:p>
          <a:p>
            <a:pPr marL="152400" indent="0" algn="ctr">
              <a:buNone/>
            </a:pPr>
            <a:r>
              <a:rPr lang="es-MX" sz="2400" dirty="0">
                <a:latin typeface="Lemon Friday" panose="02000500000000000000" pitchFamily="2" charset="0"/>
              </a:rPr>
              <a:t>Esta construcción que </a:t>
            </a:r>
            <a:r>
              <a:rPr lang="es-MX" sz="2400" dirty="0">
                <a:solidFill>
                  <a:schemeClr val="accent6">
                    <a:lumMod val="50000"/>
                  </a:schemeClr>
                </a:solidFill>
                <a:latin typeface="Lemon Friday" panose="02000500000000000000" pitchFamily="2" charset="0"/>
              </a:rPr>
              <a:t>se realiza todos los días y en casi todos los contextos</a:t>
            </a:r>
            <a:r>
              <a:rPr lang="es-MX" sz="2400" dirty="0">
                <a:latin typeface="Lemon Friday" panose="02000500000000000000" pitchFamily="2" charset="0"/>
              </a:rPr>
              <a:t> en los que se desarrolla la actividad.</a:t>
            </a:r>
          </a:p>
        </p:txBody>
      </p:sp>
      <p:sp>
        <p:nvSpPr>
          <p:cNvPr id="2" name="Título 1">
            <a:extLst>
              <a:ext uri="{FF2B5EF4-FFF2-40B4-BE49-F238E27FC236}">
                <a16:creationId xmlns:a16="http://schemas.microsoft.com/office/drawing/2014/main" id="{05249988-50EC-40E8-83C9-47B34982A82A}"/>
              </a:ext>
            </a:extLst>
          </p:cNvPr>
          <p:cNvSpPr>
            <a:spLocks noGrp="1"/>
          </p:cNvSpPr>
          <p:nvPr>
            <p:ph type="title"/>
          </p:nvPr>
        </p:nvSpPr>
        <p:spPr/>
        <p:txBody>
          <a:bodyPr/>
          <a:lstStyle/>
          <a:p>
            <a:endParaRPr lang="es-MX"/>
          </a:p>
        </p:txBody>
      </p:sp>
    </p:spTree>
    <p:extLst>
      <p:ext uri="{BB962C8B-B14F-4D97-AF65-F5344CB8AC3E}">
        <p14:creationId xmlns:p14="http://schemas.microsoft.com/office/powerpoint/2010/main" val="767589185"/>
      </p:ext>
    </p:extLst>
  </p:cSld>
  <p:clrMapOvr>
    <a:masterClrMapping/>
  </p:clrMapOvr>
</p:sld>
</file>

<file path=ppt/theme/theme1.xml><?xml version="1.0" encoding="utf-8"?>
<a:theme xmlns:a="http://schemas.openxmlformats.org/drawingml/2006/main" name="Dreamland Tennis Club by Slidesgo">
  <a:themeElements>
    <a:clrScheme name="Simple Light">
      <a:dk1>
        <a:srgbClr val="0F0F0F"/>
      </a:dk1>
      <a:lt1>
        <a:srgbClr val="FFE9E6"/>
      </a:lt1>
      <a:dk2>
        <a:srgbClr val="F29077"/>
      </a:dk2>
      <a:lt2>
        <a:srgbClr val="FDF9CF"/>
      </a:lt2>
      <a:accent1>
        <a:srgbClr val="FFE37E"/>
      </a:accent1>
      <a:accent2>
        <a:srgbClr val="ABE4E0"/>
      </a:accent2>
      <a:accent3>
        <a:srgbClr val="46A9A2"/>
      </a:accent3>
      <a:accent4>
        <a:srgbClr val="B8EBF6"/>
      </a:accent4>
      <a:accent5>
        <a:srgbClr val="FFCEFD"/>
      </a:accent5>
      <a:accent6>
        <a:srgbClr val="FFE9E6"/>
      </a:accent6>
      <a:hlink>
        <a:srgbClr val="0F0F0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598</Words>
  <Application>Microsoft Office PowerPoint</Application>
  <PresentationFormat>Presentación en pantalla (16:9)</PresentationFormat>
  <Paragraphs>38</Paragraphs>
  <Slides>14</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Montserrat</vt:lpstr>
      <vt:lpstr>Roboto Condensed Light</vt:lpstr>
      <vt:lpstr>Lemon Friday</vt:lpstr>
      <vt:lpstr>Arial</vt:lpstr>
      <vt:lpstr>Nunito</vt:lpstr>
      <vt:lpstr>Bungee Shade</vt:lpstr>
      <vt:lpstr>Dreamland Tennis Club by Slidesgo</vt:lpstr>
      <vt:lpstr>Modelo constructivista social</vt:lpstr>
      <vt:lpstr>Constructivismo</vt:lpstr>
      <vt:lpstr>Presentación de PowerPoint</vt:lpstr>
      <vt:lpstr>Presentación de PowerPoint</vt:lpstr>
      <vt:lpstr>Presentación de PowerPoint</vt:lpstr>
      <vt:lpstr>Es decir: el conocimiento previo da nacimiento a conocimiento nuevo.   Una persona que aprende algo nuevo, lo incorpora a sus experiencias previas y a sus propias estructuras mentales.</vt:lpstr>
      <vt:lpstr>Constructivismo Social. </vt:lpstr>
      <vt:lpstr>Dicta que el conocimiento se forma a partir de las relaciones ambiente-yo, y además es la suma del factor entorno social:</vt:lpstr>
      <vt:lpstr>Presentación de PowerPoint</vt:lpstr>
      <vt:lpstr>Para entender la mayoría de las situaciones de la vida cotidiana se tiene que poseer una representación de los diferentes elementos que están presentes. </vt:lpstr>
      <vt:lpstr>Presentación de PowerPoint</vt:lpstr>
      <vt:lpstr>Presentación de PowerPoint</vt:lpstr>
      <vt:lpstr>WHOA!</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 constructivista social</dc:title>
  <dc:creator>Zmbie</dc:creator>
  <cp:lastModifiedBy>Antonio Hernandez</cp:lastModifiedBy>
  <cp:revision>16</cp:revision>
  <dcterms:modified xsi:type="dcterms:W3CDTF">2021-08-20T17:11:15Z</dcterms:modified>
</cp:coreProperties>
</file>