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1"/>
  </p:sldMasterIdLst>
  <p:notesMasterIdLst>
    <p:notesMasterId r:id="rId8"/>
  </p:notesMasterIdLst>
  <p:handoutMasterIdLst>
    <p:handoutMasterId r:id="rId9"/>
  </p:handoutMasterIdLst>
  <p:sldIdLst>
    <p:sldId id="270" r:id="rId2"/>
    <p:sldId id="272" r:id="rId3"/>
    <p:sldId id="271" r:id="rId4"/>
    <p:sldId id="264" r:id="rId5"/>
    <p:sldId id="269" r:id="rId6"/>
    <p:sldId id="273" r:id="rId7"/>
  </p:sldIdLst>
  <p:sldSz cx="12192000" cy="6858000"/>
  <p:notesSz cx="6858000" cy="9144000"/>
  <p:defaultTextStyle>
    <a:defPPr rtl="0">
      <a:defRPr lang="es-MX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18" autoAdjust="0"/>
    <p:restoredTop sz="92865" autoAdjust="0"/>
  </p:normalViewPr>
  <p:slideViewPr>
    <p:cSldViewPr snapToGrid="0">
      <p:cViewPr varScale="1">
        <p:scale>
          <a:sx n="48" d="100"/>
          <a:sy n="48" d="100"/>
        </p:scale>
        <p:origin x="4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66"/>
    </p:cViewPr>
  </p:sorterViewPr>
  <p:notesViewPr>
    <p:cSldViewPr snapToGrid="0">
      <p:cViewPr varScale="1">
        <p:scale>
          <a:sx n="77" d="100"/>
          <a:sy n="77" d="100"/>
        </p:scale>
        <p:origin x="321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undo custSel modSld modMainMaster modNotesMaster modHandout">
      <pc:chgData name="Fake Test User" userId="SID-0" providerId="Test" clId="FakeClientId" dt="2021-09-08T08:06:34.597" v="228" actId="790"/>
      <pc:docMkLst>
        <pc:docMk/>
      </pc:docMkLst>
      <pc:sldChg chg="modSp mod modNotes">
        <pc:chgData name="Fake Test User" userId="SID-0" providerId="Test" clId="FakeClientId" dt="2021-09-08T08:04:10.698" v="191" actId="790"/>
        <pc:sldMkLst>
          <pc:docMk/>
          <pc:sldMk cId="3289291677" sldId="257"/>
        </pc:sldMkLst>
        <pc:spChg chg="mod">
          <ac:chgData name="Fake Test User" userId="SID-0" providerId="Test" clId="FakeClientId" dt="2021-09-08T07:19:03.209" v="0" actId="790"/>
          <ac:spMkLst>
            <pc:docMk/>
            <pc:sldMk cId="3289291677" sldId="257"/>
            <ac:spMk id="2" creationId="{00000000-0000-0000-0000-000000000000}"/>
          </ac:spMkLst>
        </pc:spChg>
        <pc:spChg chg="mod">
          <ac:chgData name="Fake Test User" userId="SID-0" providerId="Test" clId="FakeClientId" dt="2021-09-08T07:19:03.209" v="0" actId="790"/>
          <ac:spMkLst>
            <pc:docMk/>
            <pc:sldMk cId="3289291677" sldId="257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15.542" v="193" actId="790"/>
        <pc:sldMkLst>
          <pc:docMk/>
          <pc:sldMk cId="2772565043" sldId="258"/>
        </pc:sldMkLst>
        <pc:spChg chg="mod">
          <ac:chgData name="Fake Test User" userId="SID-0" providerId="Test" clId="FakeClientId" dt="2021-09-08T07:19:06.770" v="1" actId="790"/>
          <ac:spMkLst>
            <pc:docMk/>
            <pc:sldMk cId="2772565043" sldId="258"/>
            <ac:spMk id="2" creationId="{00000000-0000-0000-0000-000000000000}"/>
          </ac:spMkLst>
        </pc:spChg>
        <pc:spChg chg="mod">
          <ac:chgData name="Fake Test User" userId="SID-0" providerId="Test" clId="FakeClientId" dt="2021-09-08T07:19:06.770" v="1" actId="790"/>
          <ac:spMkLst>
            <pc:docMk/>
            <pc:sldMk cId="2772565043" sldId="258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19.933" v="195" actId="790"/>
        <pc:sldMkLst>
          <pc:docMk/>
          <pc:sldMk cId="3369225394" sldId="259"/>
        </pc:sldMkLst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2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3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4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8" creationId="{00000000-0000-0000-0000-000000000000}"/>
          </ac:spMkLst>
        </pc:spChg>
        <pc:spChg chg="mod">
          <ac:chgData name="Fake Test User" userId="SID-0" providerId="Test" clId="FakeClientId" dt="2021-09-08T07:19:10.401" v="2" actId="790"/>
          <ac:spMkLst>
            <pc:docMk/>
            <pc:sldMk cId="3369225394" sldId="259"/>
            <ac:spMk id="9" creationId="{00000000-0000-0000-0000-000000000000}"/>
          </ac:spMkLst>
        </pc:spChg>
      </pc:sldChg>
      <pc:sldChg chg="modSp mod modNotes">
        <pc:chgData name="Fake Test User" userId="SID-0" providerId="Test" clId="FakeClientId" dt="2021-09-08T08:04:24.105" v="197" actId="790"/>
        <pc:sldMkLst>
          <pc:docMk/>
          <pc:sldMk cId="1575721539" sldId="260"/>
        </pc:sldMkLst>
        <pc:spChg chg="mod">
          <ac:chgData name="Fake Test User" userId="SID-0" providerId="Test" clId="FakeClientId" dt="2021-09-08T07:21:16.559" v="4" actId="790"/>
          <ac:spMkLst>
            <pc:docMk/>
            <pc:sldMk cId="1575721539" sldId="260"/>
            <ac:spMk id="2" creationId="{00000000-0000-0000-0000-000000000000}"/>
          </ac:spMkLst>
        </pc:spChg>
        <pc:spChg chg="mod">
          <ac:chgData name="Fake Test User" userId="SID-0" providerId="Test" clId="FakeClientId" dt="2021-09-08T07:21:16.559" v="4" actId="790"/>
          <ac:spMkLst>
            <pc:docMk/>
            <pc:sldMk cId="1575721539" sldId="260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28.464" v="199" actId="790"/>
        <pc:sldMkLst>
          <pc:docMk/>
          <pc:sldMk cId="1003012626" sldId="261"/>
        </pc:sldMkLst>
        <pc:spChg chg="mod">
          <ac:chgData name="Fake Test User" userId="SID-0" providerId="Test" clId="FakeClientId" dt="2021-09-08T07:25:37.772" v="6" actId="790"/>
          <ac:spMkLst>
            <pc:docMk/>
            <pc:sldMk cId="1003012626" sldId="261"/>
            <ac:spMk id="2" creationId="{00000000-0000-0000-0000-000000000000}"/>
          </ac:spMkLst>
        </pc:spChg>
        <pc:spChg chg="mod">
          <ac:chgData name="Fake Test User" userId="SID-0" providerId="Test" clId="FakeClientId" dt="2021-09-08T07:25:37.772" v="6" actId="790"/>
          <ac:spMkLst>
            <pc:docMk/>
            <pc:sldMk cId="1003012626" sldId="261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32.620" v="201" actId="790"/>
        <pc:sldMkLst>
          <pc:docMk/>
          <pc:sldMk cId="3263914164" sldId="262"/>
        </pc:sldMkLst>
        <pc:spChg chg="mod">
          <ac:chgData name="Fake Test User" userId="SID-0" providerId="Test" clId="FakeClientId" dt="2021-09-08T07:26:13.156" v="15" actId="790"/>
          <ac:spMkLst>
            <pc:docMk/>
            <pc:sldMk cId="3263914164" sldId="262"/>
            <ac:spMk id="2" creationId="{00000000-0000-0000-0000-000000000000}"/>
          </ac:spMkLst>
        </pc:spChg>
        <pc:spChg chg="mod">
          <ac:chgData name="Fake Test User" userId="SID-0" providerId="Test" clId="FakeClientId" dt="2021-09-08T07:26:13.156" v="15" actId="790"/>
          <ac:spMkLst>
            <pc:docMk/>
            <pc:sldMk cId="3263914164" sldId="262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4:36.666" v="203" actId="790"/>
        <pc:sldMkLst>
          <pc:docMk/>
          <pc:sldMk cId="1396708006" sldId="263"/>
        </pc:sldMkLst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2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3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4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5" creationId="{00000000-0000-0000-0000-000000000000}"/>
          </ac:spMkLst>
        </pc:spChg>
        <pc:spChg chg="mod">
          <ac:chgData name="Fake Test User" userId="SID-0" providerId="Test" clId="FakeClientId" dt="2021-09-08T07:26:22.296" v="16" actId="790"/>
          <ac:spMkLst>
            <pc:docMk/>
            <pc:sldMk cId="1396708006" sldId="263"/>
            <ac:spMk id="6" creationId="{00000000-0000-0000-0000-000000000000}"/>
          </ac:spMkLst>
        </pc:spChg>
      </pc:sldChg>
      <pc:sldChg chg="modNotes">
        <pc:chgData name="Fake Test User" userId="SID-0" providerId="Test" clId="FakeClientId" dt="2021-09-08T08:06:16.707" v="220" actId="790"/>
        <pc:sldMkLst>
          <pc:docMk/>
          <pc:sldMk cId="1219691540" sldId="264"/>
        </pc:sldMkLst>
      </pc:sldChg>
      <pc:sldChg chg="modSp mod modNotes">
        <pc:chgData name="Fake Test User" userId="SID-0" providerId="Test" clId="FakeClientId" dt="2021-09-08T08:06:04.160" v="214" actId="790"/>
        <pc:sldMkLst>
          <pc:docMk/>
          <pc:sldMk cId="4080344515" sldId="265"/>
        </pc:sldMkLst>
        <pc:spChg chg="mod">
          <ac:chgData name="Fake Test User" userId="SID-0" providerId="Test" clId="FakeClientId" dt="2021-09-08T07:29:50.784" v="27" actId="790"/>
          <ac:spMkLst>
            <pc:docMk/>
            <pc:sldMk cId="4080344515" sldId="265"/>
            <ac:spMk id="2" creationId="{00000000-0000-0000-0000-000000000000}"/>
          </ac:spMkLst>
        </pc:spChg>
        <pc:graphicFrameChg chg="modGraphic">
          <ac:chgData name="Fake Test User" userId="SID-0" providerId="Test" clId="FakeClientId" dt="2021-09-08T07:30:00.560" v="29" actId="790"/>
          <ac:graphicFrameMkLst>
            <pc:docMk/>
            <pc:sldMk cId="4080344515" sldId="265"/>
            <ac:graphicFrameMk id="4" creationId="{00000000-0000-0000-0000-000000000000}"/>
          </ac:graphicFrameMkLst>
        </pc:graphicFrameChg>
      </pc:sldChg>
      <pc:sldChg chg="modSp mod modNotes">
        <pc:chgData name="Fake Test User" userId="SID-0" providerId="Test" clId="FakeClientId" dt="2021-09-08T08:05:51.613" v="208" actId="790"/>
        <pc:sldMkLst>
          <pc:docMk/>
          <pc:sldMk cId="3710835971" sldId="266"/>
        </pc:sldMkLst>
        <pc:spChg chg="mod">
          <ac:chgData name="Fake Test User" userId="SID-0" providerId="Test" clId="FakeClientId" dt="2021-09-08T07:29:22.115" v="24" actId="790"/>
          <ac:spMkLst>
            <pc:docMk/>
            <pc:sldMk cId="3710835971" sldId="266"/>
            <ac:spMk id="2" creationId="{00000000-0000-0000-0000-000000000000}"/>
          </ac:spMkLst>
        </pc:spChg>
        <pc:spChg chg="mod">
          <ac:chgData name="Fake Test User" userId="SID-0" providerId="Test" clId="FakeClientId" dt="2021-09-08T07:29:22.115" v="24" actId="790"/>
          <ac:spMkLst>
            <pc:docMk/>
            <pc:sldMk cId="3710835971" sldId="266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5:55.769" v="210" actId="790"/>
        <pc:sldMkLst>
          <pc:docMk/>
          <pc:sldMk cId="2298825228" sldId="267"/>
        </pc:sldMkLst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2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6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7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8" creationId="{00000000-0000-0000-0000-000000000000}"/>
          </ac:spMkLst>
        </pc:spChg>
        <pc:spChg chg="mod">
          <ac:chgData name="Fake Test User" userId="SID-0" providerId="Test" clId="FakeClientId" dt="2021-09-08T07:29:29.150" v="25" actId="790"/>
          <ac:spMkLst>
            <pc:docMk/>
            <pc:sldMk cId="2298825228" sldId="267"/>
            <ac:spMk id="9" creationId="{00000000-0000-0000-0000-000000000000}"/>
          </ac:spMkLst>
        </pc:spChg>
      </pc:sldChg>
      <pc:sldChg chg="modNotes">
        <pc:chgData name="Fake Test User" userId="SID-0" providerId="Test" clId="FakeClientId" dt="2021-09-08T08:04:41.518" v="205" actId="790"/>
        <pc:sldMkLst>
          <pc:docMk/>
          <pc:sldMk cId="3195037894" sldId="268"/>
        </pc:sldMkLst>
      </pc:sldChg>
      <pc:sldChg chg="modNotes">
        <pc:chgData name="Fake Test User" userId="SID-0" providerId="Test" clId="FakeClientId" dt="2021-09-08T08:06:21.113" v="222" actId="790"/>
        <pc:sldMkLst>
          <pc:docMk/>
          <pc:sldMk cId="3804310909" sldId="269"/>
        </pc:sldMkLst>
      </pc:sldChg>
      <pc:sldChg chg="modSp mod modNotes">
        <pc:chgData name="Fake Test User" userId="SID-0" providerId="Test" clId="FakeClientId" dt="2021-09-08T08:06:08.191" v="216" actId="790"/>
        <pc:sldMkLst>
          <pc:docMk/>
          <pc:sldMk cId="2062253349" sldId="270"/>
        </pc:sldMkLst>
        <pc:spChg chg="mod">
          <ac:chgData name="Fake Test User" userId="SID-0" providerId="Test" clId="FakeClientId" dt="2021-09-08T07:32:34.915" v="33" actId="790"/>
          <ac:spMkLst>
            <pc:docMk/>
            <pc:sldMk cId="2062253349" sldId="270"/>
            <ac:spMk id="2" creationId="{00000000-0000-0000-0000-000000000000}"/>
          </ac:spMkLst>
        </pc:spChg>
        <pc:spChg chg="mod">
          <ac:chgData name="Fake Test User" userId="SID-0" providerId="Test" clId="FakeClientId" dt="2021-09-08T07:32:34.915" v="33" actId="790"/>
          <ac:spMkLst>
            <pc:docMk/>
            <pc:sldMk cId="2062253349" sldId="270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6:12.316" v="218" actId="790"/>
        <pc:sldMkLst>
          <pc:docMk/>
          <pc:sldMk cId="1672275006" sldId="271"/>
        </pc:sldMkLst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2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3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4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5" creationId="{00000000-0000-0000-0000-000000000000}"/>
          </ac:spMkLst>
        </pc:spChg>
        <pc:spChg chg="mod">
          <ac:chgData name="Fake Test User" userId="SID-0" providerId="Test" clId="FakeClientId" dt="2021-09-08T07:32:39.418" v="34" actId="790"/>
          <ac:spMkLst>
            <pc:docMk/>
            <pc:sldMk cId="1672275006" sldId="271"/>
            <ac:spMk id="6" creationId="{00000000-0000-0000-0000-000000000000}"/>
          </ac:spMkLst>
        </pc:spChg>
      </pc:sldChg>
      <pc:sldChg chg="modNotes">
        <pc:chgData name="Fake Test User" userId="SID-0" providerId="Test" clId="FakeClientId" dt="2021-09-08T08:05:44.113" v="206" actId="790"/>
        <pc:sldMkLst>
          <pc:docMk/>
          <pc:sldMk cId="370758679" sldId="272"/>
        </pc:sldMkLst>
      </pc:sldChg>
      <pc:sldChg chg="modNotes">
        <pc:chgData name="Fake Test User" userId="SID-0" providerId="Test" clId="FakeClientId" dt="2021-09-08T08:06:00.097" v="212" actId="790"/>
        <pc:sldMkLst>
          <pc:docMk/>
          <pc:sldMk cId="2229419462" sldId="273"/>
        </pc:sldMkLst>
      </pc:sldChg>
      <pc:sldChg chg="modSp mod modNotes">
        <pc:chgData name="Fake Test User" userId="SID-0" providerId="Test" clId="FakeClientId" dt="2021-09-08T08:06:25.863" v="224" actId="790"/>
        <pc:sldMkLst>
          <pc:docMk/>
          <pc:sldMk cId="3589653851" sldId="274"/>
        </pc:sldMkLst>
        <pc:spChg chg="mod">
          <ac:chgData name="Fake Test User" userId="SID-0" providerId="Test" clId="FakeClientId" dt="2021-09-08T07:35:35.533" v="41" actId="790"/>
          <ac:spMkLst>
            <pc:docMk/>
            <pc:sldMk cId="3589653851" sldId="274"/>
            <ac:spMk id="2" creationId="{00000000-0000-0000-0000-000000000000}"/>
          </ac:spMkLst>
        </pc:spChg>
        <pc:spChg chg="mod">
          <ac:chgData name="Fake Test User" userId="SID-0" providerId="Test" clId="FakeClientId" dt="2021-09-08T07:35:35.533" v="41" actId="790"/>
          <ac:spMkLst>
            <pc:docMk/>
            <pc:sldMk cId="3589653851" sldId="274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6:30.316" v="226" actId="790"/>
        <pc:sldMkLst>
          <pc:docMk/>
          <pc:sldMk cId="165521436" sldId="275"/>
        </pc:sldMkLst>
        <pc:spChg chg="mod">
          <ac:chgData name="Fake Test User" userId="SID-0" providerId="Test" clId="FakeClientId" dt="2021-09-08T07:35:32.005" v="40" actId="790"/>
          <ac:spMkLst>
            <pc:docMk/>
            <pc:sldMk cId="165521436" sldId="275"/>
            <ac:spMk id="2" creationId="{00000000-0000-0000-0000-000000000000}"/>
          </ac:spMkLst>
        </pc:spChg>
        <pc:spChg chg="mod">
          <ac:chgData name="Fake Test User" userId="SID-0" providerId="Test" clId="FakeClientId" dt="2021-09-08T07:35:32.005" v="40" actId="790"/>
          <ac:spMkLst>
            <pc:docMk/>
            <pc:sldMk cId="165521436" sldId="275"/>
            <ac:spMk id="3" creationId="{00000000-0000-0000-0000-000000000000}"/>
          </ac:spMkLst>
        </pc:spChg>
      </pc:sldChg>
      <pc:sldChg chg="modSp mod modNotes">
        <pc:chgData name="Fake Test User" userId="SID-0" providerId="Test" clId="FakeClientId" dt="2021-09-08T08:06:34.597" v="228" actId="790"/>
        <pc:sldMkLst>
          <pc:docMk/>
          <pc:sldMk cId="303205020" sldId="276"/>
        </pc:sldMkLst>
        <pc:spChg chg="mod">
          <ac:chgData name="Fake Test User" userId="SID-0" providerId="Test" clId="FakeClientId" dt="2021-09-08T07:35:28.411" v="39" actId="790"/>
          <ac:spMkLst>
            <pc:docMk/>
            <pc:sldMk cId="303205020" sldId="276"/>
            <ac:spMk id="2" creationId="{00000000-0000-0000-0000-000000000000}"/>
          </ac:spMkLst>
        </pc:spChg>
        <pc:spChg chg="mod">
          <ac:chgData name="Fake Test User" userId="SID-0" providerId="Test" clId="FakeClientId" dt="2021-09-08T07:35:28.411" v="39" actId="790"/>
          <ac:spMkLst>
            <pc:docMk/>
            <pc:sldMk cId="303205020" sldId="27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9-08T07:39:30.445" v="77" actId="790"/>
        <pc:sldMasterMkLst>
          <pc:docMk/>
          <pc:sldMasterMk cId="0" sldId="2147483648"/>
        </pc:sldMasterMkLst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Fake Test User" userId="SID-0" providerId="Test" clId="FakeClientId" dt="2021-09-08T07:36:30.230" v="43" actId="790"/>
          <ac:spMkLst>
            <pc:docMk/>
            <pc:sldMasterMk cId="0" sldId="2147483648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36:34.868" v="45" actId="790"/>
          <pc:sldLayoutMkLst>
            <pc:docMk/>
            <pc:sldMasterMk cId="0" sldId="2147483648"/>
            <pc:sldLayoutMk cId="0" sldId="2147483649"/>
          </pc:sldLayoutMkLst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34.868" v="45" actId="790"/>
            <ac:spMkLst>
              <pc:docMk/>
              <pc:sldMasterMk cId="0" sldId="2147483648"/>
              <pc:sldLayoutMk cId="0" sldId="214748364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39.271" v="47" actId="790"/>
          <pc:sldLayoutMkLst>
            <pc:docMk/>
            <pc:sldMasterMk cId="0" sldId="2147483648"/>
            <pc:sldLayoutMk cId="0" sldId="2147483650"/>
          </pc:sldLayoutMkLst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39.271" v="47" actId="790"/>
            <ac:spMkLst>
              <pc:docMk/>
              <pc:sldMasterMk cId="0" sldId="2147483648"/>
              <pc:sldLayoutMk cId="0" sldId="214748365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43.695" v="49" actId="790"/>
          <pc:sldLayoutMkLst>
            <pc:docMk/>
            <pc:sldMasterMk cId="0" sldId="2147483648"/>
            <pc:sldLayoutMk cId="0" sldId="2147483651"/>
          </pc:sldLayoutMkLst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43.695" v="49" actId="790"/>
            <ac:spMkLst>
              <pc:docMk/>
              <pc:sldMasterMk cId="0" sldId="2147483648"/>
              <pc:sldLayoutMk cId="0" sldId="214748365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47.903" v="51" actId="790"/>
          <pc:sldLayoutMkLst>
            <pc:docMk/>
            <pc:sldMasterMk cId="0" sldId="2147483648"/>
            <pc:sldLayoutMk cId="0" sldId="2147483652"/>
          </pc:sldLayoutMkLst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6:47.903" v="51" actId="790"/>
            <ac:spMkLst>
              <pc:docMk/>
              <pc:sldMasterMk cId="0" sldId="2147483648"/>
              <pc:sldLayoutMk cId="0" sldId="214748365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52.481" v="53" actId="790"/>
          <pc:sldLayoutMkLst>
            <pc:docMk/>
            <pc:sldMasterMk cId="0" sldId="2147483648"/>
            <pc:sldLayoutMk cId="0" sldId="2147483653"/>
          </pc:sldLayoutMkLst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36:52.481" v="53" actId="790"/>
            <ac:spMkLst>
              <pc:docMk/>
              <pc:sldMasterMk cId="0" sldId="2147483648"/>
              <pc:sldLayoutMk cId="0" sldId="2147483653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6:57.035" v="55" actId="790"/>
          <pc:sldLayoutMkLst>
            <pc:docMk/>
            <pc:sldMasterMk cId="0" sldId="2147483648"/>
            <pc:sldLayoutMk cId="0" sldId="2147483654"/>
          </pc:sldLayoutMkLst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6:57.035" v="55" actId="790"/>
            <ac:spMkLst>
              <pc:docMk/>
              <pc:sldMasterMk cId="0" sldId="2147483648"/>
              <pc:sldLayoutMk cId="0" sldId="2147483654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7:05.783" v="57" actId="790"/>
          <pc:sldLayoutMkLst>
            <pc:docMk/>
            <pc:sldMasterMk cId="0" sldId="2147483648"/>
            <pc:sldLayoutMk cId="0" sldId="2147483655"/>
          </pc:sldLayoutMkLst>
          <pc:spChg chg="mod">
            <ac:chgData name="Fake Test User" userId="SID-0" providerId="Test" clId="FakeClientId" dt="2021-09-08T07:37:05.783" v="57" actId="790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7:05.783" v="57" actId="790"/>
            <ac:spMkLst>
              <pc:docMk/>
              <pc:sldMasterMk cId="0" sldId="2147483648"/>
              <pc:sldLayoutMk cId="0" sldId="214748365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7:05.783" v="57" actId="790"/>
            <ac:spMkLst>
              <pc:docMk/>
              <pc:sldMasterMk cId="0" sldId="2147483648"/>
              <pc:sldLayoutMk cId="0" sldId="2147483655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7:51.039" v="59" actId="790"/>
          <pc:sldLayoutMkLst>
            <pc:docMk/>
            <pc:sldMasterMk cId="0" sldId="2147483648"/>
            <pc:sldLayoutMk cId="0" sldId="2147483656"/>
          </pc:sldLayoutMkLst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7:51.039" v="59" actId="790"/>
            <ac:spMkLst>
              <pc:docMk/>
              <pc:sldMasterMk cId="0" sldId="2147483648"/>
              <pc:sldLayoutMk cId="0" sldId="214748365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7:55.599" v="61" actId="790"/>
          <pc:sldLayoutMkLst>
            <pc:docMk/>
            <pc:sldMasterMk cId="0" sldId="2147483648"/>
            <pc:sldLayoutMk cId="0" sldId="2147483657"/>
          </pc:sldLayoutMkLst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7:55.599" v="61" actId="790"/>
            <ac:spMkLst>
              <pc:docMk/>
              <pc:sldMasterMk cId="0" sldId="2147483648"/>
              <pc:sldLayoutMk cId="0" sldId="214748365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26.060" v="75" actId="790"/>
          <pc:sldLayoutMkLst>
            <pc:docMk/>
            <pc:sldMasterMk cId="0" sldId="2147483648"/>
            <pc:sldLayoutMk cId="0" sldId="2147483658"/>
          </pc:sldLayoutMkLst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26.060" v="75" actId="790"/>
            <ac:spMkLst>
              <pc:docMk/>
              <pc:sldMasterMk cId="0" sldId="2147483648"/>
              <pc:sldLayoutMk cId="0" sldId="214748365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30.445" v="77" actId="790"/>
          <pc:sldLayoutMkLst>
            <pc:docMk/>
            <pc:sldMasterMk cId="0" sldId="2147483648"/>
            <pc:sldLayoutMk cId="0" sldId="2147483659"/>
          </pc:sldLayoutMkLst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30.445" v="77" actId="790"/>
            <ac:spMkLst>
              <pc:docMk/>
              <pc:sldMasterMk cId="0" sldId="2147483648"/>
              <pc:sldLayoutMk cId="0" sldId="214748365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8:00.010" v="63" actId="790"/>
          <pc:sldLayoutMkLst>
            <pc:docMk/>
            <pc:sldMasterMk cId="0" sldId="2147483648"/>
            <pc:sldLayoutMk cId="0" sldId="2147483660"/>
          </pc:sldLayoutMkLst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8:00.010" v="63" actId="790"/>
            <ac:spMkLst>
              <pc:docMk/>
              <pc:sldMasterMk cId="0" sldId="2147483648"/>
              <pc:sldLayoutMk cId="0" sldId="2147483660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8:04.612" v="65" actId="790"/>
          <pc:sldLayoutMkLst>
            <pc:docMk/>
            <pc:sldMasterMk cId="0" sldId="2147483648"/>
            <pc:sldLayoutMk cId="0" sldId="2147483661"/>
          </pc:sldLayoutMkLst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8:04.612" v="65" actId="790"/>
            <ac:spMkLst>
              <pc:docMk/>
              <pc:sldMasterMk cId="0" sldId="2147483648"/>
              <pc:sldLayoutMk cId="0" sldId="2147483661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12.571" v="69" actId="790"/>
          <pc:sldLayoutMkLst>
            <pc:docMk/>
            <pc:sldMasterMk cId="0" sldId="2147483648"/>
            <pc:sldLayoutMk cId="0" sldId="2147483663"/>
          </pc:sldLayoutMkLst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9:12.571" v="69" actId="790"/>
            <ac:spMkLst>
              <pc:docMk/>
              <pc:sldMasterMk cId="0" sldId="2147483648"/>
              <pc:sldLayoutMk cId="0" sldId="214748366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07.992" v="67" actId="790"/>
          <pc:sldLayoutMkLst>
            <pc:docMk/>
            <pc:sldMasterMk cId="0" sldId="2147483648"/>
            <pc:sldLayoutMk cId="0" sldId="2147483666"/>
          </pc:sldLayoutMkLst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39:07.992" v="67" actId="790"/>
            <ac:spMkLst>
              <pc:docMk/>
              <pc:sldMasterMk cId="0" sldId="2147483648"/>
              <pc:sldLayoutMk cId="0" sldId="2147483666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16.759" v="71" actId="790"/>
          <pc:sldLayoutMkLst>
            <pc:docMk/>
            <pc:sldMasterMk cId="0" sldId="2147483648"/>
            <pc:sldLayoutMk cId="0" sldId="2147483667"/>
          </pc:sldLayoutMkLst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39:16.759" v="71" actId="790"/>
            <ac:spMkLst>
              <pc:docMk/>
              <pc:sldMasterMk cId="0" sldId="2147483648"/>
              <pc:sldLayoutMk cId="0" sldId="2147483667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39:21.332" v="73" actId="790"/>
          <pc:sldLayoutMkLst>
            <pc:docMk/>
            <pc:sldMasterMk cId="0" sldId="2147483648"/>
            <pc:sldLayoutMk cId="0" sldId="2147483668"/>
          </pc:sldLayoutMkLst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39:21.332" v="73" actId="790"/>
            <ac:spMkLst>
              <pc:docMk/>
              <pc:sldMasterMk cId="0" sldId="2147483648"/>
              <pc:sldLayoutMk cId="0" sldId="2147483668"/>
              <ac:spMk id="30" creationId="{00000000-0000-0000-0000-000000000000}"/>
            </ac:spMkLst>
          </pc:spChg>
        </pc:sldLayoutChg>
      </pc:sldMasterChg>
      <pc:sldMasterChg chg="modSp mod modSldLayout">
        <pc:chgData name="Fake Test User" userId="SID-0" providerId="Test" clId="FakeClientId" dt="2021-09-08T07:43:20.886" v="112" actId="790"/>
        <pc:sldMasterMkLst>
          <pc:docMk/>
          <pc:sldMasterMk cId="137628676" sldId="2147483669"/>
        </pc:sldMasterMkLst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2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3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4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5" creationId="{00000000-0000-0000-0000-000000000000}"/>
          </ac:spMkLst>
        </pc:spChg>
        <pc:spChg chg="mod">
          <ac:chgData name="Fake Test User" userId="SID-0" providerId="Test" clId="FakeClientId" dt="2021-09-08T07:39:48.354" v="79" actId="790"/>
          <ac:spMkLst>
            <pc:docMk/>
            <pc:sldMasterMk cId="137628676" sldId="2147483669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39:53.110" v="81" actId="790"/>
          <pc:sldLayoutMkLst>
            <pc:docMk/>
            <pc:sldMasterMk cId="137628676" sldId="2147483669"/>
            <pc:sldLayoutMk cId="3337840982" sldId="2147483670"/>
          </pc:sldLayoutMkLst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39:53.110" v="81" actId="790"/>
            <ac:spMkLst>
              <pc:docMk/>
              <pc:sldMasterMk cId="137628676" sldId="2147483669"/>
              <pc:sldLayoutMk cId="3337840982" sldId="214748367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1:59.777" v="83" actId="790"/>
          <pc:sldLayoutMkLst>
            <pc:docMk/>
            <pc:sldMasterMk cId="137628676" sldId="2147483669"/>
            <pc:sldLayoutMk cId="2147399127" sldId="2147483671"/>
          </pc:sldLayoutMkLst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1:59.777" v="83" actId="790"/>
            <ac:spMkLst>
              <pc:docMk/>
              <pc:sldMasterMk cId="137628676" sldId="2147483669"/>
              <pc:sldLayoutMk cId="2147399127" sldId="214748367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07.322" v="85" actId="790"/>
          <pc:sldLayoutMkLst>
            <pc:docMk/>
            <pc:sldMasterMk cId="137628676" sldId="2147483669"/>
            <pc:sldLayoutMk cId="3553910038" sldId="2147483672"/>
          </pc:sldLayoutMkLst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07.322" v="85" actId="790"/>
            <ac:spMkLst>
              <pc:docMk/>
              <pc:sldMasterMk cId="137628676" sldId="2147483669"/>
              <pc:sldLayoutMk cId="3553910038" sldId="214748367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11.547" v="87" actId="790"/>
          <pc:sldLayoutMkLst>
            <pc:docMk/>
            <pc:sldMasterMk cId="137628676" sldId="2147483669"/>
            <pc:sldLayoutMk cId="355227764" sldId="2147483673"/>
          </pc:sldLayoutMkLst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11.547" v="87" actId="790"/>
            <ac:spMkLst>
              <pc:docMk/>
              <pc:sldMasterMk cId="137628676" sldId="2147483669"/>
              <pc:sldLayoutMk cId="355227764" sldId="214748367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15.870" v="89" actId="790"/>
          <pc:sldLayoutMkLst>
            <pc:docMk/>
            <pc:sldMasterMk cId="137628676" sldId="2147483669"/>
            <pc:sldLayoutMk cId="1572232866" sldId="2147483674"/>
          </pc:sldLayoutMkLst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42:15.870" v="89" actId="790"/>
            <ac:spMkLst>
              <pc:docMk/>
              <pc:sldMasterMk cId="137628676" sldId="2147483669"/>
              <pc:sldLayoutMk cId="1572232866" sldId="2147483674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20.298" v="91" actId="790"/>
          <pc:sldLayoutMkLst>
            <pc:docMk/>
            <pc:sldMasterMk cId="137628676" sldId="2147483669"/>
            <pc:sldLayoutMk cId="2461956066" sldId="2147483675"/>
          </pc:sldLayoutMkLst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20.298" v="91" actId="790"/>
            <ac:spMkLst>
              <pc:docMk/>
              <pc:sldMasterMk cId="137628676" sldId="2147483669"/>
              <pc:sldLayoutMk cId="2461956066" sldId="2147483675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24.811" v="93" actId="790"/>
          <pc:sldLayoutMkLst>
            <pc:docMk/>
            <pc:sldMasterMk cId="137628676" sldId="2147483669"/>
            <pc:sldLayoutMk cId="1054314730" sldId="2147483676"/>
          </pc:sldLayoutMkLst>
          <pc:spChg chg="mod">
            <ac:chgData name="Fake Test User" userId="SID-0" providerId="Test" clId="FakeClientId" dt="2021-09-08T07:42:24.811" v="93" actId="790"/>
            <ac:spMkLst>
              <pc:docMk/>
              <pc:sldMasterMk cId="137628676" sldId="2147483669"/>
              <pc:sldLayoutMk cId="1054314730" sldId="214748367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24.811" v="93" actId="790"/>
            <ac:spMkLst>
              <pc:docMk/>
              <pc:sldMasterMk cId="137628676" sldId="2147483669"/>
              <pc:sldLayoutMk cId="1054314730" sldId="214748367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24.811" v="93" actId="790"/>
            <ac:spMkLst>
              <pc:docMk/>
              <pc:sldMasterMk cId="137628676" sldId="2147483669"/>
              <pc:sldLayoutMk cId="1054314730" sldId="2147483676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29.067" v="95" actId="790"/>
          <pc:sldLayoutMkLst>
            <pc:docMk/>
            <pc:sldMasterMk cId="137628676" sldId="2147483669"/>
            <pc:sldLayoutMk cId="1141840566" sldId="2147483677"/>
          </pc:sldLayoutMkLst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29.067" v="95" actId="790"/>
            <ac:spMkLst>
              <pc:docMk/>
              <pc:sldMasterMk cId="137628676" sldId="2147483669"/>
              <pc:sldLayoutMk cId="1141840566" sldId="214748367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32.182" v="96" actId="790"/>
          <pc:sldLayoutMkLst>
            <pc:docMk/>
            <pc:sldMasterMk cId="137628676" sldId="2147483669"/>
            <pc:sldLayoutMk cId="3295701611" sldId="2147483678"/>
          </pc:sldLayoutMkLst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32.182" v="96" actId="790"/>
            <ac:spMkLst>
              <pc:docMk/>
              <pc:sldMasterMk cId="137628676" sldId="2147483669"/>
              <pc:sldLayoutMk cId="3295701611" sldId="214748367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41.304" v="98" actId="790"/>
          <pc:sldLayoutMkLst>
            <pc:docMk/>
            <pc:sldMasterMk cId="137628676" sldId="2147483669"/>
            <pc:sldLayoutMk cId="4064239406" sldId="2147483679"/>
          </pc:sldLayoutMkLst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41.304" v="98" actId="790"/>
            <ac:spMkLst>
              <pc:docMk/>
              <pc:sldMasterMk cId="137628676" sldId="2147483669"/>
              <pc:sldLayoutMk cId="4064239406" sldId="214748367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46.073" v="100" actId="790"/>
          <pc:sldLayoutMkLst>
            <pc:docMk/>
            <pc:sldMasterMk cId="137628676" sldId="2147483669"/>
            <pc:sldLayoutMk cId="2538369498" sldId="2147483680"/>
          </pc:sldLayoutMkLst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46.073" v="100" actId="790"/>
            <ac:spMkLst>
              <pc:docMk/>
              <pc:sldMasterMk cId="137628676" sldId="2147483669"/>
              <pc:sldLayoutMk cId="2538369498" sldId="2147483680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50.545" v="102" actId="790"/>
          <pc:sldLayoutMkLst>
            <pc:docMk/>
            <pc:sldMasterMk cId="137628676" sldId="2147483669"/>
            <pc:sldLayoutMk cId="3459956697" sldId="2147483681"/>
          </pc:sldLayoutMkLst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42:50.545" v="102" actId="790"/>
            <ac:spMkLst>
              <pc:docMk/>
              <pc:sldMasterMk cId="137628676" sldId="2147483669"/>
              <pc:sldLayoutMk cId="3459956697" sldId="2147483681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2:55.044" v="104" actId="790"/>
          <pc:sldLayoutMkLst>
            <pc:docMk/>
            <pc:sldMasterMk cId="137628676" sldId="2147483669"/>
            <pc:sldLayoutMk cId="4287304024" sldId="2147483682"/>
          </pc:sldLayoutMkLst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2:55.044" v="104" actId="790"/>
            <ac:spMkLst>
              <pc:docMk/>
              <pc:sldMasterMk cId="137628676" sldId="2147483669"/>
              <pc:sldLayoutMk cId="4287304024" sldId="214748368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07.083" v="106" actId="790"/>
          <pc:sldLayoutMkLst>
            <pc:docMk/>
            <pc:sldMasterMk cId="137628676" sldId="2147483669"/>
            <pc:sldLayoutMk cId="1623368703" sldId="2147483683"/>
          </pc:sldLayoutMkLst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43:07.083" v="106" actId="790"/>
            <ac:spMkLst>
              <pc:docMk/>
              <pc:sldMasterMk cId="137628676" sldId="2147483669"/>
              <pc:sldLayoutMk cId="1623368703" sldId="2147483683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11.898" v="108" actId="790"/>
          <pc:sldLayoutMkLst>
            <pc:docMk/>
            <pc:sldMasterMk cId="137628676" sldId="2147483669"/>
            <pc:sldLayoutMk cId="296081241" sldId="2147483684"/>
          </pc:sldLayoutMkLst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43:11.898" v="108" actId="790"/>
            <ac:spMkLst>
              <pc:docMk/>
              <pc:sldMasterMk cId="137628676" sldId="2147483669"/>
              <pc:sldLayoutMk cId="296081241" sldId="2147483684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16.142" v="110" actId="790"/>
          <pc:sldLayoutMkLst>
            <pc:docMk/>
            <pc:sldMasterMk cId="137628676" sldId="2147483669"/>
            <pc:sldLayoutMk cId="709847897" sldId="2147483685"/>
          </pc:sldLayoutMkLst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16.142" v="110" actId="790"/>
            <ac:spMkLst>
              <pc:docMk/>
              <pc:sldMasterMk cId="137628676" sldId="2147483669"/>
              <pc:sldLayoutMk cId="709847897" sldId="2147483685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3:20.886" v="112" actId="790"/>
          <pc:sldLayoutMkLst>
            <pc:docMk/>
            <pc:sldMasterMk cId="137628676" sldId="2147483669"/>
            <pc:sldLayoutMk cId="2779959160" sldId="2147483686"/>
          </pc:sldLayoutMkLst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3:20.886" v="112" actId="790"/>
            <ac:spMkLst>
              <pc:docMk/>
              <pc:sldMasterMk cId="137628676" sldId="2147483669"/>
              <pc:sldLayoutMk cId="2779959160" sldId="2147483686"/>
              <ac:spMk id="6" creationId="{00000000-0000-0000-0000-000000000000}"/>
            </ac:spMkLst>
          </pc:spChg>
        </pc:sldLayoutChg>
      </pc:sldMasterChg>
      <pc:sldMasterChg chg="modSp mod modSldLayout">
        <pc:chgData name="Fake Test User" userId="SID-0" providerId="Test" clId="FakeClientId" dt="2021-09-08T07:53:03.604" v="148" actId="790"/>
        <pc:sldMasterMkLst>
          <pc:docMk/>
          <pc:sldMasterMk cId="3475826612" sldId="2147483705"/>
        </pc:sldMasterMkLst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2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3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4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5" creationId="{00000000-0000-0000-0000-000000000000}"/>
          </ac:spMkLst>
        </pc:spChg>
        <pc:spChg chg="mod">
          <ac:chgData name="Fake Test User" userId="SID-0" providerId="Test" clId="FakeClientId" dt="2021-09-08T07:47:11.377" v="114" actId="790"/>
          <ac:spMkLst>
            <pc:docMk/>
            <pc:sldMasterMk cId="3475826612" sldId="2147483705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47:15.892" v="116" actId="790"/>
          <pc:sldLayoutMkLst>
            <pc:docMk/>
            <pc:sldMasterMk cId="3475826612" sldId="2147483705"/>
            <pc:sldLayoutMk cId="4140685941" sldId="2147483706"/>
          </pc:sldLayoutMkLst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15.892" v="116" actId="790"/>
            <ac:spMkLst>
              <pc:docMk/>
              <pc:sldMasterMk cId="3475826612" sldId="2147483705"/>
              <pc:sldLayoutMk cId="4140685941" sldId="2147483706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20.218" v="118" actId="790"/>
          <pc:sldLayoutMkLst>
            <pc:docMk/>
            <pc:sldMasterMk cId="3475826612" sldId="2147483705"/>
            <pc:sldLayoutMk cId="847468478" sldId="2147483707"/>
          </pc:sldLayoutMkLst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20.218" v="118" actId="790"/>
            <ac:spMkLst>
              <pc:docMk/>
              <pc:sldMasterMk cId="3475826612" sldId="2147483705"/>
              <pc:sldLayoutMk cId="847468478" sldId="2147483707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24.468" v="120" actId="790"/>
          <pc:sldLayoutMkLst>
            <pc:docMk/>
            <pc:sldMasterMk cId="3475826612" sldId="2147483705"/>
            <pc:sldLayoutMk cId="2507432571" sldId="2147483708"/>
          </pc:sldLayoutMkLst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24.468" v="120" actId="790"/>
            <ac:spMkLst>
              <pc:docMk/>
              <pc:sldMasterMk cId="3475826612" sldId="2147483705"/>
              <pc:sldLayoutMk cId="2507432571" sldId="2147483708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29.202" v="122" actId="790"/>
          <pc:sldLayoutMkLst>
            <pc:docMk/>
            <pc:sldMasterMk cId="3475826612" sldId="2147483705"/>
            <pc:sldLayoutMk cId="1310507564" sldId="2147483709"/>
          </pc:sldLayoutMkLst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7:29.202" v="122" actId="790"/>
            <ac:spMkLst>
              <pc:docMk/>
              <pc:sldMasterMk cId="3475826612" sldId="2147483705"/>
              <pc:sldLayoutMk cId="1310507564" sldId="214748370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37.488" v="124" actId="790"/>
          <pc:sldLayoutMkLst>
            <pc:docMk/>
            <pc:sldMasterMk cId="3475826612" sldId="2147483705"/>
            <pc:sldLayoutMk cId="2209358353" sldId="2147483710"/>
          </pc:sldLayoutMkLst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47:37.488" v="124" actId="790"/>
            <ac:spMkLst>
              <pc:docMk/>
              <pc:sldMasterMk cId="3475826612" sldId="2147483705"/>
              <pc:sldLayoutMk cId="2209358353" sldId="2147483710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7:53.785" v="126" actId="790"/>
          <pc:sldLayoutMkLst>
            <pc:docMk/>
            <pc:sldMasterMk cId="3475826612" sldId="2147483705"/>
            <pc:sldLayoutMk cId="3727058298" sldId="2147483711"/>
          </pc:sldLayoutMkLst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7:53.785" v="126" actId="790"/>
            <ac:spMkLst>
              <pc:docMk/>
              <pc:sldMasterMk cId="3475826612" sldId="2147483705"/>
              <pc:sldLayoutMk cId="3727058298" sldId="2147483711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8:00.410" v="128" actId="790"/>
          <pc:sldLayoutMkLst>
            <pc:docMk/>
            <pc:sldMasterMk cId="3475826612" sldId="2147483705"/>
            <pc:sldLayoutMk cId="1891131164" sldId="2147483712"/>
          </pc:sldLayoutMkLst>
          <pc:spChg chg="mod">
            <ac:chgData name="Fake Test User" userId="SID-0" providerId="Test" clId="FakeClientId" dt="2021-09-08T07:48:00.410" v="128" actId="790"/>
            <ac:spMkLst>
              <pc:docMk/>
              <pc:sldMasterMk cId="3475826612" sldId="2147483705"/>
              <pc:sldLayoutMk cId="1891131164" sldId="214748371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8:00.410" v="128" actId="790"/>
            <ac:spMkLst>
              <pc:docMk/>
              <pc:sldMasterMk cId="3475826612" sldId="2147483705"/>
              <pc:sldLayoutMk cId="1891131164" sldId="214748371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8:00.410" v="128" actId="790"/>
            <ac:spMkLst>
              <pc:docMk/>
              <pc:sldMasterMk cId="3475826612" sldId="2147483705"/>
              <pc:sldLayoutMk cId="1891131164" sldId="2147483712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8:05.707" v="130" actId="790"/>
          <pc:sldLayoutMkLst>
            <pc:docMk/>
            <pc:sldMasterMk cId="3475826612" sldId="2147483705"/>
            <pc:sldLayoutMk cId="2926324534" sldId="2147483713"/>
          </pc:sldLayoutMkLst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8:05.707" v="130" actId="790"/>
            <ac:spMkLst>
              <pc:docMk/>
              <pc:sldMasterMk cId="3475826612" sldId="2147483705"/>
              <pc:sldLayoutMk cId="2926324534" sldId="214748371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48:10.238" v="132" actId="790"/>
          <pc:sldLayoutMkLst>
            <pc:docMk/>
            <pc:sldMasterMk cId="3475826612" sldId="2147483705"/>
            <pc:sldLayoutMk cId="221218675" sldId="2147483714"/>
          </pc:sldLayoutMkLst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48:10.238" v="132" actId="790"/>
            <ac:spMkLst>
              <pc:docMk/>
              <pc:sldMasterMk cId="3475826612" sldId="2147483705"/>
              <pc:sldLayoutMk cId="221218675" sldId="214748371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1:48.539" v="134" actId="790"/>
          <pc:sldLayoutMkLst>
            <pc:docMk/>
            <pc:sldMasterMk cId="3475826612" sldId="2147483705"/>
            <pc:sldLayoutMk cId="2890165182" sldId="2147483715"/>
          </pc:sldLayoutMkLst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1:48.539" v="134" actId="790"/>
            <ac:spMkLst>
              <pc:docMk/>
              <pc:sldMasterMk cId="3475826612" sldId="2147483705"/>
              <pc:sldLayoutMk cId="2890165182" sldId="2147483715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1:53.305" v="136" actId="790"/>
          <pc:sldLayoutMkLst>
            <pc:docMk/>
            <pc:sldMasterMk cId="3475826612" sldId="2147483705"/>
            <pc:sldLayoutMk cId="4131110589" sldId="2147483716"/>
          </pc:sldLayoutMkLst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1:53.305" v="136" actId="790"/>
            <ac:spMkLst>
              <pc:docMk/>
              <pc:sldMasterMk cId="3475826612" sldId="2147483705"/>
              <pc:sldLayoutMk cId="4131110589" sldId="214748371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01.079" v="138" actId="790"/>
          <pc:sldLayoutMkLst>
            <pc:docMk/>
            <pc:sldMasterMk cId="3475826612" sldId="2147483705"/>
            <pc:sldLayoutMk cId="1373428286" sldId="2147483717"/>
          </pc:sldLayoutMkLst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52:01.079" v="138" actId="790"/>
            <ac:spMkLst>
              <pc:docMk/>
              <pc:sldMasterMk cId="3475826612" sldId="2147483705"/>
              <pc:sldLayoutMk cId="1373428286" sldId="2147483717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45.870" v="140" actId="790"/>
          <pc:sldLayoutMkLst>
            <pc:docMk/>
            <pc:sldMasterMk cId="3475826612" sldId="2147483705"/>
            <pc:sldLayoutMk cId="2218869794" sldId="2147483718"/>
          </pc:sldLayoutMkLst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2:45.870" v="140" actId="790"/>
            <ac:spMkLst>
              <pc:docMk/>
              <pc:sldMasterMk cId="3475826612" sldId="2147483705"/>
              <pc:sldLayoutMk cId="2218869794" sldId="214748371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50.682" v="142" actId="790"/>
          <pc:sldLayoutMkLst>
            <pc:docMk/>
            <pc:sldMasterMk cId="3475826612" sldId="2147483705"/>
            <pc:sldLayoutMk cId="2122087897" sldId="2147483719"/>
          </pc:sldLayoutMkLst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2:50.682" v="142" actId="790"/>
            <ac:spMkLst>
              <pc:docMk/>
              <pc:sldMasterMk cId="3475826612" sldId="2147483705"/>
              <pc:sldLayoutMk cId="2122087897" sldId="2147483719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54.932" v="144" actId="790"/>
          <pc:sldLayoutMkLst>
            <pc:docMk/>
            <pc:sldMasterMk cId="3475826612" sldId="2147483705"/>
            <pc:sldLayoutMk cId="2124628002" sldId="2147483720"/>
          </pc:sldLayoutMkLst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52:54.932" v="144" actId="790"/>
            <ac:spMkLst>
              <pc:docMk/>
              <pc:sldMasterMk cId="3475826612" sldId="2147483705"/>
              <pc:sldLayoutMk cId="2124628002" sldId="2147483720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2:59.307" v="146" actId="790"/>
          <pc:sldLayoutMkLst>
            <pc:docMk/>
            <pc:sldMasterMk cId="3475826612" sldId="2147483705"/>
            <pc:sldLayoutMk cId="831590654" sldId="2147483721"/>
          </pc:sldLayoutMkLst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2:59.307" v="146" actId="790"/>
            <ac:spMkLst>
              <pc:docMk/>
              <pc:sldMasterMk cId="3475826612" sldId="2147483705"/>
              <pc:sldLayoutMk cId="831590654" sldId="214748372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03.604" v="148" actId="790"/>
          <pc:sldLayoutMkLst>
            <pc:docMk/>
            <pc:sldMasterMk cId="3475826612" sldId="2147483705"/>
            <pc:sldLayoutMk cId="3809886901" sldId="2147483722"/>
          </pc:sldLayoutMkLst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03.604" v="148" actId="790"/>
            <ac:spMkLst>
              <pc:docMk/>
              <pc:sldMasterMk cId="3475826612" sldId="2147483705"/>
              <pc:sldLayoutMk cId="3809886901" sldId="2147483722"/>
              <ac:spMk id="6" creationId="{00000000-0000-0000-0000-000000000000}"/>
            </ac:spMkLst>
          </pc:spChg>
        </pc:sldLayoutChg>
      </pc:sldMasterChg>
      <pc:sldMasterChg chg="modSp mod modSldLayout">
        <pc:chgData name="Fake Test User" userId="SID-0" providerId="Test" clId="FakeClientId" dt="2021-09-08T08:01:39.039" v="185" actId="790"/>
        <pc:sldMasterMkLst>
          <pc:docMk/>
          <pc:sldMasterMk cId="526897659" sldId="2147483723"/>
        </pc:sldMasterMkLst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2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3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4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5" creationId="{00000000-0000-0000-0000-000000000000}"/>
          </ac:spMkLst>
        </pc:spChg>
        <pc:spChg chg="mod">
          <ac:chgData name="Fake Test User" userId="SID-0" providerId="Test" clId="FakeClientId" dt="2021-09-08T07:53:21.057" v="150" actId="790"/>
          <ac:spMkLst>
            <pc:docMk/>
            <pc:sldMasterMk cId="526897659" sldId="2147483723"/>
            <ac:spMk id="6" creationId="{00000000-0000-0000-0000-000000000000}"/>
          </ac:spMkLst>
        </pc:spChg>
        <pc:sldLayoutChg chg="modSp mod">
          <pc:chgData name="Fake Test User" userId="SID-0" providerId="Test" clId="FakeClientId" dt="2021-09-08T07:53:26.027" v="152" actId="790"/>
          <pc:sldLayoutMkLst>
            <pc:docMk/>
            <pc:sldMasterMk cId="526897659" sldId="2147483723"/>
            <pc:sldLayoutMk cId="3588423571" sldId="2147483724"/>
          </pc:sldLayoutMkLst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26.027" v="152" actId="790"/>
            <ac:spMkLst>
              <pc:docMk/>
              <pc:sldMasterMk cId="526897659" sldId="2147483723"/>
              <pc:sldLayoutMk cId="3588423571" sldId="2147483724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34.404" v="154" actId="790"/>
          <pc:sldLayoutMkLst>
            <pc:docMk/>
            <pc:sldMasterMk cId="526897659" sldId="2147483723"/>
            <pc:sldLayoutMk cId="1057999558" sldId="2147483725"/>
          </pc:sldLayoutMkLst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34.404" v="154" actId="790"/>
            <ac:spMkLst>
              <pc:docMk/>
              <pc:sldMasterMk cId="526897659" sldId="2147483723"/>
              <pc:sldLayoutMk cId="1057999558" sldId="2147483725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43.183" v="156" actId="790"/>
          <pc:sldLayoutMkLst>
            <pc:docMk/>
            <pc:sldMasterMk cId="526897659" sldId="2147483723"/>
            <pc:sldLayoutMk cId="251986355" sldId="2147483726"/>
          </pc:sldLayoutMkLst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43.183" v="156" actId="790"/>
            <ac:spMkLst>
              <pc:docMk/>
              <pc:sldMasterMk cId="526897659" sldId="2147483723"/>
              <pc:sldLayoutMk cId="251986355" sldId="2147483726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48.455" v="158" actId="790"/>
          <pc:sldLayoutMkLst>
            <pc:docMk/>
            <pc:sldMasterMk cId="526897659" sldId="2147483723"/>
            <pc:sldLayoutMk cId="400391073" sldId="2147483727"/>
          </pc:sldLayoutMkLst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3:48.455" v="158" actId="790"/>
            <ac:spMkLst>
              <pc:docMk/>
              <pc:sldMasterMk cId="526897659" sldId="2147483723"/>
              <pc:sldLayoutMk cId="400391073" sldId="2147483727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53.061" v="160" actId="790"/>
          <pc:sldLayoutMkLst>
            <pc:docMk/>
            <pc:sldMasterMk cId="526897659" sldId="2147483723"/>
            <pc:sldLayoutMk cId="412925458" sldId="2147483728"/>
          </pc:sldLayoutMkLst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53:53.061" v="160" actId="790"/>
            <ac:spMkLst>
              <pc:docMk/>
              <pc:sldMasterMk cId="526897659" sldId="2147483723"/>
              <pc:sldLayoutMk cId="412925458" sldId="2147483728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3:57.708" v="162" actId="790"/>
          <pc:sldLayoutMkLst>
            <pc:docMk/>
            <pc:sldMasterMk cId="526897659" sldId="2147483723"/>
            <pc:sldLayoutMk cId="2801469155" sldId="2147483729"/>
          </pc:sldLayoutMkLst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3:57.708" v="162" actId="790"/>
            <ac:spMkLst>
              <pc:docMk/>
              <pc:sldMasterMk cId="526897659" sldId="2147483723"/>
              <pc:sldLayoutMk cId="2801469155" sldId="2147483729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02.132" v="164" actId="790"/>
          <pc:sldLayoutMkLst>
            <pc:docMk/>
            <pc:sldMasterMk cId="526897659" sldId="2147483723"/>
            <pc:sldLayoutMk cId="3005378833" sldId="2147483730"/>
          </pc:sldLayoutMkLst>
          <pc:spChg chg="mod">
            <ac:chgData name="Fake Test User" userId="SID-0" providerId="Test" clId="FakeClientId" dt="2021-09-08T07:54:02.132" v="164" actId="790"/>
            <ac:spMkLst>
              <pc:docMk/>
              <pc:sldMasterMk cId="526897659" sldId="2147483723"/>
              <pc:sldLayoutMk cId="3005378833" sldId="214748373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02.132" v="164" actId="790"/>
            <ac:spMkLst>
              <pc:docMk/>
              <pc:sldMasterMk cId="526897659" sldId="2147483723"/>
              <pc:sldLayoutMk cId="3005378833" sldId="214748373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02.132" v="164" actId="790"/>
            <ac:spMkLst>
              <pc:docMk/>
              <pc:sldMasterMk cId="526897659" sldId="2147483723"/>
              <pc:sldLayoutMk cId="3005378833" sldId="2147483730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06.417" v="166" actId="790"/>
          <pc:sldLayoutMkLst>
            <pc:docMk/>
            <pc:sldMasterMk cId="526897659" sldId="2147483723"/>
            <pc:sldLayoutMk cId="3933333917" sldId="2147483731"/>
          </pc:sldLayoutMkLst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06.417" v="166" actId="790"/>
            <ac:spMkLst>
              <pc:docMk/>
              <pc:sldMasterMk cId="526897659" sldId="2147483723"/>
              <pc:sldLayoutMk cId="3933333917" sldId="2147483731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13.579" v="168" actId="790"/>
          <pc:sldLayoutMkLst>
            <pc:docMk/>
            <pc:sldMasterMk cId="526897659" sldId="2147483723"/>
            <pc:sldLayoutMk cId="2612067480" sldId="2147483732"/>
          </pc:sldLayoutMkLst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13.579" v="168" actId="790"/>
            <ac:spMkLst>
              <pc:docMk/>
              <pc:sldMasterMk cId="526897659" sldId="2147483723"/>
              <pc:sldLayoutMk cId="2612067480" sldId="2147483732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18.147" v="170" actId="790"/>
          <pc:sldLayoutMkLst>
            <pc:docMk/>
            <pc:sldMasterMk cId="526897659" sldId="2147483723"/>
            <pc:sldLayoutMk cId="3480607522" sldId="2147483733"/>
          </pc:sldLayoutMkLst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18.147" v="170" actId="790"/>
            <ac:spMkLst>
              <pc:docMk/>
              <pc:sldMasterMk cId="526897659" sldId="2147483723"/>
              <pc:sldLayoutMk cId="3480607522" sldId="214748373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23.312" v="172" actId="790"/>
          <pc:sldLayoutMkLst>
            <pc:docMk/>
            <pc:sldMasterMk cId="526897659" sldId="2147483723"/>
            <pc:sldLayoutMk cId="1874527180" sldId="2147483734"/>
          </pc:sldLayoutMkLst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23.312" v="172" actId="790"/>
            <ac:spMkLst>
              <pc:docMk/>
              <pc:sldMasterMk cId="526897659" sldId="2147483723"/>
              <pc:sldLayoutMk cId="1874527180" sldId="214748373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28.004" v="174" actId="790"/>
          <pc:sldLayoutMkLst>
            <pc:docMk/>
            <pc:sldMasterMk cId="526897659" sldId="2147483723"/>
            <pc:sldLayoutMk cId="1897023079" sldId="2147483735"/>
          </pc:sldLayoutMkLst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16" creationId="{00000000-0000-0000-0000-000000000000}"/>
            </ac:spMkLst>
          </pc:spChg>
          <pc:spChg chg="mod">
            <ac:chgData name="Fake Test User" userId="SID-0" providerId="Test" clId="FakeClientId" dt="2021-09-08T07:54:28.004" v="174" actId="790"/>
            <ac:spMkLst>
              <pc:docMk/>
              <pc:sldMasterMk cId="526897659" sldId="2147483723"/>
              <pc:sldLayoutMk cId="1897023079" sldId="2147483735"/>
              <ac:spMk id="1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32.696" v="176" actId="790"/>
          <pc:sldLayoutMkLst>
            <pc:docMk/>
            <pc:sldMasterMk cId="526897659" sldId="2147483723"/>
            <pc:sldLayoutMk cId="1368646319" sldId="2147483736"/>
          </pc:sldLayoutMkLst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6" creationId="{00000000-0000-0000-0000-000000000000}"/>
            </ac:spMkLst>
          </pc:spChg>
          <pc:spChg chg="mod">
            <ac:chgData name="Fake Test User" userId="SID-0" providerId="Test" clId="FakeClientId" dt="2021-09-08T07:54:32.696" v="176" actId="790"/>
            <ac:spMkLst>
              <pc:docMk/>
              <pc:sldMasterMk cId="526897659" sldId="2147483723"/>
              <pc:sldLayoutMk cId="1368646319" sldId="2147483736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37.043" v="178" actId="790"/>
          <pc:sldLayoutMkLst>
            <pc:docMk/>
            <pc:sldMasterMk cId="526897659" sldId="2147483723"/>
            <pc:sldLayoutMk cId="143517822" sldId="2147483737"/>
          </pc:sldLayoutMkLst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7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8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9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0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1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2" creationId="{00000000-0000-0000-0000-000000000000}"/>
            </ac:spMkLst>
          </pc:spChg>
          <pc:spChg chg="mod">
            <ac:chgData name="Fake Test User" userId="SID-0" providerId="Test" clId="FakeClientId" dt="2021-09-08T07:54:37.043" v="178" actId="790"/>
            <ac:spMkLst>
              <pc:docMk/>
              <pc:sldMasterMk cId="526897659" sldId="2147483723"/>
              <pc:sldLayoutMk cId="143517822" sldId="2147483737"/>
              <ac:spMk id="1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47.470" v="180" actId="790"/>
          <pc:sldLayoutMkLst>
            <pc:docMk/>
            <pc:sldMasterMk cId="526897659" sldId="2147483723"/>
            <pc:sldLayoutMk cId="3591729612" sldId="2147483738"/>
          </pc:sldLayoutMkLst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19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0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1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2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3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4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5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6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27" creationId="{00000000-0000-0000-0000-000000000000}"/>
            </ac:spMkLst>
          </pc:spChg>
          <pc:spChg chg="mod">
            <ac:chgData name="Fake Test User" userId="SID-0" providerId="Test" clId="FakeClientId" dt="2021-09-08T07:54:47.470" v="180" actId="790"/>
            <ac:spMkLst>
              <pc:docMk/>
              <pc:sldMasterMk cId="526897659" sldId="2147483723"/>
              <pc:sldLayoutMk cId="3591729612" sldId="2147483738"/>
              <ac:spMk id="3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7:54:52.173" v="182" actId="790"/>
          <pc:sldLayoutMkLst>
            <pc:docMk/>
            <pc:sldMasterMk cId="526897659" sldId="2147483723"/>
            <pc:sldLayoutMk cId="2649903713" sldId="2147483739"/>
          </pc:sldLayoutMkLst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7:54:52.173" v="182" actId="790"/>
            <ac:spMkLst>
              <pc:docMk/>
              <pc:sldMasterMk cId="526897659" sldId="2147483723"/>
              <pc:sldLayoutMk cId="2649903713" sldId="214748373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9-08T08:01:39.039" v="185" actId="790"/>
          <pc:sldLayoutMkLst>
            <pc:docMk/>
            <pc:sldMasterMk cId="526897659" sldId="2147483723"/>
            <pc:sldLayoutMk cId="2344545944" sldId="2147483740"/>
          </pc:sldLayoutMkLst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2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3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4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5" creationId="{00000000-0000-0000-0000-000000000000}"/>
            </ac:spMkLst>
          </pc:spChg>
          <pc:spChg chg="mod">
            <ac:chgData name="Fake Test User" userId="SID-0" providerId="Test" clId="FakeClientId" dt="2021-09-08T08:01:39.039" v="185" actId="790"/>
            <ac:spMkLst>
              <pc:docMk/>
              <pc:sldMasterMk cId="526897659" sldId="2147483723"/>
              <pc:sldLayoutMk cId="2344545944" sldId="2147483740"/>
              <ac:spMk id="6" creationId="{00000000-0000-0000-0000-000000000000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5D838B-F7D8-47F1-8178-A2D51CAA51AA}" type="doc">
      <dgm:prSet loTypeId="urn:microsoft.com/office/officeart/2005/8/layout/pyramid1" loCatId="pyramid" qsTypeId="urn:microsoft.com/office/officeart/2005/8/quickstyle/simple1" qsCatId="simple" csTypeId="urn:microsoft.com/office/officeart/2005/8/colors/colorful5" csCatId="colorful" phldr="1"/>
      <dgm:spPr/>
    </dgm:pt>
    <dgm:pt modelId="{6F9F8C79-5E3E-4D50-B64A-2FD3C7118937}">
      <dgm:prSet phldrT="[Texto]"/>
      <dgm:spPr/>
      <dgm:t>
        <a:bodyPr/>
        <a:lstStyle/>
        <a:p>
          <a:endParaRPr lang="es-MX" dirty="0"/>
        </a:p>
      </dgm:t>
    </dgm:pt>
    <dgm:pt modelId="{0DD6FD47-4631-4BA6-8B72-B974DBE6E888}" type="parTrans" cxnId="{AB31B21E-1D3F-460E-92D4-E434B6CF565D}">
      <dgm:prSet/>
      <dgm:spPr/>
      <dgm:t>
        <a:bodyPr/>
        <a:lstStyle/>
        <a:p>
          <a:endParaRPr lang="es-MX"/>
        </a:p>
      </dgm:t>
    </dgm:pt>
    <dgm:pt modelId="{8CFDC22E-9FAF-4CAF-ADA1-75E48FCF82B7}" type="sibTrans" cxnId="{AB31B21E-1D3F-460E-92D4-E434B6CF565D}">
      <dgm:prSet/>
      <dgm:spPr/>
      <dgm:t>
        <a:bodyPr/>
        <a:lstStyle/>
        <a:p>
          <a:endParaRPr lang="es-MX"/>
        </a:p>
      </dgm:t>
    </dgm:pt>
    <dgm:pt modelId="{4CD66F5C-486D-4356-9964-77F4C5EDAC44}">
      <dgm:prSet phldrT="[Texto]"/>
      <dgm:spPr/>
      <dgm:t>
        <a:bodyPr/>
        <a:lstStyle/>
        <a:p>
          <a:r>
            <a:rPr lang="es-MX" dirty="0" smtClean="0"/>
            <a:t>Fisiológicas</a:t>
          </a:r>
          <a:endParaRPr lang="es-MX" dirty="0"/>
        </a:p>
      </dgm:t>
    </dgm:pt>
    <dgm:pt modelId="{E53B24CB-1D17-45B4-9040-86D69861AACD}" type="parTrans" cxnId="{E146A68B-AE40-41DA-8788-1E3107634E36}">
      <dgm:prSet/>
      <dgm:spPr/>
      <dgm:t>
        <a:bodyPr/>
        <a:lstStyle/>
        <a:p>
          <a:endParaRPr lang="es-MX"/>
        </a:p>
      </dgm:t>
    </dgm:pt>
    <dgm:pt modelId="{ABB8F44F-11A8-4130-957E-BB98834F1948}" type="sibTrans" cxnId="{E146A68B-AE40-41DA-8788-1E3107634E36}">
      <dgm:prSet/>
      <dgm:spPr/>
      <dgm:t>
        <a:bodyPr/>
        <a:lstStyle/>
        <a:p>
          <a:endParaRPr lang="es-MX"/>
        </a:p>
      </dgm:t>
    </dgm:pt>
    <dgm:pt modelId="{DF6765CC-F3C4-4D2D-8F0E-36D10B59F82A}">
      <dgm:prSet/>
      <dgm:spPr/>
      <dgm:t>
        <a:bodyPr/>
        <a:lstStyle/>
        <a:p>
          <a:r>
            <a:rPr lang="es-MX" dirty="0" smtClean="0"/>
            <a:t>Seguridad</a:t>
          </a:r>
          <a:endParaRPr lang="es-MX" dirty="0"/>
        </a:p>
      </dgm:t>
    </dgm:pt>
    <dgm:pt modelId="{D7EC2B54-DD19-4C05-9503-C7A8C011740B}" type="parTrans" cxnId="{C25DC20A-C4FA-4662-B4F2-33C77B7F4E09}">
      <dgm:prSet/>
      <dgm:spPr/>
      <dgm:t>
        <a:bodyPr/>
        <a:lstStyle/>
        <a:p>
          <a:endParaRPr lang="es-MX"/>
        </a:p>
      </dgm:t>
    </dgm:pt>
    <dgm:pt modelId="{9DEE9864-EFDC-4B5D-9ADE-799B4F23C5DA}" type="sibTrans" cxnId="{C25DC20A-C4FA-4662-B4F2-33C77B7F4E09}">
      <dgm:prSet/>
      <dgm:spPr/>
      <dgm:t>
        <a:bodyPr/>
        <a:lstStyle/>
        <a:p>
          <a:endParaRPr lang="es-MX"/>
        </a:p>
      </dgm:t>
    </dgm:pt>
    <dgm:pt modelId="{3CE20BA3-576A-416A-AC17-85A33A520DF5}">
      <dgm:prSet/>
      <dgm:spPr/>
      <dgm:t>
        <a:bodyPr/>
        <a:lstStyle/>
        <a:p>
          <a:r>
            <a:rPr lang="es-MX" dirty="0" smtClean="0"/>
            <a:t>Sociales</a:t>
          </a:r>
          <a:endParaRPr lang="es-MX" dirty="0"/>
        </a:p>
      </dgm:t>
    </dgm:pt>
    <dgm:pt modelId="{3F9DA671-BE6F-4E9A-8297-BD657CEF8A4E}" type="parTrans" cxnId="{C50749D3-D4CD-4D78-94BF-D9FB307E665E}">
      <dgm:prSet/>
      <dgm:spPr/>
      <dgm:t>
        <a:bodyPr/>
        <a:lstStyle/>
        <a:p>
          <a:endParaRPr lang="es-MX"/>
        </a:p>
      </dgm:t>
    </dgm:pt>
    <dgm:pt modelId="{04931AE0-EEA6-4BB9-8661-DA978AEBB537}" type="sibTrans" cxnId="{C50749D3-D4CD-4D78-94BF-D9FB307E665E}">
      <dgm:prSet/>
      <dgm:spPr/>
      <dgm:t>
        <a:bodyPr/>
        <a:lstStyle/>
        <a:p>
          <a:endParaRPr lang="es-MX"/>
        </a:p>
      </dgm:t>
    </dgm:pt>
    <dgm:pt modelId="{89527245-1D17-4F89-89DA-8ECAE9CAB6E1}">
      <dgm:prSet/>
      <dgm:spPr/>
      <dgm:t>
        <a:bodyPr/>
        <a:lstStyle/>
        <a:p>
          <a:r>
            <a:rPr lang="es-MX" dirty="0" smtClean="0"/>
            <a:t>Autoestima</a:t>
          </a:r>
          <a:endParaRPr lang="es-MX" dirty="0"/>
        </a:p>
      </dgm:t>
    </dgm:pt>
    <dgm:pt modelId="{3E8C37F0-37D6-4D8C-B269-3601F9345E04}" type="parTrans" cxnId="{78F40FF8-43E5-42C5-B2C0-AF8156FCA3F0}">
      <dgm:prSet/>
      <dgm:spPr/>
      <dgm:t>
        <a:bodyPr/>
        <a:lstStyle/>
        <a:p>
          <a:endParaRPr lang="es-MX"/>
        </a:p>
      </dgm:t>
    </dgm:pt>
    <dgm:pt modelId="{7151C8D8-D8C5-469A-B9BC-617C41E880E7}" type="sibTrans" cxnId="{78F40FF8-43E5-42C5-B2C0-AF8156FCA3F0}">
      <dgm:prSet/>
      <dgm:spPr/>
      <dgm:t>
        <a:bodyPr/>
        <a:lstStyle/>
        <a:p>
          <a:endParaRPr lang="es-MX"/>
        </a:p>
      </dgm:t>
    </dgm:pt>
    <dgm:pt modelId="{9EB6D7ED-5834-472B-8CB5-D69CED8E9A2F}">
      <dgm:prSet custT="1"/>
      <dgm:spPr/>
      <dgm:t>
        <a:bodyPr/>
        <a:lstStyle/>
        <a:p>
          <a:r>
            <a:rPr lang="es-MX" sz="2800" dirty="0" smtClean="0"/>
            <a:t>Autorrealización</a:t>
          </a:r>
          <a:endParaRPr lang="es-MX" sz="2800" dirty="0"/>
        </a:p>
      </dgm:t>
    </dgm:pt>
    <dgm:pt modelId="{C24C4114-6295-47BD-8F2F-78FB666C3C19}" type="parTrans" cxnId="{03AAD6ED-1B34-4D7C-9BCF-F97A5EA91528}">
      <dgm:prSet/>
      <dgm:spPr/>
      <dgm:t>
        <a:bodyPr/>
        <a:lstStyle/>
        <a:p>
          <a:endParaRPr lang="es-MX"/>
        </a:p>
      </dgm:t>
    </dgm:pt>
    <dgm:pt modelId="{EB0EF189-E471-48B9-8779-469ECA2742AE}" type="sibTrans" cxnId="{03AAD6ED-1B34-4D7C-9BCF-F97A5EA91528}">
      <dgm:prSet/>
      <dgm:spPr/>
      <dgm:t>
        <a:bodyPr/>
        <a:lstStyle/>
        <a:p>
          <a:endParaRPr lang="es-MX"/>
        </a:p>
      </dgm:t>
    </dgm:pt>
    <dgm:pt modelId="{A0DA26AA-DD8B-4C14-A622-007839641484}" type="pres">
      <dgm:prSet presAssocID="{A75D838B-F7D8-47F1-8178-A2D51CAA51AA}" presName="Name0" presStyleCnt="0">
        <dgm:presLayoutVars>
          <dgm:dir/>
          <dgm:animLvl val="lvl"/>
          <dgm:resizeHandles val="exact"/>
        </dgm:presLayoutVars>
      </dgm:prSet>
      <dgm:spPr/>
    </dgm:pt>
    <dgm:pt modelId="{0BC6D6F6-B68E-4D4F-B256-B30C6FF96285}" type="pres">
      <dgm:prSet presAssocID="{6F9F8C79-5E3E-4D50-B64A-2FD3C7118937}" presName="Name8" presStyleCnt="0"/>
      <dgm:spPr/>
    </dgm:pt>
    <dgm:pt modelId="{34915203-0571-4D3D-BB61-3BA4C49B0BC0}" type="pres">
      <dgm:prSet presAssocID="{6F9F8C79-5E3E-4D50-B64A-2FD3C7118937}" presName="acctBkgd" presStyleLbl="alignAcc1" presStyleIdx="0" presStyleCnt="1"/>
      <dgm:spPr/>
      <dgm:t>
        <a:bodyPr/>
        <a:lstStyle/>
        <a:p>
          <a:endParaRPr lang="es-MX"/>
        </a:p>
      </dgm:t>
    </dgm:pt>
    <dgm:pt modelId="{621D1ECC-4604-4F3F-B8D9-11A63AD30D71}" type="pres">
      <dgm:prSet presAssocID="{6F9F8C79-5E3E-4D50-B64A-2FD3C7118937}" presName="acctTx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A04CCB4-EE54-480E-9ACC-2584EF646D38}" type="pres">
      <dgm:prSet presAssocID="{6F9F8C79-5E3E-4D50-B64A-2FD3C7118937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2AF2D91-7D58-4A6B-921F-FB2670DF1ABE}" type="pres">
      <dgm:prSet presAssocID="{6F9F8C79-5E3E-4D50-B64A-2FD3C711893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E4BD808-F86D-4171-A204-727802E67BAA}" type="pres">
      <dgm:prSet presAssocID="{89527245-1D17-4F89-89DA-8ECAE9CAB6E1}" presName="Name8" presStyleCnt="0"/>
      <dgm:spPr/>
    </dgm:pt>
    <dgm:pt modelId="{3D71D816-16DC-4F01-A0F2-EB22A900C68C}" type="pres">
      <dgm:prSet presAssocID="{89527245-1D17-4F89-89DA-8ECAE9CAB6E1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801D8B6-EA88-4479-A849-D41EF73C08FA}" type="pres">
      <dgm:prSet presAssocID="{89527245-1D17-4F89-89DA-8ECAE9CAB6E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53D4F36-487F-48C4-ABE0-1577F4AFD5EC}" type="pres">
      <dgm:prSet presAssocID="{3CE20BA3-576A-416A-AC17-85A33A520DF5}" presName="Name8" presStyleCnt="0"/>
      <dgm:spPr/>
    </dgm:pt>
    <dgm:pt modelId="{F31A966B-2585-4749-88E3-32D652ABFD2E}" type="pres">
      <dgm:prSet presAssocID="{3CE20BA3-576A-416A-AC17-85A33A520DF5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53772E9-A00A-453A-AB95-D0302FACA482}" type="pres">
      <dgm:prSet presAssocID="{3CE20BA3-576A-416A-AC17-85A33A520DF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E2C74A0-3E93-4C9A-B1FB-F4F624D1AFC7}" type="pres">
      <dgm:prSet presAssocID="{DF6765CC-F3C4-4D2D-8F0E-36D10B59F82A}" presName="Name8" presStyleCnt="0"/>
      <dgm:spPr/>
    </dgm:pt>
    <dgm:pt modelId="{A04D4F09-D7E8-426D-BCC2-F42140B28555}" type="pres">
      <dgm:prSet presAssocID="{DF6765CC-F3C4-4D2D-8F0E-36D10B59F82A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AC72654-550A-4DF5-AD5F-945641541CC9}" type="pres">
      <dgm:prSet presAssocID="{DF6765CC-F3C4-4D2D-8F0E-36D10B59F82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A193F3C-87EB-43FF-8CB5-456B7CE6D2C0}" type="pres">
      <dgm:prSet presAssocID="{4CD66F5C-486D-4356-9964-77F4C5EDAC44}" presName="Name8" presStyleCnt="0"/>
      <dgm:spPr/>
    </dgm:pt>
    <dgm:pt modelId="{9C67F6D6-5918-4567-A3B2-113BA2F94159}" type="pres">
      <dgm:prSet presAssocID="{4CD66F5C-486D-4356-9964-77F4C5EDAC44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3A01952-1954-4E56-B10F-6CA1717FD4AB}" type="pres">
      <dgm:prSet presAssocID="{4CD66F5C-486D-4356-9964-77F4C5EDAC4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77884D6-B6E8-4608-862C-7CC7B921DF79}" type="presOf" srcId="{4CD66F5C-486D-4356-9964-77F4C5EDAC44}" destId="{83A01952-1954-4E56-B10F-6CA1717FD4AB}" srcOrd="1" destOrd="0" presId="urn:microsoft.com/office/officeart/2005/8/layout/pyramid1"/>
    <dgm:cxn modelId="{547F17D3-F769-4436-9EE7-180403A12BCE}" type="presOf" srcId="{89527245-1D17-4F89-89DA-8ECAE9CAB6E1}" destId="{A801D8B6-EA88-4479-A849-D41EF73C08FA}" srcOrd="1" destOrd="0" presId="urn:microsoft.com/office/officeart/2005/8/layout/pyramid1"/>
    <dgm:cxn modelId="{B44A8D8B-AADB-4E4C-A3D2-32724412C8BA}" type="presOf" srcId="{A75D838B-F7D8-47F1-8178-A2D51CAA51AA}" destId="{A0DA26AA-DD8B-4C14-A622-007839641484}" srcOrd="0" destOrd="0" presId="urn:microsoft.com/office/officeart/2005/8/layout/pyramid1"/>
    <dgm:cxn modelId="{C141BC20-C299-498B-9DD1-1EE6B0B04A28}" type="presOf" srcId="{9EB6D7ED-5834-472B-8CB5-D69CED8E9A2F}" destId="{34915203-0571-4D3D-BB61-3BA4C49B0BC0}" srcOrd="0" destOrd="0" presId="urn:microsoft.com/office/officeart/2005/8/layout/pyramid1"/>
    <dgm:cxn modelId="{75D7A499-20EB-479E-8318-1C2D1DF2C356}" type="presOf" srcId="{4CD66F5C-486D-4356-9964-77F4C5EDAC44}" destId="{9C67F6D6-5918-4567-A3B2-113BA2F94159}" srcOrd="0" destOrd="0" presId="urn:microsoft.com/office/officeart/2005/8/layout/pyramid1"/>
    <dgm:cxn modelId="{E146A68B-AE40-41DA-8788-1E3107634E36}" srcId="{A75D838B-F7D8-47F1-8178-A2D51CAA51AA}" destId="{4CD66F5C-486D-4356-9964-77F4C5EDAC44}" srcOrd="4" destOrd="0" parTransId="{E53B24CB-1D17-45B4-9040-86D69861AACD}" sibTransId="{ABB8F44F-11A8-4130-957E-BB98834F1948}"/>
    <dgm:cxn modelId="{AB31B21E-1D3F-460E-92D4-E434B6CF565D}" srcId="{A75D838B-F7D8-47F1-8178-A2D51CAA51AA}" destId="{6F9F8C79-5E3E-4D50-B64A-2FD3C7118937}" srcOrd="0" destOrd="0" parTransId="{0DD6FD47-4631-4BA6-8B72-B974DBE6E888}" sibTransId="{8CFDC22E-9FAF-4CAF-ADA1-75E48FCF82B7}"/>
    <dgm:cxn modelId="{5427896E-80C7-4E71-B7FD-CEA970F59759}" type="presOf" srcId="{DF6765CC-F3C4-4D2D-8F0E-36D10B59F82A}" destId="{A04D4F09-D7E8-426D-BCC2-F42140B28555}" srcOrd="0" destOrd="0" presId="urn:microsoft.com/office/officeart/2005/8/layout/pyramid1"/>
    <dgm:cxn modelId="{1A5EEA8A-E0E9-49E7-AD86-B569E72B2B01}" type="presOf" srcId="{DF6765CC-F3C4-4D2D-8F0E-36D10B59F82A}" destId="{EAC72654-550A-4DF5-AD5F-945641541CC9}" srcOrd="1" destOrd="0" presId="urn:microsoft.com/office/officeart/2005/8/layout/pyramid1"/>
    <dgm:cxn modelId="{13F0668A-CDAE-4663-99B6-066418A7212A}" type="presOf" srcId="{3CE20BA3-576A-416A-AC17-85A33A520DF5}" destId="{F31A966B-2585-4749-88E3-32D652ABFD2E}" srcOrd="0" destOrd="0" presId="urn:microsoft.com/office/officeart/2005/8/layout/pyramid1"/>
    <dgm:cxn modelId="{FD0C6C67-1490-4D55-9CDB-9B30D1C67916}" type="presOf" srcId="{9EB6D7ED-5834-472B-8CB5-D69CED8E9A2F}" destId="{621D1ECC-4604-4F3F-B8D9-11A63AD30D71}" srcOrd="1" destOrd="0" presId="urn:microsoft.com/office/officeart/2005/8/layout/pyramid1"/>
    <dgm:cxn modelId="{78F40FF8-43E5-42C5-B2C0-AF8156FCA3F0}" srcId="{A75D838B-F7D8-47F1-8178-A2D51CAA51AA}" destId="{89527245-1D17-4F89-89DA-8ECAE9CAB6E1}" srcOrd="1" destOrd="0" parTransId="{3E8C37F0-37D6-4D8C-B269-3601F9345E04}" sibTransId="{7151C8D8-D8C5-469A-B9BC-617C41E880E7}"/>
    <dgm:cxn modelId="{4B956E72-7521-48EE-816F-101EE6EF5293}" type="presOf" srcId="{3CE20BA3-576A-416A-AC17-85A33A520DF5}" destId="{153772E9-A00A-453A-AB95-D0302FACA482}" srcOrd="1" destOrd="0" presId="urn:microsoft.com/office/officeart/2005/8/layout/pyramid1"/>
    <dgm:cxn modelId="{94780D94-4A78-4974-9305-45FF2248BFD5}" type="presOf" srcId="{6F9F8C79-5E3E-4D50-B64A-2FD3C7118937}" destId="{D2AF2D91-7D58-4A6B-921F-FB2670DF1ABE}" srcOrd="1" destOrd="0" presId="urn:microsoft.com/office/officeart/2005/8/layout/pyramid1"/>
    <dgm:cxn modelId="{C50749D3-D4CD-4D78-94BF-D9FB307E665E}" srcId="{A75D838B-F7D8-47F1-8178-A2D51CAA51AA}" destId="{3CE20BA3-576A-416A-AC17-85A33A520DF5}" srcOrd="2" destOrd="0" parTransId="{3F9DA671-BE6F-4E9A-8297-BD657CEF8A4E}" sibTransId="{04931AE0-EEA6-4BB9-8661-DA978AEBB537}"/>
    <dgm:cxn modelId="{D0E28D7C-3F39-4E5B-89E5-8590FEBD3DC5}" type="presOf" srcId="{6F9F8C79-5E3E-4D50-B64A-2FD3C7118937}" destId="{BA04CCB4-EE54-480E-9ACC-2584EF646D38}" srcOrd="0" destOrd="0" presId="urn:microsoft.com/office/officeart/2005/8/layout/pyramid1"/>
    <dgm:cxn modelId="{C25DC20A-C4FA-4662-B4F2-33C77B7F4E09}" srcId="{A75D838B-F7D8-47F1-8178-A2D51CAA51AA}" destId="{DF6765CC-F3C4-4D2D-8F0E-36D10B59F82A}" srcOrd="3" destOrd="0" parTransId="{D7EC2B54-DD19-4C05-9503-C7A8C011740B}" sibTransId="{9DEE9864-EFDC-4B5D-9ADE-799B4F23C5DA}"/>
    <dgm:cxn modelId="{CA703E24-A255-4C67-91F4-3A5DC43A0765}" type="presOf" srcId="{89527245-1D17-4F89-89DA-8ECAE9CAB6E1}" destId="{3D71D816-16DC-4F01-A0F2-EB22A900C68C}" srcOrd="0" destOrd="0" presId="urn:microsoft.com/office/officeart/2005/8/layout/pyramid1"/>
    <dgm:cxn modelId="{03AAD6ED-1B34-4D7C-9BCF-F97A5EA91528}" srcId="{6F9F8C79-5E3E-4D50-B64A-2FD3C7118937}" destId="{9EB6D7ED-5834-472B-8CB5-D69CED8E9A2F}" srcOrd="0" destOrd="0" parTransId="{C24C4114-6295-47BD-8F2F-78FB666C3C19}" sibTransId="{EB0EF189-E471-48B9-8779-469ECA2742AE}"/>
    <dgm:cxn modelId="{4B1AEE8D-82FA-4F6C-9708-D82E31B700F3}" type="presParOf" srcId="{A0DA26AA-DD8B-4C14-A622-007839641484}" destId="{0BC6D6F6-B68E-4D4F-B256-B30C6FF96285}" srcOrd="0" destOrd="0" presId="urn:microsoft.com/office/officeart/2005/8/layout/pyramid1"/>
    <dgm:cxn modelId="{1290412B-0543-4A70-B3E1-460EADF7283F}" type="presParOf" srcId="{0BC6D6F6-B68E-4D4F-B256-B30C6FF96285}" destId="{34915203-0571-4D3D-BB61-3BA4C49B0BC0}" srcOrd="0" destOrd="0" presId="urn:microsoft.com/office/officeart/2005/8/layout/pyramid1"/>
    <dgm:cxn modelId="{7903AF96-6376-4C0B-920E-EC037DD944EF}" type="presParOf" srcId="{0BC6D6F6-B68E-4D4F-B256-B30C6FF96285}" destId="{621D1ECC-4604-4F3F-B8D9-11A63AD30D71}" srcOrd="1" destOrd="0" presId="urn:microsoft.com/office/officeart/2005/8/layout/pyramid1"/>
    <dgm:cxn modelId="{9BE32C16-CD94-43BB-AA09-871ED926E1CF}" type="presParOf" srcId="{0BC6D6F6-B68E-4D4F-B256-B30C6FF96285}" destId="{BA04CCB4-EE54-480E-9ACC-2584EF646D38}" srcOrd="2" destOrd="0" presId="urn:microsoft.com/office/officeart/2005/8/layout/pyramid1"/>
    <dgm:cxn modelId="{DBA1BEE4-552F-44D1-9745-57CC428BC748}" type="presParOf" srcId="{0BC6D6F6-B68E-4D4F-B256-B30C6FF96285}" destId="{D2AF2D91-7D58-4A6B-921F-FB2670DF1ABE}" srcOrd="3" destOrd="0" presId="urn:microsoft.com/office/officeart/2005/8/layout/pyramid1"/>
    <dgm:cxn modelId="{B0BF665E-6BA4-4780-95D9-5407F6E98E7A}" type="presParOf" srcId="{A0DA26AA-DD8B-4C14-A622-007839641484}" destId="{CE4BD808-F86D-4171-A204-727802E67BAA}" srcOrd="1" destOrd="0" presId="urn:microsoft.com/office/officeart/2005/8/layout/pyramid1"/>
    <dgm:cxn modelId="{0AC54C0A-AE78-42FC-AF63-D81A5FEFDB7D}" type="presParOf" srcId="{CE4BD808-F86D-4171-A204-727802E67BAA}" destId="{3D71D816-16DC-4F01-A0F2-EB22A900C68C}" srcOrd="0" destOrd="0" presId="urn:microsoft.com/office/officeart/2005/8/layout/pyramid1"/>
    <dgm:cxn modelId="{EA43A8B3-7FB7-4D1E-B6B7-B1E3ACAAC319}" type="presParOf" srcId="{CE4BD808-F86D-4171-A204-727802E67BAA}" destId="{A801D8B6-EA88-4479-A849-D41EF73C08FA}" srcOrd="1" destOrd="0" presId="urn:microsoft.com/office/officeart/2005/8/layout/pyramid1"/>
    <dgm:cxn modelId="{4B47DD90-7C70-4922-859E-1E8327FEBC1F}" type="presParOf" srcId="{A0DA26AA-DD8B-4C14-A622-007839641484}" destId="{053D4F36-487F-48C4-ABE0-1577F4AFD5EC}" srcOrd="2" destOrd="0" presId="urn:microsoft.com/office/officeart/2005/8/layout/pyramid1"/>
    <dgm:cxn modelId="{3D2EA126-1861-4A15-8C1E-941AB9E7CEF0}" type="presParOf" srcId="{053D4F36-487F-48C4-ABE0-1577F4AFD5EC}" destId="{F31A966B-2585-4749-88E3-32D652ABFD2E}" srcOrd="0" destOrd="0" presId="urn:microsoft.com/office/officeart/2005/8/layout/pyramid1"/>
    <dgm:cxn modelId="{0FACCCFD-44F0-4C80-89E0-9989A8DF097A}" type="presParOf" srcId="{053D4F36-487F-48C4-ABE0-1577F4AFD5EC}" destId="{153772E9-A00A-453A-AB95-D0302FACA482}" srcOrd="1" destOrd="0" presId="urn:microsoft.com/office/officeart/2005/8/layout/pyramid1"/>
    <dgm:cxn modelId="{E06B7ED0-5293-493E-ACF0-87923C3CA5CC}" type="presParOf" srcId="{A0DA26AA-DD8B-4C14-A622-007839641484}" destId="{5E2C74A0-3E93-4C9A-B1FB-F4F624D1AFC7}" srcOrd="3" destOrd="0" presId="urn:microsoft.com/office/officeart/2005/8/layout/pyramid1"/>
    <dgm:cxn modelId="{DA5EEA85-A01B-4EE5-BD13-8DF94392488A}" type="presParOf" srcId="{5E2C74A0-3E93-4C9A-B1FB-F4F624D1AFC7}" destId="{A04D4F09-D7E8-426D-BCC2-F42140B28555}" srcOrd="0" destOrd="0" presId="urn:microsoft.com/office/officeart/2005/8/layout/pyramid1"/>
    <dgm:cxn modelId="{F25B1A22-DBE2-416E-B6B3-DC68569506F8}" type="presParOf" srcId="{5E2C74A0-3E93-4C9A-B1FB-F4F624D1AFC7}" destId="{EAC72654-550A-4DF5-AD5F-945641541CC9}" srcOrd="1" destOrd="0" presId="urn:microsoft.com/office/officeart/2005/8/layout/pyramid1"/>
    <dgm:cxn modelId="{1A2D6064-4E37-48BC-9149-9B5A657E3A5B}" type="presParOf" srcId="{A0DA26AA-DD8B-4C14-A622-007839641484}" destId="{5A193F3C-87EB-43FF-8CB5-456B7CE6D2C0}" srcOrd="4" destOrd="0" presId="urn:microsoft.com/office/officeart/2005/8/layout/pyramid1"/>
    <dgm:cxn modelId="{6CCF97C8-AD38-47C4-B4A8-6E60B850BAE1}" type="presParOf" srcId="{5A193F3C-87EB-43FF-8CB5-456B7CE6D2C0}" destId="{9C67F6D6-5918-4567-A3B2-113BA2F94159}" srcOrd="0" destOrd="0" presId="urn:microsoft.com/office/officeart/2005/8/layout/pyramid1"/>
    <dgm:cxn modelId="{5BE24B8F-3424-43B5-9044-E17B8A526906}" type="presParOf" srcId="{5A193F3C-87EB-43FF-8CB5-456B7CE6D2C0}" destId="{83A01952-1954-4E56-B10F-6CA1717FD4AB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18AE81-98C9-4171-B3C8-E3613090541B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F6E61A21-2D32-4816-9498-AC56F71C4D41}">
      <dgm:prSet phldrT="[Texto]"/>
      <dgm:spPr/>
      <dgm:t>
        <a:bodyPr/>
        <a:lstStyle/>
        <a:p>
          <a:r>
            <a:rPr lang="es-MX" dirty="0" smtClean="0"/>
            <a:t>Fisiológicas  </a:t>
          </a:r>
          <a:endParaRPr lang="es-MX" dirty="0"/>
        </a:p>
      </dgm:t>
    </dgm:pt>
    <dgm:pt modelId="{5A126ED9-6D80-4980-9A27-573EA7DD393C}" type="parTrans" cxnId="{24CDCCB2-92FF-49A9-B54B-F3D322B5D03A}">
      <dgm:prSet/>
      <dgm:spPr/>
      <dgm:t>
        <a:bodyPr/>
        <a:lstStyle/>
        <a:p>
          <a:endParaRPr lang="es-MX"/>
        </a:p>
      </dgm:t>
    </dgm:pt>
    <dgm:pt modelId="{F6C78643-C6EE-4C49-BBE7-DA3532E6B686}" type="sibTrans" cxnId="{24CDCCB2-92FF-49A9-B54B-F3D322B5D03A}">
      <dgm:prSet/>
      <dgm:spPr/>
      <dgm:t>
        <a:bodyPr/>
        <a:lstStyle/>
        <a:p>
          <a:endParaRPr lang="es-MX"/>
        </a:p>
      </dgm:t>
    </dgm:pt>
    <dgm:pt modelId="{68B7971D-26C4-41AA-A732-2818396DE7D6}">
      <dgm:prSet phldrT="[Texto]"/>
      <dgm:spPr/>
      <dgm:t>
        <a:bodyPr/>
        <a:lstStyle/>
        <a:p>
          <a:r>
            <a:rPr lang="es-MX" dirty="0" smtClean="0"/>
            <a:t>Seguridad</a:t>
          </a:r>
          <a:endParaRPr lang="es-MX" dirty="0"/>
        </a:p>
      </dgm:t>
    </dgm:pt>
    <dgm:pt modelId="{E54FD30A-7B13-4FFB-B524-1200D7356D04}" type="parTrans" cxnId="{F9270B97-451F-4167-AE6D-20ECEF5A58A8}">
      <dgm:prSet/>
      <dgm:spPr/>
      <dgm:t>
        <a:bodyPr/>
        <a:lstStyle/>
        <a:p>
          <a:endParaRPr lang="es-MX"/>
        </a:p>
      </dgm:t>
    </dgm:pt>
    <dgm:pt modelId="{5EFA6756-4D08-4DA6-8135-CBCB0FDEDF6F}" type="sibTrans" cxnId="{F9270B97-451F-4167-AE6D-20ECEF5A58A8}">
      <dgm:prSet/>
      <dgm:spPr/>
      <dgm:t>
        <a:bodyPr/>
        <a:lstStyle/>
        <a:p>
          <a:endParaRPr lang="es-MX"/>
        </a:p>
      </dgm:t>
    </dgm:pt>
    <dgm:pt modelId="{3D24144A-5453-4183-8D6C-3162D5E66F4C}">
      <dgm:prSet phldrT="[Texto]"/>
      <dgm:spPr/>
      <dgm:t>
        <a:bodyPr/>
        <a:lstStyle/>
        <a:p>
          <a:r>
            <a:rPr lang="es-MX" dirty="0" smtClean="0"/>
            <a:t>Sociales </a:t>
          </a:r>
          <a:endParaRPr lang="es-MX" dirty="0"/>
        </a:p>
      </dgm:t>
    </dgm:pt>
    <dgm:pt modelId="{2B3A6436-9E1E-49DA-A0FA-B5993C3EE86F}" type="parTrans" cxnId="{255EB932-1E06-48AA-8326-D169AAE6C357}">
      <dgm:prSet/>
      <dgm:spPr/>
      <dgm:t>
        <a:bodyPr/>
        <a:lstStyle/>
        <a:p>
          <a:endParaRPr lang="es-MX"/>
        </a:p>
      </dgm:t>
    </dgm:pt>
    <dgm:pt modelId="{B61D4F92-B20A-4241-AF0D-A17246410A2C}" type="sibTrans" cxnId="{255EB932-1E06-48AA-8326-D169AAE6C357}">
      <dgm:prSet/>
      <dgm:spPr/>
      <dgm:t>
        <a:bodyPr/>
        <a:lstStyle/>
        <a:p>
          <a:endParaRPr lang="es-MX"/>
        </a:p>
      </dgm:t>
    </dgm:pt>
    <dgm:pt modelId="{6337CA72-6B00-4DFF-B942-E05FFD834A98}">
      <dgm:prSet/>
      <dgm:spPr/>
      <dgm:t>
        <a:bodyPr/>
        <a:lstStyle/>
        <a:p>
          <a:r>
            <a:rPr lang="es-MX" dirty="0" smtClean="0"/>
            <a:t> Muchos trabajos son altamente demandantes ya sea en lo físico, en lo mental, o en ambos, por eso es bueno proporcionar pausas</a:t>
          </a:r>
          <a:endParaRPr lang="es-MX" dirty="0"/>
        </a:p>
      </dgm:t>
    </dgm:pt>
    <dgm:pt modelId="{1BA6F177-0547-4636-87DF-356F29976E71}" type="parTrans" cxnId="{06309ABA-D9BA-4F6C-BC22-ADFD8B390FE7}">
      <dgm:prSet/>
      <dgm:spPr/>
      <dgm:t>
        <a:bodyPr/>
        <a:lstStyle/>
        <a:p>
          <a:endParaRPr lang="es-MX"/>
        </a:p>
      </dgm:t>
    </dgm:pt>
    <dgm:pt modelId="{5C98C514-D465-41AC-8D6F-F73F3407FCCF}" type="sibTrans" cxnId="{06309ABA-D9BA-4F6C-BC22-ADFD8B390FE7}">
      <dgm:prSet/>
      <dgm:spPr/>
      <dgm:t>
        <a:bodyPr/>
        <a:lstStyle/>
        <a:p>
          <a:endParaRPr lang="es-MX"/>
        </a:p>
      </dgm:t>
    </dgm:pt>
    <dgm:pt modelId="{C7CFF63B-9938-4973-A8FE-CD9F4C4E185F}">
      <dgm:prSet/>
      <dgm:spPr/>
      <dgm:t>
        <a:bodyPr/>
        <a:lstStyle/>
        <a:p>
          <a:r>
            <a:rPr lang="es-MX" dirty="0" smtClean="0"/>
            <a:t>La empresa puede pagar y que cubran las necesidades lógicas y esperables para el nivel de la persona y el puesto, porque, de no hacerlo, la insatisfacción será constante</a:t>
          </a:r>
          <a:endParaRPr lang="es-MX" dirty="0"/>
        </a:p>
      </dgm:t>
    </dgm:pt>
    <dgm:pt modelId="{B851DCFB-1B6E-436A-AC57-96EFF1D3EA6B}" type="parTrans" cxnId="{CC519151-EDC0-491B-B2FD-A0643F8C313B}">
      <dgm:prSet/>
      <dgm:spPr/>
      <dgm:t>
        <a:bodyPr/>
        <a:lstStyle/>
        <a:p>
          <a:endParaRPr lang="es-MX"/>
        </a:p>
      </dgm:t>
    </dgm:pt>
    <dgm:pt modelId="{E7606541-6109-4A49-9A1C-FE9616EBA8BF}" type="sibTrans" cxnId="{CC519151-EDC0-491B-B2FD-A0643F8C313B}">
      <dgm:prSet/>
      <dgm:spPr/>
      <dgm:t>
        <a:bodyPr/>
        <a:lstStyle/>
        <a:p>
          <a:endParaRPr lang="es-MX"/>
        </a:p>
      </dgm:t>
    </dgm:pt>
    <dgm:pt modelId="{5E420C24-C521-4CEA-A361-7750EFB69E48}">
      <dgm:prSet/>
      <dgm:spPr/>
      <dgm:t>
        <a:bodyPr/>
        <a:lstStyle/>
        <a:p>
          <a:r>
            <a:rPr lang="es-MX" dirty="0" smtClean="0"/>
            <a:t>El trabajador se ocupara de asentarse y de disponer de ciertos recursos fijos y de un ambiente laboral seguro y estable.</a:t>
          </a:r>
          <a:endParaRPr lang="es-MX" dirty="0"/>
        </a:p>
      </dgm:t>
    </dgm:pt>
    <dgm:pt modelId="{242B164F-CF47-4C18-8C94-4A568BD221E7}" type="parTrans" cxnId="{5F198C11-17CA-4BAF-B662-A988DE3E95C5}">
      <dgm:prSet/>
      <dgm:spPr/>
      <dgm:t>
        <a:bodyPr/>
        <a:lstStyle/>
        <a:p>
          <a:endParaRPr lang="es-MX"/>
        </a:p>
      </dgm:t>
    </dgm:pt>
    <dgm:pt modelId="{2D1C8C83-A374-4418-B81A-371032456FDB}" type="sibTrans" cxnId="{5F198C11-17CA-4BAF-B662-A988DE3E95C5}">
      <dgm:prSet/>
      <dgm:spPr/>
      <dgm:t>
        <a:bodyPr/>
        <a:lstStyle/>
        <a:p>
          <a:endParaRPr lang="es-MX"/>
        </a:p>
      </dgm:t>
    </dgm:pt>
    <dgm:pt modelId="{04CB7AD2-2D1B-4184-982C-D716F1E4732A}">
      <dgm:prSet/>
      <dgm:spPr/>
      <dgm:t>
        <a:bodyPr/>
        <a:lstStyle/>
        <a:p>
          <a:r>
            <a:rPr lang="es-MX" dirty="0" smtClean="0"/>
            <a:t>La empresa potencia la cooperación entre trabajadores, aumentará el rendimiento y generará un buen clima laboral. </a:t>
          </a:r>
          <a:endParaRPr lang="es-MX" dirty="0"/>
        </a:p>
      </dgm:t>
    </dgm:pt>
    <dgm:pt modelId="{D45F2110-253E-466F-8801-EFBE0DF192F4}" type="parTrans" cxnId="{D1A87723-D4AC-4ABB-B949-F0860BFFDF6D}">
      <dgm:prSet/>
      <dgm:spPr/>
      <dgm:t>
        <a:bodyPr/>
        <a:lstStyle/>
        <a:p>
          <a:endParaRPr lang="es-MX"/>
        </a:p>
      </dgm:t>
    </dgm:pt>
    <dgm:pt modelId="{420DCA1F-18C8-4FFD-91F6-5B0071DC2F13}" type="sibTrans" cxnId="{D1A87723-D4AC-4ABB-B949-F0860BFFDF6D}">
      <dgm:prSet/>
      <dgm:spPr/>
      <dgm:t>
        <a:bodyPr/>
        <a:lstStyle/>
        <a:p>
          <a:endParaRPr lang="es-MX"/>
        </a:p>
      </dgm:t>
    </dgm:pt>
    <dgm:pt modelId="{8BA79CB2-2FE9-4CB4-80FC-1908C0A71E32}">
      <dgm:prSet/>
      <dgm:spPr/>
      <dgm:t>
        <a:bodyPr/>
        <a:lstStyle/>
        <a:p>
          <a:r>
            <a:rPr lang="es-MX" dirty="0" smtClean="0"/>
            <a:t>La comunicación a la hora de gestionar los planes de la empresa es importante; los empleados deben sentirse tenidos en cuenta para fomentar un sentimiento de pertenencia.</a:t>
          </a:r>
          <a:endParaRPr lang="es-MX" dirty="0"/>
        </a:p>
      </dgm:t>
    </dgm:pt>
    <dgm:pt modelId="{012BA812-D9B6-4A4B-9633-A71BD4AF1C5D}" type="parTrans" cxnId="{77D64395-EF98-4B6E-A7CE-02A676A40189}">
      <dgm:prSet/>
      <dgm:spPr/>
      <dgm:t>
        <a:bodyPr/>
        <a:lstStyle/>
        <a:p>
          <a:endParaRPr lang="es-MX"/>
        </a:p>
      </dgm:t>
    </dgm:pt>
    <dgm:pt modelId="{A7F2B215-DF11-4109-9FAB-E240E02DB09B}" type="sibTrans" cxnId="{77D64395-EF98-4B6E-A7CE-02A676A40189}">
      <dgm:prSet/>
      <dgm:spPr/>
      <dgm:t>
        <a:bodyPr/>
        <a:lstStyle/>
        <a:p>
          <a:endParaRPr lang="es-MX"/>
        </a:p>
      </dgm:t>
    </dgm:pt>
    <dgm:pt modelId="{C5A00919-D6EA-4C94-888E-38A3233F67B0}" type="pres">
      <dgm:prSet presAssocID="{9918AE81-98C9-4171-B3C8-E3613090541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2C29FEB5-94B2-4962-ACFC-249433A5A54F}" type="pres">
      <dgm:prSet presAssocID="{F6E61A21-2D32-4816-9498-AC56F71C4D41}" presName="parentLin" presStyleCnt="0"/>
      <dgm:spPr/>
      <dgm:t>
        <a:bodyPr/>
        <a:lstStyle/>
        <a:p>
          <a:endParaRPr lang="es-MX"/>
        </a:p>
      </dgm:t>
    </dgm:pt>
    <dgm:pt modelId="{52B776BB-A189-4E36-B00C-4738B61003CD}" type="pres">
      <dgm:prSet presAssocID="{F6E61A21-2D32-4816-9498-AC56F71C4D41}" presName="parentLeftMargin" presStyleLbl="node1" presStyleIdx="0" presStyleCnt="3"/>
      <dgm:spPr/>
      <dgm:t>
        <a:bodyPr/>
        <a:lstStyle/>
        <a:p>
          <a:endParaRPr lang="es-MX"/>
        </a:p>
      </dgm:t>
    </dgm:pt>
    <dgm:pt modelId="{AB215E8F-7F22-43A4-AF10-031337D06E96}" type="pres">
      <dgm:prSet presAssocID="{F6E61A21-2D32-4816-9498-AC56F71C4D4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F5C91FD-D71A-4C0A-B33B-732B7C5C1256}" type="pres">
      <dgm:prSet presAssocID="{F6E61A21-2D32-4816-9498-AC56F71C4D41}" presName="negativeSpace" presStyleCnt="0"/>
      <dgm:spPr/>
      <dgm:t>
        <a:bodyPr/>
        <a:lstStyle/>
        <a:p>
          <a:endParaRPr lang="es-MX"/>
        </a:p>
      </dgm:t>
    </dgm:pt>
    <dgm:pt modelId="{AC7BBB34-D794-463C-BCE9-0FFC279578F8}" type="pres">
      <dgm:prSet presAssocID="{F6E61A21-2D32-4816-9498-AC56F71C4D41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7DE5E8D-A3C2-4F8B-AC6D-ADA30F119F8E}" type="pres">
      <dgm:prSet presAssocID="{F6C78643-C6EE-4C49-BBE7-DA3532E6B686}" presName="spaceBetweenRectangles" presStyleCnt="0"/>
      <dgm:spPr/>
      <dgm:t>
        <a:bodyPr/>
        <a:lstStyle/>
        <a:p>
          <a:endParaRPr lang="es-MX"/>
        </a:p>
      </dgm:t>
    </dgm:pt>
    <dgm:pt modelId="{BFFA9E11-9B35-41D9-8610-FC1AF28EDCD8}" type="pres">
      <dgm:prSet presAssocID="{68B7971D-26C4-41AA-A732-2818396DE7D6}" presName="parentLin" presStyleCnt="0"/>
      <dgm:spPr/>
      <dgm:t>
        <a:bodyPr/>
        <a:lstStyle/>
        <a:p>
          <a:endParaRPr lang="es-MX"/>
        </a:p>
      </dgm:t>
    </dgm:pt>
    <dgm:pt modelId="{28024C8B-D948-46A4-82BD-B92CA9B4B47B}" type="pres">
      <dgm:prSet presAssocID="{68B7971D-26C4-41AA-A732-2818396DE7D6}" presName="parentLeftMargin" presStyleLbl="node1" presStyleIdx="0" presStyleCnt="3"/>
      <dgm:spPr/>
      <dgm:t>
        <a:bodyPr/>
        <a:lstStyle/>
        <a:p>
          <a:endParaRPr lang="es-MX"/>
        </a:p>
      </dgm:t>
    </dgm:pt>
    <dgm:pt modelId="{1A67D558-12DE-4D56-BB4C-7C5B3EE4E961}" type="pres">
      <dgm:prSet presAssocID="{68B7971D-26C4-41AA-A732-2818396DE7D6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82DFE3F-7A04-41A5-A776-6C831B7D1126}" type="pres">
      <dgm:prSet presAssocID="{68B7971D-26C4-41AA-A732-2818396DE7D6}" presName="negativeSpace" presStyleCnt="0"/>
      <dgm:spPr/>
      <dgm:t>
        <a:bodyPr/>
        <a:lstStyle/>
        <a:p>
          <a:endParaRPr lang="es-MX"/>
        </a:p>
      </dgm:t>
    </dgm:pt>
    <dgm:pt modelId="{409EE9CF-525F-4C47-B06B-DAECA41F71DD}" type="pres">
      <dgm:prSet presAssocID="{68B7971D-26C4-41AA-A732-2818396DE7D6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678EBDA-AEC6-4901-AC75-4CBAB2A7FC40}" type="pres">
      <dgm:prSet presAssocID="{5EFA6756-4D08-4DA6-8135-CBCB0FDEDF6F}" presName="spaceBetweenRectangles" presStyleCnt="0"/>
      <dgm:spPr/>
      <dgm:t>
        <a:bodyPr/>
        <a:lstStyle/>
        <a:p>
          <a:endParaRPr lang="es-MX"/>
        </a:p>
      </dgm:t>
    </dgm:pt>
    <dgm:pt modelId="{CEFD43D5-2B2E-4209-B7B0-687E4970D13B}" type="pres">
      <dgm:prSet presAssocID="{3D24144A-5453-4183-8D6C-3162D5E66F4C}" presName="parentLin" presStyleCnt="0"/>
      <dgm:spPr/>
      <dgm:t>
        <a:bodyPr/>
        <a:lstStyle/>
        <a:p>
          <a:endParaRPr lang="es-MX"/>
        </a:p>
      </dgm:t>
    </dgm:pt>
    <dgm:pt modelId="{85B36D2D-6BED-4EB6-A084-7270AC04A375}" type="pres">
      <dgm:prSet presAssocID="{3D24144A-5453-4183-8D6C-3162D5E66F4C}" presName="parentLeftMargin" presStyleLbl="node1" presStyleIdx="1" presStyleCnt="3"/>
      <dgm:spPr/>
      <dgm:t>
        <a:bodyPr/>
        <a:lstStyle/>
        <a:p>
          <a:endParaRPr lang="es-MX"/>
        </a:p>
      </dgm:t>
    </dgm:pt>
    <dgm:pt modelId="{6D566AA8-77B1-47CE-A5F2-A6EFF79569D0}" type="pres">
      <dgm:prSet presAssocID="{3D24144A-5453-4183-8D6C-3162D5E66F4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6E3AC41-B165-4940-9DD3-A343BC5E5246}" type="pres">
      <dgm:prSet presAssocID="{3D24144A-5453-4183-8D6C-3162D5E66F4C}" presName="negativeSpace" presStyleCnt="0"/>
      <dgm:spPr/>
      <dgm:t>
        <a:bodyPr/>
        <a:lstStyle/>
        <a:p>
          <a:endParaRPr lang="es-MX"/>
        </a:p>
      </dgm:t>
    </dgm:pt>
    <dgm:pt modelId="{A2A292B8-BF31-4181-86C3-B6EDCF56BFC3}" type="pres">
      <dgm:prSet presAssocID="{3D24144A-5453-4183-8D6C-3162D5E66F4C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7B93AA5C-9754-497A-861B-9832677B4B33}" type="presOf" srcId="{9918AE81-98C9-4171-B3C8-E3613090541B}" destId="{C5A00919-D6EA-4C94-888E-38A3233F67B0}" srcOrd="0" destOrd="0" presId="urn:microsoft.com/office/officeart/2005/8/layout/list1"/>
    <dgm:cxn modelId="{D1A87723-D4AC-4ABB-B949-F0860BFFDF6D}" srcId="{3D24144A-5453-4183-8D6C-3162D5E66F4C}" destId="{04CB7AD2-2D1B-4184-982C-D716F1E4732A}" srcOrd="0" destOrd="0" parTransId="{D45F2110-253E-466F-8801-EFBE0DF192F4}" sibTransId="{420DCA1F-18C8-4FFD-91F6-5B0071DC2F13}"/>
    <dgm:cxn modelId="{24CDCCB2-92FF-49A9-B54B-F3D322B5D03A}" srcId="{9918AE81-98C9-4171-B3C8-E3613090541B}" destId="{F6E61A21-2D32-4816-9498-AC56F71C4D41}" srcOrd="0" destOrd="0" parTransId="{5A126ED9-6D80-4980-9A27-573EA7DD393C}" sibTransId="{F6C78643-C6EE-4C49-BBE7-DA3532E6B686}"/>
    <dgm:cxn modelId="{77D64395-EF98-4B6E-A7CE-02A676A40189}" srcId="{3D24144A-5453-4183-8D6C-3162D5E66F4C}" destId="{8BA79CB2-2FE9-4CB4-80FC-1908C0A71E32}" srcOrd="1" destOrd="0" parTransId="{012BA812-D9B6-4A4B-9633-A71BD4AF1C5D}" sibTransId="{A7F2B215-DF11-4109-9FAB-E240E02DB09B}"/>
    <dgm:cxn modelId="{37E53619-9F87-4457-9FAC-5BE2887F7EBE}" type="presOf" srcId="{3D24144A-5453-4183-8D6C-3162D5E66F4C}" destId="{6D566AA8-77B1-47CE-A5F2-A6EFF79569D0}" srcOrd="1" destOrd="0" presId="urn:microsoft.com/office/officeart/2005/8/layout/list1"/>
    <dgm:cxn modelId="{F9270B97-451F-4167-AE6D-20ECEF5A58A8}" srcId="{9918AE81-98C9-4171-B3C8-E3613090541B}" destId="{68B7971D-26C4-41AA-A732-2818396DE7D6}" srcOrd="1" destOrd="0" parTransId="{E54FD30A-7B13-4FFB-B524-1200D7356D04}" sibTransId="{5EFA6756-4D08-4DA6-8135-CBCB0FDEDF6F}"/>
    <dgm:cxn modelId="{5C539B57-803B-44A2-904C-25B0EC3791A4}" type="presOf" srcId="{5E420C24-C521-4CEA-A361-7750EFB69E48}" destId="{409EE9CF-525F-4C47-B06B-DAECA41F71DD}" srcOrd="0" destOrd="0" presId="urn:microsoft.com/office/officeart/2005/8/layout/list1"/>
    <dgm:cxn modelId="{255EB932-1E06-48AA-8326-D169AAE6C357}" srcId="{9918AE81-98C9-4171-B3C8-E3613090541B}" destId="{3D24144A-5453-4183-8D6C-3162D5E66F4C}" srcOrd="2" destOrd="0" parTransId="{2B3A6436-9E1E-49DA-A0FA-B5993C3EE86F}" sibTransId="{B61D4F92-B20A-4241-AF0D-A17246410A2C}"/>
    <dgm:cxn modelId="{06309ABA-D9BA-4F6C-BC22-ADFD8B390FE7}" srcId="{F6E61A21-2D32-4816-9498-AC56F71C4D41}" destId="{6337CA72-6B00-4DFF-B942-E05FFD834A98}" srcOrd="0" destOrd="0" parTransId="{1BA6F177-0547-4636-87DF-356F29976E71}" sibTransId="{5C98C514-D465-41AC-8D6F-F73F3407FCCF}"/>
    <dgm:cxn modelId="{F0CE82DA-FA71-468C-B8B5-3A4CC7A1CB7C}" type="presOf" srcId="{F6E61A21-2D32-4816-9498-AC56F71C4D41}" destId="{AB215E8F-7F22-43A4-AF10-031337D06E96}" srcOrd="1" destOrd="0" presId="urn:microsoft.com/office/officeart/2005/8/layout/list1"/>
    <dgm:cxn modelId="{5F198C11-17CA-4BAF-B662-A988DE3E95C5}" srcId="{68B7971D-26C4-41AA-A732-2818396DE7D6}" destId="{5E420C24-C521-4CEA-A361-7750EFB69E48}" srcOrd="0" destOrd="0" parTransId="{242B164F-CF47-4C18-8C94-4A568BD221E7}" sibTransId="{2D1C8C83-A374-4418-B81A-371032456FDB}"/>
    <dgm:cxn modelId="{F54DA1C1-D3B6-4702-8B53-EF643E14CAB6}" type="presOf" srcId="{3D24144A-5453-4183-8D6C-3162D5E66F4C}" destId="{85B36D2D-6BED-4EB6-A084-7270AC04A375}" srcOrd="0" destOrd="0" presId="urn:microsoft.com/office/officeart/2005/8/layout/list1"/>
    <dgm:cxn modelId="{D803D4E9-BC39-4BAC-9A85-45FCCEAEDBE8}" type="presOf" srcId="{68B7971D-26C4-41AA-A732-2818396DE7D6}" destId="{1A67D558-12DE-4D56-BB4C-7C5B3EE4E961}" srcOrd="1" destOrd="0" presId="urn:microsoft.com/office/officeart/2005/8/layout/list1"/>
    <dgm:cxn modelId="{68CA1A14-9034-4FDB-A374-99C612E47EB6}" type="presOf" srcId="{C7CFF63B-9938-4973-A8FE-CD9F4C4E185F}" destId="{AC7BBB34-D794-463C-BCE9-0FFC279578F8}" srcOrd="0" destOrd="1" presId="urn:microsoft.com/office/officeart/2005/8/layout/list1"/>
    <dgm:cxn modelId="{CC519151-EDC0-491B-B2FD-A0643F8C313B}" srcId="{F6E61A21-2D32-4816-9498-AC56F71C4D41}" destId="{C7CFF63B-9938-4973-A8FE-CD9F4C4E185F}" srcOrd="1" destOrd="0" parTransId="{B851DCFB-1B6E-436A-AC57-96EFF1D3EA6B}" sibTransId="{E7606541-6109-4A49-9A1C-FE9616EBA8BF}"/>
    <dgm:cxn modelId="{F3438930-CF77-4945-9BF4-10B7F862633C}" type="presOf" srcId="{8BA79CB2-2FE9-4CB4-80FC-1908C0A71E32}" destId="{A2A292B8-BF31-4181-86C3-B6EDCF56BFC3}" srcOrd="0" destOrd="1" presId="urn:microsoft.com/office/officeart/2005/8/layout/list1"/>
    <dgm:cxn modelId="{5F75AA96-5921-4D61-BA34-5CC5A25DBCE2}" type="presOf" srcId="{68B7971D-26C4-41AA-A732-2818396DE7D6}" destId="{28024C8B-D948-46A4-82BD-B92CA9B4B47B}" srcOrd="0" destOrd="0" presId="urn:microsoft.com/office/officeart/2005/8/layout/list1"/>
    <dgm:cxn modelId="{063C1DF5-EDB9-4534-9785-EFD93334907E}" type="presOf" srcId="{6337CA72-6B00-4DFF-B942-E05FFD834A98}" destId="{AC7BBB34-D794-463C-BCE9-0FFC279578F8}" srcOrd="0" destOrd="0" presId="urn:microsoft.com/office/officeart/2005/8/layout/list1"/>
    <dgm:cxn modelId="{C3A41F3C-8AA4-4E49-940A-F40E155AD470}" type="presOf" srcId="{F6E61A21-2D32-4816-9498-AC56F71C4D41}" destId="{52B776BB-A189-4E36-B00C-4738B61003CD}" srcOrd="0" destOrd="0" presId="urn:microsoft.com/office/officeart/2005/8/layout/list1"/>
    <dgm:cxn modelId="{F032E570-7F1F-4B20-B4FD-AF3A7B07A7DE}" type="presOf" srcId="{04CB7AD2-2D1B-4184-982C-D716F1E4732A}" destId="{A2A292B8-BF31-4181-86C3-B6EDCF56BFC3}" srcOrd="0" destOrd="0" presId="urn:microsoft.com/office/officeart/2005/8/layout/list1"/>
    <dgm:cxn modelId="{E91F3C19-89A1-463F-A1E6-9DA1D64BBA34}" type="presParOf" srcId="{C5A00919-D6EA-4C94-888E-38A3233F67B0}" destId="{2C29FEB5-94B2-4962-ACFC-249433A5A54F}" srcOrd="0" destOrd="0" presId="urn:microsoft.com/office/officeart/2005/8/layout/list1"/>
    <dgm:cxn modelId="{156B4E96-EAA7-458F-A5E9-4076AE773BC1}" type="presParOf" srcId="{2C29FEB5-94B2-4962-ACFC-249433A5A54F}" destId="{52B776BB-A189-4E36-B00C-4738B61003CD}" srcOrd="0" destOrd="0" presId="urn:microsoft.com/office/officeart/2005/8/layout/list1"/>
    <dgm:cxn modelId="{5519148F-CE59-4496-A13D-27DAC058C72F}" type="presParOf" srcId="{2C29FEB5-94B2-4962-ACFC-249433A5A54F}" destId="{AB215E8F-7F22-43A4-AF10-031337D06E96}" srcOrd="1" destOrd="0" presId="urn:microsoft.com/office/officeart/2005/8/layout/list1"/>
    <dgm:cxn modelId="{88E5BFAD-9F32-452E-A1FC-BC43799FF9F4}" type="presParOf" srcId="{C5A00919-D6EA-4C94-888E-38A3233F67B0}" destId="{BF5C91FD-D71A-4C0A-B33B-732B7C5C1256}" srcOrd="1" destOrd="0" presId="urn:microsoft.com/office/officeart/2005/8/layout/list1"/>
    <dgm:cxn modelId="{1CA0D24A-9B22-4306-8FF8-BAA053B5530B}" type="presParOf" srcId="{C5A00919-D6EA-4C94-888E-38A3233F67B0}" destId="{AC7BBB34-D794-463C-BCE9-0FFC279578F8}" srcOrd="2" destOrd="0" presId="urn:microsoft.com/office/officeart/2005/8/layout/list1"/>
    <dgm:cxn modelId="{CA374917-7984-4E93-B03B-B538850375E1}" type="presParOf" srcId="{C5A00919-D6EA-4C94-888E-38A3233F67B0}" destId="{C7DE5E8D-A3C2-4F8B-AC6D-ADA30F119F8E}" srcOrd="3" destOrd="0" presId="urn:microsoft.com/office/officeart/2005/8/layout/list1"/>
    <dgm:cxn modelId="{61CEBC7E-1EBB-48EB-9AF5-8504C26BEB22}" type="presParOf" srcId="{C5A00919-D6EA-4C94-888E-38A3233F67B0}" destId="{BFFA9E11-9B35-41D9-8610-FC1AF28EDCD8}" srcOrd="4" destOrd="0" presId="urn:microsoft.com/office/officeart/2005/8/layout/list1"/>
    <dgm:cxn modelId="{B2E2A295-27A4-4AEF-AD50-1569DA6F0574}" type="presParOf" srcId="{BFFA9E11-9B35-41D9-8610-FC1AF28EDCD8}" destId="{28024C8B-D948-46A4-82BD-B92CA9B4B47B}" srcOrd="0" destOrd="0" presId="urn:microsoft.com/office/officeart/2005/8/layout/list1"/>
    <dgm:cxn modelId="{0F0CAC32-2B19-4426-9C49-F1C3658CD5CF}" type="presParOf" srcId="{BFFA9E11-9B35-41D9-8610-FC1AF28EDCD8}" destId="{1A67D558-12DE-4D56-BB4C-7C5B3EE4E961}" srcOrd="1" destOrd="0" presId="urn:microsoft.com/office/officeart/2005/8/layout/list1"/>
    <dgm:cxn modelId="{C254EBC8-4914-4112-9344-3723FDD52998}" type="presParOf" srcId="{C5A00919-D6EA-4C94-888E-38A3233F67B0}" destId="{A82DFE3F-7A04-41A5-A776-6C831B7D1126}" srcOrd="5" destOrd="0" presId="urn:microsoft.com/office/officeart/2005/8/layout/list1"/>
    <dgm:cxn modelId="{74733F4B-2C13-48A9-BC18-468DAD4CC1D0}" type="presParOf" srcId="{C5A00919-D6EA-4C94-888E-38A3233F67B0}" destId="{409EE9CF-525F-4C47-B06B-DAECA41F71DD}" srcOrd="6" destOrd="0" presId="urn:microsoft.com/office/officeart/2005/8/layout/list1"/>
    <dgm:cxn modelId="{9AFEAC66-64A9-4A9D-8DD7-A6EB262F3ACF}" type="presParOf" srcId="{C5A00919-D6EA-4C94-888E-38A3233F67B0}" destId="{E678EBDA-AEC6-4901-AC75-4CBAB2A7FC40}" srcOrd="7" destOrd="0" presId="urn:microsoft.com/office/officeart/2005/8/layout/list1"/>
    <dgm:cxn modelId="{3F4A738B-396F-459B-8AE6-23FA426C9536}" type="presParOf" srcId="{C5A00919-D6EA-4C94-888E-38A3233F67B0}" destId="{CEFD43D5-2B2E-4209-B7B0-687E4970D13B}" srcOrd="8" destOrd="0" presId="urn:microsoft.com/office/officeart/2005/8/layout/list1"/>
    <dgm:cxn modelId="{AA7700AC-0CC2-4DDB-AC5F-384A11D7D362}" type="presParOf" srcId="{CEFD43D5-2B2E-4209-B7B0-687E4970D13B}" destId="{85B36D2D-6BED-4EB6-A084-7270AC04A375}" srcOrd="0" destOrd="0" presId="urn:microsoft.com/office/officeart/2005/8/layout/list1"/>
    <dgm:cxn modelId="{F2DF3A3D-D3CD-4400-8726-21521A8E2606}" type="presParOf" srcId="{CEFD43D5-2B2E-4209-B7B0-687E4970D13B}" destId="{6D566AA8-77B1-47CE-A5F2-A6EFF79569D0}" srcOrd="1" destOrd="0" presId="urn:microsoft.com/office/officeart/2005/8/layout/list1"/>
    <dgm:cxn modelId="{A6EF38CB-1D17-44D7-A81C-57CCB34EBA19}" type="presParOf" srcId="{C5A00919-D6EA-4C94-888E-38A3233F67B0}" destId="{56E3AC41-B165-4940-9DD3-A343BC5E5246}" srcOrd="9" destOrd="0" presId="urn:microsoft.com/office/officeart/2005/8/layout/list1"/>
    <dgm:cxn modelId="{EB721062-E23C-424E-941B-26E006E869EA}" type="presParOf" srcId="{C5A00919-D6EA-4C94-888E-38A3233F67B0}" destId="{A2A292B8-BF31-4181-86C3-B6EDCF56BFC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E6093A-BF0A-4AFC-85AF-EF202CADEBCE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8432BEC7-19EA-41BB-B7B6-1EC9BF51DE92}">
      <dgm:prSet phldrT="[Texto]"/>
      <dgm:spPr/>
      <dgm:t>
        <a:bodyPr/>
        <a:lstStyle/>
        <a:p>
          <a:r>
            <a:rPr lang="es-MX" b="0" dirty="0" smtClean="0"/>
            <a:t>Autoestima </a:t>
          </a:r>
          <a:endParaRPr lang="es-MX" b="0" dirty="0"/>
        </a:p>
      </dgm:t>
    </dgm:pt>
    <dgm:pt modelId="{6FE2E4AA-3AD5-4BBF-B77A-46B30E0802C8}" type="parTrans" cxnId="{F64D5244-AE22-46FB-9F87-2DB188463123}">
      <dgm:prSet/>
      <dgm:spPr/>
      <dgm:t>
        <a:bodyPr/>
        <a:lstStyle/>
        <a:p>
          <a:endParaRPr lang="es-MX" b="0"/>
        </a:p>
      </dgm:t>
    </dgm:pt>
    <dgm:pt modelId="{DBFB5B22-EEEF-4B37-BD86-2524F93ADA54}" type="sibTrans" cxnId="{F64D5244-AE22-46FB-9F87-2DB188463123}">
      <dgm:prSet/>
      <dgm:spPr/>
      <dgm:t>
        <a:bodyPr/>
        <a:lstStyle/>
        <a:p>
          <a:endParaRPr lang="es-MX" b="0"/>
        </a:p>
      </dgm:t>
    </dgm:pt>
    <dgm:pt modelId="{BA5C53AE-5BE2-48A8-B7D4-69BFD2C6326B}">
      <dgm:prSet phldrT="[Texto]"/>
      <dgm:spPr/>
      <dgm:t>
        <a:bodyPr/>
        <a:lstStyle/>
        <a:p>
          <a:r>
            <a:rPr lang="es-MX" b="0" dirty="0" smtClean="0"/>
            <a:t>Autorrealización</a:t>
          </a:r>
          <a:endParaRPr lang="es-MX" b="0" dirty="0"/>
        </a:p>
      </dgm:t>
    </dgm:pt>
    <dgm:pt modelId="{E1090360-F50F-4CDC-A9E9-781997481F92}" type="parTrans" cxnId="{2E2FB3E1-ECCA-4F80-AAF0-4A97ABB10E8E}">
      <dgm:prSet/>
      <dgm:spPr/>
      <dgm:t>
        <a:bodyPr/>
        <a:lstStyle/>
        <a:p>
          <a:endParaRPr lang="es-MX" b="0"/>
        </a:p>
      </dgm:t>
    </dgm:pt>
    <dgm:pt modelId="{132A5C7B-043E-42F8-8D45-ABFC8FFCC930}" type="sibTrans" cxnId="{2E2FB3E1-ECCA-4F80-AAF0-4A97ABB10E8E}">
      <dgm:prSet/>
      <dgm:spPr/>
      <dgm:t>
        <a:bodyPr/>
        <a:lstStyle/>
        <a:p>
          <a:endParaRPr lang="es-MX" b="0"/>
        </a:p>
      </dgm:t>
    </dgm:pt>
    <dgm:pt modelId="{627B6AFE-5CBC-43C8-B0A7-FCF3F40F9EDE}">
      <dgm:prSet/>
      <dgm:spPr/>
      <dgm:t>
        <a:bodyPr/>
        <a:lstStyle/>
        <a:p>
          <a:r>
            <a:rPr lang="es-MX" b="0" dirty="0" smtClean="0"/>
            <a:t>El trabajador desarrollará nuevas motivaciones y buscará ser exitoso en su trabajo; reconocimiento de su labor</a:t>
          </a:r>
          <a:endParaRPr lang="es-MX" b="0" dirty="0"/>
        </a:p>
      </dgm:t>
    </dgm:pt>
    <dgm:pt modelId="{2A63676C-0687-44A0-A657-DE765990947F}" type="parTrans" cxnId="{BB9EA7D8-22B3-4AE7-B6DD-45D94D4F1316}">
      <dgm:prSet/>
      <dgm:spPr/>
      <dgm:t>
        <a:bodyPr/>
        <a:lstStyle/>
        <a:p>
          <a:endParaRPr lang="es-MX" b="0"/>
        </a:p>
      </dgm:t>
    </dgm:pt>
    <dgm:pt modelId="{DDFD0488-06E2-494A-83DF-509DE6089963}" type="sibTrans" cxnId="{BB9EA7D8-22B3-4AE7-B6DD-45D94D4F1316}">
      <dgm:prSet/>
      <dgm:spPr/>
      <dgm:t>
        <a:bodyPr/>
        <a:lstStyle/>
        <a:p>
          <a:endParaRPr lang="es-MX" b="0"/>
        </a:p>
      </dgm:t>
    </dgm:pt>
    <dgm:pt modelId="{988C5758-E204-4B58-BF6B-54B1AC95283D}">
      <dgm:prSet/>
      <dgm:spPr/>
      <dgm:t>
        <a:bodyPr/>
        <a:lstStyle/>
        <a:p>
          <a:r>
            <a:rPr lang="es-MX" b="0" dirty="0" smtClean="0"/>
            <a:t>La empresa, consciente de que el empleado puede promover y crear ideas para mejorar el negocio, le proporcionará la situación adecuada, liberando el potencial del trabajador</a:t>
          </a:r>
          <a:endParaRPr lang="es-MX" b="0" dirty="0"/>
        </a:p>
      </dgm:t>
    </dgm:pt>
    <dgm:pt modelId="{91123E73-5B77-4687-B696-6E725C1269BF}" type="parTrans" cxnId="{1F6145D6-F69C-4F2D-A3C1-0C09046489B1}">
      <dgm:prSet/>
      <dgm:spPr/>
      <dgm:t>
        <a:bodyPr/>
        <a:lstStyle/>
        <a:p>
          <a:endParaRPr lang="es-MX" b="0"/>
        </a:p>
      </dgm:t>
    </dgm:pt>
    <dgm:pt modelId="{3FC1BF7A-F8FF-4716-BB1A-B2FF137450ED}" type="sibTrans" cxnId="{1F6145D6-F69C-4F2D-A3C1-0C09046489B1}">
      <dgm:prSet/>
      <dgm:spPr/>
      <dgm:t>
        <a:bodyPr/>
        <a:lstStyle/>
        <a:p>
          <a:endParaRPr lang="es-MX" b="0"/>
        </a:p>
      </dgm:t>
    </dgm:pt>
    <dgm:pt modelId="{A5B99AEF-341F-4F28-B91A-5588982D41D9}" type="pres">
      <dgm:prSet presAssocID="{5FE6093A-BF0A-4AFC-85AF-EF202CADEBC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B88C2F4B-9206-4FBE-93A0-68F080353025}" type="pres">
      <dgm:prSet presAssocID="{8432BEC7-19EA-41BB-B7B6-1EC9BF51DE92}" presName="parentLin" presStyleCnt="0"/>
      <dgm:spPr/>
      <dgm:t>
        <a:bodyPr/>
        <a:lstStyle/>
        <a:p>
          <a:endParaRPr lang="es-MX"/>
        </a:p>
      </dgm:t>
    </dgm:pt>
    <dgm:pt modelId="{362056F7-40E9-43E7-96CB-E6B3A89B5496}" type="pres">
      <dgm:prSet presAssocID="{8432BEC7-19EA-41BB-B7B6-1EC9BF51DE92}" presName="parentLeftMargin" presStyleLbl="node1" presStyleIdx="0" presStyleCnt="2"/>
      <dgm:spPr/>
      <dgm:t>
        <a:bodyPr/>
        <a:lstStyle/>
        <a:p>
          <a:endParaRPr lang="es-MX"/>
        </a:p>
      </dgm:t>
    </dgm:pt>
    <dgm:pt modelId="{AEE4961C-1219-4919-B997-C16D9B6EAD3A}" type="pres">
      <dgm:prSet presAssocID="{8432BEC7-19EA-41BB-B7B6-1EC9BF51DE9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458FB54-2165-4386-AB70-5D8CD5763DD1}" type="pres">
      <dgm:prSet presAssocID="{8432BEC7-19EA-41BB-B7B6-1EC9BF51DE92}" presName="negativeSpace" presStyleCnt="0"/>
      <dgm:spPr/>
      <dgm:t>
        <a:bodyPr/>
        <a:lstStyle/>
        <a:p>
          <a:endParaRPr lang="es-MX"/>
        </a:p>
      </dgm:t>
    </dgm:pt>
    <dgm:pt modelId="{0ED88111-D096-4767-83CA-F0D0EE01A582}" type="pres">
      <dgm:prSet presAssocID="{8432BEC7-19EA-41BB-B7B6-1EC9BF51DE92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3A92D33-B363-464B-A710-633D6B6BE28E}" type="pres">
      <dgm:prSet presAssocID="{DBFB5B22-EEEF-4B37-BD86-2524F93ADA54}" presName="spaceBetweenRectangles" presStyleCnt="0"/>
      <dgm:spPr/>
      <dgm:t>
        <a:bodyPr/>
        <a:lstStyle/>
        <a:p>
          <a:endParaRPr lang="es-MX"/>
        </a:p>
      </dgm:t>
    </dgm:pt>
    <dgm:pt modelId="{E79CC102-BE2F-4E84-99D9-CC2E1ACB2CFC}" type="pres">
      <dgm:prSet presAssocID="{BA5C53AE-5BE2-48A8-B7D4-69BFD2C6326B}" presName="parentLin" presStyleCnt="0"/>
      <dgm:spPr/>
      <dgm:t>
        <a:bodyPr/>
        <a:lstStyle/>
        <a:p>
          <a:endParaRPr lang="es-MX"/>
        </a:p>
      </dgm:t>
    </dgm:pt>
    <dgm:pt modelId="{AA785D7E-B8CB-49EF-ABBA-CF765E2C4822}" type="pres">
      <dgm:prSet presAssocID="{BA5C53AE-5BE2-48A8-B7D4-69BFD2C6326B}" presName="parentLeftMargin" presStyleLbl="node1" presStyleIdx="0" presStyleCnt="2"/>
      <dgm:spPr/>
      <dgm:t>
        <a:bodyPr/>
        <a:lstStyle/>
        <a:p>
          <a:endParaRPr lang="es-MX"/>
        </a:p>
      </dgm:t>
    </dgm:pt>
    <dgm:pt modelId="{2D4A8E21-29CF-418B-A196-D42BA75EA253}" type="pres">
      <dgm:prSet presAssocID="{BA5C53AE-5BE2-48A8-B7D4-69BFD2C6326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DD239F9-2246-4A17-BE53-5ADF9F20D0D5}" type="pres">
      <dgm:prSet presAssocID="{BA5C53AE-5BE2-48A8-B7D4-69BFD2C6326B}" presName="negativeSpace" presStyleCnt="0"/>
      <dgm:spPr/>
      <dgm:t>
        <a:bodyPr/>
        <a:lstStyle/>
        <a:p>
          <a:endParaRPr lang="es-MX"/>
        </a:p>
      </dgm:t>
    </dgm:pt>
    <dgm:pt modelId="{5F095B97-735F-4E7B-92A1-942B3C0C4755}" type="pres">
      <dgm:prSet presAssocID="{BA5C53AE-5BE2-48A8-B7D4-69BFD2C6326B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F6145D6-F69C-4F2D-A3C1-0C09046489B1}" srcId="{BA5C53AE-5BE2-48A8-B7D4-69BFD2C6326B}" destId="{988C5758-E204-4B58-BF6B-54B1AC95283D}" srcOrd="0" destOrd="0" parTransId="{91123E73-5B77-4687-B696-6E725C1269BF}" sibTransId="{3FC1BF7A-F8FF-4716-BB1A-B2FF137450ED}"/>
    <dgm:cxn modelId="{A9C9F9EC-5534-4D61-B413-C51EB957358A}" type="presOf" srcId="{988C5758-E204-4B58-BF6B-54B1AC95283D}" destId="{5F095B97-735F-4E7B-92A1-942B3C0C4755}" srcOrd="0" destOrd="0" presId="urn:microsoft.com/office/officeart/2005/8/layout/list1"/>
    <dgm:cxn modelId="{BB9EA7D8-22B3-4AE7-B6DD-45D94D4F1316}" srcId="{8432BEC7-19EA-41BB-B7B6-1EC9BF51DE92}" destId="{627B6AFE-5CBC-43C8-B0A7-FCF3F40F9EDE}" srcOrd="0" destOrd="0" parTransId="{2A63676C-0687-44A0-A657-DE765990947F}" sibTransId="{DDFD0488-06E2-494A-83DF-509DE6089963}"/>
    <dgm:cxn modelId="{F64D5244-AE22-46FB-9F87-2DB188463123}" srcId="{5FE6093A-BF0A-4AFC-85AF-EF202CADEBCE}" destId="{8432BEC7-19EA-41BB-B7B6-1EC9BF51DE92}" srcOrd="0" destOrd="0" parTransId="{6FE2E4AA-3AD5-4BBF-B77A-46B30E0802C8}" sibTransId="{DBFB5B22-EEEF-4B37-BD86-2524F93ADA54}"/>
    <dgm:cxn modelId="{4AAAC236-99A6-465F-B643-42359882C675}" type="presOf" srcId="{627B6AFE-5CBC-43C8-B0A7-FCF3F40F9EDE}" destId="{0ED88111-D096-4767-83CA-F0D0EE01A582}" srcOrd="0" destOrd="0" presId="urn:microsoft.com/office/officeart/2005/8/layout/list1"/>
    <dgm:cxn modelId="{2F3E8F2D-2E0F-41D7-BC03-1401E11D62BC}" type="presOf" srcId="{8432BEC7-19EA-41BB-B7B6-1EC9BF51DE92}" destId="{362056F7-40E9-43E7-96CB-E6B3A89B5496}" srcOrd="0" destOrd="0" presId="urn:microsoft.com/office/officeart/2005/8/layout/list1"/>
    <dgm:cxn modelId="{DE13F56E-EA07-424A-8BD8-40D2E874B64D}" type="presOf" srcId="{BA5C53AE-5BE2-48A8-B7D4-69BFD2C6326B}" destId="{2D4A8E21-29CF-418B-A196-D42BA75EA253}" srcOrd="1" destOrd="0" presId="urn:microsoft.com/office/officeart/2005/8/layout/list1"/>
    <dgm:cxn modelId="{2E2FB3E1-ECCA-4F80-AAF0-4A97ABB10E8E}" srcId="{5FE6093A-BF0A-4AFC-85AF-EF202CADEBCE}" destId="{BA5C53AE-5BE2-48A8-B7D4-69BFD2C6326B}" srcOrd="1" destOrd="0" parTransId="{E1090360-F50F-4CDC-A9E9-781997481F92}" sibTransId="{132A5C7B-043E-42F8-8D45-ABFC8FFCC930}"/>
    <dgm:cxn modelId="{9DE36745-7740-4312-A9AE-B84D595EAC91}" type="presOf" srcId="{5FE6093A-BF0A-4AFC-85AF-EF202CADEBCE}" destId="{A5B99AEF-341F-4F28-B91A-5588982D41D9}" srcOrd="0" destOrd="0" presId="urn:microsoft.com/office/officeart/2005/8/layout/list1"/>
    <dgm:cxn modelId="{0375A084-8F2F-47B2-857C-A5BF68DF88DC}" type="presOf" srcId="{8432BEC7-19EA-41BB-B7B6-1EC9BF51DE92}" destId="{AEE4961C-1219-4919-B997-C16D9B6EAD3A}" srcOrd="1" destOrd="0" presId="urn:microsoft.com/office/officeart/2005/8/layout/list1"/>
    <dgm:cxn modelId="{99B94034-2CEF-4BAC-A949-5E62909A9793}" type="presOf" srcId="{BA5C53AE-5BE2-48A8-B7D4-69BFD2C6326B}" destId="{AA785D7E-B8CB-49EF-ABBA-CF765E2C4822}" srcOrd="0" destOrd="0" presId="urn:microsoft.com/office/officeart/2005/8/layout/list1"/>
    <dgm:cxn modelId="{2218878B-6E99-425B-B20B-8C2EDCE4E208}" type="presParOf" srcId="{A5B99AEF-341F-4F28-B91A-5588982D41D9}" destId="{B88C2F4B-9206-4FBE-93A0-68F080353025}" srcOrd="0" destOrd="0" presId="urn:microsoft.com/office/officeart/2005/8/layout/list1"/>
    <dgm:cxn modelId="{193BE5DF-18AD-41F4-B8AE-71305BC737CC}" type="presParOf" srcId="{B88C2F4B-9206-4FBE-93A0-68F080353025}" destId="{362056F7-40E9-43E7-96CB-E6B3A89B5496}" srcOrd="0" destOrd="0" presId="urn:microsoft.com/office/officeart/2005/8/layout/list1"/>
    <dgm:cxn modelId="{8FCED6E4-BF56-421B-9308-8EAF3F2E9EEA}" type="presParOf" srcId="{B88C2F4B-9206-4FBE-93A0-68F080353025}" destId="{AEE4961C-1219-4919-B997-C16D9B6EAD3A}" srcOrd="1" destOrd="0" presId="urn:microsoft.com/office/officeart/2005/8/layout/list1"/>
    <dgm:cxn modelId="{03D7286B-DEC0-458B-BCEE-7D5643209F4D}" type="presParOf" srcId="{A5B99AEF-341F-4F28-B91A-5588982D41D9}" destId="{D458FB54-2165-4386-AB70-5D8CD5763DD1}" srcOrd="1" destOrd="0" presId="urn:microsoft.com/office/officeart/2005/8/layout/list1"/>
    <dgm:cxn modelId="{D36D175C-5BCC-4436-A75D-A38FD07B5094}" type="presParOf" srcId="{A5B99AEF-341F-4F28-B91A-5588982D41D9}" destId="{0ED88111-D096-4767-83CA-F0D0EE01A582}" srcOrd="2" destOrd="0" presId="urn:microsoft.com/office/officeart/2005/8/layout/list1"/>
    <dgm:cxn modelId="{C006DB98-5F85-4CC0-B421-87040DBA8F6C}" type="presParOf" srcId="{A5B99AEF-341F-4F28-B91A-5588982D41D9}" destId="{03A92D33-B363-464B-A710-633D6B6BE28E}" srcOrd="3" destOrd="0" presId="urn:microsoft.com/office/officeart/2005/8/layout/list1"/>
    <dgm:cxn modelId="{1039E170-3966-4CC7-99A1-48DFC2D7B911}" type="presParOf" srcId="{A5B99AEF-341F-4F28-B91A-5588982D41D9}" destId="{E79CC102-BE2F-4E84-99D9-CC2E1ACB2CFC}" srcOrd="4" destOrd="0" presId="urn:microsoft.com/office/officeart/2005/8/layout/list1"/>
    <dgm:cxn modelId="{9B1E0FE0-2007-446A-AC84-C0CE816129B6}" type="presParOf" srcId="{E79CC102-BE2F-4E84-99D9-CC2E1ACB2CFC}" destId="{AA785D7E-B8CB-49EF-ABBA-CF765E2C4822}" srcOrd="0" destOrd="0" presId="urn:microsoft.com/office/officeart/2005/8/layout/list1"/>
    <dgm:cxn modelId="{328625E3-03A1-483A-BC56-42092131B670}" type="presParOf" srcId="{E79CC102-BE2F-4E84-99D9-CC2E1ACB2CFC}" destId="{2D4A8E21-29CF-418B-A196-D42BA75EA253}" srcOrd="1" destOrd="0" presId="urn:microsoft.com/office/officeart/2005/8/layout/list1"/>
    <dgm:cxn modelId="{6464EA20-77B7-4621-9C64-B8E3C4262C64}" type="presParOf" srcId="{A5B99AEF-341F-4F28-B91A-5588982D41D9}" destId="{6DD239F9-2246-4A17-BE53-5ADF9F20D0D5}" srcOrd="5" destOrd="0" presId="urn:microsoft.com/office/officeart/2005/8/layout/list1"/>
    <dgm:cxn modelId="{6E4118AF-6BDF-412A-BF7D-05C33212AE35}" type="presParOf" srcId="{A5B99AEF-341F-4F28-B91A-5588982D41D9}" destId="{5F095B97-735F-4E7B-92A1-942B3C0C4755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915203-0571-4D3D-BB61-3BA4C49B0BC0}">
      <dsp:nvSpPr>
        <dsp:cNvPr id="0" name=""/>
        <dsp:cNvSpPr/>
      </dsp:nvSpPr>
      <dsp:spPr>
        <a:xfrm rot="10800000">
          <a:off x="2892055" y="0"/>
          <a:ext cx="5613990" cy="860833"/>
        </a:xfrm>
        <a:prstGeom prst="nonIsoscelesTrapezoid">
          <a:avLst>
            <a:gd name="adj1" fmla="val 0"/>
            <a:gd name="adj2" fmla="val 67192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800" kern="1200" dirty="0" smtClean="0"/>
            <a:t>Autorrealización</a:t>
          </a:r>
          <a:endParaRPr lang="es-MX" sz="2800" kern="1200" dirty="0"/>
        </a:p>
      </dsp:txBody>
      <dsp:txXfrm rot="10800000">
        <a:off x="3470466" y="0"/>
        <a:ext cx="5035579" cy="860833"/>
      </dsp:txXfrm>
    </dsp:sp>
    <dsp:sp modelId="{BA04CCB4-EE54-480E-9ACC-2584EF646D38}">
      <dsp:nvSpPr>
        <dsp:cNvPr id="0" name=""/>
        <dsp:cNvSpPr/>
      </dsp:nvSpPr>
      <dsp:spPr>
        <a:xfrm>
          <a:off x="2313644" y="0"/>
          <a:ext cx="1156822" cy="860833"/>
        </a:xfrm>
        <a:prstGeom prst="trapezoid">
          <a:avLst>
            <a:gd name="adj" fmla="val 6719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200" kern="1200" dirty="0"/>
        </a:p>
      </dsp:txBody>
      <dsp:txXfrm>
        <a:off x="2313644" y="0"/>
        <a:ext cx="1156822" cy="860833"/>
      </dsp:txXfrm>
    </dsp:sp>
    <dsp:sp modelId="{3D71D816-16DC-4F01-A0F2-EB22A900C68C}">
      <dsp:nvSpPr>
        <dsp:cNvPr id="0" name=""/>
        <dsp:cNvSpPr/>
      </dsp:nvSpPr>
      <dsp:spPr>
        <a:xfrm>
          <a:off x="1735233" y="860833"/>
          <a:ext cx="2313644" cy="860833"/>
        </a:xfrm>
        <a:prstGeom prst="trapezoid">
          <a:avLst>
            <a:gd name="adj" fmla="val 67192"/>
          </a:avLst>
        </a:prstGeom>
        <a:solidFill>
          <a:schemeClr val="accent5">
            <a:hueOff val="1328264"/>
            <a:satOff val="-571"/>
            <a:lumOff val="-264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Autoestima</a:t>
          </a:r>
          <a:endParaRPr lang="es-MX" sz="2200" kern="1200" dirty="0"/>
        </a:p>
      </dsp:txBody>
      <dsp:txXfrm>
        <a:off x="2140121" y="860833"/>
        <a:ext cx="1503868" cy="860833"/>
      </dsp:txXfrm>
    </dsp:sp>
    <dsp:sp modelId="{F31A966B-2585-4749-88E3-32D652ABFD2E}">
      <dsp:nvSpPr>
        <dsp:cNvPr id="0" name=""/>
        <dsp:cNvSpPr/>
      </dsp:nvSpPr>
      <dsp:spPr>
        <a:xfrm>
          <a:off x="1156822" y="1721666"/>
          <a:ext cx="3470466" cy="860833"/>
        </a:xfrm>
        <a:prstGeom prst="trapezoid">
          <a:avLst>
            <a:gd name="adj" fmla="val 67192"/>
          </a:avLst>
        </a:prstGeom>
        <a:solidFill>
          <a:schemeClr val="accent5">
            <a:hueOff val="2656527"/>
            <a:satOff val="-1142"/>
            <a:lumOff val="-5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Sociales</a:t>
          </a:r>
          <a:endParaRPr lang="es-MX" sz="2200" kern="1200" dirty="0"/>
        </a:p>
      </dsp:txBody>
      <dsp:txXfrm>
        <a:off x="1764153" y="1721666"/>
        <a:ext cx="2255803" cy="860833"/>
      </dsp:txXfrm>
    </dsp:sp>
    <dsp:sp modelId="{A04D4F09-D7E8-426D-BCC2-F42140B28555}">
      <dsp:nvSpPr>
        <dsp:cNvPr id="0" name=""/>
        <dsp:cNvSpPr/>
      </dsp:nvSpPr>
      <dsp:spPr>
        <a:xfrm>
          <a:off x="578411" y="2582500"/>
          <a:ext cx="4627289" cy="860833"/>
        </a:xfrm>
        <a:prstGeom prst="trapezoid">
          <a:avLst>
            <a:gd name="adj" fmla="val 67192"/>
          </a:avLst>
        </a:prstGeom>
        <a:solidFill>
          <a:schemeClr val="accent5">
            <a:hueOff val="3984791"/>
            <a:satOff val="-1713"/>
            <a:lumOff val="-7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Seguridad</a:t>
          </a:r>
          <a:endParaRPr lang="es-MX" sz="2200" kern="1200" dirty="0"/>
        </a:p>
      </dsp:txBody>
      <dsp:txXfrm>
        <a:off x="1388186" y="2582500"/>
        <a:ext cx="3007737" cy="860833"/>
      </dsp:txXfrm>
    </dsp:sp>
    <dsp:sp modelId="{9C67F6D6-5918-4567-A3B2-113BA2F94159}">
      <dsp:nvSpPr>
        <dsp:cNvPr id="0" name=""/>
        <dsp:cNvSpPr/>
      </dsp:nvSpPr>
      <dsp:spPr>
        <a:xfrm>
          <a:off x="0" y="3443333"/>
          <a:ext cx="5784111" cy="860833"/>
        </a:xfrm>
        <a:prstGeom prst="trapezoid">
          <a:avLst>
            <a:gd name="adj" fmla="val 67192"/>
          </a:avLst>
        </a:prstGeom>
        <a:solidFill>
          <a:schemeClr val="accent5">
            <a:hueOff val="5313054"/>
            <a:satOff val="-2284"/>
            <a:lumOff val="-10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200" kern="1200" dirty="0" smtClean="0"/>
            <a:t>Fisiológicas</a:t>
          </a:r>
          <a:endParaRPr lang="es-MX" sz="2200" kern="1200" dirty="0"/>
        </a:p>
      </dsp:txBody>
      <dsp:txXfrm>
        <a:off x="1012219" y="3443333"/>
        <a:ext cx="3759672" cy="8608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7BBB34-D794-463C-BCE9-0FFC279578F8}">
      <dsp:nvSpPr>
        <dsp:cNvPr id="0" name=""/>
        <dsp:cNvSpPr/>
      </dsp:nvSpPr>
      <dsp:spPr>
        <a:xfrm>
          <a:off x="0" y="334455"/>
          <a:ext cx="11915553" cy="2050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779" tIns="437388" rIns="924779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100" kern="1200" dirty="0" smtClean="0"/>
            <a:t> Muchos trabajos son altamente demandantes ya sea en lo físico, en lo mental, o en ambos, por eso es bueno proporcionar pausas</a:t>
          </a:r>
          <a:endParaRPr lang="es-MX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100" kern="1200" dirty="0" smtClean="0"/>
            <a:t>La empresa puede pagar y que cubran las necesidades lógicas y esperables para el nivel de la persona y el puesto, porque, de no hacerlo, la insatisfacción será constante</a:t>
          </a:r>
          <a:endParaRPr lang="es-MX" sz="2100" kern="1200" dirty="0"/>
        </a:p>
      </dsp:txBody>
      <dsp:txXfrm>
        <a:off x="0" y="334455"/>
        <a:ext cx="11915553" cy="2050650"/>
      </dsp:txXfrm>
    </dsp:sp>
    <dsp:sp modelId="{AB215E8F-7F22-43A4-AF10-031337D06E96}">
      <dsp:nvSpPr>
        <dsp:cNvPr id="0" name=""/>
        <dsp:cNvSpPr/>
      </dsp:nvSpPr>
      <dsp:spPr>
        <a:xfrm>
          <a:off x="595777" y="24495"/>
          <a:ext cx="8340887" cy="6199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5266" tIns="0" rIns="315266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Fisiológicas  </a:t>
          </a:r>
          <a:endParaRPr lang="es-MX" sz="2100" kern="1200" dirty="0"/>
        </a:p>
      </dsp:txBody>
      <dsp:txXfrm>
        <a:off x="626039" y="54757"/>
        <a:ext cx="8280363" cy="559396"/>
      </dsp:txXfrm>
    </dsp:sp>
    <dsp:sp modelId="{409EE9CF-525F-4C47-B06B-DAECA41F71DD}">
      <dsp:nvSpPr>
        <dsp:cNvPr id="0" name=""/>
        <dsp:cNvSpPr/>
      </dsp:nvSpPr>
      <dsp:spPr>
        <a:xfrm>
          <a:off x="0" y="2808465"/>
          <a:ext cx="11915553" cy="11576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2656527"/>
              <a:satOff val="-1142"/>
              <a:lumOff val="-52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779" tIns="437388" rIns="924779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100" kern="1200" dirty="0" smtClean="0"/>
            <a:t>El trabajador se ocupara de asentarse y de disponer de ciertos recursos fijos y de un ambiente laboral seguro y estable.</a:t>
          </a:r>
          <a:endParaRPr lang="es-MX" sz="2100" kern="1200" dirty="0"/>
        </a:p>
      </dsp:txBody>
      <dsp:txXfrm>
        <a:off x="0" y="2808465"/>
        <a:ext cx="11915553" cy="1157625"/>
      </dsp:txXfrm>
    </dsp:sp>
    <dsp:sp modelId="{1A67D558-12DE-4D56-BB4C-7C5B3EE4E961}">
      <dsp:nvSpPr>
        <dsp:cNvPr id="0" name=""/>
        <dsp:cNvSpPr/>
      </dsp:nvSpPr>
      <dsp:spPr>
        <a:xfrm>
          <a:off x="595777" y="2498505"/>
          <a:ext cx="8340887" cy="619920"/>
        </a:xfrm>
        <a:prstGeom prst="roundRect">
          <a:avLst/>
        </a:prstGeom>
        <a:solidFill>
          <a:schemeClr val="accent5">
            <a:hueOff val="2656527"/>
            <a:satOff val="-1142"/>
            <a:lumOff val="-5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5266" tIns="0" rIns="315266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Seguridad</a:t>
          </a:r>
          <a:endParaRPr lang="es-MX" sz="2100" kern="1200" dirty="0"/>
        </a:p>
      </dsp:txBody>
      <dsp:txXfrm>
        <a:off x="626039" y="2528767"/>
        <a:ext cx="8280363" cy="559396"/>
      </dsp:txXfrm>
    </dsp:sp>
    <dsp:sp modelId="{A2A292B8-BF31-4181-86C3-B6EDCF56BFC3}">
      <dsp:nvSpPr>
        <dsp:cNvPr id="0" name=""/>
        <dsp:cNvSpPr/>
      </dsp:nvSpPr>
      <dsp:spPr>
        <a:xfrm>
          <a:off x="0" y="4389450"/>
          <a:ext cx="11915553" cy="20506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5313054"/>
              <a:satOff val="-2284"/>
              <a:lumOff val="-10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779" tIns="437388" rIns="924779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100" kern="1200" dirty="0" smtClean="0"/>
            <a:t>La empresa potencia la cooperación entre trabajadores, aumentará el rendimiento y generará un buen clima laboral. </a:t>
          </a:r>
          <a:endParaRPr lang="es-MX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100" kern="1200" dirty="0" smtClean="0"/>
            <a:t>La comunicación a la hora de gestionar los planes de la empresa es importante; los empleados deben sentirse tenidos en cuenta para fomentar un sentimiento de pertenencia.</a:t>
          </a:r>
          <a:endParaRPr lang="es-MX" sz="2100" kern="1200" dirty="0"/>
        </a:p>
      </dsp:txBody>
      <dsp:txXfrm>
        <a:off x="0" y="4389450"/>
        <a:ext cx="11915553" cy="2050650"/>
      </dsp:txXfrm>
    </dsp:sp>
    <dsp:sp modelId="{6D566AA8-77B1-47CE-A5F2-A6EFF79569D0}">
      <dsp:nvSpPr>
        <dsp:cNvPr id="0" name=""/>
        <dsp:cNvSpPr/>
      </dsp:nvSpPr>
      <dsp:spPr>
        <a:xfrm>
          <a:off x="595777" y="4079490"/>
          <a:ext cx="8340887" cy="619920"/>
        </a:xfrm>
        <a:prstGeom prst="roundRect">
          <a:avLst/>
        </a:prstGeom>
        <a:solidFill>
          <a:schemeClr val="accent5">
            <a:hueOff val="5313054"/>
            <a:satOff val="-2284"/>
            <a:lumOff val="-10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5266" tIns="0" rIns="315266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100" kern="1200" dirty="0" smtClean="0"/>
            <a:t>Sociales </a:t>
          </a:r>
          <a:endParaRPr lang="es-MX" sz="2100" kern="1200" dirty="0"/>
        </a:p>
      </dsp:txBody>
      <dsp:txXfrm>
        <a:off x="626039" y="4109752"/>
        <a:ext cx="8280363" cy="5593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D88111-D096-4767-83CA-F0D0EE01A582}">
      <dsp:nvSpPr>
        <dsp:cNvPr id="0" name=""/>
        <dsp:cNvSpPr/>
      </dsp:nvSpPr>
      <dsp:spPr>
        <a:xfrm>
          <a:off x="0" y="476212"/>
          <a:ext cx="11449049" cy="1488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8573" tIns="562356" rIns="888573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700" b="0" kern="1200" dirty="0" smtClean="0"/>
            <a:t>El trabajador desarrollará nuevas motivaciones y buscará ser exitoso en su trabajo; reconocimiento de su labor</a:t>
          </a:r>
          <a:endParaRPr lang="es-MX" sz="2700" b="0" kern="1200" dirty="0"/>
        </a:p>
      </dsp:txBody>
      <dsp:txXfrm>
        <a:off x="0" y="476212"/>
        <a:ext cx="11449049" cy="1488375"/>
      </dsp:txXfrm>
    </dsp:sp>
    <dsp:sp modelId="{AEE4961C-1219-4919-B997-C16D9B6EAD3A}">
      <dsp:nvSpPr>
        <dsp:cNvPr id="0" name=""/>
        <dsp:cNvSpPr/>
      </dsp:nvSpPr>
      <dsp:spPr>
        <a:xfrm>
          <a:off x="572452" y="77692"/>
          <a:ext cx="8014335" cy="7970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923" tIns="0" rIns="302923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b="0" kern="1200" dirty="0" smtClean="0"/>
            <a:t>Autoestima </a:t>
          </a:r>
          <a:endParaRPr lang="es-MX" sz="2700" b="0" kern="1200" dirty="0"/>
        </a:p>
      </dsp:txBody>
      <dsp:txXfrm>
        <a:off x="611360" y="116600"/>
        <a:ext cx="7936519" cy="719224"/>
      </dsp:txXfrm>
    </dsp:sp>
    <dsp:sp modelId="{5F095B97-735F-4E7B-92A1-942B3C0C4755}">
      <dsp:nvSpPr>
        <dsp:cNvPr id="0" name=""/>
        <dsp:cNvSpPr/>
      </dsp:nvSpPr>
      <dsp:spPr>
        <a:xfrm>
          <a:off x="0" y="2508907"/>
          <a:ext cx="11449049" cy="1871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5738671"/>
              <a:satOff val="5077"/>
              <a:lumOff val="902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8573" tIns="562356" rIns="888573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700" b="0" kern="1200" dirty="0" smtClean="0"/>
            <a:t>La empresa, consciente de que el empleado puede promover y crear ideas para mejorar el negocio, le proporcionará la situación adecuada, liberando el potencial del trabajador</a:t>
          </a:r>
          <a:endParaRPr lang="es-MX" sz="2700" b="0" kern="1200" dirty="0"/>
        </a:p>
      </dsp:txBody>
      <dsp:txXfrm>
        <a:off x="0" y="2508907"/>
        <a:ext cx="11449049" cy="1871100"/>
      </dsp:txXfrm>
    </dsp:sp>
    <dsp:sp modelId="{2D4A8E21-29CF-418B-A196-D42BA75EA253}">
      <dsp:nvSpPr>
        <dsp:cNvPr id="0" name=""/>
        <dsp:cNvSpPr/>
      </dsp:nvSpPr>
      <dsp:spPr>
        <a:xfrm>
          <a:off x="572452" y="2110387"/>
          <a:ext cx="8014335" cy="797040"/>
        </a:xfrm>
        <a:prstGeom prst="roundRect">
          <a:avLst/>
        </a:prstGeom>
        <a:solidFill>
          <a:schemeClr val="accent2">
            <a:hueOff val="-5738671"/>
            <a:satOff val="5077"/>
            <a:lumOff val="902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2923" tIns="0" rIns="302923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700" b="0" kern="1200" dirty="0" smtClean="0"/>
            <a:t>Autorrealización</a:t>
          </a:r>
          <a:endParaRPr lang="es-MX" sz="2700" b="0" kern="1200" dirty="0"/>
        </a:p>
      </dsp:txBody>
      <dsp:txXfrm>
        <a:off x="611360" y="2149295"/>
        <a:ext cx="7936519" cy="71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B36063CE-81D6-4592-B207-02AC171A7A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D0ED2FB-04F3-43CB-8E36-B4E39D991B0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5C00F29-0E25-4A63-B263-C904FF68C1DF}" type="datetime1">
              <a:rPr lang="es-MX" smtClean="0"/>
              <a:t>24/08/2022</a:t>
            </a:fld>
            <a:endParaRPr lang="es-MX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2A7224F-3F9F-4155-9DBA-B0F7C4F4C4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6AEDFA8-A61F-4BA7-BB22-D43A7431CB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B2D1E5-99D9-439B-BCD7-1C5E4AABA67E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03823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F9D3BE9-BBBA-45DF-BA48-BCABFD48B71D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MX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37B1F30-39B2-4CE2-8EF3-91F3179569A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3192428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es-MX" smtClean="0"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8118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es-MX" smtClean="0"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269410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7B1F30-39B2-4CE2-8EF3-91F3179569A5}" type="slidenum">
              <a:rPr lang="es-MX" smtClean="0"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89380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A7666ED7-631A-46AF-B451-227D0A8685A0}" type="slidenum">
              <a:rPr lang="es-MX" smtClean="0"/>
              <a:t>5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1581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Imagen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80322" y="2733709"/>
            <a:ext cx="8144134" cy="1373070"/>
          </a:xfrm>
        </p:spPr>
        <p:txBody>
          <a:bodyPr rtlCol="0" anchor="b">
            <a:noAutofit/>
          </a:bodyPr>
          <a:lstStyle>
            <a:lvl1pPr algn="r">
              <a:defRPr sz="54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680322" y="4394039"/>
            <a:ext cx="8144134" cy="111768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MX" noProof="0"/>
              <a:t>Haz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65EF853-FA0D-4AEE-AF37-920977E90254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588423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2" y="4711616"/>
            <a:ext cx="9613859" cy="453051"/>
          </a:xfrm>
        </p:spPr>
        <p:txBody>
          <a:bodyPr rtlCol="0" anchor="b">
            <a:normAutofit/>
          </a:bodyPr>
          <a:lstStyle>
            <a:lvl1pPr>
              <a:defRPr sz="24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MX" noProof="0" dirty="0"/>
              <a:t>Haz clic en el ícono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19" y="5169583"/>
            <a:ext cx="9613862" cy="622971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3B6663-2DE4-484A-BC8C-2EE449F31C11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48060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2" y="609597"/>
            <a:ext cx="9613858" cy="3592750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19CBBB-4D09-4AF6-BEC4-D7F70D9ED503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87452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Imagen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ángulo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ángulo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127856" y="609598"/>
            <a:ext cx="8718877" cy="3036061"/>
          </a:xfrm>
        </p:spPr>
        <p:txBody>
          <a:bodyPr rtlCol="0" anchor="ctr"/>
          <a:lstStyle>
            <a:lvl1pPr>
              <a:defRPr sz="32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12" name="Marcador de texto 3"/>
          <p:cNvSpPr>
            <a:spLocks noGrp="1"/>
          </p:cNvSpPr>
          <p:nvPr>
            <p:ph type="body" sz="half" idx="13" hasCustomPrompt="1"/>
          </p:nvPr>
        </p:nvSpPr>
        <p:spPr>
          <a:xfrm>
            <a:off x="1402288" y="3653379"/>
            <a:ext cx="815657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4711615"/>
            <a:ext cx="9613859" cy="109078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E9E58A-A0AE-4646-8CCC-1812312F2A7B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  <p:sp>
        <p:nvSpPr>
          <p:cNvPr id="16" name="Cuadro de texto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es-MX" sz="7200" noProof="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Cuadro de texto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es-MX" sz="7200" noProof="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7023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Imagen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ángulo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ángulo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19" y="4711615"/>
            <a:ext cx="9613862" cy="588535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0" y="5300149"/>
            <a:ext cx="9613862" cy="502255"/>
          </a:xfrm>
        </p:spPr>
        <p:txBody>
          <a:bodyPr rtlCol="0"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3F65B2C-5B39-468E-973D-FAD293DE981A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36864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Imagen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ángulo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ángulo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ítulo 1"/>
          <p:cNvSpPr>
            <a:spLocks noGrp="1"/>
          </p:cNvSpPr>
          <p:nvPr>
            <p:ph type="title" hasCustomPrompt="1"/>
          </p:nvPr>
        </p:nvSpPr>
        <p:spPr>
          <a:xfrm>
            <a:off x="669222" y="753228"/>
            <a:ext cx="9624960" cy="1080938"/>
          </a:xfrm>
        </p:spPr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7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660946" y="2336873"/>
            <a:ext cx="307003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8" name="Marcador de texto 3"/>
          <p:cNvSpPr>
            <a:spLocks noGrp="1"/>
          </p:cNvSpPr>
          <p:nvPr>
            <p:ph type="body" sz="half" idx="15" hasCustomPrompt="1"/>
          </p:nvPr>
        </p:nvSpPr>
        <p:spPr>
          <a:xfrm>
            <a:off x="680322" y="3022673"/>
            <a:ext cx="3049702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9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3956025" y="233687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10" name="Marcador de texto 3"/>
          <p:cNvSpPr>
            <a:spLocks noGrp="1"/>
          </p:cNvSpPr>
          <p:nvPr>
            <p:ph type="body" sz="half" idx="16" hasCustomPrompt="1"/>
          </p:nvPr>
        </p:nvSpPr>
        <p:spPr>
          <a:xfrm>
            <a:off x="3945470" y="3022673"/>
            <a:ext cx="3063240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11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7224156" y="2336873"/>
            <a:ext cx="307002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12" name="Marcador de texto 3"/>
          <p:cNvSpPr>
            <a:spLocks noGrp="1"/>
          </p:cNvSpPr>
          <p:nvPr>
            <p:ph type="body" sz="half" idx="17" hasCustomPrompt="1"/>
          </p:nvPr>
        </p:nvSpPr>
        <p:spPr>
          <a:xfrm>
            <a:off x="7224156" y="3022673"/>
            <a:ext cx="3070025" cy="291351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4EB887-76EF-4634-B57D-B5B224E7112F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43517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Imagen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ángulo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ángulo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ítulo 1"/>
          <p:cNvSpPr>
            <a:spLocks noGrp="1"/>
          </p:cNvSpPr>
          <p:nvPr>
            <p:ph type="title" hasCustomPrompt="1"/>
          </p:nvPr>
        </p:nvSpPr>
        <p:spPr>
          <a:xfrm>
            <a:off x="680322" y="753228"/>
            <a:ext cx="9613860" cy="1080938"/>
          </a:xfrm>
        </p:spPr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19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680318" y="4297503"/>
            <a:ext cx="30497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0" name="Marcador de posición de imagen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MX" noProof="0" dirty="0"/>
              <a:t>Haz clic en el ícono para agregar una imagen</a:t>
            </a:r>
          </a:p>
        </p:txBody>
      </p:sp>
      <p:sp>
        <p:nvSpPr>
          <p:cNvPr id="21" name="Marcador de texto 3"/>
          <p:cNvSpPr>
            <a:spLocks noGrp="1"/>
          </p:cNvSpPr>
          <p:nvPr>
            <p:ph type="body" sz="half" idx="18" hasCustomPrompt="1"/>
          </p:nvPr>
        </p:nvSpPr>
        <p:spPr>
          <a:xfrm>
            <a:off x="680318" y="4873765"/>
            <a:ext cx="3049705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2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3945471" y="4297503"/>
            <a:ext cx="306324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3" name="Marcador de posición de imagen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MX" noProof="0" dirty="0"/>
              <a:t>Haz clic en el ícono para agregar una imagen</a:t>
            </a:r>
          </a:p>
        </p:txBody>
      </p:sp>
      <p:sp>
        <p:nvSpPr>
          <p:cNvPr id="24" name="Marcador de texto 3"/>
          <p:cNvSpPr>
            <a:spLocks noGrp="1"/>
          </p:cNvSpPr>
          <p:nvPr>
            <p:ph type="body" sz="half" idx="19" hasCustomPrompt="1"/>
          </p:nvPr>
        </p:nvSpPr>
        <p:spPr>
          <a:xfrm>
            <a:off x="3944117" y="4873764"/>
            <a:ext cx="3067297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5" name="Marcador de texto 4"/>
          <p:cNvSpPr>
            <a:spLocks noGrp="1"/>
          </p:cNvSpPr>
          <p:nvPr>
            <p:ph type="body" sz="quarter" idx="13" hasCustomPrompt="1"/>
          </p:nvPr>
        </p:nvSpPr>
        <p:spPr>
          <a:xfrm>
            <a:off x="7230678" y="4297503"/>
            <a:ext cx="306350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26" name="Marcador de posición de imagen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s-MX" noProof="0" dirty="0"/>
              <a:t>Haz clic en el ícono para agregar una imagen</a:t>
            </a:r>
          </a:p>
        </p:txBody>
      </p:sp>
      <p:sp>
        <p:nvSpPr>
          <p:cNvPr id="27" name="Marcador de texto 3"/>
          <p:cNvSpPr>
            <a:spLocks noGrp="1"/>
          </p:cNvSpPr>
          <p:nvPr>
            <p:ph type="body" sz="half" idx="20" hasCustomPrompt="1"/>
          </p:nvPr>
        </p:nvSpPr>
        <p:spPr>
          <a:xfrm>
            <a:off x="7230553" y="4873762"/>
            <a:ext cx="3067563" cy="106242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7DCE73A-F26C-4112-AC5C-E15CA64C8732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591729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Imagen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algn="r">
              <a:defRPr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9A9668F-2D3C-4723-8C7A-B075F5EFE5B5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649903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ángulo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10129231" y="609597"/>
            <a:ext cx="1073802" cy="4353760"/>
          </a:xfrm>
        </p:spPr>
        <p:txBody>
          <a:bodyPr vert="eaVert"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680322" y="609597"/>
            <a:ext cx="8870004" cy="5326589"/>
          </a:xfrm>
        </p:spPr>
        <p:txBody>
          <a:bodyPr vert="eaVert"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 rtlCol="0"/>
          <a:lstStyle/>
          <a:p>
            <a:pPr rtl="0"/>
            <a:fld id="{DA282311-D8CD-4EF6-8278-2CEF0A5FECB4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rtlCol="0" anchor="t"/>
          <a:lstStyle>
            <a:lvl1pPr algn="ctr">
              <a:defRPr/>
            </a:lvl1pPr>
          </a:lstStyle>
          <a:p>
            <a:pPr rtl="0"/>
            <a:fld id="{6D22F896-40B5-4ADD-8801-0D06FADFA095}" type="slidenum">
              <a:rPr lang="es-MX" noProof="0" smtClean="0"/>
              <a:pPr rtl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344545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n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Imagen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ángulo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ángulo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C83E4E3-3EF2-4844-8D32-4442AD97D067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057999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la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Imagen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ángulo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ángulo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2" y="2869895"/>
            <a:ext cx="9613860" cy="1090788"/>
          </a:xfrm>
        </p:spPr>
        <p:txBody>
          <a:bodyPr rtlCol="0" anchor="ctr">
            <a:normAutofit/>
          </a:bodyPr>
          <a:lstStyle>
            <a:lvl1pPr algn="r">
              <a:defRPr sz="36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680322" y="4232171"/>
            <a:ext cx="9613860" cy="1704017"/>
          </a:xfrm>
        </p:spPr>
        <p:txBody>
          <a:bodyPr rtlCol="0"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7C8C342-A757-413A-95C9-FD36D157E18F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51986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 hasCustomPrompt="1"/>
          </p:nvPr>
        </p:nvSpPr>
        <p:spPr>
          <a:xfrm>
            <a:off x="680320" y="2336873"/>
            <a:ext cx="4698358" cy="3599316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5594123" y="2336873"/>
            <a:ext cx="4700058" cy="3599316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4FB05E7-F304-45ED-B862-A9129B42A0A9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400391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Imagen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ángulo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ángulo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19" y="753229"/>
            <a:ext cx="9613863" cy="1080937"/>
          </a:xfrm>
        </p:spPr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906350" y="2336873"/>
            <a:ext cx="4472327" cy="693135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 hasCustomPrompt="1"/>
          </p:nvPr>
        </p:nvSpPr>
        <p:spPr>
          <a:xfrm>
            <a:off x="680322" y="3030008"/>
            <a:ext cx="4698355" cy="2906179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5820154" y="2336873"/>
            <a:ext cx="4474028" cy="692076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 hasCustomPrompt="1"/>
          </p:nvPr>
        </p:nvSpPr>
        <p:spPr>
          <a:xfrm>
            <a:off x="5594123" y="3030008"/>
            <a:ext cx="4700059" cy="2906179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859D9C5-8261-4768-B0D6-E76271FB2DBD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412925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Imagen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ángulo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F1347C-F0C7-4E4E-8D81-37DBC0BE99F4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80146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BC1592F-366A-46CC-9DD0-C002F521B595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00537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1" y="753227"/>
            <a:ext cx="9613859" cy="108094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4685846" y="2336873"/>
            <a:ext cx="5608336" cy="3599313"/>
          </a:xfrm>
        </p:spPr>
        <p:txBody>
          <a:bodyPr rtlCol="0"/>
          <a:lstStyle/>
          <a:p>
            <a:pPr lvl="0" rtl="0"/>
            <a:r>
              <a:rPr lang="es-MX" noProof="0"/>
              <a:t>Haz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2" y="2336872"/>
            <a:ext cx="3790078" cy="3599317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3B542F1-7670-445A-A4EF-B43A00D4D5B2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933333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Imagen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ángulo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ángulo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0323" y="753228"/>
            <a:ext cx="9613857" cy="1080938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MX" noProof="0" dirty="0"/>
              <a:t>Haz clic en el ícono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 hasCustomPrompt="1"/>
          </p:nvPr>
        </p:nvSpPr>
        <p:spPr>
          <a:xfrm>
            <a:off x="680323" y="2336873"/>
            <a:ext cx="3876256" cy="3599315"/>
          </a:xfrm>
        </p:spPr>
        <p:txBody>
          <a:bodyPr rtlCol="0"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s-MX" noProof="0"/>
              <a:t>Haz clic para modificar los estilos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68ED3A-76DD-44B2-8C72-2CA1353C1E22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MX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612067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MX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MX" noProof="0"/>
              <a:t>Haga clic para modificar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EBE4EB5-24E1-4E94-97D1-255B3392CAEC}" type="datetime1">
              <a:rPr lang="es-MX" noProof="0" smtClean="0"/>
              <a:t>24/08/2022</a:t>
            </a:fld>
            <a:endParaRPr lang="es-MX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MX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es-MX" noProof="0" smtClean="0"/>
              <a:pPr rtl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5268976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93040" y="2733709"/>
            <a:ext cx="8631416" cy="1373070"/>
          </a:xfrm>
        </p:spPr>
        <p:txBody>
          <a:bodyPr rtlCol="0"/>
          <a:lstStyle/>
          <a:p>
            <a:r>
              <a:rPr lang="es-MX" sz="4800" dirty="0" smtClean="0"/>
              <a:t>H.A</a:t>
            </a:r>
            <a:r>
              <a:rPr lang="es-MX" sz="4800" dirty="0"/>
              <a:t>. Maslow</a:t>
            </a:r>
            <a:endParaRPr lang="es-MX" sz="5000" spc="-30" dirty="0"/>
          </a:p>
        </p:txBody>
      </p:sp>
      <p:sp>
        <p:nvSpPr>
          <p:cNvPr id="5" name="Marcador de texto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 rtlCol="0"/>
          <a:lstStyle/>
          <a:p>
            <a:r>
              <a:rPr lang="es-MX" dirty="0"/>
              <a:t>Diseñado por Beatriz Cruz Aranda</a:t>
            </a:r>
          </a:p>
        </p:txBody>
      </p:sp>
    </p:spTree>
    <p:extLst>
      <p:ext uri="{BB962C8B-B14F-4D97-AF65-F5344CB8AC3E}">
        <p14:creationId xmlns:p14="http://schemas.microsoft.com/office/powerpoint/2010/main" val="2062253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H.A. Maslow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0321" y="2036618"/>
            <a:ext cx="6274661" cy="419792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dirty="0"/>
              <a:t>Abraham </a:t>
            </a:r>
            <a:r>
              <a:rPr lang="es-MX" dirty="0" err="1" smtClean="0"/>
              <a:t>Maslow</a:t>
            </a:r>
            <a:r>
              <a:rPr lang="es-MX" dirty="0" smtClean="0"/>
              <a:t>, </a:t>
            </a:r>
            <a:r>
              <a:rPr lang="es-MX" dirty="0" smtClean="0"/>
              <a:t>uno de los autores conocidos por su trabajo en la psicología </a:t>
            </a:r>
            <a:r>
              <a:rPr lang="es-MX" dirty="0" smtClean="0"/>
              <a:t>humanista, </a:t>
            </a:r>
            <a:r>
              <a:rPr lang="es-MX" dirty="0" smtClean="0"/>
              <a:t>propone en </a:t>
            </a:r>
            <a:r>
              <a:rPr lang="es-MX" dirty="0"/>
              <a:t>su libro </a:t>
            </a:r>
            <a:r>
              <a:rPr lang="es-MX" dirty="0" smtClean="0"/>
              <a:t>“Teoría </a:t>
            </a:r>
            <a:r>
              <a:rPr lang="es-MX" dirty="0"/>
              <a:t>de la Motivación </a:t>
            </a:r>
            <a:r>
              <a:rPr lang="es-MX" dirty="0" smtClean="0"/>
              <a:t>Humana” una </a:t>
            </a:r>
            <a:r>
              <a:rPr lang="es-MX" dirty="0"/>
              <a:t>jerarquía </a:t>
            </a:r>
            <a:r>
              <a:rPr lang="es-MX" dirty="0" smtClean="0"/>
              <a:t>de necesidades </a:t>
            </a:r>
            <a:r>
              <a:rPr lang="es-MX" dirty="0"/>
              <a:t>y factores que motivan a las </a:t>
            </a:r>
            <a:r>
              <a:rPr lang="es-MX" dirty="0" smtClean="0"/>
              <a:t>personas. </a:t>
            </a:r>
          </a:p>
          <a:p>
            <a:pPr algn="just"/>
            <a:r>
              <a:rPr lang="es-MX" dirty="0"/>
              <a:t>E</a:t>
            </a:r>
            <a:r>
              <a:rPr lang="es-MX" dirty="0" smtClean="0"/>
              <a:t>sta jerarquía se </a:t>
            </a:r>
            <a:r>
              <a:rPr lang="es-MX" dirty="0"/>
              <a:t>construye considerando</a:t>
            </a:r>
            <a:br>
              <a:rPr lang="es-MX" dirty="0"/>
            </a:br>
            <a:r>
              <a:rPr lang="es-MX" dirty="0"/>
              <a:t>un orden </a:t>
            </a:r>
            <a:r>
              <a:rPr lang="es-MX" dirty="0" smtClean="0"/>
              <a:t>ascendente </a:t>
            </a:r>
            <a:r>
              <a:rPr lang="es-MX" dirty="0"/>
              <a:t>de acuerdo a su importancia para </a:t>
            </a:r>
            <a:r>
              <a:rPr lang="es-MX" dirty="0" smtClean="0"/>
              <a:t>la supervivencia </a:t>
            </a:r>
            <a:r>
              <a:rPr lang="es-MX" dirty="0"/>
              <a:t>y la capacidad de motivación.</a:t>
            </a:r>
            <a:endParaRPr lang="es-MX" dirty="0" smtClean="0"/>
          </a:p>
          <a:p>
            <a:pPr algn="just"/>
            <a:r>
              <a:rPr lang="es-MX" dirty="0" smtClean="0"/>
              <a:t>Su modelo plantea que </a:t>
            </a:r>
            <a:r>
              <a:rPr lang="es-MX" dirty="0" smtClean="0"/>
              <a:t>el </a:t>
            </a:r>
            <a:r>
              <a:rPr lang="es-MX" dirty="0" smtClean="0"/>
              <a:t>ser humano a medida que satisface sus necesidades surgen otras que modifican su comportamiento. (</a:t>
            </a:r>
            <a:r>
              <a:rPr lang="es-MX" dirty="0"/>
              <a:t>Angarita, J. R. </a:t>
            </a:r>
            <a:r>
              <a:rPr lang="es-MX" dirty="0" smtClean="0"/>
              <a:t>2007)</a:t>
            </a: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4072" y="2036618"/>
            <a:ext cx="2937164" cy="3841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267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ulo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La pirámide de necesidades</a:t>
            </a:r>
          </a:p>
        </p:txBody>
      </p:sp>
      <p:sp>
        <p:nvSpPr>
          <p:cNvPr id="13" name="Marcador de contenido 12"/>
          <p:cNvSpPr>
            <a:spLocks noGrp="1"/>
          </p:cNvSpPr>
          <p:nvPr>
            <p:ph idx="1"/>
          </p:nvPr>
        </p:nvSpPr>
        <p:spPr>
          <a:xfrm>
            <a:off x="5975334" y="2804705"/>
            <a:ext cx="6091975" cy="348976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dirty="0"/>
              <a:t>La pirámide de necesidades de Abraham Maslow es considerada comúnmente </a:t>
            </a:r>
            <a:r>
              <a:rPr lang="es-MX" dirty="0" smtClean="0"/>
              <a:t>por las </a:t>
            </a:r>
            <a:r>
              <a:rPr lang="es-MX" dirty="0"/>
              <a:t>organizaciones para delimitar las 5 </a:t>
            </a:r>
            <a:r>
              <a:rPr lang="es-MX" dirty="0" smtClean="0"/>
              <a:t>áreas primordiales, las </a:t>
            </a:r>
            <a:r>
              <a:rPr lang="es-MX" dirty="0"/>
              <a:t>cuales un colaborador debe satisfacer con su </a:t>
            </a:r>
            <a:r>
              <a:rPr lang="es-MX" dirty="0" smtClean="0"/>
              <a:t>propio esfuerzo </a:t>
            </a:r>
            <a:r>
              <a:rPr lang="es-MX" dirty="0"/>
              <a:t>y con la ayuda mutua de la empresa para el desarrollo </a:t>
            </a:r>
            <a:r>
              <a:rPr lang="es-MX" dirty="0" smtClean="0"/>
              <a:t>integral</a:t>
            </a:r>
            <a:r>
              <a:rPr lang="es-MX" dirty="0"/>
              <a:t>. </a:t>
            </a:r>
            <a:r>
              <a:rPr lang="es-MX" dirty="0" smtClean="0"/>
              <a:t>(</a:t>
            </a:r>
            <a:r>
              <a:rPr lang="es-MX" dirty="0" err="1" smtClean="0"/>
              <a:t>Espriella</a:t>
            </a:r>
            <a:r>
              <a:rPr lang="es-MX" dirty="0" smtClean="0"/>
              <a:t> </a:t>
            </a:r>
            <a:r>
              <a:rPr lang="es-MX" dirty="0"/>
              <a:t>C</a:t>
            </a:r>
            <a:r>
              <a:rPr lang="es-MX" dirty="0" smtClean="0"/>
              <a:t>. &amp; Rodríguez </a:t>
            </a:r>
            <a:r>
              <a:rPr lang="es-MX" dirty="0"/>
              <a:t>C</a:t>
            </a:r>
            <a:r>
              <a:rPr lang="es-MX" dirty="0" smtClean="0"/>
              <a:t>., </a:t>
            </a:r>
            <a:r>
              <a:rPr lang="es-MX" dirty="0" smtClean="0"/>
              <a:t>2016)</a:t>
            </a:r>
          </a:p>
          <a:p>
            <a:pPr algn="just"/>
            <a:r>
              <a:rPr lang="es-MX" dirty="0"/>
              <a:t>S</a:t>
            </a:r>
            <a:r>
              <a:rPr lang="es-MX" dirty="0" smtClean="0"/>
              <a:t>e </a:t>
            </a:r>
            <a:r>
              <a:rPr lang="es-MX" dirty="0"/>
              <a:t>plantean en la teoría como un mecanismo de motivación en </a:t>
            </a:r>
            <a:r>
              <a:rPr lang="es-MX" dirty="0" smtClean="0"/>
              <a:t>la labor </a:t>
            </a:r>
            <a:r>
              <a:rPr lang="es-MX" dirty="0"/>
              <a:t>que desempeñan cada uno de ellos. </a:t>
            </a:r>
            <a:r>
              <a:rPr lang="es-MX" dirty="0" smtClean="0"/>
              <a:t>(</a:t>
            </a:r>
            <a:r>
              <a:rPr lang="es-MX" dirty="0" err="1" smtClean="0"/>
              <a:t>Iriart</a:t>
            </a:r>
            <a:r>
              <a:rPr lang="es-MX" dirty="0" smtClean="0"/>
              <a:t> </a:t>
            </a:r>
            <a:r>
              <a:rPr lang="es-MX" dirty="0"/>
              <a:t>O</a:t>
            </a:r>
            <a:r>
              <a:rPr lang="es-MX" dirty="0" smtClean="0"/>
              <a:t>., </a:t>
            </a:r>
            <a:r>
              <a:rPr lang="es-MX" dirty="0" smtClean="0"/>
              <a:t>2011</a:t>
            </a:r>
            <a:r>
              <a:rPr lang="es-MX" dirty="0"/>
              <a:t>). </a:t>
            </a:r>
          </a:p>
        </p:txBody>
      </p:sp>
      <p:graphicFrame>
        <p:nvGraphicFramePr>
          <p:cNvPr id="14" name="Diagrama 13"/>
          <p:cNvGraphicFramePr/>
          <p:nvPr>
            <p:extLst>
              <p:ext uri="{D42A27DB-BD31-4B8C-83A1-F6EECF244321}">
                <p14:modId xmlns:p14="http://schemas.microsoft.com/office/powerpoint/2010/main" val="2496215469"/>
              </p:ext>
            </p:extLst>
          </p:nvPr>
        </p:nvGraphicFramePr>
        <p:xfrm>
          <a:off x="297711" y="1839532"/>
          <a:ext cx="8506046" cy="43041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7227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3765003"/>
              </p:ext>
            </p:extLst>
          </p:nvPr>
        </p:nvGraphicFramePr>
        <p:xfrm>
          <a:off x="276447" y="212652"/>
          <a:ext cx="11915553" cy="6464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19691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3119783611"/>
              </p:ext>
            </p:extLst>
          </p:nvPr>
        </p:nvGraphicFramePr>
        <p:xfrm>
          <a:off x="609600" y="1352550"/>
          <a:ext cx="11449050" cy="4457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04310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Bibliografía</a:t>
            </a:r>
            <a:endParaRPr lang="es-MX" dirty="0"/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/>
              <a:t>Angarita, J. R. (2007). Teoría de las necesidades de Maslow. Obtenido de Teoría de las necesidades de Maslow: http://doctorado. josequintero. Net/documentos/Teoria_Maslow_Jose_Quintero. pdf.</a:t>
            </a:r>
          </a:p>
          <a:p>
            <a:r>
              <a:rPr lang="es-MX" dirty="0" err="1" smtClean="0"/>
              <a:t>Espriella</a:t>
            </a:r>
            <a:r>
              <a:rPr lang="es-MX" dirty="0"/>
              <a:t>,</a:t>
            </a:r>
            <a:r>
              <a:rPr lang="es-MX" dirty="0" smtClean="0"/>
              <a:t> </a:t>
            </a:r>
            <a:r>
              <a:rPr lang="es-MX" dirty="0"/>
              <a:t>C</a:t>
            </a:r>
            <a:r>
              <a:rPr lang="es-MX" dirty="0" smtClean="0"/>
              <a:t>. </a:t>
            </a:r>
            <a:r>
              <a:rPr lang="es-MX" dirty="0"/>
              <a:t>&amp; </a:t>
            </a:r>
            <a:r>
              <a:rPr lang="es-MX" dirty="0" smtClean="0"/>
              <a:t>Rodríguez, </a:t>
            </a:r>
            <a:r>
              <a:rPr lang="es-MX" dirty="0"/>
              <a:t>C</a:t>
            </a:r>
            <a:r>
              <a:rPr lang="es-MX" dirty="0" smtClean="0"/>
              <a:t>. </a:t>
            </a:r>
            <a:r>
              <a:rPr lang="es-MX" dirty="0"/>
              <a:t>(2016). Aplicabilidad y gestión organizacional de </a:t>
            </a:r>
            <a:r>
              <a:rPr lang="es-MX" dirty="0" smtClean="0"/>
              <a:t>la pirámide </a:t>
            </a:r>
            <a:r>
              <a:rPr lang="es-MX" dirty="0"/>
              <a:t>de necesidades de Abraham Maslow en Telefónica - Colombia. </a:t>
            </a:r>
            <a:r>
              <a:rPr lang="es-MX" dirty="0" smtClean="0"/>
              <a:t> Encontrado en https</a:t>
            </a:r>
            <a:r>
              <a:rPr lang="es-MX" dirty="0"/>
              <a:t>://</a:t>
            </a:r>
            <a:r>
              <a:rPr lang="es-MX" dirty="0" smtClean="0"/>
              <a:t>ciencia.lasalle.edu.co/administracion_de_empresas/1506</a:t>
            </a:r>
          </a:p>
          <a:p>
            <a:r>
              <a:rPr lang="es-MX" dirty="0"/>
              <a:t>Iriart, O</a:t>
            </a:r>
            <a:r>
              <a:rPr lang="es-MX" dirty="0" smtClean="0"/>
              <a:t>. </a:t>
            </a:r>
            <a:r>
              <a:rPr lang="es-MX" dirty="0"/>
              <a:t>(2011). </a:t>
            </a:r>
            <a:r>
              <a:rPr lang="es-MX" i="1" dirty="0"/>
              <a:t>La motivación en los niveles jerárquicos</a:t>
            </a:r>
            <a:r>
              <a:rPr lang="es-MX" dirty="0"/>
              <a:t> [Universidad Nacional de Cuyo]. https://bdigital.uncu.edu.ar/objetos_digitales/4710/tesina-chiavacci.pdf</a:t>
            </a:r>
          </a:p>
        </p:txBody>
      </p:sp>
    </p:spTree>
    <p:extLst>
      <p:ext uri="{BB962C8B-B14F-4D97-AF65-F5344CB8AC3E}">
        <p14:creationId xmlns:p14="http://schemas.microsoft.com/office/powerpoint/2010/main" val="3213210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Berlin">
  <a:themeElements>
    <a:clrScheme name="Violeta rojo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</TotalTime>
  <Words>417</Words>
  <Application>Microsoft Office PowerPoint</Application>
  <PresentationFormat>Panorámica</PresentationFormat>
  <Paragraphs>34</Paragraphs>
  <Slides>6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Trebuchet MS</vt:lpstr>
      <vt:lpstr>3_Berlin</vt:lpstr>
      <vt:lpstr>H.A. Maslow</vt:lpstr>
      <vt:lpstr>H.A. Maslow</vt:lpstr>
      <vt:lpstr>La pirámide de necesidades</vt:lpstr>
      <vt:lpstr>Presentación de PowerPoint</vt:lpstr>
      <vt:lpstr>Presentación de PowerPoint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H.A. Maslow</dc:title>
  <dc:creator>Elian Jaén</dc:creator>
  <cp:lastModifiedBy>USUARIO</cp:lastModifiedBy>
  <cp:revision>21</cp:revision>
  <dcterms:created xsi:type="dcterms:W3CDTF">2014-04-17T23:07:25Z</dcterms:created>
  <dcterms:modified xsi:type="dcterms:W3CDTF">2022-08-24T22:54:42Z</dcterms:modified>
</cp:coreProperties>
</file>