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3" r:id="rId1"/>
  </p:sldMasterIdLst>
  <p:notesMasterIdLst>
    <p:notesMasterId r:id="rId6"/>
  </p:notesMasterIdLst>
  <p:handoutMasterIdLst>
    <p:handoutMasterId r:id="rId7"/>
  </p:handoutMasterIdLst>
  <p:sldIdLst>
    <p:sldId id="270" r:id="rId2"/>
    <p:sldId id="271" r:id="rId3"/>
    <p:sldId id="264" r:id="rId4"/>
    <p:sldId id="272" r:id="rId5"/>
  </p:sldIdLst>
  <p:sldSz cx="12192000" cy="6858000"/>
  <p:notesSz cx="6858000" cy="9144000"/>
  <p:defaultTextStyle>
    <a:defPPr rtl="0">
      <a:defRPr lang="es-MX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2865" autoAdjust="0"/>
  </p:normalViewPr>
  <p:slideViewPr>
    <p:cSldViewPr snapToGrid="0">
      <p:cViewPr varScale="1">
        <p:scale>
          <a:sx n="69" d="100"/>
          <a:sy n="69" d="100"/>
        </p:scale>
        <p:origin x="6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166"/>
    </p:cViewPr>
  </p:sorterViewPr>
  <p:notesViewPr>
    <p:cSldViewPr snapToGrid="0">
      <p:cViewPr varScale="1">
        <p:scale>
          <a:sx n="77" d="100"/>
          <a:sy n="77" d="100"/>
        </p:scale>
        <p:origin x="3216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3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ke Test User" userId="SID-0" providerId="Test" clId="FakeClientId"/>
    <pc:docChg chg="undo custSel modSld modMainMaster modNotesMaster modHandout">
      <pc:chgData name="Fake Test User" userId="SID-0" providerId="Test" clId="FakeClientId" dt="2021-09-08T08:06:34.597" v="228" actId="790"/>
      <pc:docMkLst>
        <pc:docMk/>
      </pc:docMkLst>
      <pc:sldChg chg="modSp mod modNotes">
        <pc:chgData name="Fake Test User" userId="SID-0" providerId="Test" clId="FakeClientId" dt="2021-09-08T08:04:10.698" v="191" actId="790"/>
        <pc:sldMkLst>
          <pc:docMk/>
          <pc:sldMk cId="3289291677" sldId="257"/>
        </pc:sldMkLst>
        <pc:spChg chg="mod">
          <ac:chgData name="Fake Test User" userId="SID-0" providerId="Test" clId="FakeClientId" dt="2021-09-08T07:19:03.209" v="0" actId="790"/>
          <ac:spMkLst>
            <pc:docMk/>
            <pc:sldMk cId="3289291677" sldId="257"/>
            <ac:spMk id="2" creationId="{00000000-0000-0000-0000-000000000000}"/>
          </ac:spMkLst>
        </pc:spChg>
        <pc:spChg chg="mod">
          <ac:chgData name="Fake Test User" userId="SID-0" providerId="Test" clId="FakeClientId" dt="2021-09-08T07:19:03.209" v="0" actId="790"/>
          <ac:spMkLst>
            <pc:docMk/>
            <pc:sldMk cId="3289291677" sldId="257"/>
            <ac:spMk id="3" creationId="{00000000-0000-0000-0000-000000000000}"/>
          </ac:spMkLst>
        </pc:spChg>
      </pc:sldChg>
      <pc:sldChg chg="modSp mod modNotes">
        <pc:chgData name="Fake Test User" userId="SID-0" providerId="Test" clId="FakeClientId" dt="2021-09-08T08:04:15.542" v="193" actId="790"/>
        <pc:sldMkLst>
          <pc:docMk/>
          <pc:sldMk cId="2772565043" sldId="258"/>
        </pc:sldMkLst>
        <pc:spChg chg="mod">
          <ac:chgData name="Fake Test User" userId="SID-0" providerId="Test" clId="FakeClientId" dt="2021-09-08T07:19:06.770" v="1" actId="790"/>
          <ac:spMkLst>
            <pc:docMk/>
            <pc:sldMk cId="2772565043" sldId="258"/>
            <ac:spMk id="2" creationId="{00000000-0000-0000-0000-000000000000}"/>
          </ac:spMkLst>
        </pc:spChg>
        <pc:spChg chg="mod">
          <ac:chgData name="Fake Test User" userId="SID-0" providerId="Test" clId="FakeClientId" dt="2021-09-08T07:19:06.770" v="1" actId="790"/>
          <ac:spMkLst>
            <pc:docMk/>
            <pc:sldMk cId="2772565043" sldId="258"/>
            <ac:spMk id="3" creationId="{00000000-0000-0000-0000-000000000000}"/>
          </ac:spMkLst>
        </pc:spChg>
      </pc:sldChg>
      <pc:sldChg chg="modSp mod modNotes">
        <pc:chgData name="Fake Test User" userId="SID-0" providerId="Test" clId="FakeClientId" dt="2021-09-08T08:04:19.933" v="195" actId="790"/>
        <pc:sldMkLst>
          <pc:docMk/>
          <pc:sldMk cId="3369225394" sldId="259"/>
        </pc:sldMkLst>
        <pc:spChg chg="mod">
          <ac:chgData name="Fake Test User" userId="SID-0" providerId="Test" clId="FakeClientId" dt="2021-09-08T07:19:10.401" v="2" actId="790"/>
          <ac:spMkLst>
            <pc:docMk/>
            <pc:sldMk cId="3369225394" sldId="259"/>
            <ac:spMk id="2" creationId="{00000000-0000-0000-0000-000000000000}"/>
          </ac:spMkLst>
        </pc:spChg>
        <pc:spChg chg="mod">
          <ac:chgData name="Fake Test User" userId="SID-0" providerId="Test" clId="FakeClientId" dt="2021-09-08T07:19:10.401" v="2" actId="790"/>
          <ac:spMkLst>
            <pc:docMk/>
            <pc:sldMk cId="3369225394" sldId="259"/>
            <ac:spMk id="3" creationId="{00000000-0000-0000-0000-000000000000}"/>
          </ac:spMkLst>
        </pc:spChg>
        <pc:spChg chg="mod">
          <ac:chgData name="Fake Test User" userId="SID-0" providerId="Test" clId="FakeClientId" dt="2021-09-08T07:19:10.401" v="2" actId="790"/>
          <ac:spMkLst>
            <pc:docMk/>
            <pc:sldMk cId="3369225394" sldId="259"/>
            <ac:spMk id="4" creationId="{00000000-0000-0000-0000-000000000000}"/>
          </ac:spMkLst>
        </pc:spChg>
        <pc:spChg chg="mod">
          <ac:chgData name="Fake Test User" userId="SID-0" providerId="Test" clId="FakeClientId" dt="2021-09-08T07:19:10.401" v="2" actId="790"/>
          <ac:spMkLst>
            <pc:docMk/>
            <pc:sldMk cId="3369225394" sldId="259"/>
            <ac:spMk id="8" creationId="{00000000-0000-0000-0000-000000000000}"/>
          </ac:spMkLst>
        </pc:spChg>
        <pc:spChg chg="mod">
          <ac:chgData name="Fake Test User" userId="SID-0" providerId="Test" clId="FakeClientId" dt="2021-09-08T07:19:10.401" v="2" actId="790"/>
          <ac:spMkLst>
            <pc:docMk/>
            <pc:sldMk cId="3369225394" sldId="259"/>
            <ac:spMk id="9" creationId="{00000000-0000-0000-0000-000000000000}"/>
          </ac:spMkLst>
        </pc:spChg>
      </pc:sldChg>
      <pc:sldChg chg="modSp mod modNotes">
        <pc:chgData name="Fake Test User" userId="SID-0" providerId="Test" clId="FakeClientId" dt="2021-09-08T08:04:24.105" v="197" actId="790"/>
        <pc:sldMkLst>
          <pc:docMk/>
          <pc:sldMk cId="1575721539" sldId="260"/>
        </pc:sldMkLst>
        <pc:spChg chg="mod">
          <ac:chgData name="Fake Test User" userId="SID-0" providerId="Test" clId="FakeClientId" dt="2021-09-08T07:21:16.559" v="4" actId="790"/>
          <ac:spMkLst>
            <pc:docMk/>
            <pc:sldMk cId="1575721539" sldId="260"/>
            <ac:spMk id="2" creationId="{00000000-0000-0000-0000-000000000000}"/>
          </ac:spMkLst>
        </pc:spChg>
        <pc:spChg chg="mod">
          <ac:chgData name="Fake Test User" userId="SID-0" providerId="Test" clId="FakeClientId" dt="2021-09-08T07:21:16.559" v="4" actId="790"/>
          <ac:spMkLst>
            <pc:docMk/>
            <pc:sldMk cId="1575721539" sldId="260"/>
            <ac:spMk id="3" creationId="{00000000-0000-0000-0000-000000000000}"/>
          </ac:spMkLst>
        </pc:spChg>
      </pc:sldChg>
      <pc:sldChg chg="modSp mod modNotes">
        <pc:chgData name="Fake Test User" userId="SID-0" providerId="Test" clId="FakeClientId" dt="2021-09-08T08:04:28.464" v="199" actId="790"/>
        <pc:sldMkLst>
          <pc:docMk/>
          <pc:sldMk cId="1003012626" sldId="261"/>
        </pc:sldMkLst>
        <pc:spChg chg="mod">
          <ac:chgData name="Fake Test User" userId="SID-0" providerId="Test" clId="FakeClientId" dt="2021-09-08T07:25:37.772" v="6" actId="790"/>
          <ac:spMkLst>
            <pc:docMk/>
            <pc:sldMk cId="1003012626" sldId="261"/>
            <ac:spMk id="2" creationId="{00000000-0000-0000-0000-000000000000}"/>
          </ac:spMkLst>
        </pc:spChg>
        <pc:spChg chg="mod">
          <ac:chgData name="Fake Test User" userId="SID-0" providerId="Test" clId="FakeClientId" dt="2021-09-08T07:25:37.772" v="6" actId="790"/>
          <ac:spMkLst>
            <pc:docMk/>
            <pc:sldMk cId="1003012626" sldId="261"/>
            <ac:spMk id="3" creationId="{00000000-0000-0000-0000-000000000000}"/>
          </ac:spMkLst>
        </pc:spChg>
      </pc:sldChg>
      <pc:sldChg chg="modSp mod modNotes">
        <pc:chgData name="Fake Test User" userId="SID-0" providerId="Test" clId="FakeClientId" dt="2021-09-08T08:04:32.620" v="201" actId="790"/>
        <pc:sldMkLst>
          <pc:docMk/>
          <pc:sldMk cId="3263914164" sldId="262"/>
        </pc:sldMkLst>
        <pc:spChg chg="mod">
          <ac:chgData name="Fake Test User" userId="SID-0" providerId="Test" clId="FakeClientId" dt="2021-09-08T07:26:13.156" v="15" actId="790"/>
          <ac:spMkLst>
            <pc:docMk/>
            <pc:sldMk cId="3263914164" sldId="262"/>
            <ac:spMk id="2" creationId="{00000000-0000-0000-0000-000000000000}"/>
          </ac:spMkLst>
        </pc:spChg>
        <pc:spChg chg="mod">
          <ac:chgData name="Fake Test User" userId="SID-0" providerId="Test" clId="FakeClientId" dt="2021-09-08T07:26:13.156" v="15" actId="790"/>
          <ac:spMkLst>
            <pc:docMk/>
            <pc:sldMk cId="3263914164" sldId="262"/>
            <ac:spMk id="3" creationId="{00000000-0000-0000-0000-000000000000}"/>
          </ac:spMkLst>
        </pc:spChg>
      </pc:sldChg>
      <pc:sldChg chg="modSp mod modNotes">
        <pc:chgData name="Fake Test User" userId="SID-0" providerId="Test" clId="FakeClientId" dt="2021-09-08T08:04:36.666" v="203" actId="790"/>
        <pc:sldMkLst>
          <pc:docMk/>
          <pc:sldMk cId="1396708006" sldId="263"/>
        </pc:sldMkLst>
        <pc:spChg chg="mod">
          <ac:chgData name="Fake Test User" userId="SID-0" providerId="Test" clId="FakeClientId" dt="2021-09-08T07:26:22.296" v="16" actId="790"/>
          <ac:spMkLst>
            <pc:docMk/>
            <pc:sldMk cId="1396708006" sldId="263"/>
            <ac:spMk id="2" creationId="{00000000-0000-0000-0000-000000000000}"/>
          </ac:spMkLst>
        </pc:spChg>
        <pc:spChg chg="mod">
          <ac:chgData name="Fake Test User" userId="SID-0" providerId="Test" clId="FakeClientId" dt="2021-09-08T07:26:22.296" v="16" actId="790"/>
          <ac:spMkLst>
            <pc:docMk/>
            <pc:sldMk cId="1396708006" sldId="263"/>
            <ac:spMk id="3" creationId="{00000000-0000-0000-0000-000000000000}"/>
          </ac:spMkLst>
        </pc:spChg>
        <pc:spChg chg="mod">
          <ac:chgData name="Fake Test User" userId="SID-0" providerId="Test" clId="FakeClientId" dt="2021-09-08T07:26:22.296" v="16" actId="790"/>
          <ac:spMkLst>
            <pc:docMk/>
            <pc:sldMk cId="1396708006" sldId="263"/>
            <ac:spMk id="4" creationId="{00000000-0000-0000-0000-000000000000}"/>
          </ac:spMkLst>
        </pc:spChg>
        <pc:spChg chg="mod">
          <ac:chgData name="Fake Test User" userId="SID-0" providerId="Test" clId="FakeClientId" dt="2021-09-08T07:26:22.296" v="16" actId="790"/>
          <ac:spMkLst>
            <pc:docMk/>
            <pc:sldMk cId="1396708006" sldId="263"/>
            <ac:spMk id="5" creationId="{00000000-0000-0000-0000-000000000000}"/>
          </ac:spMkLst>
        </pc:spChg>
        <pc:spChg chg="mod">
          <ac:chgData name="Fake Test User" userId="SID-0" providerId="Test" clId="FakeClientId" dt="2021-09-08T07:26:22.296" v="16" actId="790"/>
          <ac:spMkLst>
            <pc:docMk/>
            <pc:sldMk cId="1396708006" sldId="263"/>
            <ac:spMk id="6" creationId="{00000000-0000-0000-0000-000000000000}"/>
          </ac:spMkLst>
        </pc:spChg>
      </pc:sldChg>
      <pc:sldChg chg="modNotes">
        <pc:chgData name="Fake Test User" userId="SID-0" providerId="Test" clId="FakeClientId" dt="2021-09-08T08:06:16.707" v="220" actId="790"/>
        <pc:sldMkLst>
          <pc:docMk/>
          <pc:sldMk cId="1219691540" sldId="264"/>
        </pc:sldMkLst>
      </pc:sldChg>
      <pc:sldChg chg="modSp mod modNotes">
        <pc:chgData name="Fake Test User" userId="SID-0" providerId="Test" clId="FakeClientId" dt="2021-09-08T08:06:04.160" v="214" actId="790"/>
        <pc:sldMkLst>
          <pc:docMk/>
          <pc:sldMk cId="4080344515" sldId="265"/>
        </pc:sldMkLst>
        <pc:spChg chg="mod">
          <ac:chgData name="Fake Test User" userId="SID-0" providerId="Test" clId="FakeClientId" dt="2021-09-08T07:29:50.784" v="27" actId="790"/>
          <ac:spMkLst>
            <pc:docMk/>
            <pc:sldMk cId="4080344515" sldId="265"/>
            <ac:spMk id="2" creationId="{00000000-0000-0000-0000-000000000000}"/>
          </ac:spMkLst>
        </pc:spChg>
        <pc:graphicFrameChg chg="modGraphic">
          <ac:chgData name="Fake Test User" userId="SID-0" providerId="Test" clId="FakeClientId" dt="2021-09-08T07:30:00.560" v="29" actId="790"/>
          <ac:graphicFrameMkLst>
            <pc:docMk/>
            <pc:sldMk cId="4080344515" sldId="265"/>
            <ac:graphicFrameMk id="4" creationId="{00000000-0000-0000-0000-000000000000}"/>
          </ac:graphicFrameMkLst>
        </pc:graphicFrameChg>
      </pc:sldChg>
      <pc:sldChg chg="modSp mod modNotes">
        <pc:chgData name="Fake Test User" userId="SID-0" providerId="Test" clId="FakeClientId" dt="2021-09-08T08:05:51.613" v="208" actId="790"/>
        <pc:sldMkLst>
          <pc:docMk/>
          <pc:sldMk cId="3710835971" sldId="266"/>
        </pc:sldMkLst>
        <pc:spChg chg="mod">
          <ac:chgData name="Fake Test User" userId="SID-0" providerId="Test" clId="FakeClientId" dt="2021-09-08T07:29:22.115" v="24" actId="790"/>
          <ac:spMkLst>
            <pc:docMk/>
            <pc:sldMk cId="3710835971" sldId="266"/>
            <ac:spMk id="2" creationId="{00000000-0000-0000-0000-000000000000}"/>
          </ac:spMkLst>
        </pc:spChg>
        <pc:spChg chg="mod">
          <ac:chgData name="Fake Test User" userId="SID-0" providerId="Test" clId="FakeClientId" dt="2021-09-08T07:29:22.115" v="24" actId="790"/>
          <ac:spMkLst>
            <pc:docMk/>
            <pc:sldMk cId="3710835971" sldId="266"/>
            <ac:spMk id="3" creationId="{00000000-0000-0000-0000-000000000000}"/>
          </ac:spMkLst>
        </pc:spChg>
      </pc:sldChg>
      <pc:sldChg chg="modSp mod modNotes">
        <pc:chgData name="Fake Test User" userId="SID-0" providerId="Test" clId="FakeClientId" dt="2021-09-08T08:05:55.769" v="210" actId="790"/>
        <pc:sldMkLst>
          <pc:docMk/>
          <pc:sldMk cId="2298825228" sldId="267"/>
        </pc:sldMkLst>
        <pc:spChg chg="mod">
          <ac:chgData name="Fake Test User" userId="SID-0" providerId="Test" clId="FakeClientId" dt="2021-09-08T07:29:29.150" v="25" actId="790"/>
          <ac:spMkLst>
            <pc:docMk/>
            <pc:sldMk cId="2298825228" sldId="267"/>
            <ac:spMk id="2" creationId="{00000000-0000-0000-0000-000000000000}"/>
          </ac:spMkLst>
        </pc:spChg>
        <pc:spChg chg="mod">
          <ac:chgData name="Fake Test User" userId="SID-0" providerId="Test" clId="FakeClientId" dt="2021-09-08T07:29:29.150" v="25" actId="790"/>
          <ac:spMkLst>
            <pc:docMk/>
            <pc:sldMk cId="2298825228" sldId="267"/>
            <ac:spMk id="6" creationId="{00000000-0000-0000-0000-000000000000}"/>
          </ac:spMkLst>
        </pc:spChg>
        <pc:spChg chg="mod">
          <ac:chgData name="Fake Test User" userId="SID-0" providerId="Test" clId="FakeClientId" dt="2021-09-08T07:29:29.150" v="25" actId="790"/>
          <ac:spMkLst>
            <pc:docMk/>
            <pc:sldMk cId="2298825228" sldId="267"/>
            <ac:spMk id="7" creationId="{00000000-0000-0000-0000-000000000000}"/>
          </ac:spMkLst>
        </pc:spChg>
        <pc:spChg chg="mod">
          <ac:chgData name="Fake Test User" userId="SID-0" providerId="Test" clId="FakeClientId" dt="2021-09-08T07:29:29.150" v="25" actId="790"/>
          <ac:spMkLst>
            <pc:docMk/>
            <pc:sldMk cId="2298825228" sldId="267"/>
            <ac:spMk id="8" creationId="{00000000-0000-0000-0000-000000000000}"/>
          </ac:spMkLst>
        </pc:spChg>
        <pc:spChg chg="mod">
          <ac:chgData name="Fake Test User" userId="SID-0" providerId="Test" clId="FakeClientId" dt="2021-09-08T07:29:29.150" v="25" actId="790"/>
          <ac:spMkLst>
            <pc:docMk/>
            <pc:sldMk cId="2298825228" sldId="267"/>
            <ac:spMk id="9" creationId="{00000000-0000-0000-0000-000000000000}"/>
          </ac:spMkLst>
        </pc:spChg>
      </pc:sldChg>
      <pc:sldChg chg="modNotes">
        <pc:chgData name="Fake Test User" userId="SID-0" providerId="Test" clId="FakeClientId" dt="2021-09-08T08:04:41.518" v="205" actId="790"/>
        <pc:sldMkLst>
          <pc:docMk/>
          <pc:sldMk cId="3195037894" sldId="268"/>
        </pc:sldMkLst>
      </pc:sldChg>
      <pc:sldChg chg="modNotes">
        <pc:chgData name="Fake Test User" userId="SID-0" providerId="Test" clId="FakeClientId" dt="2021-09-08T08:06:21.113" v="222" actId="790"/>
        <pc:sldMkLst>
          <pc:docMk/>
          <pc:sldMk cId="3804310909" sldId="269"/>
        </pc:sldMkLst>
      </pc:sldChg>
      <pc:sldChg chg="modSp mod modNotes">
        <pc:chgData name="Fake Test User" userId="SID-0" providerId="Test" clId="FakeClientId" dt="2021-09-08T08:06:08.191" v="216" actId="790"/>
        <pc:sldMkLst>
          <pc:docMk/>
          <pc:sldMk cId="2062253349" sldId="270"/>
        </pc:sldMkLst>
        <pc:spChg chg="mod">
          <ac:chgData name="Fake Test User" userId="SID-0" providerId="Test" clId="FakeClientId" dt="2021-09-08T07:32:34.915" v="33" actId="790"/>
          <ac:spMkLst>
            <pc:docMk/>
            <pc:sldMk cId="2062253349" sldId="270"/>
            <ac:spMk id="2" creationId="{00000000-0000-0000-0000-000000000000}"/>
          </ac:spMkLst>
        </pc:spChg>
        <pc:spChg chg="mod">
          <ac:chgData name="Fake Test User" userId="SID-0" providerId="Test" clId="FakeClientId" dt="2021-09-08T07:32:34.915" v="33" actId="790"/>
          <ac:spMkLst>
            <pc:docMk/>
            <pc:sldMk cId="2062253349" sldId="270"/>
            <ac:spMk id="3" creationId="{00000000-0000-0000-0000-000000000000}"/>
          </ac:spMkLst>
        </pc:spChg>
      </pc:sldChg>
      <pc:sldChg chg="modSp mod modNotes">
        <pc:chgData name="Fake Test User" userId="SID-0" providerId="Test" clId="FakeClientId" dt="2021-09-08T08:06:12.316" v="218" actId="790"/>
        <pc:sldMkLst>
          <pc:docMk/>
          <pc:sldMk cId="1672275006" sldId="271"/>
        </pc:sldMkLst>
        <pc:spChg chg="mod">
          <ac:chgData name="Fake Test User" userId="SID-0" providerId="Test" clId="FakeClientId" dt="2021-09-08T07:32:39.418" v="34" actId="790"/>
          <ac:spMkLst>
            <pc:docMk/>
            <pc:sldMk cId="1672275006" sldId="271"/>
            <ac:spMk id="2" creationId="{00000000-0000-0000-0000-000000000000}"/>
          </ac:spMkLst>
        </pc:spChg>
        <pc:spChg chg="mod">
          <ac:chgData name="Fake Test User" userId="SID-0" providerId="Test" clId="FakeClientId" dt="2021-09-08T07:32:39.418" v="34" actId="790"/>
          <ac:spMkLst>
            <pc:docMk/>
            <pc:sldMk cId="1672275006" sldId="271"/>
            <ac:spMk id="3" creationId="{00000000-0000-0000-0000-000000000000}"/>
          </ac:spMkLst>
        </pc:spChg>
        <pc:spChg chg="mod">
          <ac:chgData name="Fake Test User" userId="SID-0" providerId="Test" clId="FakeClientId" dt="2021-09-08T07:32:39.418" v="34" actId="790"/>
          <ac:spMkLst>
            <pc:docMk/>
            <pc:sldMk cId="1672275006" sldId="271"/>
            <ac:spMk id="4" creationId="{00000000-0000-0000-0000-000000000000}"/>
          </ac:spMkLst>
        </pc:spChg>
        <pc:spChg chg="mod">
          <ac:chgData name="Fake Test User" userId="SID-0" providerId="Test" clId="FakeClientId" dt="2021-09-08T07:32:39.418" v="34" actId="790"/>
          <ac:spMkLst>
            <pc:docMk/>
            <pc:sldMk cId="1672275006" sldId="271"/>
            <ac:spMk id="5" creationId="{00000000-0000-0000-0000-000000000000}"/>
          </ac:spMkLst>
        </pc:spChg>
        <pc:spChg chg="mod">
          <ac:chgData name="Fake Test User" userId="SID-0" providerId="Test" clId="FakeClientId" dt="2021-09-08T07:32:39.418" v="34" actId="790"/>
          <ac:spMkLst>
            <pc:docMk/>
            <pc:sldMk cId="1672275006" sldId="271"/>
            <ac:spMk id="6" creationId="{00000000-0000-0000-0000-000000000000}"/>
          </ac:spMkLst>
        </pc:spChg>
      </pc:sldChg>
      <pc:sldChg chg="modNotes">
        <pc:chgData name="Fake Test User" userId="SID-0" providerId="Test" clId="FakeClientId" dt="2021-09-08T08:05:44.113" v="206" actId="790"/>
        <pc:sldMkLst>
          <pc:docMk/>
          <pc:sldMk cId="370758679" sldId="272"/>
        </pc:sldMkLst>
      </pc:sldChg>
      <pc:sldChg chg="modNotes">
        <pc:chgData name="Fake Test User" userId="SID-0" providerId="Test" clId="FakeClientId" dt="2021-09-08T08:06:00.097" v="212" actId="790"/>
        <pc:sldMkLst>
          <pc:docMk/>
          <pc:sldMk cId="2229419462" sldId="273"/>
        </pc:sldMkLst>
      </pc:sldChg>
      <pc:sldChg chg="modSp mod modNotes">
        <pc:chgData name="Fake Test User" userId="SID-0" providerId="Test" clId="FakeClientId" dt="2021-09-08T08:06:25.863" v="224" actId="790"/>
        <pc:sldMkLst>
          <pc:docMk/>
          <pc:sldMk cId="3589653851" sldId="274"/>
        </pc:sldMkLst>
        <pc:spChg chg="mod">
          <ac:chgData name="Fake Test User" userId="SID-0" providerId="Test" clId="FakeClientId" dt="2021-09-08T07:35:35.533" v="41" actId="790"/>
          <ac:spMkLst>
            <pc:docMk/>
            <pc:sldMk cId="3589653851" sldId="274"/>
            <ac:spMk id="2" creationId="{00000000-0000-0000-0000-000000000000}"/>
          </ac:spMkLst>
        </pc:spChg>
        <pc:spChg chg="mod">
          <ac:chgData name="Fake Test User" userId="SID-0" providerId="Test" clId="FakeClientId" dt="2021-09-08T07:35:35.533" v="41" actId="790"/>
          <ac:spMkLst>
            <pc:docMk/>
            <pc:sldMk cId="3589653851" sldId="274"/>
            <ac:spMk id="3" creationId="{00000000-0000-0000-0000-000000000000}"/>
          </ac:spMkLst>
        </pc:spChg>
      </pc:sldChg>
      <pc:sldChg chg="modSp mod modNotes">
        <pc:chgData name="Fake Test User" userId="SID-0" providerId="Test" clId="FakeClientId" dt="2021-09-08T08:06:30.316" v="226" actId="790"/>
        <pc:sldMkLst>
          <pc:docMk/>
          <pc:sldMk cId="165521436" sldId="275"/>
        </pc:sldMkLst>
        <pc:spChg chg="mod">
          <ac:chgData name="Fake Test User" userId="SID-0" providerId="Test" clId="FakeClientId" dt="2021-09-08T07:35:32.005" v="40" actId="790"/>
          <ac:spMkLst>
            <pc:docMk/>
            <pc:sldMk cId="165521436" sldId="275"/>
            <ac:spMk id="2" creationId="{00000000-0000-0000-0000-000000000000}"/>
          </ac:spMkLst>
        </pc:spChg>
        <pc:spChg chg="mod">
          <ac:chgData name="Fake Test User" userId="SID-0" providerId="Test" clId="FakeClientId" dt="2021-09-08T07:35:32.005" v="40" actId="790"/>
          <ac:spMkLst>
            <pc:docMk/>
            <pc:sldMk cId="165521436" sldId="275"/>
            <ac:spMk id="3" creationId="{00000000-0000-0000-0000-000000000000}"/>
          </ac:spMkLst>
        </pc:spChg>
      </pc:sldChg>
      <pc:sldChg chg="modSp mod modNotes">
        <pc:chgData name="Fake Test User" userId="SID-0" providerId="Test" clId="FakeClientId" dt="2021-09-08T08:06:34.597" v="228" actId="790"/>
        <pc:sldMkLst>
          <pc:docMk/>
          <pc:sldMk cId="303205020" sldId="276"/>
        </pc:sldMkLst>
        <pc:spChg chg="mod">
          <ac:chgData name="Fake Test User" userId="SID-0" providerId="Test" clId="FakeClientId" dt="2021-09-08T07:35:28.411" v="39" actId="790"/>
          <ac:spMkLst>
            <pc:docMk/>
            <pc:sldMk cId="303205020" sldId="276"/>
            <ac:spMk id="2" creationId="{00000000-0000-0000-0000-000000000000}"/>
          </ac:spMkLst>
        </pc:spChg>
        <pc:spChg chg="mod">
          <ac:chgData name="Fake Test User" userId="SID-0" providerId="Test" clId="FakeClientId" dt="2021-09-08T07:35:28.411" v="39" actId="790"/>
          <ac:spMkLst>
            <pc:docMk/>
            <pc:sldMk cId="303205020" sldId="276"/>
            <ac:spMk id="3" creationId="{00000000-0000-0000-0000-000000000000}"/>
          </ac:spMkLst>
        </pc:spChg>
      </pc:sldChg>
      <pc:sldMasterChg chg="modSp mod modSldLayout">
        <pc:chgData name="Fake Test User" userId="SID-0" providerId="Test" clId="FakeClientId" dt="2021-09-08T07:39:30.445" v="77" actId="790"/>
        <pc:sldMasterMkLst>
          <pc:docMk/>
          <pc:sldMasterMk cId="0" sldId="2147483648"/>
        </pc:sldMasterMkLst>
        <pc:spChg chg="mod">
          <ac:chgData name="Fake Test User" userId="SID-0" providerId="Test" clId="FakeClientId" dt="2021-09-08T07:36:30.230" v="43" actId="790"/>
          <ac:spMkLst>
            <pc:docMk/>
            <pc:sldMasterMk cId="0" sldId="2147483648"/>
            <ac:spMk id="2" creationId="{00000000-0000-0000-0000-000000000000}"/>
          </ac:spMkLst>
        </pc:spChg>
        <pc:spChg chg="mod">
          <ac:chgData name="Fake Test User" userId="SID-0" providerId="Test" clId="FakeClientId" dt="2021-09-08T07:36:30.230" v="43" actId="790"/>
          <ac:spMkLst>
            <pc:docMk/>
            <pc:sldMasterMk cId="0" sldId="2147483648"/>
            <ac:spMk id="3" creationId="{00000000-0000-0000-0000-000000000000}"/>
          </ac:spMkLst>
        </pc:spChg>
        <pc:spChg chg="mod">
          <ac:chgData name="Fake Test User" userId="SID-0" providerId="Test" clId="FakeClientId" dt="2021-09-08T07:36:30.230" v="43" actId="790"/>
          <ac:spMkLst>
            <pc:docMk/>
            <pc:sldMasterMk cId="0" sldId="2147483648"/>
            <ac:spMk id="4" creationId="{00000000-0000-0000-0000-000000000000}"/>
          </ac:spMkLst>
        </pc:spChg>
        <pc:spChg chg="mod">
          <ac:chgData name="Fake Test User" userId="SID-0" providerId="Test" clId="FakeClientId" dt="2021-09-08T07:36:30.230" v="43" actId="790"/>
          <ac:spMkLst>
            <pc:docMk/>
            <pc:sldMasterMk cId="0" sldId="2147483648"/>
            <ac:spMk id="5" creationId="{00000000-0000-0000-0000-000000000000}"/>
          </ac:spMkLst>
        </pc:spChg>
        <pc:spChg chg="mod">
          <ac:chgData name="Fake Test User" userId="SID-0" providerId="Test" clId="FakeClientId" dt="2021-09-08T07:36:30.230" v="43" actId="790"/>
          <ac:spMkLst>
            <pc:docMk/>
            <pc:sldMasterMk cId="0" sldId="2147483648"/>
            <ac:spMk id="6" creationId="{00000000-0000-0000-0000-000000000000}"/>
          </ac:spMkLst>
        </pc:spChg>
        <pc:sldLayoutChg chg="modSp mod">
          <pc:chgData name="Fake Test User" userId="SID-0" providerId="Test" clId="FakeClientId" dt="2021-09-08T07:36:34.868" v="45" actId="790"/>
          <pc:sldLayoutMkLst>
            <pc:docMk/>
            <pc:sldMasterMk cId="0" sldId="2147483648"/>
            <pc:sldLayoutMk cId="0" sldId="2147483649"/>
          </pc:sldLayoutMkLst>
          <pc:spChg chg="mod">
            <ac:chgData name="Fake Test User" userId="SID-0" providerId="Test" clId="FakeClientId" dt="2021-09-08T07:36:34.868" v="45" actId="790"/>
            <ac:spMkLst>
              <pc:docMk/>
              <pc:sldMasterMk cId="0" sldId="2147483648"/>
              <pc:sldLayoutMk cId="0" sldId="2147483649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6:34.868" v="45" actId="790"/>
            <ac:spMkLst>
              <pc:docMk/>
              <pc:sldMasterMk cId="0" sldId="2147483648"/>
              <pc:sldLayoutMk cId="0" sldId="2147483649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6:34.868" v="45" actId="790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6:34.868" v="45" actId="790"/>
            <ac:spMkLst>
              <pc:docMk/>
              <pc:sldMasterMk cId="0" sldId="2147483648"/>
              <pc:sldLayoutMk cId="0" sldId="2147483649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6:34.868" v="45" actId="790"/>
            <ac:spMkLst>
              <pc:docMk/>
              <pc:sldMasterMk cId="0" sldId="2147483648"/>
              <pc:sldLayoutMk cId="0" sldId="2147483649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6:39.271" v="47" actId="790"/>
          <pc:sldLayoutMkLst>
            <pc:docMk/>
            <pc:sldMasterMk cId="0" sldId="2147483648"/>
            <pc:sldLayoutMk cId="0" sldId="2147483650"/>
          </pc:sldLayoutMkLst>
          <pc:spChg chg="mod">
            <ac:chgData name="Fake Test User" userId="SID-0" providerId="Test" clId="FakeClientId" dt="2021-09-08T07:36:39.271" v="47" actId="790"/>
            <ac:spMkLst>
              <pc:docMk/>
              <pc:sldMasterMk cId="0" sldId="2147483648"/>
              <pc:sldLayoutMk cId="0" sldId="2147483650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6:39.271" v="47" actId="790"/>
            <ac:spMkLst>
              <pc:docMk/>
              <pc:sldMasterMk cId="0" sldId="2147483648"/>
              <pc:sldLayoutMk cId="0" sldId="2147483650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6:39.271" v="47" actId="790"/>
            <ac:spMkLst>
              <pc:docMk/>
              <pc:sldMasterMk cId="0" sldId="2147483648"/>
              <pc:sldLayoutMk cId="0" sldId="2147483650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6:39.271" v="47" actId="790"/>
            <ac:spMkLst>
              <pc:docMk/>
              <pc:sldMasterMk cId="0" sldId="2147483648"/>
              <pc:sldLayoutMk cId="0" sldId="2147483650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6:39.271" v="47" actId="790"/>
            <ac:spMkLst>
              <pc:docMk/>
              <pc:sldMasterMk cId="0" sldId="2147483648"/>
              <pc:sldLayoutMk cId="0" sldId="2147483650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6:43.695" v="49" actId="790"/>
          <pc:sldLayoutMkLst>
            <pc:docMk/>
            <pc:sldMasterMk cId="0" sldId="2147483648"/>
            <pc:sldLayoutMk cId="0" sldId="2147483651"/>
          </pc:sldLayoutMkLst>
          <pc:spChg chg="mod">
            <ac:chgData name="Fake Test User" userId="SID-0" providerId="Test" clId="FakeClientId" dt="2021-09-08T07:36:43.695" v="49" actId="790"/>
            <ac:spMkLst>
              <pc:docMk/>
              <pc:sldMasterMk cId="0" sldId="2147483648"/>
              <pc:sldLayoutMk cId="0" sldId="2147483651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6:43.695" v="49" actId="790"/>
            <ac:spMkLst>
              <pc:docMk/>
              <pc:sldMasterMk cId="0" sldId="2147483648"/>
              <pc:sldLayoutMk cId="0" sldId="2147483651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6:43.695" v="49" actId="790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6:43.695" v="49" actId="790"/>
            <ac:spMkLst>
              <pc:docMk/>
              <pc:sldMasterMk cId="0" sldId="2147483648"/>
              <pc:sldLayoutMk cId="0" sldId="2147483651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6:43.695" v="49" actId="790"/>
            <ac:spMkLst>
              <pc:docMk/>
              <pc:sldMasterMk cId="0" sldId="2147483648"/>
              <pc:sldLayoutMk cId="0" sldId="2147483651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6:47.903" v="51" actId="790"/>
          <pc:sldLayoutMkLst>
            <pc:docMk/>
            <pc:sldMasterMk cId="0" sldId="2147483648"/>
            <pc:sldLayoutMk cId="0" sldId="2147483652"/>
          </pc:sldLayoutMkLst>
          <pc:spChg chg="mod">
            <ac:chgData name="Fake Test User" userId="SID-0" providerId="Test" clId="FakeClientId" dt="2021-09-08T07:36:47.903" v="51" actId="790"/>
            <ac:spMkLst>
              <pc:docMk/>
              <pc:sldMasterMk cId="0" sldId="2147483648"/>
              <pc:sldLayoutMk cId="0" sldId="2147483652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6:47.903" v="51" actId="790"/>
            <ac:spMkLst>
              <pc:docMk/>
              <pc:sldMasterMk cId="0" sldId="2147483648"/>
              <pc:sldLayoutMk cId="0" sldId="2147483652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6:47.903" v="51" actId="790"/>
            <ac:spMkLst>
              <pc:docMk/>
              <pc:sldMasterMk cId="0" sldId="2147483648"/>
              <pc:sldLayoutMk cId="0" sldId="2147483652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6:47.903" v="51" actId="790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6:47.903" v="51" actId="790"/>
            <ac:spMkLst>
              <pc:docMk/>
              <pc:sldMasterMk cId="0" sldId="2147483648"/>
              <pc:sldLayoutMk cId="0" sldId="2147483652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36:47.903" v="51" actId="790"/>
            <ac:spMkLst>
              <pc:docMk/>
              <pc:sldMasterMk cId="0" sldId="2147483648"/>
              <pc:sldLayoutMk cId="0" sldId="2147483652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6:52.481" v="53" actId="790"/>
          <pc:sldLayoutMkLst>
            <pc:docMk/>
            <pc:sldMasterMk cId="0" sldId="2147483648"/>
            <pc:sldLayoutMk cId="0" sldId="2147483653"/>
          </pc:sldLayoutMkLst>
          <pc:spChg chg="mod">
            <ac:chgData name="Fake Test User" userId="SID-0" providerId="Test" clId="FakeClientId" dt="2021-09-08T07:36:52.481" v="53" actId="790"/>
            <ac:spMkLst>
              <pc:docMk/>
              <pc:sldMasterMk cId="0" sldId="2147483648"/>
              <pc:sldLayoutMk cId="0" sldId="2147483653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6:52.481" v="53" actId="790"/>
            <ac:spMkLst>
              <pc:docMk/>
              <pc:sldMasterMk cId="0" sldId="2147483648"/>
              <pc:sldLayoutMk cId="0" sldId="2147483653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6:52.481" v="53" actId="790"/>
            <ac:spMkLst>
              <pc:docMk/>
              <pc:sldMasterMk cId="0" sldId="2147483648"/>
              <pc:sldLayoutMk cId="0" sldId="2147483653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6:52.481" v="53" actId="790"/>
            <ac:spMkLst>
              <pc:docMk/>
              <pc:sldMasterMk cId="0" sldId="2147483648"/>
              <pc:sldLayoutMk cId="0" sldId="2147483653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6:52.481" v="53" actId="790"/>
            <ac:spMkLst>
              <pc:docMk/>
              <pc:sldMasterMk cId="0" sldId="2147483648"/>
              <pc:sldLayoutMk cId="0" sldId="2147483653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36:52.481" v="53" actId="790"/>
            <ac:spMkLst>
              <pc:docMk/>
              <pc:sldMasterMk cId="0" sldId="2147483648"/>
              <pc:sldLayoutMk cId="0" sldId="2147483653"/>
              <ac:spMk id="7" creationId="{00000000-0000-0000-0000-000000000000}"/>
            </ac:spMkLst>
          </pc:spChg>
          <pc:spChg chg="mod">
            <ac:chgData name="Fake Test User" userId="SID-0" providerId="Test" clId="FakeClientId" dt="2021-09-08T07:36:52.481" v="53" actId="790"/>
            <ac:spMkLst>
              <pc:docMk/>
              <pc:sldMasterMk cId="0" sldId="2147483648"/>
              <pc:sldLayoutMk cId="0" sldId="2147483653"/>
              <ac:spMk id="8" creationId="{00000000-0000-0000-0000-000000000000}"/>
            </ac:spMkLst>
          </pc:spChg>
          <pc:spChg chg="mod">
            <ac:chgData name="Fake Test User" userId="SID-0" providerId="Test" clId="FakeClientId" dt="2021-09-08T07:36:52.481" v="53" actId="790"/>
            <ac:spMkLst>
              <pc:docMk/>
              <pc:sldMasterMk cId="0" sldId="2147483648"/>
              <pc:sldLayoutMk cId="0" sldId="2147483653"/>
              <ac:spMk id="9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6:57.035" v="55" actId="790"/>
          <pc:sldLayoutMkLst>
            <pc:docMk/>
            <pc:sldMasterMk cId="0" sldId="2147483648"/>
            <pc:sldLayoutMk cId="0" sldId="2147483654"/>
          </pc:sldLayoutMkLst>
          <pc:spChg chg="mod">
            <ac:chgData name="Fake Test User" userId="SID-0" providerId="Test" clId="FakeClientId" dt="2021-09-08T07:36:57.035" v="55" actId="790"/>
            <ac:spMkLst>
              <pc:docMk/>
              <pc:sldMasterMk cId="0" sldId="2147483648"/>
              <pc:sldLayoutMk cId="0" sldId="2147483654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6:57.035" v="55" actId="790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6:57.035" v="55" actId="790"/>
            <ac:spMkLst>
              <pc:docMk/>
              <pc:sldMasterMk cId="0" sldId="2147483648"/>
              <pc:sldLayoutMk cId="0" sldId="2147483654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6:57.035" v="55" actId="790"/>
            <ac:spMkLst>
              <pc:docMk/>
              <pc:sldMasterMk cId="0" sldId="2147483648"/>
              <pc:sldLayoutMk cId="0" sldId="2147483654"/>
              <ac:spMk id="5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7:05.783" v="57" actId="790"/>
          <pc:sldLayoutMkLst>
            <pc:docMk/>
            <pc:sldMasterMk cId="0" sldId="2147483648"/>
            <pc:sldLayoutMk cId="0" sldId="2147483655"/>
          </pc:sldLayoutMkLst>
          <pc:spChg chg="mod">
            <ac:chgData name="Fake Test User" userId="SID-0" providerId="Test" clId="FakeClientId" dt="2021-09-08T07:37:05.783" v="57" actId="790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7:05.783" v="57" actId="790"/>
            <ac:spMkLst>
              <pc:docMk/>
              <pc:sldMasterMk cId="0" sldId="2147483648"/>
              <pc:sldLayoutMk cId="0" sldId="2147483655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7:05.783" v="57" actId="790"/>
            <ac:spMkLst>
              <pc:docMk/>
              <pc:sldMasterMk cId="0" sldId="2147483648"/>
              <pc:sldLayoutMk cId="0" sldId="2147483655"/>
              <ac:spMk id="4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7:51.039" v="59" actId="790"/>
          <pc:sldLayoutMkLst>
            <pc:docMk/>
            <pc:sldMasterMk cId="0" sldId="2147483648"/>
            <pc:sldLayoutMk cId="0" sldId="2147483656"/>
          </pc:sldLayoutMkLst>
          <pc:spChg chg="mod">
            <ac:chgData name="Fake Test User" userId="SID-0" providerId="Test" clId="FakeClientId" dt="2021-09-08T07:37:51.039" v="59" actId="790"/>
            <ac:spMkLst>
              <pc:docMk/>
              <pc:sldMasterMk cId="0" sldId="2147483648"/>
              <pc:sldLayoutMk cId="0" sldId="2147483656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7:51.039" v="59" actId="790"/>
            <ac:spMkLst>
              <pc:docMk/>
              <pc:sldMasterMk cId="0" sldId="2147483648"/>
              <pc:sldLayoutMk cId="0" sldId="2147483656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7:51.039" v="59" actId="790"/>
            <ac:spMkLst>
              <pc:docMk/>
              <pc:sldMasterMk cId="0" sldId="2147483648"/>
              <pc:sldLayoutMk cId="0" sldId="2147483656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7:51.039" v="59" actId="790"/>
            <ac:spMkLst>
              <pc:docMk/>
              <pc:sldMasterMk cId="0" sldId="2147483648"/>
              <pc:sldLayoutMk cId="0" sldId="2147483656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7:51.039" v="59" actId="790"/>
            <ac:spMkLst>
              <pc:docMk/>
              <pc:sldMasterMk cId="0" sldId="2147483648"/>
              <pc:sldLayoutMk cId="0" sldId="2147483656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37:51.039" v="59" actId="790"/>
            <ac:spMkLst>
              <pc:docMk/>
              <pc:sldMasterMk cId="0" sldId="2147483648"/>
              <pc:sldLayoutMk cId="0" sldId="2147483656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7:55.599" v="61" actId="790"/>
          <pc:sldLayoutMkLst>
            <pc:docMk/>
            <pc:sldMasterMk cId="0" sldId="2147483648"/>
            <pc:sldLayoutMk cId="0" sldId="2147483657"/>
          </pc:sldLayoutMkLst>
          <pc:spChg chg="mod">
            <ac:chgData name="Fake Test User" userId="SID-0" providerId="Test" clId="FakeClientId" dt="2021-09-08T07:37:55.599" v="61" actId="790"/>
            <ac:spMkLst>
              <pc:docMk/>
              <pc:sldMasterMk cId="0" sldId="2147483648"/>
              <pc:sldLayoutMk cId="0" sldId="2147483657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7:55.599" v="61" actId="790"/>
            <ac:spMkLst>
              <pc:docMk/>
              <pc:sldMasterMk cId="0" sldId="2147483648"/>
              <pc:sldLayoutMk cId="0" sldId="2147483657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7:55.599" v="61" actId="790"/>
            <ac:spMkLst>
              <pc:docMk/>
              <pc:sldMasterMk cId="0" sldId="2147483648"/>
              <pc:sldLayoutMk cId="0" sldId="2147483657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7:55.599" v="61" actId="790"/>
            <ac:spMkLst>
              <pc:docMk/>
              <pc:sldMasterMk cId="0" sldId="2147483648"/>
              <pc:sldLayoutMk cId="0" sldId="2147483657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7:55.599" v="61" actId="790"/>
            <ac:spMkLst>
              <pc:docMk/>
              <pc:sldMasterMk cId="0" sldId="2147483648"/>
              <pc:sldLayoutMk cId="0" sldId="2147483657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37:55.599" v="61" actId="790"/>
            <ac:spMkLst>
              <pc:docMk/>
              <pc:sldMasterMk cId="0" sldId="2147483648"/>
              <pc:sldLayoutMk cId="0" sldId="2147483657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9:26.060" v="75" actId="790"/>
          <pc:sldLayoutMkLst>
            <pc:docMk/>
            <pc:sldMasterMk cId="0" sldId="2147483648"/>
            <pc:sldLayoutMk cId="0" sldId="2147483658"/>
          </pc:sldLayoutMkLst>
          <pc:spChg chg="mod">
            <ac:chgData name="Fake Test User" userId="SID-0" providerId="Test" clId="FakeClientId" dt="2021-09-08T07:39:26.060" v="75" actId="790"/>
            <ac:spMkLst>
              <pc:docMk/>
              <pc:sldMasterMk cId="0" sldId="2147483648"/>
              <pc:sldLayoutMk cId="0" sldId="2147483658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9:26.060" v="75" actId="790"/>
            <ac:spMkLst>
              <pc:docMk/>
              <pc:sldMasterMk cId="0" sldId="2147483648"/>
              <pc:sldLayoutMk cId="0" sldId="2147483658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9:26.060" v="75" actId="790"/>
            <ac:spMkLst>
              <pc:docMk/>
              <pc:sldMasterMk cId="0" sldId="2147483648"/>
              <pc:sldLayoutMk cId="0" sldId="2147483658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9:26.060" v="75" actId="790"/>
            <ac:spMkLst>
              <pc:docMk/>
              <pc:sldMasterMk cId="0" sldId="2147483648"/>
              <pc:sldLayoutMk cId="0" sldId="2147483658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9:26.060" v="75" actId="790"/>
            <ac:spMkLst>
              <pc:docMk/>
              <pc:sldMasterMk cId="0" sldId="2147483648"/>
              <pc:sldLayoutMk cId="0" sldId="2147483658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9:30.445" v="77" actId="790"/>
          <pc:sldLayoutMkLst>
            <pc:docMk/>
            <pc:sldMasterMk cId="0" sldId="2147483648"/>
            <pc:sldLayoutMk cId="0" sldId="2147483659"/>
          </pc:sldLayoutMkLst>
          <pc:spChg chg="mod">
            <ac:chgData name="Fake Test User" userId="SID-0" providerId="Test" clId="FakeClientId" dt="2021-09-08T07:39:30.445" v="77" actId="790"/>
            <ac:spMkLst>
              <pc:docMk/>
              <pc:sldMasterMk cId="0" sldId="2147483648"/>
              <pc:sldLayoutMk cId="0" sldId="2147483659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9:30.445" v="77" actId="790"/>
            <ac:spMkLst>
              <pc:docMk/>
              <pc:sldMasterMk cId="0" sldId="2147483648"/>
              <pc:sldLayoutMk cId="0" sldId="2147483659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9:30.445" v="77" actId="790"/>
            <ac:spMkLst>
              <pc:docMk/>
              <pc:sldMasterMk cId="0" sldId="2147483648"/>
              <pc:sldLayoutMk cId="0" sldId="2147483659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9:30.445" v="77" actId="790"/>
            <ac:spMkLst>
              <pc:docMk/>
              <pc:sldMasterMk cId="0" sldId="2147483648"/>
              <pc:sldLayoutMk cId="0" sldId="2147483659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9:30.445" v="77" actId="790"/>
            <ac:spMkLst>
              <pc:docMk/>
              <pc:sldMasterMk cId="0" sldId="2147483648"/>
              <pc:sldLayoutMk cId="0" sldId="2147483659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8:00.010" v="63" actId="790"/>
          <pc:sldLayoutMkLst>
            <pc:docMk/>
            <pc:sldMasterMk cId="0" sldId="2147483648"/>
            <pc:sldLayoutMk cId="0" sldId="2147483660"/>
          </pc:sldLayoutMkLst>
          <pc:spChg chg="mod">
            <ac:chgData name="Fake Test User" userId="SID-0" providerId="Test" clId="FakeClientId" dt="2021-09-08T07:38:00.010" v="63" actId="790"/>
            <ac:spMkLst>
              <pc:docMk/>
              <pc:sldMasterMk cId="0" sldId="2147483648"/>
              <pc:sldLayoutMk cId="0" sldId="2147483660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8:00.010" v="63" actId="790"/>
            <ac:spMkLst>
              <pc:docMk/>
              <pc:sldMasterMk cId="0" sldId="2147483648"/>
              <pc:sldLayoutMk cId="0" sldId="2147483660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8:00.010" v="63" actId="790"/>
            <ac:spMkLst>
              <pc:docMk/>
              <pc:sldMasterMk cId="0" sldId="2147483648"/>
              <pc:sldLayoutMk cId="0" sldId="2147483660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8:00.010" v="63" actId="790"/>
            <ac:spMkLst>
              <pc:docMk/>
              <pc:sldMasterMk cId="0" sldId="2147483648"/>
              <pc:sldLayoutMk cId="0" sldId="2147483660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8:00.010" v="63" actId="790"/>
            <ac:spMkLst>
              <pc:docMk/>
              <pc:sldMasterMk cId="0" sldId="2147483648"/>
              <pc:sldLayoutMk cId="0" sldId="2147483660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38:00.010" v="63" actId="790"/>
            <ac:spMkLst>
              <pc:docMk/>
              <pc:sldMasterMk cId="0" sldId="2147483648"/>
              <pc:sldLayoutMk cId="0" sldId="2147483660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8:04.612" v="65" actId="790"/>
          <pc:sldLayoutMkLst>
            <pc:docMk/>
            <pc:sldMasterMk cId="0" sldId="2147483648"/>
            <pc:sldLayoutMk cId="0" sldId="2147483661"/>
          </pc:sldLayoutMkLst>
          <pc:spChg chg="mod">
            <ac:chgData name="Fake Test User" userId="SID-0" providerId="Test" clId="FakeClientId" dt="2021-09-08T07:38:04.612" v="65" actId="790"/>
            <ac:spMkLst>
              <pc:docMk/>
              <pc:sldMasterMk cId="0" sldId="2147483648"/>
              <pc:sldLayoutMk cId="0" sldId="2147483661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8:04.612" v="65" actId="790"/>
            <ac:spMkLst>
              <pc:docMk/>
              <pc:sldMasterMk cId="0" sldId="2147483648"/>
              <pc:sldLayoutMk cId="0" sldId="2147483661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8:04.612" v="65" actId="790"/>
            <ac:spMkLst>
              <pc:docMk/>
              <pc:sldMasterMk cId="0" sldId="2147483648"/>
              <pc:sldLayoutMk cId="0" sldId="2147483661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8:04.612" v="65" actId="790"/>
            <ac:spMkLst>
              <pc:docMk/>
              <pc:sldMasterMk cId="0" sldId="2147483648"/>
              <pc:sldLayoutMk cId="0" sldId="2147483661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38:04.612" v="65" actId="790"/>
            <ac:spMkLst>
              <pc:docMk/>
              <pc:sldMasterMk cId="0" sldId="2147483648"/>
              <pc:sldLayoutMk cId="0" sldId="2147483661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9:12.571" v="69" actId="790"/>
          <pc:sldLayoutMkLst>
            <pc:docMk/>
            <pc:sldMasterMk cId="0" sldId="2147483648"/>
            <pc:sldLayoutMk cId="0" sldId="2147483663"/>
          </pc:sldLayoutMkLst>
          <pc:spChg chg="mod">
            <ac:chgData name="Fake Test User" userId="SID-0" providerId="Test" clId="FakeClientId" dt="2021-09-08T07:39:12.571" v="69" actId="790"/>
            <ac:spMkLst>
              <pc:docMk/>
              <pc:sldMasterMk cId="0" sldId="2147483648"/>
              <pc:sldLayoutMk cId="0" sldId="2147483663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9:12.571" v="69" actId="790"/>
            <ac:spMkLst>
              <pc:docMk/>
              <pc:sldMasterMk cId="0" sldId="2147483648"/>
              <pc:sldLayoutMk cId="0" sldId="2147483663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9:12.571" v="69" actId="790"/>
            <ac:spMkLst>
              <pc:docMk/>
              <pc:sldMasterMk cId="0" sldId="2147483648"/>
              <pc:sldLayoutMk cId="0" sldId="2147483663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9:12.571" v="69" actId="790"/>
            <ac:spMkLst>
              <pc:docMk/>
              <pc:sldMasterMk cId="0" sldId="2147483648"/>
              <pc:sldLayoutMk cId="0" sldId="2147483663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39:12.571" v="69" actId="790"/>
            <ac:spMkLst>
              <pc:docMk/>
              <pc:sldMasterMk cId="0" sldId="2147483648"/>
              <pc:sldLayoutMk cId="0" sldId="2147483663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9:07.992" v="67" actId="790"/>
          <pc:sldLayoutMkLst>
            <pc:docMk/>
            <pc:sldMasterMk cId="0" sldId="2147483648"/>
            <pc:sldLayoutMk cId="0" sldId="2147483666"/>
          </pc:sldLayoutMkLst>
          <pc:spChg chg="mod">
            <ac:chgData name="Fake Test User" userId="SID-0" providerId="Test" clId="FakeClientId" dt="2021-09-08T07:39:07.992" v="67" actId="790"/>
            <ac:spMkLst>
              <pc:docMk/>
              <pc:sldMasterMk cId="0" sldId="2147483648"/>
              <pc:sldLayoutMk cId="0" sldId="2147483666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9:07.992" v="67" actId="790"/>
            <ac:spMkLst>
              <pc:docMk/>
              <pc:sldMasterMk cId="0" sldId="2147483648"/>
              <pc:sldLayoutMk cId="0" sldId="2147483666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9:07.992" v="67" actId="790"/>
            <ac:spMkLst>
              <pc:docMk/>
              <pc:sldMasterMk cId="0" sldId="2147483648"/>
              <pc:sldLayoutMk cId="0" sldId="2147483666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9:07.992" v="67" actId="790"/>
            <ac:spMkLst>
              <pc:docMk/>
              <pc:sldMasterMk cId="0" sldId="2147483648"/>
              <pc:sldLayoutMk cId="0" sldId="2147483666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39:07.992" v="67" actId="790"/>
            <ac:spMkLst>
              <pc:docMk/>
              <pc:sldMasterMk cId="0" sldId="2147483648"/>
              <pc:sldLayoutMk cId="0" sldId="2147483666"/>
              <ac:spMk id="7" creationId="{00000000-0000-0000-0000-000000000000}"/>
            </ac:spMkLst>
          </pc:spChg>
          <pc:spChg chg="mod">
            <ac:chgData name="Fake Test User" userId="SID-0" providerId="Test" clId="FakeClientId" dt="2021-09-08T07:39:07.992" v="67" actId="790"/>
            <ac:spMkLst>
              <pc:docMk/>
              <pc:sldMasterMk cId="0" sldId="2147483648"/>
              <pc:sldLayoutMk cId="0" sldId="2147483666"/>
              <ac:spMk id="12" creationId="{00000000-0000-0000-0000-000000000000}"/>
            </ac:spMkLst>
          </pc:spChg>
          <pc:spChg chg="mod">
            <ac:chgData name="Fake Test User" userId="SID-0" providerId="Test" clId="FakeClientId" dt="2021-09-08T07:39:07.992" v="67" actId="790"/>
            <ac:spMkLst>
              <pc:docMk/>
              <pc:sldMasterMk cId="0" sldId="2147483648"/>
              <pc:sldLayoutMk cId="0" sldId="2147483666"/>
              <ac:spMk id="16" creationId="{00000000-0000-0000-0000-000000000000}"/>
            </ac:spMkLst>
          </pc:spChg>
          <pc:spChg chg="mod">
            <ac:chgData name="Fake Test User" userId="SID-0" providerId="Test" clId="FakeClientId" dt="2021-09-08T07:39:07.992" v="67" actId="790"/>
            <ac:spMkLst>
              <pc:docMk/>
              <pc:sldMasterMk cId="0" sldId="2147483648"/>
              <pc:sldLayoutMk cId="0" sldId="2147483666"/>
              <ac:spMk id="1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9:16.759" v="71" actId="790"/>
          <pc:sldLayoutMkLst>
            <pc:docMk/>
            <pc:sldMasterMk cId="0" sldId="2147483648"/>
            <pc:sldLayoutMk cId="0" sldId="2147483667"/>
          </pc:sldLayoutMkLst>
          <pc:spChg chg="mod">
            <ac:chgData name="Fake Test User" userId="SID-0" providerId="Test" clId="FakeClientId" dt="2021-09-08T07:39:16.759" v="71" actId="790"/>
            <ac:spMkLst>
              <pc:docMk/>
              <pc:sldMasterMk cId="0" sldId="2147483648"/>
              <pc:sldLayoutMk cId="0" sldId="2147483667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9:16.759" v="71" actId="790"/>
            <ac:spMkLst>
              <pc:docMk/>
              <pc:sldMasterMk cId="0" sldId="2147483648"/>
              <pc:sldLayoutMk cId="0" sldId="2147483667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9:16.759" v="71" actId="790"/>
            <ac:spMkLst>
              <pc:docMk/>
              <pc:sldMasterMk cId="0" sldId="2147483648"/>
              <pc:sldLayoutMk cId="0" sldId="2147483667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9:16.759" v="71" actId="790"/>
            <ac:spMkLst>
              <pc:docMk/>
              <pc:sldMasterMk cId="0" sldId="2147483648"/>
              <pc:sldLayoutMk cId="0" sldId="2147483667"/>
              <ac:spMk id="7" creationId="{00000000-0000-0000-0000-000000000000}"/>
            </ac:spMkLst>
          </pc:spChg>
          <pc:spChg chg="mod">
            <ac:chgData name="Fake Test User" userId="SID-0" providerId="Test" clId="FakeClientId" dt="2021-09-08T07:39:16.759" v="71" actId="790"/>
            <ac:spMkLst>
              <pc:docMk/>
              <pc:sldMasterMk cId="0" sldId="2147483648"/>
              <pc:sldLayoutMk cId="0" sldId="2147483667"/>
              <ac:spMk id="8" creationId="{00000000-0000-0000-0000-000000000000}"/>
            </ac:spMkLst>
          </pc:spChg>
          <pc:spChg chg="mod">
            <ac:chgData name="Fake Test User" userId="SID-0" providerId="Test" clId="FakeClientId" dt="2021-09-08T07:39:16.759" v="71" actId="790"/>
            <ac:spMkLst>
              <pc:docMk/>
              <pc:sldMasterMk cId="0" sldId="2147483648"/>
              <pc:sldLayoutMk cId="0" sldId="2147483667"/>
              <ac:spMk id="9" creationId="{00000000-0000-0000-0000-000000000000}"/>
            </ac:spMkLst>
          </pc:spChg>
          <pc:spChg chg="mod">
            <ac:chgData name="Fake Test User" userId="SID-0" providerId="Test" clId="FakeClientId" dt="2021-09-08T07:39:16.759" v="71" actId="790"/>
            <ac:spMkLst>
              <pc:docMk/>
              <pc:sldMasterMk cId="0" sldId="2147483648"/>
              <pc:sldLayoutMk cId="0" sldId="2147483667"/>
              <ac:spMk id="10" creationId="{00000000-0000-0000-0000-000000000000}"/>
            </ac:spMkLst>
          </pc:spChg>
          <pc:spChg chg="mod">
            <ac:chgData name="Fake Test User" userId="SID-0" providerId="Test" clId="FakeClientId" dt="2021-09-08T07:39:16.759" v="71" actId="790"/>
            <ac:spMkLst>
              <pc:docMk/>
              <pc:sldMasterMk cId="0" sldId="2147483648"/>
              <pc:sldLayoutMk cId="0" sldId="2147483667"/>
              <ac:spMk id="11" creationId="{00000000-0000-0000-0000-000000000000}"/>
            </ac:spMkLst>
          </pc:spChg>
          <pc:spChg chg="mod">
            <ac:chgData name="Fake Test User" userId="SID-0" providerId="Test" clId="FakeClientId" dt="2021-09-08T07:39:16.759" v="71" actId="790"/>
            <ac:spMkLst>
              <pc:docMk/>
              <pc:sldMasterMk cId="0" sldId="2147483648"/>
              <pc:sldLayoutMk cId="0" sldId="2147483667"/>
              <ac:spMk id="12" creationId="{00000000-0000-0000-0000-000000000000}"/>
            </ac:spMkLst>
          </pc:spChg>
          <pc:spChg chg="mod">
            <ac:chgData name="Fake Test User" userId="SID-0" providerId="Test" clId="FakeClientId" dt="2021-09-08T07:39:16.759" v="71" actId="790"/>
            <ac:spMkLst>
              <pc:docMk/>
              <pc:sldMasterMk cId="0" sldId="2147483648"/>
              <pc:sldLayoutMk cId="0" sldId="2147483667"/>
              <ac:spMk id="15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9:21.332" v="73" actId="790"/>
          <pc:sldLayoutMkLst>
            <pc:docMk/>
            <pc:sldMasterMk cId="0" sldId="2147483648"/>
            <pc:sldLayoutMk cId="0" sldId="2147483668"/>
          </pc:sldLayoutMkLst>
          <pc:spChg chg="mod">
            <ac:chgData name="Fake Test User" userId="SID-0" providerId="Test" clId="FakeClientId" dt="2021-09-08T07:39:21.332" v="73" actId="790"/>
            <ac:spMkLst>
              <pc:docMk/>
              <pc:sldMasterMk cId="0" sldId="2147483648"/>
              <pc:sldLayoutMk cId="0" sldId="2147483668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9:21.332" v="73" actId="790"/>
            <ac:spMkLst>
              <pc:docMk/>
              <pc:sldMasterMk cId="0" sldId="2147483648"/>
              <pc:sldLayoutMk cId="0" sldId="2147483668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9:21.332" v="73" actId="790"/>
            <ac:spMkLst>
              <pc:docMk/>
              <pc:sldMasterMk cId="0" sldId="2147483648"/>
              <pc:sldLayoutMk cId="0" sldId="2147483668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9:21.332" v="73" actId="790"/>
            <ac:spMkLst>
              <pc:docMk/>
              <pc:sldMasterMk cId="0" sldId="2147483648"/>
              <pc:sldLayoutMk cId="0" sldId="2147483668"/>
              <ac:spMk id="19" creationId="{00000000-0000-0000-0000-000000000000}"/>
            </ac:spMkLst>
          </pc:spChg>
          <pc:spChg chg="mod">
            <ac:chgData name="Fake Test User" userId="SID-0" providerId="Test" clId="FakeClientId" dt="2021-09-08T07:39:21.332" v="73" actId="790"/>
            <ac:spMkLst>
              <pc:docMk/>
              <pc:sldMasterMk cId="0" sldId="2147483648"/>
              <pc:sldLayoutMk cId="0" sldId="2147483668"/>
              <ac:spMk id="20" creationId="{00000000-0000-0000-0000-000000000000}"/>
            </ac:spMkLst>
          </pc:spChg>
          <pc:spChg chg="mod">
            <ac:chgData name="Fake Test User" userId="SID-0" providerId="Test" clId="FakeClientId" dt="2021-09-08T07:39:21.332" v="73" actId="790"/>
            <ac:spMkLst>
              <pc:docMk/>
              <pc:sldMasterMk cId="0" sldId="2147483648"/>
              <pc:sldLayoutMk cId="0" sldId="2147483668"/>
              <ac:spMk id="21" creationId="{00000000-0000-0000-0000-000000000000}"/>
            </ac:spMkLst>
          </pc:spChg>
          <pc:spChg chg="mod">
            <ac:chgData name="Fake Test User" userId="SID-0" providerId="Test" clId="FakeClientId" dt="2021-09-08T07:39:21.332" v="73" actId="790"/>
            <ac:spMkLst>
              <pc:docMk/>
              <pc:sldMasterMk cId="0" sldId="2147483648"/>
              <pc:sldLayoutMk cId="0" sldId="2147483668"/>
              <ac:spMk id="22" creationId="{00000000-0000-0000-0000-000000000000}"/>
            </ac:spMkLst>
          </pc:spChg>
          <pc:spChg chg="mod">
            <ac:chgData name="Fake Test User" userId="SID-0" providerId="Test" clId="FakeClientId" dt="2021-09-08T07:39:21.332" v="73" actId="790"/>
            <ac:spMkLst>
              <pc:docMk/>
              <pc:sldMasterMk cId="0" sldId="2147483648"/>
              <pc:sldLayoutMk cId="0" sldId="2147483668"/>
              <ac:spMk id="23" creationId="{00000000-0000-0000-0000-000000000000}"/>
            </ac:spMkLst>
          </pc:spChg>
          <pc:spChg chg="mod">
            <ac:chgData name="Fake Test User" userId="SID-0" providerId="Test" clId="FakeClientId" dt="2021-09-08T07:39:21.332" v="73" actId="790"/>
            <ac:spMkLst>
              <pc:docMk/>
              <pc:sldMasterMk cId="0" sldId="2147483648"/>
              <pc:sldLayoutMk cId="0" sldId="2147483668"/>
              <ac:spMk id="24" creationId="{00000000-0000-0000-0000-000000000000}"/>
            </ac:spMkLst>
          </pc:spChg>
          <pc:spChg chg="mod">
            <ac:chgData name="Fake Test User" userId="SID-0" providerId="Test" clId="FakeClientId" dt="2021-09-08T07:39:21.332" v="73" actId="790"/>
            <ac:spMkLst>
              <pc:docMk/>
              <pc:sldMasterMk cId="0" sldId="2147483648"/>
              <pc:sldLayoutMk cId="0" sldId="2147483668"/>
              <ac:spMk id="25" creationId="{00000000-0000-0000-0000-000000000000}"/>
            </ac:spMkLst>
          </pc:spChg>
          <pc:spChg chg="mod">
            <ac:chgData name="Fake Test User" userId="SID-0" providerId="Test" clId="FakeClientId" dt="2021-09-08T07:39:21.332" v="73" actId="790"/>
            <ac:spMkLst>
              <pc:docMk/>
              <pc:sldMasterMk cId="0" sldId="2147483648"/>
              <pc:sldLayoutMk cId="0" sldId="2147483668"/>
              <ac:spMk id="26" creationId="{00000000-0000-0000-0000-000000000000}"/>
            </ac:spMkLst>
          </pc:spChg>
          <pc:spChg chg="mod">
            <ac:chgData name="Fake Test User" userId="SID-0" providerId="Test" clId="FakeClientId" dt="2021-09-08T07:39:21.332" v="73" actId="790"/>
            <ac:spMkLst>
              <pc:docMk/>
              <pc:sldMasterMk cId="0" sldId="2147483648"/>
              <pc:sldLayoutMk cId="0" sldId="2147483668"/>
              <ac:spMk id="27" creationId="{00000000-0000-0000-0000-000000000000}"/>
            </ac:spMkLst>
          </pc:spChg>
          <pc:spChg chg="mod">
            <ac:chgData name="Fake Test User" userId="SID-0" providerId="Test" clId="FakeClientId" dt="2021-09-08T07:39:21.332" v="73" actId="790"/>
            <ac:spMkLst>
              <pc:docMk/>
              <pc:sldMasterMk cId="0" sldId="2147483648"/>
              <pc:sldLayoutMk cId="0" sldId="2147483668"/>
              <ac:spMk id="30" creationId="{00000000-0000-0000-0000-000000000000}"/>
            </ac:spMkLst>
          </pc:spChg>
        </pc:sldLayoutChg>
      </pc:sldMasterChg>
      <pc:sldMasterChg chg="modSp mod modSldLayout">
        <pc:chgData name="Fake Test User" userId="SID-0" providerId="Test" clId="FakeClientId" dt="2021-09-08T07:43:20.886" v="112" actId="790"/>
        <pc:sldMasterMkLst>
          <pc:docMk/>
          <pc:sldMasterMk cId="137628676" sldId="2147483669"/>
        </pc:sldMasterMkLst>
        <pc:spChg chg="mod">
          <ac:chgData name="Fake Test User" userId="SID-0" providerId="Test" clId="FakeClientId" dt="2021-09-08T07:39:48.354" v="79" actId="790"/>
          <ac:spMkLst>
            <pc:docMk/>
            <pc:sldMasterMk cId="137628676" sldId="2147483669"/>
            <ac:spMk id="2" creationId="{00000000-0000-0000-0000-000000000000}"/>
          </ac:spMkLst>
        </pc:spChg>
        <pc:spChg chg="mod">
          <ac:chgData name="Fake Test User" userId="SID-0" providerId="Test" clId="FakeClientId" dt="2021-09-08T07:39:48.354" v="79" actId="790"/>
          <ac:spMkLst>
            <pc:docMk/>
            <pc:sldMasterMk cId="137628676" sldId="2147483669"/>
            <ac:spMk id="3" creationId="{00000000-0000-0000-0000-000000000000}"/>
          </ac:spMkLst>
        </pc:spChg>
        <pc:spChg chg="mod">
          <ac:chgData name="Fake Test User" userId="SID-0" providerId="Test" clId="FakeClientId" dt="2021-09-08T07:39:48.354" v="79" actId="790"/>
          <ac:spMkLst>
            <pc:docMk/>
            <pc:sldMasterMk cId="137628676" sldId="2147483669"/>
            <ac:spMk id="4" creationId="{00000000-0000-0000-0000-000000000000}"/>
          </ac:spMkLst>
        </pc:spChg>
        <pc:spChg chg="mod">
          <ac:chgData name="Fake Test User" userId="SID-0" providerId="Test" clId="FakeClientId" dt="2021-09-08T07:39:48.354" v="79" actId="790"/>
          <ac:spMkLst>
            <pc:docMk/>
            <pc:sldMasterMk cId="137628676" sldId="2147483669"/>
            <ac:spMk id="5" creationId="{00000000-0000-0000-0000-000000000000}"/>
          </ac:spMkLst>
        </pc:spChg>
        <pc:spChg chg="mod">
          <ac:chgData name="Fake Test User" userId="SID-0" providerId="Test" clId="FakeClientId" dt="2021-09-08T07:39:48.354" v="79" actId="790"/>
          <ac:spMkLst>
            <pc:docMk/>
            <pc:sldMasterMk cId="137628676" sldId="2147483669"/>
            <ac:spMk id="6" creationId="{00000000-0000-0000-0000-000000000000}"/>
          </ac:spMkLst>
        </pc:spChg>
        <pc:sldLayoutChg chg="modSp mod">
          <pc:chgData name="Fake Test User" userId="SID-0" providerId="Test" clId="FakeClientId" dt="2021-09-08T07:39:53.110" v="81" actId="790"/>
          <pc:sldLayoutMkLst>
            <pc:docMk/>
            <pc:sldMasterMk cId="137628676" sldId="2147483669"/>
            <pc:sldLayoutMk cId="3337840982" sldId="2147483670"/>
          </pc:sldLayoutMkLst>
          <pc:spChg chg="mod">
            <ac:chgData name="Fake Test User" userId="SID-0" providerId="Test" clId="FakeClientId" dt="2021-09-08T07:39:53.110" v="81" actId="790"/>
            <ac:spMkLst>
              <pc:docMk/>
              <pc:sldMasterMk cId="137628676" sldId="2147483669"/>
              <pc:sldLayoutMk cId="3337840982" sldId="2147483670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9:53.110" v="81" actId="790"/>
            <ac:spMkLst>
              <pc:docMk/>
              <pc:sldMasterMk cId="137628676" sldId="2147483669"/>
              <pc:sldLayoutMk cId="3337840982" sldId="2147483670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9:53.110" v="81" actId="790"/>
            <ac:spMkLst>
              <pc:docMk/>
              <pc:sldMasterMk cId="137628676" sldId="2147483669"/>
              <pc:sldLayoutMk cId="3337840982" sldId="2147483670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9:53.110" v="81" actId="790"/>
            <ac:spMkLst>
              <pc:docMk/>
              <pc:sldMasterMk cId="137628676" sldId="2147483669"/>
              <pc:sldLayoutMk cId="3337840982" sldId="2147483670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9:53.110" v="81" actId="790"/>
            <ac:spMkLst>
              <pc:docMk/>
              <pc:sldMasterMk cId="137628676" sldId="2147483669"/>
              <pc:sldLayoutMk cId="3337840982" sldId="2147483670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1:59.777" v="83" actId="790"/>
          <pc:sldLayoutMkLst>
            <pc:docMk/>
            <pc:sldMasterMk cId="137628676" sldId="2147483669"/>
            <pc:sldLayoutMk cId="2147399127" sldId="2147483671"/>
          </pc:sldLayoutMkLst>
          <pc:spChg chg="mod">
            <ac:chgData name="Fake Test User" userId="SID-0" providerId="Test" clId="FakeClientId" dt="2021-09-08T07:41:59.777" v="83" actId="790"/>
            <ac:spMkLst>
              <pc:docMk/>
              <pc:sldMasterMk cId="137628676" sldId="2147483669"/>
              <pc:sldLayoutMk cId="2147399127" sldId="2147483671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1:59.777" v="83" actId="790"/>
            <ac:spMkLst>
              <pc:docMk/>
              <pc:sldMasterMk cId="137628676" sldId="2147483669"/>
              <pc:sldLayoutMk cId="2147399127" sldId="2147483671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1:59.777" v="83" actId="790"/>
            <ac:spMkLst>
              <pc:docMk/>
              <pc:sldMasterMk cId="137628676" sldId="2147483669"/>
              <pc:sldLayoutMk cId="2147399127" sldId="2147483671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1:59.777" v="83" actId="790"/>
            <ac:spMkLst>
              <pc:docMk/>
              <pc:sldMasterMk cId="137628676" sldId="2147483669"/>
              <pc:sldLayoutMk cId="2147399127" sldId="2147483671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1:59.777" v="83" actId="790"/>
            <ac:spMkLst>
              <pc:docMk/>
              <pc:sldMasterMk cId="137628676" sldId="2147483669"/>
              <pc:sldLayoutMk cId="2147399127" sldId="2147483671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2:07.322" v="85" actId="790"/>
          <pc:sldLayoutMkLst>
            <pc:docMk/>
            <pc:sldMasterMk cId="137628676" sldId="2147483669"/>
            <pc:sldLayoutMk cId="3553910038" sldId="2147483672"/>
          </pc:sldLayoutMkLst>
          <pc:spChg chg="mod">
            <ac:chgData name="Fake Test User" userId="SID-0" providerId="Test" clId="FakeClientId" dt="2021-09-08T07:42:07.322" v="85" actId="790"/>
            <ac:spMkLst>
              <pc:docMk/>
              <pc:sldMasterMk cId="137628676" sldId="2147483669"/>
              <pc:sldLayoutMk cId="3553910038" sldId="2147483672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2:07.322" v="85" actId="790"/>
            <ac:spMkLst>
              <pc:docMk/>
              <pc:sldMasterMk cId="137628676" sldId="2147483669"/>
              <pc:sldLayoutMk cId="3553910038" sldId="2147483672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2:07.322" v="85" actId="790"/>
            <ac:spMkLst>
              <pc:docMk/>
              <pc:sldMasterMk cId="137628676" sldId="2147483669"/>
              <pc:sldLayoutMk cId="3553910038" sldId="2147483672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2:07.322" v="85" actId="790"/>
            <ac:spMkLst>
              <pc:docMk/>
              <pc:sldMasterMk cId="137628676" sldId="2147483669"/>
              <pc:sldLayoutMk cId="3553910038" sldId="2147483672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2:07.322" v="85" actId="790"/>
            <ac:spMkLst>
              <pc:docMk/>
              <pc:sldMasterMk cId="137628676" sldId="2147483669"/>
              <pc:sldLayoutMk cId="3553910038" sldId="2147483672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2:11.547" v="87" actId="790"/>
          <pc:sldLayoutMkLst>
            <pc:docMk/>
            <pc:sldMasterMk cId="137628676" sldId="2147483669"/>
            <pc:sldLayoutMk cId="355227764" sldId="2147483673"/>
          </pc:sldLayoutMkLst>
          <pc:spChg chg="mod">
            <ac:chgData name="Fake Test User" userId="SID-0" providerId="Test" clId="FakeClientId" dt="2021-09-08T07:42:11.547" v="87" actId="790"/>
            <ac:spMkLst>
              <pc:docMk/>
              <pc:sldMasterMk cId="137628676" sldId="2147483669"/>
              <pc:sldLayoutMk cId="355227764" sldId="2147483673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2:11.547" v="87" actId="790"/>
            <ac:spMkLst>
              <pc:docMk/>
              <pc:sldMasterMk cId="137628676" sldId="2147483669"/>
              <pc:sldLayoutMk cId="355227764" sldId="2147483673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2:11.547" v="87" actId="790"/>
            <ac:spMkLst>
              <pc:docMk/>
              <pc:sldMasterMk cId="137628676" sldId="2147483669"/>
              <pc:sldLayoutMk cId="355227764" sldId="2147483673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2:11.547" v="87" actId="790"/>
            <ac:spMkLst>
              <pc:docMk/>
              <pc:sldMasterMk cId="137628676" sldId="2147483669"/>
              <pc:sldLayoutMk cId="355227764" sldId="2147483673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2:11.547" v="87" actId="790"/>
            <ac:spMkLst>
              <pc:docMk/>
              <pc:sldMasterMk cId="137628676" sldId="2147483669"/>
              <pc:sldLayoutMk cId="355227764" sldId="2147483673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42:11.547" v="87" actId="790"/>
            <ac:spMkLst>
              <pc:docMk/>
              <pc:sldMasterMk cId="137628676" sldId="2147483669"/>
              <pc:sldLayoutMk cId="355227764" sldId="2147483673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2:15.870" v="89" actId="790"/>
          <pc:sldLayoutMkLst>
            <pc:docMk/>
            <pc:sldMasterMk cId="137628676" sldId="2147483669"/>
            <pc:sldLayoutMk cId="1572232866" sldId="2147483674"/>
          </pc:sldLayoutMkLst>
          <pc:spChg chg="mod">
            <ac:chgData name="Fake Test User" userId="SID-0" providerId="Test" clId="FakeClientId" dt="2021-09-08T07:42:15.870" v="89" actId="790"/>
            <ac:spMkLst>
              <pc:docMk/>
              <pc:sldMasterMk cId="137628676" sldId="2147483669"/>
              <pc:sldLayoutMk cId="1572232866" sldId="2147483674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2:15.870" v="89" actId="790"/>
            <ac:spMkLst>
              <pc:docMk/>
              <pc:sldMasterMk cId="137628676" sldId="2147483669"/>
              <pc:sldLayoutMk cId="1572232866" sldId="2147483674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2:15.870" v="89" actId="790"/>
            <ac:spMkLst>
              <pc:docMk/>
              <pc:sldMasterMk cId="137628676" sldId="2147483669"/>
              <pc:sldLayoutMk cId="1572232866" sldId="2147483674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2:15.870" v="89" actId="790"/>
            <ac:spMkLst>
              <pc:docMk/>
              <pc:sldMasterMk cId="137628676" sldId="2147483669"/>
              <pc:sldLayoutMk cId="1572232866" sldId="2147483674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2:15.870" v="89" actId="790"/>
            <ac:spMkLst>
              <pc:docMk/>
              <pc:sldMasterMk cId="137628676" sldId="2147483669"/>
              <pc:sldLayoutMk cId="1572232866" sldId="2147483674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42:15.870" v="89" actId="790"/>
            <ac:spMkLst>
              <pc:docMk/>
              <pc:sldMasterMk cId="137628676" sldId="2147483669"/>
              <pc:sldLayoutMk cId="1572232866" sldId="2147483674"/>
              <ac:spMk id="7" creationId="{00000000-0000-0000-0000-000000000000}"/>
            </ac:spMkLst>
          </pc:spChg>
          <pc:spChg chg="mod">
            <ac:chgData name="Fake Test User" userId="SID-0" providerId="Test" clId="FakeClientId" dt="2021-09-08T07:42:15.870" v="89" actId="790"/>
            <ac:spMkLst>
              <pc:docMk/>
              <pc:sldMasterMk cId="137628676" sldId="2147483669"/>
              <pc:sldLayoutMk cId="1572232866" sldId="2147483674"/>
              <ac:spMk id="8" creationId="{00000000-0000-0000-0000-000000000000}"/>
            </ac:spMkLst>
          </pc:spChg>
          <pc:spChg chg="mod">
            <ac:chgData name="Fake Test User" userId="SID-0" providerId="Test" clId="FakeClientId" dt="2021-09-08T07:42:15.870" v="89" actId="790"/>
            <ac:spMkLst>
              <pc:docMk/>
              <pc:sldMasterMk cId="137628676" sldId="2147483669"/>
              <pc:sldLayoutMk cId="1572232866" sldId="2147483674"/>
              <ac:spMk id="9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2:20.298" v="91" actId="790"/>
          <pc:sldLayoutMkLst>
            <pc:docMk/>
            <pc:sldMasterMk cId="137628676" sldId="2147483669"/>
            <pc:sldLayoutMk cId="2461956066" sldId="2147483675"/>
          </pc:sldLayoutMkLst>
          <pc:spChg chg="mod">
            <ac:chgData name="Fake Test User" userId="SID-0" providerId="Test" clId="FakeClientId" dt="2021-09-08T07:42:20.298" v="91" actId="790"/>
            <ac:spMkLst>
              <pc:docMk/>
              <pc:sldMasterMk cId="137628676" sldId="2147483669"/>
              <pc:sldLayoutMk cId="2461956066" sldId="2147483675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2:20.298" v="91" actId="790"/>
            <ac:spMkLst>
              <pc:docMk/>
              <pc:sldMasterMk cId="137628676" sldId="2147483669"/>
              <pc:sldLayoutMk cId="2461956066" sldId="2147483675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2:20.298" v="91" actId="790"/>
            <ac:spMkLst>
              <pc:docMk/>
              <pc:sldMasterMk cId="137628676" sldId="2147483669"/>
              <pc:sldLayoutMk cId="2461956066" sldId="2147483675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2:20.298" v="91" actId="790"/>
            <ac:spMkLst>
              <pc:docMk/>
              <pc:sldMasterMk cId="137628676" sldId="2147483669"/>
              <pc:sldLayoutMk cId="2461956066" sldId="2147483675"/>
              <ac:spMk id="5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2:24.811" v="93" actId="790"/>
          <pc:sldLayoutMkLst>
            <pc:docMk/>
            <pc:sldMasterMk cId="137628676" sldId="2147483669"/>
            <pc:sldLayoutMk cId="1054314730" sldId="2147483676"/>
          </pc:sldLayoutMkLst>
          <pc:spChg chg="mod">
            <ac:chgData name="Fake Test User" userId="SID-0" providerId="Test" clId="FakeClientId" dt="2021-09-08T07:42:24.811" v="93" actId="790"/>
            <ac:spMkLst>
              <pc:docMk/>
              <pc:sldMasterMk cId="137628676" sldId="2147483669"/>
              <pc:sldLayoutMk cId="1054314730" sldId="2147483676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2:24.811" v="93" actId="790"/>
            <ac:spMkLst>
              <pc:docMk/>
              <pc:sldMasterMk cId="137628676" sldId="2147483669"/>
              <pc:sldLayoutMk cId="1054314730" sldId="2147483676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2:24.811" v="93" actId="790"/>
            <ac:spMkLst>
              <pc:docMk/>
              <pc:sldMasterMk cId="137628676" sldId="2147483669"/>
              <pc:sldLayoutMk cId="1054314730" sldId="2147483676"/>
              <ac:spMk id="4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2:29.067" v="95" actId="790"/>
          <pc:sldLayoutMkLst>
            <pc:docMk/>
            <pc:sldMasterMk cId="137628676" sldId="2147483669"/>
            <pc:sldLayoutMk cId="1141840566" sldId="2147483677"/>
          </pc:sldLayoutMkLst>
          <pc:spChg chg="mod">
            <ac:chgData name="Fake Test User" userId="SID-0" providerId="Test" clId="FakeClientId" dt="2021-09-08T07:42:29.067" v="95" actId="790"/>
            <ac:spMkLst>
              <pc:docMk/>
              <pc:sldMasterMk cId="137628676" sldId="2147483669"/>
              <pc:sldLayoutMk cId="1141840566" sldId="2147483677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2:29.067" v="95" actId="790"/>
            <ac:spMkLst>
              <pc:docMk/>
              <pc:sldMasterMk cId="137628676" sldId="2147483669"/>
              <pc:sldLayoutMk cId="1141840566" sldId="2147483677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2:29.067" v="95" actId="790"/>
            <ac:spMkLst>
              <pc:docMk/>
              <pc:sldMasterMk cId="137628676" sldId="2147483669"/>
              <pc:sldLayoutMk cId="1141840566" sldId="2147483677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2:29.067" v="95" actId="790"/>
            <ac:spMkLst>
              <pc:docMk/>
              <pc:sldMasterMk cId="137628676" sldId="2147483669"/>
              <pc:sldLayoutMk cId="1141840566" sldId="2147483677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2:29.067" v="95" actId="790"/>
            <ac:spMkLst>
              <pc:docMk/>
              <pc:sldMasterMk cId="137628676" sldId="2147483669"/>
              <pc:sldLayoutMk cId="1141840566" sldId="2147483677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42:29.067" v="95" actId="790"/>
            <ac:spMkLst>
              <pc:docMk/>
              <pc:sldMasterMk cId="137628676" sldId="2147483669"/>
              <pc:sldLayoutMk cId="1141840566" sldId="2147483677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2:32.182" v="96" actId="790"/>
          <pc:sldLayoutMkLst>
            <pc:docMk/>
            <pc:sldMasterMk cId="137628676" sldId="2147483669"/>
            <pc:sldLayoutMk cId="3295701611" sldId="2147483678"/>
          </pc:sldLayoutMkLst>
          <pc:spChg chg="mod">
            <ac:chgData name="Fake Test User" userId="SID-0" providerId="Test" clId="FakeClientId" dt="2021-09-08T07:42:32.182" v="96" actId="790"/>
            <ac:spMkLst>
              <pc:docMk/>
              <pc:sldMasterMk cId="137628676" sldId="2147483669"/>
              <pc:sldLayoutMk cId="3295701611" sldId="2147483678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2:32.182" v="96" actId="790"/>
            <ac:spMkLst>
              <pc:docMk/>
              <pc:sldMasterMk cId="137628676" sldId="2147483669"/>
              <pc:sldLayoutMk cId="3295701611" sldId="2147483678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2:32.182" v="96" actId="790"/>
            <ac:spMkLst>
              <pc:docMk/>
              <pc:sldMasterMk cId="137628676" sldId="2147483669"/>
              <pc:sldLayoutMk cId="3295701611" sldId="2147483678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2:32.182" v="96" actId="790"/>
            <ac:spMkLst>
              <pc:docMk/>
              <pc:sldMasterMk cId="137628676" sldId="2147483669"/>
              <pc:sldLayoutMk cId="3295701611" sldId="2147483678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2:32.182" v="96" actId="790"/>
            <ac:spMkLst>
              <pc:docMk/>
              <pc:sldMasterMk cId="137628676" sldId="2147483669"/>
              <pc:sldLayoutMk cId="3295701611" sldId="2147483678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42:32.182" v="96" actId="790"/>
            <ac:spMkLst>
              <pc:docMk/>
              <pc:sldMasterMk cId="137628676" sldId="2147483669"/>
              <pc:sldLayoutMk cId="3295701611" sldId="2147483678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2:41.304" v="98" actId="790"/>
          <pc:sldLayoutMkLst>
            <pc:docMk/>
            <pc:sldMasterMk cId="137628676" sldId="2147483669"/>
            <pc:sldLayoutMk cId="4064239406" sldId="2147483679"/>
          </pc:sldLayoutMkLst>
          <pc:spChg chg="mod">
            <ac:chgData name="Fake Test User" userId="SID-0" providerId="Test" clId="FakeClientId" dt="2021-09-08T07:42:41.304" v="98" actId="790"/>
            <ac:spMkLst>
              <pc:docMk/>
              <pc:sldMasterMk cId="137628676" sldId="2147483669"/>
              <pc:sldLayoutMk cId="4064239406" sldId="2147483679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2:41.304" v="98" actId="790"/>
            <ac:spMkLst>
              <pc:docMk/>
              <pc:sldMasterMk cId="137628676" sldId="2147483669"/>
              <pc:sldLayoutMk cId="4064239406" sldId="2147483679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2:41.304" v="98" actId="790"/>
            <ac:spMkLst>
              <pc:docMk/>
              <pc:sldMasterMk cId="137628676" sldId="2147483669"/>
              <pc:sldLayoutMk cId="4064239406" sldId="2147483679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2:41.304" v="98" actId="790"/>
            <ac:spMkLst>
              <pc:docMk/>
              <pc:sldMasterMk cId="137628676" sldId="2147483669"/>
              <pc:sldLayoutMk cId="4064239406" sldId="2147483679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2:41.304" v="98" actId="790"/>
            <ac:spMkLst>
              <pc:docMk/>
              <pc:sldMasterMk cId="137628676" sldId="2147483669"/>
              <pc:sldLayoutMk cId="4064239406" sldId="2147483679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42:41.304" v="98" actId="790"/>
            <ac:spMkLst>
              <pc:docMk/>
              <pc:sldMasterMk cId="137628676" sldId="2147483669"/>
              <pc:sldLayoutMk cId="4064239406" sldId="2147483679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2:46.073" v="100" actId="790"/>
          <pc:sldLayoutMkLst>
            <pc:docMk/>
            <pc:sldMasterMk cId="137628676" sldId="2147483669"/>
            <pc:sldLayoutMk cId="2538369498" sldId="2147483680"/>
          </pc:sldLayoutMkLst>
          <pc:spChg chg="mod">
            <ac:chgData name="Fake Test User" userId="SID-0" providerId="Test" clId="FakeClientId" dt="2021-09-08T07:42:46.073" v="100" actId="790"/>
            <ac:spMkLst>
              <pc:docMk/>
              <pc:sldMasterMk cId="137628676" sldId="2147483669"/>
              <pc:sldLayoutMk cId="2538369498" sldId="2147483680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2:46.073" v="100" actId="790"/>
            <ac:spMkLst>
              <pc:docMk/>
              <pc:sldMasterMk cId="137628676" sldId="2147483669"/>
              <pc:sldLayoutMk cId="2538369498" sldId="2147483680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2:46.073" v="100" actId="790"/>
            <ac:spMkLst>
              <pc:docMk/>
              <pc:sldMasterMk cId="137628676" sldId="2147483669"/>
              <pc:sldLayoutMk cId="2538369498" sldId="2147483680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2:46.073" v="100" actId="790"/>
            <ac:spMkLst>
              <pc:docMk/>
              <pc:sldMasterMk cId="137628676" sldId="2147483669"/>
              <pc:sldLayoutMk cId="2538369498" sldId="2147483680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42:46.073" v="100" actId="790"/>
            <ac:spMkLst>
              <pc:docMk/>
              <pc:sldMasterMk cId="137628676" sldId="2147483669"/>
              <pc:sldLayoutMk cId="2538369498" sldId="2147483680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2:50.545" v="102" actId="790"/>
          <pc:sldLayoutMkLst>
            <pc:docMk/>
            <pc:sldMasterMk cId="137628676" sldId="2147483669"/>
            <pc:sldLayoutMk cId="3459956697" sldId="2147483681"/>
          </pc:sldLayoutMkLst>
          <pc:spChg chg="mod">
            <ac:chgData name="Fake Test User" userId="SID-0" providerId="Test" clId="FakeClientId" dt="2021-09-08T07:42:50.545" v="102" actId="790"/>
            <ac:spMkLst>
              <pc:docMk/>
              <pc:sldMasterMk cId="137628676" sldId="2147483669"/>
              <pc:sldLayoutMk cId="3459956697" sldId="2147483681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2:50.545" v="102" actId="790"/>
            <ac:spMkLst>
              <pc:docMk/>
              <pc:sldMasterMk cId="137628676" sldId="2147483669"/>
              <pc:sldLayoutMk cId="3459956697" sldId="2147483681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2:50.545" v="102" actId="790"/>
            <ac:spMkLst>
              <pc:docMk/>
              <pc:sldMasterMk cId="137628676" sldId="2147483669"/>
              <pc:sldLayoutMk cId="3459956697" sldId="2147483681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2:50.545" v="102" actId="790"/>
            <ac:spMkLst>
              <pc:docMk/>
              <pc:sldMasterMk cId="137628676" sldId="2147483669"/>
              <pc:sldLayoutMk cId="3459956697" sldId="2147483681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42:50.545" v="102" actId="790"/>
            <ac:spMkLst>
              <pc:docMk/>
              <pc:sldMasterMk cId="137628676" sldId="2147483669"/>
              <pc:sldLayoutMk cId="3459956697" sldId="2147483681"/>
              <ac:spMk id="7" creationId="{00000000-0000-0000-0000-000000000000}"/>
            </ac:spMkLst>
          </pc:spChg>
          <pc:spChg chg="mod">
            <ac:chgData name="Fake Test User" userId="SID-0" providerId="Test" clId="FakeClientId" dt="2021-09-08T07:42:50.545" v="102" actId="790"/>
            <ac:spMkLst>
              <pc:docMk/>
              <pc:sldMasterMk cId="137628676" sldId="2147483669"/>
              <pc:sldLayoutMk cId="3459956697" sldId="2147483681"/>
              <ac:spMk id="12" creationId="{00000000-0000-0000-0000-000000000000}"/>
            </ac:spMkLst>
          </pc:spChg>
          <pc:spChg chg="mod">
            <ac:chgData name="Fake Test User" userId="SID-0" providerId="Test" clId="FakeClientId" dt="2021-09-08T07:42:50.545" v="102" actId="790"/>
            <ac:spMkLst>
              <pc:docMk/>
              <pc:sldMasterMk cId="137628676" sldId="2147483669"/>
              <pc:sldLayoutMk cId="3459956697" sldId="2147483681"/>
              <ac:spMk id="16" creationId="{00000000-0000-0000-0000-000000000000}"/>
            </ac:spMkLst>
          </pc:spChg>
          <pc:spChg chg="mod">
            <ac:chgData name="Fake Test User" userId="SID-0" providerId="Test" clId="FakeClientId" dt="2021-09-08T07:42:50.545" v="102" actId="790"/>
            <ac:spMkLst>
              <pc:docMk/>
              <pc:sldMasterMk cId="137628676" sldId="2147483669"/>
              <pc:sldLayoutMk cId="3459956697" sldId="2147483681"/>
              <ac:spMk id="1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2:55.044" v="104" actId="790"/>
          <pc:sldLayoutMkLst>
            <pc:docMk/>
            <pc:sldMasterMk cId="137628676" sldId="2147483669"/>
            <pc:sldLayoutMk cId="4287304024" sldId="2147483682"/>
          </pc:sldLayoutMkLst>
          <pc:spChg chg="mod">
            <ac:chgData name="Fake Test User" userId="SID-0" providerId="Test" clId="FakeClientId" dt="2021-09-08T07:42:55.044" v="104" actId="790"/>
            <ac:spMkLst>
              <pc:docMk/>
              <pc:sldMasterMk cId="137628676" sldId="2147483669"/>
              <pc:sldLayoutMk cId="4287304024" sldId="2147483682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2:55.044" v="104" actId="790"/>
            <ac:spMkLst>
              <pc:docMk/>
              <pc:sldMasterMk cId="137628676" sldId="2147483669"/>
              <pc:sldLayoutMk cId="4287304024" sldId="2147483682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2:55.044" v="104" actId="790"/>
            <ac:spMkLst>
              <pc:docMk/>
              <pc:sldMasterMk cId="137628676" sldId="2147483669"/>
              <pc:sldLayoutMk cId="4287304024" sldId="2147483682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2:55.044" v="104" actId="790"/>
            <ac:spMkLst>
              <pc:docMk/>
              <pc:sldMasterMk cId="137628676" sldId="2147483669"/>
              <pc:sldLayoutMk cId="4287304024" sldId="2147483682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42:55.044" v="104" actId="790"/>
            <ac:spMkLst>
              <pc:docMk/>
              <pc:sldMasterMk cId="137628676" sldId="2147483669"/>
              <pc:sldLayoutMk cId="4287304024" sldId="2147483682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3:07.083" v="106" actId="790"/>
          <pc:sldLayoutMkLst>
            <pc:docMk/>
            <pc:sldMasterMk cId="137628676" sldId="2147483669"/>
            <pc:sldLayoutMk cId="1623368703" sldId="2147483683"/>
          </pc:sldLayoutMkLst>
          <pc:spChg chg="mod">
            <ac:chgData name="Fake Test User" userId="SID-0" providerId="Test" clId="FakeClientId" dt="2021-09-08T07:43:07.083" v="106" actId="790"/>
            <ac:spMkLst>
              <pc:docMk/>
              <pc:sldMasterMk cId="137628676" sldId="2147483669"/>
              <pc:sldLayoutMk cId="1623368703" sldId="2147483683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3:07.083" v="106" actId="790"/>
            <ac:spMkLst>
              <pc:docMk/>
              <pc:sldMasterMk cId="137628676" sldId="2147483669"/>
              <pc:sldLayoutMk cId="1623368703" sldId="2147483683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3:07.083" v="106" actId="790"/>
            <ac:spMkLst>
              <pc:docMk/>
              <pc:sldMasterMk cId="137628676" sldId="2147483669"/>
              <pc:sldLayoutMk cId="1623368703" sldId="2147483683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3:07.083" v="106" actId="790"/>
            <ac:spMkLst>
              <pc:docMk/>
              <pc:sldMasterMk cId="137628676" sldId="2147483669"/>
              <pc:sldLayoutMk cId="1623368703" sldId="2147483683"/>
              <ac:spMk id="7" creationId="{00000000-0000-0000-0000-000000000000}"/>
            </ac:spMkLst>
          </pc:spChg>
          <pc:spChg chg="mod">
            <ac:chgData name="Fake Test User" userId="SID-0" providerId="Test" clId="FakeClientId" dt="2021-09-08T07:43:07.083" v="106" actId="790"/>
            <ac:spMkLst>
              <pc:docMk/>
              <pc:sldMasterMk cId="137628676" sldId="2147483669"/>
              <pc:sldLayoutMk cId="1623368703" sldId="2147483683"/>
              <ac:spMk id="8" creationId="{00000000-0000-0000-0000-000000000000}"/>
            </ac:spMkLst>
          </pc:spChg>
          <pc:spChg chg="mod">
            <ac:chgData name="Fake Test User" userId="SID-0" providerId="Test" clId="FakeClientId" dt="2021-09-08T07:43:07.083" v="106" actId="790"/>
            <ac:spMkLst>
              <pc:docMk/>
              <pc:sldMasterMk cId="137628676" sldId="2147483669"/>
              <pc:sldLayoutMk cId="1623368703" sldId="2147483683"/>
              <ac:spMk id="9" creationId="{00000000-0000-0000-0000-000000000000}"/>
            </ac:spMkLst>
          </pc:spChg>
          <pc:spChg chg="mod">
            <ac:chgData name="Fake Test User" userId="SID-0" providerId="Test" clId="FakeClientId" dt="2021-09-08T07:43:07.083" v="106" actId="790"/>
            <ac:spMkLst>
              <pc:docMk/>
              <pc:sldMasterMk cId="137628676" sldId="2147483669"/>
              <pc:sldLayoutMk cId="1623368703" sldId="2147483683"/>
              <ac:spMk id="10" creationId="{00000000-0000-0000-0000-000000000000}"/>
            </ac:spMkLst>
          </pc:spChg>
          <pc:spChg chg="mod">
            <ac:chgData name="Fake Test User" userId="SID-0" providerId="Test" clId="FakeClientId" dt="2021-09-08T07:43:07.083" v="106" actId="790"/>
            <ac:spMkLst>
              <pc:docMk/>
              <pc:sldMasterMk cId="137628676" sldId="2147483669"/>
              <pc:sldLayoutMk cId="1623368703" sldId="2147483683"/>
              <ac:spMk id="11" creationId="{00000000-0000-0000-0000-000000000000}"/>
            </ac:spMkLst>
          </pc:spChg>
          <pc:spChg chg="mod">
            <ac:chgData name="Fake Test User" userId="SID-0" providerId="Test" clId="FakeClientId" dt="2021-09-08T07:43:07.083" v="106" actId="790"/>
            <ac:spMkLst>
              <pc:docMk/>
              <pc:sldMasterMk cId="137628676" sldId="2147483669"/>
              <pc:sldLayoutMk cId="1623368703" sldId="2147483683"/>
              <ac:spMk id="12" creationId="{00000000-0000-0000-0000-000000000000}"/>
            </ac:spMkLst>
          </pc:spChg>
          <pc:spChg chg="mod">
            <ac:chgData name="Fake Test User" userId="SID-0" providerId="Test" clId="FakeClientId" dt="2021-09-08T07:43:07.083" v="106" actId="790"/>
            <ac:spMkLst>
              <pc:docMk/>
              <pc:sldMasterMk cId="137628676" sldId="2147483669"/>
              <pc:sldLayoutMk cId="1623368703" sldId="2147483683"/>
              <ac:spMk id="15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3:11.898" v="108" actId="790"/>
          <pc:sldLayoutMkLst>
            <pc:docMk/>
            <pc:sldMasterMk cId="137628676" sldId="2147483669"/>
            <pc:sldLayoutMk cId="296081241" sldId="2147483684"/>
          </pc:sldLayoutMkLst>
          <pc:spChg chg="mod">
            <ac:chgData name="Fake Test User" userId="SID-0" providerId="Test" clId="FakeClientId" dt="2021-09-08T07:43:11.898" v="108" actId="790"/>
            <ac:spMkLst>
              <pc:docMk/>
              <pc:sldMasterMk cId="137628676" sldId="2147483669"/>
              <pc:sldLayoutMk cId="296081241" sldId="2147483684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3:11.898" v="108" actId="790"/>
            <ac:spMkLst>
              <pc:docMk/>
              <pc:sldMasterMk cId="137628676" sldId="2147483669"/>
              <pc:sldLayoutMk cId="296081241" sldId="2147483684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3:11.898" v="108" actId="790"/>
            <ac:spMkLst>
              <pc:docMk/>
              <pc:sldMasterMk cId="137628676" sldId="2147483669"/>
              <pc:sldLayoutMk cId="296081241" sldId="2147483684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3:11.898" v="108" actId="790"/>
            <ac:spMkLst>
              <pc:docMk/>
              <pc:sldMasterMk cId="137628676" sldId="2147483669"/>
              <pc:sldLayoutMk cId="296081241" sldId="2147483684"/>
              <ac:spMk id="19" creationId="{00000000-0000-0000-0000-000000000000}"/>
            </ac:spMkLst>
          </pc:spChg>
          <pc:spChg chg="mod">
            <ac:chgData name="Fake Test User" userId="SID-0" providerId="Test" clId="FakeClientId" dt="2021-09-08T07:43:11.898" v="108" actId="790"/>
            <ac:spMkLst>
              <pc:docMk/>
              <pc:sldMasterMk cId="137628676" sldId="2147483669"/>
              <pc:sldLayoutMk cId="296081241" sldId="2147483684"/>
              <ac:spMk id="20" creationId="{00000000-0000-0000-0000-000000000000}"/>
            </ac:spMkLst>
          </pc:spChg>
          <pc:spChg chg="mod">
            <ac:chgData name="Fake Test User" userId="SID-0" providerId="Test" clId="FakeClientId" dt="2021-09-08T07:43:11.898" v="108" actId="790"/>
            <ac:spMkLst>
              <pc:docMk/>
              <pc:sldMasterMk cId="137628676" sldId="2147483669"/>
              <pc:sldLayoutMk cId="296081241" sldId="2147483684"/>
              <ac:spMk id="21" creationId="{00000000-0000-0000-0000-000000000000}"/>
            </ac:spMkLst>
          </pc:spChg>
          <pc:spChg chg="mod">
            <ac:chgData name="Fake Test User" userId="SID-0" providerId="Test" clId="FakeClientId" dt="2021-09-08T07:43:11.898" v="108" actId="790"/>
            <ac:spMkLst>
              <pc:docMk/>
              <pc:sldMasterMk cId="137628676" sldId="2147483669"/>
              <pc:sldLayoutMk cId="296081241" sldId="2147483684"/>
              <ac:spMk id="22" creationId="{00000000-0000-0000-0000-000000000000}"/>
            </ac:spMkLst>
          </pc:spChg>
          <pc:spChg chg="mod">
            <ac:chgData name="Fake Test User" userId="SID-0" providerId="Test" clId="FakeClientId" dt="2021-09-08T07:43:11.898" v="108" actId="790"/>
            <ac:spMkLst>
              <pc:docMk/>
              <pc:sldMasterMk cId="137628676" sldId="2147483669"/>
              <pc:sldLayoutMk cId="296081241" sldId="2147483684"/>
              <ac:spMk id="23" creationId="{00000000-0000-0000-0000-000000000000}"/>
            </ac:spMkLst>
          </pc:spChg>
          <pc:spChg chg="mod">
            <ac:chgData name="Fake Test User" userId="SID-0" providerId="Test" clId="FakeClientId" dt="2021-09-08T07:43:11.898" v="108" actId="790"/>
            <ac:spMkLst>
              <pc:docMk/>
              <pc:sldMasterMk cId="137628676" sldId="2147483669"/>
              <pc:sldLayoutMk cId="296081241" sldId="2147483684"/>
              <ac:spMk id="24" creationId="{00000000-0000-0000-0000-000000000000}"/>
            </ac:spMkLst>
          </pc:spChg>
          <pc:spChg chg="mod">
            <ac:chgData name="Fake Test User" userId="SID-0" providerId="Test" clId="FakeClientId" dt="2021-09-08T07:43:11.898" v="108" actId="790"/>
            <ac:spMkLst>
              <pc:docMk/>
              <pc:sldMasterMk cId="137628676" sldId="2147483669"/>
              <pc:sldLayoutMk cId="296081241" sldId="2147483684"/>
              <ac:spMk id="25" creationId="{00000000-0000-0000-0000-000000000000}"/>
            </ac:spMkLst>
          </pc:spChg>
          <pc:spChg chg="mod">
            <ac:chgData name="Fake Test User" userId="SID-0" providerId="Test" clId="FakeClientId" dt="2021-09-08T07:43:11.898" v="108" actId="790"/>
            <ac:spMkLst>
              <pc:docMk/>
              <pc:sldMasterMk cId="137628676" sldId="2147483669"/>
              <pc:sldLayoutMk cId="296081241" sldId="2147483684"/>
              <ac:spMk id="26" creationId="{00000000-0000-0000-0000-000000000000}"/>
            </ac:spMkLst>
          </pc:spChg>
          <pc:spChg chg="mod">
            <ac:chgData name="Fake Test User" userId="SID-0" providerId="Test" clId="FakeClientId" dt="2021-09-08T07:43:11.898" v="108" actId="790"/>
            <ac:spMkLst>
              <pc:docMk/>
              <pc:sldMasterMk cId="137628676" sldId="2147483669"/>
              <pc:sldLayoutMk cId="296081241" sldId="2147483684"/>
              <ac:spMk id="27" creationId="{00000000-0000-0000-0000-000000000000}"/>
            </ac:spMkLst>
          </pc:spChg>
          <pc:spChg chg="mod">
            <ac:chgData name="Fake Test User" userId="SID-0" providerId="Test" clId="FakeClientId" dt="2021-09-08T07:43:11.898" v="108" actId="790"/>
            <ac:spMkLst>
              <pc:docMk/>
              <pc:sldMasterMk cId="137628676" sldId="2147483669"/>
              <pc:sldLayoutMk cId="296081241" sldId="2147483684"/>
              <ac:spMk id="30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3:16.142" v="110" actId="790"/>
          <pc:sldLayoutMkLst>
            <pc:docMk/>
            <pc:sldMasterMk cId="137628676" sldId="2147483669"/>
            <pc:sldLayoutMk cId="709847897" sldId="2147483685"/>
          </pc:sldLayoutMkLst>
          <pc:spChg chg="mod">
            <ac:chgData name="Fake Test User" userId="SID-0" providerId="Test" clId="FakeClientId" dt="2021-09-08T07:43:16.142" v="110" actId="790"/>
            <ac:spMkLst>
              <pc:docMk/>
              <pc:sldMasterMk cId="137628676" sldId="2147483669"/>
              <pc:sldLayoutMk cId="709847897" sldId="2147483685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3:16.142" v="110" actId="790"/>
            <ac:spMkLst>
              <pc:docMk/>
              <pc:sldMasterMk cId="137628676" sldId="2147483669"/>
              <pc:sldLayoutMk cId="709847897" sldId="2147483685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3:16.142" v="110" actId="790"/>
            <ac:spMkLst>
              <pc:docMk/>
              <pc:sldMasterMk cId="137628676" sldId="2147483669"/>
              <pc:sldLayoutMk cId="709847897" sldId="2147483685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3:16.142" v="110" actId="790"/>
            <ac:spMkLst>
              <pc:docMk/>
              <pc:sldMasterMk cId="137628676" sldId="2147483669"/>
              <pc:sldLayoutMk cId="709847897" sldId="2147483685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3:16.142" v="110" actId="790"/>
            <ac:spMkLst>
              <pc:docMk/>
              <pc:sldMasterMk cId="137628676" sldId="2147483669"/>
              <pc:sldLayoutMk cId="709847897" sldId="2147483685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3:20.886" v="112" actId="790"/>
          <pc:sldLayoutMkLst>
            <pc:docMk/>
            <pc:sldMasterMk cId="137628676" sldId="2147483669"/>
            <pc:sldLayoutMk cId="2779959160" sldId="2147483686"/>
          </pc:sldLayoutMkLst>
          <pc:spChg chg="mod">
            <ac:chgData name="Fake Test User" userId="SID-0" providerId="Test" clId="FakeClientId" dt="2021-09-08T07:43:20.886" v="112" actId="790"/>
            <ac:spMkLst>
              <pc:docMk/>
              <pc:sldMasterMk cId="137628676" sldId="2147483669"/>
              <pc:sldLayoutMk cId="2779959160" sldId="2147483686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3:20.886" v="112" actId="790"/>
            <ac:spMkLst>
              <pc:docMk/>
              <pc:sldMasterMk cId="137628676" sldId="2147483669"/>
              <pc:sldLayoutMk cId="2779959160" sldId="2147483686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3:20.886" v="112" actId="790"/>
            <ac:spMkLst>
              <pc:docMk/>
              <pc:sldMasterMk cId="137628676" sldId="2147483669"/>
              <pc:sldLayoutMk cId="2779959160" sldId="2147483686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3:20.886" v="112" actId="790"/>
            <ac:spMkLst>
              <pc:docMk/>
              <pc:sldMasterMk cId="137628676" sldId="2147483669"/>
              <pc:sldLayoutMk cId="2779959160" sldId="2147483686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3:20.886" v="112" actId="790"/>
            <ac:spMkLst>
              <pc:docMk/>
              <pc:sldMasterMk cId="137628676" sldId="2147483669"/>
              <pc:sldLayoutMk cId="2779959160" sldId="2147483686"/>
              <ac:spMk id="6" creationId="{00000000-0000-0000-0000-000000000000}"/>
            </ac:spMkLst>
          </pc:spChg>
        </pc:sldLayoutChg>
      </pc:sldMasterChg>
      <pc:sldMasterChg chg="modSp mod modSldLayout">
        <pc:chgData name="Fake Test User" userId="SID-0" providerId="Test" clId="FakeClientId" dt="2021-09-08T07:53:03.604" v="148" actId="790"/>
        <pc:sldMasterMkLst>
          <pc:docMk/>
          <pc:sldMasterMk cId="3475826612" sldId="2147483705"/>
        </pc:sldMasterMkLst>
        <pc:spChg chg="mod">
          <ac:chgData name="Fake Test User" userId="SID-0" providerId="Test" clId="FakeClientId" dt="2021-09-08T07:47:11.377" v="114" actId="790"/>
          <ac:spMkLst>
            <pc:docMk/>
            <pc:sldMasterMk cId="3475826612" sldId="2147483705"/>
            <ac:spMk id="2" creationId="{00000000-0000-0000-0000-000000000000}"/>
          </ac:spMkLst>
        </pc:spChg>
        <pc:spChg chg="mod">
          <ac:chgData name="Fake Test User" userId="SID-0" providerId="Test" clId="FakeClientId" dt="2021-09-08T07:47:11.377" v="114" actId="790"/>
          <ac:spMkLst>
            <pc:docMk/>
            <pc:sldMasterMk cId="3475826612" sldId="2147483705"/>
            <ac:spMk id="3" creationId="{00000000-0000-0000-0000-000000000000}"/>
          </ac:spMkLst>
        </pc:spChg>
        <pc:spChg chg="mod">
          <ac:chgData name="Fake Test User" userId="SID-0" providerId="Test" clId="FakeClientId" dt="2021-09-08T07:47:11.377" v="114" actId="790"/>
          <ac:spMkLst>
            <pc:docMk/>
            <pc:sldMasterMk cId="3475826612" sldId="2147483705"/>
            <ac:spMk id="4" creationId="{00000000-0000-0000-0000-000000000000}"/>
          </ac:spMkLst>
        </pc:spChg>
        <pc:spChg chg="mod">
          <ac:chgData name="Fake Test User" userId="SID-0" providerId="Test" clId="FakeClientId" dt="2021-09-08T07:47:11.377" v="114" actId="790"/>
          <ac:spMkLst>
            <pc:docMk/>
            <pc:sldMasterMk cId="3475826612" sldId="2147483705"/>
            <ac:spMk id="5" creationId="{00000000-0000-0000-0000-000000000000}"/>
          </ac:spMkLst>
        </pc:spChg>
        <pc:spChg chg="mod">
          <ac:chgData name="Fake Test User" userId="SID-0" providerId="Test" clId="FakeClientId" dt="2021-09-08T07:47:11.377" v="114" actId="790"/>
          <ac:spMkLst>
            <pc:docMk/>
            <pc:sldMasterMk cId="3475826612" sldId="2147483705"/>
            <ac:spMk id="6" creationId="{00000000-0000-0000-0000-000000000000}"/>
          </ac:spMkLst>
        </pc:spChg>
        <pc:sldLayoutChg chg="modSp mod">
          <pc:chgData name="Fake Test User" userId="SID-0" providerId="Test" clId="FakeClientId" dt="2021-09-08T07:47:15.892" v="116" actId="790"/>
          <pc:sldLayoutMkLst>
            <pc:docMk/>
            <pc:sldMasterMk cId="3475826612" sldId="2147483705"/>
            <pc:sldLayoutMk cId="4140685941" sldId="2147483706"/>
          </pc:sldLayoutMkLst>
          <pc:spChg chg="mod">
            <ac:chgData name="Fake Test User" userId="SID-0" providerId="Test" clId="FakeClientId" dt="2021-09-08T07:47:15.892" v="116" actId="790"/>
            <ac:spMkLst>
              <pc:docMk/>
              <pc:sldMasterMk cId="3475826612" sldId="2147483705"/>
              <pc:sldLayoutMk cId="4140685941" sldId="2147483706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7:15.892" v="116" actId="790"/>
            <ac:spMkLst>
              <pc:docMk/>
              <pc:sldMasterMk cId="3475826612" sldId="2147483705"/>
              <pc:sldLayoutMk cId="4140685941" sldId="2147483706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7:15.892" v="116" actId="790"/>
            <ac:spMkLst>
              <pc:docMk/>
              <pc:sldMasterMk cId="3475826612" sldId="2147483705"/>
              <pc:sldLayoutMk cId="4140685941" sldId="2147483706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7:15.892" v="116" actId="790"/>
            <ac:spMkLst>
              <pc:docMk/>
              <pc:sldMasterMk cId="3475826612" sldId="2147483705"/>
              <pc:sldLayoutMk cId="4140685941" sldId="2147483706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7:15.892" v="116" actId="790"/>
            <ac:spMkLst>
              <pc:docMk/>
              <pc:sldMasterMk cId="3475826612" sldId="2147483705"/>
              <pc:sldLayoutMk cId="4140685941" sldId="2147483706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7:20.218" v="118" actId="790"/>
          <pc:sldLayoutMkLst>
            <pc:docMk/>
            <pc:sldMasterMk cId="3475826612" sldId="2147483705"/>
            <pc:sldLayoutMk cId="847468478" sldId="2147483707"/>
          </pc:sldLayoutMkLst>
          <pc:spChg chg="mod">
            <ac:chgData name="Fake Test User" userId="SID-0" providerId="Test" clId="FakeClientId" dt="2021-09-08T07:47:20.218" v="118" actId="790"/>
            <ac:spMkLst>
              <pc:docMk/>
              <pc:sldMasterMk cId="3475826612" sldId="2147483705"/>
              <pc:sldLayoutMk cId="847468478" sldId="2147483707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7:20.218" v="118" actId="790"/>
            <ac:spMkLst>
              <pc:docMk/>
              <pc:sldMasterMk cId="3475826612" sldId="2147483705"/>
              <pc:sldLayoutMk cId="847468478" sldId="2147483707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7:20.218" v="118" actId="790"/>
            <ac:spMkLst>
              <pc:docMk/>
              <pc:sldMasterMk cId="3475826612" sldId="2147483705"/>
              <pc:sldLayoutMk cId="847468478" sldId="2147483707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7:20.218" v="118" actId="790"/>
            <ac:spMkLst>
              <pc:docMk/>
              <pc:sldMasterMk cId="3475826612" sldId="2147483705"/>
              <pc:sldLayoutMk cId="847468478" sldId="2147483707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7:20.218" v="118" actId="790"/>
            <ac:spMkLst>
              <pc:docMk/>
              <pc:sldMasterMk cId="3475826612" sldId="2147483705"/>
              <pc:sldLayoutMk cId="847468478" sldId="2147483707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7:24.468" v="120" actId="790"/>
          <pc:sldLayoutMkLst>
            <pc:docMk/>
            <pc:sldMasterMk cId="3475826612" sldId="2147483705"/>
            <pc:sldLayoutMk cId="2507432571" sldId="2147483708"/>
          </pc:sldLayoutMkLst>
          <pc:spChg chg="mod">
            <ac:chgData name="Fake Test User" userId="SID-0" providerId="Test" clId="FakeClientId" dt="2021-09-08T07:47:24.468" v="120" actId="790"/>
            <ac:spMkLst>
              <pc:docMk/>
              <pc:sldMasterMk cId="3475826612" sldId="2147483705"/>
              <pc:sldLayoutMk cId="2507432571" sldId="2147483708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7:24.468" v="120" actId="790"/>
            <ac:spMkLst>
              <pc:docMk/>
              <pc:sldMasterMk cId="3475826612" sldId="2147483705"/>
              <pc:sldLayoutMk cId="2507432571" sldId="2147483708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7:24.468" v="120" actId="790"/>
            <ac:spMkLst>
              <pc:docMk/>
              <pc:sldMasterMk cId="3475826612" sldId="2147483705"/>
              <pc:sldLayoutMk cId="2507432571" sldId="2147483708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7:24.468" v="120" actId="790"/>
            <ac:spMkLst>
              <pc:docMk/>
              <pc:sldMasterMk cId="3475826612" sldId="2147483705"/>
              <pc:sldLayoutMk cId="2507432571" sldId="2147483708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7:24.468" v="120" actId="790"/>
            <ac:spMkLst>
              <pc:docMk/>
              <pc:sldMasterMk cId="3475826612" sldId="2147483705"/>
              <pc:sldLayoutMk cId="2507432571" sldId="2147483708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7:29.202" v="122" actId="790"/>
          <pc:sldLayoutMkLst>
            <pc:docMk/>
            <pc:sldMasterMk cId="3475826612" sldId="2147483705"/>
            <pc:sldLayoutMk cId="1310507564" sldId="2147483709"/>
          </pc:sldLayoutMkLst>
          <pc:spChg chg="mod">
            <ac:chgData name="Fake Test User" userId="SID-0" providerId="Test" clId="FakeClientId" dt="2021-09-08T07:47:29.202" v="122" actId="790"/>
            <ac:spMkLst>
              <pc:docMk/>
              <pc:sldMasterMk cId="3475826612" sldId="2147483705"/>
              <pc:sldLayoutMk cId="1310507564" sldId="2147483709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7:29.202" v="122" actId="790"/>
            <ac:spMkLst>
              <pc:docMk/>
              <pc:sldMasterMk cId="3475826612" sldId="2147483705"/>
              <pc:sldLayoutMk cId="1310507564" sldId="2147483709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7:29.202" v="122" actId="790"/>
            <ac:spMkLst>
              <pc:docMk/>
              <pc:sldMasterMk cId="3475826612" sldId="2147483705"/>
              <pc:sldLayoutMk cId="1310507564" sldId="2147483709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7:29.202" v="122" actId="790"/>
            <ac:spMkLst>
              <pc:docMk/>
              <pc:sldMasterMk cId="3475826612" sldId="2147483705"/>
              <pc:sldLayoutMk cId="1310507564" sldId="2147483709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7:29.202" v="122" actId="790"/>
            <ac:spMkLst>
              <pc:docMk/>
              <pc:sldMasterMk cId="3475826612" sldId="2147483705"/>
              <pc:sldLayoutMk cId="1310507564" sldId="2147483709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47:29.202" v="122" actId="790"/>
            <ac:spMkLst>
              <pc:docMk/>
              <pc:sldMasterMk cId="3475826612" sldId="2147483705"/>
              <pc:sldLayoutMk cId="1310507564" sldId="2147483709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7:37.488" v="124" actId="790"/>
          <pc:sldLayoutMkLst>
            <pc:docMk/>
            <pc:sldMasterMk cId="3475826612" sldId="2147483705"/>
            <pc:sldLayoutMk cId="2209358353" sldId="2147483710"/>
          </pc:sldLayoutMkLst>
          <pc:spChg chg="mod">
            <ac:chgData name="Fake Test User" userId="SID-0" providerId="Test" clId="FakeClientId" dt="2021-09-08T07:47:37.488" v="124" actId="790"/>
            <ac:spMkLst>
              <pc:docMk/>
              <pc:sldMasterMk cId="3475826612" sldId="2147483705"/>
              <pc:sldLayoutMk cId="2209358353" sldId="2147483710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7:37.488" v="124" actId="790"/>
            <ac:spMkLst>
              <pc:docMk/>
              <pc:sldMasterMk cId="3475826612" sldId="2147483705"/>
              <pc:sldLayoutMk cId="2209358353" sldId="2147483710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7:37.488" v="124" actId="790"/>
            <ac:spMkLst>
              <pc:docMk/>
              <pc:sldMasterMk cId="3475826612" sldId="2147483705"/>
              <pc:sldLayoutMk cId="2209358353" sldId="2147483710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7:37.488" v="124" actId="790"/>
            <ac:spMkLst>
              <pc:docMk/>
              <pc:sldMasterMk cId="3475826612" sldId="2147483705"/>
              <pc:sldLayoutMk cId="2209358353" sldId="2147483710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7:37.488" v="124" actId="790"/>
            <ac:spMkLst>
              <pc:docMk/>
              <pc:sldMasterMk cId="3475826612" sldId="2147483705"/>
              <pc:sldLayoutMk cId="2209358353" sldId="2147483710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47:37.488" v="124" actId="790"/>
            <ac:spMkLst>
              <pc:docMk/>
              <pc:sldMasterMk cId="3475826612" sldId="2147483705"/>
              <pc:sldLayoutMk cId="2209358353" sldId="2147483710"/>
              <ac:spMk id="7" creationId="{00000000-0000-0000-0000-000000000000}"/>
            </ac:spMkLst>
          </pc:spChg>
          <pc:spChg chg="mod">
            <ac:chgData name="Fake Test User" userId="SID-0" providerId="Test" clId="FakeClientId" dt="2021-09-08T07:47:37.488" v="124" actId="790"/>
            <ac:spMkLst>
              <pc:docMk/>
              <pc:sldMasterMk cId="3475826612" sldId="2147483705"/>
              <pc:sldLayoutMk cId="2209358353" sldId="2147483710"/>
              <ac:spMk id="8" creationId="{00000000-0000-0000-0000-000000000000}"/>
            </ac:spMkLst>
          </pc:spChg>
          <pc:spChg chg="mod">
            <ac:chgData name="Fake Test User" userId="SID-0" providerId="Test" clId="FakeClientId" dt="2021-09-08T07:47:37.488" v="124" actId="790"/>
            <ac:spMkLst>
              <pc:docMk/>
              <pc:sldMasterMk cId="3475826612" sldId="2147483705"/>
              <pc:sldLayoutMk cId="2209358353" sldId="2147483710"/>
              <ac:spMk id="9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7:53.785" v="126" actId="790"/>
          <pc:sldLayoutMkLst>
            <pc:docMk/>
            <pc:sldMasterMk cId="3475826612" sldId="2147483705"/>
            <pc:sldLayoutMk cId="3727058298" sldId="2147483711"/>
          </pc:sldLayoutMkLst>
          <pc:spChg chg="mod">
            <ac:chgData name="Fake Test User" userId="SID-0" providerId="Test" clId="FakeClientId" dt="2021-09-08T07:47:53.785" v="126" actId="790"/>
            <ac:spMkLst>
              <pc:docMk/>
              <pc:sldMasterMk cId="3475826612" sldId="2147483705"/>
              <pc:sldLayoutMk cId="3727058298" sldId="2147483711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7:53.785" v="126" actId="790"/>
            <ac:spMkLst>
              <pc:docMk/>
              <pc:sldMasterMk cId="3475826612" sldId="2147483705"/>
              <pc:sldLayoutMk cId="3727058298" sldId="2147483711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7:53.785" v="126" actId="790"/>
            <ac:spMkLst>
              <pc:docMk/>
              <pc:sldMasterMk cId="3475826612" sldId="2147483705"/>
              <pc:sldLayoutMk cId="3727058298" sldId="2147483711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7:53.785" v="126" actId="790"/>
            <ac:spMkLst>
              <pc:docMk/>
              <pc:sldMasterMk cId="3475826612" sldId="2147483705"/>
              <pc:sldLayoutMk cId="3727058298" sldId="2147483711"/>
              <ac:spMk id="5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8:00.410" v="128" actId="790"/>
          <pc:sldLayoutMkLst>
            <pc:docMk/>
            <pc:sldMasterMk cId="3475826612" sldId="2147483705"/>
            <pc:sldLayoutMk cId="1891131164" sldId="2147483712"/>
          </pc:sldLayoutMkLst>
          <pc:spChg chg="mod">
            <ac:chgData name="Fake Test User" userId="SID-0" providerId="Test" clId="FakeClientId" dt="2021-09-08T07:48:00.410" v="128" actId="790"/>
            <ac:spMkLst>
              <pc:docMk/>
              <pc:sldMasterMk cId="3475826612" sldId="2147483705"/>
              <pc:sldLayoutMk cId="1891131164" sldId="2147483712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8:00.410" v="128" actId="790"/>
            <ac:spMkLst>
              <pc:docMk/>
              <pc:sldMasterMk cId="3475826612" sldId="2147483705"/>
              <pc:sldLayoutMk cId="1891131164" sldId="2147483712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8:00.410" v="128" actId="790"/>
            <ac:spMkLst>
              <pc:docMk/>
              <pc:sldMasterMk cId="3475826612" sldId="2147483705"/>
              <pc:sldLayoutMk cId="1891131164" sldId="2147483712"/>
              <ac:spMk id="4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8:05.707" v="130" actId="790"/>
          <pc:sldLayoutMkLst>
            <pc:docMk/>
            <pc:sldMasterMk cId="3475826612" sldId="2147483705"/>
            <pc:sldLayoutMk cId="2926324534" sldId="2147483713"/>
          </pc:sldLayoutMkLst>
          <pc:spChg chg="mod">
            <ac:chgData name="Fake Test User" userId="SID-0" providerId="Test" clId="FakeClientId" dt="2021-09-08T07:48:05.707" v="130" actId="790"/>
            <ac:spMkLst>
              <pc:docMk/>
              <pc:sldMasterMk cId="3475826612" sldId="2147483705"/>
              <pc:sldLayoutMk cId="2926324534" sldId="2147483713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8:05.707" v="130" actId="790"/>
            <ac:spMkLst>
              <pc:docMk/>
              <pc:sldMasterMk cId="3475826612" sldId="2147483705"/>
              <pc:sldLayoutMk cId="2926324534" sldId="2147483713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8:05.707" v="130" actId="790"/>
            <ac:spMkLst>
              <pc:docMk/>
              <pc:sldMasterMk cId="3475826612" sldId="2147483705"/>
              <pc:sldLayoutMk cId="2926324534" sldId="2147483713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8:05.707" v="130" actId="790"/>
            <ac:spMkLst>
              <pc:docMk/>
              <pc:sldMasterMk cId="3475826612" sldId="2147483705"/>
              <pc:sldLayoutMk cId="2926324534" sldId="2147483713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8:05.707" v="130" actId="790"/>
            <ac:spMkLst>
              <pc:docMk/>
              <pc:sldMasterMk cId="3475826612" sldId="2147483705"/>
              <pc:sldLayoutMk cId="2926324534" sldId="2147483713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48:05.707" v="130" actId="790"/>
            <ac:spMkLst>
              <pc:docMk/>
              <pc:sldMasterMk cId="3475826612" sldId="2147483705"/>
              <pc:sldLayoutMk cId="2926324534" sldId="2147483713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8:10.238" v="132" actId="790"/>
          <pc:sldLayoutMkLst>
            <pc:docMk/>
            <pc:sldMasterMk cId="3475826612" sldId="2147483705"/>
            <pc:sldLayoutMk cId="221218675" sldId="2147483714"/>
          </pc:sldLayoutMkLst>
          <pc:spChg chg="mod">
            <ac:chgData name="Fake Test User" userId="SID-0" providerId="Test" clId="FakeClientId" dt="2021-09-08T07:48:10.238" v="132" actId="790"/>
            <ac:spMkLst>
              <pc:docMk/>
              <pc:sldMasterMk cId="3475826612" sldId="2147483705"/>
              <pc:sldLayoutMk cId="221218675" sldId="2147483714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8:10.238" v="132" actId="790"/>
            <ac:spMkLst>
              <pc:docMk/>
              <pc:sldMasterMk cId="3475826612" sldId="2147483705"/>
              <pc:sldLayoutMk cId="221218675" sldId="2147483714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8:10.238" v="132" actId="790"/>
            <ac:spMkLst>
              <pc:docMk/>
              <pc:sldMasterMk cId="3475826612" sldId="2147483705"/>
              <pc:sldLayoutMk cId="221218675" sldId="2147483714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8:10.238" v="132" actId="790"/>
            <ac:spMkLst>
              <pc:docMk/>
              <pc:sldMasterMk cId="3475826612" sldId="2147483705"/>
              <pc:sldLayoutMk cId="221218675" sldId="2147483714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8:10.238" v="132" actId="790"/>
            <ac:spMkLst>
              <pc:docMk/>
              <pc:sldMasterMk cId="3475826612" sldId="2147483705"/>
              <pc:sldLayoutMk cId="221218675" sldId="2147483714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48:10.238" v="132" actId="790"/>
            <ac:spMkLst>
              <pc:docMk/>
              <pc:sldMasterMk cId="3475826612" sldId="2147483705"/>
              <pc:sldLayoutMk cId="221218675" sldId="2147483714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1:48.539" v="134" actId="790"/>
          <pc:sldLayoutMkLst>
            <pc:docMk/>
            <pc:sldMasterMk cId="3475826612" sldId="2147483705"/>
            <pc:sldLayoutMk cId="2890165182" sldId="2147483715"/>
          </pc:sldLayoutMkLst>
          <pc:spChg chg="mod">
            <ac:chgData name="Fake Test User" userId="SID-0" providerId="Test" clId="FakeClientId" dt="2021-09-08T07:51:48.539" v="134" actId="790"/>
            <ac:spMkLst>
              <pc:docMk/>
              <pc:sldMasterMk cId="3475826612" sldId="2147483705"/>
              <pc:sldLayoutMk cId="2890165182" sldId="2147483715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1:48.539" v="134" actId="790"/>
            <ac:spMkLst>
              <pc:docMk/>
              <pc:sldMasterMk cId="3475826612" sldId="2147483705"/>
              <pc:sldLayoutMk cId="2890165182" sldId="2147483715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1:48.539" v="134" actId="790"/>
            <ac:spMkLst>
              <pc:docMk/>
              <pc:sldMasterMk cId="3475826612" sldId="2147483705"/>
              <pc:sldLayoutMk cId="2890165182" sldId="2147483715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1:48.539" v="134" actId="790"/>
            <ac:spMkLst>
              <pc:docMk/>
              <pc:sldMasterMk cId="3475826612" sldId="2147483705"/>
              <pc:sldLayoutMk cId="2890165182" sldId="2147483715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1:48.539" v="134" actId="790"/>
            <ac:spMkLst>
              <pc:docMk/>
              <pc:sldMasterMk cId="3475826612" sldId="2147483705"/>
              <pc:sldLayoutMk cId="2890165182" sldId="2147483715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51:48.539" v="134" actId="790"/>
            <ac:spMkLst>
              <pc:docMk/>
              <pc:sldMasterMk cId="3475826612" sldId="2147483705"/>
              <pc:sldLayoutMk cId="2890165182" sldId="2147483715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1:53.305" v="136" actId="790"/>
          <pc:sldLayoutMkLst>
            <pc:docMk/>
            <pc:sldMasterMk cId="3475826612" sldId="2147483705"/>
            <pc:sldLayoutMk cId="4131110589" sldId="2147483716"/>
          </pc:sldLayoutMkLst>
          <pc:spChg chg="mod">
            <ac:chgData name="Fake Test User" userId="SID-0" providerId="Test" clId="FakeClientId" dt="2021-09-08T07:51:53.305" v="136" actId="790"/>
            <ac:spMkLst>
              <pc:docMk/>
              <pc:sldMasterMk cId="3475826612" sldId="2147483705"/>
              <pc:sldLayoutMk cId="4131110589" sldId="2147483716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1:53.305" v="136" actId="790"/>
            <ac:spMkLst>
              <pc:docMk/>
              <pc:sldMasterMk cId="3475826612" sldId="2147483705"/>
              <pc:sldLayoutMk cId="4131110589" sldId="2147483716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1:53.305" v="136" actId="790"/>
            <ac:spMkLst>
              <pc:docMk/>
              <pc:sldMasterMk cId="3475826612" sldId="2147483705"/>
              <pc:sldLayoutMk cId="4131110589" sldId="2147483716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1:53.305" v="136" actId="790"/>
            <ac:spMkLst>
              <pc:docMk/>
              <pc:sldMasterMk cId="3475826612" sldId="2147483705"/>
              <pc:sldLayoutMk cId="4131110589" sldId="2147483716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51:53.305" v="136" actId="790"/>
            <ac:spMkLst>
              <pc:docMk/>
              <pc:sldMasterMk cId="3475826612" sldId="2147483705"/>
              <pc:sldLayoutMk cId="4131110589" sldId="2147483716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2:01.079" v="138" actId="790"/>
          <pc:sldLayoutMkLst>
            <pc:docMk/>
            <pc:sldMasterMk cId="3475826612" sldId="2147483705"/>
            <pc:sldLayoutMk cId="1373428286" sldId="2147483717"/>
          </pc:sldLayoutMkLst>
          <pc:spChg chg="mod">
            <ac:chgData name="Fake Test User" userId="SID-0" providerId="Test" clId="FakeClientId" dt="2021-09-08T07:52:01.079" v="138" actId="790"/>
            <ac:spMkLst>
              <pc:docMk/>
              <pc:sldMasterMk cId="3475826612" sldId="2147483705"/>
              <pc:sldLayoutMk cId="1373428286" sldId="2147483717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2:01.079" v="138" actId="790"/>
            <ac:spMkLst>
              <pc:docMk/>
              <pc:sldMasterMk cId="3475826612" sldId="2147483705"/>
              <pc:sldLayoutMk cId="1373428286" sldId="2147483717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2:01.079" v="138" actId="790"/>
            <ac:spMkLst>
              <pc:docMk/>
              <pc:sldMasterMk cId="3475826612" sldId="2147483705"/>
              <pc:sldLayoutMk cId="1373428286" sldId="2147483717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2:01.079" v="138" actId="790"/>
            <ac:spMkLst>
              <pc:docMk/>
              <pc:sldMasterMk cId="3475826612" sldId="2147483705"/>
              <pc:sldLayoutMk cId="1373428286" sldId="2147483717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52:01.079" v="138" actId="790"/>
            <ac:spMkLst>
              <pc:docMk/>
              <pc:sldMasterMk cId="3475826612" sldId="2147483705"/>
              <pc:sldLayoutMk cId="1373428286" sldId="2147483717"/>
              <ac:spMk id="7" creationId="{00000000-0000-0000-0000-000000000000}"/>
            </ac:spMkLst>
          </pc:spChg>
          <pc:spChg chg="mod">
            <ac:chgData name="Fake Test User" userId="SID-0" providerId="Test" clId="FakeClientId" dt="2021-09-08T07:52:01.079" v="138" actId="790"/>
            <ac:spMkLst>
              <pc:docMk/>
              <pc:sldMasterMk cId="3475826612" sldId="2147483705"/>
              <pc:sldLayoutMk cId="1373428286" sldId="2147483717"/>
              <ac:spMk id="12" creationId="{00000000-0000-0000-0000-000000000000}"/>
            </ac:spMkLst>
          </pc:spChg>
          <pc:spChg chg="mod">
            <ac:chgData name="Fake Test User" userId="SID-0" providerId="Test" clId="FakeClientId" dt="2021-09-08T07:52:01.079" v="138" actId="790"/>
            <ac:spMkLst>
              <pc:docMk/>
              <pc:sldMasterMk cId="3475826612" sldId="2147483705"/>
              <pc:sldLayoutMk cId="1373428286" sldId="2147483717"/>
              <ac:spMk id="16" creationId="{00000000-0000-0000-0000-000000000000}"/>
            </ac:spMkLst>
          </pc:spChg>
          <pc:spChg chg="mod">
            <ac:chgData name="Fake Test User" userId="SID-0" providerId="Test" clId="FakeClientId" dt="2021-09-08T07:52:01.079" v="138" actId="790"/>
            <ac:spMkLst>
              <pc:docMk/>
              <pc:sldMasterMk cId="3475826612" sldId="2147483705"/>
              <pc:sldLayoutMk cId="1373428286" sldId="2147483717"/>
              <ac:spMk id="1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2:45.870" v="140" actId="790"/>
          <pc:sldLayoutMkLst>
            <pc:docMk/>
            <pc:sldMasterMk cId="3475826612" sldId="2147483705"/>
            <pc:sldLayoutMk cId="2218869794" sldId="2147483718"/>
          </pc:sldLayoutMkLst>
          <pc:spChg chg="mod">
            <ac:chgData name="Fake Test User" userId="SID-0" providerId="Test" clId="FakeClientId" dt="2021-09-08T07:52:45.870" v="140" actId="790"/>
            <ac:spMkLst>
              <pc:docMk/>
              <pc:sldMasterMk cId="3475826612" sldId="2147483705"/>
              <pc:sldLayoutMk cId="2218869794" sldId="2147483718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2:45.870" v="140" actId="790"/>
            <ac:spMkLst>
              <pc:docMk/>
              <pc:sldMasterMk cId="3475826612" sldId="2147483705"/>
              <pc:sldLayoutMk cId="2218869794" sldId="2147483718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2:45.870" v="140" actId="790"/>
            <ac:spMkLst>
              <pc:docMk/>
              <pc:sldMasterMk cId="3475826612" sldId="2147483705"/>
              <pc:sldLayoutMk cId="2218869794" sldId="2147483718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2:45.870" v="140" actId="790"/>
            <ac:spMkLst>
              <pc:docMk/>
              <pc:sldMasterMk cId="3475826612" sldId="2147483705"/>
              <pc:sldLayoutMk cId="2218869794" sldId="2147483718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52:45.870" v="140" actId="790"/>
            <ac:spMkLst>
              <pc:docMk/>
              <pc:sldMasterMk cId="3475826612" sldId="2147483705"/>
              <pc:sldLayoutMk cId="2218869794" sldId="2147483718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2:50.682" v="142" actId="790"/>
          <pc:sldLayoutMkLst>
            <pc:docMk/>
            <pc:sldMasterMk cId="3475826612" sldId="2147483705"/>
            <pc:sldLayoutMk cId="2122087897" sldId="2147483719"/>
          </pc:sldLayoutMkLst>
          <pc:spChg chg="mod">
            <ac:chgData name="Fake Test User" userId="SID-0" providerId="Test" clId="FakeClientId" dt="2021-09-08T07:52:50.682" v="142" actId="790"/>
            <ac:spMkLst>
              <pc:docMk/>
              <pc:sldMasterMk cId="3475826612" sldId="2147483705"/>
              <pc:sldLayoutMk cId="2122087897" sldId="2147483719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2:50.682" v="142" actId="790"/>
            <ac:spMkLst>
              <pc:docMk/>
              <pc:sldMasterMk cId="3475826612" sldId="2147483705"/>
              <pc:sldLayoutMk cId="2122087897" sldId="2147483719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2:50.682" v="142" actId="790"/>
            <ac:spMkLst>
              <pc:docMk/>
              <pc:sldMasterMk cId="3475826612" sldId="2147483705"/>
              <pc:sldLayoutMk cId="2122087897" sldId="2147483719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2:50.682" v="142" actId="790"/>
            <ac:spMkLst>
              <pc:docMk/>
              <pc:sldMasterMk cId="3475826612" sldId="2147483705"/>
              <pc:sldLayoutMk cId="2122087897" sldId="2147483719"/>
              <ac:spMk id="7" creationId="{00000000-0000-0000-0000-000000000000}"/>
            </ac:spMkLst>
          </pc:spChg>
          <pc:spChg chg="mod">
            <ac:chgData name="Fake Test User" userId="SID-0" providerId="Test" clId="FakeClientId" dt="2021-09-08T07:52:50.682" v="142" actId="790"/>
            <ac:spMkLst>
              <pc:docMk/>
              <pc:sldMasterMk cId="3475826612" sldId="2147483705"/>
              <pc:sldLayoutMk cId="2122087897" sldId="2147483719"/>
              <ac:spMk id="8" creationId="{00000000-0000-0000-0000-000000000000}"/>
            </ac:spMkLst>
          </pc:spChg>
          <pc:spChg chg="mod">
            <ac:chgData name="Fake Test User" userId="SID-0" providerId="Test" clId="FakeClientId" dt="2021-09-08T07:52:50.682" v="142" actId="790"/>
            <ac:spMkLst>
              <pc:docMk/>
              <pc:sldMasterMk cId="3475826612" sldId="2147483705"/>
              <pc:sldLayoutMk cId="2122087897" sldId="2147483719"/>
              <ac:spMk id="9" creationId="{00000000-0000-0000-0000-000000000000}"/>
            </ac:spMkLst>
          </pc:spChg>
          <pc:spChg chg="mod">
            <ac:chgData name="Fake Test User" userId="SID-0" providerId="Test" clId="FakeClientId" dt="2021-09-08T07:52:50.682" v="142" actId="790"/>
            <ac:spMkLst>
              <pc:docMk/>
              <pc:sldMasterMk cId="3475826612" sldId="2147483705"/>
              <pc:sldLayoutMk cId="2122087897" sldId="2147483719"/>
              <ac:spMk id="10" creationId="{00000000-0000-0000-0000-000000000000}"/>
            </ac:spMkLst>
          </pc:spChg>
          <pc:spChg chg="mod">
            <ac:chgData name="Fake Test User" userId="SID-0" providerId="Test" clId="FakeClientId" dt="2021-09-08T07:52:50.682" v="142" actId="790"/>
            <ac:spMkLst>
              <pc:docMk/>
              <pc:sldMasterMk cId="3475826612" sldId="2147483705"/>
              <pc:sldLayoutMk cId="2122087897" sldId="2147483719"/>
              <ac:spMk id="11" creationId="{00000000-0000-0000-0000-000000000000}"/>
            </ac:spMkLst>
          </pc:spChg>
          <pc:spChg chg="mod">
            <ac:chgData name="Fake Test User" userId="SID-0" providerId="Test" clId="FakeClientId" dt="2021-09-08T07:52:50.682" v="142" actId="790"/>
            <ac:spMkLst>
              <pc:docMk/>
              <pc:sldMasterMk cId="3475826612" sldId="2147483705"/>
              <pc:sldLayoutMk cId="2122087897" sldId="2147483719"/>
              <ac:spMk id="12" creationId="{00000000-0000-0000-0000-000000000000}"/>
            </ac:spMkLst>
          </pc:spChg>
          <pc:spChg chg="mod">
            <ac:chgData name="Fake Test User" userId="SID-0" providerId="Test" clId="FakeClientId" dt="2021-09-08T07:52:50.682" v="142" actId="790"/>
            <ac:spMkLst>
              <pc:docMk/>
              <pc:sldMasterMk cId="3475826612" sldId="2147483705"/>
              <pc:sldLayoutMk cId="2122087897" sldId="2147483719"/>
              <ac:spMk id="15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2:54.932" v="144" actId="790"/>
          <pc:sldLayoutMkLst>
            <pc:docMk/>
            <pc:sldMasterMk cId="3475826612" sldId="2147483705"/>
            <pc:sldLayoutMk cId="2124628002" sldId="2147483720"/>
          </pc:sldLayoutMkLst>
          <pc:spChg chg="mod">
            <ac:chgData name="Fake Test User" userId="SID-0" providerId="Test" clId="FakeClientId" dt="2021-09-08T07:52:54.932" v="144" actId="790"/>
            <ac:spMkLst>
              <pc:docMk/>
              <pc:sldMasterMk cId="3475826612" sldId="2147483705"/>
              <pc:sldLayoutMk cId="2124628002" sldId="2147483720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2:54.932" v="144" actId="790"/>
            <ac:spMkLst>
              <pc:docMk/>
              <pc:sldMasterMk cId="3475826612" sldId="2147483705"/>
              <pc:sldLayoutMk cId="2124628002" sldId="2147483720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2:54.932" v="144" actId="790"/>
            <ac:spMkLst>
              <pc:docMk/>
              <pc:sldMasterMk cId="3475826612" sldId="2147483705"/>
              <pc:sldLayoutMk cId="2124628002" sldId="2147483720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2:54.932" v="144" actId="790"/>
            <ac:spMkLst>
              <pc:docMk/>
              <pc:sldMasterMk cId="3475826612" sldId="2147483705"/>
              <pc:sldLayoutMk cId="2124628002" sldId="2147483720"/>
              <ac:spMk id="19" creationId="{00000000-0000-0000-0000-000000000000}"/>
            </ac:spMkLst>
          </pc:spChg>
          <pc:spChg chg="mod">
            <ac:chgData name="Fake Test User" userId="SID-0" providerId="Test" clId="FakeClientId" dt="2021-09-08T07:52:54.932" v="144" actId="790"/>
            <ac:spMkLst>
              <pc:docMk/>
              <pc:sldMasterMk cId="3475826612" sldId="2147483705"/>
              <pc:sldLayoutMk cId="2124628002" sldId="2147483720"/>
              <ac:spMk id="20" creationId="{00000000-0000-0000-0000-000000000000}"/>
            </ac:spMkLst>
          </pc:spChg>
          <pc:spChg chg="mod">
            <ac:chgData name="Fake Test User" userId="SID-0" providerId="Test" clId="FakeClientId" dt="2021-09-08T07:52:54.932" v="144" actId="790"/>
            <ac:spMkLst>
              <pc:docMk/>
              <pc:sldMasterMk cId="3475826612" sldId="2147483705"/>
              <pc:sldLayoutMk cId="2124628002" sldId="2147483720"/>
              <ac:spMk id="21" creationId="{00000000-0000-0000-0000-000000000000}"/>
            </ac:spMkLst>
          </pc:spChg>
          <pc:spChg chg="mod">
            <ac:chgData name="Fake Test User" userId="SID-0" providerId="Test" clId="FakeClientId" dt="2021-09-08T07:52:54.932" v="144" actId="790"/>
            <ac:spMkLst>
              <pc:docMk/>
              <pc:sldMasterMk cId="3475826612" sldId="2147483705"/>
              <pc:sldLayoutMk cId="2124628002" sldId="2147483720"/>
              <ac:spMk id="22" creationId="{00000000-0000-0000-0000-000000000000}"/>
            </ac:spMkLst>
          </pc:spChg>
          <pc:spChg chg="mod">
            <ac:chgData name="Fake Test User" userId="SID-0" providerId="Test" clId="FakeClientId" dt="2021-09-08T07:52:54.932" v="144" actId="790"/>
            <ac:spMkLst>
              <pc:docMk/>
              <pc:sldMasterMk cId="3475826612" sldId="2147483705"/>
              <pc:sldLayoutMk cId="2124628002" sldId="2147483720"/>
              <ac:spMk id="23" creationId="{00000000-0000-0000-0000-000000000000}"/>
            </ac:spMkLst>
          </pc:spChg>
          <pc:spChg chg="mod">
            <ac:chgData name="Fake Test User" userId="SID-0" providerId="Test" clId="FakeClientId" dt="2021-09-08T07:52:54.932" v="144" actId="790"/>
            <ac:spMkLst>
              <pc:docMk/>
              <pc:sldMasterMk cId="3475826612" sldId="2147483705"/>
              <pc:sldLayoutMk cId="2124628002" sldId="2147483720"/>
              <ac:spMk id="24" creationId="{00000000-0000-0000-0000-000000000000}"/>
            </ac:spMkLst>
          </pc:spChg>
          <pc:spChg chg="mod">
            <ac:chgData name="Fake Test User" userId="SID-0" providerId="Test" clId="FakeClientId" dt="2021-09-08T07:52:54.932" v="144" actId="790"/>
            <ac:spMkLst>
              <pc:docMk/>
              <pc:sldMasterMk cId="3475826612" sldId="2147483705"/>
              <pc:sldLayoutMk cId="2124628002" sldId="2147483720"/>
              <ac:spMk id="25" creationId="{00000000-0000-0000-0000-000000000000}"/>
            </ac:spMkLst>
          </pc:spChg>
          <pc:spChg chg="mod">
            <ac:chgData name="Fake Test User" userId="SID-0" providerId="Test" clId="FakeClientId" dt="2021-09-08T07:52:54.932" v="144" actId="790"/>
            <ac:spMkLst>
              <pc:docMk/>
              <pc:sldMasterMk cId="3475826612" sldId="2147483705"/>
              <pc:sldLayoutMk cId="2124628002" sldId="2147483720"/>
              <ac:spMk id="26" creationId="{00000000-0000-0000-0000-000000000000}"/>
            </ac:spMkLst>
          </pc:spChg>
          <pc:spChg chg="mod">
            <ac:chgData name="Fake Test User" userId="SID-0" providerId="Test" clId="FakeClientId" dt="2021-09-08T07:52:54.932" v="144" actId="790"/>
            <ac:spMkLst>
              <pc:docMk/>
              <pc:sldMasterMk cId="3475826612" sldId="2147483705"/>
              <pc:sldLayoutMk cId="2124628002" sldId="2147483720"/>
              <ac:spMk id="27" creationId="{00000000-0000-0000-0000-000000000000}"/>
            </ac:spMkLst>
          </pc:spChg>
          <pc:spChg chg="mod">
            <ac:chgData name="Fake Test User" userId="SID-0" providerId="Test" clId="FakeClientId" dt="2021-09-08T07:52:54.932" v="144" actId="790"/>
            <ac:spMkLst>
              <pc:docMk/>
              <pc:sldMasterMk cId="3475826612" sldId="2147483705"/>
              <pc:sldLayoutMk cId="2124628002" sldId="2147483720"/>
              <ac:spMk id="30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2:59.307" v="146" actId="790"/>
          <pc:sldLayoutMkLst>
            <pc:docMk/>
            <pc:sldMasterMk cId="3475826612" sldId="2147483705"/>
            <pc:sldLayoutMk cId="831590654" sldId="2147483721"/>
          </pc:sldLayoutMkLst>
          <pc:spChg chg="mod">
            <ac:chgData name="Fake Test User" userId="SID-0" providerId="Test" clId="FakeClientId" dt="2021-09-08T07:52:59.307" v="146" actId="790"/>
            <ac:spMkLst>
              <pc:docMk/>
              <pc:sldMasterMk cId="3475826612" sldId="2147483705"/>
              <pc:sldLayoutMk cId="831590654" sldId="2147483721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2:59.307" v="146" actId="790"/>
            <ac:spMkLst>
              <pc:docMk/>
              <pc:sldMasterMk cId="3475826612" sldId="2147483705"/>
              <pc:sldLayoutMk cId="831590654" sldId="2147483721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2:59.307" v="146" actId="790"/>
            <ac:spMkLst>
              <pc:docMk/>
              <pc:sldMasterMk cId="3475826612" sldId="2147483705"/>
              <pc:sldLayoutMk cId="831590654" sldId="2147483721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2:59.307" v="146" actId="790"/>
            <ac:spMkLst>
              <pc:docMk/>
              <pc:sldMasterMk cId="3475826612" sldId="2147483705"/>
              <pc:sldLayoutMk cId="831590654" sldId="2147483721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2:59.307" v="146" actId="790"/>
            <ac:spMkLst>
              <pc:docMk/>
              <pc:sldMasterMk cId="3475826612" sldId="2147483705"/>
              <pc:sldLayoutMk cId="831590654" sldId="2147483721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3:03.604" v="148" actId="790"/>
          <pc:sldLayoutMkLst>
            <pc:docMk/>
            <pc:sldMasterMk cId="3475826612" sldId="2147483705"/>
            <pc:sldLayoutMk cId="3809886901" sldId="2147483722"/>
          </pc:sldLayoutMkLst>
          <pc:spChg chg="mod">
            <ac:chgData name="Fake Test User" userId="SID-0" providerId="Test" clId="FakeClientId" dt="2021-09-08T07:53:03.604" v="148" actId="790"/>
            <ac:spMkLst>
              <pc:docMk/>
              <pc:sldMasterMk cId="3475826612" sldId="2147483705"/>
              <pc:sldLayoutMk cId="3809886901" sldId="2147483722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3:03.604" v="148" actId="790"/>
            <ac:spMkLst>
              <pc:docMk/>
              <pc:sldMasterMk cId="3475826612" sldId="2147483705"/>
              <pc:sldLayoutMk cId="3809886901" sldId="2147483722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3:03.604" v="148" actId="790"/>
            <ac:spMkLst>
              <pc:docMk/>
              <pc:sldMasterMk cId="3475826612" sldId="2147483705"/>
              <pc:sldLayoutMk cId="3809886901" sldId="2147483722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3:03.604" v="148" actId="790"/>
            <ac:spMkLst>
              <pc:docMk/>
              <pc:sldMasterMk cId="3475826612" sldId="2147483705"/>
              <pc:sldLayoutMk cId="3809886901" sldId="2147483722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3:03.604" v="148" actId="790"/>
            <ac:spMkLst>
              <pc:docMk/>
              <pc:sldMasterMk cId="3475826612" sldId="2147483705"/>
              <pc:sldLayoutMk cId="3809886901" sldId="2147483722"/>
              <ac:spMk id="6" creationId="{00000000-0000-0000-0000-000000000000}"/>
            </ac:spMkLst>
          </pc:spChg>
        </pc:sldLayoutChg>
      </pc:sldMasterChg>
      <pc:sldMasterChg chg="modSp mod modSldLayout">
        <pc:chgData name="Fake Test User" userId="SID-0" providerId="Test" clId="FakeClientId" dt="2021-09-08T08:01:39.039" v="185" actId="790"/>
        <pc:sldMasterMkLst>
          <pc:docMk/>
          <pc:sldMasterMk cId="526897659" sldId="2147483723"/>
        </pc:sldMasterMkLst>
        <pc:spChg chg="mod">
          <ac:chgData name="Fake Test User" userId="SID-0" providerId="Test" clId="FakeClientId" dt="2021-09-08T07:53:21.057" v="150" actId="790"/>
          <ac:spMkLst>
            <pc:docMk/>
            <pc:sldMasterMk cId="526897659" sldId="2147483723"/>
            <ac:spMk id="2" creationId="{00000000-0000-0000-0000-000000000000}"/>
          </ac:spMkLst>
        </pc:spChg>
        <pc:spChg chg="mod">
          <ac:chgData name="Fake Test User" userId="SID-0" providerId="Test" clId="FakeClientId" dt="2021-09-08T07:53:21.057" v="150" actId="790"/>
          <ac:spMkLst>
            <pc:docMk/>
            <pc:sldMasterMk cId="526897659" sldId="2147483723"/>
            <ac:spMk id="3" creationId="{00000000-0000-0000-0000-000000000000}"/>
          </ac:spMkLst>
        </pc:spChg>
        <pc:spChg chg="mod">
          <ac:chgData name="Fake Test User" userId="SID-0" providerId="Test" clId="FakeClientId" dt="2021-09-08T07:53:21.057" v="150" actId="790"/>
          <ac:spMkLst>
            <pc:docMk/>
            <pc:sldMasterMk cId="526897659" sldId="2147483723"/>
            <ac:spMk id="4" creationId="{00000000-0000-0000-0000-000000000000}"/>
          </ac:spMkLst>
        </pc:spChg>
        <pc:spChg chg="mod">
          <ac:chgData name="Fake Test User" userId="SID-0" providerId="Test" clId="FakeClientId" dt="2021-09-08T07:53:21.057" v="150" actId="790"/>
          <ac:spMkLst>
            <pc:docMk/>
            <pc:sldMasterMk cId="526897659" sldId="2147483723"/>
            <ac:spMk id="5" creationId="{00000000-0000-0000-0000-000000000000}"/>
          </ac:spMkLst>
        </pc:spChg>
        <pc:spChg chg="mod">
          <ac:chgData name="Fake Test User" userId="SID-0" providerId="Test" clId="FakeClientId" dt="2021-09-08T07:53:21.057" v="150" actId="790"/>
          <ac:spMkLst>
            <pc:docMk/>
            <pc:sldMasterMk cId="526897659" sldId="2147483723"/>
            <ac:spMk id="6" creationId="{00000000-0000-0000-0000-000000000000}"/>
          </ac:spMkLst>
        </pc:spChg>
        <pc:sldLayoutChg chg="modSp mod">
          <pc:chgData name="Fake Test User" userId="SID-0" providerId="Test" clId="FakeClientId" dt="2021-09-08T07:53:26.027" v="152" actId="790"/>
          <pc:sldLayoutMkLst>
            <pc:docMk/>
            <pc:sldMasterMk cId="526897659" sldId="2147483723"/>
            <pc:sldLayoutMk cId="3588423571" sldId="2147483724"/>
          </pc:sldLayoutMkLst>
          <pc:spChg chg="mod">
            <ac:chgData name="Fake Test User" userId="SID-0" providerId="Test" clId="FakeClientId" dt="2021-09-08T07:53:26.027" v="152" actId="790"/>
            <ac:spMkLst>
              <pc:docMk/>
              <pc:sldMasterMk cId="526897659" sldId="2147483723"/>
              <pc:sldLayoutMk cId="3588423571" sldId="2147483724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3:26.027" v="152" actId="790"/>
            <ac:spMkLst>
              <pc:docMk/>
              <pc:sldMasterMk cId="526897659" sldId="2147483723"/>
              <pc:sldLayoutMk cId="3588423571" sldId="2147483724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3:26.027" v="152" actId="790"/>
            <ac:spMkLst>
              <pc:docMk/>
              <pc:sldMasterMk cId="526897659" sldId="2147483723"/>
              <pc:sldLayoutMk cId="3588423571" sldId="2147483724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3:26.027" v="152" actId="790"/>
            <ac:spMkLst>
              <pc:docMk/>
              <pc:sldMasterMk cId="526897659" sldId="2147483723"/>
              <pc:sldLayoutMk cId="3588423571" sldId="2147483724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3:26.027" v="152" actId="790"/>
            <ac:spMkLst>
              <pc:docMk/>
              <pc:sldMasterMk cId="526897659" sldId="2147483723"/>
              <pc:sldLayoutMk cId="3588423571" sldId="2147483724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3:34.404" v="154" actId="790"/>
          <pc:sldLayoutMkLst>
            <pc:docMk/>
            <pc:sldMasterMk cId="526897659" sldId="2147483723"/>
            <pc:sldLayoutMk cId="1057999558" sldId="2147483725"/>
          </pc:sldLayoutMkLst>
          <pc:spChg chg="mod">
            <ac:chgData name="Fake Test User" userId="SID-0" providerId="Test" clId="FakeClientId" dt="2021-09-08T07:53:34.404" v="154" actId="790"/>
            <ac:spMkLst>
              <pc:docMk/>
              <pc:sldMasterMk cId="526897659" sldId="2147483723"/>
              <pc:sldLayoutMk cId="1057999558" sldId="2147483725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3:34.404" v="154" actId="790"/>
            <ac:spMkLst>
              <pc:docMk/>
              <pc:sldMasterMk cId="526897659" sldId="2147483723"/>
              <pc:sldLayoutMk cId="1057999558" sldId="2147483725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3:34.404" v="154" actId="790"/>
            <ac:spMkLst>
              <pc:docMk/>
              <pc:sldMasterMk cId="526897659" sldId="2147483723"/>
              <pc:sldLayoutMk cId="1057999558" sldId="2147483725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3:34.404" v="154" actId="790"/>
            <ac:spMkLst>
              <pc:docMk/>
              <pc:sldMasterMk cId="526897659" sldId="2147483723"/>
              <pc:sldLayoutMk cId="1057999558" sldId="2147483725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3:34.404" v="154" actId="790"/>
            <ac:spMkLst>
              <pc:docMk/>
              <pc:sldMasterMk cId="526897659" sldId="2147483723"/>
              <pc:sldLayoutMk cId="1057999558" sldId="2147483725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3:43.183" v="156" actId="790"/>
          <pc:sldLayoutMkLst>
            <pc:docMk/>
            <pc:sldMasterMk cId="526897659" sldId="2147483723"/>
            <pc:sldLayoutMk cId="251986355" sldId="2147483726"/>
          </pc:sldLayoutMkLst>
          <pc:spChg chg="mod">
            <ac:chgData name="Fake Test User" userId="SID-0" providerId="Test" clId="FakeClientId" dt="2021-09-08T07:53:43.183" v="156" actId="790"/>
            <ac:spMkLst>
              <pc:docMk/>
              <pc:sldMasterMk cId="526897659" sldId="2147483723"/>
              <pc:sldLayoutMk cId="251986355" sldId="2147483726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3:43.183" v="156" actId="790"/>
            <ac:spMkLst>
              <pc:docMk/>
              <pc:sldMasterMk cId="526897659" sldId="2147483723"/>
              <pc:sldLayoutMk cId="251986355" sldId="2147483726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3:43.183" v="156" actId="790"/>
            <ac:spMkLst>
              <pc:docMk/>
              <pc:sldMasterMk cId="526897659" sldId="2147483723"/>
              <pc:sldLayoutMk cId="251986355" sldId="2147483726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3:43.183" v="156" actId="790"/>
            <ac:spMkLst>
              <pc:docMk/>
              <pc:sldMasterMk cId="526897659" sldId="2147483723"/>
              <pc:sldLayoutMk cId="251986355" sldId="2147483726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3:43.183" v="156" actId="790"/>
            <ac:spMkLst>
              <pc:docMk/>
              <pc:sldMasterMk cId="526897659" sldId="2147483723"/>
              <pc:sldLayoutMk cId="251986355" sldId="2147483726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3:48.455" v="158" actId="790"/>
          <pc:sldLayoutMkLst>
            <pc:docMk/>
            <pc:sldMasterMk cId="526897659" sldId="2147483723"/>
            <pc:sldLayoutMk cId="400391073" sldId="2147483727"/>
          </pc:sldLayoutMkLst>
          <pc:spChg chg="mod">
            <ac:chgData name="Fake Test User" userId="SID-0" providerId="Test" clId="FakeClientId" dt="2021-09-08T07:53:48.455" v="158" actId="790"/>
            <ac:spMkLst>
              <pc:docMk/>
              <pc:sldMasterMk cId="526897659" sldId="2147483723"/>
              <pc:sldLayoutMk cId="400391073" sldId="2147483727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3:48.455" v="158" actId="790"/>
            <ac:spMkLst>
              <pc:docMk/>
              <pc:sldMasterMk cId="526897659" sldId="2147483723"/>
              <pc:sldLayoutMk cId="400391073" sldId="2147483727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3:48.455" v="158" actId="790"/>
            <ac:spMkLst>
              <pc:docMk/>
              <pc:sldMasterMk cId="526897659" sldId="2147483723"/>
              <pc:sldLayoutMk cId="400391073" sldId="2147483727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3:48.455" v="158" actId="790"/>
            <ac:spMkLst>
              <pc:docMk/>
              <pc:sldMasterMk cId="526897659" sldId="2147483723"/>
              <pc:sldLayoutMk cId="400391073" sldId="2147483727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3:48.455" v="158" actId="790"/>
            <ac:spMkLst>
              <pc:docMk/>
              <pc:sldMasterMk cId="526897659" sldId="2147483723"/>
              <pc:sldLayoutMk cId="400391073" sldId="2147483727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53:48.455" v="158" actId="790"/>
            <ac:spMkLst>
              <pc:docMk/>
              <pc:sldMasterMk cId="526897659" sldId="2147483723"/>
              <pc:sldLayoutMk cId="400391073" sldId="2147483727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3:53.061" v="160" actId="790"/>
          <pc:sldLayoutMkLst>
            <pc:docMk/>
            <pc:sldMasterMk cId="526897659" sldId="2147483723"/>
            <pc:sldLayoutMk cId="412925458" sldId="2147483728"/>
          </pc:sldLayoutMkLst>
          <pc:spChg chg="mod">
            <ac:chgData name="Fake Test User" userId="SID-0" providerId="Test" clId="FakeClientId" dt="2021-09-08T07:53:53.061" v="160" actId="790"/>
            <ac:spMkLst>
              <pc:docMk/>
              <pc:sldMasterMk cId="526897659" sldId="2147483723"/>
              <pc:sldLayoutMk cId="412925458" sldId="2147483728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3:53.061" v="160" actId="790"/>
            <ac:spMkLst>
              <pc:docMk/>
              <pc:sldMasterMk cId="526897659" sldId="2147483723"/>
              <pc:sldLayoutMk cId="412925458" sldId="2147483728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3:53.061" v="160" actId="790"/>
            <ac:spMkLst>
              <pc:docMk/>
              <pc:sldMasterMk cId="526897659" sldId="2147483723"/>
              <pc:sldLayoutMk cId="412925458" sldId="2147483728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3:53.061" v="160" actId="790"/>
            <ac:spMkLst>
              <pc:docMk/>
              <pc:sldMasterMk cId="526897659" sldId="2147483723"/>
              <pc:sldLayoutMk cId="412925458" sldId="2147483728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3:53.061" v="160" actId="790"/>
            <ac:spMkLst>
              <pc:docMk/>
              <pc:sldMasterMk cId="526897659" sldId="2147483723"/>
              <pc:sldLayoutMk cId="412925458" sldId="2147483728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53:53.061" v="160" actId="790"/>
            <ac:spMkLst>
              <pc:docMk/>
              <pc:sldMasterMk cId="526897659" sldId="2147483723"/>
              <pc:sldLayoutMk cId="412925458" sldId="2147483728"/>
              <ac:spMk id="7" creationId="{00000000-0000-0000-0000-000000000000}"/>
            </ac:spMkLst>
          </pc:spChg>
          <pc:spChg chg="mod">
            <ac:chgData name="Fake Test User" userId="SID-0" providerId="Test" clId="FakeClientId" dt="2021-09-08T07:53:53.061" v="160" actId="790"/>
            <ac:spMkLst>
              <pc:docMk/>
              <pc:sldMasterMk cId="526897659" sldId="2147483723"/>
              <pc:sldLayoutMk cId="412925458" sldId="2147483728"/>
              <ac:spMk id="8" creationId="{00000000-0000-0000-0000-000000000000}"/>
            </ac:spMkLst>
          </pc:spChg>
          <pc:spChg chg="mod">
            <ac:chgData name="Fake Test User" userId="SID-0" providerId="Test" clId="FakeClientId" dt="2021-09-08T07:53:53.061" v="160" actId="790"/>
            <ac:spMkLst>
              <pc:docMk/>
              <pc:sldMasterMk cId="526897659" sldId="2147483723"/>
              <pc:sldLayoutMk cId="412925458" sldId="2147483728"/>
              <ac:spMk id="9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3:57.708" v="162" actId="790"/>
          <pc:sldLayoutMkLst>
            <pc:docMk/>
            <pc:sldMasterMk cId="526897659" sldId="2147483723"/>
            <pc:sldLayoutMk cId="2801469155" sldId="2147483729"/>
          </pc:sldLayoutMkLst>
          <pc:spChg chg="mod">
            <ac:chgData name="Fake Test User" userId="SID-0" providerId="Test" clId="FakeClientId" dt="2021-09-08T07:53:57.708" v="162" actId="790"/>
            <ac:spMkLst>
              <pc:docMk/>
              <pc:sldMasterMk cId="526897659" sldId="2147483723"/>
              <pc:sldLayoutMk cId="2801469155" sldId="2147483729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3:57.708" v="162" actId="790"/>
            <ac:spMkLst>
              <pc:docMk/>
              <pc:sldMasterMk cId="526897659" sldId="2147483723"/>
              <pc:sldLayoutMk cId="2801469155" sldId="2147483729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3:57.708" v="162" actId="790"/>
            <ac:spMkLst>
              <pc:docMk/>
              <pc:sldMasterMk cId="526897659" sldId="2147483723"/>
              <pc:sldLayoutMk cId="2801469155" sldId="2147483729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3:57.708" v="162" actId="790"/>
            <ac:spMkLst>
              <pc:docMk/>
              <pc:sldMasterMk cId="526897659" sldId="2147483723"/>
              <pc:sldLayoutMk cId="2801469155" sldId="2147483729"/>
              <ac:spMk id="5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4:02.132" v="164" actId="790"/>
          <pc:sldLayoutMkLst>
            <pc:docMk/>
            <pc:sldMasterMk cId="526897659" sldId="2147483723"/>
            <pc:sldLayoutMk cId="3005378833" sldId="2147483730"/>
          </pc:sldLayoutMkLst>
          <pc:spChg chg="mod">
            <ac:chgData name="Fake Test User" userId="SID-0" providerId="Test" clId="FakeClientId" dt="2021-09-08T07:54:02.132" v="164" actId="790"/>
            <ac:spMkLst>
              <pc:docMk/>
              <pc:sldMasterMk cId="526897659" sldId="2147483723"/>
              <pc:sldLayoutMk cId="3005378833" sldId="2147483730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4:02.132" v="164" actId="790"/>
            <ac:spMkLst>
              <pc:docMk/>
              <pc:sldMasterMk cId="526897659" sldId="2147483723"/>
              <pc:sldLayoutMk cId="3005378833" sldId="2147483730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4:02.132" v="164" actId="790"/>
            <ac:spMkLst>
              <pc:docMk/>
              <pc:sldMasterMk cId="526897659" sldId="2147483723"/>
              <pc:sldLayoutMk cId="3005378833" sldId="2147483730"/>
              <ac:spMk id="4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4:06.417" v="166" actId="790"/>
          <pc:sldLayoutMkLst>
            <pc:docMk/>
            <pc:sldMasterMk cId="526897659" sldId="2147483723"/>
            <pc:sldLayoutMk cId="3933333917" sldId="2147483731"/>
          </pc:sldLayoutMkLst>
          <pc:spChg chg="mod">
            <ac:chgData name="Fake Test User" userId="SID-0" providerId="Test" clId="FakeClientId" dt="2021-09-08T07:54:06.417" v="166" actId="790"/>
            <ac:spMkLst>
              <pc:docMk/>
              <pc:sldMasterMk cId="526897659" sldId="2147483723"/>
              <pc:sldLayoutMk cId="3933333917" sldId="2147483731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4:06.417" v="166" actId="790"/>
            <ac:spMkLst>
              <pc:docMk/>
              <pc:sldMasterMk cId="526897659" sldId="2147483723"/>
              <pc:sldLayoutMk cId="3933333917" sldId="2147483731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4:06.417" v="166" actId="790"/>
            <ac:spMkLst>
              <pc:docMk/>
              <pc:sldMasterMk cId="526897659" sldId="2147483723"/>
              <pc:sldLayoutMk cId="3933333917" sldId="2147483731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4:06.417" v="166" actId="790"/>
            <ac:spMkLst>
              <pc:docMk/>
              <pc:sldMasterMk cId="526897659" sldId="2147483723"/>
              <pc:sldLayoutMk cId="3933333917" sldId="2147483731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4:06.417" v="166" actId="790"/>
            <ac:spMkLst>
              <pc:docMk/>
              <pc:sldMasterMk cId="526897659" sldId="2147483723"/>
              <pc:sldLayoutMk cId="3933333917" sldId="2147483731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54:06.417" v="166" actId="790"/>
            <ac:spMkLst>
              <pc:docMk/>
              <pc:sldMasterMk cId="526897659" sldId="2147483723"/>
              <pc:sldLayoutMk cId="3933333917" sldId="2147483731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4:13.579" v="168" actId="790"/>
          <pc:sldLayoutMkLst>
            <pc:docMk/>
            <pc:sldMasterMk cId="526897659" sldId="2147483723"/>
            <pc:sldLayoutMk cId="2612067480" sldId="2147483732"/>
          </pc:sldLayoutMkLst>
          <pc:spChg chg="mod">
            <ac:chgData name="Fake Test User" userId="SID-0" providerId="Test" clId="FakeClientId" dt="2021-09-08T07:54:13.579" v="168" actId="790"/>
            <ac:spMkLst>
              <pc:docMk/>
              <pc:sldMasterMk cId="526897659" sldId="2147483723"/>
              <pc:sldLayoutMk cId="2612067480" sldId="2147483732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4:13.579" v="168" actId="790"/>
            <ac:spMkLst>
              <pc:docMk/>
              <pc:sldMasterMk cId="526897659" sldId="2147483723"/>
              <pc:sldLayoutMk cId="2612067480" sldId="2147483732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4:13.579" v="168" actId="790"/>
            <ac:spMkLst>
              <pc:docMk/>
              <pc:sldMasterMk cId="526897659" sldId="2147483723"/>
              <pc:sldLayoutMk cId="2612067480" sldId="2147483732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4:13.579" v="168" actId="790"/>
            <ac:spMkLst>
              <pc:docMk/>
              <pc:sldMasterMk cId="526897659" sldId="2147483723"/>
              <pc:sldLayoutMk cId="2612067480" sldId="2147483732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4:13.579" v="168" actId="790"/>
            <ac:spMkLst>
              <pc:docMk/>
              <pc:sldMasterMk cId="526897659" sldId="2147483723"/>
              <pc:sldLayoutMk cId="2612067480" sldId="2147483732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54:13.579" v="168" actId="790"/>
            <ac:spMkLst>
              <pc:docMk/>
              <pc:sldMasterMk cId="526897659" sldId="2147483723"/>
              <pc:sldLayoutMk cId="2612067480" sldId="2147483732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4:18.147" v="170" actId="790"/>
          <pc:sldLayoutMkLst>
            <pc:docMk/>
            <pc:sldMasterMk cId="526897659" sldId="2147483723"/>
            <pc:sldLayoutMk cId="3480607522" sldId="2147483733"/>
          </pc:sldLayoutMkLst>
          <pc:spChg chg="mod">
            <ac:chgData name="Fake Test User" userId="SID-0" providerId="Test" clId="FakeClientId" dt="2021-09-08T07:54:18.147" v="170" actId="790"/>
            <ac:spMkLst>
              <pc:docMk/>
              <pc:sldMasterMk cId="526897659" sldId="2147483723"/>
              <pc:sldLayoutMk cId="3480607522" sldId="2147483733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4:18.147" v="170" actId="790"/>
            <ac:spMkLst>
              <pc:docMk/>
              <pc:sldMasterMk cId="526897659" sldId="2147483723"/>
              <pc:sldLayoutMk cId="3480607522" sldId="2147483733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4:18.147" v="170" actId="790"/>
            <ac:spMkLst>
              <pc:docMk/>
              <pc:sldMasterMk cId="526897659" sldId="2147483723"/>
              <pc:sldLayoutMk cId="3480607522" sldId="2147483733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4:18.147" v="170" actId="790"/>
            <ac:spMkLst>
              <pc:docMk/>
              <pc:sldMasterMk cId="526897659" sldId="2147483723"/>
              <pc:sldLayoutMk cId="3480607522" sldId="2147483733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4:18.147" v="170" actId="790"/>
            <ac:spMkLst>
              <pc:docMk/>
              <pc:sldMasterMk cId="526897659" sldId="2147483723"/>
              <pc:sldLayoutMk cId="3480607522" sldId="2147483733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54:18.147" v="170" actId="790"/>
            <ac:spMkLst>
              <pc:docMk/>
              <pc:sldMasterMk cId="526897659" sldId="2147483723"/>
              <pc:sldLayoutMk cId="3480607522" sldId="2147483733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4:23.312" v="172" actId="790"/>
          <pc:sldLayoutMkLst>
            <pc:docMk/>
            <pc:sldMasterMk cId="526897659" sldId="2147483723"/>
            <pc:sldLayoutMk cId="1874527180" sldId="2147483734"/>
          </pc:sldLayoutMkLst>
          <pc:spChg chg="mod">
            <ac:chgData name="Fake Test User" userId="SID-0" providerId="Test" clId="FakeClientId" dt="2021-09-08T07:54:23.312" v="172" actId="790"/>
            <ac:spMkLst>
              <pc:docMk/>
              <pc:sldMasterMk cId="526897659" sldId="2147483723"/>
              <pc:sldLayoutMk cId="1874527180" sldId="2147483734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4:23.312" v="172" actId="790"/>
            <ac:spMkLst>
              <pc:docMk/>
              <pc:sldMasterMk cId="526897659" sldId="2147483723"/>
              <pc:sldLayoutMk cId="1874527180" sldId="2147483734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4:23.312" v="172" actId="790"/>
            <ac:spMkLst>
              <pc:docMk/>
              <pc:sldMasterMk cId="526897659" sldId="2147483723"/>
              <pc:sldLayoutMk cId="1874527180" sldId="2147483734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4:23.312" v="172" actId="790"/>
            <ac:spMkLst>
              <pc:docMk/>
              <pc:sldMasterMk cId="526897659" sldId="2147483723"/>
              <pc:sldLayoutMk cId="1874527180" sldId="2147483734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54:23.312" v="172" actId="790"/>
            <ac:spMkLst>
              <pc:docMk/>
              <pc:sldMasterMk cId="526897659" sldId="2147483723"/>
              <pc:sldLayoutMk cId="1874527180" sldId="2147483734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4:28.004" v="174" actId="790"/>
          <pc:sldLayoutMkLst>
            <pc:docMk/>
            <pc:sldMasterMk cId="526897659" sldId="2147483723"/>
            <pc:sldLayoutMk cId="1897023079" sldId="2147483735"/>
          </pc:sldLayoutMkLst>
          <pc:spChg chg="mod">
            <ac:chgData name="Fake Test User" userId="SID-0" providerId="Test" clId="FakeClientId" dt="2021-09-08T07:54:28.004" v="174" actId="790"/>
            <ac:spMkLst>
              <pc:docMk/>
              <pc:sldMasterMk cId="526897659" sldId="2147483723"/>
              <pc:sldLayoutMk cId="1897023079" sldId="2147483735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4:28.004" v="174" actId="790"/>
            <ac:spMkLst>
              <pc:docMk/>
              <pc:sldMasterMk cId="526897659" sldId="2147483723"/>
              <pc:sldLayoutMk cId="1897023079" sldId="2147483735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4:28.004" v="174" actId="790"/>
            <ac:spMkLst>
              <pc:docMk/>
              <pc:sldMasterMk cId="526897659" sldId="2147483723"/>
              <pc:sldLayoutMk cId="1897023079" sldId="2147483735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4:28.004" v="174" actId="790"/>
            <ac:spMkLst>
              <pc:docMk/>
              <pc:sldMasterMk cId="526897659" sldId="2147483723"/>
              <pc:sldLayoutMk cId="1897023079" sldId="2147483735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54:28.004" v="174" actId="790"/>
            <ac:spMkLst>
              <pc:docMk/>
              <pc:sldMasterMk cId="526897659" sldId="2147483723"/>
              <pc:sldLayoutMk cId="1897023079" sldId="2147483735"/>
              <ac:spMk id="7" creationId="{00000000-0000-0000-0000-000000000000}"/>
            </ac:spMkLst>
          </pc:spChg>
          <pc:spChg chg="mod">
            <ac:chgData name="Fake Test User" userId="SID-0" providerId="Test" clId="FakeClientId" dt="2021-09-08T07:54:28.004" v="174" actId="790"/>
            <ac:spMkLst>
              <pc:docMk/>
              <pc:sldMasterMk cId="526897659" sldId="2147483723"/>
              <pc:sldLayoutMk cId="1897023079" sldId="2147483735"/>
              <ac:spMk id="12" creationId="{00000000-0000-0000-0000-000000000000}"/>
            </ac:spMkLst>
          </pc:spChg>
          <pc:spChg chg="mod">
            <ac:chgData name="Fake Test User" userId="SID-0" providerId="Test" clId="FakeClientId" dt="2021-09-08T07:54:28.004" v="174" actId="790"/>
            <ac:spMkLst>
              <pc:docMk/>
              <pc:sldMasterMk cId="526897659" sldId="2147483723"/>
              <pc:sldLayoutMk cId="1897023079" sldId="2147483735"/>
              <ac:spMk id="16" creationId="{00000000-0000-0000-0000-000000000000}"/>
            </ac:spMkLst>
          </pc:spChg>
          <pc:spChg chg="mod">
            <ac:chgData name="Fake Test User" userId="SID-0" providerId="Test" clId="FakeClientId" dt="2021-09-08T07:54:28.004" v="174" actId="790"/>
            <ac:spMkLst>
              <pc:docMk/>
              <pc:sldMasterMk cId="526897659" sldId="2147483723"/>
              <pc:sldLayoutMk cId="1897023079" sldId="2147483735"/>
              <ac:spMk id="1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4:32.696" v="176" actId="790"/>
          <pc:sldLayoutMkLst>
            <pc:docMk/>
            <pc:sldMasterMk cId="526897659" sldId="2147483723"/>
            <pc:sldLayoutMk cId="1368646319" sldId="2147483736"/>
          </pc:sldLayoutMkLst>
          <pc:spChg chg="mod">
            <ac:chgData name="Fake Test User" userId="SID-0" providerId="Test" clId="FakeClientId" dt="2021-09-08T07:54:32.696" v="176" actId="790"/>
            <ac:spMkLst>
              <pc:docMk/>
              <pc:sldMasterMk cId="526897659" sldId="2147483723"/>
              <pc:sldLayoutMk cId="1368646319" sldId="2147483736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4:32.696" v="176" actId="790"/>
            <ac:spMkLst>
              <pc:docMk/>
              <pc:sldMasterMk cId="526897659" sldId="2147483723"/>
              <pc:sldLayoutMk cId="1368646319" sldId="2147483736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4:32.696" v="176" actId="790"/>
            <ac:spMkLst>
              <pc:docMk/>
              <pc:sldMasterMk cId="526897659" sldId="2147483723"/>
              <pc:sldLayoutMk cId="1368646319" sldId="2147483736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4:32.696" v="176" actId="790"/>
            <ac:spMkLst>
              <pc:docMk/>
              <pc:sldMasterMk cId="526897659" sldId="2147483723"/>
              <pc:sldLayoutMk cId="1368646319" sldId="2147483736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54:32.696" v="176" actId="790"/>
            <ac:spMkLst>
              <pc:docMk/>
              <pc:sldMasterMk cId="526897659" sldId="2147483723"/>
              <pc:sldLayoutMk cId="1368646319" sldId="2147483736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4:37.043" v="178" actId="790"/>
          <pc:sldLayoutMkLst>
            <pc:docMk/>
            <pc:sldMasterMk cId="526897659" sldId="2147483723"/>
            <pc:sldLayoutMk cId="143517822" sldId="2147483737"/>
          </pc:sldLayoutMkLst>
          <pc:spChg chg="mod">
            <ac:chgData name="Fake Test User" userId="SID-0" providerId="Test" clId="FakeClientId" dt="2021-09-08T07:54:37.043" v="178" actId="790"/>
            <ac:spMkLst>
              <pc:docMk/>
              <pc:sldMasterMk cId="526897659" sldId="2147483723"/>
              <pc:sldLayoutMk cId="143517822" sldId="2147483737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4:37.043" v="178" actId="790"/>
            <ac:spMkLst>
              <pc:docMk/>
              <pc:sldMasterMk cId="526897659" sldId="2147483723"/>
              <pc:sldLayoutMk cId="143517822" sldId="2147483737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4:37.043" v="178" actId="790"/>
            <ac:spMkLst>
              <pc:docMk/>
              <pc:sldMasterMk cId="526897659" sldId="2147483723"/>
              <pc:sldLayoutMk cId="143517822" sldId="2147483737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4:37.043" v="178" actId="790"/>
            <ac:spMkLst>
              <pc:docMk/>
              <pc:sldMasterMk cId="526897659" sldId="2147483723"/>
              <pc:sldLayoutMk cId="143517822" sldId="2147483737"/>
              <ac:spMk id="7" creationId="{00000000-0000-0000-0000-000000000000}"/>
            </ac:spMkLst>
          </pc:spChg>
          <pc:spChg chg="mod">
            <ac:chgData name="Fake Test User" userId="SID-0" providerId="Test" clId="FakeClientId" dt="2021-09-08T07:54:37.043" v="178" actId="790"/>
            <ac:spMkLst>
              <pc:docMk/>
              <pc:sldMasterMk cId="526897659" sldId="2147483723"/>
              <pc:sldLayoutMk cId="143517822" sldId="2147483737"/>
              <ac:spMk id="8" creationId="{00000000-0000-0000-0000-000000000000}"/>
            </ac:spMkLst>
          </pc:spChg>
          <pc:spChg chg="mod">
            <ac:chgData name="Fake Test User" userId="SID-0" providerId="Test" clId="FakeClientId" dt="2021-09-08T07:54:37.043" v="178" actId="790"/>
            <ac:spMkLst>
              <pc:docMk/>
              <pc:sldMasterMk cId="526897659" sldId="2147483723"/>
              <pc:sldLayoutMk cId="143517822" sldId="2147483737"/>
              <ac:spMk id="9" creationId="{00000000-0000-0000-0000-000000000000}"/>
            </ac:spMkLst>
          </pc:spChg>
          <pc:spChg chg="mod">
            <ac:chgData name="Fake Test User" userId="SID-0" providerId="Test" clId="FakeClientId" dt="2021-09-08T07:54:37.043" v="178" actId="790"/>
            <ac:spMkLst>
              <pc:docMk/>
              <pc:sldMasterMk cId="526897659" sldId="2147483723"/>
              <pc:sldLayoutMk cId="143517822" sldId="2147483737"/>
              <ac:spMk id="10" creationId="{00000000-0000-0000-0000-000000000000}"/>
            </ac:spMkLst>
          </pc:spChg>
          <pc:spChg chg="mod">
            <ac:chgData name="Fake Test User" userId="SID-0" providerId="Test" clId="FakeClientId" dt="2021-09-08T07:54:37.043" v="178" actId="790"/>
            <ac:spMkLst>
              <pc:docMk/>
              <pc:sldMasterMk cId="526897659" sldId="2147483723"/>
              <pc:sldLayoutMk cId="143517822" sldId="2147483737"/>
              <ac:spMk id="11" creationId="{00000000-0000-0000-0000-000000000000}"/>
            </ac:spMkLst>
          </pc:spChg>
          <pc:spChg chg="mod">
            <ac:chgData name="Fake Test User" userId="SID-0" providerId="Test" clId="FakeClientId" dt="2021-09-08T07:54:37.043" v="178" actId="790"/>
            <ac:spMkLst>
              <pc:docMk/>
              <pc:sldMasterMk cId="526897659" sldId="2147483723"/>
              <pc:sldLayoutMk cId="143517822" sldId="2147483737"/>
              <ac:spMk id="12" creationId="{00000000-0000-0000-0000-000000000000}"/>
            </ac:spMkLst>
          </pc:spChg>
          <pc:spChg chg="mod">
            <ac:chgData name="Fake Test User" userId="SID-0" providerId="Test" clId="FakeClientId" dt="2021-09-08T07:54:37.043" v="178" actId="790"/>
            <ac:spMkLst>
              <pc:docMk/>
              <pc:sldMasterMk cId="526897659" sldId="2147483723"/>
              <pc:sldLayoutMk cId="143517822" sldId="2147483737"/>
              <ac:spMk id="15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4:47.470" v="180" actId="790"/>
          <pc:sldLayoutMkLst>
            <pc:docMk/>
            <pc:sldMasterMk cId="526897659" sldId="2147483723"/>
            <pc:sldLayoutMk cId="3591729612" sldId="2147483738"/>
          </pc:sldLayoutMkLst>
          <pc:spChg chg="mod">
            <ac:chgData name="Fake Test User" userId="SID-0" providerId="Test" clId="FakeClientId" dt="2021-09-08T07:54:47.470" v="180" actId="790"/>
            <ac:spMkLst>
              <pc:docMk/>
              <pc:sldMasterMk cId="526897659" sldId="2147483723"/>
              <pc:sldLayoutMk cId="3591729612" sldId="2147483738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4:47.470" v="180" actId="790"/>
            <ac:spMkLst>
              <pc:docMk/>
              <pc:sldMasterMk cId="526897659" sldId="2147483723"/>
              <pc:sldLayoutMk cId="3591729612" sldId="2147483738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4:47.470" v="180" actId="790"/>
            <ac:spMkLst>
              <pc:docMk/>
              <pc:sldMasterMk cId="526897659" sldId="2147483723"/>
              <pc:sldLayoutMk cId="3591729612" sldId="2147483738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4:47.470" v="180" actId="790"/>
            <ac:spMkLst>
              <pc:docMk/>
              <pc:sldMasterMk cId="526897659" sldId="2147483723"/>
              <pc:sldLayoutMk cId="3591729612" sldId="2147483738"/>
              <ac:spMk id="19" creationId="{00000000-0000-0000-0000-000000000000}"/>
            </ac:spMkLst>
          </pc:spChg>
          <pc:spChg chg="mod">
            <ac:chgData name="Fake Test User" userId="SID-0" providerId="Test" clId="FakeClientId" dt="2021-09-08T07:54:47.470" v="180" actId="790"/>
            <ac:spMkLst>
              <pc:docMk/>
              <pc:sldMasterMk cId="526897659" sldId="2147483723"/>
              <pc:sldLayoutMk cId="3591729612" sldId="2147483738"/>
              <ac:spMk id="20" creationId="{00000000-0000-0000-0000-000000000000}"/>
            </ac:spMkLst>
          </pc:spChg>
          <pc:spChg chg="mod">
            <ac:chgData name="Fake Test User" userId="SID-0" providerId="Test" clId="FakeClientId" dt="2021-09-08T07:54:47.470" v="180" actId="790"/>
            <ac:spMkLst>
              <pc:docMk/>
              <pc:sldMasterMk cId="526897659" sldId="2147483723"/>
              <pc:sldLayoutMk cId="3591729612" sldId="2147483738"/>
              <ac:spMk id="21" creationId="{00000000-0000-0000-0000-000000000000}"/>
            </ac:spMkLst>
          </pc:spChg>
          <pc:spChg chg="mod">
            <ac:chgData name="Fake Test User" userId="SID-0" providerId="Test" clId="FakeClientId" dt="2021-09-08T07:54:47.470" v="180" actId="790"/>
            <ac:spMkLst>
              <pc:docMk/>
              <pc:sldMasterMk cId="526897659" sldId="2147483723"/>
              <pc:sldLayoutMk cId="3591729612" sldId="2147483738"/>
              <ac:spMk id="22" creationId="{00000000-0000-0000-0000-000000000000}"/>
            </ac:spMkLst>
          </pc:spChg>
          <pc:spChg chg="mod">
            <ac:chgData name="Fake Test User" userId="SID-0" providerId="Test" clId="FakeClientId" dt="2021-09-08T07:54:47.470" v="180" actId="790"/>
            <ac:spMkLst>
              <pc:docMk/>
              <pc:sldMasterMk cId="526897659" sldId="2147483723"/>
              <pc:sldLayoutMk cId="3591729612" sldId="2147483738"/>
              <ac:spMk id="23" creationId="{00000000-0000-0000-0000-000000000000}"/>
            </ac:spMkLst>
          </pc:spChg>
          <pc:spChg chg="mod">
            <ac:chgData name="Fake Test User" userId="SID-0" providerId="Test" clId="FakeClientId" dt="2021-09-08T07:54:47.470" v="180" actId="790"/>
            <ac:spMkLst>
              <pc:docMk/>
              <pc:sldMasterMk cId="526897659" sldId="2147483723"/>
              <pc:sldLayoutMk cId="3591729612" sldId="2147483738"/>
              <ac:spMk id="24" creationId="{00000000-0000-0000-0000-000000000000}"/>
            </ac:spMkLst>
          </pc:spChg>
          <pc:spChg chg="mod">
            <ac:chgData name="Fake Test User" userId="SID-0" providerId="Test" clId="FakeClientId" dt="2021-09-08T07:54:47.470" v="180" actId="790"/>
            <ac:spMkLst>
              <pc:docMk/>
              <pc:sldMasterMk cId="526897659" sldId="2147483723"/>
              <pc:sldLayoutMk cId="3591729612" sldId="2147483738"/>
              <ac:spMk id="25" creationId="{00000000-0000-0000-0000-000000000000}"/>
            </ac:spMkLst>
          </pc:spChg>
          <pc:spChg chg="mod">
            <ac:chgData name="Fake Test User" userId="SID-0" providerId="Test" clId="FakeClientId" dt="2021-09-08T07:54:47.470" v="180" actId="790"/>
            <ac:spMkLst>
              <pc:docMk/>
              <pc:sldMasterMk cId="526897659" sldId="2147483723"/>
              <pc:sldLayoutMk cId="3591729612" sldId="2147483738"/>
              <ac:spMk id="26" creationId="{00000000-0000-0000-0000-000000000000}"/>
            </ac:spMkLst>
          </pc:spChg>
          <pc:spChg chg="mod">
            <ac:chgData name="Fake Test User" userId="SID-0" providerId="Test" clId="FakeClientId" dt="2021-09-08T07:54:47.470" v="180" actId="790"/>
            <ac:spMkLst>
              <pc:docMk/>
              <pc:sldMasterMk cId="526897659" sldId="2147483723"/>
              <pc:sldLayoutMk cId="3591729612" sldId="2147483738"/>
              <ac:spMk id="27" creationId="{00000000-0000-0000-0000-000000000000}"/>
            </ac:spMkLst>
          </pc:spChg>
          <pc:spChg chg="mod">
            <ac:chgData name="Fake Test User" userId="SID-0" providerId="Test" clId="FakeClientId" dt="2021-09-08T07:54:47.470" v="180" actId="790"/>
            <ac:spMkLst>
              <pc:docMk/>
              <pc:sldMasterMk cId="526897659" sldId="2147483723"/>
              <pc:sldLayoutMk cId="3591729612" sldId="2147483738"/>
              <ac:spMk id="30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4:52.173" v="182" actId="790"/>
          <pc:sldLayoutMkLst>
            <pc:docMk/>
            <pc:sldMasterMk cId="526897659" sldId="2147483723"/>
            <pc:sldLayoutMk cId="2649903713" sldId="2147483739"/>
          </pc:sldLayoutMkLst>
          <pc:spChg chg="mod">
            <ac:chgData name="Fake Test User" userId="SID-0" providerId="Test" clId="FakeClientId" dt="2021-09-08T07:54:52.173" v="182" actId="790"/>
            <ac:spMkLst>
              <pc:docMk/>
              <pc:sldMasterMk cId="526897659" sldId="2147483723"/>
              <pc:sldLayoutMk cId="2649903713" sldId="2147483739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4:52.173" v="182" actId="790"/>
            <ac:spMkLst>
              <pc:docMk/>
              <pc:sldMasterMk cId="526897659" sldId="2147483723"/>
              <pc:sldLayoutMk cId="2649903713" sldId="2147483739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4:52.173" v="182" actId="790"/>
            <ac:spMkLst>
              <pc:docMk/>
              <pc:sldMasterMk cId="526897659" sldId="2147483723"/>
              <pc:sldLayoutMk cId="2649903713" sldId="2147483739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4:52.173" v="182" actId="790"/>
            <ac:spMkLst>
              <pc:docMk/>
              <pc:sldMasterMk cId="526897659" sldId="2147483723"/>
              <pc:sldLayoutMk cId="2649903713" sldId="2147483739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4:52.173" v="182" actId="790"/>
            <ac:spMkLst>
              <pc:docMk/>
              <pc:sldMasterMk cId="526897659" sldId="2147483723"/>
              <pc:sldLayoutMk cId="2649903713" sldId="2147483739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8:01:39.039" v="185" actId="790"/>
          <pc:sldLayoutMkLst>
            <pc:docMk/>
            <pc:sldMasterMk cId="526897659" sldId="2147483723"/>
            <pc:sldLayoutMk cId="2344545944" sldId="2147483740"/>
          </pc:sldLayoutMkLst>
          <pc:spChg chg="mod">
            <ac:chgData name="Fake Test User" userId="SID-0" providerId="Test" clId="FakeClientId" dt="2021-09-08T08:01:39.039" v="185" actId="790"/>
            <ac:spMkLst>
              <pc:docMk/>
              <pc:sldMasterMk cId="526897659" sldId="2147483723"/>
              <pc:sldLayoutMk cId="2344545944" sldId="2147483740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8:01:39.039" v="185" actId="790"/>
            <ac:spMkLst>
              <pc:docMk/>
              <pc:sldMasterMk cId="526897659" sldId="2147483723"/>
              <pc:sldLayoutMk cId="2344545944" sldId="2147483740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8:01:39.039" v="185" actId="790"/>
            <ac:spMkLst>
              <pc:docMk/>
              <pc:sldMasterMk cId="526897659" sldId="2147483723"/>
              <pc:sldLayoutMk cId="2344545944" sldId="2147483740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8:01:39.039" v="185" actId="790"/>
            <ac:spMkLst>
              <pc:docMk/>
              <pc:sldMasterMk cId="526897659" sldId="2147483723"/>
              <pc:sldLayoutMk cId="2344545944" sldId="2147483740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8:01:39.039" v="185" actId="790"/>
            <ac:spMkLst>
              <pc:docMk/>
              <pc:sldMasterMk cId="526897659" sldId="2147483723"/>
              <pc:sldLayoutMk cId="2344545944" sldId="2147483740"/>
              <ac:spMk id="6" creationId="{00000000-0000-0000-0000-000000000000}"/>
            </ac:spMkLst>
          </pc:spChg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0EEF15-5718-42BD-8076-21414ADE8956}" type="doc">
      <dgm:prSet loTypeId="urn:microsoft.com/office/officeart/2005/8/layout/hList3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FF02FF9B-A4D8-4ABB-912D-3154229891BF}">
      <dgm:prSet phldrT="[Texto]"/>
      <dgm:spPr/>
      <dgm:t>
        <a:bodyPr/>
        <a:lstStyle/>
        <a:p>
          <a:r>
            <a:rPr lang="es-MX" b="1" i="1" dirty="0" smtClean="0"/>
            <a:t>Teoría Moderna de la Organización.</a:t>
          </a:r>
          <a:endParaRPr lang="es-MX" dirty="0"/>
        </a:p>
      </dgm:t>
    </dgm:pt>
    <dgm:pt modelId="{5A028E02-891A-4564-BCC1-A60A4C355263}" type="parTrans" cxnId="{FF3A36C8-E055-4C35-B545-1EDBB588634F}">
      <dgm:prSet/>
      <dgm:spPr/>
      <dgm:t>
        <a:bodyPr/>
        <a:lstStyle/>
        <a:p>
          <a:endParaRPr lang="es-MX"/>
        </a:p>
      </dgm:t>
    </dgm:pt>
    <dgm:pt modelId="{F10A0761-2B49-4076-B697-7BE6A0D4C920}" type="sibTrans" cxnId="{FF3A36C8-E055-4C35-B545-1EDBB588634F}">
      <dgm:prSet/>
      <dgm:spPr/>
      <dgm:t>
        <a:bodyPr/>
        <a:lstStyle/>
        <a:p>
          <a:endParaRPr lang="es-MX"/>
        </a:p>
      </dgm:t>
    </dgm:pt>
    <dgm:pt modelId="{5A9CF799-178A-4E8E-A02B-D98EE10A429B}">
      <dgm:prSet phldrT="[Texto]" custT="1"/>
      <dgm:spPr/>
      <dgm:t>
        <a:bodyPr/>
        <a:lstStyle/>
        <a:p>
          <a:r>
            <a:rPr lang="es-MX" sz="3200" dirty="0" smtClean="0"/>
            <a:t>Considerando cierto orden o estructura organizativa para lograr un fin determinado</a:t>
          </a:r>
          <a:endParaRPr lang="es-MX" sz="3200" dirty="0"/>
        </a:p>
      </dgm:t>
    </dgm:pt>
    <dgm:pt modelId="{D8AF4772-E6F3-4C67-BBC7-BD2F53BC28E2}" type="parTrans" cxnId="{31EB4B56-B08A-406A-B767-EE1174FCDD78}">
      <dgm:prSet/>
      <dgm:spPr/>
      <dgm:t>
        <a:bodyPr/>
        <a:lstStyle/>
        <a:p>
          <a:endParaRPr lang="es-MX"/>
        </a:p>
      </dgm:t>
    </dgm:pt>
    <dgm:pt modelId="{31BF3135-4DC5-47EA-A464-3F82C0C3B4A4}" type="sibTrans" cxnId="{31EB4B56-B08A-406A-B767-EE1174FCDD78}">
      <dgm:prSet/>
      <dgm:spPr/>
      <dgm:t>
        <a:bodyPr/>
        <a:lstStyle/>
        <a:p>
          <a:endParaRPr lang="es-MX"/>
        </a:p>
      </dgm:t>
    </dgm:pt>
    <dgm:pt modelId="{C72FA8F7-473F-4B90-A5DD-F56A8FA518E8}">
      <dgm:prSet phldrT="[Texto]" custT="1"/>
      <dgm:spPr/>
      <dgm:t>
        <a:bodyPr/>
        <a:lstStyle/>
        <a:p>
          <a:r>
            <a:rPr lang="es-MX" sz="3200" dirty="0" smtClean="0"/>
            <a:t>Estableció el concepto de organización formal como un sistema de fuerzas sociales coordinadas</a:t>
          </a:r>
          <a:endParaRPr lang="es-MX" sz="3200" dirty="0"/>
        </a:p>
      </dgm:t>
    </dgm:pt>
    <dgm:pt modelId="{B409C5A3-1D0C-4962-A0A5-D3AD153DC85F}" type="sibTrans" cxnId="{FBFCB467-A5A6-4BF7-8B3F-62031FB35E7E}">
      <dgm:prSet/>
      <dgm:spPr/>
      <dgm:t>
        <a:bodyPr/>
        <a:lstStyle/>
        <a:p>
          <a:endParaRPr lang="es-MX"/>
        </a:p>
      </dgm:t>
    </dgm:pt>
    <dgm:pt modelId="{D4C27974-FFC9-4305-82AD-D4EDE5A43F2E}" type="parTrans" cxnId="{FBFCB467-A5A6-4BF7-8B3F-62031FB35E7E}">
      <dgm:prSet/>
      <dgm:spPr/>
      <dgm:t>
        <a:bodyPr/>
        <a:lstStyle/>
        <a:p>
          <a:endParaRPr lang="es-MX"/>
        </a:p>
      </dgm:t>
    </dgm:pt>
    <dgm:pt modelId="{DC44101C-0328-43E2-B6CA-080F37B5EA3B}" type="pres">
      <dgm:prSet presAssocID="{920EEF15-5718-42BD-8076-21414ADE8956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72846F33-C06B-4A99-8CD2-203389C2CC3B}" type="pres">
      <dgm:prSet presAssocID="{FF02FF9B-A4D8-4ABB-912D-3154229891BF}" presName="roof" presStyleLbl="dkBgShp" presStyleIdx="0" presStyleCnt="2" custLinFactNeighborX="-7" custLinFactNeighborY="-7473"/>
      <dgm:spPr/>
      <dgm:t>
        <a:bodyPr/>
        <a:lstStyle/>
        <a:p>
          <a:endParaRPr lang="es-MX"/>
        </a:p>
      </dgm:t>
    </dgm:pt>
    <dgm:pt modelId="{51A169C4-F741-48F9-838E-CE957BC37623}" type="pres">
      <dgm:prSet presAssocID="{FF02FF9B-A4D8-4ABB-912D-3154229891BF}" presName="pillars" presStyleCnt="0"/>
      <dgm:spPr/>
    </dgm:pt>
    <dgm:pt modelId="{34A6AB8F-BF54-476A-B71B-2AB002A3BC79}" type="pres">
      <dgm:prSet presAssocID="{FF02FF9B-A4D8-4ABB-912D-3154229891BF}" presName="pillar1" presStyleLbl="node1" presStyleIdx="0" presStyleCnt="2" custLinFactNeighborX="-169" custLinFactNeighborY="118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A65399B-7163-4BDF-AC73-53AD3D95B284}" type="pres">
      <dgm:prSet presAssocID="{5A9CF799-178A-4E8E-A02B-D98EE10A429B}" presName="pillarX" presStyleLbl="node1" presStyleIdx="1" presStyleCnt="2" custLinFactNeighborX="-279" custLinFactNeighborY="118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9D67027-35A6-4955-86B7-B62C01ED155D}" type="pres">
      <dgm:prSet presAssocID="{FF02FF9B-A4D8-4ABB-912D-3154229891BF}" presName="base" presStyleLbl="dkBgShp" presStyleIdx="1" presStyleCnt="2"/>
      <dgm:spPr/>
    </dgm:pt>
  </dgm:ptLst>
  <dgm:cxnLst>
    <dgm:cxn modelId="{6B72A4B9-1203-4C83-BB4E-7C1F6ED9705C}" type="presOf" srcId="{FF02FF9B-A4D8-4ABB-912D-3154229891BF}" destId="{72846F33-C06B-4A99-8CD2-203389C2CC3B}" srcOrd="0" destOrd="0" presId="urn:microsoft.com/office/officeart/2005/8/layout/hList3"/>
    <dgm:cxn modelId="{C1C8F247-4802-4D3E-AD3E-2BA288BB5581}" type="presOf" srcId="{920EEF15-5718-42BD-8076-21414ADE8956}" destId="{DC44101C-0328-43E2-B6CA-080F37B5EA3B}" srcOrd="0" destOrd="0" presId="urn:microsoft.com/office/officeart/2005/8/layout/hList3"/>
    <dgm:cxn modelId="{0B01097F-2E76-436F-944C-C0EFD1168733}" type="presOf" srcId="{C72FA8F7-473F-4B90-A5DD-F56A8FA518E8}" destId="{34A6AB8F-BF54-476A-B71B-2AB002A3BC79}" srcOrd="0" destOrd="0" presId="urn:microsoft.com/office/officeart/2005/8/layout/hList3"/>
    <dgm:cxn modelId="{31EB4B56-B08A-406A-B767-EE1174FCDD78}" srcId="{FF02FF9B-A4D8-4ABB-912D-3154229891BF}" destId="{5A9CF799-178A-4E8E-A02B-D98EE10A429B}" srcOrd="1" destOrd="0" parTransId="{D8AF4772-E6F3-4C67-BBC7-BD2F53BC28E2}" sibTransId="{31BF3135-4DC5-47EA-A464-3F82C0C3B4A4}"/>
    <dgm:cxn modelId="{FF3A36C8-E055-4C35-B545-1EDBB588634F}" srcId="{920EEF15-5718-42BD-8076-21414ADE8956}" destId="{FF02FF9B-A4D8-4ABB-912D-3154229891BF}" srcOrd="0" destOrd="0" parTransId="{5A028E02-891A-4564-BCC1-A60A4C355263}" sibTransId="{F10A0761-2B49-4076-B697-7BE6A0D4C920}"/>
    <dgm:cxn modelId="{FBFCB467-A5A6-4BF7-8B3F-62031FB35E7E}" srcId="{FF02FF9B-A4D8-4ABB-912D-3154229891BF}" destId="{C72FA8F7-473F-4B90-A5DD-F56A8FA518E8}" srcOrd="0" destOrd="0" parTransId="{D4C27974-FFC9-4305-82AD-D4EDE5A43F2E}" sibTransId="{B409C5A3-1D0C-4962-A0A5-D3AD153DC85F}"/>
    <dgm:cxn modelId="{03BB9A20-EE87-4CEF-BB3B-065491DAEB33}" type="presOf" srcId="{5A9CF799-178A-4E8E-A02B-D98EE10A429B}" destId="{BA65399B-7163-4BDF-AC73-53AD3D95B284}" srcOrd="0" destOrd="0" presId="urn:microsoft.com/office/officeart/2005/8/layout/hList3"/>
    <dgm:cxn modelId="{95F7EFE9-DABA-41B4-ADF1-4AE61086F2B8}" type="presParOf" srcId="{DC44101C-0328-43E2-B6CA-080F37B5EA3B}" destId="{72846F33-C06B-4A99-8CD2-203389C2CC3B}" srcOrd="0" destOrd="0" presId="urn:microsoft.com/office/officeart/2005/8/layout/hList3"/>
    <dgm:cxn modelId="{2066AF45-39F8-4872-9BC3-83DF81F094C6}" type="presParOf" srcId="{DC44101C-0328-43E2-B6CA-080F37B5EA3B}" destId="{51A169C4-F741-48F9-838E-CE957BC37623}" srcOrd="1" destOrd="0" presId="urn:microsoft.com/office/officeart/2005/8/layout/hList3"/>
    <dgm:cxn modelId="{A54D4806-2B0B-4136-A2ED-3119EB1ABE3A}" type="presParOf" srcId="{51A169C4-F741-48F9-838E-CE957BC37623}" destId="{34A6AB8F-BF54-476A-B71B-2AB002A3BC79}" srcOrd="0" destOrd="0" presId="urn:microsoft.com/office/officeart/2005/8/layout/hList3"/>
    <dgm:cxn modelId="{2FA7BC5B-6FB6-413D-862B-C38995D152FF}" type="presParOf" srcId="{51A169C4-F741-48F9-838E-CE957BC37623}" destId="{BA65399B-7163-4BDF-AC73-53AD3D95B284}" srcOrd="1" destOrd="0" presId="urn:microsoft.com/office/officeart/2005/8/layout/hList3"/>
    <dgm:cxn modelId="{2A347473-D2AE-408C-AE22-02F3C0C0A0A2}" type="presParOf" srcId="{DC44101C-0328-43E2-B6CA-080F37B5EA3B}" destId="{39D67027-35A6-4955-86B7-B62C01ED155D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185CAA8-352D-425A-9841-CEF5B21C88E4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92EA3EAB-A5A5-4F1D-A92A-BE29472420CD}">
      <dgm:prSet phldrT="[Texto]"/>
      <dgm:spPr/>
      <dgm:t>
        <a:bodyPr/>
        <a:lstStyle/>
        <a:p>
          <a:r>
            <a:rPr lang="es-MX" b="1" i="1" dirty="0" smtClean="0"/>
            <a:t>La moderna Teoría de los Sistemas</a:t>
          </a:r>
          <a:endParaRPr lang="es-MX" dirty="0"/>
        </a:p>
      </dgm:t>
    </dgm:pt>
    <dgm:pt modelId="{515912B7-38A3-40F3-AF99-B3F0422149C7}" type="parTrans" cxnId="{49E62F32-E97E-4A2B-A800-248D6E137E73}">
      <dgm:prSet/>
      <dgm:spPr/>
      <dgm:t>
        <a:bodyPr/>
        <a:lstStyle/>
        <a:p>
          <a:endParaRPr lang="es-MX"/>
        </a:p>
      </dgm:t>
    </dgm:pt>
    <dgm:pt modelId="{BAB5486D-07A7-4328-AB20-1497B207B054}" type="sibTrans" cxnId="{49E62F32-E97E-4A2B-A800-248D6E137E73}">
      <dgm:prSet/>
      <dgm:spPr/>
      <dgm:t>
        <a:bodyPr/>
        <a:lstStyle/>
        <a:p>
          <a:endParaRPr lang="es-MX"/>
        </a:p>
      </dgm:t>
    </dgm:pt>
    <dgm:pt modelId="{87BFD185-9034-4E08-8F73-CBCDA7E83106}">
      <dgm:prSet/>
      <dgm:spPr/>
      <dgm:t>
        <a:bodyPr/>
        <a:lstStyle/>
        <a:p>
          <a:r>
            <a:rPr lang="es-MX" dirty="0" smtClean="0"/>
            <a:t>C</a:t>
          </a:r>
          <a:r>
            <a:rPr lang="es-MX" b="1" i="1" dirty="0" smtClean="0"/>
            <a:t>onsidera la organización  de la empresa como un conjunto de partes interdependientes, siendo por tanto un sistema abierto, de manera que la organización se adapta conscientemente a las variaciones del </a:t>
          </a:r>
          <a:r>
            <a:rPr lang="es-MX" b="1" i="1" dirty="0" smtClean="0"/>
            <a:t>entorno (Núñez Mercado, R. 2005). </a:t>
          </a:r>
          <a:endParaRPr lang="es-MX" dirty="0"/>
        </a:p>
      </dgm:t>
    </dgm:pt>
    <dgm:pt modelId="{64699CBD-CB1E-4C3F-91B7-B34F8188AD04}" type="parTrans" cxnId="{6948DAD6-BF9D-4C6C-83B6-0C46696D1B03}">
      <dgm:prSet/>
      <dgm:spPr/>
      <dgm:t>
        <a:bodyPr/>
        <a:lstStyle/>
        <a:p>
          <a:endParaRPr lang="es-MX"/>
        </a:p>
      </dgm:t>
    </dgm:pt>
    <dgm:pt modelId="{EA5735C5-E5D8-489A-B9B1-ED9F9CEA0BCF}" type="sibTrans" cxnId="{6948DAD6-BF9D-4C6C-83B6-0C46696D1B03}">
      <dgm:prSet/>
      <dgm:spPr/>
      <dgm:t>
        <a:bodyPr/>
        <a:lstStyle/>
        <a:p>
          <a:endParaRPr lang="es-MX"/>
        </a:p>
      </dgm:t>
    </dgm:pt>
    <dgm:pt modelId="{03784CBC-2346-467D-B605-A3307E42057B}" type="pres">
      <dgm:prSet presAssocID="{5185CAA8-352D-425A-9841-CEF5B21C88E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9B81EAA4-F36B-4779-B596-10F5F729B413}" type="pres">
      <dgm:prSet presAssocID="{92EA3EAB-A5A5-4F1D-A92A-BE29472420CD}" presName="parentLin" presStyleCnt="0"/>
      <dgm:spPr/>
    </dgm:pt>
    <dgm:pt modelId="{06AF4D6D-4C94-4538-A84B-49E3B896FAE7}" type="pres">
      <dgm:prSet presAssocID="{92EA3EAB-A5A5-4F1D-A92A-BE29472420CD}" presName="parentLeftMargin" presStyleLbl="node1" presStyleIdx="0" presStyleCnt="1"/>
      <dgm:spPr/>
      <dgm:t>
        <a:bodyPr/>
        <a:lstStyle/>
        <a:p>
          <a:endParaRPr lang="es-ES"/>
        </a:p>
      </dgm:t>
    </dgm:pt>
    <dgm:pt modelId="{448B440D-4570-4860-964D-BB45ECE7F61A}" type="pres">
      <dgm:prSet presAssocID="{92EA3EAB-A5A5-4F1D-A92A-BE29472420CD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75A1EEA-BA4F-4C66-9C07-A0DD60EAACC7}" type="pres">
      <dgm:prSet presAssocID="{92EA3EAB-A5A5-4F1D-A92A-BE29472420CD}" presName="negativeSpace" presStyleCnt="0"/>
      <dgm:spPr/>
    </dgm:pt>
    <dgm:pt modelId="{87EC3D1C-59AD-457D-A301-D2ABE3DF0F28}" type="pres">
      <dgm:prSet presAssocID="{92EA3EAB-A5A5-4F1D-A92A-BE29472420CD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40B20A48-B671-4F46-8942-18F267B6BC16}" type="presOf" srcId="{92EA3EAB-A5A5-4F1D-A92A-BE29472420CD}" destId="{448B440D-4570-4860-964D-BB45ECE7F61A}" srcOrd="1" destOrd="0" presId="urn:microsoft.com/office/officeart/2005/8/layout/list1"/>
    <dgm:cxn modelId="{49E62F32-E97E-4A2B-A800-248D6E137E73}" srcId="{5185CAA8-352D-425A-9841-CEF5B21C88E4}" destId="{92EA3EAB-A5A5-4F1D-A92A-BE29472420CD}" srcOrd="0" destOrd="0" parTransId="{515912B7-38A3-40F3-AF99-B3F0422149C7}" sibTransId="{BAB5486D-07A7-4328-AB20-1497B207B054}"/>
    <dgm:cxn modelId="{58A00B53-5FC2-446B-A4B5-009C03FD3770}" type="presOf" srcId="{92EA3EAB-A5A5-4F1D-A92A-BE29472420CD}" destId="{06AF4D6D-4C94-4538-A84B-49E3B896FAE7}" srcOrd="0" destOrd="0" presId="urn:microsoft.com/office/officeart/2005/8/layout/list1"/>
    <dgm:cxn modelId="{98480748-9780-44FA-9485-BB6537880ABE}" type="presOf" srcId="{87BFD185-9034-4E08-8F73-CBCDA7E83106}" destId="{87EC3D1C-59AD-457D-A301-D2ABE3DF0F28}" srcOrd="0" destOrd="0" presId="urn:microsoft.com/office/officeart/2005/8/layout/list1"/>
    <dgm:cxn modelId="{DD74FCCB-99EC-4740-A09E-1D163E02E10E}" type="presOf" srcId="{5185CAA8-352D-425A-9841-CEF5B21C88E4}" destId="{03784CBC-2346-467D-B605-A3307E42057B}" srcOrd="0" destOrd="0" presId="urn:microsoft.com/office/officeart/2005/8/layout/list1"/>
    <dgm:cxn modelId="{6948DAD6-BF9D-4C6C-83B6-0C46696D1B03}" srcId="{92EA3EAB-A5A5-4F1D-A92A-BE29472420CD}" destId="{87BFD185-9034-4E08-8F73-CBCDA7E83106}" srcOrd="0" destOrd="0" parTransId="{64699CBD-CB1E-4C3F-91B7-B34F8188AD04}" sibTransId="{EA5735C5-E5D8-489A-B9B1-ED9F9CEA0BCF}"/>
    <dgm:cxn modelId="{FA23437B-831E-4F3D-85B9-1358474C4372}" type="presParOf" srcId="{03784CBC-2346-467D-B605-A3307E42057B}" destId="{9B81EAA4-F36B-4779-B596-10F5F729B413}" srcOrd="0" destOrd="0" presId="urn:microsoft.com/office/officeart/2005/8/layout/list1"/>
    <dgm:cxn modelId="{06E6ACDD-C8D1-4622-8477-EC9FCCFDC6BC}" type="presParOf" srcId="{9B81EAA4-F36B-4779-B596-10F5F729B413}" destId="{06AF4D6D-4C94-4538-A84B-49E3B896FAE7}" srcOrd="0" destOrd="0" presId="urn:microsoft.com/office/officeart/2005/8/layout/list1"/>
    <dgm:cxn modelId="{41E41F9E-2DDE-467A-8D18-F0E6D01FC4B9}" type="presParOf" srcId="{9B81EAA4-F36B-4779-B596-10F5F729B413}" destId="{448B440D-4570-4860-964D-BB45ECE7F61A}" srcOrd="1" destOrd="0" presId="urn:microsoft.com/office/officeart/2005/8/layout/list1"/>
    <dgm:cxn modelId="{6C080B92-C388-401C-A4DD-C636E8877393}" type="presParOf" srcId="{03784CBC-2346-467D-B605-A3307E42057B}" destId="{375A1EEA-BA4F-4C66-9C07-A0DD60EAACC7}" srcOrd="1" destOrd="0" presId="urn:microsoft.com/office/officeart/2005/8/layout/list1"/>
    <dgm:cxn modelId="{80FD024F-4364-42F6-800B-95D8C72DD134}" type="presParOf" srcId="{03784CBC-2346-467D-B605-A3307E42057B}" destId="{87EC3D1C-59AD-457D-A301-D2ABE3DF0F28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846F33-C06B-4A99-8CD2-203389C2CC3B}">
      <dsp:nvSpPr>
        <dsp:cNvPr id="0" name=""/>
        <dsp:cNvSpPr/>
      </dsp:nvSpPr>
      <dsp:spPr>
        <a:xfrm>
          <a:off x="0" y="0"/>
          <a:ext cx="9945314" cy="1675811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4900" b="1" i="1" kern="1200" dirty="0" smtClean="0"/>
            <a:t>Teoría Moderna de la Organización.</a:t>
          </a:r>
          <a:endParaRPr lang="es-MX" sz="4900" kern="1200" dirty="0"/>
        </a:p>
      </dsp:txBody>
      <dsp:txXfrm>
        <a:off x="0" y="0"/>
        <a:ext cx="9945314" cy="1675811"/>
      </dsp:txXfrm>
    </dsp:sp>
    <dsp:sp modelId="{34A6AB8F-BF54-476A-B71B-2AB002A3BC79}">
      <dsp:nvSpPr>
        <dsp:cNvPr id="0" name=""/>
        <dsp:cNvSpPr/>
      </dsp:nvSpPr>
      <dsp:spPr>
        <a:xfrm>
          <a:off x="0" y="1717549"/>
          <a:ext cx="4972657" cy="351920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100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200" kern="1200" dirty="0" smtClean="0"/>
            <a:t>Estableció el concepto de organización formal como un sistema de fuerzas sociales coordinadas</a:t>
          </a:r>
          <a:endParaRPr lang="es-MX" sz="3200" kern="1200" dirty="0"/>
        </a:p>
      </dsp:txBody>
      <dsp:txXfrm>
        <a:off x="0" y="1717549"/>
        <a:ext cx="4972657" cy="3519204"/>
      </dsp:txXfrm>
    </dsp:sp>
    <dsp:sp modelId="{BA65399B-7163-4BDF-AC73-53AD3D95B284}">
      <dsp:nvSpPr>
        <dsp:cNvPr id="0" name=""/>
        <dsp:cNvSpPr/>
      </dsp:nvSpPr>
      <dsp:spPr>
        <a:xfrm>
          <a:off x="4958783" y="1717373"/>
          <a:ext cx="4972657" cy="351920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100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200" kern="1200" dirty="0" smtClean="0"/>
            <a:t>Considerando cierto orden o estructura organizativa para lograr un fin determinado</a:t>
          </a:r>
          <a:endParaRPr lang="es-MX" sz="3200" kern="1200" dirty="0"/>
        </a:p>
      </dsp:txBody>
      <dsp:txXfrm>
        <a:off x="4958783" y="1717373"/>
        <a:ext cx="4972657" cy="3519204"/>
      </dsp:txXfrm>
    </dsp:sp>
    <dsp:sp modelId="{39D67027-35A6-4955-86B7-B62C01ED155D}">
      <dsp:nvSpPr>
        <dsp:cNvPr id="0" name=""/>
        <dsp:cNvSpPr/>
      </dsp:nvSpPr>
      <dsp:spPr>
        <a:xfrm>
          <a:off x="0" y="5195016"/>
          <a:ext cx="9945314" cy="391022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EC3D1C-59AD-457D-A301-D2ABE3DF0F28}">
      <dsp:nvSpPr>
        <dsp:cNvPr id="0" name=""/>
        <dsp:cNvSpPr/>
      </dsp:nvSpPr>
      <dsp:spPr>
        <a:xfrm>
          <a:off x="0" y="547457"/>
          <a:ext cx="9752152" cy="4876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56875" tIns="749808" rIns="756875" bIns="256032" numCol="1" spcCol="1270" anchor="t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3600" kern="1200" dirty="0" smtClean="0"/>
            <a:t>C</a:t>
          </a:r>
          <a:r>
            <a:rPr lang="es-MX" sz="3600" b="1" i="1" kern="1200" dirty="0" smtClean="0"/>
            <a:t>onsidera la organización  de la empresa como un conjunto de partes interdependientes, siendo por tanto un sistema abierto, de manera que la organización se adapta conscientemente a las variaciones del </a:t>
          </a:r>
          <a:r>
            <a:rPr lang="es-MX" sz="3600" b="1" i="1" kern="1200" dirty="0" smtClean="0"/>
            <a:t>entorno (Núñez Mercado, R. 2005). </a:t>
          </a:r>
          <a:endParaRPr lang="es-MX" sz="3600" kern="1200" dirty="0"/>
        </a:p>
      </dsp:txBody>
      <dsp:txXfrm>
        <a:off x="0" y="547457"/>
        <a:ext cx="9752152" cy="4876200"/>
      </dsp:txXfrm>
    </dsp:sp>
    <dsp:sp modelId="{448B440D-4570-4860-964D-BB45ECE7F61A}">
      <dsp:nvSpPr>
        <dsp:cNvPr id="0" name=""/>
        <dsp:cNvSpPr/>
      </dsp:nvSpPr>
      <dsp:spPr>
        <a:xfrm>
          <a:off x="487607" y="16096"/>
          <a:ext cx="6826506" cy="1062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8026" tIns="0" rIns="258026" bIns="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600" b="1" i="1" kern="1200" dirty="0" smtClean="0"/>
            <a:t>La moderna Teoría de los Sistemas</a:t>
          </a:r>
          <a:endParaRPr lang="es-MX" sz="3600" kern="1200" dirty="0"/>
        </a:p>
      </dsp:txBody>
      <dsp:txXfrm>
        <a:off x="539485" y="67974"/>
        <a:ext cx="6722750" cy="9589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="" xmlns:a16="http://schemas.microsoft.com/office/drawing/2014/main" id="{B36063CE-81D6-4592-B207-02AC171A7A1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MX" dirty="0"/>
          </a:p>
        </p:txBody>
      </p:sp>
      <p:sp>
        <p:nvSpPr>
          <p:cNvPr id="3" name="Marcador de fecha 2">
            <a:extLst>
              <a:ext uri="{FF2B5EF4-FFF2-40B4-BE49-F238E27FC236}">
                <a16:creationId xmlns="" xmlns:a16="http://schemas.microsoft.com/office/drawing/2014/main" id="{DD0ED2FB-04F3-43CB-8E36-B4E39D991B0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5C00F29-0E25-4A63-B263-C904FF68C1DF}" type="datetime1">
              <a:rPr lang="es-MX" smtClean="0"/>
              <a:t>24/08/2022</a:t>
            </a:fld>
            <a:endParaRPr lang="es-MX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="" xmlns:a16="http://schemas.microsoft.com/office/drawing/2014/main" id="{C2A7224F-3F9F-4155-9DBA-B0F7C4F4C41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MX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16AEDFA8-A61F-4BA7-BB22-D43A7431CB5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5B2D1E5-99D9-439B-BCD7-1C5E4AABA67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038237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MX" noProof="0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0F9D3BE9-BBBA-45DF-BA48-BCABFD48B71D}" type="datetime1">
              <a:rPr lang="es-MX" noProof="0" smtClean="0"/>
              <a:t>24/08/2022</a:t>
            </a:fld>
            <a:endParaRPr lang="es-MX" noProof="0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MX" noProof="0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MX" noProof="0"/>
              <a:t>Haga clic para modificar los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MX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37B1F30-39B2-4CE2-8EF3-91F3179569A5}" type="slidenum">
              <a:rPr lang="es-MX" noProof="0" smtClean="0"/>
              <a:t>‹Nº›</a:t>
            </a:fld>
            <a:endParaRPr lang="es-MX" noProof="0" dirty="0"/>
          </a:p>
        </p:txBody>
      </p:sp>
    </p:spTree>
    <p:extLst>
      <p:ext uri="{BB962C8B-B14F-4D97-AF65-F5344CB8AC3E}">
        <p14:creationId xmlns:p14="http://schemas.microsoft.com/office/powerpoint/2010/main" val="331924286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es-MX" smtClean="0"/>
              <a:t>1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81181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es-MX" smtClean="0"/>
              <a:t>2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694105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37B1F30-39B2-4CE2-8EF3-91F3179569A5}" type="slidenum">
              <a:rPr lang="es-MX" smtClean="0"/>
              <a:t>3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893800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Imagen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ángulo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ángulo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680322" y="2733709"/>
            <a:ext cx="8144134" cy="1373070"/>
          </a:xfrm>
        </p:spPr>
        <p:txBody>
          <a:bodyPr rtlCol="0" anchor="b">
            <a:noAutofit/>
          </a:bodyPr>
          <a:lstStyle>
            <a:lvl1pPr algn="r">
              <a:defRPr sz="5400"/>
            </a:lvl1pPr>
          </a:lstStyle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680322" y="4394039"/>
            <a:ext cx="8144134" cy="1117687"/>
          </a:xfrm>
        </p:spPr>
        <p:txBody>
          <a:bodyPr rtlCol="0"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s-MX" noProof="0"/>
              <a:t>Haz clic para editar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65EF853-FA0D-4AEE-AF37-920977E90254}" type="datetime1">
              <a:rPr lang="es-MX" noProof="0" smtClean="0"/>
              <a:t>24/08/2022</a:t>
            </a:fld>
            <a:endParaRPr lang="es-MX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 dirty="0"/>
          </a:p>
        </p:txBody>
      </p:sp>
    </p:spTree>
    <p:extLst>
      <p:ext uri="{BB962C8B-B14F-4D97-AF65-F5344CB8AC3E}">
        <p14:creationId xmlns:p14="http://schemas.microsoft.com/office/powerpoint/2010/main" val="3588423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Imagen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ángulo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680322" y="4711616"/>
            <a:ext cx="9613859" cy="453051"/>
          </a:xfrm>
        </p:spPr>
        <p:txBody>
          <a:bodyPr rtlCol="0" anchor="b">
            <a:normAutofit/>
          </a:bodyPr>
          <a:lstStyle>
            <a:lvl1pPr>
              <a:defRPr sz="2400"/>
            </a:lvl1pPr>
          </a:lstStyle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s-MX" noProof="0" dirty="0"/>
              <a:t>Haz clic en el ícono para agregar una imagen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680319" y="5169583"/>
            <a:ext cx="9613862" cy="622971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23B6663-2DE4-484A-BC8C-2EE449F31C11}" type="datetime1">
              <a:rPr lang="es-MX" noProof="0" smtClean="0"/>
              <a:t>24/08/2022</a:t>
            </a:fld>
            <a:endParaRPr lang="es-MX" noProof="0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 dirty="0"/>
          </a:p>
        </p:txBody>
      </p:sp>
    </p:spTree>
    <p:extLst>
      <p:ext uri="{BB962C8B-B14F-4D97-AF65-F5344CB8AC3E}">
        <p14:creationId xmlns:p14="http://schemas.microsoft.com/office/powerpoint/2010/main" val="3480607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Imagen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ángulo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680322" y="609597"/>
            <a:ext cx="9613858" cy="3592750"/>
          </a:xfrm>
        </p:spPr>
        <p:txBody>
          <a:bodyPr rtlCol="0" anchor="ctr"/>
          <a:lstStyle>
            <a:lvl1pPr>
              <a:defRPr sz="3200"/>
            </a:lvl1pPr>
          </a:lstStyle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680322" y="4711615"/>
            <a:ext cx="9613859" cy="1090789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C19CBBB-4D09-4AF6-BEC4-D7F70D9ED503}" type="datetime1">
              <a:rPr lang="es-MX" noProof="0" smtClean="0"/>
              <a:t>24/08/2022</a:t>
            </a:fld>
            <a:endParaRPr lang="es-MX" noProof="0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 dirty="0"/>
          </a:p>
        </p:txBody>
      </p:sp>
    </p:spTree>
    <p:extLst>
      <p:ext uri="{BB962C8B-B14F-4D97-AF65-F5344CB8AC3E}">
        <p14:creationId xmlns:p14="http://schemas.microsoft.com/office/powerpoint/2010/main" val="1874527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Imagen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ángulo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ángulo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127856" y="609598"/>
            <a:ext cx="8718877" cy="3036061"/>
          </a:xfrm>
        </p:spPr>
        <p:txBody>
          <a:bodyPr rtlCol="0" anchor="ctr"/>
          <a:lstStyle>
            <a:lvl1pPr>
              <a:defRPr sz="3200"/>
            </a:lvl1pPr>
          </a:lstStyle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12" name="Marcador de texto 3"/>
          <p:cNvSpPr>
            <a:spLocks noGrp="1"/>
          </p:cNvSpPr>
          <p:nvPr>
            <p:ph type="body" sz="half" idx="13" hasCustomPrompt="1"/>
          </p:nvPr>
        </p:nvSpPr>
        <p:spPr>
          <a:xfrm>
            <a:off x="1402288" y="3653379"/>
            <a:ext cx="8156579" cy="548968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680322" y="4711615"/>
            <a:ext cx="9613859" cy="1090789"/>
          </a:xfrm>
        </p:spPr>
        <p:txBody>
          <a:bodyPr rtlCol="0"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BE9E58A-A0AE-4646-8CCC-1812312F2A7B}" type="datetime1">
              <a:rPr lang="es-MX" noProof="0" smtClean="0"/>
              <a:t>24/08/2022</a:t>
            </a:fld>
            <a:endParaRPr lang="es-MX" noProof="0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 dirty="0"/>
          </a:p>
        </p:txBody>
      </p:sp>
      <p:sp>
        <p:nvSpPr>
          <p:cNvPr id="16" name="Cuadro de texto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rtl="0"/>
            <a:r>
              <a:rPr lang="es-MX" sz="7200" noProof="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Cuadro de texto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es-MX" sz="7200" noProof="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97023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Imagen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ángulo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ángulo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680319" y="4711615"/>
            <a:ext cx="9613862" cy="588535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680320" y="5300149"/>
            <a:ext cx="9613862" cy="502255"/>
          </a:xfrm>
        </p:spPr>
        <p:txBody>
          <a:bodyPr rtlCol="0"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3F65B2C-5B39-468E-973D-FAD293DE981A}" type="datetime1">
              <a:rPr lang="es-MX" noProof="0" smtClean="0"/>
              <a:t>24/08/2022</a:t>
            </a:fld>
            <a:endParaRPr lang="es-MX" noProof="0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 dirty="0"/>
          </a:p>
        </p:txBody>
      </p:sp>
    </p:spTree>
    <p:extLst>
      <p:ext uri="{BB962C8B-B14F-4D97-AF65-F5344CB8AC3E}">
        <p14:creationId xmlns:p14="http://schemas.microsoft.com/office/powerpoint/2010/main" val="1368646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Imagen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ángulo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ángulo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ítulo 1"/>
          <p:cNvSpPr>
            <a:spLocks noGrp="1"/>
          </p:cNvSpPr>
          <p:nvPr>
            <p:ph type="title" hasCustomPrompt="1"/>
          </p:nvPr>
        </p:nvSpPr>
        <p:spPr>
          <a:xfrm>
            <a:off x="669222" y="753228"/>
            <a:ext cx="9624960" cy="1080938"/>
          </a:xfrm>
        </p:spPr>
        <p:txBody>
          <a:bodyPr rtlCol="0"/>
          <a:lstStyle/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7" name="Marcador de texto 2"/>
          <p:cNvSpPr>
            <a:spLocks noGrp="1"/>
          </p:cNvSpPr>
          <p:nvPr>
            <p:ph type="body" idx="1" hasCustomPrompt="1"/>
          </p:nvPr>
        </p:nvSpPr>
        <p:spPr>
          <a:xfrm>
            <a:off x="660946" y="2336873"/>
            <a:ext cx="3070034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8" name="Marcador de texto 3"/>
          <p:cNvSpPr>
            <a:spLocks noGrp="1"/>
          </p:cNvSpPr>
          <p:nvPr>
            <p:ph type="body" sz="half" idx="15" hasCustomPrompt="1"/>
          </p:nvPr>
        </p:nvSpPr>
        <p:spPr>
          <a:xfrm>
            <a:off x="680322" y="3022673"/>
            <a:ext cx="3049702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9" name="Marcador de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3956025" y="2336873"/>
            <a:ext cx="3063240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10" name="Marcador de texto 3"/>
          <p:cNvSpPr>
            <a:spLocks noGrp="1"/>
          </p:cNvSpPr>
          <p:nvPr>
            <p:ph type="body" sz="half" idx="16" hasCustomPrompt="1"/>
          </p:nvPr>
        </p:nvSpPr>
        <p:spPr>
          <a:xfrm>
            <a:off x="3945470" y="3022673"/>
            <a:ext cx="3063240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11" name="Marcador de texto 4"/>
          <p:cNvSpPr>
            <a:spLocks noGrp="1"/>
          </p:cNvSpPr>
          <p:nvPr>
            <p:ph type="body" sz="quarter" idx="13" hasCustomPrompt="1"/>
          </p:nvPr>
        </p:nvSpPr>
        <p:spPr>
          <a:xfrm>
            <a:off x="7224156" y="2336873"/>
            <a:ext cx="307002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12" name="Marcador de texto 3"/>
          <p:cNvSpPr>
            <a:spLocks noGrp="1"/>
          </p:cNvSpPr>
          <p:nvPr>
            <p:ph type="body" sz="half" idx="17" hasCustomPrompt="1"/>
          </p:nvPr>
        </p:nvSpPr>
        <p:spPr>
          <a:xfrm>
            <a:off x="7224156" y="3022673"/>
            <a:ext cx="3070025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24EB887-76EF-4634-B57D-B5B224E7112F}" type="datetime1">
              <a:rPr lang="es-MX" noProof="0" smtClean="0"/>
              <a:t>24/08/2022</a:t>
            </a:fld>
            <a:endParaRPr lang="es-MX" noProof="0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 dirty="0"/>
          </a:p>
        </p:txBody>
      </p:sp>
    </p:spTree>
    <p:extLst>
      <p:ext uri="{BB962C8B-B14F-4D97-AF65-F5344CB8AC3E}">
        <p14:creationId xmlns:p14="http://schemas.microsoft.com/office/powerpoint/2010/main" val="143517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n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Imagen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ángulo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ángulo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ítulo 1"/>
          <p:cNvSpPr>
            <a:spLocks noGrp="1"/>
          </p:cNvSpPr>
          <p:nvPr>
            <p:ph type="title" hasCustomPrompt="1"/>
          </p:nvPr>
        </p:nvSpPr>
        <p:spPr>
          <a:xfrm>
            <a:off x="680322" y="753228"/>
            <a:ext cx="9613860" cy="1080938"/>
          </a:xfrm>
        </p:spPr>
        <p:txBody>
          <a:bodyPr rtlCol="0"/>
          <a:lstStyle/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19" name="Marcador de texto 2"/>
          <p:cNvSpPr>
            <a:spLocks noGrp="1"/>
          </p:cNvSpPr>
          <p:nvPr>
            <p:ph type="body" idx="1" hasCustomPrompt="1"/>
          </p:nvPr>
        </p:nvSpPr>
        <p:spPr>
          <a:xfrm>
            <a:off x="680318" y="4297503"/>
            <a:ext cx="304970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20" name="Marcador de posición de imagen 2"/>
          <p:cNvSpPr>
            <a:spLocks noGrp="1" noChangeAspect="1"/>
          </p:cNvSpPr>
          <p:nvPr>
            <p:ph type="pic" idx="15" hasCustomPrompt="1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es-MX" noProof="0" dirty="0"/>
              <a:t>Haz clic en el ícono para agregar una imagen</a:t>
            </a:r>
          </a:p>
        </p:txBody>
      </p:sp>
      <p:sp>
        <p:nvSpPr>
          <p:cNvPr id="21" name="Marcador de texto 3"/>
          <p:cNvSpPr>
            <a:spLocks noGrp="1"/>
          </p:cNvSpPr>
          <p:nvPr>
            <p:ph type="body" sz="half" idx="18" hasCustomPrompt="1"/>
          </p:nvPr>
        </p:nvSpPr>
        <p:spPr>
          <a:xfrm>
            <a:off x="680318" y="4873765"/>
            <a:ext cx="3049705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22" name="Marcador de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3945471" y="4297503"/>
            <a:ext cx="3063240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23" name="Marcador de posición de imagen 2"/>
          <p:cNvSpPr>
            <a:spLocks noGrp="1" noChangeAspect="1"/>
          </p:cNvSpPr>
          <p:nvPr>
            <p:ph type="pic" idx="21" hasCustomPrompt="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es-MX" noProof="0" dirty="0"/>
              <a:t>Haz clic en el ícono para agregar una imagen</a:t>
            </a:r>
          </a:p>
        </p:txBody>
      </p:sp>
      <p:sp>
        <p:nvSpPr>
          <p:cNvPr id="24" name="Marcador de texto 3"/>
          <p:cNvSpPr>
            <a:spLocks noGrp="1"/>
          </p:cNvSpPr>
          <p:nvPr>
            <p:ph type="body" sz="half" idx="19" hasCustomPrompt="1"/>
          </p:nvPr>
        </p:nvSpPr>
        <p:spPr>
          <a:xfrm>
            <a:off x="3944117" y="4873764"/>
            <a:ext cx="3067297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25" name="Marcador de texto 4"/>
          <p:cNvSpPr>
            <a:spLocks noGrp="1"/>
          </p:cNvSpPr>
          <p:nvPr>
            <p:ph type="body" sz="quarter" idx="13" hasCustomPrompt="1"/>
          </p:nvPr>
        </p:nvSpPr>
        <p:spPr>
          <a:xfrm>
            <a:off x="7230678" y="4297503"/>
            <a:ext cx="306350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26" name="Marcador de posición de imagen 2"/>
          <p:cNvSpPr>
            <a:spLocks noGrp="1" noChangeAspect="1"/>
          </p:cNvSpPr>
          <p:nvPr>
            <p:ph type="pic" idx="22" hasCustomPrompt="1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es-MX" noProof="0" dirty="0"/>
              <a:t>Haz clic en el ícono para agregar una imagen</a:t>
            </a:r>
          </a:p>
        </p:txBody>
      </p:sp>
      <p:sp>
        <p:nvSpPr>
          <p:cNvPr id="27" name="Marcador de texto 3"/>
          <p:cNvSpPr>
            <a:spLocks noGrp="1"/>
          </p:cNvSpPr>
          <p:nvPr>
            <p:ph type="body" sz="half" idx="20" hasCustomPrompt="1"/>
          </p:nvPr>
        </p:nvSpPr>
        <p:spPr>
          <a:xfrm>
            <a:off x="7230553" y="4873762"/>
            <a:ext cx="3067563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7DCE73A-F26C-4112-AC5C-E15CA64C8732}" type="datetime1">
              <a:rPr lang="es-MX" noProof="0" smtClean="0"/>
              <a:t>24/08/2022</a:t>
            </a:fld>
            <a:endParaRPr lang="es-MX" noProof="0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 dirty="0"/>
          </a:p>
        </p:txBody>
      </p:sp>
    </p:spTree>
    <p:extLst>
      <p:ext uri="{BB962C8B-B14F-4D97-AF65-F5344CB8AC3E}">
        <p14:creationId xmlns:p14="http://schemas.microsoft.com/office/powerpoint/2010/main" val="3591729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Imagen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ángulo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ángulo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algn="r">
              <a:defRPr/>
            </a:lvl1pPr>
          </a:lstStyle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es-MX" noProof="0"/>
              <a:t>Haz clic para modificar los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9A9668F-2D3C-4723-8C7A-B075F5EFE5B5}" type="datetime1">
              <a:rPr lang="es-MX" noProof="0" smtClean="0"/>
              <a:t>24/08/2022</a:t>
            </a:fld>
            <a:endParaRPr lang="es-MX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 dirty="0"/>
          </a:p>
        </p:txBody>
      </p:sp>
    </p:spTree>
    <p:extLst>
      <p:ext uri="{BB962C8B-B14F-4D97-AF65-F5344CB8AC3E}">
        <p14:creationId xmlns:p14="http://schemas.microsoft.com/office/powerpoint/2010/main" val="2649903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ángulo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vertical 1"/>
          <p:cNvSpPr>
            <a:spLocks noGrp="1"/>
          </p:cNvSpPr>
          <p:nvPr>
            <p:ph type="title" orient="vert" hasCustomPrompt="1"/>
          </p:nvPr>
        </p:nvSpPr>
        <p:spPr>
          <a:xfrm>
            <a:off x="10129231" y="609597"/>
            <a:ext cx="1073802" cy="4353760"/>
          </a:xfrm>
        </p:spPr>
        <p:txBody>
          <a:bodyPr vert="eaVert" rtlCol="0"/>
          <a:lstStyle/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680322" y="609597"/>
            <a:ext cx="8870004" cy="5326589"/>
          </a:xfrm>
        </p:spPr>
        <p:txBody>
          <a:bodyPr vert="eaVert" rtlCol="0"/>
          <a:lstStyle/>
          <a:p>
            <a:pPr lvl="0" rtl="0"/>
            <a:r>
              <a:rPr lang="es-MX" noProof="0"/>
              <a:t>Haz clic para modificar los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 rtlCol="0"/>
          <a:lstStyle/>
          <a:p>
            <a:pPr rtl="0"/>
            <a:fld id="{DA282311-D8CD-4EF6-8278-2CEF0A5FECB4}" type="datetime1">
              <a:rPr lang="es-MX" noProof="0" smtClean="0"/>
              <a:t>24/08/2022</a:t>
            </a:fld>
            <a:endParaRPr lang="es-MX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 rtlCol="0"/>
          <a:lstStyle/>
          <a:p>
            <a:pPr rtl="0"/>
            <a:endParaRPr lang="es-MX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rtlCol="0" anchor="t"/>
          <a:lstStyle>
            <a:lvl1pPr algn="ctr">
              <a:defRPr/>
            </a:lvl1pPr>
          </a:lstStyle>
          <a:p>
            <a:pPr rtl="0"/>
            <a:fld id="{6D22F896-40B5-4ADD-8801-0D06FADFA095}" type="slidenum">
              <a:rPr lang="es-MX" noProof="0" smtClean="0"/>
              <a:pPr rtl="0"/>
              <a:t>‹Nº›</a:t>
            </a:fld>
            <a:endParaRPr lang="es-MX" noProof="0" dirty="0"/>
          </a:p>
        </p:txBody>
      </p:sp>
    </p:spTree>
    <p:extLst>
      <p:ext uri="{BB962C8B-B14F-4D97-AF65-F5344CB8AC3E}">
        <p14:creationId xmlns:p14="http://schemas.microsoft.com/office/powerpoint/2010/main" val="2344545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n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Imagen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ángulo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ángulo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es-MX" noProof="0"/>
              <a:t>Haz clic para modificar los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C83E4E3-3EF2-4844-8D32-4442AD97D067}" type="datetime1">
              <a:rPr lang="es-MX" noProof="0" smtClean="0"/>
              <a:t>24/08/2022</a:t>
            </a:fld>
            <a:endParaRPr lang="es-MX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 dirty="0"/>
          </a:p>
        </p:txBody>
      </p:sp>
    </p:spTree>
    <p:extLst>
      <p:ext uri="{BB962C8B-B14F-4D97-AF65-F5344CB8AC3E}">
        <p14:creationId xmlns:p14="http://schemas.microsoft.com/office/powerpoint/2010/main" val="1057999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la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Imagen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ángulo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ángulo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680322" y="2869895"/>
            <a:ext cx="9613860" cy="1090788"/>
          </a:xfrm>
        </p:spPr>
        <p:txBody>
          <a:bodyPr rtlCol="0" anchor="ctr">
            <a:normAutofit/>
          </a:bodyPr>
          <a:lstStyle>
            <a:lvl1pPr algn="r">
              <a:defRPr sz="3600"/>
            </a:lvl1pPr>
          </a:lstStyle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 hasCustomPrompt="1"/>
          </p:nvPr>
        </p:nvSpPr>
        <p:spPr>
          <a:xfrm>
            <a:off x="680322" y="4232171"/>
            <a:ext cx="9613860" cy="1704017"/>
          </a:xfrm>
        </p:spPr>
        <p:txBody>
          <a:bodyPr rtlCol="0"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7C8C342-A757-413A-95C9-FD36D157E18F}" type="datetime1">
              <a:rPr lang="es-MX" noProof="0" smtClean="0"/>
              <a:t>24/08/2022</a:t>
            </a:fld>
            <a:endParaRPr lang="es-MX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 dirty="0"/>
          </a:p>
        </p:txBody>
      </p:sp>
    </p:spTree>
    <p:extLst>
      <p:ext uri="{BB962C8B-B14F-4D97-AF65-F5344CB8AC3E}">
        <p14:creationId xmlns:p14="http://schemas.microsoft.com/office/powerpoint/2010/main" val="251986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Imagen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ángulo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 hasCustomPrompt="1"/>
          </p:nvPr>
        </p:nvSpPr>
        <p:spPr>
          <a:xfrm>
            <a:off x="680320" y="2336873"/>
            <a:ext cx="4698358" cy="3599316"/>
          </a:xfrm>
        </p:spPr>
        <p:txBody>
          <a:bodyPr rtlCol="0"/>
          <a:lstStyle/>
          <a:p>
            <a:pPr lvl="0" rtl="0"/>
            <a:r>
              <a:rPr lang="es-MX" noProof="0"/>
              <a:t>Haz clic para modificar los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 hasCustomPrompt="1"/>
          </p:nvPr>
        </p:nvSpPr>
        <p:spPr>
          <a:xfrm>
            <a:off x="5594123" y="2336873"/>
            <a:ext cx="4700058" cy="3599316"/>
          </a:xfrm>
        </p:spPr>
        <p:txBody>
          <a:bodyPr rtlCol="0"/>
          <a:lstStyle/>
          <a:p>
            <a:pPr lvl="0" rtl="0"/>
            <a:r>
              <a:rPr lang="es-MX" noProof="0"/>
              <a:t>Haz clic para modificar los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4FB05E7-F304-45ED-B862-A9129B42A0A9}" type="datetime1">
              <a:rPr lang="es-MX" noProof="0" smtClean="0"/>
              <a:t>24/08/2022</a:t>
            </a:fld>
            <a:endParaRPr lang="es-MX" noProof="0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 dirty="0"/>
          </a:p>
        </p:txBody>
      </p:sp>
    </p:spTree>
    <p:extLst>
      <p:ext uri="{BB962C8B-B14F-4D97-AF65-F5344CB8AC3E}">
        <p14:creationId xmlns:p14="http://schemas.microsoft.com/office/powerpoint/2010/main" val="400391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Imagen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ángulo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ángulo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680319" y="753229"/>
            <a:ext cx="9613863" cy="1080937"/>
          </a:xfrm>
        </p:spPr>
        <p:txBody>
          <a:bodyPr rtlCol="0"/>
          <a:lstStyle/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 hasCustomPrompt="1"/>
          </p:nvPr>
        </p:nvSpPr>
        <p:spPr>
          <a:xfrm>
            <a:off x="906350" y="2336873"/>
            <a:ext cx="4472327" cy="693135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 hasCustomPrompt="1"/>
          </p:nvPr>
        </p:nvSpPr>
        <p:spPr>
          <a:xfrm>
            <a:off x="680322" y="3030008"/>
            <a:ext cx="4698355" cy="2906179"/>
          </a:xfrm>
        </p:spPr>
        <p:txBody>
          <a:bodyPr rtlCol="0"/>
          <a:lstStyle/>
          <a:p>
            <a:pPr lvl="0" rtl="0"/>
            <a:r>
              <a:rPr lang="es-MX" noProof="0"/>
              <a:t>Haz clic para modificar los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5820154" y="2336873"/>
            <a:ext cx="4474028" cy="692076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 hasCustomPrompt="1"/>
          </p:nvPr>
        </p:nvSpPr>
        <p:spPr>
          <a:xfrm>
            <a:off x="5594123" y="3030008"/>
            <a:ext cx="4700059" cy="2906179"/>
          </a:xfrm>
        </p:spPr>
        <p:txBody>
          <a:bodyPr rtlCol="0"/>
          <a:lstStyle/>
          <a:p>
            <a:pPr lvl="0" rtl="0"/>
            <a:r>
              <a:rPr lang="es-MX" noProof="0"/>
              <a:t>Haz clic para modificar los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859D9C5-8261-4768-B0D6-E76271FB2DBD}" type="datetime1">
              <a:rPr lang="es-MX" noProof="0" smtClean="0"/>
              <a:t>24/08/2022</a:t>
            </a:fld>
            <a:endParaRPr lang="es-MX" noProof="0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 dirty="0"/>
          </a:p>
        </p:txBody>
      </p:sp>
    </p:spTree>
    <p:extLst>
      <p:ext uri="{BB962C8B-B14F-4D97-AF65-F5344CB8AC3E}">
        <p14:creationId xmlns:p14="http://schemas.microsoft.com/office/powerpoint/2010/main" val="412925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Imagen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ángulo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0F1347C-F0C7-4E4E-8D81-37DBC0BE99F4}" type="datetime1">
              <a:rPr lang="es-MX" noProof="0" smtClean="0"/>
              <a:t>24/08/2022</a:t>
            </a:fld>
            <a:endParaRPr lang="es-MX" noProof="0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 dirty="0"/>
          </a:p>
        </p:txBody>
      </p:sp>
    </p:spTree>
    <p:extLst>
      <p:ext uri="{BB962C8B-B14F-4D97-AF65-F5344CB8AC3E}">
        <p14:creationId xmlns:p14="http://schemas.microsoft.com/office/powerpoint/2010/main" val="2801469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BC1592F-366A-46CC-9DD0-C002F521B595}" type="datetime1">
              <a:rPr lang="es-MX" noProof="0" smtClean="0"/>
              <a:t>24/08/2022</a:t>
            </a:fld>
            <a:endParaRPr lang="es-MX" noProof="0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 dirty="0"/>
          </a:p>
        </p:txBody>
      </p:sp>
    </p:spTree>
    <p:extLst>
      <p:ext uri="{BB962C8B-B14F-4D97-AF65-F5344CB8AC3E}">
        <p14:creationId xmlns:p14="http://schemas.microsoft.com/office/powerpoint/2010/main" val="3005378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Imagen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ángulo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680321" y="753227"/>
            <a:ext cx="9613859" cy="1080940"/>
          </a:xfrm>
        </p:spPr>
        <p:txBody>
          <a:bodyPr rtlCol="0" anchor="ctr">
            <a:normAutofit/>
          </a:bodyPr>
          <a:lstStyle>
            <a:lvl1pPr>
              <a:defRPr sz="3600"/>
            </a:lvl1pPr>
          </a:lstStyle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 hasCustomPrompt="1"/>
          </p:nvPr>
        </p:nvSpPr>
        <p:spPr>
          <a:xfrm>
            <a:off x="4685846" y="2336873"/>
            <a:ext cx="5608336" cy="3599313"/>
          </a:xfrm>
        </p:spPr>
        <p:txBody>
          <a:bodyPr rtlCol="0"/>
          <a:lstStyle/>
          <a:p>
            <a:pPr lvl="0" rtl="0"/>
            <a:r>
              <a:rPr lang="es-MX" noProof="0"/>
              <a:t>Haz clic para modificar los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680322" y="2336872"/>
            <a:ext cx="3790078" cy="3599317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3B542F1-7670-445A-A4EF-B43A00D4D5B2}" type="datetime1">
              <a:rPr lang="es-MX" noProof="0" smtClean="0"/>
              <a:t>24/08/2022</a:t>
            </a:fld>
            <a:endParaRPr lang="es-MX" noProof="0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 dirty="0"/>
          </a:p>
        </p:txBody>
      </p:sp>
    </p:spTree>
    <p:extLst>
      <p:ext uri="{BB962C8B-B14F-4D97-AF65-F5344CB8AC3E}">
        <p14:creationId xmlns:p14="http://schemas.microsoft.com/office/powerpoint/2010/main" val="3933333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Imagen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ángulo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680323" y="753228"/>
            <a:ext cx="9613857" cy="1080938"/>
          </a:xfrm>
        </p:spPr>
        <p:txBody>
          <a:bodyPr rtlCol="0" anchor="ctr">
            <a:normAutofit/>
          </a:bodyPr>
          <a:lstStyle>
            <a:lvl1pPr>
              <a:defRPr sz="3600"/>
            </a:lvl1pPr>
          </a:lstStyle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s-MX" noProof="0" dirty="0"/>
              <a:t>Haz clic en el ícono para agregar una imagen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680323" y="2336873"/>
            <a:ext cx="3876256" cy="3599315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768ED3A-76DD-44B2-8C72-2CA1353C1E22}" type="datetime1">
              <a:rPr lang="es-MX" noProof="0" smtClean="0"/>
              <a:t>24/08/2022</a:t>
            </a:fld>
            <a:endParaRPr lang="es-MX" noProof="0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 dirty="0"/>
          </a:p>
        </p:txBody>
      </p:sp>
    </p:spTree>
    <p:extLst>
      <p:ext uri="{BB962C8B-B14F-4D97-AF65-F5344CB8AC3E}">
        <p14:creationId xmlns:p14="http://schemas.microsoft.com/office/powerpoint/2010/main" val="2612067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es-MX" noProof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s-MX" noProof="0"/>
              <a:t>Haga clic para modificar los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EBE4EB5-24E1-4E94-97D1-255B3392CAEC}" type="datetime1">
              <a:rPr lang="es-MX" noProof="0" smtClean="0"/>
              <a:t>24/08/2022</a:t>
            </a:fld>
            <a:endParaRPr lang="es-MX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s-MX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es-MX" noProof="0" smtClean="0"/>
              <a:pPr rtl="0"/>
              <a:t>‹Nº›</a:t>
            </a:fld>
            <a:endParaRPr lang="es-MX" noProof="0" dirty="0"/>
          </a:p>
        </p:txBody>
      </p:sp>
    </p:spTree>
    <p:extLst>
      <p:ext uri="{BB962C8B-B14F-4D97-AF65-F5344CB8AC3E}">
        <p14:creationId xmlns:p14="http://schemas.microsoft.com/office/powerpoint/2010/main" val="5268976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  <p:sldLayoutId id="2147483736" r:id="rId13"/>
    <p:sldLayoutId id="2147483737" r:id="rId14"/>
    <p:sldLayoutId id="2147483738" r:id="rId15"/>
    <p:sldLayoutId id="2147483739" r:id="rId16"/>
    <p:sldLayoutId id="2147483740" r:id="rId1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93040" y="2733709"/>
            <a:ext cx="8631416" cy="1373070"/>
          </a:xfrm>
        </p:spPr>
        <p:txBody>
          <a:bodyPr rtlCol="0"/>
          <a:lstStyle/>
          <a:p>
            <a:r>
              <a:rPr lang="es-MX" sz="4800" dirty="0"/>
              <a:t>Escuela Moderna de la Organización</a:t>
            </a:r>
          </a:p>
        </p:txBody>
      </p:sp>
      <p:sp>
        <p:nvSpPr>
          <p:cNvPr id="5" name="Marcador de texto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 rtlCol="0"/>
          <a:lstStyle/>
          <a:p>
            <a:r>
              <a:rPr lang="es-MX" dirty="0"/>
              <a:t>Diseñado por Beatriz Cruz Aranda</a:t>
            </a:r>
          </a:p>
        </p:txBody>
      </p:sp>
    </p:spTree>
    <p:extLst>
      <p:ext uri="{BB962C8B-B14F-4D97-AF65-F5344CB8AC3E}">
        <p14:creationId xmlns:p14="http://schemas.microsoft.com/office/powerpoint/2010/main" val="2062253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2055663"/>
              </p:ext>
            </p:extLst>
          </p:nvPr>
        </p:nvGraphicFramePr>
        <p:xfrm>
          <a:off x="808527" y="753228"/>
          <a:ext cx="9945314" cy="55860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Flecha derecha 4"/>
          <p:cNvSpPr/>
          <p:nvPr/>
        </p:nvSpPr>
        <p:spPr>
          <a:xfrm>
            <a:off x="5763491" y="3851564"/>
            <a:ext cx="595746" cy="3602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72275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</p:txBody>
      </p:sp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4070479726"/>
              </p:ext>
            </p:extLst>
          </p:nvPr>
        </p:nvGraphicFramePr>
        <p:xfrm>
          <a:off x="680321" y="753228"/>
          <a:ext cx="9752152" cy="54397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19691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Bibliografía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Núñez Mercado, R. (2005). </a:t>
            </a:r>
            <a:r>
              <a:rPr lang="es-MX" i="1" dirty="0"/>
              <a:t>Propuesta de modelo para el desempeño efectivo de las organizaciones empleando el enfoque de procesos</a:t>
            </a:r>
            <a:r>
              <a:rPr lang="es-MX" dirty="0"/>
              <a:t> [Instituto Politécnico Nacional]. http://tesis.ipn.mx/handle/123456789/696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37541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3_Berlin">
  <a:themeElements>
    <a:clrScheme name="Azul cálido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106000"/>
                <a:satMod val="220000"/>
                <a:lumMod val="140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69000"/>
                <a:hueMod val="88000"/>
                <a:satMod val="16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7D30EEFE-7128-4DE5-8A0D-8D4EF32CB0AF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162</TotalTime>
  <Words>84</Words>
  <Application>Microsoft Office PowerPoint</Application>
  <PresentationFormat>Panorámica</PresentationFormat>
  <Paragraphs>12</Paragraphs>
  <Slides>4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Trebuchet MS</vt:lpstr>
      <vt:lpstr>3_Berlin</vt:lpstr>
      <vt:lpstr>Escuela Moderna de la Organización</vt:lpstr>
      <vt:lpstr>Presentación de PowerPoint</vt:lpstr>
      <vt:lpstr>Presentación de PowerPoint</vt:lpstr>
      <vt:lpstr>Bibliografía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H.A. Maslow</dc:title>
  <dc:creator>Elian Jaén</dc:creator>
  <cp:lastModifiedBy>Elian Jaén</cp:lastModifiedBy>
  <cp:revision>12</cp:revision>
  <dcterms:created xsi:type="dcterms:W3CDTF">2014-04-17T23:07:25Z</dcterms:created>
  <dcterms:modified xsi:type="dcterms:W3CDTF">2022-08-25T00:11:43Z</dcterms:modified>
</cp:coreProperties>
</file>