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082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9856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70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0933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6217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512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33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064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165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237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160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151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748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4827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78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802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D0FAFD0-0D7D-4027-ABB7-B9DAD12C5562}" type="datetimeFigureOut">
              <a:rPr lang="es-MX" smtClean="0"/>
              <a:t>20/08/2021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024263-996E-4B21-A647-E876CF04DC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264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DC061-3AAA-4DD1-A722-5FE46E142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1" y="590062"/>
            <a:ext cx="5409655" cy="2838938"/>
          </a:xfrm>
        </p:spPr>
        <p:txBody>
          <a:bodyPr>
            <a:normAutofit fontScale="90000"/>
          </a:bodyPr>
          <a:lstStyle/>
          <a:p>
            <a:pPr algn="l"/>
            <a:r>
              <a:rPr lang="es-MX" sz="5600" dirty="0">
                <a:solidFill>
                  <a:srgbClr val="FFFFFF"/>
                </a:solidFill>
              </a:rPr>
              <a:t>El papel de los intelectuales en la creación de discursos</a:t>
            </a:r>
          </a:p>
        </p:txBody>
      </p:sp>
    </p:spTree>
    <p:extLst>
      <p:ext uri="{BB962C8B-B14F-4D97-AF65-F5344CB8AC3E}">
        <p14:creationId xmlns:p14="http://schemas.microsoft.com/office/powerpoint/2010/main" val="172958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82886B-5321-46DF-AEA6-EC1F1EFE7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98" y="757883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La denominación de intelectual se utilizó inicialmente, según Octavio Rodríguez Araujo, para señalar a individuos específicos de la Francia decimonónica como resultado del incidente Dreyfus, en el cual ciertos personajes con preparación científica y cultural tomaron una postura identificada con las ideologías de oposición al nacionalismo, la xenofobia y el antisemitismo. Debido a ello, la palabra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intelectual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como sustantivo se utilizó para designar individuos y grupos con una clara oposición al poder, al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statu quo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665484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DDCC3-3D8C-42E5-AD14-518013006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0" dirty="0">
                <a:effectLst/>
                <a:latin typeface="verdana" panose="020B0604030504040204" pitchFamily="34" charset="0"/>
              </a:rPr>
              <a:t>Mecanismos sociales en los intelectuales: producción de hegemonía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30B1C1-FC35-493C-BE9E-B71D1707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s-MX" sz="2800" b="0" i="0" dirty="0">
                <a:effectLst/>
                <a:latin typeface="verdana" panose="020B0604030504040204" pitchFamily="34" charset="0"/>
              </a:rPr>
              <a:t>Regularmente, para explicar un solo fenómeno social puede ser necesario utilizar diversos mecanismos sociales porque, por ejemplo, sería ingenuo pensar que los intelectuales crean hegemonía a partir del mecanismo de imitación racional solamente, dado que estaríamos entendiendo que la creencia de una persona y su acción consecuente se acepta e imita de manera automática sin que existan disensos.</a:t>
            </a:r>
          </a:p>
          <a:p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7696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9EE136-4F23-4A84-9117-52842D002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88" y="1110221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La realidad nos muestra que la probabilidad de que haya un desacuerdo entre dos personas por algún tema específico es sorprendentemente alta. Gambetta lo argumenta así: “Sin embargo, no se trata sólo de apilar mecanismos uno encima de otro. Los mecanismos interactúan entre sí formando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concatenaciones de mecanismos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”. De este modo, a un mecanismo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pensamiento desiderativo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le puede seguir uno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síndrome de uvas amargas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; o a un modelo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profecía que se cumple a sí misma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puede seguirle uno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imitación racional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259786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5B749B-8D53-481F-BD8A-D3B954290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10" y="967608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Los mecanismos sociales que se prevén dentro del modelo DBO no son exclusivamente sociológicos, pues incluye algunos que han sido propuestos y utilizados en psicología social de manera constante, como el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formación de deseos impulsada por la disonancia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y el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obediencia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; hay otros propuestos desde la filosofía como el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pensamiento desiderativo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, el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imitación racional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de la sociología analítica al igual que el de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reducción de la disonancia expresiva a través de la revuelta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; y el de la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profecía que se cumple a sí misma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de la sociología funcionalista de Merton.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430861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A7534-D2B3-4FB4-AD99-AFB3A0044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83D219-B287-4CE9-A672-076D0145F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51" y="514602"/>
            <a:ext cx="10131425" cy="3649133"/>
          </a:xfrm>
        </p:spPr>
        <p:txBody>
          <a:bodyPr/>
          <a:lstStyle/>
          <a:p>
            <a:r>
              <a:rPr lang="es-MX" b="0" i="0" dirty="0">
                <a:effectLst/>
                <a:latin typeface="Arial" panose="020B0604020202020204" pitchFamily="34" charset="0"/>
              </a:rPr>
              <a:t>Moreno Rubio, Mónica Eugenia. (2020). Los intelectuales y la producción de hegemonía. </a:t>
            </a:r>
            <a:r>
              <a:rPr lang="es-MX" b="0" i="1" dirty="0">
                <a:effectLst/>
                <a:latin typeface="Arial" panose="020B0604020202020204" pitchFamily="34" charset="0"/>
              </a:rPr>
              <a:t>Intersticios sociales</a:t>
            </a:r>
            <a:r>
              <a:rPr lang="es-MX" b="0" i="0" dirty="0">
                <a:effectLst/>
                <a:latin typeface="Arial" panose="020B0604020202020204" pitchFamily="34" charset="0"/>
              </a:rPr>
              <a:t>, (20), 49-75. </a:t>
            </a:r>
            <a:r>
              <a:rPr lang="es-MX" b="0" i="0" dirty="0" err="1">
                <a:effectLst/>
                <a:latin typeface="Arial" panose="020B0604020202020204" pitchFamily="34" charset="0"/>
              </a:rPr>
              <a:t>Epub</a:t>
            </a:r>
            <a:r>
              <a:rPr lang="es-MX" b="0" i="0" dirty="0">
                <a:effectLst/>
                <a:latin typeface="Arial" panose="020B0604020202020204" pitchFamily="34" charset="0"/>
              </a:rPr>
              <a:t> 20 de noviembre de 2020. Recuperado en 20 de agosto de 2021, de http://www.scielo.org.mx/scielo.php?script=sci_arttext&amp;pid=S2007-49642020000200049&amp;lng=es&amp;tlng=es.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17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FBFAD1-C1DC-4ABF-8676-CEA617F1B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51" y="-617911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0" i="0" dirty="0">
                <a:effectLst/>
                <a:latin typeface="verdana" panose="020B0604030504040204" pitchFamily="34" charset="0"/>
              </a:rPr>
              <a:t>Toda sociedad compleja se caracteriza por tener ciertos actores sociales que destacan de entre las masas. Unos pueden ser dirigentes políticos o religiosos; otros, académicos renombrados o artistas.</a:t>
            </a:r>
            <a:endParaRPr lang="es-MX" sz="2800" dirty="0"/>
          </a:p>
        </p:txBody>
      </p:sp>
      <p:pic>
        <p:nvPicPr>
          <p:cNvPr id="1026" name="Picture 2" descr="Definición de sociedad - Qué es, Significado y Concepto">
            <a:extLst>
              <a:ext uri="{FF2B5EF4-FFF2-40B4-BE49-F238E27FC236}">
                <a16:creationId xmlns:a16="http://schemas.microsoft.com/office/drawing/2014/main" id="{35C2DA87-7F7A-4537-B97E-E494BF653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771" y="2180351"/>
            <a:ext cx="60960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83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20DA3B-C203-41B2-B474-4E8538D6A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295" y="-408187"/>
            <a:ext cx="10131425" cy="3649133"/>
          </a:xfrm>
        </p:spPr>
        <p:txBody>
          <a:bodyPr>
            <a:norm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El concepto de intelectual es polisémico y transita, ciertamente, desde su relación con el sistema político, su identificación con el Estado, su posición en diversas esferas de la vida social, hasta la profesión y la clase.</a:t>
            </a:r>
            <a:endParaRPr lang="es-MX" sz="28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2C53524-8C67-47F7-A86B-195C4EBF0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741" y="2588746"/>
            <a:ext cx="51435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9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C521B-94E8-4B43-989D-4DBC9D7D8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81762"/>
            <a:ext cx="10131425" cy="1456267"/>
          </a:xfrm>
        </p:spPr>
        <p:txBody>
          <a:bodyPr/>
          <a:lstStyle/>
          <a:p>
            <a:r>
              <a:rPr lang="es-MX" b="1" i="0" dirty="0">
                <a:effectLst/>
                <a:latin typeface="verdana" panose="020B0604030504040204" pitchFamily="34" charset="0"/>
              </a:rPr>
              <a:t>Intelectual: un concepto polisémico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99192D-BB8C-48D6-A002-69E82C71C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21" y="909895"/>
            <a:ext cx="10131425" cy="3649133"/>
          </a:xfrm>
        </p:spPr>
        <p:txBody>
          <a:bodyPr>
            <a:norm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El trabajo analítico sobre un concepto en específico conlleva una tarea de reflexión profunda e implica, en el caso del término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intelectual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, su cuidadosa contextualización en el sentido de que su definición ha estado sujeta a diversos escenarios y distintos marcos temporales.</a:t>
            </a:r>
            <a:endParaRPr lang="es-MX" sz="2800" dirty="0"/>
          </a:p>
        </p:txBody>
      </p:sp>
      <p:pic>
        <p:nvPicPr>
          <p:cNvPr id="3074" name="Picture 2" descr="TÉCNICAS DE ESTUDIO Y TRABAJO INTELECTUAL | Roaeducación">
            <a:extLst>
              <a:ext uri="{FF2B5EF4-FFF2-40B4-BE49-F238E27FC236}">
                <a16:creationId xmlns:a16="http://schemas.microsoft.com/office/drawing/2014/main" id="{437CA7EE-9BD9-4760-8E0C-3206698E0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877" y="4241237"/>
            <a:ext cx="3380763" cy="209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21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A2BA15-DBF7-4637-B197-2D21BA5F2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684" y="0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Encontramos que disciplinas como la ciencia política, la sociología y la historia han estudiado a los intelectuales desde diversas perspectivas y han ofrecido una gran cantidad de definiciones que, la más de las veces, deben ajustarse a un modelo teórico previamente establecido y obedecen a un contexto específico. </a:t>
            </a:r>
            <a:endParaRPr lang="es-MX" sz="28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AE6C9C2-4424-4F38-958B-61D53B2BE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026" y="3429000"/>
            <a:ext cx="4915948" cy="307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364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29ACAE-247E-4898-BF35-41274288F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6" y="128709"/>
            <a:ext cx="10131425" cy="3649133"/>
          </a:xfrm>
        </p:spPr>
        <p:txBody>
          <a:bodyPr>
            <a:norm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Por esta razón, son las áreas en las que con más frecuencia se ha utilizado el concepto de intelectual; estas áreas resultan relevantes para observar de qué forma se ha entendido a este tipo de actores.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615888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EF9BAB-B2DB-47EB-A537-97555EA7C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353" y="153876"/>
            <a:ext cx="10131425" cy="3649133"/>
          </a:xfrm>
        </p:spPr>
        <p:txBody>
          <a:bodyPr>
            <a:norm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También se ha abordado al intelectual y sus actividades dentro del partido político, como actores inscritos en un campo cultural en el cual trabajan hacia la legitimación de las prácticas democráticas de manera adaptativa -es decir, dependiendo del contexto- y relacionados de una u otra manera con la política en términos formales.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74121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2B554A-DD98-43B8-BBD7-5CF0A5C20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686" y="254544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Es probable que esa relación conceptual inmediata -y no siempre empírica- entre el intelectual y la política provenga de las tradiciones gramscianas, las cuales estudian a los intelectuales porque, para este gran teórico italiano, era necesario distinguir, en primer lugar, entre la sociedad civil (“organismos privados”, en palabras del autor) y la sociedad política o Estado, donde a cada uno de estos grupos le corresponde un “plano superestructural”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11153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25FC3A-EA33-457E-A1EF-801012173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42" y="564936"/>
            <a:ext cx="10131425" cy="3649133"/>
          </a:xfrm>
        </p:spPr>
        <p:txBody>
          <a:bodyPr>
            <a:noAutofit/>
          </a:bodyPr>
          <a:lstStyle/>
          <a:p>
            <a:r>
              <a:rPr lang="es-MX" sz="2800" b="0" i="0" dirty="0">
                <a:effectLst/>
                <a:latin typeface="verdana" panose="020B0604030504040204" pitchFamily="34" charset="0"/>
              </a:rPr>
              <a:t>Sobre esta correlación inmediata que encontramos con frecuencia, si bien es cierto que el término </a:t>
            </a:r>
            <a:r>
              <a:rPr lang="es-MX" sz="2800" b="0" i="1" dirty="0">
                <a:effectLst/>
                <a:latin typeface="verdana" panose="020B0604030504040204" pitchFamily="34" charset="0"/>
              </a:rPr>
              <a:t>política</a:t>
            </a:r>
            <a:r>
              <a:rPr lang="es-MX" sz="2800" b="0" i="0" dirty="0">
                <a:effectLst/>
                <a:latin typeface="verdana" panose="020B0604030504040204" pitchFamily="34" charset="0"/>
              </a:rPr>
              <a:t> es más bien polisémico porque parece no haber esfera alguna de la vida social que no se relacione con el ser político (como interés en la vida social y búsqueda del bien común), el sentido o panorama ontológico bajo el cual se ha estudiado al intelectual en fechas recientes no deja de ser relacionado con el sistema político en cuanto partidos: Estado, gobierno, democracia y poder.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195014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145</TotalTime>
  <Words>873</Words>
  <Application>Microsoft Office PowerPoint</Application>
  <PresentationFormat>Panorámica</PresentationFormat>
  <Paragraphs>18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verdana</vt:lpstr>
      <vt:lpstr>Celestial</vt:lpstr>
      <vt:lpstr>El papel de los intelectuales en la creación de discursos</vt:lpstr>
      <vt:lpstr>Presentación de PowerPoint</vt:lpstr>
      <vt:lpstr>Presentación de PowerPoint</vt:lpstr>
      <vt:lpstr>Intelectual: un concepto polisémico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Mecanismos sociales en los intelectuales: producción de hegemonía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papel de los intelectuales en la creación de discursos</dc:title>
  <dc:creator>m108124</dc:creator>
  <cp:lastModifiedBy>m108124</cp:lastModifiedBy>
  <cp:revision>6</cp:revision>
  <dcterms:created xsi:type="dcterms:W3CDTF">2021-08-06T23:46:35Z</dcterms:created>
  <dcterms:modified xsi:type="dcterms:W3CDTF">2021-08-20T21:59:45Z</dcterms:modified>
</cp:coreProperties>
</file>