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59" r:id="rId8"/>
    <p:sldId id="266" r:id="rId9"/>
    <p:sldId id="260" r:id="rId10"/>
    <p:sldId id="265" r:id="rId11"/>
    <p:sldId id="261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12CE-2C27-4994-BA4A-41D4F80516E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1E6C1-F465-425D-8E94-06DB62502BFD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12CE-2C27-4994-BA4A-41D4F80516E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6C1-F465-425D-8E94-06DB62502BF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12CE-2C27-4994-BA4A-41D4F80516E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6C1-F465-425D-8E94-06DB62502BF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F12CE-2C27-4994-BA4A-41D4F80516E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81E6C1-F465-425D-8E94-06DB62502BFD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12CE-2C27-4994-BA4A-41D4F80516E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6C1-F465-425D-8E94-06DB62502BFD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12CE-2C27-4994-BA4A-41D4F80516E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6C1-F465-425D-8E94-06DB62502BFD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6C1-F465-425D-8E94-06DB62502BF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12CE-2C27-4994-BA4A-41D4F80516E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12CE-2C27-4994-BA4A-41D4F80516E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6C1-F465-425D-8E94-06DB62502BFD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12CE-2C27-4994-BA4A-41D4F80516E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E6C1-F465-425D-8E94-06DB62502BF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CF12CE-2C27-4994-BA4A-41D4F80516E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81E6C1-F465-425D-8E94-06DB62502BFD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12CE-2C27-4994-BA4A-41D4F80516E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1E6C1-F465-425D-8E94-06DB62502BFD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CF12CE-2C27-4994-BA4A-41D4F80516E8}" type="datetimeFigureOut">
              <a:rPr lang="es-MX" smtClean="0"/>
              <a:t>20/08/2021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81E6C1-F465-425D-8E94-06DB62502BFD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0921" y="1772816"/>
            <a:ext cx="7772400" cy="1470025"/>
          </a:xfrm>
        </p:spPr>
        <p:txBody>
          <a:bodyPr/>
          <a:lstStyle/>
          <a:p>
            <a:r>
              <a:rPr lang="es-MX" dirty="0" smtClean="0"/>
              <a:t>Tratamientos </a:t>
            </a:r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71" y="3212976"/>
            <a:ext cx="6667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117476" y="317500"/>
            <a:ext cx="8896350" cy="1323975"/>
            <a:chOff x="649" y="237"/>
            <a:chExt cx="5604" cy="834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649" y="255"/>
              <a:ext cx="560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37"/>
              <a:ext cx="513" cy="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38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235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322" y="346"/>
              <a:ext cx="238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Instituto Politécnico Nacional 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642" y="346"/>
              <a:ext cx="15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23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224" y="584"/>
              <a:ext cx="4345" cy="31"/>
            </a:xfrm>
            <a:prstGeom prst="rect">
              <a:avLst/>
            </a:prstGeom>
            <a:solidFill>
              <a:srgbClr val="62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224" y="570"/>
              <a:ext cx="4345" cy="7"/>
            </a:xfrm>
            <a:prstGeom prst="rect">
              <a:avLst/>
            </a:prstGeom>
            <a:solidFill>
              <a:srgbClr val="62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857" y="613"/>
              <a:ext cx="15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Centro Interdisciplinario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350" y="613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381" y="613"/>
              <a:ext cx="33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 de C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716" y="603"/>
              <a:ext cx="11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iencias</a:t>
              </a: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de la Salud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933" y="613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136" y="812"/>
              <a:ext cx="77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“OCLUSIÓN”</a:t>
              </a:r>
              <a:endParaRPr kumimoji="0" lang="es-MX" altLang="es-MX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987" y="779"/>
              <a:ext cx="12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itchFamily="18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018" y="807"/>
              <a:ext cx="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 </a:t>
              </a:r>
              <a:endParaRPr kumimoji="0" lang="es-MX" altLang="es-MX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4" y="292"/>
              <a:ext cx="604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9506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Existen muchas maneras de manejar el </a:t>
            </a:r>
            <a:r>
              <a:rPr lang="es-MX" dirty="0" smtClean="0"/>
              <a:t>estrés algunas de ellas son:</a:t>
            </a:r>
          </a:p>
          <a:p>
            <a:r>
              <a:rPr lang="es-MX" dirty="0"/>
              <a:t>Haga </a:t>
            </a:r>
            <a:r>
              <a:rPr lang="es-MX" dirty="0" smtClean="0"/>
              <a:t>ejercicio</a:t>
            </a:r>
          </a:p>
          <a:p>
            <a:r>
              <a:rPr lang="es-MX" dirty="0"/>
              <a:t>Cambie su </a:t>
            </a:r>
            <a:r>
              <a:rPr lang="es-MX" dirty="0" smtClean="0"/>
              <a:t>perspectiva</a:t>
            </a:r>
          </a:p>
          <a:p>
            <a:r>
              <a:rPr lang="es-MX" dirty="0"/>
              <a:t>Aprenda nuevas maneras para </a:t>
            </a:r>
            <a:r>
              <a:rPr lang="es-MX" dirty="0" smtClean="0"/>
              <a:t>relajarse</a:t>
            </a:r>
          </a:p>
          <a:p>
            <a:r>
              <a:rPr lang="es-MX" dirty="0"/>
              <a:t>Duerma lo </a:t>
            </a:r>
            <a:r>
              <a:rPr lang="es-MX" dirty="0" smtClean="0"/>
              <a:t>suficiente</a:t>
            </a:r>
          </a:p>
          <a:p>
            <a:r>
              <a:rPr lang="es-MX" dirty="0"/>
              <a:t>Mantenga una dieta saludable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6146" name="Picture 2" descr="Tratamiento natural del estrés – Botanical-onl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7" b="52635"/>
          <a:stretch/>
        </p:blipFill>
        <p:spPr bwMode="auto">
          <a:xfrm>
            <a:off x="1547664" y="4725144"/>
            <a:ext cx="6457950" cy="11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29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Campos </a:t>
            </a:r>
            <a:r>
              <a:rPr lang="es-MX" dirty="0"/>
              <a:t>Agustín, Rehabilitación Oral y Oclusal. Tomo 1Editorial </a:t>
            </a:r>
            <a:r>
              <a:rPr lang="es-MX" dirty="0" err="1"/>
              <a:t>Harcourt</a:t>
            </a:r>
            <a:r>
              <a:rPr lang="es-MX" dirty="0"/>
              <a:t>, 2000</a:t>
            </a:r>
          </a:p>
          <a:p>
            <a:r>
              <a:rPr lang="es-MX" dirty="0" smtClean="0"/>
              <a:t>Martínez </a:t>
            </a:r>
            <a:r>
              <a:rPr lang="es-MX" dirty="0"/>
              <a:t>Ross Erick. Oclusión Orgánica. Editorial Salvat México, 1985</a:t>
            </a:r>
          </a:p>
          <a:p>
            <a:r>
              <a:rPr lang="es-MX" dirty="0" smtClean="0"/>
              <a:t>Mc </a:t>
            </a:r>
            <a:r>
              <a:rPr lang="es-MX" dirty="0"/>
              <a:t>Neil Charles. Fundamentos Científicos y Aplicaciones Prácticas de Oclusión. Editorial </a:t>
            </a:r>
            <a:r>
              <a:rPr lang="es-MX" dirty="0" err="1"/>
              <a:t>Quintessence</a:t>
            </a:r>
            <a:r>
              <a:rPr lang="es-MX" dirty="0"/>
              <a:t>, 2005</a:t>
            </a:r>
          </a:p>
          <a:p>
            <a:r>
              <a:rPr lang="es-MX" dirty="0" err="1" smtClean="0"/>
              <a:t>Okenson</a:t>
            </a:r>
            <a:r>
              <a:rPr lang="es-MX" dirty="0" smtClean="0"/>
              <a:t> </a:t>
            </a:r>
            <a:r>
              <a:rPr lang="es-MX" dirty="0"/>
              <a:t>J </a:t>
            </a:r>
            <a:r>
              <a:rPr lang="es-MX" dirty="0" err="1"/>
              <a:t>Oclusion</a:t>
            </a:r>
            <a:r>
              <a:rPr lang="es-MX" dirty="0"/>
              <a:t> y Afecciones Temporomandibulares. Editorial </a:t>
            </a:r>
            <a:r>
              <a:rPr lang="es-MX" dirty="0" err="1"/>
              <a:t>Elsevier</a:t>
            </a:r>
            <a:r>
              <a:rPr lang="es-MX" dirty="0"/>
              <a:t>, 2008</a:t>
            </a: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829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tratamiento oclusal reversible está integrado por todos aquellos dispositivos o aparatología removible, utilizados al objeto de restablecer en el paciente disfuncional cráneo mandibular, su equilibrio neuromuscular, el correcto funcionamiento de su articulación </a:t>
            </a:r>
            <a:r>
              <a:rPr lang="es-MX" dirty="0" err="1" smtClean="0"/>
              <a:t>temporomandibular</a:t>
            </a:r>
            <a:r>
              <a:rPr lang="es-MX" dirty="0" smtClean="0"/>
              <a:t>, </a:t>
            </a:r>
            <a:r>
              <a:rPr lang="es-MX" dirty="0"/>
              <a:t>así como proteger sus estructuras </a:t>
            </a:r>
            <a:r>
              <a:rPr lang="es-MX" dirty="0" smtClean="0"/>
              <a:t>dentarias </a:t>
            </a:r>
            <a:r>
              <a:rPr lang="es-MX" dirty="0"/>
              <a:t>del efecto de los comportamientos nocivos.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Tratamiento Oclusal Reversible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74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Desprogramadores</a:t>
            </a:r>
            <a:endParaRPr lang="es-MX" dirty="0"/>
          </a:p>
          <a:p>
            <a:r>
              <a:rPr lang="es-MX" dirty="0"/>
              <a:t>F</a:t>
            </a:r>
            <a:r>
              <a:rPr lang="es-MX" dirty="0" smtClean="0"/>
              <a:t>érulas </a:t>
            </a:r>
          </a:p>
          <a:p>
            <a:r>
              <a:rPr lang="es-MX" dirty="0" smtClean="0"/>
              <a:t>Espaciadores</a:t>
            </a:r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 </a:t>
            </a:r>
            <a:endParaRPr lang="es-MX" dirty="0"/>
          </a:p>
        </p:txBody>
      </p:sp>
      <p:pic>
        <p:nvPicPr>
          <p:cNvPr id="2050" name="Picture 2" descr="Desprogramacion Mandibular ¿Sí o No? | Ferula de Desprogram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523545" cy="19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érulas oclusales - Noticias Odontoespa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63377"/>
            <a:ext cx="301353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r qué necesita separadores dentales - Ortodoncia - Dentistas Cerca de 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409231" cy="25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9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Son técnicas que </a:t>
            </a:r>
            <a:r>
              <a:rPr lang="es-MX" dirty="0"/>
              <a:t>una vez efectuada no se puede volver atrás.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Ejemplos de Tratamientos:</a:t>
            </a:r>
          </a:p>
          <a:p>
            <a:r>
              <a:rPr lang="es-MX" dirty="0" smtClean="0"/>
              <a:t>Tallado selectivo</a:t>
            </a:r>
          </a:p>
          <a:p>
            <a:r>
              <a:rPr lang="es-MX" dirty="0" smtClean="0"/>
              <a:t>Tratamiento Quirúrgico</a:t>
            </a:r>
          </a:p>
          <a:p>
            <a:r>
              <a:rPr lang="es-MX" dirty="0" smtClean="0"/>
              <a:t>Rehabilitación Oclusal: </a:t>
            </a:r>
            <a:r>
              <a:rPr lang="es-MX" dirty="0"/>
              <a:t>Se realiza cuando queremos aumentar la </a:t>
            </a:r>
            <a:r>
              <a:rPr lang="es-MX" dirty="0" smtClean="0"/>
              <a:t>Dimensión Vertical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Tratamiento Oclusal Irreversible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468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 el desgaste de los dientes, de esmalte de las vertientes de los dientes y molares para conseguir una oclusión estable. Menor pérdida de dimensión vertical. Se utiliza cuando tenemos pequeñas interferencias o </a:t>
            </a:r>
            <a:r>
              <a:rPr lang="es-MX" dirty="0" smtClean="0"/>
              <a:t>prematuridades que </a:t>
            </a:r>
            <a:r>
              <a:rPr lang="es-MX" dirty="0"/>
              <a:t>generan grandes alteraciones del aparato estomatognático.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Tallado Selectivo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510602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06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utilizado en </a:t>
            </a:r>
            <a:r>
              <a:rPr lang="es-MX" dirty="0"/>
              <a:t>graves anomalías </a:t>
            </a:r>
            <a:r>
              <a:rPr lang="es-MX" dirty="0" smtClean="0"/>
              <a:t>esqueléticas. A </a:t>
            </a:r>
            <a:r>
              <a:rPr lang="es-MX" dirty="0"/>
              <a:t>veces en combinación con los otros dos tratamientos.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Tratamiento Quirúrgico </a:t>
            </a:r>
            <a:endParaRPr lang="es-MX" dirty="0"/>
          </a:p>
        </p:txBody>
      </p:sp>
      <p:sp>
        <p:nvSpPr>
          <p:cNvPr id="4" name="AutoShape 2" descr="Ortodoncia quirúrgica y cirugía | Part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47522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28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 meta </a:t>
            </a:r>
            <a:r>
              <a:rPr lang="es-MX" dirty="0" smtClean="0"/>
              <a:t>del tratamiento </a:t>
            </a:r>
            <a:r>
              <a:rPr lang="es-MX" dirty="0"/>
              <a:t>de apoyo es prevenir o tratar lo antes posible los síntomas de una enfermedad, los efectos secundarios del tratamiento y los problemas psicológicos, sociales y espirituales relacionados con una enfermedad o su tratamiento. También se llama cuidado de alivio, cuidado paliativo y tratamiento de los síntomas.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Tratamiento de Apoyo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1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Clásicamente </a:t>
            </a:r>
            <a:r>
              <a:rPr lang="es-MX" dirty="0"/>
              <a:t>se describen 5 niveles de prevención:</a:t>
            </a:r>
          </a:p>
          <a:p>
            <a:r>
              <a:rPr lang="es-MX" dirty="0"/>
              <a:t>Primer nivel: Promoción de la salud. Es un nivel inespecífico. Comprende aquellas medidas destinadas a mejorar la salud de la población en general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/>
              <a:t>Segundo nivel: Protección específica. Son las dirigidas a prevenir una enfermedad en particular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/>
              <a:t>Tercer nivel: Diagnóstico y tratamiento precoz</a:t>
            </a:r>
            <a:r>
              <a:rPr lang="es-MX" dirty="0" smtClean="0"/>
              <a:t>.</a:t>
            </a:r>
            <a:endParaRPr lang="es-MX" dirty="0"/>
          </a:p>
          <a:p>
            <a:r>
              <a:rPr lang="es-MX" dirty="0"/>
              <a:t>Cuarto y quinto nivel: Su fin es limitar el grado de incapacidad producida por la enfermedad. Tratamiento </a:t>
            </a:r>
            <a:r>
              <a:rPr lang="es-MX" dirty="0" err="1"/>
              <a:t>ortodóncico</a:t>
            </a:r>
            <a:r>
              <a:rPr lang="es-MX" dirty="0"/>
              <a:t> y rehabilitad</a:t>
            </a:r>
          </a:p>
          <a:p>
            <a:endParaRPr lang="es-MX" dirty="0"/>
          </a:p>
        </p:txBody>
      </p:sp>
      <p:pic>
        <p:nvPicPr>
          <p:cNvPr id="4098" name="Picture 2" descr="Ortodoncia preventiva en niños: ventajas de un tratamiento temprano -  Axioma Estudi Den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84437"/>
            <a:ext cx="2592288" cy="172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57750"/>
            <a:ext cx="3145532" cy="157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18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primer paso para manejar el estrés es reconocer la presencia del estrés en su vida. Todo el mundo experimenta el estrés de manera diferente. Es posible que se enoje o esté irritable, que no pueda dormir o que sufra dolores de cabeza o malestar </a:t>
            </a:r>
            <a:r>
              <a:rPr lang="es-MX" dirty="0" smtClean="0"/>
              <a:t>estomacal.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Tratamiento del estrés emocional 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6"/>
            <a:ext cx="417646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416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456</Words>
  <Application>Microsoft Office PowerPoint</Application>
  <PresentationFormat>Presentación en pantalla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Papel</vt:lpstr>
      <vt:lpstr>Tratamientos </vt:lpstr>
      <vt:lpstr>Tratamiento Oclusal Reversible </vt:lpstr>
      <vt:lpstr>Ejemplos </vt:lpstr>
      <vt:lpstr>Tratamiento Oclusal Irreversible </vt:lpstr>
      <vt:lpstr>Tallado Selectivo</vt:lpstr>
      <vt:lpstr>Tratamiento Quirúrgico </vt:lpstr>
      <vt:lpstr>Tratamiento de Apoyo </vt:lpstr>
      <vt:lpstr>Presentación de PowerPoint</vt:lpstr>
      <vt:lpstr>Tratamiento del estrés emocional </vt:lpstr>
      <vt:lpstr>Presentación de PowerPoint</vt:lpstr>
      <vt:lpstr>Bibliografía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Tratamientos </dc:title>
  <dc:creator>Diana</dc:creator>
  <cp:lastModifiedBy>Diana</cp:lastModifiedBy>
  <cp:revision>7</cp:revision>
  <dcterms:created xsi:type="dcterms:W3CDTF">2021-08-12T00:15:34Z</dcterms:created>
  <dcterms:modified xsi:type="dcterms:W3CDTF">2021-08-20T16:43:52Z</dcterms:modified>
</cp:coreProperties>
</file>