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2" r:id="rId2"/>
    <p:sldId id="269" r:id="rId3"/>
    <p:sldId id="263" r:id="rId4"/>
    <p:sldId id="270" r:id="rId5"/>
    <p:sldId id="271" r:id="rId6"/>
    <p:sldId id="268" r:id="rId7"/>
    <p:sldId id="272" r:id="rId8"/>
  </p:sldIdLst>
  <p:sldSz cx="12192000" cy="6858000"/>
  <p:notesSz cx="6858000" cy="9144000"/>
  <p:defaultTextStyle>
    <a:defPPr rtl="0">
      <a:defRPr lang="es-MX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2865" autoAdjust="0"/>
  </p:normalViewPr>
  <p:slideViewPr>
    <p:cSldViewPr snapToGrid="0">
      <p:cViewPr varScale="1">
        <p:scale>
          <a:sx n="48" d="100"/>
          <a:sy n="48" d="100"/>
        </p:scale>
        <p:origin x="72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66"/>
    </p:cViewPr>
  </p:sorterViewPr>
  <p:notesViewPr>
    <p:cSldViewPr snapToGrid="0">
      <p:cViewPr varScale="1">
        <p:scale>
          <a:sx n="77" d="100"/>
          <a:sy n="77" d="100"/>
        </p:scale>
        <p:origin x="321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21-09-08T08:06:34.597" v="228" actId="790"/>
      <pc:docMkLst>
        <pc:docMk/>
      </pc:docMkLst>
      <pc:sldChg chg="modSp mod modNotes">
        <pc:chgData name="Fake Test User" userId="SID-0" providerId="Test" clId="FakeClientId" dt="2021-09-08T08:04:10.698" v="191" actId="790"/>
        <pc:sldMkLst>
          <pc:docMk/>
          <pc:sldMk cId="3289291677" sldId="257"/>
        </pc:sldMkLst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2" creationId="{00000000-0000-0000-0000-000000000000}"/>
          </ac:spMkLst>
        </pc:spChg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5.542" v="193" actId="790"/>
        <pc:sldMkLst>
          <pc:docMk/>
          <pc:sldMk cId="2772565043" sldId="258"/>
        </pc:sldMkLst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2" creationId="{00000000-0000-0000-0000-000000000000}"/>
          </ac:spMkLst>
        </pc:spChg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9.933" v="195" actId="790"/>
        <pc:sldMkLst>
          <pc:docMk/>
          <pc:sldMk cId="3369225394" sldId="259"/>
        </pc:sldMkLst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2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3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4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8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21-09-08T08:04:24.105" v="197" actId="790"/>
        <pc:sldMkLst>
          <pc:docMk/>
          <pc:sldMk cId="1575721539" sldId="260"/>
        </pc:sldMkLst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2" creationId="{00000000-0000-0000-0000-000000000000}"/>
          </ac:spMkLst>
        </pc:spChg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28.464" v="199" actId="790"/>
        <pc:sldMkLst>
          <pc:docMk/>
          <pc:sldMk cId="1003012626" sldId="261"/>
        </pc:sldMkLst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2" creationId="{00000000-0000-0000-0000-000000000000}"/>
          </ac:spMkLst>
        </pc:spChg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2.620" v="201" actId="790"/>
        <pc:sldMkLst>
          <pc:docMk/>
          <pc:sldMk cId="3263914164" sldId="262"/>
        </pc:sldMkLst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2" creationId="{00000000-0000-0000-0000-000000000000}"/>
          </ac:spMkLst>
        </pc:spChg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6.666" v="203" actId="790"/>
        <pc:sldMkLst>
          <pc:docMk/>
          <pc:sldMk cId="1396708006" sldId="263"/>
        </pc:sldMkLst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2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3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4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5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6:16.707" v="220" actId="790"/>
        <pc:sldMkLst>
          <pc:docMk/>
          <pc:sldMk cId="1219691540" sldId="264"/>
        </pc:sldMkLst>
      </pc:sldChg>
      <pc:sldChg chg="modSp mod modNotes">
        <pc:chgData name="Fake Test User" userId="SID-0" providerId="Test" clId="FakeClientId" dt="2021-09-08T08:06:04.160" v="214" actId="790"/>
        <pc:sldMkLst>
          <pc:docMk/>
          <pc:sldMk cId="4080344515" sldId="265"/>
        </pc:sldMkLst>
        <pc:spChg chg="mod">
          <ac:chgData name="Fake Test User" userId="SID-0" providerId="Test" clId="FakeClientId" dt="2021-09-08T07:29:50.784" v="27" actId="790"/>
          <ac:spMkLst>
            <pc:docMk/>
            <pc:sldMk cId="4080344515" sldId="265"/>
            <ac:spMk id="2" creationId="{00000000-0000-0000-0000-000000000000}"/>
          </ac:spMkLst>
        </pc:spChg>
        <pc:graphicFrameChg chg="modGraphic">
          <ac:chgData name="Fake Test User" userId="SID-0" providerId="Test" clId="FakeClientId" dt="2021-09-08T07:30:00.560" v="29" actId="790"/>
          <ac:graphicFrameMkLst>
            <pc:docMk/>
            <pc:sldMk cId="4080344515" sldId="265"/>
            <ac:graphicFrameMk id="4" creationId="{00000000-0000-0000-0000-000000000000}"/>
          </ac:graphicFrameMkLst>
        </pc:graphicFrameChg>
      </pc:sldChg>
      <pc:sldChg chg="modSp mod modNotes">
        <pc:chgData name="Fake Test User" userId="SID-0" providerId="Test" clId="FakeClientId" dt="2021-09-08T08:05:51.613" v="208" actId="790"/>
        <pc:sldMkLst>
          <pc:docMk/>
          <pc:sldMk cId="3710835971" sldId="266"/>
        </pc:sldMkLst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2" creationId="{00000000-0000-0000-0000-000000000000}"/>
          </ac:spMkLst>
        </pc:spChg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5:55.769" v="210" actId="790"/>
        <pc:sldMkLst>
          <pc:docMk/>
          <pc:sldMk cId="2298825228" sldId="267"/>
        </pc:sldMkLst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2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6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7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8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9" creationId="{00000000-0000-0000-0000-000000000000}"/>
          </ac:spMkLst>
        </pc:spChg>
      </pc:sldChg>
      <pc:sldChg chg="modNotes">
        <pc:chgData name="Fake Test User" userId="SID-0" providerId="Test" clId="FakeClientId" dt="2021-09-08T08:04:41.518" v="205" actId="790"/>
        <pc:sldMkLst>
          <pc:docMk/>
          <pc:sldMk cId="3195037894" sldId="268"/>
        </pc:sldMkLst>
      </pc:sldChg>
      <pc:sldChg chg="modNotes">
        <pc:chgData name="Fake Test User" userId="SID-0" providerId="Test" clId="FakeClientId" dt="2021-09-08T08:06:21.113" v="222" actId="790"/>
        <pc:sldMkLst>
          <pc:docMk/>
          <pc:sldMk cId="3804310909" sldId="269"/>
        </pc:sldMkLst>
      </pc:sldChg>
      <pc:sldChg chg="modSp mod modNotes">
        <pc:chgData name="Fake Test User" userId="SID-0" providerId="Test" clId="FakeClientId" dt="2021-09-08T08:06:08.191" v="216" actId="790"/>
        <pc:sldMkLst>
          <pc:docMk/>
          <pc:sldMk cId="2062253349" sldId="270"/>
        </pc:sldMkLst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2" creationId="{00000000-0000-0000-0000-000000000000}"/>
          </ac:spMkLst>
        </pc:spChg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12.316" v="218" actId="790"/>
        <pc:sldMkLst>
          <pc:docMk/>
          <pc:sldMk cId="1672275006" sldId="271"/>
        </pc:sldMkLst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2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3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4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5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5:44.113" v="206" actId="790"/>
        <pc:sldMkLst>
          <pc:docMk/>
          <pc:sldMk cId="370758679" sldId="272"/>
        </pc:sldMkLst>
      </pc:sldChg>
      <pc:sldChg chg="modNotes">
        <pc:chgData name="Fake Test User" userId="SID-0" providerId="Test" clId="FakeClientId" dt="2021-09-08T08:06:00.097" v="212" actId="790"/>
        <pc:sldMkLst>
          <pc:docMk/>
          <pc:sldMk cId="2229419462" sldId="273"/>
        </pc:sldMkLst>
      </pc:sldChg>
      <pc:sldChg chg="modSp mod modNotes">
        <pc:chgData name="Fake Test User" userId="SID-0" providerId="Test" clId="FakeClientId" dt="2021-09-08T08:06:25.863" v="224" actId="790"/>
        <pc:sldMkLst>
          <pc:docMk/>
          <pc:sldMk cId="3589653851" sldId="274"/>
        </pc:sldMkLst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2" creationId="{00000000-0000-0000-0000-000000000000}"/>
          </ac:spMkLst>
        </pc:spChg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0.316" v="226" actId="790"/>
        <pc:sldMkLst>
          <pc:docMk/>
          <pc:sldMk cId="165521436" sldId="275"/>
        </pc:sldMkLst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2" creationId="{00000000-0000-0000-0000-000000000000}"/>
          </ac:spMkLst>
        </pc:spChg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4.597" v="228" actId="790"/>
        <pc:sldMkLst>
          <pc:docMk/>
          <pc:sldMk cId="303205020" sldId="276"/>
        </pc:sldMkLst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2" creationId="{00000000-0000-0000-0000-000000000000}"/>
          </ac:spMkLst>
        </pc:spChg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9-08T07:39:30.445" v="77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6:34.868" v="45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39.271" v="47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3.695" v="49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7.903" v="51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2.481" v="53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7.035" v="55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05.783" v="57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1.039" v="59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5.599" v="61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6.060" v="75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30.445" v="77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0.010" v="63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4.612" v="65" actId="790"/>
          <pc:sldLayoutMkLst>
            <pc:docMk/>
            <pc:sldMasterMk cId="0" sldId="2147483648"/>
            <pc:sldLayoutMk cId="0" sldId="2147483661"/>
          </pc:sldLayoutMkLst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2.571" v="69" actId="790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07.992" v="67" actId="790"/>
          <pc:sldLayoutMkLst>
            <pc:docMk/>
            <pc:sldMasterMk cId="0" sldId="2147483648"/>
            <pc:sldLayoutMk cId="0" sldId="2147483666"/>
          </pc:sldLayoutMkLst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6.759" v="71" actId="790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1.332" v="73" actId="790"/>
          <pc:sldLayoutMkLst>
            <pc:docMk/>
            <pc:sldMasterMk cId="0" sldId="2147483648"/>
            <pc:sldLayoutMk cId="0" sldId="2147483668"/>
          </pc:sldLayoutMkLst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0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43:20.886" v="112" actId="790"/>
        <pc:sldMasterMkLst>
          <pc:docMk/>
          <pc:sldMasterMk cId="137628676" sldId="2147483669"/>
        </pc:sldMasterMkLst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2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3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4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5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9:53.110" v="81" actId="790"/>
          <pc:sldLayoutMkLst>
            <pc:docMk/>
            <pc:sldMasterMk cId="137628676" sldId="2147483669"/>
            <pc:sldLayoutMk cId="3337840982" sldId="2147483670"/>
          </pc:sldLayoutMkLst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1:59.777" v="83" actId="790"/>
          <pc:sldLayoutMkLst>
            <pc:docMk/>
            <pc:sldMasterMk cId="137628676" sldId="2147483669"/>
            <pc:sldLayoutMk cId="2147399127" sldId="2147483671"/>
          </pc:sldLayoutMkLst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07.322" v="85" actId="790"/>
          <pc:sldLayoutMkLst>
            <pc:docMk/>
            <pc:sldMasterMk cId="137628676" sldId="2147483669"/>
            <pc:sldLayoutMk cId="3553910038" sldId="2147483672"/>
          </pc:sldLayoutMkLst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1.547" v="87" actId="790"/>
          <pc:sldLayoutMkLst>
            <pc:docMk/>
            <pc:sldMasterMk cId="137628676" sldId="2147483669"/>
            <pc:sldLayoutMk cId="355227764" sldId="2147483673"/>
          </pc:sldLayoutMkLst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5.870" v="89" actId="790"/>
          <pc:sldLayoutMkLst>
            <pc:docMk/>
            <pc:sldMasterMk cId="137628676" sldId="2147483669"/>
            <pc:sldLayoutMk cId="1572232866" sldId="2147483674"/>
          </pc:sldLayoutMkLst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0.298" v="91" actId="790"/>
          <pc:sldLayoutMkLst>
            <pc:docMk/>
            <pc:sldMasterMk cId="137628676" sldId="2147483669"/>
            <pc:sldLayoutMk cId="2461956066" sldId="2147483675"/>
          </pc:sldLayoutMkLst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4.811" v="93" actId="790"/>
          <pc:sldLayoutMkLst>
            <pc:docMk/>
            <pc:sldMasterMk cId="137628676" sldId="2147483669"/>
            <pc:sldLayoutMk cId="1054314730" sldId="2147483676"/>
          </pc:sldLayoutMkLst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9.067" v="95" actId="790"/>
          <pc:sldLayoutMkLst>
            <pc:docMk/>
            <pc:sldMasterMk cId="137628676" sldId="2147483669"/>
            <pc:sldLayoutMk cId="1141840566" sldId="2147483677"/>
          </pc:sldLayoutMkLst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32.182" v="96" actId="790"/>
          <pc:sldLayoutMkLst>
            <pc:docMk/>
            <pc:sldMasterMk cId="137628676" sldId="2147483669"/>
            <pc:sldLayoutMk cId="3295701611" sldId="2147483678"/>
          </pc:sldLayoutMkLst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1.304" v="98" actId="790"/>
          <pc:sldLayoutMkLst>
            <pc:docMk/>
            <pc:sldMasterMk cId="137628676" sldId="2147483669"/>
            <pc:sldLayoutMk cId="4064239406" sldId="2147483679"/>
          </pc:sldLayoutMkLst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6.073" v="100" actId="790"/>
          <pc:sldLayoutMkLst>
            <pc:docMk/>
            <pc:sldMasterMk cId="137628676" sldId="2147483669"/>
            <pc:sldLayoutMk cId="2538369498" sldId="2147483680"/>
          </pc:sldLayoutMkLst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0.545" v="102" actId="790"/>
          <pc:sldLayoutMkLst>
            <pc:docMk/>
            <pc:sldMasterMk cId="137628676" sldId="2147483669"/>
            <pc:sldLayoutMk cId="3459956697" sldId="2147483681"/>
          </pc:sldLayoutMkLst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5.044" v="104" actId="790"/>
          <pc:sldLayoutMkLst>
            <pc:docMk/>
            <pc:sldMasterMk cId="137628676" sldId="2147483669"/>
            <pc:sldLayoutMk cId="4287304024" sldId="2147483682"/>
          </pc:sldLayoutMkLst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07.083" v="106" actId="790"/>
          <pc:sldLayoutMkLst>
            <pc:docMk/>
            <pc:sldMasterMk cId="137628676" sldId="2147483669"/>
            <pc:sldLayoutMk cId="1623368703" sldId="2147483683"/>
          </pc:sldLayoutMkLst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1.898" v="108" actId="790"/>
          <pc:sldLayoutMkLst>
            <pc:docMk/>
            <pc:sldMasterMk cId="137628676" sldId="2147483669"/>
            <pc:sldLayoutMk cId="296081241" sldId="2147483684"/>
          </pc:sldLayoutMkLst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6.142" v="110" actId="790"/>
          <pc:sldLayoutMkLst>
            <pc:docMk/>
            <pc:sldMasterMk cId="137628676" sldId="2147483669"/>
            <pc:sldLayoutMk cId="709847897" sldId="2147483685"/>
          </pc:sldLayoutMkLst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20.886" v="112" actId="790"/>
          <pc:sldLayoutMkLst>
            <pc:docMk/>
            <pc:sldMasterMk cId="137628676" sldId="2147483669"/>
            <pc:sldLayoutMk cId="2779959160" sldId="2147483686"/>
          </pc:sldLayoutMkLst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53:03.604" v="148" actId="790"/>
        <pc:sldMasterMkLst>
          <pc:docMk/>
          <pc:sldMasterMk cId="3475826612" sldId="2147483705"/>
        </pc:sldMasterMkLst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2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3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4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5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47:15.892" v="116" actId="790"/>
          <pc:sldLayoutMkLst>
            <pc:docMk/>
            <pc:sldMasterMk cId="3475826612" sldId="2147483705"/>
            <pc:sldLayoutMk cId="4140685941" sldId="2147483706"/>
          </pc:sldLayoutMkLst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0.218" v="118" actId="790"/>
          <pc:sldLayoutMkLst>
            <pc:docMk/>
            <pc:sldMasterMk cId="3475826612" sldId="2147483705"/>
            <pc:sldLayoutMk cId="847468478" sldId="2147483707"/>
          </pc:sldLayoutMkLst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4.468" v="120" actId="790"/>
          <pc:sldLayoutMkLst>
            <pc:docMk/>
            <pc:sldMasterMk cId="3475826612" sldId="2147483705"/>
            <pc:sldLayoutMk cId="2507432571" sldId="2147483708"/>
          </pc:sldLayoutMkLst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9.202" v="122" actId="790"/>
          <pc:sldLayoutMkLst>
            <pc:docMk/>
            <pc:sldMasterMk cId="3475826612" sldId="2147483705"/>
            <pc:sldLayoutMk cId="1310507564" sldId="2147483709"/>
          </pc:sldLayoutMkLst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37.488" v="124" actId="790"/>
          <pc:sldLayoutMkLst>
            <pc:docMk/>
            <pc:sldMasterMk cId="3475826612" sldId="2147483705"/>
            <pc:sldLayoutMk cId="2209358353" sldId="2147483710"/>
          </pc:sldLayoutMkLst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53.785" v="126" actId="790"/>
          <pc:sldLayoutMkLst>
            <pc:docMk/>
            <pc:sldMasterMk cId="3475826612" sldId="2147483705"/>
            <pc:sldLayoutMk cId="3727058298" sldId="2147483711"/>
          </pc:sldLayoutMkLst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0.410" v="128" actId="790"/>
          <pc:sldLayoutMkLst>
            <pc:docMk/>
            <pc:sldMasterMk cId="3475826612" sldId="2147483705"/>
            <pc:sldLayoutMk cId="1891131164" sldId="2147483712"/>
          </pc:sldLayoutMkLst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5.707" v="130" actId="790"/>
          <pc:sldLayoutMkLst>
            <pc:docMk/>
            <pc:sldMasterMk cId="3475826612" sldId="2147483705"/>
            <pc:sldLayoutMk cId="2926324534" sldId="2147483713"/>
          </pc:sldLayoutMkLst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10.238" v="132" actId="790"/>
          <pc:sldLayoutMkLst>
            <pc:docMk/>
            <pc:sldMasterMk cId="3475826612" sldId="2147483705"/>
            <pc:sldLayoutMk cId="221218675" sldId="2147483714"/>
          </pc:sldLayoutMkLst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48.539" v="134" actId="790"/>
          <pc:sldLayoutMkLst>
            <pc:docMk/>
            <pc:sldMasterMk cId="3475826612" sldId="2147483705"/>
            <pc:sldLayoutMk cId="2890165182" sldId="2147483715"/>
          </pc:sldLayoutMkLst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53.305" v="136" actId="790"/>
          <pc:sldLayoutMkLst>
            <pc:docMk/>
            <pc:sldMasterMk cId="3475826612" sldId="2147483705"/>
            <pc:sldLayoutMk cId="4131110589" sldId="2147483716"/>
          </pc:sldLayoutMkLst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01.079" v="138" actId="790"/>
          <pc:sldLayoutMkLst>
            <pc:docMk/>
            <pc:sldMasterMk cId="3475826612" sldId="2147483705"/>
            <pc:sldLayoutMk cId="1373428286" sldId="2147483717"/>
          </pc:sldLayoutMkLst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45.870" v="140" actId="790"/>
          <pc:sldLayoutMkLst>
            <pc:docMk/>
            <pc:sldMasterMk cId="3475826612" sldId="2147483705"/>
            <pc:sldLayoutMk cId="2218869794" sldId="2147483718"/>
          </pc:sldLayoutMkLst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0.682" v="142" actId="790"/>
          <pc:sldLayoutMkLst>
            <pc:docMk/>
            <pc:sldMasterMk cId="3475826612" sldId="2147483705"/>
            <pc:sldLayoutMk cId="2122087897" sldId="2147483719"/>
          </pc:sldLayoutMkLst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4.932" v="144" actId="790"/>
          <pc:sldLayoutMkLst>
            <pc:docMk/>
            <pc:sldMasterMk cId="3475826612" sldId="2147483705"/>
            <pc:sldLayoutMk cId="2124628002" sldId="2147483720"/>
          </pc:sldLayoutMkLst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9.307" v="146" actId="790"/>
          <pc:sldLayoutMkLst>
            <pc:docMk/>
            <pc:sldMasterMk cId="3475826612" sldId="2147483705"/>
            <pc:sldLayoutMk cId="831590654" sldId="2147483721"/>
          </pc:sldLayoutMkLst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03.604" v="148" actId="790"/>
          <pc:sldLayoutMkLst>
            <pc:docMk/>
            <pc:sldMasterMk cId="3475826612" sldId="2147483705"/>
            <pc:sldLayoutMk cId="3809886901" sldId="2147483722"/>
          </pc:sldLayoutMkLst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8:01:39.039" v="185" actId="790"/>
        <pc:sldMasterMkLst>
          <pc:docMk/>
          <pc:sldMasterMk cId="526897659" sldId="2147483723"/>
        </pc:sldMasterMkLst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2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3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4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5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53:26.027" v="152" actId="790"/>
          <pc:sldLayoutMkLst>
            <pc:docMk/>
            <pc:sldMasterMk cId="526897659" sldId="2147483723"/>
            <pc:sldLayoutMk cId="3588423571" sldId="2147483724"/>
          </pc:sldLayoutMkLst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34.404" v="154" actId="790"/>
          <pc:sldLayoutMkLst>
            <pc:docMk/>
            <pc:sldMasterMk cId="526897659" sldId="2147483723"/>
            <pc:sldLayoutMk cId="1057999558" sldId="2147483725"/>
          </pc:sldLayoutMkLst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3.183" v="156" actId="790"/>
          <pc:sldLayoutMkLst>
            <pc:docMk/>
            <pc:sldMasterMk cId="526897659" sldId="2147483723"/>
            <pc:sldLayoutMk cId="251986355" sldId="2147483726"/>
          </pc:sldLayoutMkLst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8.455" v="158" actId="790"/>
          <pc:sldLayoutMkLst>
            <pc:docMk/>
            <pc:sldMasterMk cId="526897659" sldId="2147483723"/>
            <pc:sldLayoutMk cId="400391073" sldId="2147483727"/>
          </pc:sldLayoutMkLst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3.061" v="160" actId="790"/>
          <pc:sldLayoutMkLst>
            <pc:docMk/>
            <pc:sldMasterMk cId="526897659" sldId="2147483723"/>
            <pc:sldLayoutMk cId="412925458" sldId="2147483728"/>
          </pc:sldLayoutMkLst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7.708" v="162" actId="790"/>
          <pc:sldLayoutMkLst>
            <pc:docMk/>
            <pc:sldMasterMk cId="526897659" sldId="2147483723"/>
            <pc:sldLayoutMk cId="2801469155" sldId="2147483729"/>
          </pc:sldLayoutMkLst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2.132" v="164" actId="790"/>
          <pc:sldLayoutMkLst>
            <pc:docMk/>
            <pc:sldMasterMk cId="526897659" sldId="2147483723"/>
            <pc:sldLayoutMk cId="3005378833" sldId="2147483730"/>
          </pc:sldLayoutMkLst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6.417" v="166" actId="790"/>
          <pc:sldLayoutMkLst>
            <pc:docMk/>
            <pc:sldMasterMk cId="526897659" sldId="2147483723"/>
            <pc:sldLayoutMk cId="3933333917" sldId="2147483731"/>
          </pc:sldLayoutMkLst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3.579" v="168" actId="790"/>
          <pc:sldLayoutMkLst>
            <pc:docMk/>
            <pc:sldMasterMk cId="526897659" sldId="2147483723"/>
            <pc:sldLayoutMk cId="2612067480" sldId="2147483732"/>
          </pc:sldLayoutMkLst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8.147" v="170" actId="790"/>
          <pc:sldLayoutMkLst>
            <pc:docMk/>
            <pc:sldMasterMk cId="526897659" sldId="2147483723"/>
            <pc:sldLayoutMk cId="3480607522" sldId="2147483733"/>
          </pc:sldLayoutMkLst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3.312" v="172" actId="790"/>
          <pc:sldLayoutMkLst>
            <pc:docMk/>
            <pc:sldMasterMk cId="526897659" sldId="2147483723"/>
            <pc:sldLayoutMk cId="1874527180" sldId="2147483734"/>
          </pc:sldLayoutMkLst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8.004" v="174" actId="790"/>
          <pc:sldLayoutMkLst>
            <pc:docMk/>
            <pc:sldMasterMk cId="526897659" sldId="2147483723"/>
            <pc:sldLayoutMk cId="1897023079" sldId="2147483735"/>
          </pc:sldLayoutMkLst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2.696" v="176" actId="790"/>
          <pc:sldLayoutMkLst>
            <pc:docMk/>
            <pc:sldMasterMk cId="526897659" sldId="2147483723"/>
            <pc:sldLayoutMk cId="1368646319" sldId="2147483736"/>
          </pc:sldLayoutMkLst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7.043" v="178" actId="790"/>
          <pc:sldLayoutMkLst>
            <pc:docMk/>
            <pc:sldMasterMk cId="526897659" sldId="2147483723"/>
            <pc:sldLayoutMk cId="143517822" sldId="2147483737"/>
          </pc:sldLayoutMkLst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47.470" v="180" actId="790"/>
          <pc:sldLayoutMkLst>
            <pc:docMk/>
            <pc:sldMasterMk cId="526897659" sldId="2147483723"/>
            <pc:sldLayoutMk cId="3591729612" sldId="2147483738"/>
          </pc:sldLayoutMkLst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52.173" v="182" actId="790"/>
          <pc:sldLayoutMkLst>
            <pc:docMk/>
            <pc:sldMasterMk cId="526897659" sldId="2147483723"/>
            <pc:sldLayoutMk cId="2649903713" sldId="2147483739"/>
          </pc:sldLayoutMkLst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8:01:39.039" v="185" actId="790"/>
          <pc:sldLayoutMkLst>
            <pc:docMk/>
            <pc:sldMasterMk cId="526897659" sldId="2147483723"/>
            <pc:sldLayoutMk cId="2344545944" sldId="2147483740"/>
          </pc:sldLayoutMkLst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6" creationId="{00000000-0000-0000-0000-000000000000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C4567B-3396-435D-8BEE-3D7077999EB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CB502FD5-9389-4DA3-8C77-2DD6AE62319F}">
      <dgm:prSet phldrT="[Texto]"/>
      <dgm:spPr/>
      <dgm:t>
        <a:bodyPr/>
        <a:lstStyle/>
        <a:p>
          <a:r>
            <a:rPr lang="es-MX" dirty="0" smtClean="0"/>
            <a:t>Escuelas Contemporáneas</a:t>
          </a:r>
          <a:endParaRPr lang="es-MX" dirty="0"/>
        </a:p>
      </dgm:t>
    </dgm:pt>
    <dgm:pt modelId="{72B583FF-DF49-4747-8994-6E4105BBC429}" type="parTrans" cxnId="{CBAB14A6-3B50-4269-AF3B-C54B519B3C93}">
      <dgm:prSet/>
      <dgm:spPr/>
      <dgm:t>
        <a:bodyPr/>
        <a:lstStyle/>
        <a:p>
          <a:endParaRPr lang="es-MX"/>
        </a:p>
      </dgm:t>
    </dgm:pt>
    <dgm:pt modelId="{B0C9A711-B17F-4FB8-8BAF-05DBA6C2D898}" type="sibTrans" cxnId="{CBAB14A6-3B50-4269-AF3B-C54B519B3C93}">
      <dgm:prSet/>
      <dgm:spPr/>
      <dgm:t>
        <a:bodyPr/>
        <a:lstStyle/>
        <a:p>
          <a:endParaRPr lang="es-MX"/>
        </a:p>
      </dgm:t>
    </dgm:pt>
    <dgm:pt modelId="{AAF2F846-B8AB-4B9D-9137-CD2F111E4A56}">
      <dgm:prSet phldrT="[Texto]"/>
      <dgm:spPr/>
      <dgm:t>
        <a:bodyPr/>
        <a:lstStyle/>
        <a:p>
          <a:r>
            <a:rPr lang="es-MX" dirty="0" smtClean="0"/>
            <a:t>Principales exponentes </a:t>
          </a:r>
          <a:endParaRPr lang="es-MX" dirty="0"/>
        </a:p>
      </dgm:t>
    </dgm:pt>
    <dgm:pt modelId="{CFEC2492-DFC7-4665-947F-B6833F896E24}" type="parTrans" cxnId="{B7105A39-43B5-41E0-9505-537FCE74AA3D}">
      <dgm:prSet/>
      <dgm:spPr/>
      <dgm:t>
        <a:bodyPr/>
        <a:lstStyle/>
        <a:p>
          <a:endParaRPr lang="es-MX"/>
        </a:p>
      </dgm:t>
    </dgm:pt>
    <dgm:pt modelId="{54B68522-3350-4E86-9CA5-C1EE5752A27A}" type="sibTrans" cxnId="{B7105A39-43B5-41E0-9505-537FCE74AA3D}">
      <dgm:prSet/>
      <dgm:spPr/>
      <dgm:t>
        <a:bodyPr/>
        <a:lstStyle/>
        <a:p>
          <a:endParaRPr lang="es-MX"/>
        </a:p>
      </dgm:t>
    </dgm:pt>
    <dgm:pt modelId="{1D973165-8982-4720-A3E9-176880E984FE}">
      <dgm:prSet phldrT="[Texto]"/>
      <dgm:spPr/>
      <dgm:t>
        <a:bodyPr/>
        <a:lstStyle/>
        <a:p>
          <a:r>
            <a:rPr lang="es-MX" dirty="0" smtClean="0"/>
            <a:t>Max Weber </a:t>
          </a:r>
          <a:endParaRPr lang="es-MX" dirty="0"/>
        </a:p>
      </dgm:t>
    </dgm:pt>
    <dgm:pt modelId="{F5BE0E59-B480-4C64-A427-15C007CEF00C}" type="parTrans" cxnId="{5550A86F-662A-4F62-BF91-8290D59C22DD}">
      <dgm:prSet/>
      <dgm:spPr/>
      <dgm:t>
        <a:bodyPr/>
        <a:lstStyle/>
        <a:p>
          <a:endParaRPr lang="es-MX"/>
        </a:p>
      </dgm:t>
    </dgm:pt>
    <dgm:pt modelId="{2904E745-6F18-41F0-B80F-9F3ADA00B987}" type="sibTrans" cxnId="{5550A86F-662A-4F62-BF91-8290D59C22DD}">
      <dgm:prSet/>
      <dgm:spPr/>
      <dgm:t>
        <a:bodyPr/>
        <a:lstStyle/>
        <a:p>
          <a:endParaRPr lang="es-MX"/>
        </a:p>
      </dgm:t>
    </dgm:pt>
    <dgm:pt modelId="{CCAACAAF-10DD-4380-AB56-19C8662C56DD}">
      <dgm:prSet phldrT="[Texto]"/>
      <dgm:spPr/>
      <dgm:t>
        <a:bodyPr/>
        <a:lstStyle/>
        <a:p>
          <a:r>
            <a:rPr lang="es-MX" dirty="0" smtClean="0"/>
            <a:t>James Money</a:t>
          </a:r>
          <a:endParaRPr lang="es-MX" dirty="0"/>
        </a:p>
      </dgm:t>
    </dgm:pt>
    <dgm:pt modelId="{1A74DABC-9C81-48A0-AFA5-5AC206AA11A8}" type="parTrans" cxnId="{5B6F9098-722A-4C48-8984-560F3AB16962}">
      <dgm:prSet/>
      <dgm:spPr/>
      <dgm:t>
        <a:bodyPr/>
        <a:lstStyle/>
        <a:p>
          <a:endParaRPr lang="es-MX"/>
        </a:p>
      </dgm:t>
    </dgm:pt>
    <dgm:pt modelId="{0415D7AB-4FF7-4EB5-B117-19B7E01FC00D}" type="sibTrans" cxnId="{5B6F9098-722A-4C48-8984-560F3AB16962}">
      <dgm:prSet/>
      <dgm:spPr/>
      <dgm:t>
        <a:bodyPr/>
        <a:lstStyle/>
        <a:p>
          <a:endParaRPr lang="es-MX"/>
        </a:p>
      </dgm:t>
    </dgm:pt>
    <dgm:pt modelId="{DAA334AF-C6A1-45B2-BD5B-217369E63089}">
      <dgm:prSet phldrT="[Texto]"/>
      <dgm:spPr/>
      <dgm:t>
        <a:bodyPr/>
        <a:lstStyle/>
        <a:p>
          <a:r>
            <a:rPr lang="es-MX" dirty="0" smtClean="0"/>
            <a:t>Características </a:t>
          </a:r>
          <a:endParaRPr lang="es-MX" dirty="0"/>
        </a:p>
      </dgm:t>
    </dgm:pt>
    <dgm:pt modelId="{443FD03E-221A-40E2-A8BF-F70D277A64B8}" type="parTrans" cxnId="{2DF45F5C-909B-4C9D-BE83-BF1311E812DA}">
      <dgm:prSet/>
      <dgm:spPr/>
      <dgm:t>
        <a:bodyPr/>
        <a:lstStyle/>
        <a:p>
          <a:endParaRPr lang="es-MX"/>
        </a:p>
      </dgm:t>
    </dgm:pt>
    <dgm:pt modelId="{AF3079FD-FC4E-469A-BAA3-A0095AC8F600}" type="sibTrans" cxnId="{2DF45F5C-909B-4C9D-BE83-BF1311E812DA}">
      <dgm:prSet/>
      <dgm:spPr/>
      <dgm:t>
        <a:bodyPr/>
        <a:lstStyle/>
        <a:p>
          <a:endParaRPr lang="es-MX"/>
        </a:p>
      </dgm:t>
    </dgm:pt>
    <dgm:pt modelId="{5DC62AC3-CFA4-4D71-8CB6-209E09C49EA7}">
      <dgm:prSet phldrT="[Texto]"/>
      <dgm:spPr/>
      <dgm:t>
        <a:bodyPr/>
        <a:lstStyle/>
        <a:p>
          <a:r>
            <a:rPr lang="es-MX" dirty="0" smtClean="0"/>
            <a:t>Énfasis en la estructura</a:t>
          </a:r>
          <a:endParaRPr lang="es-MX" dirty="0"/>
        </a:p>
      </dgm:t>
    </dgm:pt>
    <dgm:pt modelId="{3F1984F4-AF87-4E8E-8F09-207EC19958DE}" type="parTrans" cxnId="{208F5E3F-98BF-49A1-953C-A5D404A63C47}">
      <dgm:prSet/>
      <dgm:spPr/>
      <dgm:t>
        <a:bodyPr/>
        <a:lstStyle/>
        <a:p>
          <a:endParaRPr lang="es-MX"/>
        </a:p>
      </dgm:t>
    </dgm:pt>
    <dgm:pt modelId="{FDE50284-F8F7-4A9D-B54E-CF1D23492831}" type="sibTrans" cxnId="{208F5E3F-98BF-49A1-953C-A5D404A63C47}">
      <dgm:prSet/>
      <dgm:spPr/>
      <dgm:t>
        <a:bodyPr/>
        <a:lstStyle/>
        <a:p>
          <a:endParaRPr lang="es-MX"/>
        </a:p>
      </dgm:t>
    </dgm:pt>
    <dgm:pt modelId="{51D22100-9B77-4A24-BE60-9B40420E20D5}">
      <dgm:prSet/>
      <dgm:spPr/>
      <dgm:t>
        <a:bodyPr/>
        <a:lstStyle/>
        <a:p>
          <a:r>
            <a:rPr lang="es-MX" dirty="0" smtClean="0"/>
            <a:t>Reglamentación de su funcionamiento</a:t>
          </a:r>
          <a:endParaRPr lang="es-MX" dirty="0"/>
        </a:p>
      </dgm:t>
    </dgm:pt>
    <dgm:pt modelId="{025C004D-8284-429F-B630-357BCEA019F4}" type="parTrans" cxnId="{CF26ED9B-F8D5-40B3-957F-806D80BD0DF1}">
      <dgm:prSet/>
      <dgm:spPr/>
      <dgm:t>
        <a:bodyPr/>
        <a:lstStyle/>
        <a:p>
          <a:endParaRPr lang="es-MX"/>
        </a:p>
      </dgm:t>
    </dgm:pt>
    <dgm:pt modelId="{B7BFFD89-2D21-4FD9-997D-471F1B64A4B4}" type="sibTrans" cxnId="{CF26ED9B-F8D5-40B3-957F-806D80BD0DF1}">
      <dgm:prSet/>
      <dgm:spPr/>
      <dgm:t>
        <a:bodyPr/>
        <a:lstStyle/>
        <a:p>
          <a:endParaRPr lang="es-MX"/>
        </a:p>
      </dgm:t>
    </dgm:pt>
    <dgm:pt modelId="{F79453A1-5FA7-4826-B5D5-FEE5C194D711}">
      <dgm:prSet/>
      <dgm:spPr/>
      <dgm:t>
        <a:bodyPr/>
        <a:lstStyle/>
        <a:p>
          <a:r>
            <a:rPr lang="es-MX" dirty="0" smtClean="0"/>
            <a:t>Planteó </a:t>
          </a:r>
          <a:r>
            <a:rPr lang="es-MX" dirty="0" smtClean="0"/>
            <a:t>la teoría de la Burocracia  </a:t>
          </a:r>
          <a:endParaRPr lang="es-MX" dirty="0"/>
        </a:p>
      </dgm:t>
    </dgm:pt>
    <dgm:pt modelId="{569069D3-8F6F-4584-81C1-B7983214D1B3}" type="parTrans" cxnId="{618FD489-13A7-4C73-8CFE-4718354D709E}">
      <dgm:prSet/>
      <dgm:spPr/>
      <dgm:t>
        <a:bodyPr/>
        <a:lstStyle/>
        <a:p>
          <a:endParaRPr lang="es-MX"/>
        </a:p>
      </dgm:t>
    </dgm:pt>
    <dgm:pt modelId="{23CA8CF9-5501-4971-B0DD-FAC3AA7D7963}" type="sibTrans" cxnId="{618FD489-13A7-4C73-8CFE-4718354D709E}">
      <dgm:prSet/>
      <dgm:spPr/>
      <dgm:t>
        <a:bodyPr/>
        <a:lstStyle/>
        <a:p>
          <a:endParaRPr lang="es-MX"/>
        </a:p>
      </dgm:t>
    </dgm:pt>
    <dgm:pt modelId="{E68E652D-5527-40C8-B82A-49BDD69EAA18}">
      <dgm:prSet/>
      <dgm:spPr/>
      <dgm:t>
        <a:bodyPr/>
        <a:lstStyle/>
        <a:p>
          <a:r>
            <a:rPr lang="es-MX" dirty="0" smtClean="0"/>
            <a:t>Estableció el principio escalar</a:t>
          </a:r>
          <a:endParaRPr lang="es-MX" dirty="0"/>
        </a:p>
      </dgm:t>
    </dgm:pt>
    <dgm:pt modelId="{B75C405F-622F-407E-890F-D619768FBE74}" type="parTrans" cxnId="{A75747A5-E9D4-40EE-93E7-B58F4BF9964D}">
      <dgm:prSet/>
      <dgm:spPr/>
      <dgm:t>
        <a:bodyPr/>
        <a:lstStyle/>
        <a:p>
          <a:endParaRPr lang="es-MX"/>
        </a:p>
      </dgm:t>
    </dgm:pt>
    <dgm:pt modelId="{37483001-BF8F-4073-B219-43EDBB4AAA95}" type="sibTrans" cxnId="{A75747A5-E9D4-40EE-93E7-B58F4BF9964D}">
      <dgm:prSet/>
      <dgm:spPr/>
      <dgm:t>
        <a:bodyPr/>
        <a:lstStyle/>
        <a:p>
          <a:endParaRPr lang="es-MX"/>
        </a:p>
      </dgm:t>
    </dgm:pt>
    <dgm:pt modelId="{CA53FD16-1825-4017-857B-60422B2CC81C}" type="pres">
      <dgm:prSet presAssocID="{98C4567B-3396-435D-8BEE-3D7077999EB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1A01B0D5-ECE3-48B3-9E99-544838FE28F7}" type="pres">
      <dgm:prSet presAssocID="{CB502FD5-9389-4DA3-8C77-2DD6AE62319F}" presName="hierRoot1" presStyleCnt="0"/>
      <dgm:spPr/>
    </dgm:pt>
    <dgm:pt modelId="{7A269786-5DF4-4925-83BD-DEB82144732F}" type="pres">
      <dgm:prSet presAssocID="{CB502FD5-9389-4DA3-8C77-2DD6AE62319F}" presName="composite" presStyleCnt="0"/>
      <dgm:spPr/>
    </dgm:pt>
    <dgm:pt modelId="{E92CFFF3-45E6-4025-9D00-75DB33E8DD1F}" type="pres">
      <dgm:prSet presAssocID="{CB502FD5-9389-4DA3-8C77-2DD6AE62319F}" presName="background" presStyleLbl="node0" presStyleIdx="0" presStyleCnt="1"/>
      <dgm:spPr/>
    </dgm:pt>
    <dgm:pt modelId="{984705D0-9A03-4208-8080-B7238E8BEE68}" type="pres">
      <dgm:prSet presAssocID="{CB502FD5-9389-4DA3-8C77-2DD6AE62319F}" presName="text" presStyleLbl="fgAcc0" presStyleIdx="0" presStyleCnt="1" custLinFactNeighborX="-17223" custLinFactNeighborY="1506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8187979-B30A-475E-BE91-83039A3F75A7}" type="pres">
      <dgm:prSet presAssocID="{CB502FD5-9389-4DA3-8C77-2DD6AE62319F}" presName="hierChild2" presStyleCnt="0"/>
      <dgm:spPr/>
    </dgm:pt>
    <dgm:pt modelId="{0062F228-5452-4A2C-BF5D-407750E10425}" type="pres">
      <dgm:prSet presAssocID="{CFEC2492-DFC7-4665-947F-B6833F896E24}" presName="Name10" presStyleLbl="parChTrans1D2" presStyleIdx="0" presStyleCnt="2"/>
      <dgm:spPr/>
      <dgm:t>
        <a:bodyPr/>
        <a:lstStyle/>
        <a:p>
          <a:endParaRPr lang="es-MX"/>
        </a:p>
      </dgm:t>
    </dgm:pt>
    <dgm:pt modelId="{385A1232-218C-4A0E-A695-89444747E930}" type="pres">
      <dgm:prSet presAssocID="{AAF2F846-B8AB-4B9D-9137-CD2F111E4A56}" presName="hierRoot2" presStyleCnt="0"/>
      <dgm:spPr/>
    </dgm:pt>
    <dgm:pt modelId="{AF544978-1BD9-4BCF-B304-677D4220510B}" type="pres">
      <dgm:prSet presAssocID="{AAF2F846-B8AB-4B9D-9137-CD2F111E4A56}" presName="composite2" presStyleCnt="0"/>
      <dgm:spPr/>
    </dgm:pt>
    <dgm:pt modelId="{3DCA762D-8DCE-48A4-ABC6-4A347831F5C3}" type="pres">
      <dgm:prSet presAssocID="{AAF2F846-B8AB-4B9D-9137-CD2F111E4A56}" presName="background2" presStyleLbl="node2" presStyleIdx="0" presStyleCnt="2"/>
      <dgm:spPr/>
    </dgm:pt>
    <dgm:pt modelId="{CF24DC96-92E3-48B4-A263-42366AC32056}" type="pres">
      <dgm:prSet presAssocID="{AAF2F846-B8AB-4B9D-9137-CD2F111E4A56}" presName="text2" presStyleLbl="fgAcc2" presStyleIdx="0" presStyleCnt="2" custLinFactNeighborX="-1310" custLinFactNeighborY="-47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581C184-808D-402D-A4FF-A450952679D9}" type="pres">
      <dgm:prSet presAssocID="{AAF2F846-B8AB-4B9D-9137-CD2F111E4A56}" presName="hierChild3" presStyleCnt="0"/>
      <dgm:spPr/>
    </dgm:pt>
    <dgm:pt modelId="{6AAE98B0-2A3D-4B32-848C-A64A79134480}" type="pres">
      <dgm:prSet presAssocID="{F5BE0E59-B480-4C64-A427-15C007CEF00C}" presName="Name17" presStyleLbl="parChTrans1D3" presStyleIdx="0" presStyleCnt="4"/>
      <dgm:spPr/>
      <dgm:t>
        <a:bodyPr/>
        <a:lstStyle/>
        <a:p>
          <a:endParaRPr lang="es-MX"/>
        </a:p>
      </dgm:t>
    </dgm:pt>
    <dgm:pt modelId="{E7C18B1A-CE27-4B70-ADE3-3AB46D988395}" type="pres">
      <dgm:prSet presAssocID="{1D973165-8982-4720-A3E9-176880E984FE}" presName="hierRoot3" presStyleCnt="0"/>
      <dgm:spPr/>
    </dgm:pt>
    <dgm:pt modelId="{64913F8B-48F6-478D-AEE9-FDC8A8C06669}" type="pres">
      <dgm:prSet presAssocID="{1D973165-8982-4720-A3E9-176880E984FE}" presName="composite3" presStyleCnt="0"/>
      <dgm:spPr/>
    </dgm:pt>
    <dgm:pt modelId="{A2ACCEBB-F4A6-45C2-8CD5-812E5471D448}" type="pres">
      <dgm:prSet presAssocID="{1D973165-8982-4720-A3E9-176880E984FE}" presName="background3" presStyleLbl="node3" presStyleIdx="0" presStyleCnt="4"/>
      <dgm:spPr/>
    </dgm:pt>
    <dgm:pt modelId="{684B5AB1-C133-4AB1-AD0C-C1C658879EBB}" type="pres">
      <dgm:prSet presAssocID="{1D973165-8982-4720-A3E9-176880E984FE}" presName="text3" presStyleLbl="fgAcc3" presStyleIdx="0" presStyleCnt="4" custLinFactNeighborX="-41996" custLinFactNeighborY="-703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5AEC0E6-5B46-4A98-9C53-09BA41C40E15}" type="pres">
      <dgm:prSet presAssocID="{1D973165-8982-4720-A3E9-176880E984FE}" presName="hierChild4" presStyleCnt="0"/>
      <dgm:spPr/>
    </dgm:pt>
    <dgm:pt modelId="{2A124664-703F-4640-A2BC-FCB1F8080A84}" type="pres">
      <dgm:prSet presAssocID="{569069D3-8F6F-4584-81C1-B7983214D1B3}" presName="Name23" presStyleLbl="parChTrans1D4" presStyleIdx="0" presStyleCnt="2"/>
      <dgm:spPr/>
      <dgm:t>
        <a:bodyPr/>
        <a:lstStyle/>
        <a:p>
          <a:endParaRPr lang="es-MX"/>
        </a:p>
      </dgm:t>
    </dgm:pt>
    <dgm:pt modelId="{64AF2B09-5B6E-42C3-8FF8-BD80F5F68D97}" type="pres">
      <dgm:prSet presAssocID="{F79453A1-5FA7-4826-B5D5-FEE5C194D711}" presName="hierRoot4" presStyleCnt="0"/>
      <dgm:spPr/>
    </dgm:pt>
    <dgm:pt modelId="{1CBED837-CC83-4CA8-BF08-3B9672BEEDF6}" type="pres">
      <dgm:prSet presAssocID="{F79453A1-5FA7-4826-B5D5-FEE5C194D711}" presName="composite4" presStyleCnt="0"/>
      <dgm:spPr/>
    </dgm:pt>
    <dgm:pt modelId="{D5F6F726-91E8-4698-91EA-A43FF4A60988}" type="pres">
      <dgm:prSet presAssocID="{F79453A1-5FA7-4826-B5D5-FEE5C194D711}" presName="background4" presStyleLbl="node4" presStyleIdx="0" presStyleCnt="2"/>
      <dgm:spPr/>
    </dgm:pt>
    <dgm:pt modelId="{9ADF5238-6DF2-4786-A912-5A2125BA70CA}" type="pres">
      <dgm:prSet presAssocID="{F79453A1-5FA7-4826-B5D5-FEE5C194D711}" presName="text4" presStyleLbl="fgAcc4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D5A614D-A707-45DE-A96C-2D335CB8C006}" type="pres">
      <dgm:prSet presAssocID="{F79453A1-5FA7-4826-B5D5-FEE5C194D711}" presName="hierChild5" presStyleCnt="0"/>
      <dgm:spPr/>
    </dgm:pt>
    <dgm:pt modelId="{88B1AE3C-B2F4-48ED-84B7-2DF5FDB7922F}" type="pres">
      <dgm:prSet presAssocID="{1A74DABC-9C81-48A0-AFA5-5AC206AA11A8}" presName="Name17" presStyleLbl="parChTrans1D3" presStyleIdx="1" presStyleCnt="4"/>
      <dgm:spPr/>
      <dgm:t>
        <a:bodyPr/>
        <a:lstStyle/>
        <a:p>
          <a:endParaRPr lang="es-MX"/>
        </a:p>
      </dgm:t>
    </dgm:pt>
    <dgm:pt modelId="{3D61B720-4EE4-4E59-A1C7-B4EE1165F3C1}" type="pres">
      <dgm:prSet presAssocID="{CCAACAAF-10DD-4380-AB56-19C8662C56DD}" presName="hierRoot3" presStyleCnt="0"/>
      <dgm:spPr/>
    </dgm:pt>
    <dgm:pt modelId="{AE8905CA-57B5-4C1F-8692-F8CB36D20F1D}" type="pres">
      <dgm:prSet presAssocID="{CCAACAAF-10DD-4380-AB56-19C8662C56DD}" presName="composite3" presStyleCnt="0"/>
      <dgm:spPr/>
    </dgm:pt>
    <dgm:pt modelId="{7824D24D-5971-4237-ACC0-C30A72E7E8E1}" type="pres">
      <dgm:prSet presAssocID="{CCAACAAF-10DD-4380-AB56-19C8662C56DD}" presName="background3" presStyleLbl="node3" presStyleIdx="1" presStyleCnt="4"/>
      <dgm:spPr/>
    </dgm:pt>
    <dgm:pt modelId="{2E29A4B4-5962-42F2-B306-B0ACAB63BA43}" type="pres">
      <dgm:prSet presAssocID="{CCAACAAF-10DD-4380-AB56-19C8662C56DD}" presName="text3" presStyleLbl="fgAcc3" presStyleIdx="1" presStyleCnt="4" custLinFactNeighborX="-16795" custLinFactNeighborY="-524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DCA77AD-92F8-4E1D-ABB3-47198FC2332E}" type="pres">
      <dgm:prSet presAssocID="{CCAACAAF-10DD-4380-AB56-19C8662C56DD}" presName="hierChild4" presStyleCnt="0"/>
      <dgm:spPr/>
    </dgm:pt>
    <dgm:pt modelId="{EA08C3CA-0084-495F-B0D9-2158F8D5470F}" type="pres">
      <dgm:prSet presAssocID="{B75C405F-622F-407E-890F-D619768FBE74}" presName="Name23" presStyleLbl="parChTrans1D4" presStyleIdx="1" presStyleCnt="2"/>
      <dgm:spPr/>
      <dgm:t>
        <a:bodyPr/>
        <a:lstStyle/>
        <a:p>
          <a:endParaRPr lang="es-MX"/>
        </a:p>
      </dgm:t>
    </dgm:pt>
    <dgm:pt modelId="{BC9A85C5-C878-4FE8-BBC9-477A66FC69C1}" type="pres">
      <dgm:prSet presAssocID="{E68E652D-5527-40C8-B82A-49BDD69EAA18}" presName="hierRoot4" presStyleCnt="0"/>
      <dgm:spPr/>
    </dgm:pt>
    <dgm:pt modelId="{6D56A761-F554-482C-9B59-6F626DEA02DB}" type="pres">
      <dgm:prSet presAssocID="{E68E652D-5527-40C8-B82A-49BDD69EAA18}" presName="composite4" presStyleCnt="0"/>
      <dgm:spPr/>
    </dgm:pt>
    <dgm:pt modelId="{48157772-EAFF-46B1-A5A8-ACBEDB8DF335}" type="pres">
      <dgm:prSet presAssocID="{E68E652D-5527-40C8-B82A-49BDD69EAA18}" presName="background4" presStyleLbl="node4" presStyleIdx="1" presStyleCnt="2"/>
      <dgm:spPr/>
    </dgm:pt>
    <dgm:pt modelId="{7B1CF4C9-93EB-486C-B7A9-40814F2C5834}" type="pres">
      <dgm:prSet presAssocID="{E68E652D-5527-40C8-B82A-49BDD69EAA18}" presName="text4" presStyleLbl="fgAcc4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BD42B4D-B481-413C-ACE0-4BE05B342765}" type="pres">
      <dgm:prSet presAssocID="{E68E652D-5527-40C8-B82A-49BDD69EAA18}" presName="hierChild5" presStyleCnt="0"/>
      <dgm:spPr/>
    </dgm:pt>
    <dgm:pt modelId="{D5078615-9424-431C-881A-77488E5B191A}" type="pres">
      <dgm:prSet presAssocID="{443FD03E-221A-40E2-A8BF-F70D277A64B8}" presName="Name10" presStyleLbl="parChTrans1D2" presStyleIdx="1" presStyleCnt="2"/>
      <dgm:spPr/>
      <dgm:t>
        <a:bodyPr/>
        <a:lstStyle/>
        <a:p>
          <a:endParaRPr lang="es-MX"/>
        </a:p>
      </dgm:t>
    </dgm:pt>
    <dgm:pt modelId="{6E2D276A-5B94-4354-8A28-5BB9B5CF35CB}" type="pres">
      <dgm:prSet presAssocID="{DAA334AF-C6A1-45B2-BD5B-217369E63089}" presName="hierRoot2" presStyleCnt="0"/>
      <dgm:spPr/>
    </dgm:pt>
    <dgm:pt modelId="{45E74E4F-CA5A-47A7-AF3E-6A643019DB28}" type="pres">
      <dgm:prSet presAssocID="{DAA334AF-C6A1-45B2-BD5B-217369E63089}" presName="composite2" presStyleCnt="0"/>
      <dgm:spPr/>
    </dgm:pt>
    <dgm:pt modelId="{3216A9A6-0183-4875-805F-A2BD8ABC9CFB}" type="pres">
      <dgm:prSet presAssocID="{DAA334AF-C6A1-45B2-BD5B-217369E63089}" presName="background2" presStyleLbl="node2" presStyleIdx="1" presStyleCnt="2"/>
      <dgm:spPr/>
    </dgm:pt>
    <dgm:pt modelId="{3F0312D9-532A-478F-8640-C8A952F37CD6}" type="pres">
      <dgm:prSet presAssocID="{DAA334AF-C6A1-45B2-BD5B-217369E63089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9378A13-31F9-4A2A-A875-EBC7C94964A9}" type="pres">
      <dgm:prSet presAssocID="{DAA334AF-C6A1-45B2-BD5B-217369E63089}" presName="hierChild3" presStyleCnt="0"/>
      <dgm:spPr/>
    </dgm:pt>
    <dgm:pt modelId="{C0407C19-9F5D-49EF-A726-90AE6198FB47}" type="pres">
      <dgm:prSet presAssocID="{3F1984F4-AF87-4E8E-8F09-207EC19958DE}" presName="Name17" presStyleLbl="parChTrans1D3" presStyleIdx="2" presStyleCnt="4"/>
      <dgm:spPr/>
      <dgm:t>
        <a:bodyPr/>
        <a:lstStyle/>
        <a:p>
          <a:endParaRPr lang="es-MX"/>
        </a:p>
      </dgm:t>
    </dgm:pt>
    <dgm:pt modelId="{237DB97E-780C-4481-BA53-C13E2E73718E}" type="pres">
      <dgm:prSet presAssocID="{5DC62AC3-CFA4-4D71-8CB6-209E09C49EA7}" presName="hierRoot3" presStyleCnt="0"/>
      <dgm:spPr/>
    </dgm:pt>
    <dgm:pt modelId="{22ECD8C7-8E61-44A0-A7A2-02114EA90D44}" type="pres">
      <dgm:prSet presAssocID="{5DC62AC3-CFA4-4D71-8CB6-209E09C49EA7}" presName="composite3" presStyleCnt="0"/>
      <dgm:spPr/>
    </dgm:pt>
    <dgm:pt modelId="{76BE95DA-3215-401C-A8C5-F890190410A0}" type="pres">
      <dgm:prSet presAssocID="{5DC62AC3-CFA4-4D71-8CB6-209E09C49EA7}" presName="background3" presStyleLbl="node3" presStyleIdx="2" presStyleCnt="4"/>
      <dgm:spPr/>
    </dgm:pt>
    <dgm:pt modelId="{7DEE5A0E-E19B-415C-BBB0-4113913B6B28}" type="pres">
      <dgm:prSet presAssocID="{5DC62AC3-CFA4-4D71-8CB6-209E09C49EA7}" presName="text3" presStyleLbl="fgAcc3" presStyleIdx="2" presStyleCnt="4" custLinFactNeighborX="-18985" custLinFactNeighborY="-451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D8D2080-5C3E-46C3-87BC-8544DAA747E7}" type="pres">
      <dgm:prSet presAssocID="{5DC62AC3-CFA4-4D71-8CB6-209E09C49EA7}" presName="hierChild4" presStyleCnt="0"/>
      <dgm:spPr/>
    </dgm:pt>
    <dgm:pt modelId="{56D39B16-7B02-46AC-BF1B-9D985F5B8C7D}" type="pres">
      <dgm:prSet presAssocID="{025C004D-8284-429F-B630-357BCEA019F4}" presName="Name17" presStyleLbl="parChTrans1D3" presStyleIdx="3" presStyleCnt="4"/>
      <dgm:spPr/>
      <dgm:t>
        <a:bodyPr/>
        <a:lstStyle/>
        <a:p>
          <a:endParaRPr lang="es-MX"/>
        </a:p>
      </dgm:t>
    </dgm:pt>
    <dgm:pt modelId="{3F53C6DA-D5A5-499A-ADED-214D9968FA16}" type="pres">
      <dgm:prSet presAssocID="{51D22100-9B77-4A24-BE60-9B40420E20D5}" presName="hierRoot3" presStyleCnt="0"/>
      <dgm:spPr/>
    </dgm:pt>
    <dgm:pt modelId="{49B9739C-81A0-4018-8FE1-3484BE5C6756}" type="pres">
      <dgm:prSet presAssocID="{51D22100-9B77-4A24-BE60-9B40420E20D5}" presName="composite3" presStyleCnt="0"/>
      <dgm:spPr/>
    </dgm:pt>
    <dgm:pt modelId="{7820E91E-902A-4689-ABFD-78DF30F887CE}" type="pres">
      <dgm:prSet presAssocID="{51D22100-9B77-4A24-BE60-9B40420E20D5}" presName="background3" presStyleLbl="node3" presStyleIdx="3" presStyleCnt="4"/>
      <dgm:spPr/>
    </dgm:pt>
    <dgm:pt modelId="{8B54EDC0-F55A-478A-8525-A50F2328ED47}" type="pres">
      <dgm:prSet presAssocID="{51D22100-9B77-4A24-BE60-9B40420E20D5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7428283-1573-4788-BB8E-6923DE4FA4FB}" type="pres">
      <dgm:prSet presAssocID="{51D22100-9B77-4A24-BE60-9B40420E20D5}" presName="hierChild4" presStyleCnt="0"/>
      <dgm:spPr/>
    </dgm:pt>
  </dgm:ptLst>
  <dgm:cxnLst>
    <dgm:cxn modelId="{AC61C204-1AF8-4B11-9F58-C81F047E23A5}" type="presOf" srcId="{F5BE0E59-B480-4C64-A427-15C007CEF00C}" destId="{6AAE98B0-2A3D-4B32-848C-A64A79134480}" srcOrd="0" destOrd="0" presId="urn:microsoft.com/office/officeart/2005/8/layout/hierarchy1"/>
    <dgm:cxn modelId="{CF26ED9B-F8D5-40B3-957F-806D80BD0DF1}" srcId="{DAA334AF-C6A1-45B2-BD5B-217369E63089}" destId="{51D22100-9B77-4A24-BE60-9B40420E20D5}" srcOrd="1" destOrd="0" parTransId="{025C004D-8284-429F-B630-357BCEA019F4}" sibTransId="{B7BFFD89-2D21-4FD9-997D-471F1B64A4B4}"/>
    <dgm:cxn modelId="{208F5E3F-98BF-49A1-953C-A5D404A63C47}" srcId="{DAA334AF-C6A1-45B2-BD5B-217369E63089}" destId="{5DC62AC3-CFA4-4D71-8CB6-209E09C49EA7}" srcOrd="0" destOrd="0" parTransId="{3F1984F4-AF87-4E8E-8F09-207EC19958DE}" sibTransId="{FDE50284-F8F7-4A9D-B54E-CF1D23492831}"/>
    <dgm:cxn modelId="{AEF77333-124C-47CB-BAED-D2C741028AC6}" type="presOf" srcId="{1A74DABC-9C81-48A0-AFA5-5AC206AA11A8}" destId="{88B1AE3C-B2F4-48ED-84B7-2DF5FDB7922F}" srcOrd="0" destOrd="0" presId="urn:microsoft.com/office/officeart/2005/8/layout/hierarchy1"/>
    <dgm:cxn modelId="{2DF45F5C-909B-4C9D-BE83-BF1311E812DA}" srcId="{CB502FD5-9389-4DA3-8C77-2DD6AE62319F}" destId="{DAA334AF-C6A1-45B2-BD5B-217369E63089}" srcOrd="1" destOrd="0" parTransId="{443FD03E-221A-40E2-A8BF-F70D277A64B8}" sibTransId="{AF3079FD-FC4E-469A-BAA3-A0095AC8F600}"/>
    <dgm:cxn modelId="{91A9C224-9A96-4799-AB20-A3B99CE3D741}" type="presOf" srcId="{DAA334AF-C6A1-45B2-BD5B-217369E63089}" destId="{3F0312D9-532A-478F-8640-C8A952F37CD6}" srcOrd="0" destOrd="0" presId="urn:microsoft.com/office/officeart/2005/8/layout/hierarchy1"/>
    <dgm:cxn modelId="{726421C4-9E5C-4EB4-AFA5-54F521BE1739}" type="presOf" srcId="{025C004D-8284-429F-B630-357BCEA019F4}" destId="{56D39B16-7B02-46AC-BF1B-9D985F5B8C7D}" srcOrd="0" destOrd="0" presId="urn:microsoft.com/office/officeart/2005/8/layout/hierarchy1"/>
    <dgm:cxn modelId="{5B6F9098-722A-4C48-8984-560F3AB16962}" srcId="{AAF2F846-B8AB-4B9D-9137-CD2F111E4A56}" destId="{CCAACAAF-10DD-4380-AB56-19C8662C56DD}" srcOrd="1" destOrd="0" parTransId="{1A74DABC-9C81-48A0-AFA5-5AC206AA11A8}" sibTransId="{0415D7AB-4FF7-4EB5-B117-19B7E01FC00D}"/>
    <dgm:cxn modelId="{5935C25A-32E9-4463-81C8-9FFD410941D4}" type="presOf" srcId="{CCAACAAF-10DD-4380-AB56-19C8662C56DD}" destId="{2E29A4B4-5962-42F2-B306-B0ACAB63BA43}" srcOrd="0" destOrd="0" presId="urn:microsoft.com/office/officeart/2005/8/layout/hierarchy1"/>
    <dgm:cxn modelId="{A75747A5-E9D4-40EE-93E7-B58F4BF9964D}" srcId="{CCAACAAF-10DD-4380-AB56-19C8662C56DD}" destId="{E68E652D-5527-40C8-B82A-49BDD69EAA18}" srcOrd="0" destOrd="0" parTransId="{B75C405F-622F-407E-890F-D619768FBE74}" sibTransId="{37483001-BF8F-4073-B219-43EDBB4AAA95}"/>
    <dgm:cxn modelId="{DC5BC8EB-C505-407A-9969-513304627DC6}" type="presOf" srcId="{F79453A1-5FA7-4826-B5D5-FEE5C194D711}" destId="{9ADF5238-6DF2-4786-A912-5A2125BA70CA}" srcOrd="0" destOrd="0" presId="urn:microsoft.com/office/officeart/2005/8/layout/hierarchy1"/>
    <dgm:cxn modelId="{6F64036E-8A66-4763-9362-2DAB8ED88BC3}" type="presOf" srcId="{443FD03E-221A-40E2-A8BF-F70D277A64B8}" destId="{D5078615-9424-431C-881A-77488E5B191A}" srcOrd="0" destOrd="0" presId="urn:microsoft.com/office/officeart/2005/8/layout/hierarchy1"/>
    <dgm:cxn modelId="{B5E100B4-A649-4EF5-8D6A-5F167F2B36DF}" type="presOf" srcId="{AAF2F846-B8AB-4B9D-9137-CD2F111E4A56}" destId="{CF24DC96-92E3-48B4-A263-42366AC32056}" srcOrd="0" destOrd="0" presId="urn:microsoft.com/office/officeart/2005/8/layout/hierarchy1"/>
    <dgm:cxn modelId="{6A871A0A-D826-4074-84B3-063C991D2E14}" type="presOf" srcId="{CFEC2492-DFC7-4665-947F-B6833F896E24}" destId="{0062F228-5452-4A2C-BF5D-407750E10425}" srcOrd="0" destOrd="0" presId="urn:microsoft.com/office/officeart/2005/8/layout/hierarchy1"/>
    <dgm:cxn modelId="{5323AB1A-1520-419B-B796-1BF263BE1B56}" type="presOf" srcId="{CB502FD5-9389-4DA3-8C77-2DD6AE62319F}" destId="{984705D0-9A03-4208-8080-B7238E8BEE68}" srcOrd="0" destOrd="0" presId="urn:microsoft.com/office/officeart/2005/8/layout/hierarchy1"/>
    <dgm:cxn modelId="{2C856C9C-B933-42B2-8153-A90D26E8022A}" type="presOf" srcId="{51D22100-9B77-4A24-BE60-9B40420E20D5}" destId="{8B54EDC0-F55A-478A-8525-A50F2328ED47}" srcOrd="0" destOrd="0" presId="urn:microsoft.com/office/officeart/2005/8/layout/hierarchy1"/>
    <dgm:cxn modelId="{5970DF77-EA2E-47AE-B543-E7883E050861}" type="presOf" srcId="{1D973165-8982-4720-A3E9-176880E984FE}" destId="{684B5AB1-C133-4AB1-AD0C-C1C658879EBB}" srcOrd="0" destOrd="0" presId="urn:microsoft.com/office/officeart/2005/8/layout/hierarchy1"/>
    <dgm:cxn modelId="{F38FF7F8-1B12-4594-B7F3-80BC55503643}" type="presOf" srcId="{5DC62AC3-CFA4-4D71-8CB6-209E09C49EA7}" destId="{7DEE5A0E-E19B-415C-BBB0-4113913B6B28}" srcOrd="0" destOrd="0" presId="urn:microsoft.com/office/officeart/2005/8/layout/hierarchy1"/>
    <dgm:cxn modelId="{27C85FF4-BF76-48E6-9AFA-E570CD5475D4}" type="presOf" srcId="{E68E652D-5527-40C8-B82A-49BDD69EAA18}" destId="{7B1CF4C9-93EB-486C-B7A9-40814F2C5834}" srcOrd="0" destOrd="0" presId="urn:microsoft.com/office/officeart/2005/8/layout/hierarchy1"/>
    <dgm:cxn modelId="{5550A86F-662A-4F62-BF91-8290D59C22DD}" srcId="{AAF2F846-B8AB-4B9D-9137-CD2F111E4A56}" destId="{1D973165-8982-4720-A3E9-176880E984FE}" srcOrd="0" destOrd="0" parTransId="{F5BE0E59-B480-4C64-A427-15C007CEF00C}" sibTransId="{2904E745-6F18-41F0-B80F-9F3ADA00B987}"/>
    <dgm:cxn modelId="{9F4D10BA-38E5-444C-90DE-860AEA0800F0}" type="presOf" srcId="{3F1984F4-AF87-4E8E-8F09-207EC19958DE}" destId="{C0407C19-9F5D-49EF-A726-90AE6198FB47}" srcOrd="0" destOrd="0" presId="urn:microsoft.com/office/officeart/2005/8/layout/hierarchy1"/>
    <dgm:cxn modelId="{5E7507A8-8057-4F20-B681-0545EAE15213}" type="presOf" srcId="{B75C405F-622F-407E-890F-D619768FBE74}" destId="{EA08C3CA-0084-495F-B0D9-2158F8D5470F}" srcOrd="0" destOrd="0" presId="urn:microsoft.com/office/officeart/2005/8/layout/hierarchy1"/>
    <dgm:cxn modelId="{C83422D5-D1AD-481B-8E15-11D72D7E8DC8}" type="presOf" srcId="{569069D3-8F6F-4584-81C1-B7983214D1B3}" destId="{2A124664-703F-4640-A2BC-FCB1F8080A84}" srcOrd="0" destOrd="0" presId="urn:microsoft.com/office/officeart/2005/8/layout/hierarchy1"/>
    <dgm:cxn modelId="{8FB2CEB5-AE73-4171-8F21-6B8BB01AB1D6}" type="presOf" srcId="{98C4567B-3396-435D-8BEE-3D7077999EB1}" destId="{CA53FD16-1825-4017-857B-60422B2CC81C}" srcOrd="0" destOrd="0" presId="urn:microsoft.com/office/officeart/2005/8/layout/hierarchy1"/>
    <dgm:cxn modelId="{618FD489-13A7-4C73-8CFE-4718354D709E}" srcId="{1D973165-8982-4720-A3E9-176880E984FE}" destId="{F79453A1-5FA7-4826-B5D5-FEE5C194D711}" srcOrd="0" destOrd="0" parTransId="{569069D3-8F6F-4584-81C1-B7983214D1B3}" sibTransId="{23CA8CF9-5501-4971-B0DD-FAC3AA7D7963}"/>
    <dgm:cxn modelId="{B7105A39-43B5-41E0-9505-537FCE74AA3D}" srcId="{CB502FD5-9389-4DA3-8C77-2DD6AE62319F}" destId="{AAF2F846-B8AB-4B9D-9137-CD2F111E4A56}" srcOrd="0" destOrd="0" parTransId="{CFEC2492-DFC7-4665-947F-B6833F896E24}" sibTransId="{54B68522-3350-4E86-9CA5-C1EE5752A27A}"/>
    <dgm:cxn modelId="{CBAB14A6-3B50-4269-AF3B-C54B519B3C93}" srcId="{98C4567B-3396-435D-8BEE-3D7077999EB1}" destId="{CB502FD5-9389-4DA3-8C77-2DD6AE62319F}" srcOrd="0" destOrd="0" parTransId="{72B583FF-DF49-4747-8994-6E4105BBC429}" sibTransId="{B0C9A711-B17F-4FB8-8BAF-05DBA6C2D898}"/>
    <dgm:cxn modelId="{EBA95278-BEF4-4E34-A4E7-6AEDEA24057B}" type="presParOf" srcId="{CA53FD16-1825-4017-857B-60422B2CC81C}" destId="{1A01B0D5-ECE3-48B3-9E99-544838FE28F7}" srcOrd="0" destOrd="0" presId="urn:microsoft.com/office/officeart/2005/8/layout/hierarchy1"/>
    <dgm:cxn modelId="{EF4D65C4-6986-48C7-AFA1-2242D8759695}" type="presParOf" srcId="{1A01B0D5-ECE3-48B3-9E99-544838FE28F7}" destId="{7A269786-5DF4-4925-83BD-DEB82144732F}" srcOrd="0" destOrd="0" presId="urn:microsoft.com/office/officeart/2005/8/layout/hierarchy1"/>
    <dgm:cxn modelId="{6505B77F-9EAA-405C-AB43-D33C7377F4D2}" type="presParOf" srcId="{7A269786-5DF4-4925-83BD-DEB82144732F}" destId="{E92CFFF3-45E6-4025-9D00-75DB33E8DD1F}" srcOrd="0" destOrd="0" presId="urn:microsoft.com/office/officeart/2005/8/layout/hierarchy1"/>
    <dgm:cxn modelId="{92F38F26-63D3-439D-85D7-8ECB0B08BBF7}" type="presParOf" srcId="{7A269786-5DF4-4925-83BD-DEB82144732F}" destId="{984705D0-9A03-4208-8080-B7238E8BEE68}" srcOrd="1" destOrd="0" presId="urn:microsoft.com/office/officeart/2005/8/layout/hierarchy1"/>
    <dgm:cxn modelId="{C6348F14-76E3-4B1A-A7B3-3F2A4491D196}" type="presParOf" srcId="{1A01B0D5-ECE3-48B3-9E99-544838FE28F7}" destId="{98187979-B30A-475E-BE91-83039A3F75A7}" srcOrd="1" destOrd="0" presId="urn:microsoft.com/office/officeart/2005/8/layout/hierarchy1"/>
    <dgm:cxn modelId="{3717D143-5AAD-4697-9198-20EC7A1B454C}" type="presParOf" srcId="{98187979-B30A-475E-BE91-83039A3F75A7}" destId="{0062F228-5452-4A2C-BF5D-407750E10425}" srcOrd="0" destOrd="0" presId="urn:microsoft.com/office/officeart/2005/8/layout/hierarchy1"/>
    <dgm:cxn modelId="{0184654B-5C1C-4C16-99C5-5613465C5D83}" type="presParOf" srcId="{98187979-B30A-475E-BE91-83039A3F75A7}" destId="{385A1232-218C-4A0E-A695-89444747E930}" srcOrd="1" destOrd="0" presId="urn:microsoft.com/office/officeart/2005/8/layout/hierarchy1"/>
    <dgm:cxn modelId="{3E006210-D780-430F-9E84-1AEA5F3EB401}" type="presParOf" srcId="{385A1232-218C-4A0E-A695-89444747E930}" destId="{AF544978-1BD9-4BCF-B304-677D4220510B}" srcOrd="0" destOrd="0" presId="urn:microsoft.com/office/officeart/2005/8/layout/hierarchy1"/>
    <dgm:cxn modelId="{F179FCEC-8A9B-4E81-A3CF-51A32AD80DBE}" type="presParOf" srcId="{AF544978-1BD9-4BCF-B304-677D4220510B}" destId="{3DCA762D-8DCE-48A4-ABC6-4A347831F5C3}" srcOrd="0" destOrd="0" presId="urn:microsoft.com/office/officeart/2005/8/layout/hierarchy1"/>
    <dgm:cxn modelId="{41953B73-BE5E-4231-9139-0A68BABF1DD6}" type="presParOf" srcId="{AF544978-1BD9-4BCF-B304-677D4220510B}" destId="{CF24DC96-92E3-48B4-A263-42366AC32056}" srcOrd="1" destOrd="0" presId="urn:microsoft.com/office/officeart/2005/8/layout/hierarchy1"/>
    <dgm:cxn modelId="{F32DAD03-5263-484B-963D-A2CB10C2406B}" type="presParOf" srcId="{385A1232-218C-4A0E-A695-89444747E930}" destId="{1581C184-808D-402D-A4FF-A450952679D9}" srcOrd="1" destOrd="0" presId="urn:microsoft.com/office/officeart/2005/8/layout/hierarchy1"/>
    <dgm:cxn modelId="{DF6120AC-5FF3-45B1-BD40-05D4B5818329}" type="presParOf" srcId="{1581C184-808D-402D-A4FF-A450952679D9}" destId="{6AAE98B0-2A3D-4B32-848C-A64A79134480}" srcOrd="0" destOrd="0" presId="urn:microsoft.com/office/officeart/2005/8/layout/hierarchy1"/>
    <dgm:cxn modelId="{ED21CFF2-4D04-4FF4-8093-DD1692B75A84}" type="presParOf" srcId="{1581C184-808D-402D-A4FF-A450952679D9}" destId="{E7C18B1A-CE27-4B70-ADE3-3AB46D988395}" srcOrd="1" destOrd="0" presId="urn:microsoft.com/office/officeart/2005/8/layout/hierarchy1"/>
    <dgm:cxn modelId="{E950D4CD-F1B7-4F61-9BB1-EF93DC9E093B}" type="presParOf" srcId="{E7C18B1A-CE27-4B70-ADE3-3AB46D988395}" destId="{64913F8B-48F6-478D-AEE9-FDC8A8C06669}" srcOrd="0" destOrd="0" presId="urn:microsoft.com/office/officeart/2005/8/layout/hierarchy1"/>
    <dgm:cxn modelId="{741C1B65-F018-4769-9EB1-3B159A133811}" type="presParOf" srcId="{64913F8B-48F6-478D-AEE9-FDC8A8C06669}" destId="{A2ACCEBB-F4A6-45C2-8CD5-812E5471D448}" srcOrd="0" destOrd="0" presId="urn:microsoft.com/office/officeart/2005/8/layout/hierarchy1"/>
    <dgm:cxn modelId="{A3B11EA0-45CE-4ECA-A84D-AF9C45DB32D5}" type="presParOf" srcId="{64913F8B-48F6-478D-AEE9-FDC8A8C06669}" destId="{684B5AB1-C133-4AB1-AD0C-C1C658879EBB}" srcOrd="1" destOrd="0" presId="urn:microsoft.com/office/officeart/2005/8/layout/hierarchy1"/>
    <dgm:cxn modelId="{B1D6ADA1-674E-42D7-A727-74C8603AF8F1}" type="presParOf" srcId="{E7C18B1A-CE27-4B70-ADE3-3AB46D988395}" destId="{55AEC0E6-5B46-4A98-9C53-09BA41C40E15}" srcOrd="1" destOrd="0" presId="urn:microsoft.com/office/officeart/2005/8/layout/hierarchy1"/>
    <dgm:cxn modelId="{4183D615-6EB2-4AC1-AC28-99B1D54CB342}" type="presParOf" srcId="{55AEC0E6-5B46-4A98-9C53-09BA41C40E15}" destId="{2A124664-703F-4640-A2BC-FCB1F8080A84}" srcOrd="0" destOrd="0" presId="urn:microsoft.com/office/officeart/2005/8/layout/hierarchy1"/>
    <dgm:cxn modelId="{8D7A4453-1B60-4904-B902-CB95EBB917D4}" type="presParOf" srcId="{55AEC0E6-5B46-4A98-9C53-09BA41C40E15}" destId="{64AF2B09-5B6E-42C3-8FF8-BD80F5F68D97}" srcOrd="1" destOrd="0" presId="urn:microsoft.com/office/officeart/2005/8/layout/hierarchy1"/>
    <dgm:cxn modelId="{88EB09A9-8A4F-439E-8740-1F1E4FCEDEED}" type="presParOf" srcId="{64AF2B09-5B6E-42C3-8FF8-BD80F5F68D97}" destId="{1CBED837-CC83-4CA8-BF08-3B9672BEEDF6}" srcOrd="0" destOrd="0" presId="urn:microsoft.com/office/officeart/2005/8/layout/hierarchy1"/>
    <dgm:cxn modelId="{BC178483-6D5F-4E9F-9F57-4166D320BC63}" type="presParOf" srcId="{1CBED837-CC83-4CA8-BF08-3B9672BEEDF6}" destId="{D5F6F726-91E8-4698-91EA-A43FF4A60988}" srcOrd="0" destOrd="0" presId="urn:microsoft.com/office/officeart/2005/8/layout/hierarchy1"/>
    <dgm:cxn modelId="{D389DBB2-10D1-4ADA-87B5-7532E87D6445}" type="presParOf" srcId="{1CBED837-CC83-4CA8-BF08-3B9672BEEDF6}" destId="{9ADF5238-6DF2-4786-A912-5A2125BA70CA}" srcOrd="1" destOrd="0" presId="urn:microsoft.com/office/officeart/2005/8/layout/hierarchy1"/>
    <dgm:cxn modelId="{49920A2C-36D1-4CD0-9EA9-F5419744478D}" type="presParOf" srcId="{64AF2B09-5B6E-42C3-8FF8-BD80F5F68D97}" destId="{FD5A614D-A707-45DE-A96C-2D335CB8C006}" srcOrd="1" destOrd="0" presId="urn:microsoft.com/office/officeart/2005/8/layout/hierarchy1"/>
    <dgm:cxn modelId="{64D4C431-38FE-4BF7-B286-2C28FF83D146}" type="presParOf" srcId="{1581C184-808D-402D-A4FF-A450952679D9}" destId="{88B1AE3C-B2F4-48ED-84B7-2DF5FDB7922F}" srcOrd="2" destOrd="0" presId="urn:microsoft.com/office/officeart/2005/8/layout/hierarchy1"/>
    <dgm:cxn modelId="{4CBFDA46-3380-4170-98A3-28C8DA634F55}" type="presParOf" srcId="{1581C184-808D-402D-A4FF-A450952679D9}" destId="{3D61B720-4EE4-4E59-A1C7-B4EE1165F3C1}" srcOrd="3" destOrd="0" presId="urn:microsoft.com/office/officeart/2005/8/layout/hierarchy1"/>
    <dgm:cxn modelId="{4F1BCD5D-2591-4ED8-AFBB-29FEF8834919}" type="presParOf" srcId="{3D61B720-4EE4-4E59-A1C7-B4EE1165F3C1}" destId="{AE8905CA-57B5-4C1F-8692-F8CB36D20F1D}" srcOrd="0" destOrd="0" presId="urn:microsoft.com/office/officeart/2005/8/layout/hierarchy1"/>
    <dgm:cxn modelId="{A547BAC2-9D8F-4AF2-9727-B77990BE3F5C}" type="presParOf" srcId="{AE8905CA-57B5-4C1F-8692-F8CB36D20F1D}" destId="{7824D24D-5971-4237-ACC0-C30A72E7E8E1}" srcOrd="0" destOrd="0" presId="urn:microsoft.com/office/officeart/2005/8/layout/hierarchy1"/>
    <dgm:cxn modelId="{C7DDFC59-2D10-45C9-A186-92EE0958107B}" type="presParOf" srcId="{AE8905CA-57B5-4C1F-8692-F8CB36D20F1D}" destId="{2E29A4B4-5962-42F2-B306-B0ACAB63BA43}" srcOrd="1" destOrd="0" presId="urn:microsoft.com/office/officeart/2005/8/layout/hierarchy1"/>
    <dgm:cxn modelId="{481C08C7-57C8-44E6-ADCA-DDF6BDC38918}" type="presParOf" srcId="{3D61B720-4EE4-4E59-A1C7-B4EE1165F3C1}" destId="{EDCA77AD-92F8-4E1D-ABB3-47198FC2332E}" srcOrd="1" destOrd="0" presId="urn:microsoft.com/office/officeart/2005/8/layout/hierarchy1"/>
    <dgm:cxn modelId="{3F5749F6-E2F1-4AA5-B0DB-2729F5EEB6BE}" type="presParOf" srcId="{EDCA77AD-92F8-4E1D-ABB3-47198FC2332E}" destId="{EA08C3CA-0084-495F-B0D9-2158F8D5470F}" srcOrd="0" destOrd="0" presId="urn:microsoft.com/office/officeart/2005/8/layout/hierarchy1"/>
    <dgm:cxn modelId="{82171BE7-1E8B-4CEB-B230-F3DBB95280B6}" type="presParOf" srcId="{EDCA77AD-92F8-4E1D-ABB3-47198FC2332E}" destId="{BC9A85C5-C878-4FE8-BBC9-477A66FC69C1}" srcOrd="1" destOrd="0" presId="urn:microsoft.com/office/officeart/2005/8/layout/hierarchy1"/>
    <dgm:cxn modelId="{E6B7B698-C234-4BAA-A9AE-48280F277E1D}" type="presParOf" srcId="{BC9A85C5-C878-4FE8-BBC9-477A66FC69C1}" destId="{6D56A761-F554-482C-9B59-6F626DEA02DB}" srcOrd="0" destOrd="0" presId="urn:microsoft.com/office/officeart/2005/8/layout/hierarchy1"/>
    <dgm:cxn modelId="{C4F9693D-E1FD-4B95-8444-D93C72440FC4}" type="presParOf" srcId="{6D56A761-F554-482C-9B59-6F626DEA02DB}" destId="{48157772-EAFF-46B1-A5A8-ACBEDB8DF335}" srcOrd="0" destOrd="0" presId="urn:microsoft.com/office/officeart/2005/8/layout/hierarchy1"/>
    <dgm:cxn modelId="{B39A3A41-47BA-4116-9381-6B4E1CB0DBFE}" type="presParOf" srcId="{6D56A761-F554-482C-9B59-6F626DEA02DB}" destId="{7B1CF4C9-93EB-486C-B7A9-40814F2C5834}" srcOrd="1" destOrd="0" presId="urn:microsoft.com/office/officeart/2005/8/layout/hierarchy1"/>
    <dgm:cxn modelId="{27017953-8DE3-4A49-BC4F-E763DC81EFA3}" type="presParOf" srcId="{BC9A85C5-C878-4FE8-BBC9-477A66FC69C1}" destId="{FBD42B4D-B481-413C-ACE0-4BE05B342765}" srcOrd="1" destOrd="0" presId="urn:microsoft.com/office/officeart/2005/8/layout/hierarchy1"/>
    <dgm:cxn modelId="{7C4B9012-F123-4504-A586-8ED6A248B1BB}" type="presParOf" srcId="{98187979-B30A-475E-BE91-83039A3F75A7}" destId="{D5078615-9424-431C-881A-77488E5B191A}" srcOrd="2" destOrd="0" presId="urn:microsoft.com/office/officeart/2005/8/layout/hierarchy1"/>
    <dgm:cxn modelId="{B53A953F-19CD-4194-8519-FA714721D02A}" type="presParOf" srcId="{98187979-B30A-475E-BE91-83039A3F75A7}" destId="{6E2D276A-5B94-4354-8A28-5BB9B5CF35CB}" srcOrd="3" destOrd="0" presId="urn:microsoft.com/office/officeart/2005/8/layout/hierarchy1"/>
    <dgm:cxn modelId="{3EE013F4-7AB0-44D3-9D6F-ECF3D644A681}" type="presParOf" srcId="{6E2D276A-5B94-4354-8A28-5BB9B5CF35CB}" destId="{45E74E4F-CA5A-47A7-AF3E-6A643019DB28}" srcOrd="0" destOrd="0" presId="urn:microsoft.com/office/officeart/2005/8/layout/hierarchy1"/>
    <dgm:cxn modelId="{D9EF7FA2-6F3D-46DB-94A0-AAFC4421802B}" type="presParOf" srcId="{45E74E4F-CA5A-47A7-AF3E-6A643019DB28}" destId="{3216A9A6-0183-4875-805F-A2BD8ABC9CFB}" srcOrd="0" destOrd="0" presId="urn:microsoft.com/office/officeart/2005/8/layout/hierarchy1"/>
    <dgm:cxn modelId="{16041BF5-BF5C-41BC-947F-FCA4726F079F}" type="presParOf" srcId="{45E74E4F-CA5A-47A7-AF3E-6A643019DB28}" destId="{3F0312D9-532A-478F-8640-C8A952F37CD6}" srcOrd="1" destOrd="0" presId="urn:microsoft.com/office/officeart/2005/8/layout/hierarchy1"/>
    <dgm:cxn modelId="{3E8468FA-81B6-4AB6-8E56-9D27E088BD4F}" type="presParOf" srcId="{6E2D276A-5B94-4354-8A28-5BB9B5CF35CB}" destId="{A9378A13-31F9-4A2A-A875-EBC7C94964A9}" srcOrd="1" destOrd="0" presId="urn:microsoft.com/office/officeart/2005/8/layout/hierarchy1"/>
    <dgm:cxn modelId="{FF6C77A0-ADA1-47A6-BE09-08C6E79BAFD0}" type="presParOf" srcId="{A9378A13-31F9-4A2A-A875-EBC7C94964A9}" destId="{C0407C19-9F5D-49EF-A726-90AE6198FB47}" srcOrd="0" destOrd="0" presId="urn:microsoft.com/office/officeart/2005/8/layout/hierarchy1"/>
    <dgm:cxn modelId="{C812C647-5F15-4DA0-A71B-4BE8C2A36C18}" type="presParOf" srcId="{A9378A13-31F9-4A2A-A875-EBC7C94964A9}" destId="{237DB97E-780C-4481-BA53-C13E2E73718E}" srcOrd="1" destOrd="0" presId="urn:microsoft.com/office/officeart/2005/8/layout/hierarchy1"/>
    <dgm:cxn modelId="{CA9ED979-EDE9-4C4D-9121-38A8ABFCF5DE}" type="presParOf" srcId="{237DB97E-780C-4481-BA53-C13E2E73718E}" destId="{22ECD8C7-8E61-44A0-A7A2-02114EA90D44}" srcOrd="0" destOrd="0" presId="urn:microsoft.com/office/officeart/2005/8/layout/hierarchy1"/>
    <dgm:cxn modelId="{434D6B09-EF7F-4306-B34E-74E77E32C4F7}" type="presParOf" srcId="{22ECD8C7-8E61-44A0-A7A2-02114EA90D44}" destId="{76BE95DA-3215-401C-A8C5-F890190410A0}" srcOrd="0" destOrd="0" presId="urn:microsoft.com/office/officeart/2005/8/layout/hierarchy1"/>
    <dgm:cxn modelId="{3E8FBD14-30AE-481E-85D9-25B7EA89B254}" type="presParOf" srcId="{22ECD8C7-8E61-44A0-A7A2-02114EA90D44}" destId="{7DEE5A0E-E19B-415C-BBB0-4113913B6B28}" srcOrd="1" destOrd="0" presId="urn:microsoft.com/office/officeart/2005/8/layout/hierarchy1"/>
    <dgm:cxn modelId="{70CF639F-CDE9-407A-BC8C-CAF475280317}" type="presParOf" srcId="{237DB97E-780C-4481-BA53-C13E2E73718E}" destId="{7D8D2080-5C3E-46C3-87BC-8544DAA747E7}" srcOrd="1" destOrd="0" presId="urn:microsoft.com/office/officeart/2005/8/layout/hierarchy1"/>
    <dgm:cxn modelId="{8CFA9ED8-E66E-4731-BA4B-C970378D804D}" type="presParOf" srcId="{A9378A13-31F9-4A2A-A875-EBC7C94964A9}" destId="{56D39B16-7B02-46AC-BF1B-9D985F5B8C7D}" srcOrd="2" destOrd="0" presId="urn:microsoft.com/office/officeart/2005/8/layout/hierarchy1"/>
    <dgm:cxn modelId="{71BF0465-6DC3-42C3-AB54-3BB1C18861D1}" type="presParOf" srcId="{A9378A13-31F9-4A2A-A875-EBC7C94964A9}" destId="{3F53C6DA-D5A5-499A-ADED-214D9968FA16}" srcOrd="3" destOrd="0" presId="urn:microsoft.com/office/officeart/2005/8/layout/hierarchy1"/>
    <dgm:cxn modelId="{EC5B4443-7D0E-40A7-80FF-FC2A15C978D9}" type="presParOf" srcId="{3F53C6DA-D5A5-499A-ADED-214D9968FA16}" destId="{49B9739C-81A0-4018-8FE1-3484BE5C6756}" srcOrd="0" destOrd="0" presId="urn:microsoft.com/office/officeart/2005/8/layout/hierarchy1"/>
    <dgm:cxn modelId="{C60FD10F-D88C-42CC-A623-4407A74B1008}" type="presParOf" srcId="{49B9739C-81A0-4018-8FE1-3484BE5C6756}" destId="{7820E91E-902A-4689-ABFD-78DF30F887CE}" srcOrd="0" destOrd="0" presId="urn:microsoft.com/office/officeart/2005/8/layout/hierarchy1"/>
    <dgm:cxn modelId="{D71907AD-F6C2-4079-ABD2-7146B6E98799}" type="presParOf" srcId="{49B9739C-81A0-4018-8FE1-3484BE5C6756}" destId="{8B54EDC0-F55A-478A-8525-A50F2328ED47}" srcOrd="1" destOrd="0" presId="urn:microsoft.com/office/officeart/2005/8/layout/hierarchy1"/>
    <dgm:cxn modelId="{B8EB732D-3996-42FD-BC62-5B3B6723939F}" type="presParOf" srcId="{3F53C6DA-D5A5-499A-ADED-214D9968FA16}" destId="{77428283-1573-4788-BB8E-6923DE4FA4F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5D2FCF-20C8-456D-834F-F32E0C9837F5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EA304B8A-3A90-4CC1-9A48-66A72B35E64F}">
      <dgm:prSet phldrT="[Texto]" custT="1"/>
      <dgm:spPr/>
      <dgm:t>
        <a:bodyPr/>
        <a:lstStyle/>
        <a:p>
          <a:r>
            <a:rPr lang="es-MX" sz="1600" dirty="0" smtClean="0"/>
            <a:t>El de Coordinación</a:t>
          </a:r>
          <a:endParaRPr lang="es-MX" sz="1600" dirty="0"/>
        </a:p>
      </dgm:t>
    </dgm:pt>
    <dgm:pt modelId="{5B15A0ED-6D89-42EB-A0BD-8F5E1610493E}" type="parTrans" cxnId="{E9904C6E-50D2-461A-92EB-08BB446C5E65}">
      <dgm:prSet/>
      <dgm:spPr/>
      <dgm:t>
        <a:bodyPr/>
        <a:lstStyle/>
        <a:p>
          <a:endParaRPr lang="es-MX" sz="2400"/>
        </a:p>
      </dgm:t>
    </dgm:pt>
    <dgm:pt modelId="{261AF80D-0C3A-4956-814C-B1CD7C2B16D4}" type="sibTrans" cxnId="{E9904C6E-50D2-461A-92EB-08BB446C5E65}">
      <dgm:prSet/>
      <dgm:spPr/>
      <dgm:t>
        <a:bodyPr/>
        <a:lstStyle/>
        <a:p>
          <a:endParaRPr lang="es-MX" sz="2400"/>
        </a:p>
      </dgm:t>
    </dgm:pt>
    <dgm:pt modelId="{66932C78-4706-4224-8175-D17EC81BF5B3}">
      <dgm:prSet phldrT="[Texto]" custT="1"/>
      <dgm:spPr/>
      <dgm:t>
        <a:bodyPr anchor="ctr"/>
        <a:lstStyle/>
        <a:p>
          <a:r>
            <a:rPr lang="es-MX" sz="1600" dirty="0" smtClean="0"/>
            <a:t>El Escalar </a:t>
          </a:r>
          <a:endParaRPr lang="es-MX" sz="1600" dirty="0"/>
        </a:p>
      </dgm:t>
    </dgm:pt>
    <dgm:pt modelId="{4AAAD35B-2813-4AA2-B78F-359B28BDCE0E}" type="parTrans" cxnId="{64923C07-4E50-403E-8A0B-553428C706CE}">
      <dgm:prSet/>
      <dgm:spPr/>
      <dgm:t>
        <a:bodyPr/>
        <a:lstStyle/>
        <a:p>
          <a:endParaRPr lang="es-MX" sz="2400"/>
        </a:p>
      </dgm:t>
    </dgm:pt>
    <dgm:pt modelId="{E1743053-6A8C-4E3B-BE51-9B2CA2276C89}" type="sibTrans" cxnId="{64923C07-4E50-403E-8A0B-553428C706CE}">
      <dgm:prSet/>
      <dgm:spPr/>
      <dgm:t>
        <a:bodyPr/>
        <a:lstStyle/>
        <a:p>
          <a:endParaRPr lang="es-MX" sz="2400"/>
        </a:p>
      </dgm:t>
    </dgm:pt>
    <dgm:pt modelId="{5D19B38B-2EDD-4A1C-AABB-0546CD0964C1}">
      <dgm:prSet phldrT="[Texto]" custT="1"/>
      <dgm:spPr/>
      <dgm:t>
        <a:bodyPr/>
        <a:lstStyle/>
        <a:p>
          <a:r>
            <a:rPr lang="es-MX" sz="1600" dirty="0" smtClean="0"/>
            <a:t>El Funcional </a:t>
          </a:r>
          <a:endParaRPr lang="es-MX" sz="1600" dirty="0"/>
        </a:p>
      </dgm:t>
    </dgm:pt>
    <dgm:pt modelId="{6244FFB7-D2D3-477F-AFFA-662DC841100C}" type="parTrans" cxnId="{F98EF99D-3C45-4EA3-A63F-C6CFBF90E86F}">
      <dgm:prSet/>
      <dgm:spPr/>
      <dgm:t>
        <a:bodyPr/>
        <a:lstStyle/>
        <a:p>
          <a:endParaRPr lang="es-MX" sz="2400"/>
        </a:p>
      </dgm:t>
    </dgm:pt>
    <dgm:pt modelId="{C0E4CE50-8BA3-47C0-B1CD-F98BEFB22B88}" type="sibTrans" cxnId="{F98EF99D-3C45-4EA3-A63F-C6CFBF90E86F}">
      <dgm:prSet/>
      <dgm:spPr/>
      <dgm:t>
        <a:bodyPr/>
        <a:lstStyle/>
        <a:p>
          <a:endParaRPr lang="es-MX" sz="2400"/>
        </a:p>
      </dgm:t>
    </dgm:pt>
    <dgm:pt modelId="{8FBB6F1E-CF73-4D3F-917D-5E12D6CB08F4}">
      <dgm:prSet custT="1"/>
      <dgm:spPr/>
      <dgm:t>
        <a:bodyPr/>
        <a:lstStyle/>
        <a:p>
          <a:r>
            <a:rPr lang="es-MX" sz="1600" dirty="0" smtClean="0"/>
            <a:t>El de Estado Mayor</a:t>
          </a:r>
        </a:p>
      </dgm:t>
    </dgm:pt>
    <dgm:pt modelId="{7C54D03D-2D13-4AB5-AA25-8859E2D227D7}" type="parTrans" cxnId="{AD250A2D-3451-455E-8D50-059A9616A253}">
      <dgm:prSet/>
      <dgm:spPr/>
      <dgm:t>
        <a:bodyPr/>
        <a:lstStyle/>
        <a:p>
          <a:endParaRPr lang="es-MX" sz="2400"/>
        </a:p>
      </dgm:t>
    </dgm:pt>
    <dgm:pt modelId="{69FE0F19-D51D-4702-BDEF-C271474E1DEE}" type="sibTrans" cxnId="{AD250A2D-3451-455E-8D50-059A9616A253}">
      <dgm:prSet/>
      <dgm:spPr/>
      <dgm:t>
        <a:bodyPr/>
        <a:lstStyle/>
        <a:p>
          <a:endParaRPr lang="es-MX" sz="2400"/>
        </a:p>
      </dgm:t>
    </dgm:pt>
    <dgm:pt modelId="{4E239073-82B4-48E3-BEC0-55CD22275E3A}">
      <dgm:prSet custT="1"/>
      <dgm:spPr/>
      <dgm:t>
        <a:bodyPr anchor="ctr"/>
        <a:lstStyle/>
        <a:p>
          <a:pPr algn="r"/>
          <a:r>
            <a:rPr lang="es-MX" sz="1600" dirty="0" smtClean="0"/>
            <a:t>Permite la acción unificada</a:t>
          </a:r>
          <a:endParaRPr lang="es-MX" sz="1600" dirty="0"/>
        </a:p>
      </dgm:t>
    </dgm:pt>
    <dgm:pt modelId="{D73F49D9-73CB-466A-807B-475EEABDD504}" type="parTrans" cxnId="{4A9F2C91-B7AB-458D-9CF6-B5D6C26B1BE2}">
      <dgm:prSet/>
      <dgm:spPr/>
      <dgm:t>
        <a:bodyPr/>
        <a:lstStyle/>
        <a:p>
          <a:endParaRPr lang="es-MX" sz="2400"/>
        </a:p>
      </dgm:t>
    </dgm:pt>
    <dgm:pt modelId="{0B34CAC5-B0CE-41DE-8A84-041055523436}" type="sibTrans" cxnId="{4A9F2C91-B7AB-458D-9CF6-B5D6C26B1BE2}">
      <dgm:prSet/>
      <dgm:spPr/>
      <dgm:t>
        <a:bodyPr/>
        <a:lstStyle/>
        <a:p>
          <a:endParaRPr lang="es-MX" sz="2400"/>
        </a:p>
      </dgm:t>
    </dgm:pt>
    <dgm:pt modelId="{3A4BE597-64B8-49F9-BE53-EC6DBBDB2120}">
      <dgm:prSet custT="1"/>
      <dgm:spPr/>
      <dgm:t>
        <a:bodyPr/>
        <a:lstStyle/>
        <a:p>
          <a:pPr algn="r"/>
          <a:r>
            <a:rPr lang="es-MX" sz="1600" dirty="0" smtClean="0"/>
            <a:t> Hace hincapié en la forma jerárquica </a:t>
          </a:r>
          <a:endParaRPr lang="es-MX" sz="1600" dirty="0"/>
        </a:p>
      </dgm:t>
    </dgm:pt>
    <dgm:pt modelId="{6B3B1175-384B-4D0C-8B17-4FB994F259BB}" type="parTrans" cxnId="{11A4BF74-B905-4FE8-B01D-8086DA52C7AA}">
      <dgm:prSet/>
      <dgm:spPr/>
      <dgm:t>
        <a:bodyPr/>
        <a:lstStyle/>
        <a:p>
          <a:endParaRPr lang="es-MX" sz="2400"/>
        </a:p>
      </dgm:t>
    </dgm:pt>
    <dgm:pt modelId="{3D7F42D8-D53D-4C93-8A78-D00AB07A201F}" type="sibTrans" cxnId="{11A4BF74-B905-4FE8-B01D-8086DA52C7AA}">
      <dgm:prSet/>
      <dgm:spPr/>
      <dgm:t>
        <a:bodyPr/>
        <a:lstStyle/>
        <a:p>
          <a:endParaRPr lang="es-MX" sz="2400"/>
        </a:p>
      </dgm:t>
    </dgm:pt>
    <dgm:pt modelId="{1CF08FD4-B2D4-4AC1-8263-80943394F30B}">
      <dgm:prSet custT="1"/>
      <dgm:spPr/>
      <dgm:t>
        <a:bodyPr/>
        <a:lstStyle/>
        <a:p>
          <a:pPr algn="r"/>
          <a:r>
            <a:rPr lang="es-MX" sz="1600" dirty="0" smtClean="0"/>
            <a:t> Organiza las tareas en unidades departamentales </a:t>
          </a:r>
          <a:endParaRPr lang="es-MX" sz="1600" dirty="0"/>
        </a:p>
      </dgm:t>
    </dgm:pt>
    <dgm:pt modelId="{5B088B39-30F5-4973-95CF-F449B5BD2F6E}" type="parTrans" cxnId="{12097BE5-B161-4E70-B12F-75540AD20EF2}">
      <dgm:prSet/>
      <dgm:spPr/>
      <dgm:t>
        <a:bodyPr/>
        <a:lstStyle/>
        <a:p>
          <a:endParaRPr lang="es-MX" sz="2400"/>
        </a:p>
      </dgm:t>
    </dgm:pt>
    <dgm:pt modelId="{2518C5F0-9E68-438F-8A6C-B469A44849E2}" type="sibTrans" cxnId="{12097BE5-B161-4E70-B12F-75540AD20EF2}">
      <dgm:prSet/>
      <dgm:spPr/>
      <dgm:t>
        <a:bodyPr/>
        <a:lstStyle/>
        <a:p>
          <a:endParaRPr lang="es-MX" sz="2400"/>
        </a:p>
      </dgm:t>
    </dgm:pt>
    <dgm:pt modelId="{EC2B4EB0-58D4-45FD-831A-C76161754336}">
      <dgm:prSet custT="1"/>
      <dgm:spPr/>
      <dgm:t>
        <a:bodyPr/>
        <a:lstStyle/>
        <a:p>
          <a:pPr algn="r"/>
          <a:r>
            <a:rPr lang="es-MX" sz="1600" dirty="0" smtClean="0"/>
            <a:t> Busca asesoría e información </a:t>
          </a:r>
          <a:endParaRPr lang="es-MX" sz="1600" dirty="0"/>
        </a:p>
      </dgm:t>
    </dgm:pt>
    <dgm:pt modelId="{FAB11E34-A6A4-438A-8A0F-A4F41C673104}" type="parTrans" cxnId="{C971BE8A-F92B-4851-9EA0-7F6E78BFD164}">
      <dgm:prSet/>
      <dgm:spPr/>
      <dgm:t>
        <a:bodyPr/>
        <a:lstStyle/>
        <a:p>
          <a:endParaRPr lang="es-MX" sz="2400"/>
        </a:p>
      </dgm:t>
    </dgm:pt>
    <dgm:pt modelId="{C38FF49C-55A5-4355-9350-F10CE44B0AE2}" type="sibTrans" cxnId="{C971BE8A-F92B-4851-9EA0-7F6E78BFD164}">
      <dgm:prSet/>
      <dgm:spPr/>
      <dgm:t>
        <a:bodyPr/>
        <a:lstStyle/>
        <a:p>
          <a:endParaRPr lang="es-MX" sz="2400"/>
        </a:p>
      </dgm:t>
    </dgm:pt>
    <dgm:pt modelId="{3ABBCB48-0B72-4240-B18B-2011989779E9}" type="pres">
      <dgm:prSet presAssocID="{565D2FCF-20C8-456D-834F-F32E0C9837F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5368065-1469-4295-AD0F-017F50C261FF}" type="pres">
      <dgm:prSet presAssocID="{EA304B8A-3A90-4CC1-9A48-66A72B35E64F}" presName="parentLin" presStyleCnt="0"/>
      <dgm:spPr/>
    </dgm:pt>
    <dgm:pt modelId="{1F1FEC2B-D598-40C4-86DB-E211C3759FAE}" type="pres">
      <dgm:prSet presAssocID="{EA304B8A-3A90-4CC1-9A48-66A72B35E64F}" presName="parentLeftMargin" presStyleLbl="node1" presStyleIdx="0" presStyleCnt="4"/>
      <dgm:spPr/>
      <dgm:t>
        <a:bodyPr/>
        <a:lstStyle/>
        <a:p>
          <a:endParaRPr lang="es-MX"/>
        </a:p>
      </dgm:t>
    </dgm:pt>
    <dgm:pt modelId="{B95159B1-D516-4395-8866-709DF6C5BDFB}" type="pres">
      <dgm:prSet presAssocID="{EA304B8A-3A90-4CC1-9A48-66A72B35E64F}" presName="parentText" presStyleLbl="node1" presStyleIdx="0" presStyleCnt="4" custScaleX="52300" custScaleY="93788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CF99707-5FCC-4AA1-BC3D-B334726BC75E}" type="pres">
      <dgm:prSet presAssocID="{EA304B8A-3A90-4CC1-9A48-66A72B35E64F}" presName="negativeSpace" presStyleCnt="0"/>
      <dgm:spPr/>
    </dgm:pt>
    <dgm:pt modelId="{CE623B5F-F9A1-4C5B-B237-46BA007A6EEC}" type="pres">
      <dgm:prSet presAssocID="{EA304B8A-3A90-4CC1-9A48-66A72B35E64F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1AF3319-D183-4484-B417-04F5622A58EE}" type="pres">
      <dgm:prSet presAssocID="{261AF80D-0C3A-4956-814C-B1CD7C2B16D4}" presName="spaceBetweenRectangles" presStyleCnt="0"/>
      <dgm:spPr/>
    </dgm:pt>
    <dgm:pt modelId="{A2FCF99E-6006-471D-896C-F8BD3030B22E}" type="pres">
      <dgm:prSet presAssocID="{66932C78-4706-4224-8175-D17EC81BF5B3}" presName="parentLin" presStyleCnt="0"/>
      <dgm:spPr/>
    </dgm:pt>
    <dgm:pt modelId="{ADBEB3BF-3512-4A6A-B678-DE710F42CE6B}" type="pres">
      <dgm:prSet presAssocID="{66932C78-4706-4224-8175-D17EC81BF5B3}" presName="parentLeftMargin" presStyleLbl="node1" presStyleIdx="0" presStyleCnt="4"/>
      <dgm:spPr/>
      <dgm:t>
        <a:bodyPr/>
        <a:lstStyle/>
        <a:p>
          <a:endParaRPr lang="es-MX"/>
        </a:p>
      </dgm:t>
    </dgm:pt>
    <dgm:pt modelId="{DAD69C7F-498E-44E3-A01B-9897E97A0820}" type="pres">
      <dgm:prSet presAssocID="{66932C78-4706-4224-8175-D17EC81BF5B3}" presName="parentText" presStyleLbl="node1" presStyleIdx="1" presStyleCnt="4" custScaleX="51659" custScaleY="111821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579DBA2-336F-497D-96BF-0D76CC6EB163}" type="pres">
      <dgm:prSet presAssocID="{66932C78-4706-4224-8175-D17EC81BF5B3}" presName="negativeSpace" presStyleCnt="0"/>
      <dgm:spPr/>
    </dgm:pt>
    <dgm:pt modelId="{013704F1-41D1-4A33-845D-C6A2CCAF5207}" type="pres">
      <dgm:prSet presAssocID="{66932C78-4706-4224-8175-D17EC81BF5B3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A2349A3-A6F9-4A8D-9D57-16679FB9DFC2}" type="pres">
      <dgm:prSet presAssocID="{E1743053-6A8C-4E3B-BE51-9B2CA2276C89}" presName="spaceBetweenRectangles" presStyleCnt="0"/>
      <dgm:spPr/>
    </dgm:pt>
    <dgm:pt modelId="{6EFF5DAD-1824-45A5-A6EA-C4E7AEABEB06}" type="pres">
      <dgm:prSet presAssocID="{5D19B38B-2EDD-4A1C-AABB-0546CD0964C1}" presName="parentLin" presStyleCnt="0"/>
      <dgm:spPr/>
    </dgm:pt>
    <dgm:pt modelId="{FC043E17-3966-42BD-A212-A10DC825E33A}" type="pres">
      <dgm:prSet presAssocID="{5D19B38B-2EDD-4A1C-AABB-0546CD0964C1}" presName="parentLeftMargin" presStyleLbl="node1" presStyleIdx="1" presStyleCnt="4"/>
      <dgm:spPr/>
      <dgm:t>
        <a:bodyPr/>
        <a:lstStyle/>
        <a:p>
          <a:endParaRPr lang="es-MX"/>
        </a:p>
      </dgm:t>
    </dgm:pt>
    <dgm:pt modelId="{3AEF393F-3A4D-4573-9E9C-F7A047685C00}" type="pres">
      <dgm:prSet presAssocID="{5D19B38B-2EDD-4A1C-AABB-0546CD0964C1}" presName="parentText" presStyleLbl="node1" presStyleIdx="2" presStyleCnt="4" custScaleX="52941" custScaleY="100723" custLinFactNeighborX="-8101" custLinFactNeighborY="-10057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2F7F9EA-FC7D-498D-A41F-204E67EC4D16}" type="pres">
      <dgm:prSet presAssocID="{5D19B38B-2EDD-4A1C-AABB-0546CD0964C1}" presName="negativeSpace" presStyleCnt="0"/>
      <dgm:spPr/>
    </dgm:pt>
    <dgm:pt modelId="{D6C6FF15-5788-4F89-AB33-145084A69806}" type="pres">
      <dgm:prSet presAssocID="{5D19B38B-2EDD-4A1C-AABB-0546CD0964C1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2342CCF-5836-49AB-8166-6F9C3530CAAB}" type="pres">
      <dgm:prSet presAssocID="{C0E4CE50-8BA3-47C0-B1CD-F98BEFB22B88}" presName="spaceBetweenRectangles" presStyleCnt="0"/>
      <dgm:spPr/>
    </dgm:pt>
    <dgm:pt modelId="{4C004A6A-C197-4414-870C-2D31842F8D3B}" type="pres">
      <dgm:prSet presAssocID="{8FBB6F1E-CF73-4D3F-917D-5E12D6CB08F4}" presName="parentLin" presStyleCnt="0"/>
      <dgm:spPr/>
    </dgm:pt>
    <dgm:pt modelId="{D4A0D21A-ED87-43DF-8CEC-A2FEBE863C49}" type="pres">
      <dgm:prSet presAssocID="{8FBB6F1E-CF73-4D3F-917D-5E12D6CB08F4}" presName="parentLeftMargin" presStyleLbl="node1" presStyleIdx="2" presStyleCnt="4"/>
      <dgm:spPr/>
      <dgm:t>
        <a:bodyPr/>
        <a:lstStyle/>
        <a:p>
          <a:endParaRPr lang="es-MX"/>
        </a:p>
      </dgm:t>
    </dgm:pt>
    <dgm:pt modelId="{4625FD8C-6319-4A15-BB35-F9D3E052AC3B}" type="pres">
      <dgm:prSet presAssocID="{8FBB6F1E-CF73-4D3F-917D-5E12D6CB08F4}" presName="parentText" presStyleLbl="node1" presStyleIdx="3" presStyleCnt="4" custScaleX="52300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A6D798F-D994-4CEE-BE25-CBBCBECEF509}" type="pres">
      <dgm:prSet presAssocID="{8FBB6F1E-CF73-4D3F-917D-5E12D6CB08F4}" presName="negativeSpace" presStyleCnt="0"/>
      <dgm:spPr/>
    </dgm:pt>
    <dgm:pt modelId="{D34E3F23-8414-492E-B57A-F74C66A3176F}" type="pres">
      <dgm:prSet presAssocID="{8FBB6F1E-CF73-4D3F-917D-5E12D6CB08F4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E9904C6E-50D2-461A-92EB-08BB446C5E65}" srcId="{565D2FCF-20C8-456D-834F-F32E0C9837F5}" destId="{EA304B8A-3A90-4CC1-9A48-66A72B35E64F}" srcOrd="0" destOrd="0" parTransId="{5B15A0ED-6D89-42EB-A0BD-8F5E1610493E}" sibTransId="{261AF80D-0C3A-4956-814C-B1CD7C2B16D4}"/>
    <dgm:cxn modelId="{8F0B21C3-7E19-4E0C-BCDA-45264085A080}" type="presOf" srcId="{5D19B38B-2EDD-4A1C-AABB-0546CD0964C1}" destId="{FC043E17-3966-42BD-A212-A10DC825E33A}" srcOrd="0" destOrd="0" presId="urn:microsoft.com/office/officeart/2005/8/layout/list1"/>
    <dgm:cxn modelId="{2544A859-39C2-4626-A5E5-86D98B563DFB}" type="presOf" srcId="{5D19B38B-2EDD-4A1C-AABB-0546CD0964C1}" destId="{3AEF393F-3A4D-4573-9E9C-F7A047685C00}" srcOrd="1" destOrd="0" presId="urn:microsoft.com/office/officeart/2005/8/layout/list1"/>
    <dgm:cxn modelId="{271043D6-F1F1-413C-88E0-91BC58CAD0CE}" type="presOf" srcId="{EC2B4EB0-58D4-45FD-831A-C76161754336}" destId="{D34E3F23-8414-492E-B57A-F74C66A3176F}" srcOrd="0" destOrd="0" presId="urn:microsoft.com/office/officeart/2005/8/layout/list1"/>
    <dgm:cxn modelId="{11A4BF74-B905-4FE8-B01D-8086DA52C7AA}" srcId="{66932C78-4706-4224-8175-D17EC81BF5B3}" destId="{3A4BE597-64B8-49F9-BE53-EC6DBBDB2120}" srcOrd="0" destOrd="0" parTransId="{6B3B1175-384B-4D0C-8B17-4FB994F259BB}" sibTransId="{3D7F42D8-D53D-4C93-8A78-D00AB07A201F}"/>
    <dgm:cxn modelId="{C9F8F1B1-E4B2-44D2-BCF2-2C3E779527E0}" type="presOf" srcId="{3A4BE597-64B8-49F9-BE53-EC6DBBDB2120}" destId="{013704F1-41D1-4A33-845D-C6A2CCAF5207}" srcOrd="0" destOrd="0" presId="urn:microsoft.com/office/officeart/2005/8/layout/list1"/>
    <dgm:cxn modelId="{19DFD36B-6A43-4512-8FAF-9A6A637048CF}" type="presOf" srcId="{66932C78-4706-4224-8175-D17EC81BF5B3}" destId="{DAD69C7F-498E-44E3-A01B-9897E97A0820}" srcOrd="1" destOrd="0" presId="urn:microsoft.com/office/officeart/2005/8/layout/list1"/>
    <dgm:cxn modelId="{0D798FC8-8C03-4CBB-B91B-5C87588FD2C9}" type="presOf" srcId="{565D2FCF-20C8-456D-834F-F32E0C9837F5}" destId="{3ABBCB48-0B72-4240-B18B-2011989779E9}" srcOrd="0" destOrd="0" presId="urn:microsoft.com/office/officeart/2005/8/layout/list1"/>
    <dgm:cxn modelId="{C3D86E0B-1994-4CF6-AAAA-099EE7C2E9A8}" type="presOf" srcId="{EA304B8A-3A90-4CC1-9A48-66A72B35E64F}" destId="{B95159B1-D516-4395-8866-709DF6C5BDFB}" srcOrd="1" destOrd="0" presId="urn:microsoft.com/office/officeart/2005/8/layout/list1"/>
    <dgm:cxn modelId="{B8272895-89A6-4852-B698-78620BB0F4B0}" type="presOf" srcId="{8FBB6F1E-CF73-4D3F-917D-5E12D6CB08F4}" destId="{D4A0D21A-ED87-43DF-8CEC-A2FEBE863C49}" srcOrd="0" destOrd="0" presId="urn:microsoft.com/office/officeart/2005/8/layout/list1"/>
    <dgm:cxn modelId="{64923C07-4E50-403E-8A0B-553428C706CE}" srcId="{565D2FCF-20C8-456D-834F-F32E0C9837F5}" destId="{66932C78-4706-4224-8175-D17EC81BF5B3}" srcOrd="1" destOrd="0" parTransId="{4AAAD35B-2813-4AA2-B78F-359B28BDCE0E}" sibTransId="{E1743053-6A8C-4E3B-BE51-9B2CA2276C89}"/>
    <dgm:cxn modelId="{EBE8D75F-C664-421E-9F1F-A8C4F40F9524}" type="presOf" srcId="{1CF08FD4-B2D4-4AC1-8263-80943394F30B}" destId="{D6C6FF15-5788-4F89-AB33-145084A69806}" srcOrd="0" destOrd="0" presId="urn:microsoft.com/office/officeart/2005/8/layout/list1"/>
    <dgm:cxn modelId="{F98EF99D-3C45-4EA3-A63F-C6CFBF90E86F}" srcId="{565D2FCF-20C8-456D-834F-F32E0C9837F5}" destId="{5D19B38B-2EDD-4A1C-AABB-0546CD0964C1}" srcOrd="2" destOrd="0" parTransId="{6244FFB7-D2D3-477F-AFFA-662DC841100C}" sibTransId="{C0E4CE50-8BA3-47C0-B1CD-F98BEFB22B88}"/>
    <dgm:cxn modelId="{68888F55-6DC0-4156-A2DA-EA6ECF0929F4}" type="presOf" srcId="{4E239073-82B4-48E3-BEC0-55CD22275E3A}" destId="{CE623B5F-F9A1-4C5B-B237-46BA007A6EEC}" srcOrd="0" destOrd="0" presId="urn:microsoft.com/office/officeart/2005/8/layout/list1"/>
    <dgm:cxn modelId="{AD250A2D-3451-455E-8D50-059A9616A253}" srcId="{565D2FCF-20C8-456D-834F-F32E0C9837F5}" destId="{8FBB6F1E-CF73-4D3F-917D-5E12D6CB08F4}" srcOrd="3" destOrd="0" parTransId="{7C54D03D-2D13-4AB5-AA25-8859E2D227D7}" sibTransId="{69FE0F19-D51D-4702-BDEF-C271474E1DEE}"/>
    <dgm:cxn modelId="{01CE76C2-B8E5-4C7C-904D-8B15BB372BEF}" type="presOf" srcId="{8FBB6F1E-CF73-4D3F-917D-5E12D6CB08F4}" destId="{4625FD8C-6319-4A15-BB35-F9D3E052AC3B}" srcOrd="1" destOrd="0" presId="urn:microsoft.com/office/officeart/2005/8/layout/list1"/>
    <dgm:cxn modelId="{12097BE5-B161-4E70-B12F-75540AD20EF2}" srcId="{5D19B38B-2EDD-4A1C-AABB-0546CD0964C1}" destId="{1CF08FD4-B2D4-4AC1-8263-80943394F30B}" srcOrd="0" destOrd="0" parTransId="{5B088B39-30F5-4973-95CF-F449B5BD2F6E}" sibTransId="{2518C5F0-9E68-438F-8A6C-B469A44849E2}"/>
    <dgm:cxn modelId="{DAB0895E-360A-4492-9C76-7190EA1F4A55}" type="presOf" srcId="{EA304B8A-3A90-4CC1-9A48-66A72B35E64F}" destId="{1F1FEC2B-D598-40C4-86DB-E211C3759FAE}" srcOrd="0" destOrd="0" presId="urn:microsoft.com/office/officeart/2005/8/layout/list1"/>
    <dgm:cxn modelId="{BCF76B02-9922-46F8-8B4F-B1025D95728E}" type="presOf" srcId="{66932C78-4706-4224-8175-D17EC81BF5B3}" destId="{ADBEB3BF-3512-4A6A-B678-DE710F42CE6B}" srcOrd="0" destOrd="0" presId="urn:microsoft.com/office/officeart/2005/8/layout/list1"/>
    <dgm:cxn modelId="{4A9F2C91-B7AB-458D-9CF6-B5D6C26B1BE2}" srcId="{EA304B8A-3A90-4CC1-9A48-66A72B35E64F}" destId="{4E239073-82B4-48E3-BEC0-55CD22275E3A}" srcOrd="0" destOrd="0" parTransId="{D73F49D9-73CB-466A-807B-475EEABDD504}" sibTransId="{0B34CAC5-B0CE-41DE-8A84-041055523436}"/>
    <dgm:cxn modelId="{C971BE8A-F92B-4851-9EA0-7F6E78BFD164}" srcId="{8FBB6F1E-CF73-4D3F-917D-5E12D6CB08F4}" destId="{EC2B4EB0-58D4-45FD-831A-C76161754336}" srcOrd="0" destOrd="0" parTransId="{FAB11E34-A6A4-438A-8A0F-A4F41C673104}" sibTransId="{C38FF49C-55A5-4355-9350-F10CE44B0AE2}"/>
    <dgm:cxn modelId="{428F86B9-55E5-40AD-8301-1179C607A788}" type="presParOf" srcId="{3ABBCB48-0B72-4240-B18B-2011989779E9}" destId="{15368065-1469-4295-AD0F-017F50C261FF}" srcOrd="0" destOrd="0" presId="urn:microsoft.com/office/officeart/2005/8/layout/list1"/>
    <dgm:cxn modelId="{0694C667-5043-49C9-BDDB-226C754143BC}" type="presParOf" srcId="{15368065-1469-4295-AD0F-017F50C261FF}" destId="{1F1FEC2B-D598-40C4-86DB-E211C3759FAE}" srcOrd="0" destOrd="0" presId="urn:microsoft.com/office/officeart/2005/8/layout/list1"/>
    <dgm:cxn modelId="{B9342702-E59E-4331-A976-90BE2CCD49D5}" type="presParOf" srcId="{15368065-1469-4295-AD0F-017F50C261FF}" destId="{B95159B1-D516-4395-8866-709DF6C5BDFB}" srcOrd="1" destOrd="0" presId="urn:microsoft.com/office/officeart/2005/8/layout/list1"/>
    <dgm:cxn modelId="{334ACFBE-A110-4CE5-B656-08D3CC35A828}" type="presParOf" srcId="{3ABBCB48-0B72-4240-B18B-2011989779E9}" destId="{CCF99707-5FCC-4AA1-BC3D-B334726BC75E}" srcOrd="1" destOrd="0" presId="urn:microsoft.com/office/officeart/2005/8/layout/list1"/>
    <dgm:cxn modelId="{BBE8B708-334A-49A7-B0EA-1BC106B1ED07}" type="presParOf" srcId="{3ABBCB48-0B72-4240-B18B-2011989779E9}" destId="{CE623B5F-F9A1-4C5B-B237-46BA007A6EEC}" srcOrd="2" destOrd="0" presId="urn:microsoft.com/office/officeart/2005/8/layout/list1"/>
    <dgm:cxn modelId="{965A21A5-3E56-4A43-AD51-DCC18FC022A0}" type="presParOf" srcId="{3ABBCB48-0B72-4240-B18B-2011989779E9}" destId="{51AF3319-D183-4484-B417-04F5622A58EE}" srcOrd="3" destOrd="0" presId="urn:microsoft.com/office/officeart/2005/8/layout/list1"/>
    <dgm:cxn modelId="{27A11D10-AD52-4D8F-B5FF-3507E4BF343A}" type="presParOf" srcId="{3ABBCB48-0B72-4240-B18B-2011989779E9}" destId="{A2FCF99E-6006-471D-896C-F8BD3030B22E}" srcOrd="4" destOrd="0" presId="urn:microsoft.com/office/officeart/2005/8/layout/list1"/>
    <dgm:cxn modelId="{B5CD4BEA-DFD4-41C6-8E75-16A067D30B6D}" type="presParOf" srcId="{A2FCF99E-6006-471D-896C-F8BD3030B22E}" destId="{ADBEB3BF-3512-4A6A-B678-DE710F42CE6B}" srcOrd="0" destOrd="0" presId="urn:microsoft.com/office/officeart/2005/8/layout/list1"/>
    <dgm:cxn modelId="{443037A7-7C6A-4C57-8F09-B09F6753C927}" type="presParOf" srcId="{A2FCF99E-6006-471D-896C-F8BD3030B22E}" destId="{DAD69C7F-498E-44E3-A01B-9897E97A0820}" srcOrd="1" destOrd="0" presId="urn:microsoft.com/office/officeart/2005/8/layout/list1"/>
    <dgm:cxn modelId="{95860CEA-71CC-40D7-8196-D9A393AA3DF7}" type="presParOf" srcId="{3ABBCB48-0B72-4240-B18B-2011989779E9}" destId="{B579DBA2-336F-497D-96BF-0D76CC6EB163}" srcOrd="5" destOrd="0" presId="urn:microsoft.com/office/officeart/2005/8/layout/list1"/>
    <dgm:cxn modelId="{292E043A-52CA-453B-8E1B-98B7C7B4B914}" type="presParOf" srcId="{3ABBCB48-0B72-4240-B18B-2011989779E9}" destId="{013704F1-41D1-4A33-845D-C6A2CCAF5207}" srcOrd="6" destOrd="0" presId="urn:microsoft.com/office/officeart/2005/8/layout/list1"/>
    <dgm:cxn modelId="{B26C995F-A89F-4E60-AFC1-28B6A4983594}" type="presParOf" srcId="{3ABBCB48-0B72-4240-B18B-2011989779E9}" destId="{FA2349A3-A6F9-4A8D-9D57-16679FB9DFC2}" srcOrd="7" destOrd="0" presId="urn:microsoft.com/office/officeart/2005/8/layout/list1"/>
    <dgm:cxn modelId="{A731F30A-2507-40BD-9A0B-2694EAD9D833}" type="presParOf" srcId="{3ABBCB48-0B72-4240-B18B-2011989779E9}" destId="{6EFF5DAD-1824-45A5-A6EA-C4E7AEABEB06}" srcOrd="8" destOrd="0" presId="urn:microsoft.com/office/officeart/2005/8/layout/list1"/>
    <dgm:cxn modelId="{86C4CE39-8366-4EFD-9D4A-B81D280EF1D0}" type="presParOf" srcId="{6EFF5DAD-1824-45A5-A6EA-C4E7AEABEB06}" destId="{FC043E17-3966-42BD-A212-A10DC825E33A}" srcOrd="0" destOrd="0" presId="urn:microsoft.com/office/officeart/2005/8/layout/list1"/>
    <dgm:cxn modelId="{4FDE9603-69F9-46CA-A6DE-E409C8C01503}" type="presParOf" srcId="{6EFF5DAD-1824-45A5-A6EA-C4E7AEABEB06}" destId="{3AEF393F-3A4D-4573-9E9C-F7A047685C00}" srcOrd="1" destOrd="0" presId="urn:microsoft.com/office/officeart/2005/8/layout/list1"/>
    <dgm:cxn modelId="{F3146C2F-7388-41B7-9D74-5E8311411752}" type="presParOf" srcId="{3ABBCB48-0B72-4240-B18B-2011989779E9}" destId="{62F7F9EA-FC7D-498D-A41F-204E67EC4D16}" srcOrd="9" destOrd="0" presId="urn:microsoft.com/office/officeart/2005/8/layout/list1"/>
    <dgm:cxn modelId="{6FB354E0-4637-4B75-AE9E-60ED834E2A3D}" type="presParOf" srcId="{3ABBCB48-0B72-4240-B18B-2011989779E9}" destId="{D6C6FF15-5788-4F89-AB33-145084A69806}" srcOrd="10" destOrd="0" presId="urn:microsoft.com/office/officeart/2005/8/layout/list1"/>
    <dgm:cxn modelId="{BCE9B9DB-8D18-4542-840A-F329DE8662BB}" type="presParOf" srcId="{3ABBCB48-0B72-4240-B18B-2011989779E9}" destId="{62342CCF-5836-49AB-8166-6F9C3530CAAB}" srcOrd="11" destOrd="0" presId="urn:microsoft.com/office/officeart/2005/8/layout/list1"/>
    <dgm:cxn modelId="{B304DB2B-B168-4B24-B96E-C856ABA99145}" type="presParOf" srcId="{3ABBCB48-0B72-4240-B18B-2011989779E9}" destId="{4C004A6A-C197-4414-870C-2D31842F8D3B}" srcOrd="12" destOrd="0" presId="urn:microsoft.com/office/officeart/2005/8/layout/list1"/>
    <dgm:cxn modelId="{BA1AD9CA-2BAE-49FE-8A4D-4F26F56A90E9}" type="presParOf" srcId="{4C004A6A-C197-4414-870C-2D31842F8D3B}" destId="{D4A0D21A-ED87-43DF-8CEC-A2FEBE863C49}" srcOrd="0" destOrd="0" presId="urn:microsoft.com/office/officeart/2005/8/layout/list1"/>
    <dgm:cxn modelId="{CE95F91F-CD1D-4755-971F-9ACD31816946}" type="presParOf" srcId="{4C004A6A-C197-4414-870C-2D31842F8D3B}" destId="{4625FD8C-6319-4A15-BB35-F9D3E052AC3B}" srcOrd="1" destOrd="0" presId="urn:microsoft.com/office/officeart/2005/8/layout/list1"/>
    <dgm:cxn modelId="{4E2517D0-D8C8-4FAF-A249-780B4CD1A60F}" type="presParOf" srcId="{3ABBCB48-0B72-4240-B18B-2011989779E9}" destId="{FA6D798F-D994-4CEE-BE25-CBBCBECEF509}" srcOrd="13" destOrd="0" presId="urn:microsoft.com/office/officeart/2005/8/layout/list1"/>
    <dgm:cxn modelId="{5B7E3170-4046-424C-BBB3-980C68666784}" type="presParOf" srcId="{3ABBCB48-0B72-4240-B18B-2011989779E9}" destId="{D34E3F23-8414-492E-B57A-F74C66A3176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125B9F-3DFD-45FF-B51F-76599021FDE1}" type="doc">
      <dgm:prSet loTypeId="urn:microsoft.com/office/officeart/2005/8/layout/vProcess5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0E6BEAA-8CBC-4EB4-A47C-D4B3D90D4B19}">
      <dgm:prSet phldrT="[Texto]"/>
      <dgm:spPr/>
      <dgm:t>
        <a:bodyPr/>
        <a:lstStyle/>
        <a:p>
          <a:r>
            <a:rPr lang="es-MX" dirty="0" smtClean="0"/>
            <a:t>Se le conoce también como principio jerárquico. </a:t>
          </a:r>
          <a:endParaRPr lang="es-MX" dirty="0"/>
        </a:p>
      </dgm:t>
    </dgm:pt>
    <dgm:pt modelId="{836ECDE4-F7F8-4397-AA6D-9EF5E768B620}" type="parTrans" cxnId="{DF523036-14C1-43C2-B2EC-E8030AC43E6A}">
      <dgm:prSet/>
      <dgm:spPr/>
      <dgm:t>
        <a:bodyPr/>
        <a:lstStyle/>
        <a:p>
          <a:endParaRPr lang="es-MX"/>
        </a:p>
      </dgm:t>
    </dgm:pt>
    <dgm:pt modelId="{488BDF7F-1576-4B0D-BC59-C791DECC1EB0}" type="sibTrans" cxnId="{DF523036-14C1-43C2-B2EC-E8030AC43E6A}">
      <dgm:prSet/>
      <dgm:spPr/>
      <dgm:t>
        <a:bodyPr/>
        <a:lstStyle/>
        <a:p>
          <a:endParaRPr lang="es-MX"/>
        </a:p>
      </dgm:t>
    </dgm:pt>
    <dgm:pt modelId="{944E4B9E-7C35-45FA-A623-25D962427E65}">
      <dgm:prSet phldrT="[Texto]"/>
      <dgm:spPr/>
      <dgm:t>
        <a:bodyPr/>
        <a:lstStyle/>
        <a:p>
          <a:r>
            <a:rPr lang="es-MX" dirty="0" smtClean="0"/>
            <a:t>Constituye el proceso universal de coordinación </a:t>
          </a:r>
          <a:endParaRPr lang="es-MX" dirty="0"/>
        </a:p>
      </dgm:t>
    </dgm:pt>
    <dgm:pt modelId="{6BF63093-DD25-41C5-852C-2B3EFCDC5D4D}" type="parTrans" cxnId="{C850B6D7-7D96-428D-ADA2-F9093C720CD6}">
      <dgm:prSet/>
      <dgm:spPr/>
      <dgm:t>
        <a:bodyPr/>
        <a:lstStyle/>
        <a:p>
          <a:endParaRPr lang="es-MX"/>
        </a:p>
      </dgm:t>
    </dgm:pt>
    <dgm:pt modelId="{14FCE563-BE5A-4D21-9082-AAD8407E611C}" type="sibTrans" cxnId="{C850B6D7-7D96-428D-ADA2-F9093C720CD6}">
      <dgm:prSet/>
      <dgm:spPr/>
      <dgm:t>
        <a:bodyPr/>
        <a:lstStyle/>
        <a:p>
          <a:endParaRPr lang="es-MX"/>
        </a:p>
      </dgm:t>
    </dgm:pt>
    <dgm:pt modelId="{5CB838E4-2208-4848-A376-0CDA048CD910}">
      <dgm:prSet phldrT="[Texto]"/>
      <dgm:spPr/>
      <dgm:t>
        <a:bodyPr/>
        <a:lstStyle/>
        <a:p>
          <a:r>
            <a:rPr lang="es-MX" dirty="0" smtClean="0"/>
            <a:t>Los superiores reciben obediencia de sus respectivos subordinados, organizados en grados de autoridad y responsabilidades </a:t>
          </a:r>
          <a:endParaRPr lang="es-MX" dirty="0"/>
        </a:p>
      </dgm:t>
    </dgm:pt>
    <dgm:pt modelId="{5EB18E1F-7DD5-4474-BACE-BD9E1AE1B08A}" type="sibTrans" cxnId="{AD18338B-E976-4FCF-9DE5-EF161A4CEBFE}">
      <dgm:prSet/>
      <dgm:spPr/>
      <dgm:t>
        <a:bodyPr/>
        <a:lstStyle/>
        <a:p>
          <a:endParaRPr lang="es-MX"/>
        </a:p>
      </dgm:t>
    </dgm:pt>
    <dgm:pt modelId="{621831A5-4ED1-4E35-B8C6-206B48AD37DF}" type="parTrans" cxnId="{AD18338B-E976-4FCF-9DE5-EF161A4CEBFE}">
      <dgm:prSet/>
      <dgm:spPr/>
      <dgm:t>
        <a:bodyPr/>
        <a:lstStyle/>
        <a:p>
          <a:endParaRPr lang="es-MX"/>
        </a:p>
      </dgm:t>
    </dgm:pt>
    <dgm:pt modelId="{117314A6-03A5-4A5E-BF22-F9B80A4DFB07}" type="pres">
      <dgm:prSet presAssocID="{42125B9F-3DFD-45FF-B51F-76599021FDE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EC5218B-1628-4ECE-BAE0-404EC223A4CF}" type="pres">
      <dgm:prSet presAssocID="{42125B9F-3DFD-45FF-B51F-76599021FDE1}" presName="dummyMaxCanvas" presStyleCnt="0">
        <dgm:presLayoutVars/>
      </dgm:prSet>
      <dgm:spPr/>
    </dgm:pt>
    <dgm:pt modelId="{C8A47CB4-7069-4F3C-8BE3-F480D4CA5F0F}" type="pres">
      <dgm:prSet presAssocID="{42125B9F-3DFD-45FF-B51F-76599021FDE1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8168605-40D5-4184-92E3-7D4AD12A2E29}" type="pres">
      <dgm:prSet presAssocID="{42125B9F-3DFD-45FF-B51F-76599021FDE1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BD59BD4-2D76-4BE4-97D6-895DE084A16C}" type="pres">
      <dgm:prSet presAssocID="{42125B9F-3DFD-45FF-B51F-76599021FDE1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BFF3AD3-6218-431B-875B-09F9C0441D50}" type="pres">
      <dgm:prSet presAssocID="{42125B9F-3DFD-45FF-B51F-76599021FDE1}" presName="ThreeConn_1-2" presStyleLbl="fgAccFollowNode1" presStyleIdx="0" presStyleCnt="2" custLinFactY="65857" custLinFactNeighborX="17329" custLinFactNeighborY="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6613DDF-475B-4927-B999-0098D20449F7}" type="pres">
      <dgm:prSet presAssocID="{42125B9F-3DFD-45FF-B51F-76599021FDE1}" presName="ThreeConn_2-3" presStyleLbl="fgAccFollowNode1" presStyleIdx="1" presStyleCnt="2" custLinFactX="-15718" custLinFactY="-93931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B932FCC-2631-4F2B-973C-8926B4B13E73}" type="pres">
      <dgm:prSet presAssocID="{42125B9F-3DFD-45FF-B51F-76599021FDE1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E9E85BB-7BF7-4064-B482-526333854A8F}" type="pres">
      <dgm:prSet presAssocID="{42125B9F-3DFD-45FF-B51F-76599021FDE1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8118930-0E5C-4063-9F2C-B0FC0B4A52B2}" type="pres">
      <dgm:prSet presAssocID="{42125B9F-3DFD-45FF-B51F-76599021FDE1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8D42914-7CA8-4CAE-85F8-D4AD07F366A2}" type="presOf" srcId="{5CB838E4-2208-4848-A376-0CDA048CD910}" destId="{68168605-40D5-4184-92E3-7D4AD12A2E29}" srcOrd="0" destOrd="0" presId="urn:microsoft.com/office/officeart/2005/8/layout/vProcess5"/>
    <dgm:cxn modelId="{AE3AA699-8301-4662-9578-3AA2A255C81B}" type="presOf" srcId="{488BDF7F-1576-4B0D-BC59-C791DECC1EB0}" destId="{9BFF3AD3-6218-431B-875B-09F9C0441D50}" srcOrd="0" destOrd="0" presId="urn:microsoft.com/office/officeart/2005/8/layout/vProcess5"/>
    <dgm:cxn modelId="{AD18338B-E976-4FCF-9DE5-EF161A4CEBFE}" srcId="{42125B9F-3DFD-45FF-B51F-76599021FDE1}" destId="{5CB838E4-2208-4848-A376-0CDA048CD910}" srcOrd="1" destOrd="0" parTransId="{621831A5-4ED1-4E35-B8C6-206B48AD37DF}" sibTransId="{5EB18E1F-7DD5-4474-BACE-BD9E1AE1B08A}"/>
    <dgm:cxn modelId="{614820C5-4396-4EAD-84C3-1E0377FDE0E4}" type="presOf" srcId="{80E6BEAA-8CBC-4EB4-A47C-D4B3D90D4B19}" destId="{CB932FCC-2631-4F2B-973C-8926B4B13E73}" srcOrd="1" destOrd="0" presId="urn:microsoft.com/office/officeart/2005/8/layout/vProcess5"/>
    <dgm:cxn modelId="{5B6CCAA1-8D62-4A45-B995-7AE806A2DCCF}" type="presOf" srcId="{944E4B9E-7C35-45FA-A623-25D962427E65}" destId="{3BD59BD4-2D76-4BE4-97D6-895DE084A16C}" srcOrd="0" destOrd="0" presId="urn:microsoft.com/office/officeart/2005/8/layout/vProcess5"/>
    <dgm:cxn modelId="{0CF9AC30-144B-4151-849D-32CF8080AF4F}" type="presOf" srcId="{5EB18E1F-7DD5-4474-BACE-BD9E1AE1B08A}" destId="{76613DDF-475B-4927-B999-0098D20449F7}" srcOrd="0" destOrd="0" presId="urn:microsoft.com/office/officeart/2005/8/layout/vProcess5"/>
    <dgm:cxn modelId="{9738E378-DBC0-4B52-AE61-BB55CB9E95FA}" type="presOf" srcId="{80E6BEAA-8CBC-4EB4-A47C-D4B3D90D4B19}" destId="{C8A47CB4-7069-4F3C-8BE3-F480D4CA5F0F}" srcOrd="0" destOrd="0" presId="urn:microsoft.com/office/officeart/2005/8/layout/vProcess5"/>
    <dgm:cxn modelId="{89E8A048-3DFB-4CB8-84BD-DADF86D33B75}" type="presOf" srcId="{944E4B9E-7C35-45FA-A623-25D962427E65}" destId="{18118930-0E5C-4063-9F2C-B0FC0B4A52B2}" srcOrd="1" destOrd="0" presId="urn:microsoft.com/office/officeart/2005/8/layout/vProcess5"/>
    <dgm:cxn modelId="{7D280F71-8AF8-4E67-8CD8-AE8690CE7D83}" type="presOf" srcId="{42125B9F-3DFD-45FF-B51F-76599021FDE1}" destId="{117314A6-03A5-4A5E-BF22-F9B80A4DFB07}" srcOrd="0" destOrd="0" presId="urn:microsoft.com/office/officeart/2005/8/layout/vProcess5"/>
    <dgm:cxn modelId="{3EA78F43-1611-4BDE-8425-169709F2BC99}" type="presOf" srcId="{5CB838E4-2208-4848-A376-0CDA048CD910}" destId="{FE9E85BB-7BF7-4064-B482-526333854A8F}" srcOrd="1" destOrd="0" presId="urn:microsoft.com/office/officeart/2005/8/layout/vProcess5"/>
    <dgm:cxn modelId="{C850B6D7-7D96-428D-ADA2-F9093C720CD6}" srcId="{42125B9F-3DFD-45FF-B51F-76599021FDE1}" destId="{944E4B9E-7C35-45FA-A623-25D962427E65}" srcOrd="2" destOrd="0" parTransId="{6BF63093-DD25-41C5-852C-2B3EFCDC5D4D}" sibTransId="{14FCE563-BE5A-4D21-9082-AAD8407E611C}"/>
    <dgm:cxn modelId="{DF523036-14C1-43C2-B2EC-E8030AC43E6A}" srcId="{42125B9F-3DFD-45FF-B51F-76599021FDE1}" destId="{80E6BEAA-8CBC-4EB4-A47C-D4B3D90D4B19}" srcOrd="0" destOrd="0" parTransId="{836ECDE4-F7F8-4397-AA6D-9EF5E768B620}" sibTransId="{488BDF7F-1576-4B0D-BC59-C791DECC1EB0}"/>
    <dgm:cxn modelId="{84819C42-C34D-4B4B-A8B2-642F623828B9}" type="presParOf" srcId="{117314A6-03A5-4A5E-BF22-F9B80A4DFB07}" destId="{1EC5218B-1628-4ECE-BAE0-404EC223A4CF}" srcOrd="0" destOrd="0" presId="urn:microsoft.com/office/officeart/2005/8/layout/vProcess5"/>
    <dgm:cxn modelId="{6F4F190A-2BBF-427F-BC87-60AA7BB4DC55}" type="presParOf" srcId="{117314A6-03A5-4A5E-BF22-F9B80A4DFB07}" destId="{C8A47CB4-7069-4F3C-8BE3-F480D4CA5F0F}" srcOrd="1" destOrd="0" presId="urn:microsoft.com/office/officeart/2005/8/layout/vProcess5"/>
    <dgm:cxn modelId="{C4D44171-FBAE-4C57-8AE9-1A834BE100E9}" type="presParOf" srcId="{117314A6-03A5-4A5E-BF22-F9B80A4DFB07}" destId="{68168605-40D5-4184-92E3-7D4AD12A2E29}" srcOrd="2" destOrd="0" presId="urn:microsoft.com/office/officeart/2005/8/layout/vProcess5"/>
    <dgm:cxn modelId="{C9413DAD-E507-4DE2-AD6C-CBEAD833F8DA}" type="presParOf" srcId="{117314A6-03A5-4A5E-BF22-F9B80A4DFB07}" destId="{3BD59BD4-2D76-4BE4-97D6-895DE084A16C}" srcOrd="3" destOrd="0" presId="urn:microsoft.com/office/officeart/2005/8/layout/vProcess5"/>
    <dgm:cxn modelId="{D9C4E5C3-3086-48D1-AF1F-C640B2072FB1}" type="presParOf" srcId="{117314A6-03A5-4A5E-BF22-F9B80A4DFB07}" destId="{9BFF3AD3-6218-431B-875B-09F9C0441D50}" srcOrd="4" destOrd="0" presId="urn:microsoft.com/office/officeart/2005/8/layout/vProcess5"/>
    <dgm:cxn modelId="{31690E9B-E567-4AC3-9B68-03D77F885F66}" type="presParOf" srcId="{117314A6-03A5-4A5E-BF22-F9B80A4DFB07}" destId="{76613DDF-475B-4927-B999-0098D20449F7}" srcOrd="5" destOrd="0" presId="urn:microsoft.com/office/officeart/2005/8/layout/vProcess5"/>
    <dgm:cxn modelId="{571AADF0-20A3-4C18-B1A3-AD7BFDB9451E}" type="presParOf" srcId="{117314A6-03A5-4A5E-BF22-F9B80A4DFB07}" destId="{CB932FCC-2631-4F2B-973C-8926B4B13E73}" srcOrd="6" destOrd="0" presId="urn:microsoft.com/office/officeart/2005/8/layout/vProcess5"/>
    <dgm:cxn modelId="{96650C5D-36F7-4CBB-B329-F4B9F7C02B9C}" type="presParOf" srcId="{117314A6-03A5-4A5E-BF22-F9B80A4DFB07}" destId="{FE9E85BB-7BF7-4064-B482-526333854A8F}" srcOrd="7" destOrd="0" presId="urn:microsoft.com/office/officeart/2005/8/layout/vProcess5"/>
    <dgm:cxn modelId="{E6AD5F0C-9D6C-41CC-AF7A-3C597F492E50}" type="presParOf" srcId="{117314A6-03A5-4A5E-BF22-F9B80A4DFB07}" destId="{18118930-0E5C-4063-9F2C-B0FC0B4A52B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39B16-7B02-46AC-BF1B-9D985F5B8C7D}">
      <dsp:nvSpPr>
        <dsp:cNvPr id="0" name=""/>
        <dsp:cNvSpPr/>
      </dsp:nvSpPr>
      <dsp:spPr>
        <a:xfrm>
          <a:off x="8070838" y="2840199"/>
          <a:ext cx="1110639" cy="528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200"/>
              </a:lnTo>
              <a:lnTo>
                <a:pt x="1110639" y="360200"/>
              </a:lnTo>
              <a:lnTo>
                <a:pt x="1110639" y="52856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07C19-9F5D-49EF-A726-90AE6198FB47}">
      <dsp:nvSpPr>
        <dsp:cNvPr id="0" name=""/>
        <dsp:cNvSpPr/>
      </dsp:nvSpPr>
      <dsp:spPr>
        <a:xfrm>
          <a:off x="6615163" y="2840199"/>
          <a:ext cx="1455674" cy="476446"/>
        </a:xfrm>
        <a:custGeom>
          <a:avLst/>
          <a:gdLst/>
          <a:ahLst/>
          <a:cxnLst/>
          <a:rect l="0" t="0" r="0" b="0"/>
          <a:pathLst>
            <a:path>
              <a:moveTo>
                <a:pt x="1455674" y="0"/>
              </a:moveTo>
              <a:lnTo>
                <a:pt x="1455674" y="308083"/>
              </a:lnTo>
              <a:lnTo>
                <a:pt x="0" y="308083"/>
              </a:lnTo>
              <a:lnTo>
                <a:pt x="0" y="47644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078615-9424-431C-881A-77488E5B191A}">
      <dsp:nvSpPr>
        <dsp:cNvPr id="0" name=""/>
        <dsp:cNvSpPr/>
      </dsp:nvSpPr>
      <dsp:spPr>
        <a:xfrm>
          <a:off x="5536547" y="1331474"/>
          <a:ext cx="2534290" cy="354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307"/>
              </a:lnTo>
              <a:lnTo>
                <a:pt x="2534290" y="186307"/>
              </a:lnTo>
              <a:lnTo>
                <a:pt x="2534290" y="35467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08C3CA-0084-495F-B0D9-2158F8D5470F}">
      <dsp:nvSpPr>
        <dsp:cNvPr id="0" name=""/>
        <dsp:cNvSpPr/>
      </dsp:nvSpPr>
      <dsp:spPr>
        <a:xfrm>
          <a:off x="4433686" y="4462276"/>
          <a:ext cx="305233" cy="5891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0742"/>
              </a:lnTo>
              <a:lnTo>
                <a:pt x="305233" y="420742"/>
              </a:lnTo>
              <a:lnTo>
                <a:pt x="305233" y="58910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B1AE3C-B2F4-48ED-84B7-2DF5FDB7922F}">
      <dsp:nvSpPr>
        <dsp:cNvPr id="0" name=""/>
        <dsp:cNvSpPr/>
      </dsp:nvSpPr>
      <dsp:spPr>
        <a:xfrm>
          <a:off x="3604473" y="2785462"/>
          <a:ext cx="829213" cy="522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395"/>
              </a:lnTo>
              <a:lnTo>
                <a:pt x="829213" y="354395"/>
              </a:lnTo>
              <a:lnTo>
                <a:pt x="829213" y="52275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24664-703F-4640-A2BC-FCB1F8080A84}">
      <dsp:nvSpPr>
        <dsp:cNvPr id="0" name=""/>
        <dsp:cNvSpPr/>
      </dsp:nvSpPr>
      <dsp:spPr>
        <a:xfrm>
          <a:off x="1754403" y="4441664"/>
          <a:ext cx="763239" cy="609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1353"/>
              </a:lnTo>
              <a:lnTo>
                <a:pt x="763239" y="441353"/>
              </a:lnTo>
              <a:lnTo>
                <a:pt x="763239" y="60971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E98B0-2A3D-4B32-848C-A64A79134480}">
      <dsp:nvSpPr>
        <dsp:cNvPr id="0" name=""/>
        <dsp:cNvSpPr/>
      </dsp:nvSpPr>
      <dsp:spPr>
        <a:xfrm>
          <a:off x="1754403" y="2785462"/>
          <a:ext cx="1850070" cy="502146"/>
        </a:xfrm>
        <a:custGeom>
          <a:avLst/>
          <a:gdLst/>
          <a:ahLst/>
          <a:cxnLst/>
          <a:rect l="0" t="0" r="0" b="0"/>
          <a:pathLst>
            <a:path>
              <a:moveTo>
                <a:pt x="1850070" y="0"/>
              </a:moveTo>
              <a:lnTo>
                <a:pt x="1850070" y="333784"/>
              </a:lnTo>
              <a:lnTo>
                <a:pt x="0" y="333784"/>
              </a:lnTo>
              <a:lnTo>
                <a:pt x="0" y="50214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62F228-5452-4A2C-BF5D-407750E10425}">
      <dsp:nvSpPr>
        <dsp:cNvPr id="0" name=""/>
        <dsp:cNvSpPr/>
      </dsp:nvSpPr>
      <dsp:spPr>
        <a:xfrm>
          <a:off x="3604473" y="1331474"/>
          <a:ext cx="1932073" cy="299933"/>
        </a:xfrm>
        <a:custGeom>
          <a:avLst/>
          <a:gdLst/>
          <a:ahLst/>
          <a:cxnLst/>
          <a:rect l="0" t="0" r="0" b="0"/>
          <a:pathLst>
            <a:path>
              <a:moveTo>
                <a:pt x="1932073" y="0"/>
              </a:moveTo>
              <a:lnTo>
                <a:pt x="1932073" y="131570"/>
              </a:lnTo>
              <a:lnTo>
                <a:pt x="0" y="131570"/>
              </a:lnTo>
              <a:lnTo>
                <a:pt x="0" y="29993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2CFFF3-45E6-4025-9D00-75DB33E8DD1F}">
      <dsp:nvSpPr>
        <dsp:cNvPr id="0" name=""/>
        <dsp:cNvSpPr/>
      </dsp:nvSpPr>
      <dsp:spPr>
        <a:xfrm>
          <a:off x="4627842" y="177419"/>
          <a:ext cx="1817409" cy="11540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4705D0-9A03-4208-8080-B7238E8BEE68}">
      <dsp:nvSpPr>
        <dsp:cNvPr id="0" name=""/>
        <dsp:cNvSpPr/>
      </dsp:nvSpPr>
      <dsp:spPr>
        <a:xfrm>
          <a:off x="4829777" y="369256"/>
          <a:ext cx="1817409" cy="11540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Escuelas Contemporáneas</a:t>
          </a:r>
          <a:endParaRPr lang="es-MX" sz="1700" kern="1200" dirty="0"/>
        </a:p>
      </dsp:txBody>
      <dsp:txXfrm>
        <a:off x="4863578" y="403057"/>
        <a:ext cx="1749807" cy="1086453"/>
      </dsp:txXfrm>
    </dsp:sp>
    <dsp:sp modelId="{3DCA762D-8DCE-48A4-ABC6-4A347831F5C3}">
      <dsp:nvSpPr>
        <dsp:cNvPr id="0" name=""/>
        <dsp:cNvSpPr/>
      </dsp:nvSpPr>
      <dsp:spPr>
        <a:xfrm>
          <a:off x="2695768" y="1631407"/>
          <a:ext cx="1817409" cy="11540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24DC96-92E3-48B4-A263-42366AC32056}">
      <dsp:nvSpPr>
        <dsp:cNvPr id="0" name=""/>
        <dsp:cNvSpPr/>
      </dsp:nvSpPr>
      <dsp:spPr>
        <a:xfrm>
          <a:off x="2897703" y="1823245"/>
          <a:ext cx="1817409" cy="11540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Principales exponentes </a:t>
          </a:r>
          <a:endParaRPr lang="es-MX" sz="1700" kern="1200" dirty="0"/>
        </a:p>
      </dsp:txBody>
      <dsp:txXfrm>
        <a:off x="2931504" y="1857046"/>
        <a:ext cx="1749807" cy="1086453"/>
      </dsp:txXfrm>
    </dsp:sp>
    <dsp:sp modelId="{A2ACCEBB-F4A6-45C2-8CD5-812E5471D448}">
      <dsp:nvSpPr>
        <dsp:cNvPr id="0" name=""/>
        <dsp:cNvSpPr/>
      </dsp:nvSpPr>
      <dsp:spPr>
        <a:xfrm>
          <a:off x="845698" y="3287609"/>
          <a:ext cx="1817409" cy="115405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4B5AB1-C133-4AB1-AD0C-C1C658879EBB}">
      <dsp:nvSpPr>
        <dsp:cNvPr id="0" name=""/>
        <dsp:cNvSpPr/>
      </dsp:nvSpPr>
      <dsp:spPr>
        <a:xfrm>
          <a:off x="1047632" y="3479447"/>
          <a:ext cx="1817409" cy="11540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Max Weber </a:t>
          </a:r>
          <a:endParaRPr lang="es-MX" sz="1700" kern="1200" dirty="0"/>
        </a:p>
      </dsp:txBody>
      <dsp:txXfrm>
        <a:off x="1081433" y="3513248"/>
        <a:ext cx="1749807" cy="1086453"/>
      </dsp:txXfrm>
    </dsp:sp>
    <dsp:sp modelId="{D5F6F726-91E8-4698-91EA-A43FF4A60988}">
      <dsp:nvSpPr>
        <dsp:cNvPr id="0" name=""/>
        <dsp:cNvSpPr/>
      </dsp:nvSpPr>
      <dsp:spPr>
        <a:xfrm>
          <a:off x="1608937" y="5051381"/>
          <a:ext cx="1817409" cy="115405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DF5238-6DF2-4786-A912-5A2125BA70CA}">
      <dsp:nvSpPr>
        <dsp:cNvPr id="0" name=""/>
        <dsp:cNvSpPr/>
      </dsp:nvSpPr>
      <dsp:spPr>
        <a:xfrm>
          <a:off x="1810872" y="5243218"/>
          <a:ext cx="1817409" cy="11540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Planteó </a:t>
          </a:r>
          <a:r>
            <a:rPr lang="es-MX" sz="1700" kern="1200" dirty="0" smtClean="0"/>
            <a:t>la teoría de la Burocracia  </a:t>
          </a:r>
          <a:endParaRPr lang="es-MX" sz="1700" kern="1200" dirty="0"/>
        </a:p>
      </dsp:txBody>
      <dsp:txXfrm>
        <a:off x="1844673" y="5277019"/>
        <a:ext cx="1749807" cy="1086453"/>
      </dsp:txXfrm>
    </dsp:sp>
    <dsp:sp modelId="{7824D24D-5971-4237-ACC0-C30A72E7E8E1}">
      <dsp:nvSpPr>
        <dsp:cNvPr id="0" name=""/>
        <dsp:cNvSpPr/>
      </dsp:nvSpPr>
      <dsp:spPr>
        <a:xfrm>
          <a:off x="3524982" y="3308221"/>
          <a:ext cx="1817409" cy="115405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29A4B4-5962-42F2-B306-B0ACAB63BA43}">
      <dsp:nvSpPr>
        <dsp:cNvPr id="0" name=""/>
        <dsp:cNvSpPr/>
      </dsp:nvSpPr>
      <dsp:spPr>
        <a:xfrm>
          <a:off x="3726916" y="3500058"/>
          <a:ext cx="1817409" cy="11540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James Money</a:t>
          </a:r>
          <a:endParaRPr lang="es-MX" sz="1700" kern="1200" dirty="0"/>
        </a:p>
      </dsp:txBody>
      <dsp:txXfrm>
        <a:off x="3760717" y="3533859"/>
        <a:ext cx="1749807" cy="1086453"/>
      </dsp:txXfrm>
    </dsp:sp>
    <dsp:sp modelId="{48157772-EAFF-46B1-A5A8-ACBEDB8DF335}">
      <dsp:nvSpPr>
        <dsp:cNvPr id="0" name=""/>
        <dsp:cNvSpPr/>
      </dsp:nvSpPr>
      <dsp:spPr>
        <a:xfrm>
          <a:off x="3830215" y="5051381"/>
          <a:ext cx="1817409" cy="115405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CF4C9-93EB-486C-B7A9-40814F2C5834}">
      <dsp:nvSpPr>
        <dsp:cNvPr id="0" name=""/>
        <dsp:cNvSpPr/>
      </dsp:nvSpPr>
      <dsp:spPr>
        <a:xfrm>
          <a:off x="4032150" y="5243218"/>
          <a:ext cx="1817409" cy="11540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Estableció el principio escalar</a:t>
          </a:r>
          <a:endParaRPr lang="es-MX" sz="1700" kern="1200" dirty="0"/>
        </a:p>
      </dsp:txBody>
      <dsp:txXfrm>
        <a:off x="4065951" y="5277019"/>
        <a:ext cx="1749807" cy="1086453"/>
      </dsp:txXfrm>
    </dsp:sp>
    <dsp:sp modelId="{3216A9A6-0183-4875-805F-A2BD8ABC9CFB}">
      <dsp:nvSpPr>
        <dsp:cNvPr id="0" name=""/>
        <dsp:cNvSpPr/>
      </dsp:nvSpPr>
      <dsp:spPr>
        <a:xfrm>
          <a:off x="7162133" y="1686144"/>
          <a:ext cx="1817409" cy="11540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0312D9-532A-478F-8640-C8A952F37CD6}">
      <dsp:nvSpPr>
        <dsp:cNvPr id="0" name=""/>
        <dsp:cNvSpPr/>
      </dsp:nvSpPr>
      <dsp:spPr>
        <a:xfrm>
          <a:off x="7364067" y="1877982"/>
          <a:ext cx="1817409" cy="11540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Características </a:t>
          </a:r>
          <a:endParaRPr lang="es-MX" sz="1700" kern="1200" dirty="0"/>
        </a:p>
      </dsp:txBody>
      <dsp:txXfrm>
        <a:off x="7397868" y="1911783"/>
        <a:ext cx="1749807" cy="1086453"/>
      </dsp:txXfrm>
    </dsp:sp>
    <dsp:sp modelId="{76BE95DA-3215-401C-A8C5-F890190410A0}">
      <dsp:nvSpPr>
        <dsp:cNvPr id="0" name=""/>
        <dsp:cNvSpPr/>
      </dsp:nvSpPr>
      <dsp:spPr>
        <a:xfrm>
          <a:off x="5706459" y="3316645"/>
          <a:ext cx="1817409" cy="115405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EE5A0E-E19B-415C-BBB0-4113913B6B28}">
      <dsp:nvSpPr>
        <dsp:cNvPr id="0" name=""/>
        <dsp:cNvSpPr/>
      </dsp:nvSpPr>
      <dsp:spPr>
        <a:xfrm>
          <a:off x="5908393" y="3508483"/>
          <a:ext cx="1817409" cy="11540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Énfasis en la estructura</a:t>
          </a:r>
          <a:endParaRPr lang="es-MX" sz="1700" kern="1200" dirty="0"/>
        </a:p>
      </dsp:txBody>
      <dsp:txXfrm>
        <a:off x="5942194" y="3542284"/>
        <a:ext cx="1749807" cy="1086453"/>
      </dsp:txXfrm>
    </dsp:sp>
    <dsp:sp modelId="{7820E91E-902A-4689-ABFD-78DF30F887CE}">
      <dsp:nvSpPr>
        <dsp:cNvPr id="0" name=""/>
        <dsp:cNvSpPr/>
      </dsp:nvSpPr>
      <dsp:spPr>
        <a:xfrm>
          <a:off x="8272772" y="3368762"/>
          <a:ext cx="1817409" cy="115405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54EDC0-F55A-478A-8525-A50F2328ED47}">
      <dsp:nvSpPr>
        <dsp:cNvPr id="0" name=""/>
        <dsp:cNvSpPr/>
      </dsp:nvSpPr>
      <dsp:spPr>
        <a:xfrm>
          <a:off x="8474706" y="3560600"/>
          <a:ext cx="1817409" cy="11540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Reglamentación de su funcionamiento</a:t>
          </a:r>
          <a:endParaRPr lang="es-MX" sz="1700" kern="1200" dirty="0"/>
        </a:p>
      </dsp:txBody>
      <dsp:txXfrm>
        <a:off x="8508507" y="3594401"/>
        <a:ext cx="1749807" cy="10864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23B5F-F9A1-4C5B-B237-46BA007A6EEC}">
      <dsp:nvSpPr>
        <dsp:cNvPr id="0" name=""/>
        <dsp:cNvSpPr/>
      </dsp:nvSpPr>
      <dsp:spPr>
        <a:xfrm>
          <a:off x="0" y="185667"/>
          <a:ext cx="7165971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6159" tIns="208280" rIns="556159" bIns="113792" numCol="1" spcCol="1270" anchor="ctr" anchorCtr="0">
          <a:noAutofit/>
        </a:bodyPr>
        <a:lstStyle/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Permite la acción unificada</a:t>
          </a:r>
          <a:endParaRPr lang="es-MX" sz="1600" kern="1200" dirty="0"/>
        </a:p>
      </dsp:txBody>
      <dsp:txXfrm>
        <a:off x="0" y="185667"/>
        <a:ext cx="7165971" cy="535500"/>
      </dsp:txXfrm>
    </dsp:sp>
    <dsp:sp modelId="{B95159B1-D516-4395-8866-709DF6C5BDFB}">
      <dsp:nvSpPr>
        <dsp:cNvPr id="0" name=""/>
        <dsp:cNvSpPr/>
      </dsp:nvSpPr>
      <dsp:spPr>
        <a:xfrm>
          <a:off x="358298" y="56405"/>
          <a:ext cx="2623461" cy="27686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9600" tIns="0" rIns="189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El de Coordinación</a:t>
          </a:r>
          <a:endParaRPr lang="es-MX" sz="1600" kern="1200" dirty="0"/>
        </a:p>
      </dsp:txBody>
      <dsp:txXfrm>
        <a:off x="371813" y="69920"/>
        <a:ext cx="2596431" cy="249832"/>
      </dsp:txXfrm>
    </dsp:sp>
    <dsp:sp modelId="{013704F1-41D1-4A33-845D-C6A2CCAF5207}">
      <dsp:nvSpPr>
        <dsp:cNvPr id="0" name=""/>
        <dsp:cNvSpPr/>
      </dsp:nvSpPr>
      <dsp:spPr>
        <a:xfrm>
          <a:off x="0" y="957663"/>
          <a:ext cx="7165971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5354661"/>
              <a:satOff val="957"/>
              <a:lumOff val="-209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6159" tIns="208280" rIns="556159" bIns="113792" numCol="1" spcCol="1270" anchor="t" anchorCtr="0">
          <a:noAutofit/>
        </a:bodyPr>
        <a:lstStyle/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 Hace hincapié en la forma jerárquica </a:t>
          </a:r>
          <a:endParaRPr lang="es-MX" sz="1600" kern="1200" dirty="0"/>
        </a:p>
      </dsp:txBody>
      <dsp:txXfrm>
        <a:off x="0" y="957663"/>
        <a:ext cx="7165971" cy="535500"/>
      </dsp:txXfrm>
    </dsp:sp>
    <dsp:sp modelId="{DAD69C7F-498E-44E3-A01B-9897E97A0820}">
      <dsp:nvSpPr>
        <dsp:cNvPr id="0" name=""/>
        <dsp:cNvSpPr/>
      </dsp:nvSpPr>
      <dsp:spPr>
        <a:xfrm>
          <a:off x="358298" y="775167"/>
          <a:ext cx="2591308" cy="330095"/>
        </a:xfrm>
        <a:prstGeom prst="roundRect">
          <a:avLst/>
        </a:prstGeom>
        <a:gradFill rotWithShape="0">
          <a:gsLst>
            <a:gs pos="0">
              <a:schemeClr val="accent5">
                <a:hueOff val="-5354661"/>
                <a:satOff val="957"/>
                <a:lumOff val="-2092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5">
                <a:hueOff val="-5354661"/>
                <a:satOff val="957"/>
                <a:lumOff val="-2092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9600" tIns="0" rIns="189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El Escalar </a:t>
          </a:r>
          <a:endParaRPr lang="es-MX" sz="1600" kern="1200" dirty="0"/>
        </a:p>
      </dsp:txBody>
      <dsp:txXfrm>
        <a:off x="374412" y="791281"/>
        <a:ext cx="2559080" cy="297867"/>
      </dsp:txXfrm>
    </dsp:sp>
    <dsp:sp modelId="{D6C6FF15-5788-4F89-AB33-145084A69806}">
      <dsp:nvSpPr>
        <dsp:cNvPr id="0" name=""/>
        <dsp:cNvSpPr/>
      </dsp:nvSpPr>
      <dsp:spPr>
        <a:xfrm>
          <a:off x="0" y="1696897"/>
          <a:ext cx="7165971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0709323"/>
              <a:satOff val="1913"/>
              <a:lumOff val="-418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6159" tIns="208280" rIns="556159" bIns="113792" numCol="1" spcCol="1270" anchor="t" anchorCtr="0">
          <a:noAutofit/>
        </a:bodyPr>
        <a:lstStyle/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 Organiza las tareas en unidades departamentales </a:t>
          </a:r>
          <a:endParaRPr lang="es-MX" sz="1600" kern="1200" dirty="0"/>
        </a:p>
      </dsp:txBody>
      <dsp:txXfrm>
        <a:off x="0" y="1696897"/>
        <a:ext cx="7165971" cy="535500"/>
      </dsp:txXfrm>
    </dsp:sp>
    <dsp:sp modelId="{3AEF393F-3A4D-4573-9E9C-F7A047685C00}">
      <dsp:nvSpPr>
        <dsp:cNvPr id="0" name=""/>
        <dsp:cNvSpPr/>
      </dsp:nvSpPr>
      <dsp:spPr>
        <a:xfrm>
          <a:off x="329272" y="1517474"/>
          <a:ext cx="2655615" cy="297334"/>
        </a:xfrm>
        <a:prstGeom prst="roundRect">
          <a:avLst/>
        </a:prstGeom>
        <a:gradFill rotWithShape="0">
          <a:gsLst>
            <a:gs pos="0">
              <a:schemeClr val="accent5">
                <a:hueOff val="-10709323"/>
                <a:satOff val="1913"/>
                <a:lumOff val="-4183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5">
                <a:hueOff val="-10709323"/>
                <a:satOff val="1913"/>
                <a:lumOff val="-4183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9600" tIns="0" rIns="189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El Funcional </a:t>
          </a:r>
          <a:endParaRPr lang="es-MX" sz="1600" kern="1200" dirty="0"/>
        </a:p>
      </dsp:txBody>
      <dsp:txXfrm>
        <a:off x="343787" y="1531989"/>
        <a:ext cx="2626585" cy="268304"/>
      </dsp:txXfrm>
    </dsp:sp>
    <dsp:sp modelId="{D34E3F23-8414-492E-B57A-F74C66A3176F}">
      <dsp:nvSpPr>
        <dsp:cNvPr id="0" name=""/>
        <dsp:cNvSpPr/>
      </dsp:nvSpPr>
      <dsp:spPr>
        <a:xfrm>
          <a:off x="0" y="2433997"/>
          <a:ext cx="7165971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6063984"/>
              <a:satOff val="2870"/>
              <a:lumOff val="-62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6159" tIns="208280" rIns="556159" bIns="113792" numCol="1" spcCol="1270" anchor="t" anchorCtr="0">
          <a:noAutofit/>
        </a:bodyPr>
        <a:lstStyle/>
        <a:p>
          <a:pPr marL="171450" lvl="1" indent="-171450" algn="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 Busca asesoría e información </a:t>
          </a:r>
          <a:endParaRPr lang="es-MX" sz="1600" kern="1200" dirty="0"/>
        </a:p>
      </dsp:txBody>
      <dsp:txXfrm>
        <a:off x="0" y="2433997"/>
        <a:ext cx="7165971" cy="535500"/>
      </dsp:txXfrm>
    </dsp:sp>
    <dsp:sp modelId="{4625FD8C-6319-4A15-BB35-F9D3E052AC3B}">
      <dsp:nvSpPr>
        <dsp:cNvPr id="0" name=""/>
        <dsp:cNvSpPr/>
      </dsp:nvSpPr>
      <dsp:spPr>
        <a:xfrm>
          <a:off x="358298" y="2286397"/>
          <a:ext cx="2623461" cy="295200"/>
        </a:xfrm>
        <a:prstGeom prst="roundRect">
          <a:avLst/>
        </a:prstGeom>
        <a:gradFill rotWithShape="0">
          <a:gsLst>
            <a:gs pos="0">
              <a:schemeClr val="accent5">
                <a:hueOff val="-16063984"/>
                <a:satOff val="2870"/>
                <a:lumOff val="-6275"/>
                <a:alphaOff val="0"/>
                <a:tint val="60000"/>
                <a:satMod val="100000"/>
                <a:lumMod val="110000"/>
              </a:schemeClr>
            </a:gs>
            <a:gs pos="100000">
              <a:schemeClr val="accent5">
                <a:hueOff val="-16063984"/>
                <a:satOff val="2870"/>
                <a:lumOff val="-6275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9600" tIns="0" rIns="18960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El de Estado Mayor</a:t>
          </a:r>
        </a:p>
      </dsp:txBody>
      <dsp:txXfrm>
        <a:off x="372708" y="2300807"/>
        <a:ext cx="2594641" cy="2663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A47CB4-7069-4F3C-8BE3-F480D4CA5F0F}">
      <dsp:nvSpPr>
        <dsp:cNvPr id="0" name=""/>
        <dsp:cNvSpPr/>
      </dsp:nvSpPr>
      <dsp:spPr>
        <a:xfrm>
          <a:off x="0" y="0"/>
          <a:ext cx="9631000" cy="1079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Se le conoce también como principio jerárquico. </a:t>
          </a:r>
          <a:endParaRPr lang="es-MX" sz="2100" kern="1200" dirty="0"/>
        </a:p>
      </dsp:txBody>
      <dsp:txXfrm>
        <a:off x="31622" y="31622"/>
        <a:ext cx="8465964" cy="1016414"/>
      </dsp:txXfrm>
    </dsp:sp>
    <dsp:sp modelId="{68168605-40D5-4184-92E3-7D4AD12A2E29}">
      <dsp:nvSpPr>
        <dsp:cNvPr id="0" name=""/>
        <dsp:cNvSpPr/>
      </dsp:nvSpPr>
      <dsp:spPr>
        <a:xfrm>
          <a:off x="849794" y="1259602"/>
          <a:ext cx="9631000" cy="1079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Los superiores reciben obediencia de sus respectivos subordinados, organizados en grados de autoridad y responsabilidades </a:t>
          </a:r>
          <a:endParaRPr lang="es-MX" sz="2100" kern="1200" dirty="0"/>
        </a:p>
      </dsp:txBody>
      <dsp:txXfrm>
        <a:off x="881416" y="1291224"/>
        <a:ext cx="8016184" cy="1016414"/>
      </dsp:txXfrm>
    </dsp:sp>
    <dsp:sp modelId="{3BD59BD4-2D76-4BE4-97D6-895DE084A16C}">
      <dsp:nvSpPr>
        <dsp:cNvPr id="0" name=""/>
        <dsp:cNvSpPr/>
      </dsp:nvSpPr>
      <dsp:spPr>
        <a:xfrm>
          <a:off x="1699588" y="2519204"/>
          <a:ext cx="9631000" cy="1079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Constituye el proceso universal de coordinación </a:t>
          </a:r>
          <a:endParaRPr lang="es-MX" sz="2100" kern="1200" dirty="0"/>
        </a:p>
      </dsp:txBody>
      <dsp:txXfrm>
        <a:off x="1731210" y="2550826"/>
        <a:ext cx="8016184" cy="1016414"/>
      </dsp:txXfrm>
    </dsp:sp>
    <dsp:sp modelId="{9BFF3AD3-6218-431B-875B-09F9C0441D50}">
      <dsp:nvSpPr>
        <dsp:cNvPr id="0" name=""/>
        <dsp:cNvSpPr/>
      </dsp:nvSpPr>
      <dsp:spPr>
        <a:xfrm>
          <a:off x="9050833" y="1982689"/>
          <a:ext cx="701778" cy="70177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300" kern="1200"/>
        </a:p>
      </dsp:txBody>
      <dsp:txXfrm>
        <a:off x="9208733" y="1982689"/>
        <a:ext cx="385978" cy="528088"/>
      </dsp:txXfrm>
    </dsp:sp>
    <dsp:sp modelId="{76613DDF-475B-4927-B999-0098D20449F7}">
      <dsp:nvSpPr>
        <dsp:cNvPr id="0" name=""/>
        <dsp:cNvSpPr/>
      </dsp:nvSpPr>
      <dsp:spPr>
        <a:xfrm>
          <a:off x="8966932" y="710180"/>
          <a:ext cx="701778" cy="70177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300" kern="1200"/>
        </a:p>
      </dsp:txBody>
      <dsp:txXfrm>
        <a:off x="9124832" y="710180"/>
        <a:ext cx="385978" cy="528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36063CE-81D6-4592-B207-02AC171A7A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D0ED2FB-04F3-43CB-8E36-B4E39D991B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5C00F29-0E25-4A63-B263-C904FF68C1DF}" type="datetime1">
              <a:rPr lang="es-MX" smtClean="0"/>
              <a:t>24/08/2022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2A7224F-3F9F-4155-9DBA-B0F7C4F4C4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6AEDFA8-A61F-4BA7-BB22-D43A7431CB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B2D1E5-99D9-439B-BCD7-1C5E4AABA67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03823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F9D3BE9-BBBA-45DF-BA48-BCABFD48B71D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7B1F30-39B2-4CE2-8EF3-91F3179569A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3192428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57557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61861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7B1F30-39B2-4CE2-8EF3-91F3179569A5}" type="slidenum">
              <a:rPr lang="es-MX" smtClean="0"/>
              <a:t>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6723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MX" noProof="0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A43E82-F3BD-4027-BEAE-742457C6C7C6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DA531F-CCC1-4209-9B3A-D4CF86E49ECC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87DAC9-EECD-42E8-ADDC-0FA1081A19BC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Imagen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ángulo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ángulo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601C7F-CC82-40F2-A9E3-9EC3DD5A1F5C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  <p:sp>
        <p:nvSpPr>
          <p:cNvPr id="16" name="Cuadro de texto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es-MX" sz="72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Cuadro de texto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s-MX" sz="72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Imagen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ángulo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20159A-2F4B-4C4B-BF18-3244157BA147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Imagen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ángulo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ángulo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9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10" name="Marcador de texto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11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B6FB45-2A11-4FA5-A59C-8D385694CD1D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ítulo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19" name="Marcador de texto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20" name="Marcador de posición de imagen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21" name="Marcador de texto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22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23" name="Marcador de posición de imagen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24" name="Marcador de texto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25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26" name="Marcador de posición de imagen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27" name="Marcador de texto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227D87-7142-4FA6-92F1-591F4EC8013C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411563-66EA-475C-AB20-95DA9A524C7F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ángulo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DA0FD20E-FF69-4949-85F8-FE8D15DA6440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B92A96-2C33-4C1F-9E39-B23479D2B005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la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D864E1-AF0A-4259-B14F-FDA866D6060A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E82F31-79A8-4D17-B9A6-278F60F51028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Imagen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ángulo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86DA71D-C7FB-49D2-B1F2-9469A295F83D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Imagen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ángulo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E040DC-C516-456D-B7DD-55F5DA54E52C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D7C85E8-DFE8-4E26-A00E-74CAC50C6AEE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78FCC0-FFA2-49B9-8DEC-15608372A4CE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B97045-5C58-4A90-80EA-188C4C6F6B8F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BEF4F41-4F72-4F48-A98E-5AC53D4BE323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2080" y="2733709"/>
            <a:ext cx="8692376" cy="1373070"/>
          </a:xfrm>
        </p:spPr>
        <p:txBody>
          <a:bodyPr rtlCol="0"/>
          <a:lstStyle/>
          <a:p>
            <a:pPr rtl="0"/>
            <a:r>
              <a:rPr lang="es-MX" sz="5000" dirty="0" smtClean="0"/>
              <a:t>Escuelas contemporáneas </a:t>
            </a:r>
            <a:endParaRPr lang="es-MX" sz="5000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832722" y="4546439"/>
            <a:ext cx="8144134" cy="1117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 smtClean="0"/>
              <a:t>Diseñado por Beatriz Cruz Aranda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6391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669816"/>
              </p:ext>
            </p:extLst>
          </p:nvPr>
        </p:nvGraphicFramePr>
        <p:xfrm>
          <a:off x="1676400" y="207819"/>
          <a:ext cx="11901054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93964" y="581891"/>
            <a:ext cx="49322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Plantean que la </a:t>
            </a:r>
            <a:r>
              <a:rPr lang="es-MX" dirty="0"/>
              <a:t>teoría </a:t>
            </a:r>
            <a:r>
              <a:rPr lang="es-MX" dirty="0" smtClean="0"/>
              <a:t>clásica no era </a:t>
            </a:r>
            <a:r>
              <a:rPr lang="es-MX" dirty="0" smtClean="0"/>
              <a:t>suficiente </a:t>
            </a:r>
            <a:r>
              <a:rPr lang="es-MX" dirty="0" smtClean="0"/>
              <a:t>para presentar un enfoque global, integrado y totalizador de los problemas </a:t>
            </a:r>
            <a:r>
              <a:rPr lang="es-MX" dirty="0" smtClean="0"/>
              <a:t>organizacionales </a:t>
            </a:r>
            <a:r>
              <a:rPr lang="es-MX" dirty="0" smtClean="0"/>
              <a:t>que considere la estructura y los participantes de la organización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53394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MX" b="1" dirty="0"/>
              <a:t>La teoría de la burocracia de Weber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0319" y="2336874"/>
            <a:ext cx="6294639" cy="4000131"/>
          </a:xfrm>
        </p:spPr>
        <p:txBody>
          <a:bodyPr rtlCol="0">
            <a:normAutofit/>
          </a:bodyPr>
          <a:lstStyle/>
          <a:p>
            <a:pPr algn="just"/>
            <a:r>
              <a:rPr lang="es-MX" dirty="0" smtClean="0"/>
              <a:t>Durante la década de </a:t>
            </a:r>
            <a:r>
              <a:rPr lang="es-MX" dirty="0" smtClean="0"/>
              <a:t>1920, </a:t>
            </a:r>
            <a:r>
              <a:rPr lang="es-MX" dirty="0" smtClean="0"/>
              <a:t>en </a:t>
            </a:r>
            <a:r>
              <a:rPr lang="es-MX" dirty="0" smtClean="0"/>
              <a:t>Alemania, </a:t>
            </a:r>
            <a:r>
              <a:rPr lang="es-MX" dirty="0" smtClean="0"/>
              <a:t>Weber </a:t>
            </a:r>
            <a:r>
              <a:rPr lang="es-MX" dirty="0" smtClean="0"/>
              <a:t>observó </a:t>
            </a:r>
            <a:r>
              <a:rPr lang="es-MX" dirty="0" smtClean="0"/>
              <a:t>el crecimiento de las </a:t>
            </a:r>
            <a:r>
              <a:rPr lang="es-MX" dirty="0" smtClean="0"/>
              <a:t>organizaciones, </a:t>
            </a:r>
            <a:r>
              <a:rPr lang="es-MX" dirty="0" smtClean="0"/>
              <a:t>lo que lo </a:t>
            </a:r>
            <a:r>
              <a:rPr lang="es-MX" dirty="0" smtClean="0"/>
              <a:t>llevó </a:t>
            </a:r>
            <a:r>
              <a:rPr lang="es-MX" dirty="0" smtClean="0"/>
              <a:t>a concluir que este crecimiento requería de procedimientos más formales para su administración.</a:t>
            </a:r>
            <a:endParaRPr lang="es-MX" dirty="0"/>
          </a:p>
          <a:p>
            <a:pPr algn="just"/>
            <a:r>
              <a:rPr lang="es-MX" dirty="0" smtClean="0"/>
              <a:t>Se </a:t>
            </a:r>
            <a:r>
              <a:rPr lang="es-MX" dirty="0" smtClean="0"/>
              <a:t>dedicó </a:t>
            </a:r>
            <a:r>
              <a:rPr lang="es-MX" dirty="0" smtClean="0"/>
              <a:t>a formular el tipo ideal de organización al que </a:t>
            </a:r>
            <a:r>
              <a:rPr lang="es-MX" dirty="0" smtClean="0"/>
              <a:t>llamó “burocracia” </a:t>
            </a:r>
            <a:endParaRPr lang="es-MX" dirty="0" smtClean="0"/>
          </a:p>
          <a:p>
            <a:pPr algn="just"/>
            <a:r>
              <a:rPr lang="es-MX" dirty="0" smtClean="0"/>
              <a:t>Weber considera que la </a:t>
            </a:r>
            <a:r>
              <a:rPr lang="es-MX" dirty="0"/>
              <a:t>burocracia es un instrumento de </a:t>
            </a:r>
            <a:r>
              <a:rPr lang="es-MX" dirty="0" smtClean="0"/>
              <a:t>dominación</a:t>
            </a:r>
            <a:r>
              <a:rPr lang="es-MX" dirty="0"/>
              <a:t>. </a:t>
            </a:r>
            <a:r>
              <a:rPr lang="es-MX" dirty="0" smtClean="0"/>
              <a:t>(Marin</a:t>
            </a:r>
            <a:r>
              <a:rPr lang="es-MX" dirty="0"/>
              <a:t>, J. M., Melgar, A., &amp; Castano, </a:t>
            </a:r>
            <a:r>
              <a:rPr lang="es-MX" dirty="0" smtClean="0"/>
              <a:t>C.1990</a:t>
            </a:r>
            <a:r>
              <a:rPr lang="es-MX" dirty="0"/>
              <a:t>). </a:t>
            </a:r>
            <a:endParaRPr lang="es-MX" dirty="0" smtClean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717" y="1939297"/>
            <a:ext cx="3503554" cy="479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70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 modelo burocrático</a:t>
            </a:r>
            <a:endParaRPr lang="es-MX" dirty="0"/>
          </a:p>
        </p:txBody>
      </p:sp>
      <p:pic>
        <p:nvPicPr>
          <p:cNvPr id="10" name="Marcador de contenido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446" y="2447709"/>
            <a:ext cx="5661746" cy="2830873"/>
          </a:xfrm>
        </p:spPr>
      </p:pic>
      <p:sp>
        <p:nvSpPr>
          <p:cNvPr id="9" name="Marcador de texto 8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4916914" cy="3599317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/>
              <a:t>Implica una forma de organización jerárquica del trabajo en la que los trabajadores se especializan en su campo y trabajo.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/>
              <a:t>Persigue como objetivos la eficiencia y la racionalidad </a:t>
            </a:r>
            <a:r>
              <a:rPr lang="es-MX" sz="2400" dirty="0" smtClean="0"/>
              <a:t>(Sexton</a:t>
            </a:r>
            <a:r>
              <a:rPr lang="es-MX" sz="2400" dirty="0"/>
              <a:t>, W. P. </a:t>
            </a:r>
            <a:r>
              <a:rPr lang="es-MX" sz="2400" dirty="0" smtClean="0"/>
              <a:t>2002</a:t>
            </a:r>
            <a:r>
              <a:rPr lang="es-MX" sz="2400" dirty="0"/>
              <a:t>). </a:t>
            </a:r>
            <a:endParaRPr lang="es-MX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4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2984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James </a:t>
            </a:r>
            <a:r>
              <a:rPr lang="es-MX" dirty="0"/>
              <a:t>Mooney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half" idx="2"/>
          </p:nvPr>
        </p:nvSpPr>
        <p:spPr>
          <a:xfrm>
            <a:off x="514066" y="1733276"/>
            <a:ext cx="7438443" cy="2272146"/>
          </a:xfrm>
        </p:spPr>
        <p:txBody>
          <a:bodyPr>
            <a:normAutofit/>
          </a:bodyPr>
          <a:lstStyle/>
          <a:p>
            <a:pPr algn="just"/>
            <a:r>
              <a:rPr lang="es-MX" sz="2000" dirty="0"/>
              <a:t>James D. </a:t>
            </a:r>
            <a:r>
              <a:rPr lang="es-MX" sz="2000" dirty="0" smtClean="0"/>
              <a:t>Mooney basado en su experiencia en organizaciones militares, dependencias gubernamentales y la iglesia </a:t>
            </a:r>
            <a:r>
              <a:rPr lang="es-MX" sz="2000" dirty="0" smtClean="0"/>
              <a:t>católica, desarrolló </a:t>
            </a:r>
            <a:r>
              <a:rPr lang="es-MX" sz="2000" dirty="0" smtClean="0"/>
              <a:t>sus ideas en 4 principios : </a:t>
            </a:r>
          </a:p>
          <a:p>
            <a:pPr algn="just"/>
            <a:endParaRPr lang="es-MX" sz="2000" dirty="0"/>
          </a:p>
        </p:txBody>
      </p:sp>
      <p:pic>
        <p:nvPicPr>
          <p:cNvPr id="7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138" y="600827"/>
            <a:ext cx="3969862" cy="5575851"/>
          </a:xfrm>
          <a:prstGeom prst="rect">
            <a:avLst/>
          </a:prstGeom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930121190"/>
              </p:ext>
            </p:extLst>
          </p:nvPr>
        </p:nvGraphicFramePr>
        <p:xfrm>
          <a:off x="329337" y="3388752"/>
          <a:ext cx="7165971" cy="3025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0219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dirty="0" smtClean="0"/>
              <a:t>El principio escalar</a:t>
            </a:r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3320900"/>
              </p:ext>
            </p:extLst>
          </p:nvPr>
        </p:nvGraphicFramePr>
        <p:xfrm>
          <a:off x="2428" y="2338719"/>
          <a:ext cx="11330589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5037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4066" y="2309163"/>
            <a:ext cx="9613861" cy="3599316"/>
          </a:xfrm>
        </p:spPr>
        <p:txBody>
          <a:bodyPr/>
          <a:lstStyle/>
          <a:p>
            <a:endParaRPr lang="es-MX" dirty="0" smtClean="0"/>
          </a:p>
          <a:p>
            <a:r>
              <a:rPr lang="es-MX" dirty="0"/>
              <a:t>Marin, J. M., Melgar, A., &amp; Castano, C. (1990). </a:t>
            </a:r>
            <a:r>
              <a:rPr lang="es-MX" dirty="0" smtClean="0"/>
              <a:t>Teoría </a:t>
            </a:r>
            <a:r>
              <a:rPr lang="es-MX" dirty="0"/>
              <a:t>y </a:t>
            </a:r>
            <a:r>
              <a:rPr lang="es-MX" dirty="0" smtClean="0"/>
              <a:t>técnicas </a:t>
            </a:r>
            <a:r>
              <a:rPr lang="es-MX" dirty="0"/>
              <a:t>de desarrollo </a:t>
            </a:r>
            <a:r>
              <a:rPr lang="es-MX" dirty="0" smtClean="0"/>
              <a:t>organizacional. </a:t>
            </a:r>
            <a:r>
              <a:rPr lang="es-MX" dirty="0"/>
              <a:t>Organización Panamericana de la Salud.</a:t>
            </a:r>
          </a:p>
          <a:p>
            <a:r>
              <a:rPr lang="es-MX" dirty="0" smtClean="0"/>
              <a:t>Sexton</a:t>
            </a:r>
            <a:r>
              <a:rPr lang="es-MX" dirty="0"/>
              <a:t>, W. P. (2002). </a:t>
            </a:r>
            <a:r>
              <a:rPr lang="es-MX" i="1" dirty="0"/>
              <a:t>Teorías de la organización</a:t>
            </a:r>
            <a:r>
              <a:rPr lang="es-MX" dirty="0"/>
              <a:t>. </a:t>
            </a:r>
            <a:r>
              <a:rPr lang="es-MX" dirty="0" smtClean="0"/>
              <a:t>Editorial Trillas. México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93165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2243</TotalTime>
  <Words>338</Words>
  <Application>Microsoft Office PowerPoint</Application>
  <PresentationFormat>Panorámica</PresentationFormat>
  <Paragraphs>40</Paragraphs>
  <Slides>7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Trebuchet MS</vt:lpstr>
      <vt:lpstr>Berlín</vt:lpstr>
      <vt:lpstr>Escuelas contemporáneas </vt:lpstr>
      <vt:lpstr>Presentación de PowerPoint</vt:lpstr>
      <vt:lpstr>La teoría de la burocracia de Weber</vt:lpstr>
      <vt:lpstr>El modelo burocrático</vt:lpstr>
      <vt:lpstr>James Mooney</vt:lpstr>
      <vt:lpstr>El principio escalar</vt:lpstr>
      <vt:lpstr>Bibliografía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Escuelas contemporáneas</dc:title>
  <dc:creator>Elian Jaén</dc:creator>
  <cp:lastModifiedBy>USUARIO</cp:lastModifiedBy>
  <cp:revision>28</cp:revision>
  <dcterms:created xsi:type="dcterms:W3CDTF">2014-04-17T23:07:25Z</dcterms:created>
  <dcterms:modified xsi:type="dcterms:W3CDTF">2022-08-24T21:25:20Z</dcterms:modified>
</cp:coreProperties>
</file>