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sldIdLst>
    <p:sldId id="256" r:id="rId5"/>
    <p:sldId id="267" r:id="rId6"/>
    <p:sldId id="257" r:id="rId7"/>
    <p:sldId id="258" r:id="rId8"/>
    <p:sldId id="269" r:id="rId9"/>
    <p:sldId id="261" r:id="rId10"/>
    <p:sldId id="270" r:id="rId11"/>
    <p:sldId id="266" r:id="rId12"/>
    <p:sldId id="268" r:id="rId13"/>
    <p:sldId id="272" r:id="rId14"/>
    <p:sldId id="273" r:id="rId15"/>
    <p:sldId id="275" r:id="rId16"/>
    <p:sldId id="276" r:id="rId17"/>
    <p:sldId id="278" r:id="rId18"/>
    <p:sldId id="279" r:id="rId19"/>
    <p:sldId id="274" r:id="rId20"/>
    <p:sldId id="280" r:id="rId21"/>
    <p:sldId id="281" r:id="rId22"/>
    <p:sldId id="262" r:id="rId23"/>
    <p:sldId id="282" r:id="rId24"/>
    <p:sldId id="283" r:id="rId25"/>
    <p:sldId id="263" r:id="rId26"/>
    <p:sldId id="284" r:id="rId27"/>
    <p:sldId id="277" r:id="rId28"/>
    <p:sldId id="285" r:id="rId29"/>
    <p:sldId id="264" r:id="rId30"/>
    <p:sldId id="265" r:id="rId31"/>
    <p:sldId id="286" r:id="rId32"/>
    <p:sldId id="287" r:id="rId33"/>
    <p:sldId id="271" r:id="rId3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9CD6"/>
    <a:srgbClr val="BDBDBD"/>
    <a:srgbClr val="1583BD"/>
    <a:srgbClr val="EDEDE3"/>
    <a:srgbClr val="E4E4DC"/>
    <a:srgbClr val="D8D8D8"/>
    <a:srgbClr val="409CE0"/>
    <a:srgbClr val="686A71"/>
    <a:srgbClr val="0E4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59" d="100"/>
          <a:sy n="59" d="100"/>
        </p:scale>
        <p:origin x="102"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4FDDF3-0509-4F8B-9C2E-5270176BEE38}" type="doc">
      <dgm:prSet loTypeId="urn:microsoft.com/office/officeart/2009/3/layout/RandomtoResultProcess" loCatId="process" qsTypeId="urn:microsoft.com/office/officeart/2005/8/quickstyle/simple3" qsCatId="simple" csTypeId="urn:microsoft.com/office/officeart/2005/8/colors/colorful4" csCatId="colorful" phldr="1"/>
      <dgm:spPr/>
      <dgm:t>
        <a:bodyPr/>
        <a:lstStyle/>
        <a:p>
          <a:endParaRPr lang="es-MX"/>
        </a:p>
      </dgm:t>
    </dgm:pt>
    <dgm:pt modelId="{BF85E380-92A7-492F-A7ED-C1F7D77B63FE}">
      <dgm:prSet phldrT="[Texto]" custT="1"/>
      <dgm:spPr/>
      <dgm:t>
        <a:bodyPr/>
        <a:lstStyle/>
        <a:p>
          <a:r>
            <a:rPr lang="es-MX" sz="1700" b="0" i="0" dirty="0" smtClean="0"/>
            <a:t>Compactación de la gutapercha fría</a:t>
          </a:r>
          <a:endParaRPr lang="es-MX" sz="1700" dirty="0"/>
        </a:p>
      </dgm:t>
    </dgm:pt>
    <dgm:pt modelId="{31B8BF51-7D9D-4258-94C7-ED89F811E63B}" type="parTrans" cxnId="{D3B38BCF-1A68-48EB-A2F1-DB4F16227ED6}">
      <dgm:prSet/>
      <dgm:spPr/>
      <dgm:t>
        <a:bodyPr/>
        <a:lstStyle/>
        <a:p>
          <a:endParaRPr lang="es-MX"/>
        </a:p>
      </dgm:t>
    </dgm:pt>
    <dgm:pt modelId="{7CB7EA51-9246-4232-8A3C-4A361A4CA572}" type="sibTrans" cxnId="{D3B38BCF-1A68-48EB-A2F1-DB4F16227ED6}">
      <dgm:prSet/>
      <dgm:spPr/>
      <dgm:t>
        <a:bodyPr/>
        <a:lstStyle/>
        <a:p>
          <a:endParaRPr lang="es-MX"/>
        </a:p>
      </dgm:t>
    </dgm:pt>
    <dgm:pt modelId="{AF606C49-28DE-4713-A397-7279472EF224}">
      <dgm:prSet custT="1"/>
      <dgm:spPr/>
      <dgm:t>
        <a:bodyPr/>
        <a:lstStyle/>
        <a:p>
          <a:r>
            <a:rPr lang="es-MX" sz="1700" b="0" i="0" dirty="0" smtClean="0"/>
            <a:t>Compactación de la gutapercha que ha sido suavemente calentada en el canal y compactada fría</a:t>
          </a:r>
          <a:endParaRPr lang="es-MX" sz="1700" b="0" i="0" dirty="0"/>
        </a:p>
      </dgm:t>
    </dgm:pt>
    <dgm:pt modelId="{9C88A0C8-AC39-4049-A026-69F1856509DB}" type="parTrans" cxnId="{1EFFFA6A-AEC8-4490-A02F-3CB5E1088530}">
      <dgm:prSet/>
      <dgm:spPr/>
      <dgm:t>
        <a:bodyPr/>
        <a:lstStyle/>
        <a:p>
          <a:endParaRPr lang="es-MX"/>
        </a:p>
      </dgm:t>
    </dgm:pt>
    <dgm:pt modelId="{F902A946-49F7-4FC3-B8F6-3144E3543CE4}" type="sibTrans" cxnId="{1EFFFA6A-AEC8-4490-A02F-3CB5E1088530}">
      <dgm:prSet/>
      <dgm:spPr/>
      <dgm:t>
        <a:bodyPr/>
        <a:lstStyle/>
        <a:p>
          <a:endParaRPr lang="es-MX"/>
        </a:p>
      </dgm:t>
    </dgm:pt>
    <dgm:pt modelId="{F94AA45B-1C05-41D1-900C-E311D33E55DF}">
      <dgm:prSet custT="1"/>
      <dgm:spPr/>
      <dgm:t>
        <a:bodyPr/>
        <a:lstStyle/>
        <a:p>
          <a:r>
            <a:rPr lang="es-MX" sz="1700" b="0" i="0" dirty="0" smtClean="0"/>
            <a:t>Compactación de la gutapercha termoplástica, inyectada en el canal y compactada fría</a:t>
          </a:r>
          <a:endParaRPr lang="es-MX" sz="1700" b="0" i="0" dirty="0"/>
        </a:p>
      </dgm:t>
    </dgm:pt>
    <dgm:pt modelId="{8CAD0B07-5EB8-4570-9F29-79121204E3AD}" type="parTrans" cxnId="{ED5CAEB2-CC64-462F-8E6B-BBEB8B233FCF}">
      <dgm:prSet/>
      <dgm:spPr/>
      <dgm:t>
        <a:bodyPr/>
        <a:lstStyle/>
        <a:p>
          <a:endParaRPr lang="es-MX"/>
        </a:p>
      </dgm:t>
    </dgm:pt>
    <dgm:pt modelId="{6DDC5387-4A4A-4F7A-8C9A-C98E73774D82}" type="sibTrans" cxnId="{ED5CAEB2-CC64-462F-8E6B-BBEB8B233FCF}">
      <dgm:prSet/>
      <dgm:spPr/>
      <dgm:t>
        <a:bodyPr/>
        <a:lstStyle/>
        <a:p>
          <a:endParaRPr lang="es-MX"/>
        </a:p>
      </dgm:t>
    </dgm:pt>
    <dgm:pt modelId="{529A0571-AEFC-42FB-A20C-7451CD907E52}">
      <dgm:prSet custT="1"/>
      <dgm:spPr/>
      <dgm:t>
        <a:bodyPr/>
        <a:lstStyle/>
        <a:p>
          <a:r>
            <a:rPr lang="es-MX" sz="1700" b="0" i="0" dirty="0" smtClean="0"/>
            <a:t>Compactación de la gutapercha reblandecida por medios mecánicos y que ha sido colocada en el canal.</a:t>
          </a:r>
          <a:endParaRPr lang="es-MX" sz="1700" b="0" i="0" dirty="0"/>
        </a:p>
      </dgm:t>
    </dgm:pt>
    <dgm:pt modelId="{6E6F820A-2177-4D49-A56C-AE70603C67CC}" type="parTrans" cxnId="{94C3309F-802A-48D5-BAC8-276B1AF69DAA}">
      <dgm:prSet/>
      <dgm:spPr/>
      <dgm:t>
        <a:bodyPr/>
        <a:lstStyle/>
        <a:p>
          <a:endParaRPr lang="es-MX"/>
        </a:p>
      </dgm:t>
    </dgm:pt>
    <dgm:pt modelId="{42C07390-F736-4C38-B28C-6570D405F4D2}" type="sibTrans" cxnId="{94C3309F-802A-48D5-BAC8-276B1AF69DAA}">
      <dgm:prSet/>
      <dgm:spPr/>
      <dgm:t>
        <a:bodyPr/>
        <a:lstStyle/>
        <a:p>
          <a:endParaRPr lang="es-MX"/>
        </a:p>
      </dgm:t>
    </dgm:pt>
    <dgm:pt modelId="{B3F11AA0-B536-4C0F-9754-72CCE4288890}" type="pres">
      <dgm:prSet presAssocID="{ED4FDDF3-0509-4F8B-9C2E-5270176BEE38}" presName="Name0" presStyleCnt="0">
        <dgm:presLayoutVars>
          <dgm:dir/>
          <dgm:animOne val="branch"/>
          <dgm:animLvl val="lvl"/>
        </dgm:presLayoutVars>
      </dgm:prSet>
      <dgm:spPr/>
      <dgm:t>
        <a:bodyPr/>
        <a:lstStyle/>
        <a:p>
          <a:endParaRPr lang="es-MX"/>
        </a:p>
      </dgm:t>
    </dgm:pt>
    <dgm:pt modelId="{C31CF345-152C-424D-B5EF-7C0F1AA7B7B8}" type="pres">
      <dgm:prSet presAssocID="{BF85E380-92A7-492F-A7ED-C1F7D77B63FE}" presName="chaos" presStyleCnt="0"/>
      <dgm:spPr/>
    </dgm:pt>
    <dgm:pt modelId="{DDD4D065-B847-45DE-BA6F-02E88581A6FD}" type="pres">
      <dgm:prSet presAssocID="{BF85E380-92A7-492F-A7ED-C1F7D77B63FE}" presName="parTx1" presStyleLbl="revTx" presStyleIdx="0" presStyleCnt="3"/>
      <dgm:spPr/>
      <dgm:t>
        <a:bodyPr/>
        <a:lstStyle/>
        <a:p>
          <a:endParaRPr lang="es-MX"/>
        </a:p>
      </dgm:t>
    </dgm:pt>
    <dgm:pt modelId="{6D89DD0C-6F38-456F-9586-E254C4A93186}" type="pres">
      <dgm:prSet presAssocID="{BF85E380-92A7-492F-A7ED-C1F7D77B63FE}" presName="c1" presStyleLbl="node1" presStyleIdx="0" presStyleCnt="19"/>
      <dgm:spPr/>
    </dgm:pt>
    <dgm:pt modelId="{8D056BEB-CEF4-4D4B-BF0D-6A70941D5435}" type="pres">
      <dgm:prSet presAssocID="{BF85E380-92A7-492F-A7ED-C1F7D77B63FE}" presName="c2" presStyleLbl="node1" presStyleIdx="1" presStyleCnt="19"/>
      <dgm:spPr/>
    </dgm:pt>
    <dgm:pt modelId="{CBD33151-6E2E-47FB-9216-615BD779E520}" type="pres">
      <dgm:prSet presAssocID="{BF85E380-92A7-492F-A7ED-C1F7D77B63FE}" presName="c3" presStyleLbl="node1" presStyleIdx="2" presStyleCnt="19"/>
      <dgm:spPr/>
    </dgm:pt>
    <dgm:pt modelId="{6C9642B7-EEB9-4445-8E41-2079C78A147D}" type="pres">
      <dgm:prSet presAssocID="{BF85E380-92A7-492F-A7ED-C1F7D77B63FE}" presName="c4" presStyleLbl="node1" presStyleIdx="3" presStyleCnt="19"/>
      <dgm:spPr/>
    </dgm:pt>
    <dgm:pt modelId="{F9EB2192-A0D2-4435-A806-CAE809B19AA3}" type="pres">
      <dgm:prSet presAssocID="{BF85E380-92A7-492F-A7ED-C1F7D77B63FE}" presName="c5" presStyleLbl="node1" presStyleIdx="4" presStyleCnt="19"/>
      <dgm:spPr/>
    </dgm:pt>
    <dgm:pt modelId="{213F4F62-CA1B-4D49-80F5-28843D56DD93}" type="pres">
      <dgm:prSet presAssocID="{BF85E380-92A7-492F-A7ED-C1F7D77B63FE}" presName="c6" presStyleLbl="node1" presStyleIdx="5" presStyleCnt="19"/>
      <dgm:spPr/>
    </dgm:pt>
    <dgm:pt modelId="{8BC1CBEB-314C-4B0F-81F6-B64A369EA76A}" type="pres">
      <dgm:prSet presAssocID="{BF85E380-92A7-492F-A7ED-C1F7D77B63FE}" presName="c7" presStyleLbl="node1" presStyleIdx="6" presStyleCnt="19"/>
      <dgm:spPr/>
    </dgm:pt>
    <dgm:pt modelId="{6FEEEC3A-08E2-471A-85EB-8D742672B847}" type="pres">
      <dgm:prSet presAssocID="{BF85E380-92A7-492F-A7ED-C1F7D77B63FE}" presName="c8" presStyleLbl="node1" presStyleIdx="7" presStyleCnt="19"/>
      <dgm:spPr/>
    </dgm:pt>
    <dgm:pt modelId="{CD390B2E-0526-45F3-BD21-46E6A323B585}" type="pres">
      <dgm:prSet presAssocID="{BF85E380-92A7-492F-A7ED-C1F7D77B63FE}" presName="c9" presStyleLbl="node1" presStyleIdx="8" presStyleCnt="19"/>
      <dgm:spPr/>
    </dgm:pt>
    <dgm:pt modelId="{CF8BFA1C-2125-43DF-9ACA-3900406340ED}" type="pres">
      <dgm:prSet presAssocID="{BF85E380-92A7-492F-A7ED-C1F7D77B63FE}" presName="c10" presStyleLbl="node1" presStyleIdx="9" presStyleCnt="19"/>
      <dgm:spPr/>
    </dgm:pt>
    <dgm:pt modelId="{E7EC173E-797A-4291-A302-C72BF510DC31}" type="pres">
      <dgm:prSet presAssocID="{BF85E380-92A7-492F-A7ED-C1F7D77B63FE}" presName="c11" presStyleLbl="node1" presStyleIdx="10" presStyleCnt="19"/>
      <dgm:spPr/>
    </dgm:pt>
    <dgm:pt modelId="{18C5D626-466E-4B8A-8646-CB2DF4B6E84E}" type="pres">
      <dgm:prSet presAssocID="{BF85E380-92A7-492F-A7ED-C1F7D77B63FE}" presName="c12" presStyleLbl="node1" presStyleIdx="11" presStyleCnt="19"/>
      <dgm:spPr/>
    </dgm:pt>
    <dgm:pt modelId="{2D955FCC-9355-4286-9BC0-73291518D2CE}" type="pres">
      <dgm:prSet presAssocID="{BF85E380-92A7-492F-A7ED-C1F7D77B63FE}" presName="c13" presStyleLbl="node1" presStyleIdx="12" presStyleCnt="19"/>
      <dgm:spPr/>
    </dgm:pt>
    <dgm:pt modelId="{DFFD4460-0192-4A2F-BE09-9EB4419BF964}" type="pres">
      <dgm:prSet presAssocID="{BF85E380-92A7-492F-A7ED-C1F7D77B63FE}" presName="c14" presStyleLbl="node1" presStyleIdx="13" presStyleCnt="19"/>
      <dgm:spPr/>
    </dgm:pt>
    <dgm:pt modelId="{154369AB-3486-4467-A876-DF253434C335}" type="pres">
      <dgm:prSet presAssocID="{BF85E380-92A7-492F-A7ED-C1F7D77B63FE}" presName="c15" presStyleLbl="node1" presStyleIdx="14" presStyleCnt="19"/>
      <dgm:spPr/>
    </dgm:pt>
    <dgm:pt modelId="{5621E981-1A20-49C9-AE42-760B2CEACB89}" type="pres">
      <dgm:prSet presAssocID="{BF85E380-92A7-492F-A7ED-C1F7D77B63FE}" presName="c16" presStyleLbl="node1" presStyleIdx="15" presStyleCnt="19"/>
      <dgm:spPr/>
    </dgm:pt>
    <dgm:pt modelId="{15148464-30C2-4203-8D2A-36E18689D120}" type="pres">
      <dgm:prSet presAssocID="{BF85E380-92A7-492F-A7ED-C1F7D77B63FE}" presName="c17" presStyleLbl="node1" presStyleIdx="16" presStyleCnt="19"/>
      <dgm:spPr/>
    </dgm:pt>
    <dgm:pt modelId="{C923D149-BAEF-4EC0-9C72-DF75D07A36D9}" type="pres">
      <dgm:prSet presAssocID="{BF85E380-92A7-492F-A7ED-C1F7D77B63FE}" presName="c18" presStyleLbl="node1" presStyleIdx="17" presStyleCnt="19"/>
      <dgm:spPr/>
    </dgm:pt>
    <dgm:pt modelId="{80480144-7609-4315-837C-F51BAAB2B099}" type="pres">
      <dgm:prSet presAssocID="{7CB7EA51-9246-4232-8A3C-4A361A4CA572}" presName="chevronComposite1" presStyleCnt="0"/>
      <dgm:spPr/>
    </dgm:pt>
    <dgm:pt modelId="{535E7791-666F-4B55-BAEB-BF9031548212}" type="pres">
      <dgm:prSet presAssocID="{7CB7EA51-9246-4232-8A3C-4A361A4CA572}" presName="chevron1" presStyleLbl="sibTrans2D1" presStyleIdx="0" presStyleCnt="3"/>
      <dgm:spPr/>
    </dgm:pt>
    <dgm:pt modelId="{D27FECE3-9F53-4A87-BE61-BA2FE09F4812}" type="pres">
      <dgm:prSet presAssocID="{7CB7EA51-9246-4232-8A3C-4A361A4CA572}" presName="spChevron1" presStyleCnt="0"/>
      <dgm:spPr/>
    </dgm:pt>
    <dgm:pt modelId="{E616498A-C79B-4781-94D7-88BE8F8143C3}" type="pres">
      <dgm:prSet presAssocID="{AF606C49-28DE-4713-A397-7279472EF224}" presName="middle" presStyleCnt="0"/>
      <dgm:spPr/>
    </dgm:pt>
    <dgm:pt modelId="{4D631799-130F-4B4E-A3FC-AAB12882C4CA}" type="pres">
      <dgm:prSet presAssocID="{AF606C49-28DE-4713-A397-7279472EF224}" presName="parTxMid" presStyleLbl="revTx" presStyleIdx="1" presStyleCnt="3"/>
      <dgm:spPr/>
      <dgm:t>
        <a:bodyPr/>
        <a:lstStyle/>
        <a:p>
          <a:endParaRPr lang="es-MX"/>
        </a:p>
      </dgm:t>
    </dgm:pt>
    <dgm:pt modelId="{18DFB31A-A44A-498F-927D-9491036AA7E0}" type="pres">
      <dgm:prSet presAssocID="{AF606C49-28DE-4713-A397-7279472EF224}" presName="spMid" presStyleCnt="0"/>
      <dgm:spPr/>
    </dgm:pt>
    <dgm:pt modelId="{6B9EB87B-34B0-4C2F-8CB8-785F881C47B4}" type="pres">
      <dgm:prSet presAssocID="{F902A946-49F7-4FC3-B8F6-3144E3543CE4}" presName="chevronComposite1" presStyleCnt="0"/>
      <dgm:spPr/>
    </dgm:pt>
    <dgm:pt modelId="{D0382345-E51B-48A4-8169-A50355AB176E}" type="pres">
      <dgm:prSet presAssocID="{F902A946-49F7-4FC3-B8F6-3144E3543CE4}" presName="chevron1" presStyleLbl="sibTrans2D1" presStyleIdx="1" presStyleCnt="3"/>
      <dgm:spPr/>
    </dgm:pt>
    <dgm:pt modelId="{B7DA9019-27D6-4C3C-87C3-77337625693E}" type="pres">
      <dgm:prSet presAssocID="{F902A946-49F7-4FC3-B8F6-3144E3543CE4}" presName="spChevron1" presStyleCnt="0"/>
      <dgm:spPr/>
    </dgm:pt>
    <dgm:pt modelId="{3722D65A-0978-4782-BAD8-1F34A771C928}" type="pres">
      <dgm:prSet presAssocID="{F94AA45B-1C05-41D1-900C-E311D33E55DF}" presName="middle" presStyleCnt="0"/>
      <dgm:spPr/>
    </dgm:pt>
    <dgm:pt modelId="{905D46FA-2520-4B44-8B52-9C36C57E07DB}" type="pres">
      <dgm:prSet presAssocID="{F94AA45B-1C05-41D1-900C-E311D33E55DF}" presName="parTxMid" presStyleLbl="revTx" presStyleIdx="2" presStyleCnt="3"/>
      <dgm:spPr/>
      <dgm:t>
        <a:bodyPr/>
        <a:lstStyle/>
        <a:p>
          <a:endParaRPr lang="es-MX"/>
        </a:p>
      </dgm:t>
    </dgm:pt>
    <dgm:pt modelId="{81F8358B-61EB-48D6-A654-1313FC2C7AE5}" type="pres">
      <dgm:prSet presAssocID="{F94AA45B-1C05-41D1-900C-E311D33E55DF}" presName="spMid" presStyleCnt="0"/>
      <dgm:spPr/>
    </dgm:pt>
    <dgm:pt modelId="{5939D4FD-EA3A-4936-AD73-C791050EA4C4}" type="pres">
      <dgm:prSet presAssocID="{6DDC5387-4A4A-4F7A-8C9A-C98E73774D82}" presName="chevronComposite1" presStyleCnt="0"/>
      <dgm:spPr/>
    </dgm:pt>
    <dgm:pt modelId="{739B4451-A04A-45FD-8892-7AD5CB66D94F}" type="pres">
      <dgm:prSet presAssocID="{6DDC5387-4A4A-4F7A-8C9A-C98E73774D82}" presName="chevron1" presStyleLbl="sibTrans2D1" presStyleIdx="2" presStyleCnt="3"/>
      <dgm:spPr/>
    </dgm:pt>
    <dgm:pt modelId="{F51BD013-3C93-4B57-91CE-88A8B375BC51}" type="pres">
      <dgm:prSet presAssocID="{6DDC5387-4A4A-4F7A-8C9A-C98E73774D82}" presName="spChevron1" presStyleCnt="0"/>
      <dgm:spPr/>
    </dgm:pt>
    <dgm:pt modelId="{1B691A11-0155-4DA3-84B0-ACA727758AA0}" type="pres">
      <dgm:prSet presAssocID="{529A0571-AEFC-42FB-A20C-7451CD907E52}" presName="last" presStyleCnt="0"/>
      <dgm:spPr/>
    </dgm:pt>
    <dgm:pt modelId="{5A2B7F47-5DB4-4A56-A2A4-A897F62453B7}" type="pres">
      <dgm:prSet presAssocID="{529A0571-AEFC-42FB-A20C-7451CD907E52}" presName="circleTx" presStyleLbl="node1" presStyleIdx="18" presStyleCnt="19" custScaleX="172022" custScaleY="154247"/>
      <dgm:spPr/>
      <dgm:t>
        <a:bodyPr/>
        <a:lstStyle/>
        <a:p>
          <a:endParaRPr lang="es-MX"/>
        </a:p>
      </dgm:t>
    </dgm:pt>
    <dgm:pt modelId="{1B313A7C-8BC2-44C0-9EBB-051AD17351AD}" type="pres">
      <dgm:prSet presAssocID="{529A0571-AEFC-42FB-A20C-7451CD907E52}" presName="spN" presStyleCnt="0"/>
      <dgm:spPr/>
    </dgm:pt>
  </dgm:ptLst>
  <dgm:cxnLst>
    <dgm:cxn modelId="{486CE160-DBDD-40E1-86F6-7FD058AF8894}" type="presOf" srcId="{AF606C49-28DE-4713-A397-7279472EF224}" destId="{4D631799-130F-4B4E-A3FC-AAB12882C4CA}" srcOrd="0" destOrd="0" presId="urn:microsoft.com/office/officeart/2009/3/layout/RandomtoResultProcess"/>
    <dgm:cxn modelId="{D3B38BCF-1A68-48EB-A2F1-DB4F16227ED6}" srcId="{ED4FDDF3-0509-4F8B-9C2E-5270176BEE38}" destId="{BF85E380-92A7-492F-A7ED-C1F7D77B63FE}" srcOrd="0" destOrd="0" parTransId="{31B8BF51-7D9D-4258-94C7-ED89F811E63B}" sibTransId="{7CB7EA51-9246-4232-8A3C-4A361A4CA572}"/>
    <dgm:cxn modelId="{FF39051B-D37A-4E81-9BC5-3F278E2C568D}" type="presOf" srcId="{529A0571-AEFC-42FB-A20C-7451CD907E52}" destId="{5A2B7F47-5DB4-4A56-A2A4-A897F62453B7}" srcOrd="0" destOrd="0" presId="urn:microsoft.com/office/officeart/2009/3/layout/RandomtoResultProcess"/>
    <dgm:cxn modelId="{1EFFFA6A-AEC8-4490-A02F-3CB5E1088530}" srcId="{ED4FDDF3-0509-4F8B-9C2E-5270176BEE38}" destId="{AF606C49-28DE-4713-A397-7279472EF224}" srcOrd="1" destOrd="0" parTransId="{9C88A0C8-AC39-4049-A026-69F1856509DB}" sibTransId="{F902A946-49F7-4FC3-B8F6-3144E3543CE4}"/>
    <dgm:cxn modelId="{ABB2856E-B791-4045-BA8C-E393115FB3FA}" type="presOf" srcId="{F94AA45B-1C05-41D1-900C-E311D33E55DF}" destId="{905D46FA-2520-4B44-8B52-9C36C57E07DB}" srcOrd="0" destOrd="0" presId="urn:microsoft.com/office/officeart/2009/3/layout/RandomtoResultProcess"/>
    <dgm:cxn modelId="{ED5CAEB2-CC64-462F-8E6B-BBEB8B233FCF}" srcId="{ED4FDDF3-0509-4F8B-9C2E-5270176BEE38}" destId="{F94AA45B-1C05-41D1-900C-E311D33E55DF}" srcOrd="2" destOrd="0" parTransId="{8CAD0B07-5EB8-4570-9F29-79121204E3AD}" sibTransId="{6DDC5387-4A4A-4F7A-8C9A-C98E73774D82}"/>
    <dgm:cxn modelId="{D3391ACC-0346-483D-BDF4-8999861235DD}" type="presOf" srcId="{ED4FDDF3-0509-4F8B-9C2E-5270176BEE38}" destId="{B3F11AA0-B536-4C0F-9754-72CCE4288890}" srcOrd="0" destOrd="0" presId="urn:microsoft.com/office/officeart/2009/3/layout/RandomtoResultProcess"/>
    <dgm:cxn modelId="{94C3309F-802A-48D5-BAC8-276B1AF69DAA}" srcId="{ED4FDDF3-0509-4F8B-9C2E-5270176BEE38}" destId="{529A0571-AEFC-42FB-A20C-7451CD907E52}" srcOrd="3" destOrd="0" parTransId="{6E6F820A-2177-4D49-A56C-AE70603C67CC}" sibTransId="{42C07390-F736-4C38-B28C-6570D405F4D2}"/>
    <dgm:cxn modelId="{50BBEC6B-99E7-4CCA-858E-CD80D24FAA85}" type="presOf" srcId="{BF85E380-92A7-492F-A7ED-C1F7D77B63FE}" destId="{DDD4D065-B847-45DE-BA6F-02E88581A6FD}" srcOrd="0" destOrd="0" presId="urn:microsoft.com/office/officeart/2009/3/layout/RandomtoResultProcess"/>
    <dgm:cxn modelId="{93BDAB3E-1E72-48C9-8F48-E6515E6098DB}" type="presParOf" srcId="{B3F11AA0-B536-4C0F-9754-72CCE4288890}" destId="{C31CF345-152C-424D-B5EF-7C0F1AA7B7B8}" srcOrd="0" destOrd="0" presId="urn:microsoft.com/office/officeart/2009/3/layout/RandomtoResultProcess"/>
    <dgm:cxn modelId="{B18119EB-AC36-4D42-A1A9-7A5EC26EB663}" type="presParOf" srcId="{C31CF345-152C-424D-B5EF-7C0F1AA7B7B8}" destId="{DDD4D065-B847-45DE-BA6F-02E88581A6FD}" srcOrd="0" destOrd="0" presId="urn:microsoft.com/office/officeart/2009/3/layout/RandomtoResultProcess"/>
    <dgm:cxn modelId="{E2F22465-6570-4C4B-A25F-A7DCE4F8E70E}" type="presParOf" srcId="{C31CF345-152C-424D-B5EF-7C0F1AA7B7B8}" destId="{6D89DD0C-6F38-456F-9586-E254C4A93186}" srcOrd="1" destOrd="0" presId="urn:microsoft.com/office/officeart/2009/3/layout/RandomtoResultProcess"/>
    <dgm:cxn modelId="{BE53E402-DC92-4069-87D7-EAA0A839337C}" type="presParOf" srcId="{C31CF345-152C-424D-B5EF-7C0F1AA7B7B8}" destId="{8D056BEB-CEF4-4D4B-BF0D-6A70941D5435}" srcOrd="2" destOrd="0" presId="urn:microsoft.com/office/officeart/2009/3/layout/RandomtoResultProcess"/>
    <dgm:cxn modelId="{BA4C53BC-C7BE-4321-AF23-24FFFF0C1FD6}" type="presParOf" srcId="{C31CF345-152C-424D-B5EF-7C0F1AA7B7B8}" destId="{CBD33151-6E2E-47FB-9216-615BD779E520}" srcOrd="3" destOrd="0" presId="urn:microsoft.com/office/officeart/2009/3/layout/RandomtoResultProcess"/>
    <dgm:cxn modelId="{9AD6341A-B01E-4C5C-AEB5-8DB7A98CD2A7}" type="presParOf" srcId="{C31CF345-152C-424D-B5EF-7C0F1AA7B7B8}" destId="{6C9642B7-EEB9-4445-8E41-2079C78A147D}" srcOrd="4" destOrd="0" presId="urn:microsoft.com/office/officeart/2009/3/layout/RandomtoResultProcess"/>
    <dgm:cxn modelId="{28660A52-34D9-46E7-88F4-64CBF31A7660}" type="presParOf" srcId="{C31CF345-152C-424D-B5EF-7C0F1AA7B7B8}" destId="{F9EB2192-A0D2-4435-A806-CAE809B19AA3}" srcOrd="5" destOrd="0" presId="urn:microsoft.com/office/officeart/2009/3/layout/RandomtoResultProcess"/>
    <dgm:cxn modelId="{058ADD73-6887-4139-9F1A-984916B07EB7}" type="presParOf" srcId="{C31CF345-152C-424D-B5EF-7C0F1AA7B7B8}" destId="{213F4F62-CA1B-4D49-80F5-28843D56DD93}" srcOrd="6" destOrd="0" presId="urn:microsoft.com/office/officeart/2009/3/layout/RandomtoResultProcess"/>
    <dgm:cxn modelId="{F3413698-2D92-490C-8766-04F0F68F46DA}" type="presParOf" srcId="{C31CF345-152C-424D-B5EF-7C0F1AA7B7B8}" destId="{8BC1CBEB-314C-4B0F-81F6-B64A369EA76A}" srcOrd="7" destOrd="0" presId="urn:microsoft.com/office/officeart/2009/3/layout/RandomtoResultProcess"/>
    <dgm:cxn modelId="{73BB6B06-D82B-4B10-BAD8-83A8A7CDA39A}" type="presParOf" srcId="{C31CF345-152C-424D-B5EF-7C0F1AA7B7B8}" destId="{6FEEEC3A-08E2-471A-85EB-8D742672B847}" srcOrd="8" destOrd="0" presId="urn:microsoft.com/office/officeart/2009/3/layout/RandomtoResultProcess"/>
    <dgm:cxn modelId="{E16123FA-9529-4724-8276-343DFFB73F21}" type="presParOf" srcId="{C31CF345-152C-424D-B5EF-7C0F1AA7B7B8}" destId="{CD390B2E-0526-45F3-BD21-46E6A323B585}" srcOrd="9" destOrd="0" presId="urn:microsoft.com/office/officeart/2009/3/layout/RandomtoResultProcess"/>
    <dgm:cxn modelId="{991A5953-ACB6-4FF8-8236-A179C6B06155}" type="presParOf" srcId="{C31CF345-152C-424D-B5EF-7C0F1AA7B7B8}" destId="{CF8BFA1C-2125-43DF-9ACA-3900406340ED}" srcOrd="10" destOrd="0" presId="urn:microsoft.com/office/officeart/2009/3/layout/RandomtoResultProcess"/>
    <dgm:cxn modelId="{D3924A90-C22C-430D-90E1-D893BAE6AFCB}" type="presParOf" srcId="{C31CF345-152C-424D-B5EF-7C0F1AA7B7B8}" destId="{E7EC173E-797A-4291-A302-C72BF510DC31}" srcOrd="11" destOrd="0" presId="urn:microsoft.com/office/officeart/2009/3/layout/RandomtoResultProcess"/>
    <dgm:cxn modelId="{F19D2FF3-8D16-46C5-98D1-3B72685B029C}" type="presParOf" srcId="{C31CF345-152C-424D-B5EF-7C0F1AA7B7B8}" destId="{18C5D626-466E-4B8A-8646-CB2DF4B6E84E}" srcOrd="12" destOrd="0" presId="urn:microsoft.com/office/officeart/2009/3/layout/RandomtoResultProcess"/>
    <dgm:cxn modelId="{BEEE0ED9-409C-48D0-A1D1-95E328133FE1}" type="presParOf" srcId="{C31CF345-152C-424D-B5EF-7C0F1AA7B7B8}" destId="{2D955FCC-9355-4286-9BC0-73291518D2CE}" srcOrd="13" destOrd="0" presId="urn:microsoft.com/office/officeart/2009/3/layout/RandomtoResultProcess"/>
    <dgm:cxn modelId="{85A9EDA3-76D9-4462-9001-ADE592DAD3A4}" type="presParOf" srcId="{C31CF345-152C-424D-B5EF-7C0F1AA7B7B8}" destId="{DFFD4460-0192-4A2F-BE09-9EB4419BF964}" srcOrd="14" destOrd="0" presId="urn:microsoft.com/office/officeart/2009/3/layout/RandomtoResultProcess"/>
    <dgm:cxn modelId="{4181A775-E023-4D4A-A5D5-AA22E986B33E}" type="presParOf" srcId="{C31CF345-152C-424D-B5EF-7C0F1AA7B7B8}" destId="{154369AB-3486-4467-A876-DF253434C335}" srcOrd="15" destOrd="0" presId="urn:microsoft.com/office/officeart/2009/3/layout/RandomtoResultProcess"/>
    <dgm:cxn modelId="{8886D24B-982A-4DF1-86AB-24C90F4157CD}" type="presParOf" srcId="{C31CF345-152C-424D-B5EF-7C0F1AA7B7B8}" destId="{5621E981-1A20-49C9-AE42-760B2CEACB89}" srcOrd="16" destOrd="0" presId="urn:microsoft.com/office/officeart/2009/3/layout/RandomtoResultProcess"/>
    <dgm:cxn modelId="{63D9B193-3EE5-45C6-9004-9C5EF7E64AC9}" type="presParOf" srcId="{C31CF345-152C-424D-B5EF-7C0F1AA7B7B8}" destId="{15148464-30C2-4203-8D2A-36E18689D120}" srcOrd="17" destOrd="0" presId="urn:microsoft.com/office/officeart/2009/3/layout/RandomtoResultProcess"/>
    <dgm:cxn modelId="{A4D9BF1F-66F2-4DBB-8CBB-CF1DF62432B5}" type="presParOf" srcId="{C31CF345-152C-424D-B5EF-7C0F1AA7B7B8}" destId="{C923D149-BAEF-4EC0-9C72-DF75D07A36D9}" srcOrd="18" destOrd="0" presId="urn:microsoft.com/office/officeart/2009/3/layout/RandomtoResultProcess"/>
    <dgm:cxn modelId="{9E308543-CFBF-45E1-B70E-032845CF2E25}" type="presParOf" srcId="{B3F11AA0-B536-4C0F-9754-72CCE4288890}" destId="{80480144-7609-4315-837C-F51BAAB2B099}" srcOrd="1" destOrd="0" presId="urn:microsoft.com/office/officeart/2009/3/layout/RandomtoResultProcess"/>
    <dgm:cxn modelId="{1FA0D1AB-FCB0-4CC5-BD05-35167A6D6EB7}" type="presParOf" srcId="{80480144-7609-4315-837C-F51BAAB2B099}" destId="{535E7791-666F-4B55-BAEB-BF9031548212}" srcOrd="0" destOrd="0" presId="urn:microsoft.com/office/officeart/2009/3/layout/RandomtoResultProcess"/>
    <dgm:cxn modelId="{EB9B62A9-8578-4262-B4E4-B0B38A86305E}" type="presParOf" srcId="{80480144-7609-4315-837C-F51BAAB2B099}" destId="{D27FECE3-9F53-4A87-BE61-BA2FE09F4812}" srcOrd="1" destOrd="0" presId="urn:microsoft.com/office/officeart/2009/3/layout/RandomtoResultProcess"/>
    <dgm:cxn modelId="{AB765B7C-FDAE-4033-8585-095AAEE5AD64}" type="presParOf" srcId="{B3F11AA0-B536-4C0F-9754-72CCE4288890}" destId="{E616498A-C79B-4781-94D7-88BE8F8143C3}" srcOrd="2" destOrd="0" presId="urn:microsoft.com/office/officeart/2009/3/layout/RandomtoResultProcess"/>
    <dgm:cxn modelId="{E76982DA-422A-4BC1-8F12-DC0681391967}" type="presParOf" srcId="{E616498A-C79B-4781-94D7-88BE8F8143C3}" destId="{4D631799-130F-4B4E-A3FC-AAB12882C4CA}" srcOrd="0" destOrd="0" presId="urn:microsoft.com/office/officeart/2009/3/layout/RandomtoResultProcess"/>
    <dgm:cxn modelId="{A0C1A5D6-409E-406C-8353-B3BC42F90B62}" type="presParOf" srcId="{E616498A-C79B-4781-94D7-88BE8F8143C3}" destId="{18DFB31A-A44A-498F-927D-9491036AA7E0}" srcOrd="1" destOrd="0" presId="urn:microsoft.com/office/officeart/2009/3/layout/RandomtoResultProcess"/>
    <dgm:cxn modelId="{19126965-783B-4A1D-AFE4-BD29643DEABD}" type="presParOf" srcId="{B3F11AA0-B536-4C0F-9754-72CCE4288890}" destId="{6B9EB87B-34B0-4C2F-8CB8-785F881C47B4}" srcOrd="3" destOrd="0" presId="urn:microsoft.com/office/officeart/2009/3/layout/RandomtoResultProcess"/>
    <dgm:cxn modelId="{6C9A4F67-359F-49C8-B8E5-ADFEE2357E1B}" type="presParOf" srcId="{6B9EB87B-34B0-4C2F-8CB8-785F881C47B4}" destId="{D0382345-E51B-48A4-8169-A50355AB176E}" srcOrd="0" destOrd="0" presId="urn:microsoft.com/office/officeart/2009/3/layout/RandomtoResultProcess"/>
    <dgm:cxn modelId="{E810FCD3-0C8E-416D-B236-0AF50468AEF3}" type="presParOf" srcId="{6B9EB87B-34B0-4C2F-8CB8-785F881C47B4}" destId="{B7DA9019-27D6-4C3C-87C3-77337625693E}" srcOrd="1" destOrd="0" presId="urn:microsoft.com/office/officeart/2009/3/layout/RandomtoResultProcess"/>
    <dgm:cxn modelId="{212547FE-3D85-4C4B-9E54-954CA807B0AA}" type="presParOf" srcId="{B3F11AA0-B536-4C0F-9754-72CCE4288890}" destId="{3722D65A-0978-4782-BAD8-1F34A771C928}" srcOrd="4" destOrd="0" presId="urn:microsoft.com/office/officeart/2009/3/layout/RandomtoResultProcess"/>
    <dgm:cxn modelId="{564A910A-AAD9-4115-B322-A30F87DE413B}" type="presParOf" srcId="{3722D65A-0978-4782-BAD8-1F34A771C928}" destId="{905D46FA-2520-4B44-8B52-9C36C57E07DB}" srcOrd="0" destOrd="0" presId="urn:microsoft.com/office/officeart/2009/3/layout/RandomtoResultProcess"/>
    <dgm:cxn modelId="{F8088466-F197-4CD9-A709-CB45D08BA70B}" type="presParOf" srcId="{3722D65A-0978-4782-BAD8-1F34A771C928}" destId="{81F8358B-61EB-48D6-A654-1313FC2C7AE5}" srcOrd="1" destOrd="0" presId="urn:microsoft.com/office/officeart/2009/3/layout/RandomtoResultProcess"/>
    <dgm:cxn modelId="{2CFC163F-6431-4296-8010-0E9D68B5BE5A}" type="presParOf" srcId="{B3F11AA0-B536-4C0F-9754-72CCE4288890}" destId="{5939D4FD-EA3A-4936-AD73-C791050EA4C4}" srcOrd="5" destOrd="0" presId="urn:microsoft.com/office/officeart/2009/3/layout/RandomtoResultProcess"/>
    <dgm:cxn modelId="{A13A5E13-FFA8-4865-AD4C-859AA7930602}" type="presParOf" srcId="{5939D4FD-EA3A-4936-AD73-C791050EA4C4}" destId="{739B4451-A04A-45FD-8892-7AD5CB66D94F}" srcOrd="0" destOrd="0" presId="urn:microsoft.com/office/officeart/2009/3/layout/RandomtoResultProcess"/>
    <dgm:cxn modelId="{008EDF81-EE30-408C-A1A2-4EC28BC160F4}" type="presParOf" srcId="{5939D4FD-EA3A-4936-AD73-C791050EA4C4}" destId="{F51BD013-3C93-4B57-91CE-88A8B375BC51}" srcOrd="1" destOrd="0" presId="urn:microsoft.com/office/officeart/2009/3/layout/RandomtoResultProcess"/>
    <dgm:cxn modelId="{7735810C-52F5-45AF-8257-7CBB1F581317}" type="presParOf" srcId="{B3F11AA0-B536-4C0F-9754-72CCE4288890}" destId="{1B691A11-0155-4DA3-84B0-ACA727758AA0}" srcOrd="6" destOrd="0" presId="urn:microsoft.com/office/officeart/2009/3/layout/RandomtoResultProcess"/>
    <dgm:cxn modelId="{404BFF79-4526-4FAC-BFB5-58B35E21F51D}" type="presParOf" srcId="{1B691A11-0155-4DA3-84B0-ACA727758AA0}" destId="{5A2B7F47-5DB4-4A56-A2A4-A897F62453B7}" srcOrd="0" destOrd="0" presId="urn:microsoft.com/office/officeart/2009/3/layout/RandomtoResultProcess"/>
    <dgm:cxn modelId="{39AFEA99-6DC2-4D41-A75E-C95E4956FF55}" type="presParOf" srcId="{1B691A11-0155-4DA3-84B0-ACA727758AA0}" destId="{1B313A7C-8BC2-44C0-9EBB-051AD17351AD}"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1CA34F-DFCE-4B5F-9EEC-914ED7860160}" type="doc">
      <dgm:prSet loTypeId="urn:microsoft.com/office/officeart/2005/8/layout/process2" loCatId="process" qsTypeId="urn:microsoft.com/office/officeart/2005/8/quickstyle/simple1" qsCatId="simple" csTypeId="urn:microsoft.com/office/officeart/2005/8/colors/colorful4" csCatId="colorful" phldr="1"/>
      <dgm:spPr/>
      <dgm:t>
        <a:bodyPr/>
        <a:lstStyle/>
        <a:p>
          <a:endParaRPr lang="es-MX"/>
        </a:p>
      </dgm:t>
    </dgm:pt>
    <dgm:pt modelId="{52B028FE-486E-4D08-A723-076BC77E382D}">
      <dgm:prSet phldrT="[Texto]"/>
      <dgm:spPr/>
      <dgm:t>
        <a:bodyPr/>
        <a:lstStyle/>
        <a:p>
          <a:r>
            <a:rPr lang="es-MX" dirty="0" smtClean="0">
              <a:solidFill>
                <a:schemeClr val="tx1"/>
              </a:solidFill>
              <a:latin typeface="Century Gothic" panose="020B0502020202020204" pitchFamily="34" charset="0"/>
            </a:rPr>
            <a:t>Después de cementar la punta maestra en su posición, se colocan espaciadores en el conducto, en una posición tan apical como sea posible, y la punta maestra es compactada de manera lateral contra la pared del conducto. </a:t>
          </a:r>
          <a:endParaRPr lang="es-MX" dirty="0">
            <a:solidFill>
              <a:schemeClr val="tx1"/>
            </a:solidFill>
            <a:latin typeface="Century Gothic" panose="020B0502020202020204" pitchFamily="34" charset="0"/>
          </a:endParaRPr>
        </a:p>
      </dgm:t>
    </dgm:pt>
    <dgm:pt modelId="{384A493F-893D-446B-A32A-065D9E350477}" type="parTrans" cxnId="{96AE3C5F-054A-42BC-B301-C0DE8C435047}">
      <dgm:prSet/>
      <dgm:spPr/>
      <dgm:t>
        <a:bodyPr/>
        <a:lstStyle/>
        <a:p>
          <a:endParaRPr lang="es-MX"/>
        </a:p>
      </dgm:t>
    </dgm:pt>
    <dgm:pt modelId="{30EB9A67-0EF6-4C9C-8F13-D42313C4A90B}" type="sibTrans" cxnId="{96AE3C5F-054A-42BC-B301-C0DE8C435047}">
      <dgm:prSet/>
      <dgm:spPr/>
      <dgm:t>
        <a:bodyPr/>
        <a:lstStyle/>
        <a:p>
          <a:endParaRPr lang="es-MX"/>
        </a:p>
      </dgm:t>
    </dgm:pt>
    <dgm:pt modelId="{49C51E89-59D2-4C93-BD99-3A1D5FCE7C73}">
      <dgm:prSet phldrT="[Texto]"/>
      <dgm:spPr/>
      <dgm:t>
        <a:bodyPr/>
        <a:lstStyle/>
        <a:p>
          <a:r>
            <a:rPr lang="es-MX" b="0" i="0" dirty="0" smtClean="0">
              <a:solidFill>
                <a:schemeClr val="tx1"/>
              </a:solidFill>
              <a:latin typeface="Century Gothic" panose="020B0502020202020204" pitchFamily="34" charset="0"/>
            </a:rPr>
            <a:t>El conducto es obturado de esta manera hasta que no sea posible colocar otra punta accesoria a más de 2 a 3 mm dentro del conducto. Se elimina el exceso de gutapercha en el orificio del conducto con un instrumento caliente, y la compactación final se completa con presión vertical con un condensador</a:t>
          </a:r>
          <a:endParaRPr lang="es-MX" dirty="0">
            <a:solidFill>
              <a:schemeClr val="tx1"/>
            </a:solidFill>
            <a:latin typeface="Century Gothic" panose="020B0502020202020204" pitchFamily="34" charset="0"/>
          </a:endParaRPr>
        </a:p>
      </dgm:t>
    </dgm:pt>
    <dgm:pt modelId="{C8ACB558-A4EC-4045-99DF-5850459BB824}" type="parTrans" cxnId="{DD63595D-4CB1-4E8A-8C0D-AF802F522224}">
      <dgm:prSet/>
      <dgm:spPr/>
      <dgm:t>
        <a:bodyPr/>
        <a:lstStyle/>
        <a:p>
          <a:endParaRPr lang="es-MX"/>
        </a:p>
      </dgm:t>
    </dgm:pt>
    <dgm:pt modelId="{AA98315C-E01A-4E58-A41B-68DDF6535D4B}" type="sibTrans" cxnId="{DD63595D-4CB1-4E8A-8C0D-AF802F522224}">
      <dgm:prSet/>
      <dgm:spPr/>
      <dgm:t>
        <a:bodyPr/>
        <a:lstStyle/>
        <a:p>
          <a:endParaRPr lang="es-MX"/>
        </a:p>
      </dgm:t>
    </dgm:pt>
    <dgm:pt modelId="{B7CAD771-F133-4DE4-92D3-1C1420156C30}" type="pres">
      <dgm:prSet presAssocID="{531CA34F-DFCE-4B5F-9EEC-914ED7860160}" presName="linearFlow" presStyleCnt="0">
        <dgm:presLayoutVars>
          <dgm:resizeHandles val="exact"/>
        </dgm:presLayoutVars>
      </dgm:prSet>
      <dgm:spPr/>
      <dgm:t>
        <a:bodyPr/>
        <a:lstStyle/>
        <a:p>
          <a:endParaRPr lang="es-MX"/>
        </a:p>
      </dgm:t>
    </dgm:pt>
    <dgm:pt modelId="{816A2772-EAEE-4923-8256-8B96A239D04E}" type="pres">
      <dgm:prSet presAssocID="{52B028FE-486E-4D08-A723-076BC77E382D}" presName="node" presStyleLbl="node1" presStyleIdx="0" presStyleCnt="2">
        <dgm:presLayoutVars>
          <dgm:bulletEnabled val="1"/>
        </dgm:presLayoutVars>
      </dgm:prSet>
      <dgm:spPr/>
      <dgm:t>
        <a:bodyPr/>
        <a:lstStyle/>
        <a:p>
          <a:endParaRPr lang="es-MX"/>
        </a:p>
      </dgm:t>
    </dgm:pt>
    <dgm:pt modelId="{26EEFE79-20BC-4242-A38C-5F3E02A647FB}" type="pres">
      <dgm:prSet presAssocID="{30EB9A67-0EF6-4C9C-8F13-D42313C4A90B}" presName="sibTrans" presStyleLbl="sibTrans2D1" presStyleIdx="0" presStyleCnt="1"/>
      <dgm:spPr/>
      <dgm:t>
        <a:bodyPr/>
        <a:lstStyle/>
        <a:p>
          <a:endParaRPr lang="es-MX"/>
        </a:p>
      </dgm:t>
    </dgm:pt>
    <dgm:pt modelId="{1F3F99D7-C322-49C4-8775-3933DC606743}" type="pres">
      <dgm:prSet presAssocID="{30EB9A67-0EF6-4C9C-8F13-D42313C4A90B}" presName="connectorText" presStyleLbl="sibTrans2D1" presStyleIdx="0" presStyleCnt="1"/>
      <dgm:spPr/>
      <dgm:t>
        <a:bodyPr/>
        <a:lstStyle/>
        <a:p>
          <a:endParaRPr lang="es-MX"/>
        </a:p>
      </dgm:t>
    </dgm:pt>
    <dgm:pt modelId="{C29748F6-E238-4CD2-8189-AB34720FA7D0}" type="pres">
      <dgm:prSet presAssocID="{49C51E89-59D2-4C93-BD99-3A1D5FCE7C73}" presName="node" presStyleLbl="node1" presStyleIdx="1" presStyleCnt="2">
        <dgm:presLayoutVars>
          <dgm:bulletEnabled val="1"/>
        </dgm:presLayoutVars>
      </dgm:prSet>
      <dgm:spPr/>
      <dgm:t>
        <a:bodyPr/>
        <a:lstStyle/>
        <a:p>
          <a:endParaRPr lang="es-MX"/>
        </a:p>
      </dgm:t>
    </dgm:pt>
  </dgm:ptLst>
  <dgm:cxnLst>
    <dgm:cxn modelId="{96AE3C5F-054A-42BC-B301-C0DE8C435047}" srcId="{531CA34F-DFCE-4B5F-9EEC-914ED7860160}" destId="{52B028FE-486E-4D08-A723-076BC77E382D}" srcOrd="0" destOrd="0" parTransId="{384A493F-893D-446B-A32A-065D9E350477}" sibTransId="{30EB9A67-0EF6-4C9C-8F13-D42313C4A90B}"/>
    <dgm:cxn modelId="{DD63595D-4CB1-4E8A-8C0D-AF802F522224}" srcId="{531CA34F-DFCE-4B5F-9EEC-914ED7860160}" destId="{49C51E89-59D2-4C93-BD99-3A1D5FCE7C73}" srcOrd="1" destOrd="0" parTransId="{C8ACB558-A4EC-4045-99DF-5850459BB824}" sibTransId="{AA98315C-E01A-4E58-A41B-68DDF6535D4B}"/>
    <dgm:cxn modelId="{26B932F0-A266-4DA5-BDF8-281ECB0F225E}" type="presOf" srcId="{531CA34F-DFCE-4B5F-9EEC-914ED7860160}" destId="{B7CAD771-F133-4DE4-92D3-1C1420156C30}" srcOrd="0" destOrd="0" presId="urn:microsoft.com/office/officeart/2005/8/layout/process2"/>
    <dgm:cxn modelId="{563C6F91-C3F7-43B5-997C-B78EAC3A832A}" type="presOf" srcId="{30EB9A67-0EF6-4C9C-8F13-D42313C4A90B}" destId="{26EEFE79-20BC-4242-A38C-5F3E02A647FB}" srcOrd="0" destOrd="0" presId="urn:microsoft.com/office/officeart/2005/8/layout/process2"/>
    <dgm:cxn modelId="{ACF6F180-8C30-4610-89D6-04C679E9F182}" type="presOf" srcId="{52B028FE-486E-4D08-A723-076BC77E382D}" destId="{816A2772-EAEE-4923-8256-8B96A239D04E}" srcOrd="0" destOrd="0" presId="urn:microsoft.com/office/officeart/2005/8/layout/process2"/>
    <dgm:cxn modelId="{084BF16D-8B5A-43D2-BD22-DF512AEE359C}" type="presOf" srcId="{49C51E89-59D2-4C93-BD99-3A1D5FCE7C73}" destId="{C29748F6-E238-4CD2-8189-AB34720FA7D0}" srcOrd="0" destOrd="0" presId="urn:microsoft.com/office/officeart/2005/8/layout/process2"/>
    <dgm:cxn modelId="{583F5AC3-FF19-4774-9A7C-EFC76148AC33}" type="presOf" srcId="{30EB9A67-0EF6-4C9C-8F13-D42313C4A90B}" destId="{1F3F99D7-C322-49C4-8775-3933DC606743}" srcOrd="1" destOrd="0" presId="urn:microsoft.com/office/officeart/2005/8/layout/process2"/>
    <dgm:cxn modelId="{D5077ABD-A680-46BE-ABB7-2823461897AC}" type="presParOf" srcId="{B7CAD771-F133-4DE4-92D3-1C1420156C30}" destId="{816A2772-EAEE-4923-8256-8B96A239D04E}" srcOrd="0" destOrd="0" presId="urn:microsoft.com/office/officeart/2005/8/layout/process2"/>
    <dgm:cxn modelId="{4E272A96-BEA2-4E23-9976-9C18F9820B5B}" type="presParOf" srcId="{B7CAD771-F133-4DE4-92D3-1C1420156C30}" destId="{26EEFE79-20BC-4242-A38C-5F3E02A647FB}" srcOrd="1" destOrd="0" presId="urn:microsoft.com/office/officeart/2005/8/layout/process2"/>
    <dgm:cxn modelId="{E21D17BA-2471-4122-BBC0-540D0AC92ECF}" type="presParOf" srcId="{26EEFE79-20BC-4242-A38C-5F3E02A647FB}" destId="{1F3F99D7-C322-49C4-8775-3933DC606743}" srcOrd="0" destOrd="0" presId="urn:microsoft.com/office/officeart/2005/8/layout/process2"/>
    <dgm:cxn modelId="{481538E6-350D-44A1-8304-3E8AE30E5B80}" type="presParOf" srcId="{B7CAD771-F133-4DE4-92D3-1C1420156C30}" destId="{C29748F6-E238-4CD2-8189-AB34720FA7D0}"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384497-86C0-4C44-8A96-63E875AE2F4D}"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es-MX"/>
        </a:p>
      </dgm:t>
    </dgm:pt>
    <dgm:pt modelId="{FE3332F0-3703-48B3-95E1-3444A4556630}">
      <dgm:prSet phldrT="[Texto]"/>
      <dgm:spPr/>
      <dgm:t>
        <a:bodyPr/>
        <a:lstStyle/>
        <a:p>
          <a:r>
            <a:rPr lang="es-MX" b="0" i="0" dirty="0" smtClean="0">
              <a:solidFill>
                <a:schemeClr val="bg1"/>
              </a:solidFill>
            </a:rPr>
            <a:t>Contracción de la gutapercha causada por la evaporación</a:t>
          </a:r>
          <a:endParaRPr lang="es-MX" dirty="0">
            <a:solidFill>
              <a:schemeClr val="bg1"/>
            </a:solidFill>
          </a:endParaRPr>
        </a:p>
      </dgm:t>
    </dgm:pt>
    <dgm:pt modelId="{BBE2F838-6A58-4C05-99B3-8D0D9C28D58B}" type="parTrans" cxnId="{B5F0BCDB-3BFD-4CCF-A6C7-81937944B010}">
      <dgm:prSet/>
      <dgm:spPr/>
      <dgm:t>
        <a:bodyPr/>
        <a:lstStyle/>
        <a:p>
          <a:endParaRPr lang="es-MX">
            <a:solidFill>
              <a:schemeClr val="bg1"/>
            </a:solidFill>
          </a:endParaRPr>
        </a:p>
      </dgm:t>
    </dgm:pt>
    <dgm:pt modelId="{69574984-6DC5-45AB-93B5-BE9BBE4568C5}" type="sibTrans" cxnId="{B5F0BCDB-3BFD-4CCF-A6C7-81937944B010}">
      <dgm:prSet/>
      <dgm:spPr/>
      <dgm:t>
        <a:bodyPr/>
        <a:lstStyle/>
        <a:p>
          <a:endParaRPr lang="es-MX">
            <a:solidFill>
              <a:schemeClr val="bg1"/>
            </a:solidFill>
          </a:endParaRPr>
        </a:p>
      </dgm:t>
    </dgm:pt>
    <dgm:pt modelId="{81CD2C5A-7146-4C35-A85A-06D85C87F760}">
      <dgm:prSet phldrT="[Texto]"/>
      <dgm:spPr/>
      <dgm:t>
        <a:bodyPr/>
        <a:lstStyle/>
        <a:p>
          <a:r>
            <a:rPr lang="es-MX" b="0" i="0" dirty="0" smtClean="0">
              <a:solidFill>
                <a:schemeClr val="bg1"/>
              </a:solidFill>
            </a:rPr>
            <a:t>Huecos</a:t>
          </a:r>
          <a:endParaRPr lang="es-MX" dirty="0">
            <a:solidFill>
              <a:schemeClr val="bg1"/>
            </a:solidFill>
          </a:endParaRPr>
        </a:p>
      </dgm:t>
    </dgm:pt>
    <dgm:pt modelId="{3BC15251-6339-4472-9C93-E4C4CB441345}" type="parTrans" cxnId="{06044DD9-7CDB-44DE-869A-165681A6CA3B}">
      <dgm:prSet/>
      <dgm:spPr/>
      <dgm:t>
        <a:bodyPr/>
        <a:lstStyle/>
        <a:p>
          <a:endParaRPr lang="es-MX">
            <a:solidFill>
              <a:schemeClr val="bg1"/>
            </a:solidFill>
          </a:endParaRPr>
        </a:p>
      </dgm:t>
    </dgm:pt>
    <dgm:pt modelId="{BF58863E-AD4F-46E4-80D6-A79850C3774C}" type="sibTrans" cxnId="{06044DD9-7CDB-44DE-869A-165681A6CA3B}">
      <dgm:prSet/>
      <dgm:spPr/>
      <dgm:t>
        <a:bodyPr/>
        <a:lstStyle/>
        <a:p>
          <a:endParaRPr lang="es-MX">
            <a:solidFill>
              <a:schemeClr val="bg1"/>
            </a:solidFill>
          </a:endParaRPr>
        </a:p>
      </dgm:t>
    </dgm:pt>
    <dgm:pt modelId="{6F5CF42E-E1F4-4779-B1F0-59BB9D03345A}">
      <dgm:prSet phldrT="[Texto]"/>
      <dgm:spPr/>
      <dgm:t>
        <a:bodyPr/>
        <a:lstStyle/>
        <a:p>
          <a:r>
            <a:rPr lang="es-MX" b="0" i="0" dirty="0" smtClean="0">
              <a:solidFill>
                <a:schemeClr val="bg1"/>
              </a:solidFill>
            </a:rPr>
            <a:t> Falta de control  el material de obturación </a:t>
          </a:r>
          <a:endParaRPr lang="es-MX" dirty="0">
            <a:solidFill>
              <a:schemeClr val="bg1"/>
            </a:solidFill>
          </a:endParaRPr>
        </a:p>
      </dgm:t>
    </dgm:pt>
    <dgm:pt modelId="{16913C96-8A37-4649-828C-8059C25885B3}" type="parTrans" cxnId="{7938C546-8692-4855-913F-D9BEEE4E5CBE}">
      <dgm:prSet/>
      <dgm:spPr/>
      <dgm:t>
        <a:bodyPr/>
        <a:lstStyle/>
        <a:p>
          <a:endParaRPr lang="es-MX">
            <a:solidFill>
              <a:schemeClr val="bg1"/>
            </a:solidFill>
          </a:endParaRPr>
        </a:p>
      </dgm:t>
    </dgm:pt>
    <dgm:pt modelId="{C3274E81-3AC4-442F-99B1-43037F3DB3B3}" type="sibTrans" cxnId="{7938C546-8692-4855-913F-D9BEEE4E5CBE}">
      <dgm:prSet/>
      <dgm:spPr/>
      <dgm:t>
        <a:bodyPr/>
        <a:lstStyle/>
        <a:p>
          <a:endParaRPr lang="es-MX">
            <a:solidFill>
              <a:schemeClr val="bg1"/>
            </a:solidFill>
          </a:endParaRPr>
        </a:p>
      </dgm:t>
    </dgm:pt>
    <dgm:pt modelId="{74F2BCF0-884F-45F9-AF2D-C20234CC75B3}">
      <dgm:prSet phldrT="[Texto]"/>
      <dgm:spPr/>
      <dgm:t>
        <a:bodyPr/>
        <a:lstStyle/>
        <a:p>
          <a:r>
            <a:rPr lang="es-MX" b="0" i="0" dirty="0" smtClean="0">
              <a:solidFill>
                <a:schemeClr val="bg1"/>
              </a:solidFill>
            </a:rPr>
            <a:t>Irritación de los tejidos periapicales</a:t>
          </a:r>
          <a:endParaRPr lang="es-MX" dirty="0">
            <a:solidFill>
              <a:schemeClr val="bg1"/>
            </a:solidFill>
          </a:endParaRPr>
        </a:p>
      </dgm:t>
    </dgm:pt>
    <dgm:pt modelId="{0DFB9A60-45AA-43EC-B4F0-B019D6B54EDE}" type="parTrans" cxnId="{A4CF4DD0-94C3-4172-A2D2-082991368CE2}">
      <dgm:prSet/>
      <dgm:spPr/>
      <dgm:t>
        <a:bodyPr/>
        <a:lstStyle/>
        <a:p>
          <a:endParaRPr lang="es-MX">
            <a:solidFill>
              <a:schemeClr val="bg1"/>
            </a:solidFill>
          </a:endParaRPr>
        </a:p>
      </dgm:t>
    </dgm:pt>
    <dgm:pt modelId="{20C52C0C-3A04-424E-80D2-26635873B17A}" type="sibTrans" cxnId="{A4CF4DD0-94C3-4172-A2D2-082991368CE2}">
      <dgm:prSet/>
      <dgm:spPr/>
      <dgm:t>
        <a:bodyPr/>
        <a:lstStyle/>
        <a:p>
          <a:endParaRPr lang="es-MX">
            <a:solidFill>
              <a:schemeClr val="bg1"/>
            </a:solidFill>
          </a:endParaRPr>
        </a:p>
      </dgm:t>
    </dgm:pt>
    <dgm:pt modelId="{E4661AFF-B788-400E-BBEA-0A971CDC1EFA}" type="pres">
      <dgm:prSet presAssocID="{50384497-86C0-4C44-8A96-63E875AE2F4D}" presName="outerComposite" presStyleCnt="0">
        <dgm:presLayoutVars>
          <dgm:chMax val="5"/>
          <dgm:dir/>
          <dgm:resizeHandles val="exact"/>
        </dgm:presLayoutVars>
      </dgm:prSet>
      <dgm:spPr/>
      <dgm:t>
        <a:bodyPr/>
        <a:lstStyle/>
        <a:p>
          <a:endParaRPr lang="es-MX"/>
        </a:p>
      </dgm:t>
    </dgm:pt>
    <dgm:pt modelId="{54ECFE94-B15F-4A34-BBDE-D9911085D62C}" type="pres">
      <dgm:prSet presAssocID="{50384497-86C0-4C44-8A96-63E875AE2F4D}" presName="dummyMaxCanvas" presStyleCnt="0">
        <dgm:presLayoutVars/>
      </dgm:prSet>
      <dgm:spPr/>
    </dgm:pt>
    <dgm:pt modelId="{012EE72B-0119-426A-93B0-017B3D9630D7}" type="pres">
      <dgm:prSet presAssocID="{50384497-86C0-4C44-8A96-63E875AE2F4D}" presName="FourNodes_1" presStyleLbl="node1" presStyleIdx="0" presStyleCnt="4">
        <dgm:presLayoutVars>
          <dgm:bulletEnabled val="1"/>
        </dgm:presLayoutVars>
      </dgm:prSet>
      <dgm:spPr/>
      <dgm:t>
        <a:bodyPr/>
        <a:lstStyle/>
        <a:p>
          <a:endParaRPr lang="es-MX"/>
        </a:p>
      </dgm:t>
    </dgm:pt>
    <dgm:pt modelId="{90E0B510-4040-4374-BC04-E08344E4F413}" type="pres">
      <dgm:prSet presAssocID="{50384497-86C0-4C44-8A96-63E875AE2F4D}" presName="FourNodes_2" presStyleLbl="node1" presStyleIdx="1" presStyleCnt="4">
        <dgm:presLayoutVars>
          <dgm:bulletEnabled val="1"/>
        </dgm:presLayoutVars>
      </dgm:prSet>
      <dgm:spPr/>
      <dgm:t>
        <a:bodyPr/>
        <a:lstStyle/>
        <a:p>
          <a:endParaRPr lang="es-MX"/>
        </a:p>
      </dgm:t>
    </dgm:pt>
    <dgm:pt modelId="{73BE2126-E445-418E-9501-9A6AEF953A5E}" type="pres">
      <dgm:prSet presAssocID="{50384497-86C0-4C44-8A96-63E875AE2F4D}" presName="FourNodes_3" presStyleLbl="node1" presStyleIdx="2" presStyleCnt="4">
        <dgm:presLayoutVars>
          <dgm:bulletEnabled val="1"/>
        </dgm:presLayoutVars>
      </dgm:prSet>
      <dgm:spPr/>
      <dgm:t>
        <a:bodyPr/>
        <a:lstStyle/>
        <a:p>
          <a:endParaRPr lang="es-MX"/>
        </a:p>
      </dgm:t>
    </dgm:pt>
    <dgm:pt modelId="{CA099526-9CD3-4C18-AE15-2ADDA47EEFE6}" type="pres">
      <dgm:prSet presAssocID="{50384497-86C0-4C44-8A96-63E875AE2F4D}" presName="FourNodes_4" presStyleLbl="node1" presStyleIdx="3" presStyleCnt="4">
        <dgm:presLayoutVars>
          <dgm:bulletEnabled val="1"/>
        </dgm:presLayoutVars>
      </dgm:prSet>
      <dgm:spPr/>
      <dgm:t>
        <a:bodyPr/>
        <a:lstStyle/>
        <a:p>
          <a:endParaRPr lang="es-MX"/>
        </a:p>
      </dgm:t>
    </dgm:pt>
    <dgm:pt modelId="{D8891266-7B75-4AA0-8722-D2392CF5B45F}" type="pres">
      <dgm:prSet presAssocID="{50384497-86C0-4C44-8A96-63E875AE2F4D}" presName="FourConn_1-2" presStyleLbl="fgAccFollowNode1" presStyleIdx="0" presStyleCnt="3">
        <dgm:presLayoutVars>
          <dgm:bulletEnabled val="1"/>
        </dgm:presLayoutVars>
      </dgm:prSet>
      <dgm:spPr/>
      <dgm:t>
        <a:bodyPr/>
        <a:lstStyle/>
        <a:p>
          <a:endParaRPr lang="es-MX"/>
        </a:p>
      </dgm:t>
    </dgm:pt>
    <dgm:pt modelId="{8AD9FED8-5B29-4DFE-B08A-82F8502E2D26}" type="pres">
      <dgm:prSet presAssocID="{50384497-86C0-4C44-8A96-63E875AE2F4D}" presName="FourConn_2-3" presStyleLbl="fgAccFollowNode1" presStyleIdx="1" presStyleCnt="3">
        <dgm:presLayoutVars>
          <dgm:bulletEnabled val="1"/>
        </dgm:presLayoutVars>
      </dgm:prSet>
      <dgm:spPr/>
      <dgm:t>
        <a:bodyPr/>
        <a:lstStyle/>
        <a:p>
          <a:endParaRPr lang="es-MX"/>
        </a:p>
      </dgm:t>
    </dgm:pt>
    <dgm:pt modelId="{C7E8EBC9-AB18-4937-9504-E419AD86E2FF}" type="pres">
      <dgm:prSet presAssocID="{50384497-86C0-4C44-8A96-63E875AE2F4D}" presName="FourConn_3-4" presStyleLbl="fgAccFollowNode1" presStyleIdx="2" presStyleCnt="3">
        <dgm:presLayoutVars>
          <dgm:bulletEnabled val="1"/>
        </dgm:presLayoutVars>
      </dgm:prSet>
      <dgm:spPr/>
      <dgm:t>
        <a:bodyPr/>
        <a:lstStyle/>
        <a:p>
          <a:endParaRPr lang="es-MX"/>
        </a:p>
      </dgm:t>
    </dgm:pt>
    <dgm:pt modelId="{D3DE6D5C-7877-4791-999B-62B5A2038A59}" type="pres">
      <dgm:prSet presAssocID="{50384497-86C0-4C44-8A96-63E875AE2F4D}" presName="FourNodes_1_text" presStyleLbl="node1" presStyleIdx="3" presStyleCnt="4">
        <dgm:presLayoutVars>
          <dgm:bulletEnabled val="1"/>
        </dgm:presLayoutVars>
      </dgm:prSet>
      <dgm:spPr/>
      <dgm:t>
        <a:bodyPr/>
        <a:lstStyle/>
        <a:p>
          <a:endParaRPr lang="es-MX"/>
        </a:p>
      </dgm:t>
    </dgm:pt>
    <dgm:pt modelId="{4E83DE53-671D-46C1-BDC1-F31EF2F54066}" type="pres">
      <dgm:prSet presAssocID="{50384497-86C0-4C44-8A96-63E875AE2F4D}" presName="FourNodes_2_text" presStyleLbl="node1" presStyleIdx="3" presStyleCnt="4">
        <dgm:presLayoutVars>
          <dgm:bulletEnabled val="1"/>
        </dgm:presLayoutVars>
      </dgm:prSet>
      <dgm:spPr/>
      <dgm:t>
        <a:bodyPr/>
        <a:lstStyle/>
        <a:p>
          <a:endParaRPr lang="es-MX"/>
        </a:p>
      </dgm:t>
    </dgm:pt>
    <dgm:pt modelId="{D20E3C30-AA34-4CD2-82AD-A28F75CBE544}" type="pres">
      <dgm:prSet presAssocID="{50384497-86C0-4C44-8A96-63E875AE2F4D}" presName="FourNodes_3_text" presStyleLbl="node1" presStyleIdx="3" presStyleCnt="4">
        <dgm:presLayoutVars>
          <dgm:bulletEnabled val="1"/>
        </dgm:presLayoutVars>
      </dgm:prSet>
      <dgm:spPr/>
      <dgm:t>
        <a:bodyPr/>
        <a:lstStyle/>
        <a:p>
          <a:endParaRPr lang="es-MX"/>
        </a:p>
      </dgm:t>
    </dgm:pt>
    <dgm:pt modelId="{A6275135-4365-41BA-83EA-918B805D4375}" type="pres">
      <dgm:prSet presAssocID="{50384497-86C0-4C44-8A96-63E875AE2F4D}" presName="FourNodes_4_text" presStyleLbl="node1" presStyleIdx="3" presStyleCnt="4">
        <dgm:presLayoutVars>
          <dgm:bulletEnabled val="1"/>
        </dgm:presLayoutVars>
      </dgm:prSet>
      <dgm:spPr/>
      <dgm:t>
        <a:bodyPr/>
        <a:lstStyle/>
        <a:p>
          <a:endParaRPr lang="es-MX"/>
        </a:p>
      </dgm:t>
    </dgm:pt>
  </dgm:ptLst>
  <dgm:cxnLst>
    <dgm:cxn modelId="{A4CF4DD0-94C3-4172-A2D2-082991368CE2}" srcId="{50384497-86C0-4C44-8A96-63E875AE2F4D}" destId="{74F2BCF0-884F-45F9-AF2D-C20234CC75B3}" srcOrd="3" destOrd="0" parTransId="{0DFB9A60-45AA-43EC-B4F0-B019D6B54EDE}" sibTransId="{20C52C0C-3A04-424E-80D2-26635873B17A}"/>
    <dgm:cxn modelId="{B5F0BCDB-3BFD-4CCF-A6C7-81937944B010}" srcId="{50384497-86C0-4C44-8A96-63E875AE2F4D}" destId="{FE3332F0-3703-48B3-95E1-3444A4556630}" srcOrd="0" destOrd="0" parTransId="{BBE2F838-6A58-4C05-99B3-8D0D9C28D58B}" sibTransId="{69574984-6DC5-45AB-93B5-BE9BBE4568C5}"/>
    <dgm:cxn modelId="{E8FA9D8B-0164-411F-9AA9-E3FFFFE69DFE}" type="presOf" srcId="{C3274E81-3AC4-442F-99B1-43037F3DB3B3}" destId="{C7E8EBC9-AB18-4937-9504-E419AD86E2FF}" srcOrd="0" destOrd="0" presId="urn:microsoft.com/office/officeart/2005/8/layout/vProcess5"/>
    <dgm:cxn modelId="{EC359EEA-21B4-4900-8447-45D1FE52B7F7}" type="presOf" srcId="{74F2BCF0-884F-45F9-AF2D-C20234CC75B3}" destId="{A6275135-4365-41BA-83EA-918B805D4375}" srcOrd="1" destOrd="0" presId="urn:microsoft.com/office/officeart/2005/8/layout/vProcess5"/>
    <dgm:cxn modelId="{7938C546-8692-4855-913F-D9BEEE4E5CBE}" srcId="{50384497-86C0-4C44-8A96-63E875AE2F4D}" destId="{6F5CF42E-E1F4-4779-B1F0-59BB9D03345A}" srcOrd="2" destOrd="0" parTransId="{16913C96-8A37-4649-828C-8059C25885B3}" sibTransId="{C3274E81-3AC4-442F-99B1-43037F3DB3B3}"/>
    <dgm:cxn modelId="{5A64F2AB-4FEA-4B60-8FEA-F29F9CA24827}" type="presOf" srcId="{FE3332F0-3703-48B3-95E1-3444A4556630}" destId="{D3DE6D5C-7877-4791-999B-62B5A2038A59}" srcOrd="1" destOrd="0" presId="urn:microsoft.com/office/officeart/2005/8/layout/vProcess5"/>
    <dgm:cxn modelId="{12DE75F2-AA11-4E50-BDF7-AD43355C9412}" type="presOf" srcId="{74F2BCF0-884F-45F9-AF2D-C20234CC75B3}" destId="{CA099526-9CD3-4C18-AE15-2ADDA47EEFE6}" srcOrd="0" destOrd="0" presId="urn:microsoft.com/office/officeart/2005/8/layout/vProcess5"/>
    <dgm:cxn modelId="{B64E15DD-7327-411D-9D5E-2EAF51D31377}" type="presOf" srcId="{BF58863E-AD4F-46E4-80D6-A79850C3774C}" destId="{8AD9FED8-5B29-4DFE-B08A-82F8502E2D26}" srcOrd="0" destOrd="0" presId="urn:microsoft.com/office/officeart/2005/8/layout/vProcess5"/>
    <dgm:cxn modelId="{E0ECC66C-B376-4717-9E7D-E5F107D0D06E}" type="presOf" srcId="{81CD2C5A-7146-4C35-A85A-06D85C87F760}" destId="{4E83DE53-671D-46C1-BDC1-F31EF2F54066}" srcOrd="1" destOrd="0" presId="urn:microsoft.com/office/officeart/2005/8/layout/vProcess5"/>
    <dgm:cxn modelId="{D8927B01-8EAE-44B0-BDE2-D6A51152777B}" type="presOf" srcId="{81CD2C5A-7146-4C35-A85A-06D85C87F760}" destId="{90E0B510-4040-4374-BC04-E08344E4F413}" srcOrd="0" destOrd="0" presId="urn:microsoft.com/office/officeart/2005/8/layout/vProcess5"/>
    <dgm:cxn modelId="{CB3BF2E1-F5C1-43F6-A3AE-B1515E776EAC}" type="presOf" srcId="{69574984-6DC5-45AB-93B5-BE9BBE4568C5}" destId="{D8891266-7B75-4AA0-8722-D2392CF5B45F}" srcOrd="0" destOrd="0" presId="urn:microsoft.com/office/officeart/2005/8/layout/vProcess5"/>
    <dgm:cxn modelId="{F1AD4823-C27B-4D75-9E6C-ADCF29AE9C94}" type="presOf" srcId="{6F5CF42E-E1F4-4779-B1F0-59BB9D03345A}" destId="{D20E3C30-AA34-4CD2-82AD-A28F75CBE544}" srcOrd="1" destOrd="0" presId="urn:microsoft.com/office/officeart/2005/8/layout/vProcess5"/>
    <dgm:cxn modelId="{06044DD9-7CDB-44DE-869A-165681A6CA3B}" srcId="{50384497-86C0-4C44-8A96-63E875AE2F4D}" destId="{81CD2C5A-7146-4C35-A85A-06D85C87F760}" srcOrd="1" destOrd="0" parTransId="{3BC15251-6339-4472-9C93-E4C4CB441345}" sibTransId="{BF58863E-AD4F-46E4-80D6-A79850C3774C}"/>
    <dgm:cxn modelId="{A99D1671-3E00-4DA3-B332-B54851BD5EA3}" type="presOf" srcId="{FE3332F0-3703-48B3-95E1-3444A4556630}" destId="{012EE72B-0119-426A-93B0-017B3D9630D7}" srcOrd="0" destOrd="0" presId="urn:microsoft.com/office/officeart/2005/8/layout/vProcess5"/>
    <dgm:cxn modelId="{E27C68B5-0D4F-4505-9DE5-90D4113100B1}" type="presOf" srcId="{50384497-86C0-4C44-8A96-63E875AE2F4D}" destId="{E4661AFF-B788-400E-BBEA-0A971CDC1EFA}" srcOrd="0" destOrd="0" presId="urn:microsoft.com/office/officeart/2005/8/layout/vProcess5"/>
    <dgm:cxn modelId="{E0A92ED8-3846-4E7C-9E89-1628BEE7ECBB}" type="presOf" srcId="{6F5CF42E-E1F4-4779-B1F0-59BB9D03345A}" destId="{73BE2126-E445-418E-9501-9A6AEF953A5E}" srcOrd="0" destOrd="0" presId="urn:microsoft.com/office/officeart/2005/8/layout/vProcess5"/>
    <dgm:cxn modelId="{66B79042-A86A-44B6-AE27-76DD0783C074}" type="presParOf" srcId="{E4661AFF-B788-400E-BBEA-0A971CDC1EFA}" destId="{54ECFE94-B15F-4A34-BBDE-D9911085D62C}" srcOrd="0" destOrd="0" presId="urn:microsoft.com/office/officeart/2005/8/layout/vProcess5"/>
    <dgm:cxn modelId="{61581B4D-FF6B-48C8-93AE-A7070CE853D6}" type="presParOf" srcId="{E4661AFF-B788-400E-BBEA-0A971CDC1EFA}" destId="{012EE72B-0119-426A-93B0-017B3D9630D7}" srcOrd="1" destOrd="0" presId="urn:microsoft.com/office/officeart/2005/8/layout/vProcess5"/>
    <dgm:cxn modelId="{D598F3B0-8D47-4FEC-9CE2-C3C5263AEDC6}" type="presParOf" srcId="{E4661AFF-B788-400E-BBEA-0A971CDC1EFA}" destId="{90E0B510-4040-4374-BC04-E08344E4F413}" srcOrd="2" destOrd="0" presId="urn:microsoft.com/office/officeart/2005/8/layout/vProcess5"/>
    <dgm:cxn modelId="{7E68201F-5DCA-401C-946C-BBDC4D6BB3AD}" type="presParOf" srcId="{E4661AFF-B788-400E-BBEA-0A971CDC1EFA}" destId="{73BE2126-E445-418E-9501-9A6AEF953A5E}" srcOrd="3" destOrd="0" presId="urn:microsoft.com/office/officeart/2005/8/layout/vProcess5"/>
    <dgm:cxn modelId="{C8F69AE5-AD1D-4AF4-8E4B-70D8D5D8A50B}" type="presParOf" srcId="{E4661AFF-B788-400E-BBEA-0A971CDC1EFA}" destId="{CA099526-9CD3-4C18-AE15-2ADDA47EEFE6}" srcOrd="4" destOrd="0" presId="urn:microsoft.com/office/officeart/2005/8/layout/vProcess5"/>
    <dgm:cxn modelId="{A71BEA39-AA65-4150-B205-CC2C3335B110}" type="presParOf" srcId="{E4661AFF-B788-400E-BBEA-0A971CDC1EFA}" destId="{D8891266-7B75-4AA0-8722-D2392CF5B45F}" srcOrd="5" destOrd="0" presId="urn:microsoft.com/office/officeart/2005/8/layout/vProcess5"/>
    <dgm:cxn modelId="{98F4FEC7-AB12-45AC-AE5C-74A820EDEDD6}" type="presParOf" srcId="{E4661AFF-B788-400E-BBEA-0A971CDC1EFA}" destId="{8AD9FED8-5B29-4DFE-B08A-82F8502E2D26}" srcOrd="6" destOrd="0" presId="urn:microsoft.com/office/officeart/2005/8/layout/vProcess5"/>
    <dgm:cxn modelId="{D1CEC333-4B45-4604-B373-4CC071B8AD70}" type="presParOf" srcId="{E4661AFF-B788-400E-BBEA-0A971CDC1EFA}" destId="{C7E8EBC9-AB18-4937-9504-E419AD86E2FF}" srcOrd="7" destOrd="0" presId="urn:microsoft.com/office/officeart/2005/8/layout/vProcess5"/>
    <dgm:cxn modelId="{F8522D71-EC2D-4420-846E-6200E74A5433}" type="presParOf" srcId="{E4661AFF-B788-400E-BBEA-0A971CDC1EFA}" destId="{D3DE6D5C-7877-4791-999B-62B5A2038A59}" srcOrd="8" destOrd="0" presId="urn:microsoft.com/office/officeart/2005/8/layout/vProcess5"/>
    <dgm:cxn modelId="{96649261-59D3-407A-8D19-164BBF1674B7}" type="presParOf" srcId="{E4661AFF-B788-400E-BBEA-0A971CDC1EFA}" destId="{4E83DE53-671D-46C1-BDC1-F31EF2F54066}" srcOrd="9" destOrd="0" presId="urn:microsoft.com/office/officeart/2005/8/layout/vProcess5"/>
    <dgm:cxn modelId="{108333B3-A202-4303-957B-C43E782ACA80}" type="presParOf" srcId="{E4661AFF-B788-400E-BBEA-0A971CDC1EFA}" destId="{D20E3C30-AA34-4CD2-82AD-A28F75CBE544}" srcOrd="10" destOrd="0" presId="urn:microsoft.com/office/officeart/2005/8/layout/vProcess5"/>
    <dgm:cxn modelId="{0A8430C3-8188-4320-88CA-CA0E60E0FA7A}" type="presParOf" srcId="{E4661AFF-B788-400E-BBEA-0A971CDC1EFA}" destId="{A6275135-4365-41BA-83EA-918B805D437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115070-8B2F-4E3F-B96A-61F5DA758719}"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s-MX"/>
        </a:p>
      </dgm:t>
    </dgm:pt>
    <dgm:pt modelId="{F55B7038-4180-417E-A1A8-295C02A9E5CA}">
      <dgm:prSet phldrT="[Texto]"/>
      <dgm:spPr/>
      <dgm:t>
        <a:bodyPr/>
        <a:lstStyle/>
        <a:p>
          <a:r>
            <a:rPr lang="es-MX" b="0" i="0" dirty="0" smtClean="0"/>
            <a:t>Conducto estrechos de premolares</a:t>
          </a:r>
          <a:endParaRPr lang="es-MX" dirty="0"/>
        </a:p>
      </dgm:t>
    </dgm:pt>
    <dgm:pt modelId="{E1B5E161-38BA-416B-9B0C-598400E42D6C}" type="parTrans" cxnId="{869978EC-A723-4783-B45C-C08BF6215082}">
      <dgm:prSet/>
      <dgm:spPr/>
      <dgm:t>
        <a:bodyPr/>
        <a:lstStyle/>
        <a:p>
          <a:endParaRPr lang="es-MX"/>
        </a:p>
      </dgm:t>
    </dgm:pt>
    <dgm:pt modelId="{25DCDE26-BAF6-4188-8B1C-0B816CDCE345}" type="sibTrans" cxnId="{869978EC-A723-4783-B45C-C08BF6215082}">
      <dgm:prSet/>
      <dgm:spPr/>
      <dgm:t>
        <a:bodyPr/>
        <a:lstStyle/>
        <a:p>
          <a:endParaRPr lang="es-MX"/>
        </a:p>
      </dgm:t>
    </dgm:pt>
    <dgm:pt modelId="{40459CD3-B727-4063-AE5A-942907646D8D}">
      <dgm:prSet phldrT="[Texto]"/>
      <dgm:spPr/>
      <dgm:t>
        <a:bodyPr/>
        <a:lstStyle/>
        <a:p>
          <a:r>
            <a:rPr lang="es-MX" b="0" i="0" dirty="0" smtClean="0"/>
            <a:t>Vestibulares de molares superiores</a:t>
          </a:r>
          <a:endParaRPr lang="es-MX" dirty="0"/>
        </a:p>
      </dgm:t>
    </dgm:pt>
    <dgm:pt modelId="{5765F1D7-E195-4A3C-BBE5-F6407A53AAEF}" type="parTrans" cxnId="{876936A4-6924-4770-B558-D9D7A1F17865}">
      <dgm:prSet/>
      <dgm:spPr/>
      <dgm:t>
        <a:bodyPr/>
        <a:lstStyle/>
        <a:p>
          <a:endParaRPr lang="es-MX"/>
        </a:p>
      </dgm:t>
    </dgm:pt>
    <dgm:pt modelId="{03C6CE3D-CC18-4B37-B919-15EF24382647}" type="sibTrans" cxnId="{876936A4-6924-4770-B558-D9D7A1F17865}">
      <dgm:prSet/>
      <dgm:spPr/>
      <dgm:t>
        <a:bodyPr/>
        <a:lstStyle/>
        <a:p>
          <a:endParaRPr lang="es-MX"/>
        </a:p>
      </dgm:t>
    </dgm:pt>
    <dgm:pt modelId="{C26AD25F-EBAC-4CCA-AD37-213C20A7FE81}">
      <dgm:prSet phldrT="[Texto]"/>
      <dgm:spPr/>
      <dgm:t>
        <a:bodyPr/>
        <a:lstStyle/>
        <a:p>
          <a:r>
            <a:rPr lang="es-MX" b="0" i="0" dirty="0" smtClean="0"/>
            <a:t>Mesiales de molares inferiores</a:t>
          </a:r>
          <a:endParaRPr lang="es-MX" dirty="0"/>
        </a:p>
      </dgm:t>
    </dgm:pt>
    <dgm:pt modelId="{8D7D8A3B-E531-41CE-B374-F5D491EDC6C8}" type="parTrans" cxnId="{187BE7DE-9317-4358-A264-17D28F8BAEBB}">
      <dgm:prSet/>
      <dgm:spPr/>
      <dgm:t>
        <a:bodyPr/>
        <a:lstStyle/>
        <a:p>
          <a:endParaRPr lang="es-MX"/>
        </a:p>
      </dgm:t>
    </dgm:pt>
    <dgm:pt modelId="{676D002D-114B-4693-BE6B-765303E3644D}" type="sibTrans" cxnId="{187BE7DE-9317-4358-A264-17D28F8BAEBB}">
      <dgm:prSet/>
      <dgm:spPr/>
      <dgm:t>
        <a:bodyPr/>
        <a:lstStyle/>
        <a:p>
          <a:endParaRPr lang="es-MX"/>
        </a:p>
      </dgm:t>
    </dgm:pt>
    <dgm:pt modelId="{3199DF6E-64DB-4940-A5AB-8AA0481A97E9}" type="pres">
      <dgm:prSet presAssocID="{58115070-8B2F-4E3F-B96A-61F5DA758719}" presName="Name0" presStyleCnt="0">
        <dgm:presLayoutVars>
          <dgm:chMax val="7"/>
          <dgm:chPref val="7"/>
          <dgm:dir/>
        </dgm:presLayoutVars>
      </dgm:prSet>
      <dgm:spPr/>
      <dgm:t>
        <a:bodyPr/>
        <a:lstStyle/>
        <a:p>
          <a:endParaRPr lang="es-MX"/>
        </a:p>
      </dgm:t>
    </dgm:pt>
    <dgm:pt modelId="{3AECC659-6369-45CB-93F3-4C84670FCB1C}" type="pres">
      <dgm:prSet presAssocID="{58115070-8B2F-4E3F-B96A-61F5DA758719}" presName="Name1" presStyleCnt="0"/>
      <dgm:spPr/>
    </dgm:pt>
    <dgm:pt modelId="{B7E52968-331B-458E-B090-4DA1FB0D4058}" type="pres">
      <dgm:prSet presAssocID="{58115070-8B2F-4E3F-B96A-61F5DA758719}" presName="cycle" presStyleCnt="0"/>
      <dgm:spPr/>
    </dgm:pt>
    <dgm:pt modelId="{819EC36F-B237-4351-901D-FB6A370DFD67}" type="pres">
      <dgm:prSet presAssocID="{58115070-8B2F-4E3F-B96A-61F5DA758719}" presName="srcNode" presStyleLbl="node1" presStyleIdx="0" presStyleCnt="3"/>
      <dgm:spPr/>
    </dgm:pt>
    <dgm:pt modelId="{9A308E6D-5496-4A19-BD2B-343E38DB3121}" type="pres">
      <dgm:prSet presAssocID="{58115070-8B2F-4E3F-B96A-61F5DA758719}" presName="conn" presStyleLbl="parChTrans1D2" presStyleIdx="0" presStyleCnt="1"/>
      <dgm:spPr/>
      <dgm:t>
        <a:bodyPr/>
        <a:lstStyle/>
        <a:p>
          <a:endParaRPr lang="es-MX"/>
        </a:p>
      </dgm:t>
    </dgm:pt>
    <dgm:pt modelId="{BC9241F2-81A7-4F41-ACC1-DC2BDFCFA20C}" type="pres">
      <dgm:prSet presAssocID="{58115070-8B2F-4E3F-B96A-61F5DA758719}" presName="extraNode" presStyleLbl="node1" presStyleIdx="0" presStyleCnt="3"/>
      <dgm:spPr/>
    </dgm:pt>
    <dgm:pt modelId="{BA3197D8-4F96-470A-A546-EFFB88E97DCA}" type="pres">
      <dgm:prSet presAssocID="{58115070-8B2F-4E3F-B96A-61F5DA758719}" presName="dstNode" presStyleLbl="node1" presStyleIdx="0" presStyleCnt="3"/>
      <dgm:spPr/>
    </dgm:pt>
    <dgm:pt modelId="{F9813A4B-071D-46DC-950C-75561F3275C9}" type="pres">
      <dgm:prSet presAssocID="{F55B7038-4180-417E-A1A8-295C02A9E5CA}" presName="text_1" presStyleLbl="node1" presStyleIdx="0" presStyleCnt="3">
        <dgm:presLayoutVars>
          <dgm:bulletEnabled val="1"/>
        </dgm:presLayoutVars>
      </dgm:prSet>
      <dgm:spPr/>
      <dgm:t>
        <a:bodyPr/>
        <a:lstStyle/>
        <a:p>
          <a:endParaRPr lang="es-MX"/>
        </a:p>
      </dgm:t>
    </dgm:pt>
    <dgm:pt modelId="{623F8AE9-AD65-4356-B9DC-E920FC209FDE}" type="pres">
      <dgm:prSet presAssocID="{F55B7038-4180-417E-A1A8-295C02A9E5CA}" presName="accent_1" presStyleCnt="0"/>
      <dgm:spPr/>
    </dgm:pt>
    <dgm:pt modelId="{F6D72582-714F-419F-99FF-C551C466672B}" type="pres">
      <dgm:prSet presAssocID="{F55B7038-4180-417E-A1A8-295C02A9E5CA}" presName="accentRepeatNode" presStyleLbl="solidFgAcc1" presStyleIdx="0" presStyleCnt="3"/>
      <dgm:spPr/>
    </dgm:pt>
    <dgm:pt modelId="{9E1BCC10-DFA7-4B01-9CF6-6C6A29712FDF}" type="pres">
      <dgm:prSet presAssocID="{40459CD3-B727-4063-AE5A-942907646D8D}" presName="text_2" presStyleLbl="node1" presStyleIdx="1" presStyleCnt="3">
        <dgm:presLayoutVars>
          <dgm:bulletEnabled val="1"/>
        </dgm:presLayoutVars>
      </dgm:prSet>
      <dgm:spPr/>
      <dgm:t>
        <a:bodyPr/>
        <a:lstStyle/>
        <a:p>
          <a:endParaRPr lang="es-MX"/>
        </a:p>
      </dgm:t>
    </dgm:pt>
    <dgm:pt modelId="{69F7ECED-B77E-4DB4-A7E0-7276790F833A}" type="pres">
      <dgm:prSet presAssocID="{40459CD3-B727-4063-AE5A-942907646D8D}" presName="accent_2" presStyleCnt="0"/>
      <dgm:spPr/>
    </dgm:pt>
    <dgm:pt modelId="{7AA42E20-E473-42EA-95E9-4AD9FC27AC59}" type="pres">
      <dgm:prSet presAssocID="{40459CD3-B727-4063-AE5A-942907646D8D}" presName="accentRepeatNode" presStyleLbl="solidFgAcc1" presStyleIdx="1" presStyleCnt="3"/>
      <dgm:spPr/>
    </dgm:pt>
    <dgm:pt modelId="{B90B840A-0132-46FC-A22D-100A0FE9F6FF}" type="pres">
      <dgm:prSet presAssocID="{C26AD25F-EBAC-4CCA-AD37-213C20A7FE81}" presName="text_3" presStyleLbl="node1" presStyleIdx="2" presStyleCnt="3">
        <dgm:presLayoutVars>
          <dgm:bulletEnabled val="1"/>
        </dgm:presLayoutVars>
      </dgm:prSet>
      <dgm:spPr/>
      <dgm:t>
        <a:bodyPr/>
        <a:lstStyle/>
        <a:p>
          <a:endParaRPr lang="es-MX"/>
        </a:p>
      </dgm:t>
    </dgm:pt>
    <dgm:pt modelId="{1C8720A4-58A7-4516-A14A-CE36BF63EE40}" type="pres">
      <dgm:prSet presAssocID="{C26AD25F-EBAC-4CCA-AD37-213C20A7FE81}" presName="accent_3" presStyleCnt="0"/>
      <dgm:spPr/>
    </dgm:pt>
    <dgm:pt modelId="{40017921-9E57-4E08-AFB4-B20435B0AE33}" type="pres">
      <dgm:prSet presAssocID="{C26AD25F-EBAC-4CCA-AD37-213C20A7FE81}" presName="accentRepeatNode" presStyleLbl="solidFgAcc1" presStyleIdx="2" presStyleCnt="3"/>
      <dgm:spPr/>
    </dgm:pt>
  </dgm:ptLst>
  <dgm:cxnLst>
    <dgm:cxn modelId="{869978EC-A723-4783-B45C-C08BF6215082}" srcId="{58115070-8B2F-4E3F-B96A-61F5DA758719}" destId="{F55B7038-4180-417E-A1A8-295C02A9E5CA}" srcOrd="0" destOrd="0" parTransId="{E1B5E161-38BA-416B-9B0C-598400E42D6C}" sibTransId="{25DCDE26-BAF6-4188-8B1C-0B816CDCE345}"/>
    <dgm:cxn modelId="{187BE7DE-9317-4358-A264-17D28F8BAEBB}" srcId="{58115070-8B2F-4E3F-B96A-61F5DA758719}" destId="{C26AD25F-EBAC-4CCA-AD37-213C20A7FE81}" srcOrd="2" destOrd="0" parTransId="{8D7D8A3B-E531-41CE-B374-F5D491EDC6C8}" sibTransId="{676D002D-114B-4693-BE6B-765303E3644D}"/>
    <dgm:cxn modelId="{CFD056A8-998B-4932-96D7-D30715037B4C}" type="presOf" srcId="{25DCDE26-BAF6-4188-8B1C-0B816CDCE345}" destId="{9A308E6D-5496-4A19-BD2B-343E38DB3121}" srcOrd="0" destOrd="0" presId="urn:microsoft.com/office/officeart/2008/layout/VerticalCurvedList"/>
    <dgm:cxn modelId="{BBFADEF5-7DB8-4341-8338-8A385F8E19FB}" type="presOf" srcId="{40459CD3-B727-4063-AE5A-942907646D8D}" destId="{9E1BCC10-DFA7-4B01-9CF6-6C6A29712FDF}" srcOrd="0" destOrd="0" presId="urn:microsoft.com/office/officeart/2008/layout/VerticalCurvedList"/>
    <dgm:cxn modelId="{2ECEF014-CBCC-42C2-A552-7113C469F94F}" type="presOf" srcId="{58115070-8B2F-4E3F-B96A-61F5DA758719}" destId="{3199DF6E-64DB-4940-A5AB-8AA0481A97E9}" srcOrd="0" destOrd="0" presId="urn:microsoft.com/office/officeart/2008/layout/VerticalCurvedList"/>
    <dgm:cxn modelId="{E071BE52-4BCC-4DCD-8584-B1AE58F0C6B8}" type="presOf" srcId="{F55B7038-4180-417E-A1A8-295C02A9E5CA}" destId="{F9813A4B-071D-46DC-950C-75561F3275C9}" srcOrd="0" destOrd="0" presId="urn:microsoft.com/office/officeart/2008/layout/VerticalCurvedList"/>
    <dgm:cxn modelId="{B27DF626-EF28-4385-80CA-099DAB8F9B86}" type="presOf" srcId="{C26AD25F-EBAC-4CCA-AD37-213C20A7FE81}" destId="{B90B840A-0132-46FC-A22D-100A0FE9F6FF}" srcOrd="0" destOrd="0" presId="urn:microsoft.com/office/officeart/2008/layout/VerticalCurvedList"/>
    <dgm:cxn modelId="{876936A4-6924-4770-B558-D9D7A1F17865}" srcId="{58115070-8B2F-4E3F-B96A-61F5DA758719}" destId="{40459CD3-B727-4063-AE5A-942907646D8D}" srcOrd="1" destOrd="0" parTransId="{5765F1D7-E195-4A3C-BBE5-F6407A53AAEF}" sibTransId="{03C6CE3D-CC18-4B37-B919-15EF24382647}"/>
    <dgm:cxn modelId="{61ED4110-F0CB-48E9-9743-8289F966EDD9}" type="presParOf" srcId="{3199DF6E-64DB-4940-A5AB-8AA0481A97E9}" destId="{3AECC659-6369-45CB-93F3-4C84670FCB1C}" srcOrd="0" destOrd="0" presId="urn:microsoft.com/office/officeart/2008/layout/VerticalCurvedList"/>
    <dgm:cxn modelId="{CD12CF53-9583-4780-A9E1-71723A260AC0}" type="presParOf" srcId="{3AECC659-6369-45CB-93F3-4C84670FCB1C}" destId="{B7E52968-331B-458E-B090-4DA1FB0D4058}" srcOrd="0" destOrd="0" presId="urn:microsoft.com/office/officeart/2008/layout/VerticalCurvedList"/>
    <dgm:cxn modelId="{789BAA98-3B12-460C-8CD0-D87E96903024}" type="presParOf" srcId="{B7E52968-331B-458E-B090-4DA1FB0D4058}" destId="{819EC36F-B237-4351-901D-FB6A370DFD67}" srcOrd="0" destOrd="0" presId="urn:microsoft.com/office/officeart/2008/layout/VerticalCurvedList"/>
    <dgm:cxn modelId="{0CAB9791-6239-4775-8331-F719E866A214}" type="presParOf" srcId="{B7E52968-331B-458E-B090-4DA1FB0D4058}" destId="{9A308E6D-5496-4A19-BD2B-343E38DB3121}" srcOrd="1" destOrd="0" presId="urn:microsoft.com/office/officeart/2008/layout/VerticalCurvedList"/>
    <dgm:cxn modelId="{2385300A-CEE6-43C0-9C6D-54F2AF595DF7}" type="presParOf" srcId="{B7E52968-331B-458E-B090-4DA1FB0D4058}" destId="{BC9241F2-81A7-4F41-ACC1-DC2BDFCFA20C}" srcOrd="2" destOrd="0" presId="urn:microsoft.com/office/officeart/2008/layout/VerticalCurvedList"/>
    <dgm:cxn modelId="{0D17C43F-9EE8-424C-BC6B-C231F69FF4B6}" type="presParOf" srcId="{B7E52968-331B-458E-B090-4DA1FB0D4058}" destId="{BA3197D8-4F96-470A-A546-EFFB88E97DCA}" srcOrd="3" destOrd="0" presId="urn:microsoft.com/office/officeart/2008/layout/VerticalCurvedList"/>
    <dgm:cxn modelId="{4BE9962E-2CE7-441C-A8BB-110DB5FDC05D}" type="presParOf" srcId="{3AECC659-6369-45CB-93F3-4C84670FCB1C}" destId="{F9813A4B-071D-46DC-950C-75561F3275C9}" srcOrd="1" destOrd="0" presId="urn:microsoft.com/office/officeart/2008/layout/VerticalCurvedList"/>
    <dgm:cxn modelId="{5B57F331-E68E-40D0-98E3-88C6D60C8C4C}" type="presParOf" srcId="{3AECC659-6369-45CB-93F3-4C84670FCB1C}" destId="{623F8AE9-AD65-4356-B9DC-E920FC209FDE}" srcOrd="2" destOrd="0" presId="urn:microsoft.com/office/officeart/2008/layout/VerticalCurvedList"/>
    <dgm:cxn modelId="{1E02F83E-E1FC-4E4A-B5D0-81D86153898B}" type="presParOf" srcId="{623F8AE9-AD65-4356-B9DC-E920FC209FDE}" destId="{F6D72582-714F-419F-99FF-C551C466672B}" srcOrd="0" destOrd="0" presId="urn:microsoft.com/office/officeart/2008/layout/VerticalCurvedList"/>
    <dgm:cxn modelId="{46E01368-C784-4108-8F7D-6D4CA84B7665}" type="presParOf" srcId="{3AECC659-6369-45CB-93F3-4C84670FCB1C}" destId="{9E1BCC10-DFA7-4B01-9CF6-6C6A29712FDF}" srcOrd="3" destOrd="0" presId="urn:microsoft.com/office/officeart/2008/layout/VerticalCurvedList"/>
    <dgm:cxn modelId="{F2A27898-A5B1-4739-93E0-93407856A7BF}" type="presParOf" srcId="{3AECC659-6369-45CB-93F3-4C84670FCB1C}" destId="{69F7ECED-B77E-4DB4-A7E0-7276790F833A}" srcOrd="4" destOrd="0" presId="urn:microsoft.com/office/officeart/2008/layout/VerticalCurvedList"/>
    <dgm:cxn modelId="{38186C7E-1BAD-4A08-B42C-92378EC7FF51}" type="presParOf" srcId="{69F7ECED-B77E-4DB4-A7E0-7276790F833A}" destId="{7AA42E20-E473-42EA-95E9-4AD9FC27AC59}" srcOrd="0" destOrd="0" presId="urn:microsoft.com/office/officeart/2008/layout/VerticalCurvedList"/>
    <dgm:cxn modelId="{03E9165E-443E-46CA-843D-8BF777CA2240}" type="presParOf" srcId="{3AECC659-6369-45CB-93F3-4C84670FCB1C}" destId="{B90B840A-0132-46FC-A22D-100A0FE9F6FF}" srcOrd="5" destOrd="0" presId="urn:microsoft.com/office/officeart/2008/layout/VerticalCurvedList"/>
    <dgm:cxn modelId="{7257657A-D108-493A-8FF5-8E9BC41D41E7}" type="presParOf" srcId="{3AECC659-6369-45CB-93F3-4C84670FCB1C}" destId="{1C8720A4-58A7-4516-A14A-CE36BF63EE40}" srcOrd="6" destOrd="0" presId="urn:microsoft.com/office/officeart/2008/layout/VerticalCurvedList"/>
    <dgm:cxn modelId="{D2698B1A-AF2A-427F-A930-4D7EEC9F06C6}" type="presParOf" srcId="{1C8720A4-58A7-4516-A14A-CE36BF63EE40}" destId="{40017921-9E57-4E08-AFB4-B20435B0AE3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9C7EC9-1563-4EB1-8E66-D10E0BE15E5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BFA0926C-4874-426F-B0CD-F3A33CC4F36E}">
      <dgm:prSet phldrT="[Texto]"/>
      <dgm:spPr/>
      <dgm:t>
        <a:bodyPr/>
        <a:lstStyle/>
        <a:p>
          <a:r>
            <a:rPr lang="es-MX" b="0" i="0" dirty="0" smtClean="0">
              <a:latin typeface="Century Gothic" panose="020B0502020202020204" pitchFamily="34" charset="0"/>
            </a:rPr>
            <a:t>1. Se selecciona el cono maestro de gutapercha y se coloca en el conducto.</a:t>
          </a:r>
          <a:endParaRPr lang="es-MX" dirty="0">
            <a:latin typeface="Century Gothic" panose="020B0502020202020204" pitchFamily="34" charset="0"/>
          </a:endParaRPr>
        </a:p>
      </dgm:t>
    </dgm:pt>
    <dgm:pt modelId="{10AAD608-DB0D-4727-8FDD-C1A8DC7E689C}" type="parTrans" cxnId="{0535F737-7070-43DA-A2C3-DAB8CDBA65D1}">
      <dgm:prSet/>
      <dgm:spPr/>
      <dgm:t>
        <a:bodyPr/>
        <a:lstStyle/>
        <a:p>
          <a:endParaRPr lang="es-MX"/>
        </a:p>
      </dgm:t>
    </dgm:pt>
    <dgm:pt modelId="{5D1411D8-A62F-4C1F-8202-AF70AB2052B2}" type="sibTrans" cxnId="{0535F737-7070-43DA-A2C3-DAB8CDBA65D1}">
      <dgm:prSet/>
      <dgm:spPr/>
      <dgm:t>
        <a:bodyPr/>
        <a:lstStyle/>
        <a:p>
          <a:endParaRPr lang="es-MX"/>
        </a:p>
      </dgm:t>
    </dgm:pt>
    <dgm:pt modelId="{0089C78A-64F1-4029-9972-0C5A8D4874AC}">
      <dgm:prSet/>
      <dgm:spPr/>
      <dgm:t>
        <a:bodyPr/>
        <a:lstStyle/>
        <a:p>
          <a:r>
            <a:rPr lang="es-MX" b="0" i="0" dirty="0" smtClean="0">
              <a:latin typeface="Century Gothic" panose="020B0502020202020204" pitchFamily="34" charset="0"/>
            </a:rPr>
            <a:t>2. La unidad de ultrasonido con el reóstato es activada por 3 o 4 segundos.</a:t>
          </a:r>
          <a:endParaRPr lang="es-MX" b="0" i="0" dirty="0">
            <a:latin typeface="Century Gothic" panose="020B0502020202020204" pitchFamily="34" charset="0"/>
          </a:endParaRPr>
        </a:p>
      </dgm:t>
    </dgm:pt>
    <dgm:pt modelId="{98604BC5-78BE-48D4-9884-B6F08C35BBAD}" type="parTrans" cxnId="{D7519A54-25FE-4782-8E8C-E371473FC2C5}">
      <dgm:prSet/>
      <dgm:spPr/>
      <dgm:t>
        <a:bodyPr/>
        <a:lstStyle/>
        <a:p>
          <a:endParaRPr lang="es-MX"/>
        </a:p>
      </dgm:t>
    </dgm:pt>
    <dgm:pt modelId="{85EB49B5-E4E6-43DF-ABC4-396A597DDA20}" type="sibTrans" cxnId="{D7519A54-25FE-4782-8E8C-E371473FC2C5}">
      <dgm:prSet/>
      <dgm:spPr/>
      <dgm:t>
        <a:bodyPr/>
        <a:lstStyle/>
        <a:p>
          <a:endParaRPr lang="es-MX"/>
        </a:p>
      </dgm:t>
    </dgm:pt>
    <dgm:pt modelId="{B6AF6E50-E3A4-4A84-9AEC-BBEF4A750D88}">
      <dgm:prSet/>
      <dgm:spPr/>
      <dgm:t>
        <a:bodyPr/>
        <a:lstStyle/>
        <a:p>
          <a:r>
            <a:rPr lang="es-MX" b="0" i="0" dirty="0" smtClean="0">
              <a:latin typeface="Century Gothic" panose="020B0502020202020204" pitchFamily="34" charset="0"/>
            </a:rPr>
            <a:t>3. La lima acoplada a la entrada PR 30 de la unidad ultrasónica, o la punta de trabajo del ultrasonido especializado, es colocada a lo largo del cono de gutapercha primario y es introducida hasta una distancia de 5 mm menos que la longitud operatoria.</a:t>
          </a:r>
          <a:endParaRPr lang="es-MX" b="0" i="0" dirty="0">
            <a:latin typeface="Century Gothic" panose="020B0502020202020204" pitchFamily="34" charset="0"/>
          </a:endParaRPr>
        </a:p>
      </dgm:t>
    </dgm:pt>
    <dgm:pt modelId="{43AB9361-EBA1-4AEF-BCCA-93586CF78561}" type="parTrans" cxnId="{8D345D00-E3E6-47A1-A897-39288B313885}">
      <dgm:prSet/>
      <dgm:spPr/>
      <dgm:t>
        <a:bodyPr/>
        <a:lstStyle/>
        <a:p>
          <a:endParaRPr lang="es-MX"/>
        </a:p>
      </dgm:t>
    </dgm:pt>
    <dgm:pt modelId="{A475E981-D57F-4F95-9A74-D2BB70FF9268}" type="sibTrans" cxnId="{8D345D00-E3E6-47A1-A897-39288B313885}">
      <dgm:prSet/>
      <dgm:spPr/>
      <dgm:t>
        <a:bodyPr/>
        <a:lstStyle/>
        <a:p>
          <a:endParaRPr lang="es-MX"/>
        </a:p>
      </dgm:t>
    </dgm:pt>
    <dgm:pt modelId="{55706B75-6D90-439D-9C78-158A1E01125B}">
      <dgm:prSet/>
      <dgm:spPr/>
      <dgm:t>
        <a:bodyPr/>
        <a:lstStyle/>
        <a:p>
          <a:r>
            <a:rPr lang="es-MX" b="0" i="0" dirty="0" smtClean="0">
              <a:latin typeface="Century Gothic" panose="020B0502020202020204" pitchFamily="34" charset="0"/>
            </a:rPr>
            <a:t>4. La energía térmica ultrasónica liberada por el movimiento vibratorio de la lima ablanda la gutapercha. Cuando se retira la lima se inserta de inmediato el espaciador con el objeto de crear espacio para la colocación de conos auxiliares.</a:t>
          </a:r>
          <a:endParaRPr lang="es-MX" b="0" i="0" dirty="0">
            <a:latin typeface="Century Gothic" panose="020B0502020202020204" pitchFamily="34" charset="0"/>
          </a:endParaRPr>
        </a:p>
      </dgm:t>
    </dgm:pt>
    <dgm:pt modelId="{8EC0B68E-A799-40A1-876B-CFEC7270E997}" type="parTrans" cxnId="{C6998C3B-DF59-457D-84A7-949C6FC4516E}">
      <dgm:prSet/>
      <dgm:spPr/>
      <dgm:t>
        <a:bodyPr/>
        <a:lstStyle/>
        <a:p>
          <a:endParaRPr lang="es-MX"/>
        </a:p>
      </dgm:t>
    </dgm:pt>
    <dgm:pt modelId="{4E1E4CC5-E6B2-40F7-B147-125CCFD6BC9D}" type="sibTrans" cxnId="{C6998C3B-DF59-457D-84A7-949C6FC4516E}">
      <dgm:prSet/>
      <dgm:spPr/>
      <dgm:t>
        <a:bodyPr/>
        <a:lstStyle/>
        <a:p>
          <a:endParaRPr lang="es-MX"/>
        </a:p>
      </dgm:t>
    </dgm:pt>
    <dgm:pt modelId="{3CE077DD-C520-4F04-AC8A-D98666104001}">
      <dgm:prSet/>
      <dgm:spPr/>
      <dgm:t>
        <a:bodyPr/>
        <a:lstStyle/>
        <a:p>
          <a:r>
            <a:rPr lang="es-MX" b="0" i="0" dirty="0" smtClean="0">
              <a:latin typeface="Century Gothic" panose="020B0502020202020204" pitchFamily="34" charset="0"/>
            </a:rPr>
            <a:t>5. El proceso se repite hasta que la obturación ha sido completada. El calor producido por este método (63.0°C) no es dañino.</a:t>
          </a:r>
          <a:endParaRPr lang="es-MX" b="0" i="0" dirty="0">
            <a:latin typeface="Century Gothic" panose="020B0502020202020204" pitchFamily="34" charset="0"/>
          </a:endParaRPr>
        </a:p>
      </dgm:t>
    </dgm:pt>
    <dgm:pt modelId="{5C43DAC6-1FB0-4351-B13A-6A9E4B924DED}" type="parTrans" cxnId="{E4A9E9A9-5180-4D3B-960C-5D288EA2EB46}">
      <dgm:prSet/>
      <dgm:spPr/>
      <dgm:t>
        <a:bodyPr/>
        <a:lstStyle/>
        <a:p>
          <a:endParaRPr lang="es-MX"/>
        </a:p>
      </dgm:t>
    </dgm:pt>
    <dgm:pt modelId="{963315F3-3A36-4347-8820-C33D2FD76AC1}" type="sibTrans" cxnId="{E4A9E9A9-5180-4D3B-960C-5D288EA2EB46}">
      <dgm:prSet/>
      <dgm:spPr/>
      <dgm:t>
        <a:bodyPr/>
        <a:lstStyle/>
        <a:p>
          <a:endParaRPr lang="es-MX"/>
        </a:p>
      </dgm:t>
    </dgm:pt>
    <dgm:pt modelId="{3EAD1B2F-6399-4C22-892F-EE3CF378BF08}" type="pres">
      <dgm:prSet presAssocID="{9C9C7EC9-1563-4EB1-8E66-D10E0BE15E5E}" presName="vert0" presStyleCnt="0">
        <dgm:presLayoutVars>
          <dgm:dir/>
          <dgm:animOne val="branch"/>
          <dgm:animLvl val="lvl"/>
        </dgm:presLayoutVars>
      </dgm:prSet>
      <dgm:spPr/>
      <dgm:t>
        <a:bodyPr/>
        <a:lstStyle/>
        <a:p>
          <a:endParaRPr lang="es-MX"/>
        </a:p>
      </dgm:t>
    </dgm:pt>
    <dgm:pt modelId="{D5888A00-885E-42BF-BB5B-5AC36482473C}" type="pres">
      <dgm:prSet presAssocID="{BFA0926C-4874-426F-B0CD-F3A33CC4F36E}" presName="thickLine" presStyleLbl="alignNode1" presStyleIdx="0" presStyleCnt="5"/>
      <dgm:spPr/>
    </dgm:pt>
    <dgm:pt modelId="{34DCCD4E-3134-4A39-B900-A2BA3B8E593C}" type="pres">
      <dgm:prSet presAssocID="{BFA0926C-4874-426F-B0CD-F3A33CC4F36E}" presName="horz1" presStyleCnt="0"/>
      <dgm:spPr/>
    </dgm:pt>
    <dgm:pt modelId="{92E1F76C-4FC5-46CB-AB09-075059B6E2DE}" type="pres">
      <dgm:prSet presAssocID="{BFA0926C-4874-426F-B0CD-F3A33CC4F36E}" presName="tx1" presStyleLbl="revTx" presStyleIdx="0" presStyleCnt="5"/>
      <dgm:spPr/>
      <dgm:t>
        <a:bodyPr/>
        <a:lstStyle/>
        <a:p>
          <a:endParaRPr lang="es-MX"/>
        </a:p>
      </dgm:t>
    </dgm:pt>
    <dgm:pt modelId="{948DB0BF-22D7-4ED0-B65E-1562F751A315}" type="pres">
      <dgm:prSet presAssocID="{BFA0926C-4874-426F-B0CD-F3A33CC4F36E}" presName="vert1" presStyleCnt="0"/>
      <dgm:spPr/>
    </dgm:pt>
    <dgm:pt modelId="{17219BE7-8473-458A-82FA-AC071646451E}" type="pres">
      <dgm:prSet presAssocID="{0089C78A-64F1-4029-9972-0C5A8D4874AC}" presName="thickLine" presStyleLbl="alignNode1" presStyleIdx="1" presStyleCnt="5"/>
      <dgm:spPr/>
    </dgm:pt>
    <dgm:pt modelId="{A6048E28-3BAD-48D3-9845-E3E0B4F60B49}" type="pres">
      <dgm:prSet presAssocID="{0089C78A-64F1-4029-9972-0C5A8D4874AC}" presName="horz1" presStyleCnt="0"/>
      <dgm:spPr/>
    </dgm:pt>
    <dgm:pt modelId="{8CA13B4F-9846-43B9-8C0C-ECCBCE8B703C}" type="pres">
      <dgm:prSet presAssocID="{0089C78A-64F1-4029-9972-0C5A8D4874AC}" presName="tx1" presStyleLbl="revTx" presStyleIdx="1" presStyleCnt="5"/>
      <dgm:spPr/>
      <dgm:t>
        <a:bodyPr/>
        <a:lstStyle/>
        <a:p>
          <a:endParaRPr lang="es-MX"/>
        </a:p>
      </dgm:t>
    </dgm:pt>
    <dgm:pt modelId="{B231F21F-F502-41C2-A081-5F5C2142AFCE}" type="pres">
      <dgm:prSet presAssocID="{0089C78A-64F1-4029-9972-0C5A8D4874AC}" presName="vert1" presStyleCnt="0"/>
      <dgm:spPr/>
    </dgm:pt>
    <dgm:pt modelId="{8BE3A41E-603E-4DED-90B3-75E8E4271CAC}" type="pres">
      <dgm:prSet presAssocID="{B6AF6E50-E3A4-4A84-9AEC-BBEF4A750D88}" presName="thickLine" presStyleLbl="alignNode1" presStyleIdx="2" presStyleCnt="5"/>
      <dgm:spPr/>
    </dgm:pt>
    <dgm:pt modelId="{877F7D92-C4AA-4D65-BDBA-DEED1482B2B7}" type="pres">
      <dgm:prSet presAssocID="{B6AF6E50-E3A4-4A84-9AEC-BBEF4A750D88}" presName="horz1" presStyleCnt="0"/>
      <dgm:spPr/>
    </dgm:pt>
    <dgm:pt modelId="{BFE65521-D80A-4BD0-A7B5-B148C408F0C8}" type="pres">
      <dgm:prSet presAssocID="{B6AF6E50-E3A4-4A84-9AEC-BBEF4A750D88}" presName="tx1" presStyleLbl="revTx" presStyleIdx="2" presStyleCnt="5"/>
      <dgm:spPr/>
      <dgm:t>
        <a:bodyPr/>
        <a:lstStyle/>
        <a:p>
          <a:endParaRPr lang="es-MX"/>
        </a:p>
      </dgm:t>
    </dgm:pt>
    <dgm:pt modelId="{6D13626A-01D1-4C6A-8AE5-02969703DB6E}" type="pres">
      <dgm:prSet presAssocID="{B6AF6E50-E3A4-4A84-9AEC-BBEF4A750D88}" presName="vert1" presStyleCnt="0"/>
      <dgm:spPr/>
    </dgm:pt>
    <dgm:pt modelId="{EE943D34-97DA-473D-AFA4-AF5B42863A25}" type="pres">
      <dgm:prSet presAssocID="{55706B75-6D90-439D-9C78-158A1E01125B}" presName="thickLine" presStyleLbl="alignNode1" presStyleIdx="3" presStyleCnt="5"/>
      <dgm:spPr/>
    </dgm:pt>
    <dgm:pt modelId="{95FD4A32-C8E4-4406-A2FC-F37D048FACBB}" type="pres">
      <dgm:prSet presAssocID="{55706B75-6D90-439D-9C78-158A1E01125B}" presName="horz1" presStyleCnt="0"/>
      <dgm:spPr/>
    </dgm:pt>
    <dgm:pt modelId="{B4FD3D1D-7CDB-4D01-9D8F-C957503483CB}" type="pres">
      <dgm:prSet presAssocID="{55706B75-6D90-439D-9C78-158A1E01125B}" presName="tx1" presStyleLbl="revTx" presStyleIdx="3" presStyleCnt="5"/>
      <dgm:spPr/>
      <dgm:t>
        <a:bodyPr/>
        <a:lstStyle/>
        <a:p>
          <a:endParaRPr lang="es-MX"/>
        </a:p>
      </dgm:t>
    </dgm:pt>
    <dgm:pt modelId="{91D90C49-9B15-4A64-9DCF-6C1897F48CAE}" type="pres">
      <dgm:prSet presAssocID="{55706B75-6D90-439D-9C78-158A1E01125B}" presName="vert1" presStyleCnt="0"/>
      <dgm:spPr/>
    </dgm:pt>
    <dgm:pt modelId="{88D1525A-260F-475E-9387-AF0EAA7FE18F}" type="pres">
      <dgm:prSet presAssocID="{3CE077DD-C520-4F04-AC8A-D98666104001}" presName="thickLine" presStyleLbl="alignNode1" presStyleIdx="4" presStyleCnt="5"/>
      <dgm:spPr/>
    </dgm:pt>
    <dgm:pt modelId="{5484ACC6-9C6A-40CF-9126-493141366414}" type="pres">
      <dgm:prSet presAssocID="{3CE077DD-C520-4F04-AC8A-D98666104001}" presName="horz1" presStyleCnt="0"/>
      <dgm:spPr/>
    </dgm:pt>
    <dgm:pt modelId="{9D18BD04-09DF-4CCC-85B6-B804D32EEB31}" type="pres">
      <dgm:prSet presAssocID="{3CE077DD-C520-4F04-AC8A-D98666104001}" presName="tx1" presStyleLbl="revTx" presStyleIdx="4" presStyleCnt="5"/>
      <dgm:spPr/>
      <dgm:t>
        <a:bodyPr/>
        <a:lstStyle/>
        <a:p>
          <a:endParaRPr lang="es-MX"/>
        </a:p>
      </dgm:t>
    </dgm:pt>
    <dgm:pt modelId="{55C421C4-5D00-4692-ABF9-C834EF695027}" type="pres">
      <dgm:prSet presAssocID="{3CE077DD-C520-4F04-AC8A-D98666104001}" presName="vert1" presStyleCnt="0"/>
      <dgm:spPr/>
    </dgm:pt>
  </dgm:ptLst>
  <dgm:cxnLst>
    <dgm:cxn modelId="{3517FED5-43FA-40BE-BD15-CE847E2B8CC9}" type="presOf" srcId="{0089C78A-64F1-4029-9972-0C5A8D4874AC}" destId="{8CA13B4F-9846-43B9-8C0C-ECCBCE8B703C}" srcOrd="0" destOrd="0" presId="urn:microsoft.com/office/officeart/2008/layout/LinedList"/>
    <dgm:cxn modelId="{8D345D00-E3E6-47A1-A897-39288B313885}" srcId="{9C9C7EC9-1563-4EB1-8E66-D10E0BE15E5E}" destId="{B6AF6E50-E3A4-4A84-9AEC-BBEF4A750D88}" srcOrd="2" destOrd="0" parTransId="{43AB9361-EBA1-4AEF-BCCA-93586CF78561}" sibTransId="{A475E981-D57F-4F95-9A74-D2BB70FF9268}"/>
    <dgm:cxn modelId="{38843000-B176-4459-BCB5-6F0899A4DA3A}" type="presOf" srcId="{9C9C7EC9-1563-4EB1-8E66-D10E0BE15E5E}" destId="{3EAD1B2F-6399-4C22-892F-EE3CF378BF08}" srcOrd="0" destOrd="0" presId="urn:microsoft.com/office/officeart/2008/layout/LinedList"/>
    <dgm:cxn modelId="{0535F737-7070-43DA-A2C3-DAB8CDBA65D1}" srcId="{9C9C7EC9-1563-4EB1-8E66-D10E0BE15E5E}" destId="{BFA0926C-4874-426F-B0CD-F3A33CC4F36E}" srcOrd="0" destOrd="0" parTransId="{10AAD608-DB0D-4727-8FDD-C1A8DC7E689C}" sibTransId="{5D1411D8-A62F-4C1F-8202-AF70AB2052B2}"/>
    <dgm:cxn modelId="{32121B72-3315-45DB-8D19-B55805D14173}" type="presOf" srcId="{B6AF6E50-E3A4-4A84-9AEC-BBEF4A750D88}" destId="{BFE65521-D80A-4BD0-A7B5-B148C408F0C8}" srcOrd="0" destOrd="0" presId="urn:microsoft.com/office/officeart/2008/layout/LinedList"/>
    <dgm:cxn modelId="{2291A5BF-E3A6-429E-9D9D-EDB6A577BB76}" type="presOf" srcId="{BFA0926C-4874-426F-B0CD-F3A33CC4F36E}" destId="{92E1F76C-4FC5-46CB-AB09-075059B6E2DE}" srcOrd="0" destOrd="0" presId="urn:microsoft.com/office/officeart/2008/layout/LinedList"/>
    <dgm:cxn modelId="{C6998C3B-DF59-457D-84A7-949C6FC4516E}" srcId="{9C9C7EC9-1563-4EB1-8E66-D10E0BE15E5E}" destId="{55706B75-6D90-439D-9C78-158A1E01125B}" srcOrd="3" destOrd="0" parTransId="{8EC0B68E-A799-40A1-876B-CFEC7270E997}" sibTransId="{4E1E4CC5-E6B2-40F7-B147-125CCFD6BC9D}"/>
    <dgm:cxn modelId="{69109C04-DF77-489C-B102-B643CC977BC4}" type="presOf" srcId="{55706B75-6D90-439D-9C78-158A1E01125B}" destId="{B4FD3D1D-7CDB-4D01-9D8F-C957503483CB}" srcOrd="0" destOrd="0" presId="urn:microsoft.com/office/officeart/2008/layout/LinedList"/>
    <dgm:cxn modelId="{0BF04A30-246E-4C72-A247-E79C5BB05D85}" type="presOf" srcId="{3CE077DD-C520-4F04-AC8A-D98666104001}" destId="{9D18BD04-09DF-4CCC-85B6-B804D32EEB31}" srcOrd="0" destOrd="0" presId="urn:microsoft.com/office/officeart/2008/layout/LinedList"/>
    <dgm:cxn modelId="{E4A9E9A9-5180-4D3B-960C-5D288EA2EB46}" srcId="{9C9C7EC9-1563-4EB1-8E66-D10E0BE15E5E}" destId="{3CE077DD-C520-4F04-AC8A-D98666104001}" srcOrd="4" destOrd="0" parTransId="{5C43DAC6-1FB0-4351-B13A-6A9E4B924DED}" sibTransId="{963315F3-3A36-4347-8820-C33D2FD76AC1}"/>
    <dgm:cxn modelId="{D7519A54-25FE-4782-8E8C-E371473FC2C5}" srcId="{9C9C7EC9-1563-4EB1-8E66-D10E0BE15E5E}" destId="{0089C78A-64F1-4029-9972-0C5A8D4874AC}" srcOrd="1" destOrd="0" parTransId="{98604BC5-78BE-48D4-9884-B6F08C35BBAD}" sibTransId="{85EB49B5-E4E6-43DF-ABC4-396A597DDA20}"/>
    <dgm:cxn modelId="{662A11B6-2260-4258-9A6E-0A841BADCA0F}" type="presParOf" srcId="{3EAD1B2F-6399-4C22-892F-EE3CF378BF08}" destId="{D5888A00-885E-42BF-BB5B-5AC36482473C}" srcOrd="0" destOrd="0" presId="urn:microsoft.com/office/officeart/2008/layout/LinedList"/>
    <dgm:cxn modelId="{60033D94-55AB-4138-AE50-4BABFCA0F7A0}" type="presParOf" srcId="{3EAD1B2F-6399-4C22-892F-EE3CF378BF08}" destId="{34DCCD4E-3134-4A39-B900-A2BA3B8E593C}" srcOrd="1" destOrd="0" presId="urn:microsoft.com/office/officeart/2008/layout/LinedList"/>
    <dgm:cxn modelId="{D41870F1-8C26-4CCE-AA9D-87AA4E8F206F}" type="presParOf" srcId="{34DCCD4E-3134-4A39-B900-A2BA3B8E593C}" destId="{92E1F76C-4FC5-46CB-AB09-075059B6E2DE}" srcOrd="0" destOrd="0" presId="urn:microsoft.com/office/officeart/2008/layout/LinedList"/>
    <dgm:cxn modelId="{94C77D2C-89B1-4488-BC60-4F82D75D3308}" type="presParOf" srcId="{34DCCD4E-3134-4A39-B900-A2BA3B8E593C}" destId="{948DB0BF-22D7-4ED0-B65E-1562F751A315}" srcOrd="1" destOrd="0" presId="urn:microsoft.com/office/officeart/2008/layout/LinedList"/>
    <dgm:cxn modelId="{647073C8-1B1A-45C0-AF24-3956D57D3F9E}" type="presParOf" srcId="{3EAD1B2F-6399-4C22-892F-EE3CF378BF08}" destId="{17219BE7-8473-458A-82FA-AC071646451E}" srcOrd="2" destOrd="0" presId="urn:microsoft.com/office/officeart/2008/layout/LinedList"/>
    <dgm:cxn modelId="{4B710D84-1EFE-4D37-9EC1-275A6A74CCD1}" type="presParOf" srcId="{3EAD1B2F-6399-4C22-892F-EE3CF378BF08}" destId="{A6048E28-3BAD-48D3-9845-E3E0B4F60B49}" srcOrd="3" destOrd="0" presId="urn:microsoft.com/office/officeart/2008/layout/LinedList"/>
    <dgm:cxn modelId="{F894D745-41B0-44C0-B4D7-25DF48F43839}" type="presParOf" srcId="{A6048E28-3BAD-48D3-9845-E3E0B4F60B49}" destId="{8CA13B4F-9846-43B9-8C0C-ECCBCE8B703C}" srcOrd="0" destOrd="0" presId="urn:microsoft.com/office/officeart/2008/layout/LinedList"/>
    <dgm:cxn modelId="{470BF006-E554-4FFF-BC12-D2485C91CFAF}" type="presParOf" srcId="{A6048E28-3BAD-48D3-9845-E3E0B4F60B49}" destId="{B231F21F-F502-41C2-A081-5F5C2142AFCE}" srcOrd="1" destOrd="0" presId="urn:microsoft.com/office/officeart/2008/layout/LinedList"/>
    <dgm:cxn modelId="{E6697A5D-A8FD-425C-8B68-5B9AD1786D90}" type="presParOf" srcId="{3EAD1B2F-6399-4C22-892F-EE3CF378BF08}" destId="{8BE3A41E-603E-4DED-90B3-75E8E4271CAC}" srcOrd="4" destOrd="0" presId="urn:microsoft.com/office/officeart/2008/layout/LinedList"/>
    <dgm:cxn modelId="{7FEECCC4-2000-44E6-B915-288A3E394804}" type="presParOf" srcId="{3EAD1B2F-6399-4C22-892F-EE3CF378BF08}" destId="{877F7D92-C4AA-4D65-BDBA-DEED1482B2B7}" srcOrd="5" destOrd="0" presId="urn:microsoft.com/office/officeart/2008/layout/LinedList"/>
    <dgm:cxn modelId="{D53E69D7-122C-4166-B62E-278F54CA2056}" type="presParOf" srcId="{877F7D92-C4AA-4D65-BDBA-DEED1482B2B7}" destId="{BFE65521-D80A-4BD0-A7B5-B148C408F0C8}" srcOrd="0" destOrd="0" presId="urn:microsoft.com/office/officeart/2008/layout/LinedList"/>
    <dgm:cxn modelId="{FE9DF205-9C4A-4BDE-AD27-AE6DD8BD1DB1}" type="presParOf" srcId="{877F7D92-C4AA-4D65-BDBA-DEED1482B2B7}" destId="{6D13626A-01D1-4C6A-8AE5-02969703DB6E}" srcOrd="1" destOrd="0" presId="urn:microsoft.com/office/officeart/2008/layout/LinedList"/>
    <dgm:cxn modelId="{194540FC-F330-41AF-AB7E-2D92BD2EBD10}" type="presParOf" srcId="{3EAD1B2F-6399-4C22-892F-EE3CF378BF08}" destId="{EE943D34-97DA-473D-AFA4-AF5B42863A25}" srcOrd="6" destOrd="0" presId="urn:microsoft.com/office/officeart/2008/layout/LinedList"/>
    <dgm:cxn modelId="{B4F2C556-CF70-4F14-9E57-E04D086491C5}" type="presParOf" srcId="{3EAD1B2F-6399-4C22-892F-EE3CF378BF08}" destId="{95FD4A32-C8E4-4406-A2FC-F37D048FACBB}" srcOrd="7" destOrd="0" presId="urn:microsoft.com/office/officeart/2008/layout/LinedList"/>
    <dgm:cxn modelId="{8D98DF2F-639B-40DD-ACDD-90C16C096FDE}" type="presParOf" srcId="{95FD4A32-C8E4-4406-A2FC-F37D048FACBB}" destId="{B4FD3D1D-7CDB-4D01-9D8F-C957503483CB}" srcOrd="0" destOrd="0" presId="urn:microsoft.com/office/officeart/2008/layout/LinedList"/>
    <dgm:cxn modelId="{952DCE82-7118-4D2D-8F10-41E11B54BA9A}" type="presParOf" srcId="{95FD4A32-C8E4-4406-A2FC-F37D048FACBB}" destId="{91D90C49-9B15-4A64-9DCF-6C1897F48CAE}" srcOrd="1" destOrd="0" presId="urn:microsoft.com/office/officeart/2008/layout/LinedList"/>
    <dgm:cxn modelId="{A4018D40-D3C0-4F25-ABFC-D2FCFF9EB993}" type="presParOf" srcId="{3EAD1B2F-6399-4C22-892F-EE3CF378BF08}" destId="{88D1525A-260F-475E-9387-AF0EAA7FE18F}" srcOrd="8" destOrd="0" presId="urn:microsoft.com/office/officeart/2008/layout/LinedList"/>
    <dgm:cxn modelId="{16EA2555-BC4A-49C2-A9BE-237DA2710475}" type="presParOf" srcId="{3EAD1B2F-6399-4C22-892F-EE3CF378BF08}" destId="{5484ACC6-9C6A-40CF-9126-493141366414}" srcOrd="9" destOrd="0" presId="urn:microsoft.com/office/officeart/2008/layout/LinedList"/>
    <dgm:cxn modelId="{0F85E19C-DC3C-407B-9665-BB535914A992}" type="presParOf" srcId="{5484ACC6-9C6A-40CF-9126-493141366414}" destId="{9D18BD04-09DF-4CCC-85B6-B804D32EEB31}" srcOrd="0" destOrd="0" presId="urn:microsoft.com/office/officeart/2008/layout/LinedList"/>
    <dgm:cxn modelId="{E13A7B4C-3B20-47F0-A32C-5C64A124015D}" type="presParOf" srcId="{5484ACC6-9C6A-40CF-9126-493141366414}" destId="{55C421C4-5D00-4692-ABF9-C834EF6950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C7CA1D-2F6E-44ED-939A-F3597F5F109B}"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MX"/>
        </a:p>
      </dgm:t>
    </dgm:pt>
    <dgm:pt modelId="{7EC3C05F-A734-422D-BD91-B812C5A60BCF}">
      <dgm:prSet phldrT="[Texto]"/>
      <dgm:spPr/>
      <dgm:t>
        <a:bodyPr/>
        <a:lstStyle/>
        <a:p>
          <a:r>
            <a:rPr lang="es-MX" b="0" i="0" dirty="0" smtClean="0"/>
            <a:t>Sobreextensión de la gutapercha inherentes a la gutapercha termoplástica</a:t>
          </a:r>
          <a:endParaRPr lang="es-MX" dirty="0"/>
        </a:p>
      </dgm:t>
    </dgm:pt>
    <dgm:pt modelId="{E3E8716A-3626-4B34-83D5-35B2BFE50245}" type="parTrans" cxnId="{BF6BC449-FEAD-4779-A925-92B015D32DD0}">
      <dgm:prSet/>
      <dgm:spPr/>
      <dgm:t>
        <a:bodyPr/>
        <a:lstStyle/>
        <a:p>
          <a:endParaRPr lang="es-MX"/>
        </a:p>
      </dgm:t>
    </dgm:pt>
    <dgm:pt modelId="{B379C629-2DF9-4AA3-891F-B4EBF080AB51}" type="sibTrans" cxnId="{BF6BC449-FEAD-4779-A925-92B015D32DD0}">
      <dgm:prSet/>
      <dgm:spPr/>
      <dgm:t>
        <a:bodyPr/>
        <a:lstStyle/>
        <a:p>
          <a:endParaRPr lang="es-MX"/>
        </a:p>
      </dgm:t>
    </dgm:pt>
    <dgm:pt modelId="{D6034B80-D1A8-4740-A22C-2F311038685F}">
      <dgm:prSet/>
      <dgm:spPr/>
      <dgm:t>
        <a:bodyPr/>
        <a:lstStyle/>
        <a:p>
          <a:r>
            <a:rPr lang="es-ES_tradnl" b="0" i="0" dirty="0" smtClean="0"/>
            <a:t>Dificultad para colocar postes</a:t>
          </a:r>
          <a:endParaRPr lang="es-ES_tradnl" b="0" i="0" dirty="0"/>
        </a:p>
      </dgm:t>
    </dgm:pt>
    <dgm:pt modelId="{899ECBF1-637E-4237-B532-FBB621EA709C}" type="parTrans" cxnId="{8FE1825F-3C39-4A3E-BE91-AA5B7BB2225C}">
      <dgm:prSet/>
      <dgm:spPr/>
      <dgm:t>
        <a:bodyPr/>
        <a:lstStyle/>
        <a:p>
          <a:endParaRPr lang="es-MX"/>
        </a:p>
      </dgm:t>
    </dgm:pt>
    <dgm:pt modelId="{9F26D458-0C9E-48EB-99DF-21F36044A0F3}" type="sibTrans" cxnId="{8FE1825F-3C39-4A3E-BE91-AA5B7BB2225C}">
      <dgm:prSet/>
      <dgm:spPr/>
      <dgm:t>
        <a:bodyPr/>
        <a:lstStyle/>
        <a:p>
          <a:endParaRPr lang="es-MX"/>
        </a:p>
      </dgm:t>
    </dgm:pt>
    <dgm:pt modelId="{ECF02BC7-A821-42D6-95AB-F0D8F13CF785}">
      <dgm:prSet/>
      <dgm:spPr/>
      <dgm:t>
        <a:bodyPr/>
        <a:lstStyle/>
        <a:p>
          <a:r>
            <a:rPr lang="es-ES_tradnl" b="0" i="0" dirty="0" smtClean="0"/>
            <a:t>Realizar retratamientos </a:t>
          </a:r>
          <a:endParaRPr lang="es-ES_tradnl" b="0" i="0" dirty="0"/>
        </a:p>
      </dgm:t>
    </dgm:pt>
    <dgm:pt modelId="{B7220BDF-E778-4067-B725-C48602F8AEF6}" type="parTrans" cxnId="{801328D4-F473-411B-8B13-61AC5EBBD130}">
      <dgm:prSet/>
      <dgm:spPr/>
      <dgm:t>
        <a:bodyPr/>
        <a:lstStyle/>
        <a:p>
          <a:endParaRPr lang="es-MX"/>
        </a:p>
      </dgm:t>
    </dgm:pt>
    <dgm:pt modelId="{B382A27D-28B1-4B9F-8A98-C2A5DE0532FB}" type="sibTrans" cxnId="{801328D4-F473-411B-8B13-61AC5EBBD130}">
      <dgm:prSet/>
      <dgm:spPr/>
      <dgm:t>
        <a:bodyPr/>
        <a:lstStyle/>
        <a:p>
          <a:endParaRPr lang="es-MX"/>
        </a:p>
      </dgm:t>
    </dgm:pt>
    <dgm:pt modelId="{87210718-648D-4A31-A0F2-C004EDDF7EFC}">
      <dgm:prSet/>
      <dgm:spPr/>
      <dgm:t>
        <a:bodyPr/>
        <a:lstStyle/>
        <a:p>
          <a:r>
            <a:rPr lang="es-ES_tradnl" b="0" i="0" dirty="0" smtClean="0"/>
            <a:t>Elevado costo</a:t>
          </a:r>
          <a:endParaRPr lang="es-ES_tradnl" b="0" i="0" dirty="0"/>
        </a:p>
      </dgm:t>
    </dgm:pt>
    <dgm:pt modelId="{C8A82BE0-5842-4C90-B1DB-5236D2374539}" type="parTrans" cxnId="{68E60604-1967-4B23-A06F-F9366E699C3D}">
      <dgm:prSet/>
      <dgm:spPr/>
      <dgm:t>
        <a:bodyPr/>
        <a:lstStyle/>
        <a:p>
          <a:endParaRPr lang="es-MX"/>
        </a:p>
      </dgm:t>
    </dgm:pt>
    <dgm:pt modelId="{ABF16633-8F38-44C5-B0C2-CD47488F6B0D}" type="sibTrans" cxnId="{68E60604-1967-4B23-A06F-F9366E699C3D}">
      <dgm:prSet/>
      <dgm:spPr/>
      <dgm:t>
        <a:bodyPr/>
        <a:lstStyle/>
        <a:p>
          <a:endParaRPr lang="es-MX"/>
        </a:p>
      </dgm:t>
    </dgm:pt>
    <dgm:pt modelId="{749FD565-81DD-4A78-B345-35C1892CC823}" type="pres">
      <dgm:prSet presAssocID="{ADC7CA1D-2F6E-44ED-939A-F3597F5F109B}" presName="diagram" presStyleCnt="0">
        <dgm:presLayoutVars>
          <dgm:dir/>
          <dgm:resizeHandles val="exact"/>
        </dgm:presLayoutVars>
      </dgm:prSet>
      <dgm:spPr/>
      <dgm:t>
        <a:bodyPr/>
        <a:lstStyle/>
        <a:p>
          <a:endParaRPr lang="es-MX"/>
        </a:p>
      </dgm:t>
    </dgm:pt>
    <dgm:pt modelId="{679ECDFE-6FA2-4864-A1E6-4827DAC98837}" type="pres">
      <dgm:prSet presAssocID="{7EC3C05F-A734-422D-BD91-B812C5A60BCF}" presName="node" presStyleLbl="node1" presStyleIdx="0" presStyleCnt="4">
        <dgm:presLayoutVars>
          <dgm:bulletEnabled val="1"/>
        </dgm:presLayoutVars>
      </dgm:prSet>
      <dgm:spPr/>
      <dgm:t>
        <a:bodyPr/>
        <a:lstStyle/>
        <a:p>
          <a:endParaRPr lang="es-MX"/>
        </a:p>
      </dgm:t>
    </dgm:pt>
    <dgm:pt modelId="{777E9185-E778-4431-B4DB-4066D7955C09}" type="pres">
      <dgm:prSet presAssocID="{B379C629-2DF9-4AA3-891F-B4EBF080AB51}" presName="sibTrans" presStyleCnt="0"/>
      <dgm:spPr/>
    </dgm:pt>
    <dgm:pt modelId="{C5354311-1604-484A-B090-CB143C014478}" type="pres">
      <dgm:prSet presAssocID="{D6034B80-D1A8-4740-A22C-2F311038685F}" presName="node" presStyleLbl="node1" presStyleIdx="1" presStyleCnt="4">
        <dgm:presLayoutVars>
          <dgm:bulletEnabled val="1"/>
        </dgm:presLayoutVars>
      </dgm:prSet>
      <dgm:spPr/>
      <dgm:t>
        <a:bodyPr/>
        <a:lstStyle/>
        <a:p>
          <a:endParaRPr lang="es-MX"/>
        </a:p>
      </dgm:t>
    </dgm:pt>
    <dgm:pt modelId="{EC1F8AA7-5855-4E8F-A43A-370695708864}" type="pres">
      <dgm:prSet presAssocID="{9F26D458-0C9E-48EB-99DF-21F36044A0F3}" presName="sibTrans" presStyleCnt="0"/>
      <dgm:spPr/>
    </dgm:pt>
    <dgm:pt modelId="{3945AC2B-2371-414E-BFB2-C7F2B1063938}" type="pres">
      <dgm:prSet presAssocID="{ECF02BC7-A821-42D6-95AB-F0D8F13CF785}" presName="node" presStyleLbl="node1" presStyleIdx="2" presStyleCnt="4">
        <dgm:presLayoutVars>
          <dgm:bulletEnabled val="1"/>
        </dgm:presLayoutVars>
      </dgm:prSet>
      <dgm:spPr/>
      <dgm:t>
        <a:bodyPr/>
        <a:lstStyle/>
        <a:p>
          <a:endParaRPr lang="es-MX"/>
        </a:p>
      </dgm:t>
    </dgm:pt>
    <dgm:pt modelId="{88B4300E-5722-4E6E-BFB0-F292186E57EA}" type="pres">
      <dgm:prSet presAssocID="{B382A27D-28B1-4B9F-8A98-C2A5DE0532FB}" presName="sibTrans" presStyleCnt="0"/>
      <dgm:spPr/>
    </dgm:pt>
    <dgm:pt modelId="{1F2098CC-18B6-42F9-839C-E22706ED5375}" type="pres">
      <dgm:prSet presAssocID="{87210718-648D-4A31-A0F2-C004EDDF7EFC}" presName="node" presStyleLbl="node1" presStyleIdx="3" presStyleCnt="4">
        <dgm:presLayoutVars>
          <dgm:bulletEnabled val="1"/>
        </dgm:presLayoutVars>
      </dgm:prSet>
      <dgm:spPr/>
      <dgm:t>
        <a:bodyPr/>
        <a:lstStyle/>
        <a:p>
          <a:endParaRPr lang="es-MX"/>
        </a:p>
      </dgm:t>
    </dgm:pt>
  </dgm:ptLst>
  <dgm:cxnLst>
    <dgm:cxn modelId="{0E283A38-1EC5-4E9E-8556-9F6DA3F69BC1}" type="presOf" srcId="{ADC7CA1D-2F6E-44ED-939A-F3597F5F109B}" destId="{749FD565-81DD-4A78-B345-35C1892CC823}" srcOrd="0" destOrd="0" presId="urn:microsoft.com/office/officeart/2005/8/layout/default"/>
    <dgm:cxn modelId="{801328D4-F473-411B-8B13-61AC5EBBD130}" srcId="{ADC7CA1D-2F6E-44ED-939A-F3597F5F109B}" destId="{ECF02BC7-A821-42D6-95AB-F0D8F13CF785}" srcOrd="2" destOrd="0" parTransId="{B7220BDF-E778-4067-B725-C48602F8AEF6}" sibTransId="{B382A27D-28B1-4B9F-8A98-C2A5DE0532FB}"/>
    <dgm:cxn modelId="{68E60604-1967-4B23-A06F-F9366E699C3D}" srcId="{ADC7CA1D-2F6E-44ED-939A-F3597F5F109B}" destId="{87210718-648D-4A31-A0F2-C004EDDF7EFC}" srcOrd="3" destOrd="0" parTransId="{C8A82BE0-5842-4C90-B1DB-5236D2374539}" sibTransId="{ABF16633-8F38-44C5-B0C2-CD47488F6B0D}"/>
    <dgm:cxn modelId="{51A6BD36-90FE-40CE-972B-3D24438933D7}" type="presOf" srcId="{ECF02BC7-A821-42D6-95AB-F0D8F13CF785}" destId="{3945AC2B-2371-414E-BFB2-C7F2B1063938}" srcOrd="0" destOrd="0" presId="urn:microsoft.com/office/officeart/2005/8/layout/default"/>
    <dgm:cxn modelId="{8FE1825F-3C39-4A3E-BE91-AA5B7BB2225C}" srcId="{ADC7CA1D-2F6E-44ED-939A-F3597F5F109B}" destId="{D6034B80-D1A8-4740-A22C-2F311038685F}" srcOrd="1" destOrd="0" parTransId="{899ECBF1-637E-4237-B532-FBB621EA709C}" sibTransId="{9F26D458-0C9E-48EB-99DF-21F36044A0F3}"/>
    <dgm:cxn modelId="{745C92D7-89C3-454A-A014-90765E5DA87B}" type="presOf" srcId="{87210718-648D-4A31-A0F2-C004EDDF7EFC}" destId="{1F2098CC-18B6-42F9-839C-E22706ED5375}" srcOrd="0" destOrd="0" presId="urn:microsoft.com/office/officeart/2005/8/layout/default"/>
    <dgm:cxn modelId="{3604549C-B53F-47BD-A89D-9251194C1F67}" type="presOf" srcId="{D6034B80-D1A8-4740-A22C-2F311038685F}" destId="{C5354311-1604-484A-B090-CB143C014478}" srcOrd="0" destOrd="0" presId="urn:microsoft.com/office/officeart/2005/8/layout/default"/>
    <dgm:cxn modelId="{BF6BC449-FEAD-4779-A925-92B015D32DD0}" srcId="{ADC7CA1D-2F6E-44ED-939A-F3597F5F109B}" destId="{7EC3C05F-A734-422D-BD91-B812C5A60BCF}" srcOrd="0" destOrd="0" parTransId="{E3E8716A-3626-4B34-83D5-35B2BFE50245}" sibTransId="{B379C629-2DF9-4AA3-891F-B4EBF080AB51}"/>
    <dgm:cxn modelId="{8B130EEC-96B4-494F-9182-24FBE62AE4DC}" type="presOf" srcId="{7EC3C05F-A734-422D-BD91-B812C5A60BCF}" destId="{679ECDFE-6FA2-4864-A1E6-4827DAC98837}" srcOrd="0" destOrd="0" presId="urn:microsoft.com/office/officeart/2005/8/layout/default"/>
    <dgm:cxn modelId="{26BEA7EE-E995-4F8D-A32E-BB10314ED35D}" type="presParOf" srcId="{749FD565-81DD-4A78-B345-35C1892CC823}" destId="{679ECDFE-6FA2-4864-A1E6-4827DAC98837}" srcOrd="0" destOrd="0" presId="urn:microsoft.com/office/officeart/2005/8/layout/default"/>
    <dgm:cxn modelId="{FF4479A0-6E78-4EB7-8EB4-BD4AB3D75513}" type="presParOf" srcId="{749FD565-81DD-4A78-B345-35C1892CC823}" destId="{777E9185-E778-4431-B4DB-4066D7955C09}" srcOrd="1" destOrd="0" presId="urn:microsoft.com/office/officeart/2005/8/layout/default"/>
    <dgm:cxn modelId="{7F3AE661-CFDF-4B4C-8EB5-C929929178EE}" type="presParOf" srcId="{749FD565-81DD-4A78-B345-35C1892CC823}" destId="{C5354311-1604-484A-B090-CB143C014478}" srcOrd="2" destOrd="0" presId="urn:microsoft.com/office/officeart/2005/8/layout/default"/>
    <dgm:cxn modelId="{110C55A2-7DB8-4888-9BF8-28CAB695CF3C}" type="presParOf" srcId="{749FD565-81DD-4A78-B345-35C1892CC823}" destId="{EC1F8AA7-5855-4E8F-A43A-370695708864}" srcOrd="3" destOrd="0" presId="urn:microsoft.com/office/officeart/2005/8/layout/default"/>
    <dgm:cxn modelId="{C97818E0-4270-4761-BA6F-F91AE345DA61}" type="presParOf" srcId="{749FD565-81DD-4A78-B345-35C1892CC823}" destId="{3945AC2B-2371-414E-BFB2-C7F2B1063938}" srcOrd="4" destOrd="0" presId="urn:microsoft.com/office/officeart/2005/8/layout/default"/>
    <dgm:cxn modelId="{04655FB7-A11B-4DC9-B7BB-E43EC4FDA241}" type="presParOf" srcId="{749FD565-81DD-4A78-B345-35C1892CC823}" destId="{88B4300E-5722-4E6E-BFB0-F292186E57EA}" srcOrd="5" destOrd="0" presId="urn:microsoft.com/office/officeart/2005/8/layout/default"/>
    <dgm:cxn modelId="{A02F4A34-46C3-492B-9355-FF2D0CA38148}" type="presParOf" srcId="{749FD565-81DD-4A78-B345-35C1892CC823}" destId="{1F2098CC-18B6-42F9-839C-E22706ED537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4D065-B847-45DE-BA6F-02E88581A6FD}">
      <dsp:nvSpPr>
        <dsp:cNvPr id="0" name=""/>
        <dsp:cNvSpPr/>
      </dsp:nvSpPr>
      <dsp:spPr>
        <a:xfrm>
          <a:off x="113339" y="2000702"/>
          <a:ext cx="1592618" cy="524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b="0" i="0" kern="1200" dirty="0" smtClean="0"/>
            <a:t>Compactación de la gutapercha fría</a:t>
          </a:r>
          <a:endParaRPr lang="es-MX" sz="1700" kern="1200" dirty="0"/>
        </a:p>
      </dsp:txBody>
      <dsp:txXfrm>
        <a:off x="113339" y="2000702"/>
        <a:ext cx="1592618" cy="524840"/>
      </dsp:txXfrm>
    </dsp:sp>
    <dsp:sp modelId="{6D89DD0C-6F38-456F-9586-E254C4A93186}">
      <dsp:nvSpPr>
        <dsp:cNvPr id="0" name=""/>
        <dsp:cNvSpPr/>
      </dsp:nvSpPr>
      <dsp:spPr>
        <a:xfrm>
          <a:off x="111530" y="1841078"/>
          <a:ext cx="126685" cy="126685"/>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D056BEB-CEF4-4D4B-BF0D-6A70941D5435}">
      <dsp:nvSpPr>
        <dsp:cNvPr id="0" name=""/>
        <dsp:cNvSpPr/>
      </dsp:nvSpPr>
      <dsp:spPr>
        <a:xfrm>
          <a:off x="200209" y="1663718"/>
          <a:ext cx="126685" cy="126685"/>
        </a:xfrm>
        <a:prstGeom prst="ellipse">
          <a:avLst/>
        </a:prstGeom>
        <a:gradFill rotWithShape="0">
          <a:gsLst>
            <a:gs pos="0">
              <a:schemeClr val="accent4">
                <a:hueOff val="577538"/>
                <a:satOff val="-2665"/>
                <a:lumOff val="98"/>
                <a:alphaOff val="0"/>
                <a:lumMod val="110000"/>
                <a:satMod val="105000"/>
                <a:tint val="67000"/>
              </a:schemeClr>
            </a:gs>
            <a:gs pos="50000">
              <a:schemeClr val="accent4">
                <a:hueOff val="577538"/>
                <a:satOff val="-2665"/>
                <a:lumOff val="98"/>
                <a:alphaOff val="0"/>
                <a:lumMod val="105000"/>
                <a:satMod val="103000"/>
                <a:tint val="73000"/>
              </a:schemeClr>
            </a:gs>
            <a:gs pos="100000">
              <a:schemeClr val="accent4">
                <a:hueOff val="577538"/>
                <a:satOff val="-2665"/>
                <a:lumOff val="9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BD33151-6E2E-47FB-9216-615BD779E520}">
      <dsp:nvSpPr>
        <dsp:cNvPr id="0" name=""/>
        <dsp:cNvSpPr/>
      </dsp:nvSpPr>
      <dsp:spPr>
        <a:xfrm>
          <a:off x="413041" y="1699190"/>
          <a:ext cx="199077" cy="199077"/>
        </a:xfrm>
        <a:prstGeom prst="ellipse">
          <a:avLst/>
        </a:prstGeom>
        <a:gradFill rotWithShape="0">
          <a:gsLst>
            <a:gs pos="0">
              <a:schemeClr val="accent4">
                <a:hueOff val="1155077"/>
                <a:satOff val="-5330"/>
                <a:lumOff val="196"/>
                <a:alphaOff val="0"/>
                <a:lumMod val="110000"/>
                <a:satMod val="105000"/>
                <a:tint val="67000"/>
              </a:schemeClr>
            </a:gs>
            <a:gs pos="50000">
              <a:schemeClr val="accent4">
                <a:hueOff val="1155077"/>
                <a:satOff val="-5330"/>
                <a:lumOff val="196"/>
                <a:alphaOff val="0"/>
                <a:lumMod val="105000"/>
                <a:satMod val="103000"/>
                <a:tint val="73000"/>
              </a:schemeClr>
            </a:gs>
            <a:gs pos="100000">
              <a:schemeClr val="accent4">
                <a:hueOff val="1155077"/>
                <a:satOff val="-5330"/>
                <a:lumOff val="19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C9642B7-EEB9-4445-8E41-2079C78A147D}">
      <dsp:nvSpPr>
        <dsp:cNvPr id="0" name=""/>
        <dsp:cNvSpPr/>
      </dsp:nvSpPr>
      <dsp:spPr>
        <a:xfrm>
          <a:off x="590401" y="1504095"/>
          <a:ext cx="126685" cy="126685"/>
        </a:xfrm>
        <a:prstGeom prst="ellipse">
          <a:avLst/>
        </a:prstGeom>
        <a:gradFill rotWithShape="0">
          <a:gsLst>
            <a:gs pos="0">
              <a:schemeClr val="accent4">
                <a:hueOff val="1732615"/>
                <a:satOff val="-7995"/>
                <a:lumOff val="294"/>
                <a:alphaOff val="0"/>
                <a:lumMod val="110000"/>
                <a:satMod val="105000"/>
                <a:tint val="67000"/>
              </a:schemeClr>
            </a:gs>
            <a:gs pos="50000">
              <a:schemeClr val="accent4">
                <a:hueOff val="1732615"/>
                <a:satOff val="-7995"/>
                <a:lumOff val="294"/>
                <a:alphaOff val="0"/>
                <a:lumMod val="105000"/>
                <a:satMod val="103000"/>
                <a:tint val="73000"/>
              </a:schemeClr>
            </a:gs>
            <a:gs pos="100000">
              <a:schemeClr val="accent4">
                <a:hueOff val="1732615"/>
                <a:satOff val="-7995"/>
                <a:lumOff val="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9EB2192-A0D2-4435-A806-CAE809B19AA3}">
      <dsp:nvSpPr>
        <dsp:cNvPr id="0" name=""/>
        <dsp:cNvSpPr/>
      </dsp:nvSpPr>
      <dsp:spPr>
        <a:xfrm>
          <a:off x="820968" y="1433151"/>
          <a:ext cx="126685" cy="126685"/>
        </a:xfrm>
        <a:prstGeom prst="ellipse">
          <a:avLst/>
        </a:prstGeom>
        <a:gradFill rotWithShape="0">
          <a:gsLst>
            <a:gs pos="0">
              <a:schemeClr val="accent4">
                <a:hueOff val="2310154"/>
                <a:satOff val="-10660"/>
                <a:lumOff val="392"/>
                <a:alphaOff val="0"/>
                <a:lumMod val="110000"/>
                <a:satMod val="105000"/>
                <a:tint val="67000"/>
              </a:schemeClr>
            </a:gs>
            <a:gs pos="50000">
              <a:schemeClr val="accent4">
                <a:hueOff val="2310154"/>
                <a:satOff val="-10660"/>
                <a:lumOff val="392"/>
                <a:alphaOff val="0"/>
                <a:lumMod val="105000"/>
                <a:satMod val="103000"/>
                <a:tint val="73000"/>
              </a:schemeClr>
            </a:gs>
            <a:gs pos="100000">
              <a:schemeClr val="accent4">
                <a:hueOff val="2310154"/>
                <a:satOff val="-10660"/>
                <a:lumOff val="3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13F4F62-CA1B-4D49-80F5-28843D56DD93}">
      <dsp:nvSpPr>
        <dsp:cNvPr id="0" name=""/>
        <dsp:cNvSpPr/>
      </dsp:nvSpPr>
      <dsp:spPr>
        <a:xfrm>
          <a:off x="1104744" y="1557303"/>
          <a:ext cx="126685" cy="126685"/>
        </a:xfrm>
        <a:prstGeom prst="ellipse">
          <a:avLst/>
        </a:prstGeom>
        <a:gradFill rotWithShape="0">
          <a:gsLst>
            <a:gs pos="0">
              <a:schemeClr val="accent4">
                <a:hueOff val="2887692"/>
                <a:satOff val="-13324"/>
                <a:lumOff val="490"/>
                <a:alphaOff val="0"/>
                <a:lumMod val="110000"/>
                <a:satMod val="105000"/>
                <a:tint val="67000"/>
              </a:schemeClr>
            </a:gs>
            <a:gs pos="50000">
              <a:schemeClr val="accent4">
                <a:hueOff val="2887692"/>
                <a:satOff val="-13324"/>
                <a:lumOff val="490"/>
                <a:alphaOff val="0"/>
                <a:lumMod val="105000"/>
                <a:satMod val="103000"/>
                <a:tint val="73000"/>
              </a:schemeClr>
            </a:gs>
            <a:gs pos="100000">
              <a:schemeClr val="accent4">
                <a:hueOff val="2887692"/>
                <a:satOff val="-13324"/>
                <a:lumOff val="4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BC1CBEB-314C-4B0F-81F6-B64A369EA76A}">
      <dsp:nvSpPr>
        <dsp:cNvPr id="0" name=""/>
        <dsp:cNvSpPr/>
      </dsp:nvSpPr>
      <dsp:spPr>
        <a:xfrm>
          <a:off x="1282104" y="1645982"/>
          <a:ext cx="199077" cy="199077"/>
        </a:xfrm>
        <a:prstGeom prst="ellipse">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FEEEC3A-08E2-471A-85EB-8D742672B847}">
      <dsp:nvSpPr>
        <dsp:cNvPr id="0" name=""/>
        <dsp:cNvSpPr/>
      </dsp:nvSpPr>
      <dsp:spPr>
        <a:xfrm>
          <a:off x="1530407" y="1841078"/>
          <a:ext cx="126685" cy="126685"/>
        </a:xfrm>
        <a:prstGeom prst="ellipse">
          <a:avLst/>
        </a:prstGeom>
        <a:gradFill rotWithShape="0">
          <a:gsLst>
            <a:gs pos="0">
              <a:schemeClr val="accent4">
                <a:hueOff val="4042769"/>
                <a:satOff val="-18654"/>
                <a:lumOff val="686"/>
                <a:alphaOff val="0"/>
                <a:lumMod val="110000"/>
                <a:satMod val="105000"/>
                <a:tint val="67000"/>
              </a:schemeClr>
            </a:gs>
            <a:gs pos="50000">
              <a:schemeClr val="accent4">
                <a:hueOff val="4042769"/>
                <a:satOff val="-18654"/>
                <a:lumOff val="686"/>
                <a:alphaOff val="0"/>
                <a:lumMod val="105000"/>
                <a:satMod val="103000"/>
                <a:tint val="73000"/>
              </a:schemeClr>
            </a:gs>
            <a:gs pos="100000">
              <a:schemeClr val="accent4">
                <a:hueOff val="4042769"/>
                <a:satOff val="-18654"/>
                <a:lumOff val="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D390B2E-0526-45F3-BD21-46E6A323B585}">
      <dsp:nvSpPr>
        <dsp:cNvPr id="0" name=""/>
        <dsp:cNvSpPr/>
      </dsp:nvSpPr>
      <dsp:spPr>
        <a:xfrm>
          <a:off x="1636823" y="2036174"/>
          <a:ext cx="126685" cy="126685"/>
        </a:xfrm>
        <a:prstGeom prst="ellipse">
          <a:avLst/>
        </a:prstGeom>
        <a:gradFill rotWithShape="0">
          <a:gsLst>
            <a:gs pos="0">
              <a:schemeClr val="accent4">
                <a:hueOff val="4620308"/>
                <a:satOff val="-21319"/>
                <a:lumOff val="784"/>
                <a:alphaOff val="0"/>
                <a:lumMod val="110000"/>
                <a:satMod val="105000"/>
                <a:tint val="67000"/>
              </a:schemeClr>
            </a:gs>
            <a:gs pos="50000">
              <a:schemeClr val="accent4">
                <a:hueOff val="4620308"/>
                <a:satOff val="-21319"/>
                <a:lumOff val="784"/>
                <a:alphaOff val="0"/>
                <a:lumMod val="105000"/>
                <a:satMod val="103000"/>
                <a:tint val="73000"/>
              </a:schemeClr>
            </a:gs>
            <a:gs pos="100000">
              <a:schemeClr val="accent4">
                <a:hueOff val="4620308"/>
                <a:satOff val="-21319"/>
                <a:lumOff val="78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F8BFA1C-2125-43DF-9ACA-3900406340ED}">
      <dsp:nvSpPr>
        <dsp:cNvPr id="0" name=""/>
        <dsp:cNvSpPr/>
      </dsp:nvSpPr>
      <dsp:spPr>
        <a:xfrm>
          <a:off x="714553" y="1663718"/>
          <a:ext cx="325762" cy="325762"/>
        </a:xfrm>
        <a:prstGeom prst="ellipse">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7EC173E-797A-4291-A302-C72BF510DC31}">
      <dsp:nvSpPr>
        <dsp:cNvPr id="0" name=""/>
        <dsp:cNvSpPr/>
      </dsp:nvSpPr>
      <dsp:spPr>
        <a:xfrm>
          <a:off x="22850" y="2337685"/>
          <a:ext cx="126685" cy="126685"/>
        </a:xfrm>
        <a:prstGeom prst="ellipse">
          <a:avLst/>
        </a:prstGeom>
        <a:gradFill rotWithShape="0">
          <a:gsLst>
            <a:gs pos="0">
              <a:schemeClr val="accent4">
                <a:hueOff val="5775385"/>
                <a:satOff val="-26649"/>
                <a:lumOff val="981"/>
                <a:alphaOff val="0"/>
                <a:lumMod val="110000"/>
                <a:satMod val="105000"/>
                <a:tint val="67000"/>
              </a:schemeClr>
            </a:gs>
            <a:gs pos="50000">
              <a:schemeClr val="accent4">
                <a:hueOff val="5775385"/>
                <a:satOff val="-26649"/>
                <a:lumOff val="981"/>
                <a:alphaOff val="0"/>
                <a:lumMod val="105000"/>
                <a:satMod val="103000"/>
                <a:tint val="73000"/>
              </a:schemeClr>
            </a:gs>
            <a:gs pos="100000">
              <a:schemeClr val="accent4">
                <a:hueOff val="5775385"/>
                <a:satOff val="-26649"/>
                <a:lumOff val="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8C5D626-466E-4B8A-8646-CB2DF4B6E84E}">
      <dsp:nvSpPr>
        <dsp:cNvPr id="0" name=""/>
        <dsp:cNvSpPr/>
      </dsp:nvSpPr>
      <dsp:spPr>
        <a:xfrm>
          <a:off x="129265" y="2497309"/>
          <a:ext cx="199077" cy="199077"/>
        </a:xfrm>
        <a:prstGeom prst="ellipse">
          <a:avLst/>
        </a:prstGeom>
        <a:gradFill rotWithShape="0">
          <a:gsLst>
            <a:gs pos="0">
              <a:schemeClr val="accent4">
                <a:hueOff val="6352923"/>
                <a:satOff val="-29314"/>
                <a:lumOff val="1079"/>
                <a:alphaOff val="0"/>
                <a:lumMod val="110000"/>
                <a:satMod val="105000"/>
                <a:tint val="67000"/>
              </a:schemeClr>
            </a:gs>
            <a:gs pos="50000">
              <a:schemeClr val="accent4">
                <a:hueOff val="6352923"/>
                <a:satOff val="-29314"/>
                <a:lumOff val="1079"/>
                <a:alphaOff val="0"/>
                <a:lumMod val="105000"/>
                <a:satMod val="103000"/>
                <a:tint val="73000"/>
              </a:schemeClr>
            </a:gs>
            <a:gs pos="100000">
              <a:schemeClr val="accent4">
                <a:hueOff val="6352923"/>
                <a:satOff val="-29314"/>
                <a:lumOff val="107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D955FCC-9355-4286-9BC0-73291518D2CE}">
      <dsp:nvSpPr>
        <dsp:cNvPr id="0" name=""/>
        <dsp:cNvSpPr/>
      </dsp:nvSpPr>
      <dsp:spPr>
        <a:xfrm>
          <a:off x="395305" y="2639197"/>
          <a:ext cx="289566" cy="289566"/>
        </a:xfrm>
        <a:prstGeom prst="ellipse">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FFD4460-0192-4A2F-BE09-9EB4419BF964}">
      <dsp:nvSpPr>
        <dsp:cNvPr id="0" name=""/>
        <dsp:cNvSpPr/>
      </dsp:nvSpPr>
      <dsp:spPr>
        <a:xfrm>
          <a:off x="767761" y="2869765"/>
          <a:ext cx="126685" cy="126685"/>
        </a:xfrm>
        <a:prstGeom prst="ellipse">
          <a:avLst/>
        </a:prstGeom>
        <a:gradFill rotWithShape="0">
          <a:gsLst>
            <a:gs pos="0">
              <a:schemeClr val="accent4">
                <a:hueOff val="7508000"/>
                <a:satOff val="-34644"/>
                <a:lumOff val="1275"/>
                <a:alphaOff val="0"/>
                <a:lumMod val="110000"/>
                <a:satMod val="105000"/>
                <a:tint val="67000"/>
              </a:schemeClr>
            </a:gs>
            <a:gs pos="50000">
              <a:schemeClr val="accent4">
                <a:hueOff val="7508000"/>
                <a:satOff val="-34644"/>
                <a:lumOff val="1275"/>
                <a:alphaOff val="0"/>
                <a:lumMod val="105000"/>
                <a:satMod val="103000"/>
                <a:tint val="73000"/>
              </a:schemeClr>
            </a:gs>
            <a:gs pos="100000">
              <a:schemeClr val="accent4">
                <a:hueOff val="7508000"/>
                <a:satOff val="-34644"/>
                <a:lumOff val="12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54369AB-3486-4467-A876-DF253434C335}">
      <dsp:nvSpPr>
        <dsp:cNvPr id="0" name=""/>
        <dsp:cNvSpPr/>
      </dsp:nvSpPr>
      <dsp:spPr>
        <a:xfrm>
          <a:off x="838704" y="2639197"/>
          <a:ext cx="199077" cy="199077"/>
        </a:xfrm>
        <a:prstGeom prst="ellipse">
          <a:avLst/>
        </a:prstGeom>
        <a:gradFill rotWithShape="0">
          <a:gsLst>
            <a:gs pos="0">
              <a:schemeClr val="accent4">
                <a:hueOff val="8085538"/>
                <a:satOff val="-37308"/>
                <a:lumOff val="1373"/>
                <a:alphaOff val="0"/>
                <a:lumMod val="110000"/>
                <a:satMod val="105000"/>
                <a:tint val="67000"/>
              </a:schemeClr>
            </a:gs>
            <a:gs pos="50000">
              <a:schemeClr val="accent4">
                <a:hueOff val="8085538"/>
                <a:satOff val="-37308"/>
                <a:lumOff val="1373"/>
                <a:alphaOff val="0"/>
                <a:lumMod val="105000"/>
                <a:satMod val="103000"/>
                <a:tint val="73000"/>
              </a:schemeClr>
            </a:gs>
            <a:gs pos="100000">
              <a:schemeClr val="accent4">
                <a:hueOff val="8085538"/>
                <a:satOff val="-37308"/>
                <a:lumOff val="137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621E981-1A20-49C9-AE42-760B2CEACB89}">
      <dsp:nvSpPr>
        <dsp:cNvPr id="0" name=""/>
        <dsp:cNvSpPr/>
      </dsp:nvSpPr>
      <dsp:spPr>
        <a:xfrm>
          <a:off x="1016064" y="2887501"/>
          <a:ext cx="126685" cy="126685"/>
        </a:xfrm>
        <a:prstGeom prst="ellipse">
          <a:avLst/>
        </a:prstGeom>
        <a:gradFill rotWithShape="0">
          <a:gsLst>
            <a:gs pos="0">
              <a:schemeClr val="accent4">
                <a:hueOff val="8663077"/>
                <a:satOff val="-39973"/>
                <a:lumOff val="1471"/>
                <a:alphaOff val="0"/>
                <a:lumMod val="110000"/>
                <a:satMod val="105000"/>
                <a:tint val="67000"/>
              </a:schemeClr>
            </a:gs>
            <a:gs pos="50000">
              <a:schemeClr val="accent4">
                <a:hueOff val="8663077"/>
                <a:satOff val="-39973"/>
                <a:lumOff val="1471"/>
                <a:alphaOff val="0"/>
                <a:lumMod val="105000"/>
                <a:satMod val="103000"/>
                <a:tint val="73000"/>
              </a:schemeClr>
            </a:gs>
            <a:gs pos="100000">
              <a:schemeClr val="accent4">
                <a:hueOff val="8663077"/>
                <a:satOff val="-39973"/>
                <a:lumOff val="1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5148464-30C2-4203-8D2A-36E18689D120}">
      <dsp:nvSpPr>
        <dsp:cNvPr id="0" name=""/>
        <dsp:cNvSpPr/>
      </dsp:nvSpPr>
      <dsp:spPr>
        <a:xfrm>
          <a:off x="1175688" y="2603725"/>
          <a:ext cx="289566" cy="289566"/>
        </a:xfrm>
        <a:prstGeom prst="ellipse">
          <a:avLst/>
        </a:prstGeom>
        <a:gradFill rotWithShape="0">
          <a:gsLst>
            <a:gs pos="0">
              <a:schemeClr val="accent4">
                <a:hueOff val="9240615"/>
                <a:satOff val="-42638"/>
                <a:lumOff val="1569"/>
                <a:alphaOff val="0"/>
                <a:lumMod val="110000"/>
                <a:satMod val="105000"/>
                <a:tint val="67000"/>
              </a:schemeClr>
            </a:gs>
            <a:gs pos="50000">
              <a:schemeClr val="accent4">
                <a:hueOff val="9240615"/>
                <a:satOff val="-42638"/>
                <a:lumOff val="1569"/>
                <a:alphaOff val="0"/>
                <a:lumMod val="105000"/>
                <a:satMod val="103000"/>
                <a:tint val="73000"/>
              </a:schemeClr>
            </a:gs>
            <a:gs pos="100000">
              <a:schemeClr val="accent4">
                <a:hueOff val="9240615"/>
                <a:satOff val="-42638"/>
                <a:lumOff val="156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923D149-BAEF-4EC0-9C72-DF75D07A36D9}">
      <dsp:nvSpPr>
        <dsp:cNvPr id="0" name=""/>
        <dsp:cNvSpPr/>
      </dsp:nvSpPr>
      <dsp:spPr>
        <a:xfrm>
          <a:off x="1565879" y="2532781"/>
          <a:ext cx="199077" cy="199077"/>
        </a:xfrm>
        <a:prstGeom prst="ellipse">
          <a:avLst/>
        </a:prstGeom>
        <a:gradFill rotWithShape="0">
          <a:gsLst>
            <a:gs pos="0">
              <a:schemeClr val="accent4">
                <a:hueOff val="9818154"/>
                <a:satOff val="-45303"/>
                <a:lumOff val="1667"/>
                <a:alphaOff val="0"/>
                <a:lumMod val="110000"/>
                <a:satMod val="105000"/>
                <a:tint val="67000"/>
              </a:schemeClr>
            </a:gs>
            <a:gs pos="50000">
              <a:schemeClr val="accent4">
                <a:hueOff val="9818154"/>
                <a:satOff val="-45303"/>
                <a:lumOff val="1667"/>
                <a:alphaOff val="0"/>
                <a:lumMod val="105000"/>
                <a:satMod val="103000"/>
                <a:tint val="73000"/>
              </a:schemeClr>
            </a:gs>
            <a:gs pos="100000">
              <a:schemeClr val="accent4">
                <a:hueOff val="9818154"/>
                <a:satOff val="-45303"/>
                <a:lumOff val="166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35E7791-666F-4B55-BAEB-BF9031548212}">
      <dsp:nvSpPr>
        <dsp:cNvPr id="0" name=""/>
        <dsp:cNvSpPr/>
      </dsp:nvSpPr>
      <dsp:spPr>
        <a:xfrm>
          <a:off x="1764957" y="1698895"/>
          <a:ext cx="584661" cy="1116182"/>
        </a:xfrm>
        <a:prstGeom prst="chevron">
          <a:avLst>
            <a:gd name="adj" fmla="val 6231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D631799-130F-4B4E-A3FC-AAB12882C4CA}">
      <dsp:nvSpPr>
        <dsp:cNvPr id="0" name=""/>
        <dsp:cNvSpPr/>
      </dsp:nvSpPr>
      <dsp:spPr>
        <a:xfrm>
          <a:off x="2349618" y="1699438"/>
          <a:ext cx="1594531" cy="111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b="0" i="0" kern="1200" dirty="0" smtClean="0"/>
            <a:t>Compactación de la gutapercha que ha sido suavemente calentada en el canal y compactada fría</a:t>
          </a:r>
          <a:endParaRPr lang="es-MX" sz="1700" b="0" i="0" kern="1200" dirty="0"/>
        </a:p>
      </dsp:txBody>
      <dsp:txXfrm>
        <a:off x="2349618" y="1699438"/>
        <a:ext cx="1594531" cy="1116172"/>
      </dsp:txXfrm>
    </dsp:sp>
    <dsp:sp modelId="{D0382345-E51B-48A4-8169-A50355AB176E}">
      <dsp:nvSpPr>
        <dsp:cNvPr id="0" name=""/>
        <dsp:cNvSpPr/>
      </dsp:nvSpPr>
      <dsp:spPr>
        <a:xfrm>
          <a:off x="3944150" y="1698895"/>
          <a:ext cx="584661" cy="1116182"/>
        </a:xfrm>
        <a:prstGeom prst="chevron">
          <a:avLst>
            <a:gd name="adj" fmla="val 62310"/>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05D46FA-2520-4B44-8B52-9C36C57E07DB}">
      <dsp:nvSpPr>
        <dsp:cNvPr id="0" name=""/>
        <dsp:cNvSpPr/>
      </dsp:nvSpPr>
      <dsp:spPr>
        <a:xfrm>
          <a:off x="4528811" y="1699438"/>
          <a:ext cx="1594531" cy="111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b="0" i="0" kern="1200" dirty="0" smtClean="0"/>
            <a:t>Compactación de la gutapercha termoplástica, inyectada en el canal y compactada fría</a:t>
          </a:r>
          <a:endParaRPr lang="es-MX" sz="1700" b="0" i="0" kern="1200" dirty="0"/>
        </a:p>
      </dsp:txBody>
      <dsp:txXfrm>
        <a:off x="4528811" y="1699438"/>
        <a:ext cx="1594531" cy="1116172"/>
      </dsp:txXfrm>
    </dsp:sp>
    <dsp:sp modelId="{739B4451-A04A-45FD-8892-7AD5CB66D94F}">
      <dsp:nvSpPr>
        <dsp:cNvPr id="0" name=""/>
        <dsp:cNvSpPr/>
      </dsp:nvSpPr>
      <dsp:spPr>
        <a:xfrm>
          <a:off x="6123343" y="1698895"/>
          <a:ext cx="584661" cy="1116182"/>
        </a:xfrm>
        <a:prstGeom prst="chevron">
          <a:avLst>
            <a:gd name="adj" fmla="val 62310"/>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A2B7F47-5DB4-4A56-A2A4-A897F62453B7}">
      <dsp:nvSpPr>
        <dsp:cNvPr id="0" name=""/>
        <dsp:cNvSpPr/>
      </dsp:nvSpPr>
      <dsp:spPr>
        <a:xfrm>
          <a:off x="6708004" y="1433151"/>
          <a:ext cx="2331503" cy="2090589"/>
        </a:xfrm>
        <a:prstGeom prst="ellipse">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s-MX" sz="1700" b="0" i="0" kern="1200" dirty="0" smtClean="0"/>
            <a:t>Compactación de la gutapercha reblandecida por medios mecánicos y que ha sido colocada en el canal.</a:t>
          </a:r>
          <a:endParaRPr lang="es-MX" sz="1700" b="0" i="0" kern="1200" dirty="0"/>
        </a:p>
      </dsp:txBody>
      <dsp:txXfrm>
        <a:off x="7049445" y="1739311"/>
        <a:ext cx="1648621" cy="1478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A2772-EAEE-4923-8256-8B96A239D04E}">
      <dsp:nvSpPr>
        <dsp:cNvPr id="0" name=""/>
        <dsp:cNvSpPr/>
      </dsp:nvSpPr>
      <dsp:spPr>
        <a:xfrm>
          <a:off x="0" y="759"/>
          <a:ext cx="4368800" cy="248786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solidFill>
                <a:schemeClr val="tx1"/>
              </a:solidFill>
              <a:latin typeface="Century Gothic" panose="020B0502020202020204" pitchFamily="34" charset="0"/>
            </a:rPr>
            <a:t>Después de cementar la punta maestra en su posición, se colocan espaciadores en el conducto, en una posición tan apical como sea posible, y la punta maestra es compactada de manera lateral contra la pared del conducto. </a:t>
          </a:r>
          <a:endParaRPr lang="es-MX" sz="1700" kern="1200" dirty="0">
            <a:solidFill>
              <a:schemeClr val="tx1"/>
            </a:solidFill>
            <a:latin typeface="Century Gothic" panose="020B0502020202020204" pitchFamily="34" charset="0"/>
          </a:endParaRPr>
        </a:p>
      </dsp:txBody>
      <dsp:txXfrm>
        <a:off x="72867" y="73626"/>
        <a:ext cx="4223066" cy="2342132"/>
      </dsp:txXfrm>
    </dsp:sp>
    <dsp:sp modelId="{26EEFE79-20BC-4242-A38C-5F3E02A647FB}">
      <dsp:nvSpPr>
        <dsp:cNvPr id="0" name=""/>
        <dsp:cNvSpPr/>
      </dsp:nvSpPr>
      <dsp:spPr>
        <a:xfrm rot="5400000">
          <a:off x="1717924" y="2550822"/>
          <a:ext cx="932950" cy="111954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5400000">
        <a:off x="1848538" y="2644117"/>
        <a:ext cx="671724" cy="653065"/>
      </dsp:txXfrm>
    </dsp:sp>
    <dsp:sp modelId="{C29748F6-E238-4CD2-8189-AB34720FA7D0}">
      <dsp:nvSpPr>
        <dsp:cNvPr id="0" name=""/>
        <dsp:cNvSpPr/>
      </dsp:nvSpPr>
      <dsp:spPr>
        <a:xfrm>
          <a:off x="0" y="3732559"/>
          <a:ext cx="4368800" cy="2487866"/>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0" i="0" kern="1200" dirty="0" smtClean="0">
              <a:solidFill>
                <a:schemeClr val="tx1"/>
              </a:solidFill>
              <a:latin typeface="Century Gothic" panose="020B0502020202020204" pitchFamily="34" charset="0"/>
            </a:rPr>
            <a:t>El conducto es obturado de esta manera hasta que no sea posible colocar otra punta accesoria a más de 2 a 3 mm dentro del conducto. Se elimina el exceso de gutapercha en el orificio del conducto con un instrumento caliente, y la compactación final se completa con presión vertical con un condensador</a:t>
          </a:r>
          <a:endParaRPr lang="es-MX" sz="1700" kern="1200" dirty="0">
            <a:solidFill>
              <a:schemeClr val="tx1"/>
            </a:solidFill>
            <a:latin typeface="Century Gothic" panose="020B0502020202020204" pitchFamily="34" charset="0"/>
          </a:endParaRPr>
        </a:p>
      </dsp:txBody>
      <dsp:txXfrm>
        <a:off x="72867" y="3805426"/>
        <a:ext cx="4223066" cy="2342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EE72B-0119-426A-93B0-017B3D9630D7}">
      <dsp:nvSpPr>
        <dsp:cNvPr id="0" name=""/>
        <dsp:cNvSpPr/>
      </dsp:nvSpPr>
      <dsp:spPr>
        <a:xfrm>
          <a:off x="0" y="0"/>
          <a:ext cx="7361645" cy="1095380"/>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s-MX" sz="2900" b="0" i="0" kern="1200" dirty="0" smtClean="0">
              <a:solidFill>
                <a:schemeClr val="bg1"/>
              </a:solidFill>
            </a:rPr>
            <a:t>Contracción de la gutapercha causada por la evaporación</a:t>
          </a:r>
          <a:endParaRPr lang="es-MX" sz="2900" kern="1200" dirty="0">
            <a:solidFill>
              <a:schemeClr val="bg1"/>
            </a:solidFill>
          </a:endParaRPr>
        </a:p>
      </dsp:txBody>
      <dsp:txXfrm>
        <a:off x="32083" y="32083"/>
        <a:ext cx="6087083" cy="1031214"/>
      </dsp:txXfrm>
    </dsp:sp>
    <dsp:sp modelId="{90E0B510-4040-4374-BC04-E08344E4F413}">
      <dsp:nvSpPr>
        <dsp:cNvPr id="0" name=""/>
        <dsp:cNvSpPr/>
      </dsp:nvSpPr>
      <dsp:spPr>
        <a:xfrm>
          <a:off x="616537" y="1294541"/>
          <a:ext cx="7361645" cy="1095380"/>
        </a:xfrm>
        <a:prstGeom prst="roundRect">
          <a:avLst>
            <a:gd name="adj" fmla="val 10000"/>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s-MX" sz="2900" b="0" i="0" kern="1200" dirty="0" smtClean="0">
              <a:solidFill>
                <a:schemeClr val="bg1"/>
              </a:solidFill>
            </a:rPr>
            <a:t>Huecos</a:t>
          </a:r>
          <a:endParaRPr lang="es-MX" sz="2900" kern="1200" dirty="0">
            <a:solidFill>
              <a:schemeClr val="bg1"/>
            </a:solidFill>
          </a:endParaRPr>
        </a:p>
      </dsp:txBody>
      <dsp:txXfrm>
        <a:off x="648620" y="1326624"/>
        <a:ext cx="5968944" cy="1031214"/>
      </dsp:txXfrm>
    </dsp:sp>
    <dsp:sp modelId="{73BE2126-E445-418E-9501-9A6AEF953A5E}">
      <dsp:nvSpPr>
        <dsp:cNvPr id="0" name=""/>
        <dsp:cNvSpPr/>
      </dsp:nvSpPr>
      <dsp:spPr>
        <a:xfrm>
          <a:off x="1223873" y="2589082"/>
          <a:ext cx="7361645" cy="1095380"/>
        </a:xfrm>
        <a:prstGeom prst="roundRect">
          <a:avLst>
            <a:gd name="adj" fmla="val 10000"/>
          </a:avLst>
        </a:prstGeom>
        <a:solidFill>
          <a:schemeClr val="accent1">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s-MX" sz="2900" b="0" i="0" kern="1200" dirty="0" smtClean="0">
              <a:solidFill>
                <a:schemeClr val="bg1"/>
              </a:solidFill>
            </a:rPr>
            <a:t> Falta de control  el material de obturación </a:t>
          </a:r>
          <a:endParaRPr lang="es-MX" sz="2900" kern="1200" dirty="0">
            <a:solidFill>
              <a:schemeClr val="bg1"/>
            </a:solidFill>
          </a:endParaRPr>
        </a:p>
      </dsp:txBody>
      <dsp:txXfrm>
        <a:off x="1255956" y="2621165"/>
        <a:ext cx="5978146" cy="1031214"/>
      </dsp:txXfrm>
    </dsp:sp>
    <dsp:sp modelId="{CA099526-9CD3-4C18-AE15-2ADDA47EEFE6}">
      <dsp:nvSpPr>
        <dsp:cNvPr id="0" name=""/>
        <dsp:cNvSpPr/>
      </dsp:nvSpPr>
      <dsp:spPr>
        <a:xfrm>
          <a:off x="1840411" y="3883623"/>
          <a:ext cx="7361645" cy="1095380"/>
        </a:xfrm>
        <a:prstGeom prst="roundRect">
          <a:avLst>
            <a:gd name="adj" fmla="val 10000"/>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s-MX" sz="2900" b="0" i="0" kern="1200" dirty="0" smtClean="0">
              <a:solidFill>
                <a:schemeClr val="bg1"/>
              </a:solidFill>
            </a:rPr>
            <a:t>Irritación de los tejidos periapicales</a:t>
          </a:r>
          <a:endParaRPr lang="es-MX" sz="2900" kern="1200" dirty="0">
            <a:solidFill>
              <a:schemeClr val="bg1"/>
            </a:solidFill>
          </a:endParaRPr>
        </a:p>
      </dsp:txBody>
      <dsp:txXfrm>
        <a:off x="1872494" y="3915706"/>
        <a:ext cx="5968944" cy="1031214"/>
      </dsp:txXfrm>
    </dsp:sp>
    <dsp:sp modelId="{D8891266-7B75-4AA0-8722-D2392CF5B45F}">
      <dsp:nvSpPr>
        <dsp:cNvPr id="0" name=""/>
        <dsp:cNvSpPr/>
      </dsp:nvSpPr>
      <dsp:spPr>
        <a:xfrm>
          <a:off x="6649648" y="838962"/>
          <a:ext cx="711997" cy="711997"/>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MX" sz="3200" kern="1200">
            <a:solidFill>
              <a:schemeClr val="bg1"/>
            </a:solidFill>
          </a:endParaRPr>
        </a:p>
      </dsp:txBody>
      <dsp:txXfrm>
        <a:off x="6809847" y="838962"/>
        <a:ext cx="391599" cy="535778"/>
      </dsp:txXfrm>
    </dsp:sp>
    <dsp:sp modelId="{8AD9FED8-5B29-4DFE-B08A-82F8502E2D26}">
      <dsp:nvSpPr>
        <dsp:cNvPr id="0" name=""/>
        <dsp:cNvSpPr/>
      </dsp:nvSpPr>
      <dsp:spPr>
        <a:xfrm>
          <a:off x="7266185" y="2133503"/>
          <a:ext cx="711997" cy="711997"/>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MX" sz="3200" kern="1200">
            <a:solidFill>
              <a:schemeClr val="bg1"/>
            </a:solidFill>
          </a:endParaRPr>
        </a:p>
      </dsp:txBody>
      <dsp:txXfrm>
        <a:off x="7426384" y="2133503"/>
        <a:ext cx="391599" cy="535778"/>
      </dsp:txXfrm>
    </dsp:sp>
    <dsp:sp modelId="{C7E8EBC9-AB18-4937-9504-E419AD86E2FF}">
      <dsp:nvSpPr>
        <dsp:cNvPr id="0" name=""/>
        <dsp:cNvSpPr/>
      </dsp:nvSpPr>
      <dsp:spPr>
        <a:xfrm>
          <a:off x="7873521" y="3428044"/>
          <a:ext cx="711997" cy="711997"/>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MX" sz="3200" kern="1200">
            <a:solidFill>
              <a:schemeClr val="bg1"/>
            </a:solidFill>
          </a:endParaRPr>
        </a:p>
      </dsp:txBody>
      <dsp:txXfrm>
        <a:off x="8033720" y="3428044"/>
        <a:ext cx="391599" cy="5357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08E6D-5496-4A19-BD2B-343E38DB3121}">
      <dsp:nvSpPr>
        <dsp:cNvPr id="0" name=""/>
        <dsp:cNvSpPr/>
      </dsp:nvSpPr>
      <dsp:spPr>
        <a:xfrm>
          <a:off x="-5482463" y="-839528"/>
          <a:ext cx="6528643" cy="6528643"/>
        </a:xfrm>
        <a:prstGeom prst="blockArc">
          <a:avLst>
            <a:gd name="adj1" fmla="val 18900000"/>
            <a:gd name="adj2" fmla="val 2700000"/>
            <a:gd name="adj3" fmla="val 331"/>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813A4B-071D-46DC-950C-75561F3275C9}">
      <dsp:nvSpPr>
        <dsp:cNvPr id="0" name=""/>
        <dsp:cNvSpPr/>
      </dsp:nvSpPr>
      <dsp:spPr>
        <a:xfrm>
          <a:off x="673122" y="484958"/>
          <a:ext cx="5507446" cy="969917"/>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9872" tIns="73660" rIns="73660" bIns="73660" numCol="1" spcCol="1270" anchor="ctr" anchorCtr="0">
          <a:noAutofit/>
        </a:bodyPr>
        <a:lstStyle/>
        <a:p>
          <a:pPr lvl="0" algn="l" defTabSz="1289050">
            <a:lnSpc>
              <a:spcPct val="90000"/>
            </a:lnSpc>
            <a:spcBef>
              <a:spcPct val="0"/>
            </a:spcBef>
            <a:spcAft>
              <a:spcPct val="35000"/>
            </a:spcAft>
          </a:pPr>
          <a:r>
            <a:rPr lang="es-MX" sz="2900" b="0" i="0" kern="1200" dirty="0" smtClean="0"/>
            <a:t>Conducto estrechos de premolares</a:t>
          </a:r>
          <a:endParaRPr lang="es-MX" sz="2900" kern="1200" dirty="0"/>
        </a:p>
      </dsp:txBody>
      <dsp:txXfrm>
        <a:off x="673122" y="484958"/>
        <a:ext cx="5507446" cy="969917"/>
      </dsp:txXfrm>
    </dsp:sp>
    <dsp:sp modelId="{F6D72582-714F-419F-99FF-C551C466672B}">
      <dsp:nvSpPr>
        <dsp:cNvPr id="0" name=""/>
        <dsp:cNvSpPr/>
      </dsp:nvSpPr>
      <dsp:spPr>
        <a:xfrm>
          <a:off x="66924" y="363718"/>
          <a:ext cx="1212396" cy="1212396"/>
        </a:xfrm>
        <a:prstGeom prst="ellipse">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1BCC10-DFA7-4B01-9CF6-6C6A29712FDF}">
      <dsp:nvSpPr>
        <dsp:cNvPr id="0" name=""/>
        <dsp:cNvSpPr/>
      </dsp:nvSpPr>
      <dsp:spPr>
        <a:xfrm>
          <a:off x="1025687" y="1939834"/>
          <a:ext cx="5154881" cy="969917"/>
        </a:xfrm>
        <a:prstGeom prst="rect">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9872" tIns="73660" rIns="73660" bIns="73660" numCol="1" spcCol="1270" anchor="ctr" anchorCtr="0">
          <a:noAutofit/>
        </a:bodyPr>
        <a:lstStyle/>
        <a:p>
          <a:pPr lvl="0" algn="l" defTabSz="1289050">
            <a:lnSpc>
              <a:spcPct val="90000"/>
            </a:lnSpc>
            <a:spcBef>
              <a:spcPct val="0"/>
            </a:spcBef>
            <a:spcAft>
              <a:spcPct val="35000"/>
            </a:spcAft>
          </a:pPr>
          <a:r>
            <a:rPr lang="es-MX" sz="2900" b="0" i="0" kern="1200" dirty="0" smtClean="0"/>
            <a:t>Vestibulares de molares superiores</a:t>
          </a:r>
          <a:endParaRPr lang="es-MX" sz="2900" kern="1200" dirty="0"/>
        </a:p>
      </dsp:txBody>
      <dsp:txXfrm>
        <a:off x="1025687" y="1939834"/>
        <a:ext cx="5154881" cy="969917"/>
      </dsp:txXfrm>
    </dsp:sp>
    <dsp:sp modelId="{7AA42E20-E473-42EA-95E9-4AD9FC27AC59}">
      <dsp:nvSpPr>
        <dsp:cNvPr id="0" name=""/>
        <dsp:cNvSpPr/>
      </dsp:nvSpPr>
      <dsp:spPr>
        <a:xfrm>
          <a:off x="419489" y="1818594"/>
          <a:ext cx="1212396" cy="1212396"/>
        </a:xfrm>
        <a:prstGeom prst="ellipse">
          <a:avLst/>
        </a:prstGeom>
        <a:solidFill>
          <a:schemeClr val="lt1">
            <a:hueOff val="0"/>
            <a:satOff val="0"/>
            <a:lumOff val="0"/>
            <a:alphaOff val="0"/>
          </a:schemeClr>
        </a:solidFill>
        <a:ln w="12700" cap="flat" cmpd="sng" algn="ctr">
          <a:solidFill>
            <a:schemeClr val="accent1">
              <a:shade val="50000"/>
              <a:hueOff val="222839"/>
              <a:satOff val="5970"/>
              <a:lumOff val="263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0B840A-0132-46FC-A22D-100A0FE9F6FF}">
      <dsp:nvSpPr>
        <dsp:cNvPr id="0" name=""/>
        <dsp:cNvSpPr/>
      </dsp:nvSpPr>
      <dsp:spPr>
        <a:xfrm>
          <a:off x="673122" y="3394710"/>
          <a:ext cx="5507446" cy="969917"/>
        </a:xfrm>
        <a:prstGeom prst="rect">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9872" tIns="73660" rIns="73660" bIns="73660" numCol="1" spcCol="1270" anchor="ctr" anchorCtr="0">
          <a:noAutofit/>
        </a:bodyPr>
        <a:lstStyle/>
        <a:p>
          <a:pPr lvl="0" algn="l" defTabSz="1289050">
            <a:lnSpc>
              <a:spcPct val="90000"/>
            </a:lnSpc>
            <a:spcBef>
              <a:spcPct val="0"/>
            </a:spcBef>
            <a:spcAft>
              <a:spcPct val="35000"/>
            </a:spcAft>
          </a:pPr>
          <a:r>
            <a:rPr lang="es-MX" sz="2900" b="0" i="0" kern="1200" dirty="0" smtClean="0"/>
            <a:t>Mesiales de molares inferiores</a:t>
          </a:r>
          <a:endParaRPr lang="es-MX" sz="2900" kern="1200" dirty="0"/>
        </a:p>
      </dsp:txBody>
      <dsp:txXfrm>
        <a:off x="673122" y="3394710"/>
        <a:ext cx="5507446" cy="969917"/>
      </dsp:txXfrm>
    </dsp:sp>
    <dsp:sp modelId="{40017921-9E57-4E08-AFB4-B20435B0AE33}">
      <dsp:nvSpPr>
        <dsp:cNvPr id="0" name=""/>
        <dsp:cNvSpPr/>
      </dsp:nvSpPr>
      <dsp:spPr>
        <a:xfrm>
          <a:off x="66924" y="3273470"/>
          <a:ext cx="1212396" cy="1212396"/>
        </a:xfrm>
        <a:prstGeom prst="ellipse">
          <a:avLst/>
        </a:prstGeom>
        <a:solidFill>
          <a:schemeClr val="lt1">
            <a:hueOff val="0"/>
            <a:satOff val="0"/>
            <a:lumOff val="0"/>
            <a:alphaOff val="0"/>
          </a:schemeClr>
        </a:solidFill>
        <a:ln w="12700" cap="flat" cmpd="sng" algn="ctr">
          <a:solidFill>
            <a:schemeClr val="accent1">
              <a:shade val="50000"/>
              <a:hueOff val="222839"/>
              <a:satOff val="5970"/>
              <a:lumOff val="2630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88A00-885E-42BF-BB5B-5AC36482473C}">
      <dsp:nvSpPr>
        <dsp:cNvPr id="0" name=""/>
        <dsp:cNvSpPr/>
      </dsp:nvSpPr>
      <dsp:spPr>
        <a:xfrm>
          <a:off x="0" y="661"/>
          <a:ext cx="93653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E1F76C-4FC5-46CB-AB09-075059B6E2DE}">
      <dsp:nvSpPr>
        <dsp:cNvPr id="0" name=""/>
        <dsp:cNvSpPr/>
      </dsp:nvSpPr>
      <dsp:spPr>
        <a:xfrm>
          <a:off x="0" y="661"/>
          <a:ext cx="9365344" cy="10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MX" sz="1700" b="0" i="0" kern="1200" dirty="0" smtClean="0">
              <a:latin typeface="Century Gothic" panose="020B0502020202020204" pitchFamily="34" charset="0"/>
            </a:rPr>
            <a:t>1. Se selecciona el cono maestro de gutapercha y se coloca en el conducto.</a:t>
          </a:r>
          <a:endParaRPr lang="es-MX" sz="1700" kern="1200" dirty="0">
            <a:latin typeface="Century Gothic" panose="020B0502020202020204" pitchFamily="34" charset="0"/>
          </a:endParaRPr>
        </a:p>
      </dsp:txBody>
      <dsp:txXfrm>
        <a:off x="0" y="661"/>
        <a:ext cx="9365344" cy="1083468"/>
      </dsp:txXfrm>
    </dsp:sp>
    <dsp:sp modelId="{17219BE7-8473-458A-82FA-AC071646451E}">
      <dsp:nvSpPr>
        <dsp:cNvPr id="0" name=""/>
        <dsp:cNvSpPr/>
      </dsp:nvSpPr>
      <dsp:spPr>
        <a:xfrm>
          <a:off x="0" y="1084130"/>
          <a:ext cx="93653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13B4F-9846-43B9-8C0C-ECCBCE8B703C}">
      <dsp:nvSpPr>
        <dsp:cNvPr id="0" name=""/>
        <dsp:cNvSpPr/>
      </dsp:nvSpPr>
      <dsp:spPr>
        <a:xfrm>
          <a:off x="0" y="1084130"/>
          <a:ext cx="9365344" cy="10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MX" sz="1700" b="0" i="0" kern="1200" dirty="0" smtClean="0">
              <a:latin typeface="Century Gothic" panose="020B0502020202020204" pitchFamily="34" charset="0"/>
            </a:rPr>
            <a:t>2. La unidad de ultrasonido con el reóstato es activada por 3 o 4 segundos.</a:t>
          </a:r>
          <a:endParaRPr lang="es-MX" sz="1700" b="0" i="0" kern="1200" dirty="0">
            <a:latin typeface="Century Gothic" panose="020B0502020202020204" pitchFamily="34" charset="0"/>
          </a:endParaRPr>
        </a:p>
      </dsp:txBody>
      <dsp:txXfrm>
        <a:off x="0" y="1084130"/>
        <a:ext cx="9365344" cy="1083468"/>
      </dsp:txXfrm>
    </dsp:sp>
    <dsp:sp modelId="{8BE3A41E-603E-4DED-90B3-75E8E4271CAC}">
      <dsp:nvSpPr>
        <dsp:cNvPr id="0" name=""/>
        <dsp:cNvSpPr/>
      </dsp:nvSpPr>
      <dsp:spPr>
        <a:xfrm>
          <a:off x="0" y="2167599"/>
          <a:ext cx="93653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65521-D80A-4BD0-A7B5-B148C408F0C8}">
      <dsp:nvSpPr>
        <dsp:cNvPr id="0" name=""/>
        <dsp:cNvSpPr/>
      </dsp:nvSpPr>
      <dsp:spPr>
        <a:xfrm>
          <a:off x="0" y="2167599"/>
          <a:ext cx="9365344" cy="10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MX" sz="1700" b="0" i="0" kern="1200" dirty="0" smtClean="0">
              <a:latin typeface="Century Gothic" panose="020B0502020202020204" pitchFamily="34" charset="0"/>
            </a:rPr>
            <a:t>3. La lima acoplada a la entrada PR 30 de la unidad ultrasónica, o la punta de trabajo del ultrasonido especializado, es colocada a lo largo del cono de gutapercha primario y es introducida hasta una distancia de 5 mm menos que la longitud operatoria.</a:t>
          </a:r>
          <a:endParaRPr lang="es-MX" sz="1700" b="0" i="0" kern="1200" dirty="0">
            <a:latin typeface="Century Gothic" panose="020B0502020202020204" pitchFamily="34" charset="0"/>
          </a:endParaRPr>
        </a:p>
      </dsp:txBody>
      <dsp:txXfrm>
        <a:off x="0" y="2167599"/>
        <a:ext cx="9365344" cy="1083468"/>
      </dsp:txXfrm>
    </dsp:sp>
    <dsp:sp modelId="{EE943D34-97DA-473D-AFA4-AF5B42863A25}">
      <dsp:nvSpPr>
        <dsp:cNvPr id="0" name=""/>
        <dsp:cNvSpPr/>
      </dsp:nvSpPr>
      <dsp:spPr>
        <a:xfrm>
          <a:off x="0" y="3251067"/>
          <a:ext cx="93653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FD3D1D-7CDB-4D01-9D8F-C957503483CB}">
      <dsp:nvSpPr>
        <dsp:cNvPr id="0" name=""/>
        <dsp:cNvSpPr/>
      </dsp:nvSpPr>
      <dsp:spPr>
        <a:xfrm>
          <a:off x="0" y="3251067"/>
          <a:ext cx="9365344" cy="10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MX" sz="1700" b="0" i="0" kern="1200" dirty="0" smtClean="0">
              <a:latin typeface="Century Gothic" panose="020B0502020202020204" pitchFamily="34" charset="0"/>
            </a:rPr>
            <a:t>4. La energía térmica ultrasónica liberada por el movimiento vibratorio de la lima ablanda la gutapercha. Cuando se retira la lima se inserta de inmediato el espaciador con el objeto de crear espacio para la colocación de conos auxiliares.</a:t>
          </a:r>
          <a:endParaRPr lang="es-MX" sz="1700" b="0" i="0" kern="1200" dirty="0">
            <a:latin typeface="Century Gothic" panose="020B0502020202020204" pitchFamily="34" charset="0"/>
          </a:endParaRPr>
        </a:p>
      </dsp:txBody>
      <dsp:txXfrm>
        <a:off x="0" y="3251067"/>
        <a:ext cx="9365344" cy="1083468"/>
      </dsp:txXfrm>
    </dsp:sp>
    <dsp:sp modelId="{88D1525A-260F-475E-9387-AF0EAA7FE18F}">
      <dsp:nvSpPr>
        <dsp:cNvPr id="0" name=""/>
        <dsp:cNvSpPr/>
      </dsp:nvSpPr>
      <dsp:spPr>
        <a:xfrm>
          <a:off x="0" y="4334536"/>
          <a:ext cx="93653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18BD04-09DF-4CCC-85B6-B804D32EEB31}">
      <dsp:nvSpPr>
        <dsp:cNvPr id="0" name=""/>
        <dsp:cNvSpPr/>
      </dsp:nvSpPr>
      <dsp:spPr>
        <a:xfrm>
          <a:off x="0" y="4334536"/>
          <a:ext cx="9365344" cy="10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MX" sz="1700" b="0" i="0" kern="1200" dirty="0" smtClean="0">
              <a:latin typeface="Century Gothic" panose="020B0502020202020204" pitchFamily="34" charset="0"/>
            </a:rPr>
            <a:t>5. El proceso se repite hasta que la obturación ha sido completada. El calor producido por este método (63.0°C) no es dañino.</a:t>
          </a:r>
          <a:endParaRPr lang="es-MX" sz="1700" b="0" i="0" kern="1200" dirty="0">
            <a:latin typeface="Century Gothic" panose="020B0502020202020204" pitchFamily="34" charset="0"/>
          </a:endParaRPr>
        </a:p>
      </dsp:txBody>
      <dsp:txXfrm>
        <a:off x="0" y="4334536"/>
        <a:ext cx="9365344" cy="10834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ECDFE-6FA2-4864-A1E6-4827DAC98837}">
      <dsp:nvSpPr>
        <dsp:cNvPr id="0" name=""/>
        <dsp:cNvSpPr/>
      </dsp:nvSpPr>
      <dsp:spPr>
        <a:xfrm>
          <a:off x="992" y="194138"/>
          <a:ext cx="3869531" cy="232171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MX" sz="3100" b="0" i="0" kern="1200" dirty="0" smtClean="0"/>
            <a:t>Sobreextensión de la gutapercha inherentes a la gutapercha termoplástica</a:t>
          </a:r>
          <a:endParaRPr lang="es-MX" sz="3100" kern="1200" dirty="0"/>
        </a:p>
      </dsp:txBody>
      <dsp:txXfrm>
        <a:off x="992" y="194138"/>
        <a:ext cx="3869531" cy="2321718"/>
      </dsp:txXfrm>
    </dsp:sp>
    <dsp:sp modelId="{C5354311-1604-484A-B090-CB143C014478}">
      <dsp:nvSpPr>
        <dsp:cNvPr id="0" name=""/>
        <dsp:cNvSpPr/>
      </dsp:nvSpPr>
      <dsp:spPr>
        <a:xfrm>
          <a:off x="4257476" y="194138"/>
          <a:ext cx="3869531" cy="2321718"/>
        </a:xfrm>
        <a:prstGeom prst="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_tradnl" sz="3100" b="0" i="0" kern="1200" dirty="0" smtClean="0"/>
            <a:t>Dificultad para colocar postes</a:t>
          </a:r>
          <a:endParaRPr lang="es-ES_tradnl" sz="3100" b="0" i="0" kern="1200" dirty="0"/>
        </a:p>
      </dsp:txBody>
      <dsp:txXfrm>
        <a:off x="4257476" y="194138"/>
        <a:ext cx="3869531" cy="2321718"/>
      </dsp:txXfrm>
    </dsp:sp>
    <dsp:sp modelId="{3945AC2B-2371-414E-BFB2-C7F2B1063938}">
      <dsp:nvSpPr>
        <dsp:cNvPr id="0" name=""/>
        <dsp:cNvSpPr/>
      </dsp:nvSpPr>
      <dsp:spPr>
        <a:xfrm>
          <a:off x="992" y="2902810"/>
          <a:ext cx="3869531" cy="2321718"/>
        </a:xfrm>
        <a:prstGeom prst="rect">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_tradnl" sz="3100" b="0" i="0" kern="1200" dirty="0" smtClean="0"/>
            <a:t>Realizar retratamientos </a:t>
          </a:r>
          <a:endParaRPr lang="es-ES_tradnl" sz="3100" b="0" i="0" kern="1200" dirty="0"/>
        </a:p>
      </dsp:txBody>
      <dsp:txXfrm>
        <a:off x="992" y="2902810"/>
        <a:ext cx="3869531" cy="2321718"/>
      </dsp:txXfrm>
    </dsp:sp>
    <dsp:sp modelId="{1F2098CC-18B6-42F9-839C-E22706ED5375}">
      <dsp:nvSpPr>
        <dsp:cNvPr id="0" name=""/>
        <dsp:cNvSpPr/>
      </dsp:nvSpPr>
      <dsp:spPr>
        <a:xfrm>
          <a:off x="4257476" y="2902810"/>
          <a:ext cx="3869531" cy="2321718"/>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_tradnl" sz="3100" b="0" i="0" kern="1200" dirty="0" smtClean="0"/>
            <a:t>Elevado costo</a:t>
          </a:r>
          <a:endParaRPr lang="es-ES_tradnl" sz="3100" b="0" i="0" kern="1200" dirty="0"/>
        </a:p>
      </dsp:txBody>
      <dsp:txXfrm>
        <a:off x="4257476" y="2902810"/>
        <a:ext cx="3869531" cy="2321718"/>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933575" cy="6858000"/>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0258425" y="0"/>
            <a:ext cx="1933575"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5115" y="3155160"/>
            <a:ext cx="6086475" cy="3457575"/>
          </a:xfrm>
          <a:prstGeom prst="rect">
            <a:avLst/>
          </a:prstGeom>
        </p:spPr>
      </p:pic>
      <p:sp>
        <p:nvSpPr>
          <p:cNvPr id="2" name="Title 1"/>
          <p:cNvSpPr>
            <a:spLocks noGrp="1"/>
          </p:cNvSpPr>
          <p:nvPr>
            <p:ph type="ctrTitle" hasCustomPrompt="1"/>
          </p:nvPr>
        </p:nvSpPr>
        <p:spPr>
          <a:xfrm>
            <a:off x="1524000" y="995198"/>
            <a:ext cx="9144000" cy="864000"/>
          </a:xfrm>
        </p:spPr>
        <p:txBody>
          <a:bodyPr anchor="ctr">
            <a:normAutofit/>
          </a:bodyPr>
          <a:lstStyle>
            <a:lvl1pPr algn="ctr">
              <a:defRPr sz="5500" baseline="0">
                <a:solidFill>
                  <a:srgbClr val="409CD6"/>
                </a:solidFill>
                <a:latin typeface="Impact" panose="020B0806030902050204" pitchFamily="34" charset="0"/>
              </a:defRPr>
            </a:lvl1pPr>
          </a:lstStyle>
          <a:p>
            <a:r>
              <a:rPr lang="es-419" dirty="0" smtClean="0"/>
              <a:t>Haga clic para editar título</a:t>
            </a:r>
            <a:endParaRPr lang="pt-BR" dirty="0"/>
          </a:p>
        </p:txBody>
      </p:sp>
      <p:sp>
        <p:nvSpPr>
          <p:cNvPr id="3" name="Subtitle 2"/>
          <p:cNvSpPr>
            <a:spLocks noGrp="1"/>
          </p:cNvSpPr>
          <p:nvPr>
            <p:ph type="subTitle" idx="1" hasCustomPrompt="1"/>
          </p:nvPr>
        </p:nvSpPr>
        <p:spPr>
          <a:xfrm>
            <a:off x="1524000" y="2350294"/>
            <a:ext cx="9144000" cy="804866"/>
          </a:xfrm>
        </p:spPr>
        <p:txBody>
          <a:bodyPr anchor="ctr">
            <a:normAutofit/>
          </a:bodyPr>
          <a:lstStyle>
            <a:lvl1pPr marL="0" indent="0" algn="ctr">
              <a:buNone/>
              <a:defRPr sz="3700" baseline="0">
                <a:solidFill>
                  <a:srgbClr val="686A7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419" dirty="0" smtClean="0"/>
              <a:t>Haga clic para editar subtítulo</a:t>
            </a:r>
            <a:endParaRPr lang="pt-BR" dirty="0"/>
          </a:p>
        </p:txBody>
      </p:sp>
      <p:sp>
        <p:nvSpPr>
          <p:cNvPr id="4" name="Date Placeholder 3"/>
          <p:cNvSpPr>
            <a:spLocks noGrp="1"/>
          </p:cNvSpPr>
          <p:nvPr>
            <p:ph type="dt" sz="half" idx="10"/>
          </p:nvPr>
        </p:nvSpPr>
        <p:spPr/>
        <p:txBody>
          <a:bodyPr/>
          <a:lstStyle/>
          <a:p>
            <a:fld id="{33ECAC47-3FB3-4DFE-AD68-EB86198FEA3B}" type="datetimeFigureOut">
              <a:rPr lang="pt-BR" smtClean="0"/>
              <a:t>13/08/2021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914865D-3404-4E99-AAEB-560672165C59}" type="slidenum">
              <a:rPr lang="pt-BR" smtClean="0"/>
              <a:t>‹Nº›</a:t>
            </a:fld>
            <a:endParaRPr lang="pt-B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98784" y="2066646"/>
            <a:ext cx="5991225" cy="76200"/>
          </a:xfrm>
          <a:prstGeom prst="rect">
            <a:avLst/>
          </a:prstGeom>
        </p:spPr>
      </p:pic>
    </p:spTree>
    <p:extLst>
      <p:ext uri="{BB962C8B-B14F-4D97-AF65-F5344CB8AC3E}">
        <p14:creationId xmlns:p14="http://schemas.microsoft.com/office/powerpoint/2010/main" val="3256621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bg>
      <p:bgPr>
        <a:solidFill>
          <a:srgbClr val="409CD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99400" cy="1325563"/>
          </a:xfrm>
        </p:spPr>
        <p:txBody>
          <a:bodyPr>
            <a:normAutofit/>
          </a:bodyPr>
          <a:lstStyle>
            <a:lvl1pPr>
              <a:defRPr sz="4000">
                <a:solidFill>
                  <a:srgbClr val="EDEDE3"/>
                </a:solidFill>
                <a:latin typeface="Impact" panose="020B0806030902050204" pitchFamily="34" charset="0"/>
              </a:defRPr>
            </a:lvl1pPr>
          </a:lstStyle>
          <a:p>
            <a:r>
              <a:rPr lang="es-ES" smtClean="0"/>
              <a:t>Haga clic para modificar el estilo de título del patrón</a:t>
            </a:r>
            <a:endParaRPr lang="pt-B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7775" y="0"/>
            <a:ext cx="3324225" cy="6858000"/>
          </a:xfrm>
          <a:prstGeom prst="rect">
            <a:avLst/>
          </a:prstGeom>
        </p:spPr>
      </p:pic>
      <p:sp>
        <p:nvSpPr>
          <p:cNvPr id="11" name="Text Placeholder 10"/>
          <p:cNvSpPr>
            <a:spLocks noGrp="1"/>
          </p:cNvSpPr>
          <p:nvPr>
            <p:ph type="body" sz="quarter" idx="13"/>
          </p:nvPr>
        </p:nvSpPr>
        <p:spPr>
          <a:xfrm rot="17100000">
            <a:off x="7633380" y="2843135"/>
            <a:ext cx="6278631" cy="769770"/>
          </a:xfrm>
        </p:spPr>
        <p:txBody>
          <a:bodyPr anchor="ctr" anchorCtr="0">
            <a:normAutofit/>
          </a:bodyPr>
          <a:lstStyle>
            <a:lvl1pPr marL="0" indent="0">
              <a:buNone/>
              <a:defRPr sz="3600">
                <a:solidFill>
                  <a:srgbClr val="409CD6"/>
                </a:solidFill>
                <a:latin typeface="Century Gothic" panose="020B0502020202020204" pitchFamily="34" charset="0"/>
              </a:defRPr>
            </a:lvl1pPr>
          </a:lstStyle>
          <a:p>
            <a:pPr lvl="0"/>
            <a:r>
              <a:rPr lang="es-ES" smtClean="0"/>
              <a:t>Haga clic para modificar el estilo de texto del patrón</a:t>
            </a:r>
          </a:p>
        </p:txBody>
      </p:sp>
      <p:sp>
        <p:nvSpPr>
          <p:cNvPr id="8" name="Text Placeholder 7"/>
          <p:cNvSpPr>
            <a:spLocks noGrp="1"/>
          </p:cNvSpPr>
          <p:nvPr>
            <p:ph type="body" sz="quarter" idx="14"/>
          </p:nvPr>
        </p:nvSpPr>
        <p:spPr>
          <a:xfrm rot="5400000">
            <a:off x="2545421" y="164176"/>
            <a:ext cx="4484955" cy="7899400"/>
          </a:xfrm>
        </p:spPr>
        <p:txBody>
          <a:bodyPr/>
          <a:lstStyle>
            <a:lvl1pPr marL="0" indent="0">
              <a:buNone/>
              <a:defRPr>
                <a:solidFill>
                  <a:schemeClr val="bg1"/>
                </a:solidFill>
              </a:defRPr>
            </a:lvl1pPr>
          </a:lstStyle>
          <a:p>
            <a:pPr lvl="0"/>
            <a:r>
              <a:rPr lang="es-ES" smtClean="0"/>
              <a:t>Haga clic para modificar el estilo de texto del patrón</a:t>
            </a:r>
          </a:p>
        </p:txBody>
      </p:sp>
      <p:sp>
        <p:nvSpPr>
          <p:cNvPr id="6" name="Date Placeholder 5"/>
          <p:cNvSpPr>
            <a:spLocks noGrp="1"/>
          </p:cNvSpPr>
          <p:nvPr>
            <p:ph type="dt" sz="half" idx="15"/>
          </p:nvPr>
        </p:nvSpPr>
        <p:spPr/>
        <p:txBody>
          <a:bodyPr/>
          <a:lstStyle/>
          <a:p>
            <a:fld id="{33ECAC47-3FB3-4DFE-AD68-EB86198FEA3B}" type="datetimeFigureOut">
              <a:rPr lang="pt-BR" smtClean="0"/>
              <a:t>13/08/2021</a:t>
            </a:fld>
            <a:endParaRPr lang="pt-BR"/>
          </a:p>
        </p:txBody>
      </p:sp>
      <p:sp>
        <p:nvSpPr>
          <p:cNvPr id="9" name="Footer Placeholder 8"/>
          <p:cNvSpPr>
            <a:spLocks noGrp="1"/>
          </p:cNvSpPr>
          <p:nvPr>
            <p:ph type="ftr" sz="quarter" idx="16"/>
          </p:nvPr>
        </p:nvSpPr>
        <p:spPr/>
        <p:txBody>
          <a:bodyPr/>
          <a:lstStyle/>
          <a:p>
            <a:endParaRPr lang="pt-BR"/>
          </a:p>
        </p:txBody>
      </p:sp>
      <p:sp>
        <p:nvSpPr>
          <p:cNvPr id="10" name="Slide Number Placeholder 9"/>
          <p:cNvSpPr>
            <a:spLocks noGrp="1"/>
          </p:cNvSpPr>
          <p:nvPr>
            <p:ph type="sldNum" sz="quarter" idx="17"/>
          </p:nvPr>
        </p:nvSpPr>
        <p:spPr/>
        <p:txBody>
          <a:bodyPr/>
          <a:lstStyle/>
          <a:p>
            <a:fld id="{C914865D-3404-4E99-AAEB-560672165C59}" type="slidenum">
              <a:rPr lang="pt-BR" smtClean="0"/>
              <a:t>‹Nº›</a:t>
            </a:fld>
            <a:endParaRPr lang="pt-BR"/>
          </a:p>
        </p:txBody>
      </p:sp>
    </p:spTree>
    <p:extLst>
      <p:ext uri="{BB962C8B-B14F-4D97-AF65-F5344CB8AC3E}">
        <p14:creationId xmlns:p14="http://schemas.microsoft.com/office/powerpoint/2010/main" val="18576157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texto verticales">
    <p:bg>
      <p:bgPr>
        <a:solidFill>
          <a:srgbClr val="EDEDE3"/>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52825" cy="6858000"/>
          </a:xfrm>
          <a:prstGeom prst="rect">
            <a:avLst/>
          </a:prstGeom>
        </p:spPr>
      </p:pic>
      <p:sp>
        <p:nvSpPr>
          <p:cNvPr id="2" name="Title 1"/>
          <p:cNvSpPr>
            <a:spLocks noGrp="1"/>
          </p:cNvSpPr>
          <p:nvPr>
            <p:ph type="title"/>
          </p:nvPr>
        </p:nvSpPr>
        <p:spPr>
          <a:xfrm rot="17040000">
            <a:off x="-1284947" y="2651139"/>
            <a:ext cx="6235200" cy="1066523"/>
          </a:xfrm>
        </p:spPr>
        <p:txBody>
          <a:bodyPr>
            <a:normAutofit/>
          </a:bodyPr>
          <a:lstStyle>
            <a:lvl1pPr algn="ctr">
              <a:defRPr sz="4800">
                <a:solidFill>
                  <a:srgbClr val="EDEDE3"/>
                </a:solidFill>
                <a:latin typeface="Impact" panose="020B0806030902050204" pitchFamily="34" charset="0"/>
              </a:defRPr>
            </a:lvl1pPr>
          </a:lstStyle>
          <a:p>
            <a:r>
              <a:rPr lang="es-ES" smtClean="0"/>
              <a:t>Haga clic para modificar el estilo de título del patrón</a:t>
            </a:r>
            <a:endParaRPr lang="pt-BR"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5950" y="0"/>
            <a:ext cx="2686050" cy="6858000"/>
          </a:xfrm>
          <a:prstGeom prst="rect">
            <a:avLst/>
          </a:prstGeom>
        </p:spPr>
      </p:pic>
      <p:sp>
        <p:nvSpPr>
          <p:cNvPr id="11" name="Text Placeholder 10"/>
          <p:cNvSpPr>
            <a:spLocks noGrp="1"/>
          </p:cNvSpPr>
          <p:nvPr>
            <p:ph type="body" sz="quarter" idx="13"/>
          </p:nvPr>
        </p:nvSpPr>
        <p:spPr>
          <a:xfrm rot="17040000">
            <a:off x="-2074" y="2823264"/>
            <a:ext cx="6048000" cy="1044000"/>
          </a:xfrm>
        </p:spPr>
        <p:txBody>
          <a:bodyPr anchor="ctr" anchorCtr="0">
            <a:normAutofit/>
          </a:bodyPr>
          <a:lstStyle>
            <a:lvl1pPr marL="0" indent="0" algn="ctr">
              <a:buNone/>
              <a:defRPr sz="3600">
                <a:solidFill>
                  <a:srgbClr val="409CD6"/>
                </a:solidFill>
                <a:latin typeface="Century Gothic" panose="020B0502020202020204" pitchFamily="34" charset="0"/>
              </a:defRPr>
            </a:lvl1pPr>
          </a:lstStyle>
          <a:p>
            <a:pPr lvl="0"/>
            <a:r>
              <a:rPr lang="es-ES" smtClean="0"/>
              <a:t>Haga clic para modificar el estilo de texto del patrón</a:t>
            </a:r>
          </a:p>
        </p:txBody>
      </p:sp>
      <p:sp>
        <p:nvSpPr>
          <p:cNvPr id="4" name="Vertical Text Placeholder 3"/>
          <p:cNvSpPr>
            <a:spLocks noGrp="1"/>
          </p:cNvSpPr>
          <p:nvPr>
            <p:ph type="body" orient="vert" sz="quarter" idx="14"/>
          </p:nvPr>
        </p:nvSpPr>
        <p:spPr>
          <a:xfrm>
            <a:off x="5019675" y="1285875"/>
            <a:ext cx="5019675" cy="4314825"/>
          </a:xfrm>
        </p:spPr>
        <p:txBody>
          <a:bodyPr vert="eaVert"/>
          <a:lstStyle>
            <a:lvl1pPr marL="0" indent="0">
              <a:buFontTx/>
              <a:buNone/>
              <a:defRPr>
                <a:solidFill>
                  <a:srgbClr val="409CD6"/>
                </a:solidFill>
              </a:defRPr>
            </a:lvl1pPr>
            <a:lvl2pPr marL="457200" indent="0">
              <a:buFontTx/>
              <a:buNone/>
              <a:defRPr>
                <a:solidFill>
                  <a:srgbClr val="409CD6"/>
                </a:solidFill>
              </a:defRPr>
            </a:lvl2pPr>
            <a:lvl3pPr marL="914400" indent="0">
              <a:buFontTx/>
              <a:buNone/>
              <a:defRPr>
                <a:solidFill>
                  <a:srgbClr val="409CD6"/>
                </a:solidFill>
              </a:defRPr>
            </a:lvl3pPr>
            <a:lvl4pPr marL="1371600" indent="0">
              <a:buFontTx/>
              <a:buNone/>
              <a:defRPr>
                <a:solidFill>
                  <a:srgbClr val="409CD6"/>
                </a:solidFill>
              </a:defRPr>
            </a:lvl4pPr>
            <a:lvl5pPr marL="1828800" indent="0">
              <a:buFontTx/>
              <a:buNone/>
              <a:defRPr>
                <a:solidFill>
                  <a:srgbClr val="409CD6"/>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1225778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701800"/>
            <a:ext cx="8532000" cy="5711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0625" y="0"/>
            <a:ext cx="3381375" cy="6858000"/>
          </a:xfrm>
          <a:prstGeom prst="rect">
            <a:avLst/>
          </a:prstGeom>
        </p:spPr>
      </p:pic>
      <p:sp>
        <p:nvSpPr>
          <p:cNvPr id="2" name="Title 1"/>
          <p:cNvSpPr>
            <a:spLocks noGrp="1"/>
          </p:cNvSpPr>
          <p:nvPr>
            <p:ph type="title"/>
          </p:nvPr>
        </p:nvSpPr>
        <p:spPr>
          <a:xfrm>
            <a:off x="838200" y="250031"/>
            <a:ext cx="8445500" cy="1325563"/>
          </a:xfrm>
        </p:spPr>
        <p:txBody>
          <a:bodyPr>
            <a:normAutofit/>
          </a:bodyPr>
          <a:lstStyle>
            <a:lvl1pPr>
              <a:defRPr sz="5500">
                <a:solidFill>
                  <a:srgbClr val="409CD6"/>
                </a:solidFill>
                <a:latin typeface="Impact" panose="020B0806030902050204" pitchFamily="34" charset="0"/>
              </a:defRPr>
            </a:lvl1pPr>
          </a:lstStyle>
          <a:p>
            <a:r>
              <a:rPr lang="es-ES" smtClean="0"/>
              <a:t>Haga clic para modificar el estilo de título del patrón</a:t>
            </a:r>
            <a:endParaRPr lang="pt-BR" dirty="0"/>
          </a:p>
        </p:txBody>
      </p:sp>
      <p:sp>
        <p:nvSpPr>
          <p:cNvPr id="3" name="Content Placeholder 2"/>
          <p:cNvSpPr>
            <a:spLocks noGrp="1"/>
          </p:cNvSpPr>
          <p:nvPr>
            <p:ph idx="1"/>
          </p:nvPr>
        </p:nvSpPr>
        <p:spPr>
          <a:xfrm>
            <a:off x="838200" y="1825625"/>
            <a:ext cx="8445500" cy="4351338"/>
          </a:xfrm>
        </p:spPr>
        <p:txBody>
          <a:bodyPr>
            <a:normAutofit/>
          </a:bodyPr>
          <a:lstStyle>
            <a:lvl1pPr marL="0" indent="0">
              <a:buNone/>
              <a:defRPr sz="3700">
                <a:solidFill>
                  <a:srgbClr val="686A71"/>
                </a:solidFill>
                <a:latin typeface="Century Gothic" panose="020B0502020202020204" pitchFamily="34" charset="0"/>
              </a:defRPr>
            </a:lvl1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3ECAC47-3FB3-4DFE-AD68-EB86198FEA3B}" type="datetimeFigureOut">
              <a:rPr lang="pt-BR" smtClean="0"/>
              <a:t>13/08/2021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914865D-3404-4E99-AAEB-560672165C59}" type="slidenum">
              <a:rPr lang="pt-BR" smtClean="0"/>
              <a:t>‹Nº›</a:t>
            </a:fld>
            <a:endParaRPr lang="pt-BR"/>
          </a:p>
        </p:txBody>
      </p:sp>
    </p:spTree>
    <p:extLst>
      <p:ext uri="{BB962C8B-B14F-4D97-AF65-F5344CB8AC3E}">
        <p14:creationId xmlns:p14="http://schemas.microsoft.com/office/powerpoint/2010/main" val="783224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solidFill>
          <a:srgbClr val="409CD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0625" y="0"/>
            <a:ext cx="3381375" cy="6858000"/>
          </a:xfrm>
          <a:prstGeom prst="rect">
            <a:avLst/>
          </a:prstGeom>
        </p:spPr>
      </p:pic>
      <p:sp>
        <p:nvSpPr>
          <p:cNvPr id="2" name="Title 1"/>
          <p:cNvSpPr>
            <a:spLocks noGrp="1"/>
          </p:cNvSpPr>
          <p:nvPr>
            <p:ph type="title"/>
          </p:nvPr>
        </p:nvSpPr>
        <p:spPr>
          <a:xfrm>
            <a:off x="838200" y="365125"/>
            <a:ext cx="8343900" cy="1325563"/>
          </a:xfrm>
        </p:spPr>
        <p:txBody>
          <a:bodyPr>
            <a:normAutofit/>
          </a:bodyPr>
          <a:lstStyle>
            <a:lvl1pPr>
              <a:defRPr sz="5500">
                <a:solidFill>
                  <a:srgbClr val="0E4051"/>
                </a:solidFill>
                <a:latin typeface="Impact" panose="020B0806030902050204" pitchFamily="34" charset="0"/>
              </a:defRPr>
            </a:lvl1pPr>
          </a:lstStyle>
          <a:p>
            <a:r>
              <a:rPr lang="es-ES" smtClean="0"/>
              <a:t>Haga clic para modificar el estilo de título del patrón</a:t>
            </a:r>
            <a:endParaRPr lang="pt-BR" dirty="0"/>
          </a:p>
        </p:txBody>
      </p:sp>
      <p:sp>
        <p:nvSpPr>
          <p:cNvPr id="3" name="Date Placeholder 2"/>
          <p:cNvSpPr>
            <a:spLocks noGrp="1"/>
          </p:cNvSpPr>
          <p:nvPr>
            <p:ph type="dt" sz="half" idx="10"/>
          </p:nvPr>
        </p:nvSpPr>
        <p:spPr/>
        <p:txBody>
          <a:bodyPr/>
          <a:lstStyle/>
          <a:p>
            <a:fld id="{33ECAC47-3FB3-4DFE-AD68-EB86198FEA3B}" type="datetimeFigureOut">
              <a:rPr lang="pt-BR" smtClean="0"/>
              <a:t>13/08/2021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914865D-3404-4E99-AAEB-560672165C59}" type="slidenum">
              <a:rPr lang="pt-BR" smtClean="0"/>
              <a:t>‹Nº›</a:t>
            </a:fld>
            <a:endParaRPr lang="pt-BR"/>
          </a:p>
        </p:txBody>
      </p:sp>
      <p:sp>
        <p:nvSpPr>
          <p:cNvPr id="8" name="Content Placeholder 7"/>
          <p:cNvSpPr>
            <a:spLocks noGrp="1"/>
          </p:cNvSpPr>
          <p:nvPr>
            <p:ph sz="quarter" idx="13"/>
          </p:nvPr>
        </p:nvSpPr>
        <p:spPr>
          <a:xfrm>
            <a:off x="838200" y="2098675"/>
            <a:ext cx="8343900" cy="3927475"/>
          </a:xfrm>
        </p:spPr>
        <p:txBody>
          <a:bodyPr>
            <a:normAutofit/>
          </a:bodyPr>
          <a:lstStyle>
            <a:lvl1pPr marL="0" indent="0">
              <a:buNone/>
              <a:defRPr sz="3700">
                <a:solidFill>
                  <a:schemeClr val="bg1"/>
                </a:solidFill>
                <a:latin typeface="Century Gothic" panose="020B0502020202020204" pitchFamily="34" charset="0"/>
              </a:defRPr>
            </a:lvl1pPr>
          </a:lstStyle>
          <a:p>
            <a:pPr lvl="0"/>
            <a:r>
              <a:rPr lang="es-ES" smtClean="0"/>
              <a:t>Haga clic para modificar el estilo de texto del patrón</a:t>
            </a:r>
          </a:p>
        </p:txBody>
      </p:sp>
      <p:cxnSp>
        <p:nvCxnSpPr>
          <p:cNvPr id="10" name="Straight Connector 9"/>
          <p:cNvCxnSpPr/>
          <p:nvPr userDrawn="1"/>
        </p:nvCxnSpPr>
        <p:spPr>
          <a:xfrm flipV="1">
            <a:off x="838200" y="1847706"/>
            <a:ext cx="8344800" cy="6494"/>
          </a:xfrm>
          <a:prstGeom prst="line">
            <a:avLst/>
          </a:prstGeom>
          <a:ln w="41275">
            <a:solidFill>
              <a:schemeClr val="bg1"/>
            </a:solidFill>
            <a:headE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720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de contenido">
    <p:spTree>
      <p:nvGrpSpPr>
        <p:cNvPr id="1" name=""/>
        <p:cNvGrpSpPr/>
        <p:nvPr/>
      </p:nvGrpSpPr>
      <p:grpSpPr>
        <a:xfrm>
          <a:off x="0" y="0"/>
          <a:ext cx="0" cy="0"/>
          <a:chOff x="0" y="0"/>
          <a:chExt cx="0" cy="0"/>
        </a:xfrm>
      </p:grpSpPr>
      <p:sp>
        <p:nvSpPr>
          <p:cNvPr id="12" name="Rectangle 11"/>
          <p:cNvSpPr/>
          <p:nvPr userDrawn="1"/>
        </p:nvSpPr>
        <p:spPr>
          <a:xfrm>
            <a:off x="-2" y="1876037"/>
            <a:ext cx="6098400" cy="4978800"/>
          </a:xfrm>
          <a:prstGeom prst="rect">
            <a:avLst/>
          </a:prstGeom>
          <a:solidFill>
            <a:srgbClr val="4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ctangle 2"/>
          <p:cNvSpPr/>
          <p:nvPr userDrawn="1"/>
        </p:nvSpPr>
        <p:spPr>
          <a:xfrm>
            <a:off x="6096003" y="1884506"/>
            <a:ext cx="6098400" cy="4978800"/>
          </a:xfrm>
          <a:prstGeom prst="rect">
            <a:avLst/>
          </a:prstGeom>
          <a:solidFill>
            <a:srgbClr val="EDE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ontent Placeholder 12"/>
          <p:cNvSpPr>
            <a:spLocks noGrp="1"/>
          </p:cNvSpPr>
          <p:nvPr>
            <p:ph sz="quarter" idx="10"/>
          </p:nvPr>
        </p:nvSpPr>
        <p:spPr>
          <a:xfrm>
            <a:off x="347137" y="1955103"/>
            <a:ext cx="5400000" cy="4371426"/>
          </a:xfrm>
          <a:noFill/>
        </p:spPr>
        <p:txBody>
          <a:bodyPr>
            <a:normAutofit/>
          </a:bodyPr>
          <a:lstStyle>
            <a:lvl1pPr marL="0" indent="0" algn="ctr">
              <a:buNone/>
              <a:defRPr sz="3700">
                <a:solidFill>
                  <a:srgbClr val="EDEDE3"/>
                </a:solidFill>
                <a:latin typeface="Century Gothic" panose="020B0502020202020204" pitchFamily="34" charset="0"/>
              </a:defRPr>
            </a:lvl1pPr>
          </a:lstStyle>
          <a:p>
            <a:pPr lvl="0"/>
            <a:r>
              <a:rPr lang="es-ES" smtClean="0"/>
              <a:t>Haga clic para modificar el estilo de texto del patrón</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59404"/>
            <a:ext cx="12192000" cy="825103"/>
          </a:xfrm>
          <a:prstGeom prst="rect">
            <a:avLst/>
          </a:prstGeom>
        </p:spPr>
      </p:pic>
      <p:sp>
        <p:nvSpPr>
          <p:cNvPr id="2" name="Title 1"/>
          <p:cNvSpPr>
            <a:spLocks noGrp="1"/>
          </p:cNvSpPr>
          <p:nvPr>
            <p:ph type="title"/>
          </p:nvPr>
        </p:nvSpPr>
        <p:spPr>
          <a:xfrm>
            <a:off x="2273299" y="2"/>
            <a:ext cx="7632000" cy="1786948"/>
          </a:xfrm>
          <a:effectLst>
            <a:innerShdw blurRad="63500" dist="50800" dir="2700000">
              <a:prstClr val="black">
                <a:alpha val="50000"/>
              </a:prstClr>
            </a:innerShdw>
          </a:effectLst>
        </p:spPr>
        <p:txBody>
          <a:bodyPr>
            <a:normAutofit/>
          </a:bodyPr>
          <a:lstStyle>
            <a:lvl1pPr algn="ctr">
              <a:defRPr sz="5500">
                <a:solidFill>
                  <a:srgbClr val="409CD6"/>
                </a:solidFill>
                <a:latin typeface="Impact" panose="020B0806030902050204" pitchFamily="34" charset="0"/>
              </a:defRPr>
            </a:lvl1pPr>
          </a:lstStyle>
          <a:p>
            <a:r>
              <a:rPr lang="es-ES" smtClean="0"/>
              <a:t>Haga clic para modificar el estilo de título del patrón</a:t>
            </a:r>
            <a:endParaRPr lang="pt-BR" dirty="0"/>
          </a:p>
        </p:txBody>
      </p:sp>
      <p:sp>
        <p:nvSpPr>
          <p:cNvPr id="4" name="Content Placeholder 3"/>
          <p:cNvSpPr>
            <a:spLocks noGrp="1"/>
          </p:cNvSpPr>
          <p:nvPr>
            <p:ph sz="half" idx="2"/>
          </p:nvPr>
        </p:nvSpPr>
        <p:spPr>
          <a:xfrm>
            <a:off x="6463156" y="1952241"/>
            <a:ext cx="5400000" cy="4370400"/>
          </a:xfrm>
          <a:noFill/>
          <a:ln>
            <a:noFill/>
          </a:ln>
        </p:spPr>
        <p:txBody>
          <a:bodyPr>
            <a:normAutofit/>
          </a:bodyPr>
          <a:lstStyle>
            <a:lvl1pPr marL="0" indent="0" algn="ctr">
              <a:buNone/>
              <a:defRPr sz="3700">
                <a:solidFill>
                  <a:srgbClr val="409CD6"/>
                </a:solidFill>
                <a:latin typeface="Century Gothic" panose="020B0502020202020204" pitchFamily="34" charset="0"/>
              </a:defRPr>
            </a:lvl1pPr>
          </a:lstStyle>
          <a:p>
            <a:pPr lvl="0"/>
            <a:r>
              <a:rPr lang="es-ES" smtClean="0"/>
              <a:t>Haga clic para modificar el estilo de texto del patrón</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40851" y="1915675"/>
            <a:ext cx="493370" cy="493916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00" y="441161"/>
            <a:ext cx="2095500" cy="986631"/>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58151" y="288632"/>
            <a:ext cx="2139372" cy="1007288"/>
          </a:xfrm>
          <a:prstGeom prst="rect">
            <a:avLst/>
          </a:prstGeom>
        </p:spPr>
      </p:pic>
      <p:sp>
        <p:nvSpPr>
          <p:cNvPr id="5" name="Date Placeholder 4"/>
          <p:cNvSpPr>
            <a:spLocks noGrp="1"/>
          </p:cNvSpPr>
          <p:nvPr>
            <p:ph type="dt" sz="half" idx="11"/>
          </p:nvPr>
        </p:nvSpPr>
        <p:spPr/>
        <p:txBody>
          <a:bodyPr/>
          <a:lstStyle/>
          <a:p>
            <a:fld id="{33ECAC47-3FB3-4DFE-AD68-EB86198FEA3B}" type="datetimeFigureOut">
              <a:rPr lang="pt-BR" smtClean="0"/>
              <a:t>13/08/2021</a:t>
            </a:fld>
            <a:endParaRPr lang="pt-BR"/>
          </a:p>
        </p:txBody>
      </p:sp>
      <p:sp>
        <p:nvSpPr>
          <p:cNvPr id="6" name="Footer Placeholder 5"/>
          <p:cNvSpPr>
            <a:spLocks noGrp="1"/>
          </p:cNvSpPr>
          <p:nvPr>
            <p:ph type="ftr" sz="quarter" idx="12"/>
          </p:nvPr>
        </p:nvSpPr>
        <p:spPr/>
        <p:txBody>
          <a:bodyPr/>
          <a:lstStyle/>
          <a:p>
            <a:endParaRPr lang="pt-BR"/>
          </a:p>
        </p:txBody>
      </p:sp>
      <p:sp>
        <p:nvSpPr>
          <p:cNvPr id="7" name="Slide Number Placeholder 6"/>
          <p:cNvSpPr>
            <a:spLocks noGrp="1"/>
          </p:cNvSpPr>
          <p:nvPr>
            <p:ph type="sldNum" sz="quarter" idx="13"/>
          </p:nvPr>
        </p:nvSpPr>
        <p:spPr/>
        <p:txBody>
          <a:bodyPr/>
          <a:lstStyle/>
          <a:p>
            <a:fld id="{C914865D-3404-4E99-AAEB-560672165C59}" type="slidenum">
              <a:rPr lang="pt-BR" smtClean="0"/>
              <a:t>‹Nº›</a:t>
            </a:fld>
            <a:endParaRPr lang="pt-BR"/>
          </a:p>
        </p:txBody>
      </p:sp>
    </p:spTree>
    <p:extLst>
      <p:ext uri="{BB962C8B-B14F-4D97-AF65-F5344CB8AC3E}">
        <p14:creationId xmlns:p14="http://schemas.microsoft.com/office/powerpoint/2010/main" val="2153077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mod="1">
    <p:ext uri="{DCECCB84-F9BA-43D5-87BE-67443E8EF086}">
      <p15:sldGuideLst xmlns:p15="http://schemas.microsoft.com/office/powerpoint/2012/main">
        <p15:guide id="1" orient="horz" pos="2160" userDrawn="1">
          <p15:clr>
            <a:srgbClr val="FBAE40"/>
          </p15:clr>
        </p15:guide>
        <p15:guide id="2" pos="76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7" name="Rectangle 16"/>
          <p:cNvSpPr/>
          <p:nvPr userDrawn="1"/>
        </p:nvSpPr>
        <p:spPr>
          <a:xfrm>
            <a:off x="6096003" y="2646506"/>
            <a:ext cx="6098400" cy="4212000"/>
          </a:xfrm>
          <a:prstGeom prst="rect">
            <a:avLst/>
          </a:prstGeom>
          <a:solidFill>
            <a:srgbClr val="EDE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ctangle 15"/>
          <p:cNvSpPr/>
          <p:nvPr userDrawn="1"/>
        </p:nvSpPr>
        <p:spPr>
          <a:xfrm>
            <a:off x="1306" y="2646975"/>
            <a:ext cx="6098400" cy="4212000"/>
          </a:xfrm>
          <a:prstGeom prst="rect">
            <a:avLst/>
          </a:prstGeom>
          <a:solidFill>
            <a:srgbClr val="4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ctangle 7"/>
          <p:cNvSpPr/>
          <p:nvPr userDrawn="1"/>
        </p:nvSpPr>
        <p:spPr>
          <a:xfrm>
            <a:off x="-1" y="1800971"/>
            <a:ext cx="6102000" cy="846980"/>
          </a:xfrm>
          <a:prstGeom prst="rect">
            <a:avLst/>
          </a:prstGeom>
          <a:solidFill>
            <a:srgbClr val="15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ctangle 14"/>
          <p:cNvSpPr/>
          <p:nvPr userDrawn="1"/>
        </p:nvSpPr>
        <p:spPr>
          <a:xfrm>
            <a:off x="6089120" y="1800970"/>
            <a:ext cx="6098400" cy="84698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85392"/>
            <a:ext cx="12192000" cy="825103"/>
          </a:xfrm>
          <a:prstGeom prst="rect">
            <a:avLst/>
          </a:prstGeom>
        </p:spPr>
      </p:pic>
      <p:sp>
        <p:nvSpPr>
          <p:cNvPr id="2" name="Title 1"/>
          <p:cNvSpPr>
            <a:spLocks noGrp="1"/>
          </p:cNvSpPr>
          <p:nvPr>
            <p:ph type="title"/>
          </p:nvPr>
        </p:nvSpPr>
        <p:spPr>
          <a:xfrm>
            <a:off x="2272242" y="1"/>
            <a:ext cx="7632000" cy="1409699"/>
          </a:xfrm>
        </p:spPr>
        <p:txBody>
          <a:bodyPr>
            <a:normAutofit/>
          </a:bodyPr>
          <a:lstStyle>
            <a:lvl1pPr algn="ctr">
              <a:defRPr sz="5500">
                <a:solidFill>
                  <a:srgbClr val="409CE0"/>
                </a:solidFill>
                <a:latin typeface="Impact" panose="020B0806030902050204" pitchFamily="34" charset="0"/>
              </a:defRPr>
            </a:lvl1pPr>
          </a:lstStyle>
          <a:p>
            <a:r>
              <a:rPr lang="es-ES" smtClean="0"/>
              <a:t>Haga clic para modificar el estilo de título del patrón</a:t>
            </a:r>
            <a:endParaRPr lang="pt-BR" dirty="0"/>
          </a:p>
        </p:txBody>
      </p:sp>
      <p:sp>
        <p:nvSpPr>
          <p:cNvPr id="3" name="Text Placeholder 2"/>
          <p:cNvSpPr>
            <a:spLocks noGrp="1"/>
          </p:cNvSpPr>
          <p:nvPr>
            <p:ph type="body" idx="1"/>
          </p:nvPr>
        </p:nvSpPr>
        <p:spPr>
          <a:xfrm>
            <a:off x="328878" y="1801490"/>
            <a:ext cx="5400000" cy="835491"/>
          </a:xfrm>
          <a:noFill/>
          <a:ln>
            <a:noFill/>
          </a:ln>
        </p:spPr>
        <p:txBody>
          <a:bodyPr anchor="ctr" anchorCtr="0">
            <a:noAutofit/>
          </a:bodyPr>
          <a:lstStyle>
            <a:lvl1pPr marL="0" indent="0" algn="ctr">
              <a:buNone/>
              <a:defRPr sz="2800" b="1">
                <a:solidFill>
                  <a:srgbClr val="EDEDE3"/>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28336" y="2657994"/>
            <a:ext cx="5400000" cy="3751091"/>
          </a:xfrm>
          <a:noFill/>
        </p:spPr>
        <p:txBody>
          <a:bodyPr>
            <a:normAutofit/>
          </a:bodyPr>
          <a:lstStyle>
            <a:lvl1pPr marL="0" indent="0" algn="ctr">
              <a:buNone/>
              <a:defRPr sz="3000">
                <a:solidFill>
                  <a:srgbClr val="EDEDE3"/>
                </a:solidFill>
                <a:latin typeface="Century Gothic" panose="020B0502020202020204" pitchFamily="34" charset="0"/>
              </a:defRPr>
            </a:lvl1pPr>
          </a:lstStyle>
          <a:p>
            <a:pPr lvl="0"/>
            <a:r>
              <a:rPr lang="es-ES" smtClean="0"/>
              <a:t>Haga clic para modificar el estilo de texto del patrón</a:t>
            </a:r>
          </a:p>
        </p:txBody>
      </p:sp>
      <p:sp>
        <p:nvSpPr>
          <p:cNvPr id="5" name="Text Placeholder 4"/>
          <p:cNvSpPr>
            <a:spLocks noGrp="1"/>
          </p:cNvSpPr>
          <p:nvPr>
            <p:ph type="body" sz="quarter" idx="3"/>
          </p:nvPr>
        </p:nvSpPr>
        <p:spPr>
          <a:xfrm>
            <a:off x="6461656" y="1807296"/>
            <a:ext cx="5400000" cy="817970"/>
          </a:xfrm>
          <a:noFill/>
          <a:ln>
            <a:noFill/>
          </a:ln>
        </p:spPr>
        <p:txBody>
          <a:bodyPr anchor="ctr" anchorCtr="0">
            <a:noAutofit/>
          </a:bodyPr>
          <a:lstStyle>
            <a:lvl1pPr marL="0" indent="0" algn="ctr">
              <a:buNone/>
              <a:defRPr sz="2800" b="1">
                <a:solidFill>
                  <a:srgbClr val="EDEDE3"/>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7878" y="1795833"/>
            <a:ext cx="476250" cy="5062167"/>
          </a:xfrm>
          <a:prstGeom prst="rect">
            <a:avLst/>
          </a:prstGeom>
        </p:spPr>
      </p:pic>
      <p:sp>
        <p:nvSpPr>
          <p:cNvPr id="9" name="Date Placeholder 8"/>
          <p:cNvSpPr>
            <a:spLocks noGrp="1"/>
          </p:cNvSpPr>
          <p:nvPr>
            <p:ph type="dt" sz="half" idx="10"/>
          </p:nvPr>
        </p:nvSpPr>
        <p:spPr/>
        <p:txBody>
          <a:bodyPr/>
          <a:lstStyle/>
          <a:p>
            <a:fld id="{33ECAC47-3FB3-4DFE-AD68-EB86198FEA3B}" type="datetimeFigureOut">
              <a:rPr lang="pt-BR" smtClean="0"/>
              <a:t>13/08/2021</a:t>
            </a:fld>
            <a:endParaRPr lang="pt-BR"/>
          </a:p>
        </p:txBody>
      </p:sp>
      <p:sp>
        <p:nvSpPr>
          <p:cNvPr id="18" name="Footer Placeholder 17"/>
          <p:cNvSpPr>
            <a:spLocks noGrp="1"/>
          </p:cNvSpPr>
          <p:nvPr>
            <p:ph type="ftr" sz="quarter" idx="11"/>
          </p:nvPr>
        </p:nvSpPr>
        <p:spPr/>
        <p:txBody>
          <a:bodyPr/>
          <a:lstStyle/>
          <a:p>
            <a:endParaRPr lang="pt-BR"/>
          </a:p>
        </p:txBody>
      </p:sp>
      <p:sp>
        <p:nvSpPr>
          <p:cNvPr id="19" name="Slide Number Placeholder 18"/>
          <p:cNvSpPr>
            <a:spLocks noGrp="1"/>
          </p:cNvSpPr>
          <p:nvPr>
            <p:ph type="sldNum" sz="quarter" idx="12"/>
          </p:nvPr>
        </p:nvSpPr>
        <p:spPr/>
        <p:txBody>
          <a:bodyPr/>
          <a:lstStyle/>
          <a:p>
            <a:fld id="{C914865D-3404-4E99-AAEB-560672165C59}" type="slidenum">
              <a:rPr lang="pt-BR" smtClean="0"/>
              <a:t>‹Nº›</a:t>
            </a:fld>
            <a:endParaRPr lang="pt-BR"/>
          </a:p>
        </p:txBody>
      </p:sp>
      <p:sp>
        <p:nvSpPr>
          <p:cNvPr id="20" name="Content Placeholder 3"/>
          <p:cNvSpPr>
            <a:spLocks noGrp="1"/>
          </p:cNvSpPr>
          <p:nvPr>
            <p:ph sz="half" idx="13"/>
          </p:nvPr>
        </p:nvSpPr>
        <p:spPr>
          <a:xfrm>
            <a:off x="6462436" y="2648469"/>
            <a:ext cx="5400000" cy="3751091"/>
          </a:xfrm>
          <a:noFill/>
        </p:spPr>
        <p:txBody>
          <a:bodyPr>
            <a:normAutofit/>
          </a:bodyPr>
          <a:lstStyle>
            <a:lvl1pPr marL="0" indent="0" algn="ctr">
              <a:buNone/>
              <a:defRPr sz="3000">
                <a:solidFill>
                  <a:srgbClr val="409CD6"/>
                </a:solidFill>
                <a:latin typeface="Century Gothic" panose="020B0502020202020204" pitchFamily="34" charset="0"/>
              </a:defRPr>
            </a:lvl1pPr>
          </a:lstStyle>
          <a:p>
            <a:pPr lvl="0"/>
            <a:r>
              <a:rPr lang="es-ES" smtClean="0"/>
              <a:t>Haga clic para modificar el estilo de texto del patrón</a:t>
            </a:r>
          </a:p>
        </p:txBody>
      </p:sp>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00" y="355436"/>
            <a:ext cx="2095500" cy="986631"/>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58151" y="202907"/>
            <a:ext cx="2139372" cy="1007288"/>
          </a:xfrm>
          <a:prstGeom prst="rect">
            <a:avLst/>
          </a:prstGeom>
        </p:spPr>
      </p:pic>
    </p:spTree>
    <p:extLst>
      <p:ext uri="{BB962C8B-B14F-4D97-AF65-F5344CB8AC3E}">
        <p14:creationId xmlns:p14="http://schemas.microsoft.com/office/powerpoint/2010/main" val="1001118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mod="1">
    <p:ext uri="{DCECCB84-F9BA-43D5-87BE-67443E8EF086}">
      <p15:sldGuideLst xmlns:p15="http://schemas.microsoft.com/office/powerpoint/2012/main">
        <p15:guide id="1" orient="horz" pos="2160" userDrawn="1">
          <p15:clr>
            <a:srgbClr val="FBAE40"/>
          </p15:clr>
        </p15:guide>
        <p15:guide id="2" pos="381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4150" y="0"/>
            <a:ext cx="1847850" cy="6858000"/>
          </a:xfrm>
          <a:prstGeom prst="rect">
            <a:avLst/>
          </a:prstGeom>
        </p:spPr>
      </p:pic>
      <p:sp>
        <p:nvSpPr>
          <p:cNvPr id="2" name="Title 1"/>
          <p:cNvSpPr>
            <a:spLocks noGrp="1"/>
          </p:cNvSpPr>
          <p:nvPr>
            <p:ph type="title"/>
          </p:nvPr>
        </p:nvSpPr>
        <p:spPr>
          <a:xfrm>
            <a:off x="1562100" y="263525"/>
            <a:ext cx="9067800" cy="1325563"/>
          </a:xfrm>
        </p:spPr>
        <p:txBody>
          <a:bodyPr>
            <a:normAutofit/>
          </a:bodyPr>
          <a:lstStyle>
            <a:lvl1pPr algn="ctr">
              <a:defRPr sz="5500">
                <a:solidFill>
                  <a:srgbClr val="409CD6"/>
                </a:solidFill>
                <a:latin typeface="Impact" panose="020B0806030902050204" pitchFamily="34" charset="0"/>
              </a:defRPr>
            </a:lvl1pPr>
          </a:lstStyle>
          <a:p>
            <a:r>
              <a:rPr lang="es-ES" smtClean="0"/>
              <a:t>Haga clic para modificar el estilo de título del patrón</a:t>
            </a:r>
            <a:endParaRPr lang="pt-BR" dirty="0"/>
          </a:p>
        </p:txBody>
      </p:sp>
      <p:sp>
        <p:nvSpPr>
          <p:cNvPr id="3" name="Date Placeholder 2"/>
          <p:cNvSpPr>
            <a:spLocks noGrp="1"/>
          </p:cNvSpPr>
          <p:nvPr>
            <p:ph type="dt" sz="half" idx="10"/>
          </p:nvPr>
        </p:nvSpPr>
        <p:spPr/>
        <p:txBody>
          <a:bodyPr/>
          <a:lstStyle/>
          <a:p>
            <a:fld id="{33ECAC47-3FB3-4DFE-AD68-EB86198FEA3B}" type="datetimeFigureOut">
              <a:rPr lang="pt-BR" smtClean="0"/>
              <a:t>13/08/2021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914865D-3404-4E99-AAEB-560672165C59}" type="slidenum">
              <a:rPr lang="pt-BR" smtClean="0"/>
              <a:t>‹Nº›</a:t>
            </a:fld>
            <a:endParaRPr lang="pt-BR"/>
          </a:p>
        </p:txBody>
      </p:sp>
    </p:spTree>
    <p:extLst>
      <p:ext uri="{BB962C8B-B14F-4D97-AF65-F5344CB8AC3E}">
        <p14:creationId xmlns:p14="http://schemas.microsoft.com/office/powerpoint/2010/main" val="19305368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bg>
      <p:bgPr>
        <a:solidFill>
          <a:srgbClr val="BDBDBD"/>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CAC47-3FB3-4DFE-AD68-EB86198FEA3B}" type="datetimeFigureOut">
              <a:rPr lang="pt-BR" smtClean="0"/>
              <a:t>13/08/2021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914865D-3404-4E99-AAEB-560672165C59}" type="slidenum">
              <a:rPr lang="pt-BR" smtClean="0"/>
              <a:t>‹Nº›</a:t>
            </a:fld>
            <a:endParaRPr lang="pt-B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7837" y="0"/>
            <a:ext cx="2905125" cy="6858000"/>
          </a:xfrm>
          <a:prstGeom prst="rect">
            <a:avLst/>
          </a:prstGeom>
        </p:spPr>
      </p:pic>
    </p:spTree>
    <p:extLst>
      <p:ext uri="{BB962C8B-B14F-4D97-AF65-F5344CB8AC3E}">
        <p14:creationId xmlns:p14="http://schemas.microsoft.com/office/powerpoint/2010/main" val="1117298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bg>
      <p:bgPr>
        <a:solidFill>
          <a:srgbClr val="EDEDE3"/>
        </a:solidFill>
        <a:effectLst/>
      </p:bgPr>
    </p:bg>
    <p:spTree>
      <p:nvGrpSpPr>
        <p:cNvPr id="1" name=""/>
        <p:cNvGrpSpPr/>
        <p:nvPr/>
      </p:nvGrpSpPr>
      <p:grpSpPr>
        <a:xfrm>
          <a:off x="0" y="0"/>
          <a:ext cx="0" cy="0"/>
          <a:chOff x="0" y="0"/>
          <a:chExt cx="0" cy="0"/>
        </a:xfrm>
      </p:grpSpPr>
      <p:sp>
        <p:nvSpPr>
          <p:cNvPr id="7" name="Rectangle 6"/>
          <p:cNvSpPr/>
          <p:nvPr userDrawn="1"/>
        </p:nvSpPr>
        <p:spPr>
          <a:xfrm>
            <a:off x="-2" y="2293030"/>
            <a:ext cx="4772025" cy="4564966"/>
          </a:xfrm>
          <a:prstGeom prst="rect">
            <a:avLst/>
          </a:prstGeom>
          <a:solidFill>
            <a:srgbClr val="409C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ctangle 5"/>
          <p:cNvSpPr/>
          <p:nvPr userDrawn="1"/>
        </p:nvSpPr>
        <p:spPr>
          <a:xfrm>
            <a:off x="0" y="0"/>
            <a:ext cx="4772025" cy="2293034"/>
          </a:xfrm>
          <a:prstGeom prst="rect">
            <a:avLst/>
          </a:prstGeom>
          <a:solidFill>
            <a:srgbClr val="1583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p:cNvSpPr>
            <a:spLocks noGrp="1"/>
          </p:cNvSpPr>
          <p:nvPr>
            <p:ph type="title"/>
          </p:nvPr>
        </p:nvSpPr>
        <p:spPr>
          <a:xfrm>
            <a:off x="1" y="1"/>
            <a:ext cx="4438649" cy="2293033"/>
          </a:xfrm>
          <a:noFill/>
          <a:ln>
            <a:noFill/>
          </a:ln>
        </p:spPr>
        <p:txBody>
          <a:bodyPr anchor="ctr" anchorCtr="0">
            <a:normAutofit/>
          </a:bodyPr>
          <a:lstStyle>
            <a:lvl1pPr algn="ctr">
              <a:defRPr sz="5500">
                <a:solidFill>
                  <a:srgbClr val="EDEDE3"/>
                </a:solidFill>
                <a:latin typeface="Impact" panose="020B0806030902050204" pitchFamily="34" charset="0"/>
              </a:defRPr>
            </a:lvl1pPr>
          </a:lstStyle>
          <a:p>
            <a:r>
              <a:rPr lang="es-ES" smtClean="0"/>
              <a:t>Haga clic para modificar el estilo de título del patrón</a:t>
            </a:r>
            <a:endParaRPr lang="pt-BR" dirty="0"/>
          </a:p>
        </p:txBody>
      </p:sp>
      <p:sp>
        <p:nvSpPr>
          <p:cNvPr id="3" name="Content Placeholder 2"/>
          <p:cNvSpPr>
            <a:spLocks noGrp="1"/>
          </p:cNvSpPr>
          <p:nvPr>
            <p:ph idx="1" hasCustomPrompt="1"/>
          </p:nvPr>
        </p:nvSpPr>
        <p:spPr>
          <a:xfrm>
            <a:off x="5105400" y="1"/>
            <a:ext cx="7086600" cy="6286499"/>
          </a:xfrm>
        </p:spPr>
        <p:txBody>
          <a:bodyPr>
            <a:normAutofit/>
          </a:bodyPr>
          <a:lstStyle>
            <a:lvl1pPr marL="0" indent="0">
              <a:buNone/>
              <a:defRPr sz="3700">
                <a:solidFill>
                  <a:srgbClr val="409CD6"/>
                </a:solidFill>
                <a:latin typeface="Century Gothic" panose="020B0502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419" sz="3700" dirty="0" smtClean="0">
                <a:latin typeface="Century Gothic" panose="020B0502020202020204" pitchFamily="34" charset="0"/>
              </a:rPr>
              <a:t>	</a:t>
            </a:r>
            <a:endParaRPr lang="pt-BR" dirty="0"/>
          </a:p>
        </p:txBody>
      </p:sp>
      <p:sp>
        <p:nvSpPr>
          <p:cNvPr id="4" name="Text Placeholder 3"/>
          <p:cNvSpPr>
            <a:spLocks noGrp="1"/>
          </p:cNvSpPr>
          <p:nvPr>
            <p:ph type="body" sz="half" idx="2"/>
          </p:nvPr>
        </p:nvSpPr>
        <p:spPr>
          <a:xfrm>
            <a:off x="1" y="2303581"/>
            <a:ext cx="4438649" cy="3982919"/>
          </a:xfrm>
          <a:noFill/>
          <a:ln>
            <a:noFill/>
          </a:ln>
        </p:spPr>
        <p:txBody>
          <a:bodyPr>
            <a:normAutofit/>
          </a:bodyPr>
          <a:lstStyle>
            <a:lvl1pPr marL="0" indent="0" algn="ctr">
              <a:buNone/>
              <a:defRPr sz="3300">
                <a:solidFill>
                  <a:srgbClr val="EDEDE3"/>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3ECAC47-3FB3-4DFE-AD68-EB86198FEA3B}" type="datetimeFigureOut">
              <a:rPr lang="pt-BR" smtClean="0"/>
              <a:t>13/08/2021</a:t>
            </a:fld>
            <a:endParaRPr lang="pt-B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4850" y="176211"/>
            <a:ext cx="514350" cy="6505575"/>
          </a:xfrm>
          <a:prstGeom prst="rect">
            <a:avLst/>
          </a:prstGeom>
        </p:spPr>
      </p:pic>
      <p:sp>
        <p:nvSpPr>
          <p:cNvPr id="9" name="Footer Placeholder 8"/>
          <p:cNvSpPr>
            <a:spLocks noGrp="1"/>
          </p:cNvSpPr>
          <p:nvPr>
            <p:ph type="ftr" sz="quarter" idx="11"/>
          </p:nvPr>
        </p:nvSpPr>
        <p:spPr/>
        <p:txBody>
          <a:bodyPr/>
          <a:lstStyle/>
          <a:p>
            <a:endParaRPr lang="pt-BR"/>
          </a:p>
        </p:txBody>
      </p:sp>
      <p:sp>
        <p:nvSpPr>
          <p:cNvPr id="10" name="Slide Number Placeholder 9"/>
          <p:cNvSpPr>
            <a:spLocks noGrp="1"/>
          </p:cNvSpPr>
          <p:nvPr>
            <p:ph type="sldNum" sz="quarter" idx="12"/>
          </p:nvPr>
        </p:nvSpPr>
        <p:spPr/>
        <p:txBody>
          <a:bodyPr/>
          <a:lstStyle/>
          <a:p>
            <a:fld id="{C914865D-3404-4E99-AAEB-560672165C59}" type="slidenum">
              <a:rPr lang="pt-BR" smtClean="0"/>
              <a:t>‹Nº›</a:t>
            </a:fld>
            <a:endParaRPr lang="pt-BR"/>
          </a:p>
        </p:txBody>
      </p:sp>
    </p:spTree>
    <p:extLst>
      <p:ext uri="{BB962C8B-B14F-4D97-AF65-F5344CB8AC3E}">
        <p14:creationId xmlns:p14="http://schemas.microsoft.com/office/powerpoint/2010/main" val="7092061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leyenda">
    <p:bg>
      <p:bgPr>
        <a:solidFill>
          <a:srgbClr val="EDEDE3"/>
        </a:solidFill>
        <a:effectLst/>
      </p:bgPr>
    </p:bg>
    <p:spTree>
      <p:nvGrpSpPr>
        <p:cNvPr id="1" name=""/>
        <p:cNvGrpSpPr/>
        <p:nvPr/>
      </p:nvGrpSpPr>
      <p:grpSpPr>
        <a:xfrm>
          <a:off x="0" y="0"/>
          <a:ext cx="0" cy="0"/>
          <a:chOff x="0" y="0"/>
          <a:chExt cx="0" cy="0"/>
        </a:xfrm>
      </p:grpSpPr>
      <p:sp>
        <p:nvSpPr>
          <p:cNvPr id="7" name="Rectangle 6"/>
          <p:cNvSpPr/>
          <p:nvPr userDrawn="1"/>
        </p:nvSpPr>
        <p:spPr>
          <a:xfrm>
            <a:off x="0" y="2293030"/>
            <a:ext cx="4772025" cy="4564966"/>
          </a:xfrm>
          <a:prstGeom prst="rect">
            <a:avLst/>
          </a:prstGeom>
          <a:solidFill>
            <a:srgbClr val="409C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ctangle 5"/>
          <p:cNvSpPr/>
          <p:nvPr userDrawn="1"/>
        </p:nvSpPr>
        <p:spPr>
          <a:xfrm>
            <a:off x="0" y="0"/>
            <a:ext cx="4772025" cy="2293034"/>
          </a:xfrm>
          <a:prstGeom prst="rect">
            <a:avLst/>
          </a:prstGeom>
          <a:solidFill>
            <a:srgbClr val="1583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p:cNvSpPr>
            <a:spLocks noGrp="1"/>
          </p:cNvSpPr>
          <p:nvPr>
            <p:ph type="title"/>
          </p:nvPr>
        </p:nvSpPr>
        <p:spPr>
          <a:xfrm>
            <a:off x="1" y="1"/>
            <a:ext cx="4410074" cy="2293033"/>
          </a:xfrm>
          <a:noFill/>
          <a:ln>
            <a:noFill/>
          </a:ln>
        </p:spPr>
        <p:txBody>
          <a:bodyPr anchor="ctr" anchorCtr="0">
            <a:normAutofit/>
          </a:bodyPr>
          <a:lstStyle>
            <a:lvl1pPr algn="ctr">
              <a:defRPr sz="5500">
                <a:solidFill>
                  <a:srgbClr val="EDEDE3"/>
                </a:solidFill>
                <a:latin typeface="Impact" panose="020B0806030902050204" pitchFamily="34" charset="0"/>
              </a:defRPr>
            </a:lvl1pPr>
          </a:lstStyle>
          <a:p>
            <a:r>
              <a:rPr lang="es-ES" smtClean="0"/>
              <a:t>Haga clic para modificar el estilo de título del patrón</a:t>
            </a:r>
            <a:endParaRPr lang="pt-BR" dirty="0"/>
          </a:p>
        </p:txBody>
      </p:sp>
      <p:sp>
        <p:nvSpPr>
          <p:cNvPr id="4" name="Text Placeholder 3"/>
          <p:cNvSpPr>
            <a:spLocks noGrp="1"/>
          </p:cNvSpPr>
          <p:nvPr>
            <p:ph type="body" sz="half" idx="2"/>
          </p:nvPr>
        </p:nvSpPr>
        <p:spPr>
          <a:xfrm>
            <a:off x="0" y="2303585"/>
            <a:ext cx="4410076" cy="4041648"/>
          </a:xfrm>
          <a:noFill/>
          <a:ln>
            <a:noFill/>
          </a:ln>
        </p:spPr>
        <p:txBody>
          <a:bodyPr>
            <a:normAutofit/>
          </a:bodyPr>
          <a:lstStyle>
            <a:lvl1pPr marL="0" indent="0" algn="ctr">
              <a:buNone/>
              <a:defRPr sz="3300">
                <a:solidFill>
                  <a:srgbClr val="EDEDE3"/>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3ECAC47-3FB3-4DFE-AD68-EB86198FEA3B}" type="datetimeFigureOut">
              <a:rPr lang="pt-BR" smtClean="0"/>
              <a:t>13/08/2021</a:t>
            </a:fld>
            <a:endParaRPr lang="pt-B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4850" y="176211"/>
            <a:ext cx="514350" cy="6505575"/>
          </a:xfrm>
          <a:prstGeom prst="rect">
            <a:avLst/>
          </a:prstGeom>
        </p:spPr>
      </p:pic>
      <p:sp>
        <p:nvSpPr>
          <p:cNvPr id="10" name="Picture Placeholder 9"/>
          <p:cNvSpPr>
            <a:spLocks noGrp="1"/>
          </p:cNvSpPr>
          <p:nvPr>
            <p:ph type="pic" sz="quarter" idx="11"/>
          </p:nvPr>
        </p:nvSpPr>
        <p:spPr>
          <a:xfrm>
            <a:off x="5133974" y="0"/>
            <a:ext cx="7058026" cy="6345233"/>
          </a:xfrm>
        </p:spPr>
        <p:txBody>
          <a:bodyPr anchor="t"/>
          <a:lstStyle>
            <a:lvl1pPr algn="ctr">
              <a:defRPr>
                <a:solidFill>
                  <a:srgbClr val="BDBDBD"/>
                </a:solidFill>
              </a:defRPr>
            </a:lvl1pPr>
          </a:lstStyle>
          <a:p>
            <a:r>
              <a:rPr lang="es-ES" smtClean="0"/>
              <a:t>Haga clic en el icono para agregar una imagen</a:t>
            </a:r>
            <a:endParaRPr lang="pt-BR" dirty="0"/>
          </a:p>
        </p:txBody>
      </p:sp>
      <p:sp>
        <p:nvSpPr>
          <p:cNvPr id="3" name="Footer Placeholder 2"/>
          <p:cNvSpPr>
            <a:spLocks noGrp="1"/>
          </p:cNvSpPr>
          <p:nvPr>
            <p:ph type="ftr" sz="quarter" idx="12"/>
          </p:nvPr>
        </p:nvSpPr>
        <p:spPr/>
        <p:txBody>
          <a:bodyPr/>
          <a:lstStyle/>
          <a:p>
            <a:endParaRPr lang="pt-BR"/>
          </a:p>
        </p:txBody>
      </p:sp>
      <p:sp>
        <p:nvSpPr>
          <p:cNvPr id="9" name="Slide Number Placeholder 8"/>
          <p:cNvSpPr>
            <a:spLocks noGrp="1"/>
          </p:cNvSpPr>
          <p:nvPr>
            <p:ph type="sldNum" sz="quarter" idx="13"/>
          </p:nvPr>
        </p:nvSpPr>
        <p:spPr/>
        <p:txBody>
          <a:bodyPr/>
          <a:lstStyle/>
          <a:p>
            <a:fld id="{C914865D-3404-4E99-AAEB-560672165C59}" type="slidenum">
              <a:rPr lang="pt-BR" smtClean="0"/>
              <a:t>‹Nº›</a:t>
            </a:fld>
            <a:endParaRPr lang="pt-BR"/>
          </a:p>
        </p:txBody>
      </p:sp>
    </p:spTree>
    <p:extLst>
      <p:ext uri="{BB962C8B-B14F-4D97-AF65-F5344CB8AC3E}">
        <p14:creationId xmlns:p14="http://schemas.microsoft.com/office/powerpoint/2010/main" val="754518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pt-B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pt-B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CAC47-3FB3-4DFE-AD68-EB86198FEA3B}" type="datetimeFigureOut">
              <a:rPr lang="pt-BR" smtClean="0"/>
              <a:t>13/08/2021</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4865D-3404-4E99-AAEB-560672165C59}" type="slidenum">
              <a:rPr lang="pt-BR" smtClean="0"/>
              <a:t>‹Nº›</a:t>
            </a:fld>
            <a:endParaRPr lang="pt-BR"/>
          </a:p>
        </p:txBody>
      </p:sp>
    </p:spTree>
    <p:extLst>
      <p:ext uri="{BB962C8B-B14F-4D97-AF65-F5344CB8AC3E}">
        <p14:creationId xmlns:p14="http://schemas.microsoft.com/office/powerpoint/2010/main" val="3225274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2" r:id="rId9"/>
    <p:sldLayoutId id="2147483661" r:id="rId10"/>
    <p:sldLayoutId id="2147483658"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6.jpe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MX" dirty="0" smtClean="0"/>
              <a:t>4.4.3 Técnicas de </a:t>
            </a:r>
            <a:r>
              <a:rPr lang="es-MX" dirty="0" smtClean="0"/>
              <a:t>obturación</a:t>
            </a:r>
            <a:endParaRPr lang="es-MX" dirty="0"/>
          </a:p>
        </p:txBody>
      </p:sp>
      <p:sp>
        <p:nvSpPr>
          <p:cNvPr id="3" name="Subtitle 2"/>
          <p:cNvSpPr>
            <a:spLocks noGrp="1"/>
          </p:cNvSpPr>
          <p:nvPr>
            <p:ph type="subTitle" idx="1"/>
          </p:nvPr>
        </p:nvSpPr>
        <p:spPr/>
        <p:txBody>
          <a:bodyPr/>
          <a:lstStyle/>
          <a:p>
            <a:r>
              <a:rPr lang="es-MX" dirty="0" smtClean="0"/>
              <a:t>Unidad IV</a:t>
            </a:r>
            <a:endParaRPr lang="es-MX" dirty="0"/>
          </a:p>
        </p:txBody>
      </p:sp>
      <p:sp>
        <p:nvSpPr>
          <p:cNvPr id="5" name="CuadroTexto 4"/>
          <p:cNvSpPr txBox="1"/>
          <p:nvPr/>
        </p:nvSpPr>
        <p:spPr>
          <a:xfrm>
            <a:off x="1665514" y="3155161"/>
            <a:ext cx="8458200" cy="342525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s-MX" dirty="0"/>
          </a:p>
        </p:txBody>
      </p:sp>
      <p:pic>
        <p:nvPicPr>
          <p:cNvPr id="4" name="Picture 2" descr="Técnicas y procedimientos para la t...- Mapa Conceptu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727" y="3025905"/>
            <a:ext cx="4873611" cy="36837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09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MX" sz="4000" b="1" dirty="0"/>
              <a:t>Técnica de obturación con gutapercha por condensación seccional</a:t>
            </a:r>
            <a:endParaRPr lang="en-US" sz="4000" dirty="0"/>
          </a:p>
        </p:txBody>
      </p:sp>
      <p:sp>
        <p:nvSpPr>
          <p:cNvPr id="3" name="Content Placeholder 2"/>
          <p:cNvSpPr>
            <a:spLocks noGrp="1"/>
          </p:cNvSpPr>
          <p:nvPr>
            <p:ph sz="quarter" idx="13"/>
          </p:nvPr>
        </p:nvSpPr>
        <p:spPr>
          <a:xfrm>
            <a:off x="283028" y="2294618"/>
            <a:ext cx="8899072" cy="3927475"/>
          </a:xfrm>
        </p:spPr>
        <p:txBody>
          <a:bodyPr>
            <a:normAutofit/>
          </a:bodyPr>
          <a:lstStyle/>
          <a:p>
            <a:pPr marL="571500" indent="-571500" algn="just">
              <a:buFont typeface="Arial" panose="020B0604020202020204" pitchFamily="34" charset="0"/>
              <a:buChar char="•"/>
            </a:pPr>
            <a:r>
              <a:rPr lang="es-MX" sz="2800" dirty="0" smtClean="0"/>
              <a:t>Se emplea una </a:t>
            </a:r>
            <a:r>
              <a:rPr lang="es-MX" sz="2800" dirty="0"/>
              <a:t>sección de un cono de gutapercha para obturar una sección del conducto radicular. </a:t>
            </a:r>
            <a:endParaRPr lang="es-MX" sz="2800" dirty="0" smtClean="0"/>
          </a:p>
          <a:p>
            <a:pPr marL="571500" indent="-571500" algn="just">
              <a:buFont typeface="Arial" panose="020B0604020202020204" pitchFamily="34" charset="0"/>
              <a:buChar char="•"/>
            </a:pPr>
            <a:endParaRPr lang="es-MX" sz="2800" dirty="0" smtClean="0"/>
          </a:p>
          <a:p>
            <a:pPr marL="571500" indent="-571500" algn="just">
              <a:buFont typeface="Arial" panose="020B0604020202020204" pitchFamily="34" charset="0"/>
              <a:buChar char="•"/>
            </a:pPr>
            <a:r>
              <a:rPr lang="es-MX" sz="2800" dirty="0"/>
              <a:t>Esta técnica es empleada con la finalidad de dejar desobturados los dos tercios coronarios para permitir el anclaje protético en el interior del conducto radicular.</a:t>
            </a:r>
          </a:p>
        </p:txBody>
      </p:sp>
    </p:spTree>
    <p:extLst>
      <p:ext uri="{BB962C8B-B14F-4D97-AF65-F5344CB8AC3E}">
        <p14:creationId xmlns:p14="http://schemas.microsoft.com/office/powerpoint/2010/main" val="416974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0"/>
            <a:ext cx="12192000" cy="6857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s-MX" dirty="0"/>
          </a:p>
        </p:txBody>
      </p:sp>
      <p:pic>
        <p:nvPicPr>
          <p:cNvPr id="1026" name="Picture 2" descr="Procedimientos de condensación secc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832" y="998422"/>
            <a:ext cx="3240768" cy="486115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pic>
        <p:nvPicPr>
          <p:cNvPr id="1030" name="Picture 6" descr="Condensación secci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004" y="1071439"/>
            <a:ext cx="4057196" cy="471512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231310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345278" y="3069771"/>
            <a:ext cx="5400000" cy="3534344"/>
          </a:xfrm>
        </p:spPr>
        <p:txBody>
          <a:bodyPr>
            <a:normAutofit/>
          </a:bodyPr>
          <a:lstStyle/>
          <a:p>
            <a:pPr marL="571500" indent="-571500" algn="l">
              <a:buFont typeface="Wingdings" panose="05000000000000000000" pitchFamily="2" charset="2"/>
              <a:buChar char="q"/>
            </a:pPr>
            <a:r>
              <a:rPr lang="es-MX" sz="3200" dirty="0" smtClean="0"/>
              <a:t>Obtura </a:t>
            </a:r>
            <a:r>
              <a:rPr lang="es-MX" sz="3200" dirty="0"/>
              <a:t>el conducto tanto lateral como apicalmente</a:t>
            </a:r>
          </a:p>
        </p:txBody>
      </p:sp>
      <p:sp>
        <p:nvSpPr>
          <p:cNvPr id="3" name="Título 2"/>
          <p:cNvSpPr>
            <a:spLocks noGrp="1"/>
          </p:cNvSpPr>
          <p:nvPr>
            <p:ph type="title"/>
          </p:nvPr>
        </p:nvSpPr>
        <p:spPr>
          <a:xfrm>
            <a:off x="0" y="-1"/>
            <a:ext cx="6090557" cy="1952241"/>
          </a:xfrm>
        </p:spPr>
        <p:style>
          <a:lnRef idx="1">
            <a:schemeClr val="accent1"/>
          </a:lnRef>
          <a:fillRef idx="2">
            <a:schemeClr val="accent1"/>
          </a:fillRef>
          <a:effectRef idx="1">
            <a:schemeClr val="accent1"/>
          </a:effectRef>
          <a:fontRef idx="minor">
            <a:schemeClr val="dk1"/>
          </a:fontRef>
        </p:style>
        <p:txBody>
          <a:bodyPr/>
          <a:lstStyle/>
          <a:p>
            <a:r>
              <a:rPr lang="es-MX" dirty="0" smtClean="0"/>
              <a:t>Ventajas</a:t>
            </a:r>
            <a:endParaRPr lang="es-MX" dirty="0"/>
          </a:p>
        </p:txBody>
      </p:sp>
      <p:sp>
        <p:nvSpPr>
          <p:cNvPr id="4" name="Marcador de contenido 3"/>
          <p:cNvSpPr>
            <a:spLocks noGrp="1"/>
          </p:cNvSpPr>
          <p:nvPr>
            <p:ph sz="half" idx="2"/>
          </p:nvPr>
        </p:nvSpPr>
        <p:spPr>
          <a:xfrm>
            <a:off x="6435835" y="2115527"/>
            <a:ext cx="5400000" cy="4370400"/>
          </a:xfrm>
        </p:spPr>
        <p:txBody>
          <a:bodyPr>
            <a:normAutofit fontScale="77500" lnSpcReduction="20000"/>
          </a:bodyPr>
          <a:lstStyle/>
          <a:p>
            <a:pPr marL="571500" indent="-571500" algn="just">
              <a:buFont typeface="Wingdings" panose="05000000000000000000" pitchFamily="2" charset="2"/>
              <a:buChar char="q"/>
            </a:pPr>
            <a:r>
              <a:rPr lang="es-MX" dirty="0"/>
              <a:t>Consume demasiado tiempo</a:t>
            </a:r>
            <a:r>
              <a:rPr lang="es-MX" dirty="0" smtClean="0"/>
              <a:t>.</a:t>
            </a:r>
          </a:p>
          <a:p>
            <a:pPr marL="571500" indent="-571500" algn="just">
              <a:buFont typeface="Wingdings" panose="05000000000000000000" pitchFamily="2" charset="2"/>
              <a:buChar char="q"/>
            </a:pPr>
            <a:endParaRPr lang="es-MX" dirty="0"/>
          </a:p>
          <a:p>
            <a:pPr marL="571500" indent="-571500" algn="just">
              <a:buFont typeface="Wingdings" panose="05000000000000000000" pitchFamily="2" charset="2"/>
              <a:buChar char="q"/>
            </a:pPr>
            <a:r>
              <a:rPr lang="es-MX" dirty="0"/>
              <a:t>Es difícil retirar la gutapercha si se sobreobtura</a:t>
            </a:r>
            <a:r>
              <a:rPr lang="es-MX" dirty="0" smtClean="0"/>
              <a:t>.</a:t>
            </a:r>
          </a:p>
          <a:p>
            <a:pPr marL="571500" indent="-571500" algn="just">
              <a:buFont typeface="Wingdings" panose="05000000000000000000" pitchFamily="2" charset="2"/>
              <a:buChar char="q"/>
            </a:pPr>
            <a:endParaRPr lang="es-MX" dirty="0"/>
          </a:p>
          <a:p>
            <a:pPr marL="571500" indent="-571500" algn="just">
              <a:buFont typeface="Wingdings" panose="05000000000000000000" pitchFamily="2" charset="2"/>
              <a:buChar char="q"/>
            </a:pPr>
            <a:r>
              <a:rPr lang="es-MX" dirty="0"/>
              <a:t>Es difícil lograr una condensación sin espacios entre las secciones de  gutapercha.</a:t>
            </a:r>
          </a:p>
          <a:p>
            <a:endParaRPr lang="es-MX" dirty="0"/>
          </a:p>
        </p:txBody>
      </p:sp>
      <p:sp>
        <p:nvSpPr>
          <p:cNvPr id="5" name="Título 2"/>
          <p:cNvSpPr txBox="1">
            <a:spLocks/>
          </p:cNvSpPr>
          <p:nvPr/>
        </p:nvSpPr>
        <p:spPr>
          <a:xfrm>
            <a:off x="6090557" y="-2"/>
            <a:ext cx="6090557" cy="1952241"/>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5500" kern="1200">
                <a:solidFill>
                  <a:srgbClr val="409CD6"/>
                </a:solidFill>
                <a:latin typeface="Impact" panose="020B0806030902050204" pitchFamily="34" charset="0"/>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dirty="0" smtClean="0"/>
              <a:t>Desventajas</a:t>
            </a:r>
            <a:endParaRPr lang="es-MX" dirty="0"/>
          </a:p>
        </p:txBody>
      </p:sp>
    </p:spTree>
    <p:extLst>
      <p:ext uri="{BB962C8B-B14F-4D97-AF65-F5344CB8AC3E}">
        <p14:creationId xmlns:p14="http://schemas.microsoft.com/office/powerpoint/2010/main" val="2856253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MX" sz="4000" b="1" dirty="0"/>
              <a:t>Técnica de obturación con gutapercha por compactación</a:t>
            </a:r>
            <a:endParaRPr lang="en-US" sz="4000" dirty="0"/>
          </a:p>
        </p:txBody>
      </p:sp>
      <p:sp>
        <p:nvSpPr>
          <p:cNvPr id="3" name="Content Placeholder 2"/>
          <p:cNvSpPr>
            <a:spLocks noGrp="1"/>
          </p:cNvSpPr>
          <p:nvPr>
            <p:ph sz="quarter" idx="13"/>
          </p:nvPr>
        </p:nvSpPr>
        <p:spPr>
          <a:xfrm>
            <a:off x="283028" y="2294618"/>
            <a:ext cx="8899072" cy="4563382"/>
          </a:xfrm>
        </p:spPr>
        <p:txBody>
          <a:bodyPr>
            <a:normAutofit fontScale="92500" lnSpcReduction="20000"/>
          </a:bodyPr>
          <a:lstStyle/>
          <a:p>
            <a:pPr marL="457200" indent="-457200" algn="just">
              <a:buFont typeface="Arial" panose="020B0604020202020204" pitchFamily="34" charset="0"/>
              <a:buChar char="•"/>
            </a:pPr>
            <a:r>
              <a:rPr lang="es-MX" sz="2800" dirty="0"/>
              <a:t>U</a:t>
            </a:r>
            <a:r>
              <a:rPr lang="es-MX" sz="2800" dirty="0" smtClean="0"/>
              <a:t>tiliza </a:t>
            </a:r>
            <a:r>
              <a:rPr lang="es-MX" sz="2800" dirty="0"/>
              <a:t>el calor para disminuir la viscosidad de la gutapercha y aumentar su plasticidad</a:t>
            </a:r>
            <a:r>
              <a:rPr lang="es-MX" sz="2800" dirty="0" smtClean="0"/>
              <a:t>.</a:t>
            </a:r>
          </a:p>
          <a:p>
            <a:pPr marL="457200" indent="-457200" algn="just">
              <a:buFont typeface="Arial" panose="020B0604020202020204" pitchFamily="34" charset="0"/>
              <a:buChar char="•"/>
            </a:pPr>
            <a:endParaRPr lang="es-MX" sz="2800" dirty="0"/>
          </a:p>
          <a:p>
            <a:pPr marL="457200" indent="-457200" algn="just">
              <a:buFont typeface="Arial" panose="020B0604020202020204" pitchFamily="34" charset="0"/>
              <a:buChar char="•"/>
            </a:pPr>
            <a:r>
              <a:rPr lang="es-MX" sz="2800" dirty="0"/>
              <a:t>El calor es creado rotando un instrumento compactante de acero inoxidable, en un contrángulo de baja velocidad a 8,000 a 20,000 r.p.m. junto a conos de gutapercha dentro del conducto</a:t>
            </a:r>
            <a:r>
              <a:rPr lang="es-MX" sz="2800" dirty="0" smtClean="0"/>
              <a:t>.</a:t>
            </a:r>
          </a:p>
          <a:p>
            <a:pPr marL="457200" indent="-457200" algn="just">
              <a:buFont typeface="Arial" panose="020B0604020202020204" pitchFamily="34" charset="0"/>
              <a:buChar char="•"/>
            </a:pPr>
            <a:endParaRPr lang="es-MX" sz="2800" dirty="0"/>
          </a:p>
          <a:p>
            <a:pPr marL="457200" indent="-457200" algn="just">
              <a:buFont typeface="Arial" panose="020B0604020202020204" pitchFamily="34" charset="0"/>
              <a:buChar char="•"/>
            </a:pPr>
            <a:r>
              <a:rPr lang="es-MX" sz="2800" dirty="0"/>
              <a:t>El compactor o compactador con espirales parecidas a las de una lima Hedström invertida, genera un calor friccional que obliga a la gutapercha reblandecida hacia la zona apical y lateral.</a:t>
            </a:r>
          </a:p>
          <a:p>
            <a:pPr marL="571500" indent="-571500" algn="just">
              <a:buFont typeface="Arial" panose="020B0604020202020204" pitchFamily="34" charset="0"/>
              <a:buChar char="•"/>
            </a:pPr>
            <a:endParaRPr lang="es-MX" sz="2800" dirty="0"/>
          </a:p>
        </p:txBody>
      </p:sp>
    </p:spTree>
    <p:extLst>
      <p:ext uri="{BB962C8B-B14F-4D97-AF65-F5344CB8AC3E}">
        <p14:creationId xmlns:p14="http://schemas.microsoft.com/office/powerpoint/2010/main" val="2699561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0"/>
            <a:ext cx="12192000" cy="6857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s-MX" dirty="0"/>
          </a:p>
        </p:txBody>
      </p:sp>
      <p:pic>
        <p:nvPicPr>
          <p:cNvPr id="2050" name="Picture 2" descr="Procedimientos para compact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601" y="1640567"/>
            <a:ext cx="7714797" cy="357686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16288369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345278" y="2115527"/>
            <a:ext cx="5400000" cy="4488588"/>
          </a:xfrm>
        </p:spPr>
        <p:txBody>
          <a:bodyPr>
            <a:normAutofit fontScale="85000" lnSpcReduction="20000"/>
          </a:bodyPr>
          <a:lstStyle/>
          <a:p>
            <a:pPr marL="457200" indent="-457200" algn="just">
              <a:buFont typeface="Wingdings" panose="05000000000000000000" pitchFamily="2" charset="2"/>
              <a:buChar char="q"/>
            </a:pPr>
            <a:r>
              <a:rPr lang="es-MX" sz="3200" dirty="0"/>
              <a:t>Facilidad de elección e inserción del cono de gutapercha</a:t>
            </a:r>
            <a:r>
              <a:rPr lang="es-MX" sz="3200" dirty="0" smtClean="0"/>
              <a:t>.</a:t>
            </a:r>
          </a:p>
          <a:p>
            <a:pPr marL="457200" indent="-457200" algn="just">
              <a:buFont typeface="Wingdings" panose="05000000000000000000" pitchFamily="2" charset="2"/>
              <a:buChar char="q"/>
            </a:pPr>
            <a:endParaRPr lang="es-MX" sz="3200" dirty="0"/>
          </a:p>
          <a:p>
            <a:pPr marL="457200" indent="-457200" algn="just">
              <a:buFont typeface="Wingdings" panose="05000000000000000000" pitchFamily="2" charset="2"/>
              <a:buChar char="q"/>
            </a:pPr>
            <a:r>
              <a:rPr lang="es-MX" sz="3200" dirty="0"/>
              <a:t>Poco </a:t>
            </a:r>
            <a:r>
              <a:rPr lang="es-MX" sz="3200" dirty="0" smtClean="0"/>
              <a:t>tiempo </a:t>
            </a:r>
            <a:r>
              <a:rPr lang="es-MX" sz="3200" dirty="0"/>
              <a:t>para la técnica</a:t>
            </a:r>
            <a:r>
              <a:rPr lang="es-MX" sz="3200" dirty="0" smtClean="0"/>
              <a:t>.</a:t>
            </a:r>
          </a:p>
          <a:p>
            <a:pPr marL="457200" indent="-457200" algn="just">
              <a:buFont typeface="Wingdings" panose="05000000000000000000" pitchFamily="2" charset="2"/>
              <a:buChar char="q"/>
            </a:pPr>
            <a:endParaRPr lang="es-MX" sz="3200" dirty="0"/>
          </a:p>
          <a:p>
            <a:pPr marL="457200" indent="-457200" algn="just">
              <a:buFont typeface="Wingdings" panose="05000000000000000000" pitchFamily="2" charset="2"/>
              <a:buChar char="q"/>
            </a:pPr>
            <a:r>
              <a:rPr lang="es-MX" sz="3200" dirty="0"/>
              <a:t>Obturación rápida tanto lateral como apical del conducto incluyendo espacios irregulares si se utiliza sellador.</a:t>
            </a:r>
          </a:p>
        </p:txBody>
      </p:sp>
      <p:sp>
        <p:nvSpPr>
          <p:cNvPr id="3" name="Título 2"/>
          <p:cNvSpPr>
            <a:spLocks noGrp="1"/>
          </p:cNvSpPr>
          <p:nvPr>
            <p:ph type="title"/>
          </p:nvPr>
        </p:nvSpPr>
        <p:spPr>
          <a:xfrm>
            <a:off x="0" y="-1"/>
            <a:ext cx="6090557" cy="1952241"/>
          </a:xfrm>
        </p:spPr>
        <p:style>
          <a:lnRef idx="1">
            <a:schemeClr val="accent1"/>
          </a:lnRef>
          <a:fillRef idx="2">
            <a:schemeClr val="accent1"/>
          </a:fillRef>
          <a:effectRef idx="1">
            <a:schemeClr val="accent1"/>
          </a:effectRef>
          <a:fontRef idx="minor">
            <a:schemeClr val="dk1"/>
          </a:fontRef>
        </p:style>
        <p:txBody>
          <a:bodyPr/>
          <a:lstStyle/>
          <a:p>
            <a:r>
              <a:rPr lang="es-MX" dirty="0" smtClean="0"/>
              <a:t>Ventajas</a:t>
            </a:r>
            <a:endParaRPr lang="es-MX" dirty="0"/>
          </a:p>
        </p:txBody>
      </p:sp>
      <p:sp>
        <p:nvSpPr>
          <p:cNvPr id="4" name="Marcador de contenido 3"/>
          <p:cNvSpPr>
            <a:spLocks noGrp="1"/>
          </p:cNvSpPr>
          <p:nvPr>
            <p:ph sz="half" idx="2"/>
          </p:nvPr>
        </p:nvSpPr>
        <p:spPr>
          <a:xfrm>
            <a:off x="6435835" y="2115527"/>
            <a:ext cx="5400000" cy="4370400"/>
          </a:xfrm>
        </p:spPr>
        <p:txBody>
          <a:bodyPr>
            <a:normAutofit fontScale="70000" lnSpcReduction="20000"/>
          </a:bodyPr>
          <a:lstStyle/>
          <a:p>
            <a:pPr marL="571500" indent="-571500" algn="just">
              <a:buFont typeface="Wingdings" panose="05000000000000000000" pitchFamily="2" charset="2"/>
              <a:buChar char="q"/>
            </a:pPr>
            <a:r>
              <a:rPr lang="es-MX" dirty="0"/>
              <a:t>Imposibilidad de utilización en conductos angostos</a:t>
            </a:r>
            <a:r>
              <a:rPr lang="es-MX" dirty="0" smtClean="0"/>
              <a:t>.</a:t>
            </a:r>
          </a:p>
          <a:p>
            <a:pPr marL="571500" indent="-571500" algn="just">
              <a:buFont typeface="Wingdings" panose="05000000000000000000" pitchFamily="2" charset="2"/>
              <a:buChar char="q"/>
            </a:pPr>
            <a:endParaRPr lang="es-MX" dirty="0"/>
          </a:p>
          <a:p>
            <a:pPr marL="571500" indent="-571500" algn="just">
              <a:buFont typeface="Wingdings" panose="05000000000000000000" pitchFamily="2" charset="2"/>
              <a:buChar char="q"/>
            </a:pPr>
            <a:r>
              <a:rPr lang="es-MX" dirty="0"/>
              <a:t>Frecuente fractura de compactadores</a:t>
            </a:r>
            <a:r>
              <a:rPr lang="es-MX" dirty="0" smtClean="0"/>
              <a:t>.</a:t>
            </a:r>
          </a:p>
          <a:p>
            <a:pPr marL="571500" indent="-571500" algn="just">
              <a:buFont typeface="Wingdings" panose="05000000000000000000" pitchFamily="2" charset="2"/>
              <a:buChar char="q"/>
            </a:pPr>
            <a:endParaRPr lang="es-MX" dirty="0"/>
          </a:p>
          <a:p>
            <a:pPr marL="571500" indent="-571500" algn="just">
              <a:buFont typeface="Wingdings" panose="05000000000000000000" pitchFamily="2" charset="2"/>
              <a:buChar char="q"/>
            </a:pPr>
            <a:r>
              <a:rPr lang="es-MX" dirty="0"/>
              <a:t>Frecuente </a:t>
            </a:r>
            <a:r>
              <a:rPr lang="es-MX" dirty="0" err="1"/>
              <a:t>sobreobturación</a:t>
            </a:r>
            <a:r>
              <a:rPr lang="es-MX" dirty="0" smtClean="0"/>
              <a:t>.</a:t>
            </a:r>
          </a:p>
          <a:p>
            <a:pPr marL="571500" indent="-571500" algn="just">
              <a:buFont typeface="Wingdings" panose="05000000000000000000" pitchFamily="2" charset="2"/>
              <a:buChar char="q"/>
            </a:pPr>
            <a:endParaRPr lang="es-MX" dirty="0"/>
          </a:p>
          <a:p>
            <a:pPr marL="571500" indent="-571500" algn="just">
              <a:buFont typeface="Wingdings" panose="05000000000000000000" pitchFamily="2" charset="2"/>
              <a:buChar char="q"/>
            </a:pPr>
            <a:r>
              <a:rPr lang="es-MX" dirty="0"/>
              <a:t>Encogimiento de la gutapercha cuando se enfría.</a:t>
            </a:r>
          </a:p>
          <a:p>
            <a:endParaRPr lang="es-MX" dirty="0"/>
          </a:p>
        </p:txBody>
      </p:sp>
      <p:sp>
        <p:nvSpPr>
          <p:cNvPr id="5" name="Título 2"/>
          <p:cNvSpPr txBox="1">
            <a:spLocks/>
          </p:cNvSpPr>
          <p:nvPr/>
        </p:nvSpPr>
        <p:spPr>
          <a:xfrm>
            <a:off x="6090557" y="-2"/>
            <a:ext cx="6090557" cy="1952241"/>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5500" kern="1200">
                <a:solidFill>
                  <a:srgbClr val="409CD6"/>
                </a:solidFill>
                <a:latin typeface="Impact" panose="020B0806030902050204" pitchFamily="34" charset="0"/>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dirty="0" smtClean="0"/>
              <a:t>Desventajas</a:t>
            </a:r>
            <a:endParaRPr lang="es-MX" dirty="0"/>
          </a:p>
        </p:txBody>
      </p:sp>
    </p:spTree>
    <p:extLst>
      <p:ext uri="{BB962C8B-B14F-4D97-AF65-F5344CB8AC3E}">
        <p14:creationId xmlns:p14="http://schemas.microsoft.com/office/powerpoint/2010/main" val="185390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MX" sz="4000" b="1" dirty="0"/>
              <a:t>Técnica de obturación con gutapercha </a:t>
            </a:r>
            <a:r>
              <a:rPr lang="es-MX" sz="4000" b="1" dirty="0" err="1"/>
              <a:t>termoplastificada</a:t>
            </a:r>
            <a:endParaRPr lang="en-US" sz="4000" dirty="0"/>
          </a:p>
        </p:txBody>
      </p:sp>
      <p:sp>
        <p:nvSpPr>
          <p:cNvPr id="3" name="Content Placeholder 2"/>
          <p:cNvSpPr>
            <a:spLocks noGrp="1"/>
          </p:cNvSpPr>
          <p:nvPr>
            <p:ph sz="quarter" idx="13"/>
          </p:nvPr>
        </p:nvSpPr>
        <p:spPr>
          <a:xfrm>
            <a:off x="283028" y="2930525"/>
            <a:ext cx="8899072" cy="3927475"/>
          </a:xfrm>
        </p:spPr>
        <p:txBody>
          <a:bodyPr>
            <a:normAutofit/>
          </a:bodyPr>
          <a:lstStyle/>
          <a:p>
            <a:pPr marL="571500" indent="-571500" algn="just">
              <a:buFont typeface="Arial" panose="020B0604020202020204" pitchFamily="34" charset="0"/>
              <a:buChar char="•"/>
            </a:pPr>
            <a:r>
              <a:rPr lang="es-MX" sz="2800" dirty="0"/>
              <a:t>Entre las ventajas posibles de estas técnicas está la reducción de riesgo de fracturas verticales, al no ejercerse presión en la inyección del material de obturación. No obstante, esta posibilidad está en discusión.</a:t>
            </a:r>
          </a:p>
        </p:txBody>
      </p:sp>
    </p:spTree>
    <p:extLst>
      <p:ext uri="{BB962C8B-B14F-4D97-AF65-F5344CB8AC3E}">
        <p14:creationId xmlns:p14="http://schemas.microsoft.com/office/powerpoint/2010/main" val="3120775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0"/>
            <a:ext cx="12192000" cy="6857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s-MX" dirty="0"/>
          </a:p>
        </p:txBody>
      </p:sp>
      <p:pic>
        <p:nvPicPr>
          <p:cNvPr id="2" name="Imagen 1"/>
          <p:cNvPicPr>
            <a:picLocks noChangeAspect="1"/>
          </p:cNvPicPr>
          <p:nvPr/>
        </p:nvPicPr>
        <p:blipFill rotWithShape="1">
          <a:blip r:embed="rId2"/>
          <a:srcRect l="28691" t="13571" r="12917" b="22619"/>
          <a:stretch/>
        </p:blipFill>
        <p:spPr>
          <a:xfrm>
            <a:off x="996042" y="1240970"/>
            <a:ext cx="5339444" cy="437605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CuadroTexto 2"/>
          <p:cNvSpPr txBox="1"/>
          <p:nvPr/>
        </p:nvSpPr>
        <p:spPr>
          <a:xfrm>
            <a:off x="7331528" y="2090171"/>
            <a:ext cx="4539343"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sz="2400" dirty="0" smtClean="0">
                <a:latin typeface="Century" panose="02040604050505020304" pitchFamily="18" charset="0"/>
              </a:rPr>
              <a:t>Estos </a:t>
            </a:r>
            <a:r>
              <a:rPr lang="es-MX" sz="2400" dirty="0">
                <a:latin typeface="Century" panose="02040604050505020304" pitchFamily="18" charset="0"/>
              </a:rPr>
              <a:t>dispositivos utilizan tipos diferentes de gutapercha, disponen de sistemas de control y regulación de las temperaturas y poseen, en dotación, agujas de inyección de diversas dimensiones.</a:t>
            </a:r>
          </a:p>
        </p:txBody>
      </p:sp>
    </p:spTree>
    <p:extLst>
      <p:ext uri="{BB962C8B-B14F-4D97-AF65-F5344CB8AC3E}">
        <p14:creationId xmlns:p14="http://schemas.microsoft.com/office/powerpoint/2010/main" val="1586723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MX" sz="4000" b="1" dirty="0"/>
              <a:t>Técnica de obturación con gutapercha químicamente plastificada o </a:t>
            </a:r>
            <a:r>
              <a:rPr lang="es-MX" sz="4000" b="1" dirty="0" err="1"/>
              <a:t>Soludifusión</a:t>
            </a:r>
            <a:endParaRPr lang="en-US" sz="4000" dirty="0"/>
          </a:p>
        </p:txBody>
      </p:sp>
      <p:sp>
        <p:nvSpPr>
          <p:cNvPr id="3" name="Content Placeholder 2"/>
          <p:cNvSpPr>
            <a:spLocks noGrp="1"/>
          </p:cNvSpPr>
          <p:nvPr>
            <p:ph sz="quarter" idx="13"/>
          </p:nvPr>
        </p:nvSpPr>
        <p:spPr>
          <a:xfrm>
            <a:off x="283028" y="2571296"/>
            <a:ext cx="8899072" cy="3927475"/>
          </a:xfrm>
        </p:spPr>
        <p:txBody>
          <a:bodyPr>
            <a:normAutofit/>
          </a:bodyPr>
          <a:lstStyle/>
          <a:p>
            <a:pPr marL="571500" indent="-571500" algn="just">
              <a:buFont typeface="Arial" panose="020B0604020202020204" pitchFamily="34" charset="0"/>
              <a:buChar char="•"/>
            </a:pPr>
            <a:r>
              <a:rPr lang="es-MX" sz="2800" dirty="0"/>
              <a:t>La gutapercha puede ser plastificada por solventes tales como cloroformo, </a:t>
            </a:r>
            <a:r>
              <a:rPr lang="es-MX" sz="2800" dirty="0" err="1"/>
              <a:t>eucaliptol</a:t>
            </a:r>
            <a:r>
              <a:rPr lang="es-MX" sz="2800" dirty="0"/>
              <a:t> o </a:t>
            </a:r>
            <a:r>
              <a:rPr lang="es-MX" sz="2800" dirty="0" err="1"/>
              <a:t>xylol</a:t>
            </a:r>
            <a:r>
              <a:rPr lang="es-MX" sz="2800" dirty="0"/>
              <a:t>. </a:t>
            </a:r>
            <a:endParaRPr lang="es-MX" sz="2800" dirty="0" smtClean="0"/>
          </a:p>
          <a:p>
            <a:pPr marL="571500" indent="-571500" algn="just">
              <a:buFont typeface="Arial" panose="020B0604020202020204" pitchFamily="34" charset="0"/>
              <a:buChar char="•"/>
            </a:pPr>
            <a:endParaRPr lang="es-MX" sz="2800" dirty="0"/>
          </a:p>
          <a:p>
            <a:pPr marL="571500" indent="-571500" algn="just">
              <a:buFont typeface="Arial" panose="020B0604020202020204" pitchFamily="34" charset="0"/>
              <a:buChar char="•"/>
            </a:pPr>
            <a:r>
              <a:rPr lang="es-MX" sz="2800" dirty="0" smtClean="0"/>
              <a:t>La </a:t>
            </a:r>
            <a:r>
              <a:rPr lang="es-MX" sz="2800" dirty="0"/>
              <a:t>gutapercha resultante ligeramente viscosa y muy plástica puede ser forzada en conductos finos y tortuosos donde otros tipos de conos sólidos no pueden ser introducidos.</a:t>
            </a:r>
          </a:p>
        </p:txBody>
      </p:sp>
    </p:spTree>
    <p:extLst>
      <p:ext uri="{BB962C8B-B14F-4D97-AF65-F5344CB8AC3E}">
        <p14:creationId xmlns:p14="http://schemas.microsoft.com/office/powerpoint/2010/main" val="2598446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35741" y="267155"/>
            <a:ext cx="3701143" cy="908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smtClean="0">
                <a:latin typeface="Impact" panose="020B0806030902050204" pitchFamily="34" charset="0"/>
              </a:rPr>
              <a:t>Desventajas</a:t>
            </a:r>
            <a:endParaRPr lang="en-US" b="1" dirty="0">
              <a:latin typeface="Impact" panose="020B0806030902050204" pitchFamily="34" charset="0"/>
            </a:endParaRPr>
          </a:p>
        </p:txBody>
      </p:sp>
      <p:graphicFrame>
        <p:nvGraphicFramePr>
          <p:cNvPr id="4" name="Diagrama 3"/>
          <p:cNvGraphicFramePr/>
          <p:nvPr>
            <p:extLst>
              <p:ext uri="{D42A27DB-BD31-4B8C-83A1-F6EECF244321}">
                <p14:modId xmlns:p14="http://schemas.microsoft.com/office/powerpoint/2010/main" val="1598330305"/>
              </p:ext>
            </p:extLst>
          </p:nvPr>
        </p:nvGraphicFramePr>
        <p:xfrm>
          <a:off x="235856" y="1404259"/>
          <a:ext cx="9202057" cy="4979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recto 5"/>
          <p:cNvCxnSpPr/>
          <p:nvPr/>
        </p:nvCxnSpPr>
        <p:spPr>
          <a:xfrm>
            <a:off x="1451426" y="979715"/>
            <a:ext cx="3069771" cy="16328"/>
          </a:xfrm>
          <a:prstGeom prst="line">
            <a:avLst/>
          </a:prstGeom>
          <a:ln w="57150">
            <a:solidFill>
              <a:schemeClr val="bg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8070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MX" dirty="0" smtClean="0"/>
              <a:t>4.4.3 Técnicas de </a:t>
            </a:r>
            <a:r>
              <a:rPr lang="es-MX" dirty="0" smtClean="0"/>
              <a:t>obturación</a:t>
            </a:r>
            <a:endParaRPr lang="es-MX" dirty="0"/>
          </a:p>
        </p:txBody>
      </p:sp>
      <p:sp>
        <p:nvSpPr>
          <p:cNvPr id="3" name="Subtitle 2"/>
          <p:cNvSpPr>
            <a:spLocks noGrp="1"/>
          </p:cNvSpPr>
          <p:nvPr>
            <p:ph type="subTitle" idx="1"/>
          </p:nvPr>
        </p:nvSpPr>
        <p:spPr/>
        <p:txBody>
          <a:bodyPr/>
          <a:lstStyle/>
          <a:p>
            <a:r>
              <a:rPr lang="es-MX" dirty="0" smtClean="0"/>
              <a:t>Unidad IV</a:t>
            </a:r>
            <a:endParaRPr lang="es-MX" dirty="0"/>
          </a:p>
        </p:txBody>
      </p:sp>
      <p:sp>
        <p:nvSpPr>
          <p:cNvPr id="5" name="CuadroTexto 4"/>
          <p:cNvSpPr txBox="1"/>
          <p:nvPr/>
        </p:nvSpPr>
        <p:spPr>
          <a:xfrm>
            <a:off x="1665514" y="3155161"/>
            <a:ext cx="8458200" cy="342525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s-MX" dirty="0"/>
          </a:p>
        </p:txBody>
      </p:sp>
      <p:pic>
        <p:nvPicPr>
          <p:cNvPr id="1026" name="Picture 2" descr="Endodoncia Modelo 3D $199 - .blend .fbx .unknown .obj .dae .3ds - Free3D"/>
          <p:cNvPicPr>
            <a:picLocks noChangeAspect="1" noChangeArrowheads="1"/>
          </p:cNvPicPr>
          <p:nvPr/>
        </p:nvPicPr>
        <p:blipFill rotWithShape="1">
          <a:blip r:embed="rId2">
            <a:extLst>
              <a:ext uri="{28A0092B-C50C-407E-A947-70E740481C1C}">
                <a14:useLocalDpi xmlns:a14="http://schemas.microsoft.com/office/drawing/2010/main" val="0"/>
              </a:ext>
            </a:extLst>
          </a:blip>
          <a:srcRect l="-291" t="33455" b="33974"/>
          <a:stretch/>
        </p:blipFill>
        <p:spPr bwMode="auto">
          <a:xfrm>
            <a:off x="1524000" y="3788228"/>
            <a:ext cx="8597446" cy="279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341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MX" sz="4000" b="1" dirty="0"/>
              <a:t>Técnica de obturación con cono único de gutapercha</a:t>
            </a:r>
            <a:endParaRPr lang="en-US" sz="4000" dirty="0"/>
          </a:p>
        </p:txBody>
      </p:sp>
      <p:sp>
        <p:nvSpPr>
          <p:cNvPr id="3" name="Content Placeholder 2"/>
          <p:cNvSpPr>
            <a:spLocks noGrp="1"/>
          </p:cNvSpPr>
          <p:nvPr>
            <p:ph sz="quarter" idx="13"/>
          </p:nvPr>
        </p:nvSpPr>
        <p:spPr>
          <a:xfrm>
            <a:off x="283028" y="2391682"/>
            <a:ext cx="8899072" cy="3927475"/>
          </a:xfrm>
        </p:spPr>
        <p:txBody>
          <a:bodyPr>
            <a:normAutofit/>
          </a:bodyPr>
          <a:lstStyle/>
          <a:p>
            <a:pPr marL="571500" indent="-571500" algn="just">
              <a:buFont typeface="Arial" panose="020B0604020202020204" pitchFamily="34" charset="0"/>
              <a:buChar char="•"/>
            </a:pPr>
            <a:r>
              <a:rPr lang="es-MX" sz="2800" dirty="0"/>
              <a:t>El fundamento de esta técnica consiste en lograr la obliteración completa del conducto radicular instrumentado, mediante la utilización de un cono único de gutapercha y sellador</a:t>
            </a:r>
            <a:r>
              <a:rPr lang="es-MX" sz="2800" dirty="0" smtClean="0"/>
              <a:t>.</a:t>
            </a:r>
          </a:p>
          <a:p>
            <a:pPr marL="571500" indent="-571500" algn="just">
              <a:buFont typeface="Arial" panose="020B0604020202020204" pitchFamily="34" charset="0"/>
              <a:buChar char="•"/>
            </a:pPr>
            <a:endParaRPr lang="es-MX" sz="2800" dirty="0" smtClean="0"/>
          </a:p>
          <a:p>
            <a:pPr marL="571500" indent="-571500" algn="just">
              <a:buFont typeface="Arial" panose="020B0604020202020204" pitchFamily="34" charset="0"/>
              <a:buChar char="•"/>
            </a:pPr>
            <a:r>
              <a:rPr lang="es-MX" sz="2800" dirty="0"/>
              <a:t>El cono de gutapercha seleccionado a tal efecto, deberá ajustar convenientemente a las paredes del conducto</a:t>
            </a:r>
          </a:p>
        </p:txBody>
      </p:sp>
    </p:spTree>
    <p:extLst>
      <p:ext uri="{BB962C8B-B14F-4D97-AF65-F5344CB8AC3E}">
        <p14:creationId xmlns:p14="http://schemas.microsoft.com/office/powerpoint/2010/main" val="574364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0"/>
            <a:ext cx="12192000" cy="6857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s-MX" dirty="0"/>
          </a:p>
        </p:txBody>
      </p:sp>
      <p:sp>
        <p:nvSpPr>
          <p:cNvPr id="3" name="CuadroTexto 2"/>
          <p:cNvSpPr txBox="1"/>
          <p:nvPr/>
        </p:nvSpPr>
        <p:spPr>
          <a:xfrm>
            <a:off x="767439" y="3779840"/>
            <a:ext cx="4539343"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400" dirty="0"/>
              <a:t>Indicada en los conductos con una conicidad muy uniforme</a:t>
            </a:r>
            <a:endParaRPr lang="es-MX" sz="2400" dirty="0">
              <a:latin typeface="Century" panose="02040604050505020304" pitchFamily="18" charset="0"/>
            </a:endParaRPr>
          </a:p>
        </p:txBody>
      </p:sp>
      <p:pic>
        <p:nvPicPr>
          <p:cNvPr id="3074" name="Picture 2" descr="OBTURACIÓN: Gutaperc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896" y="1672912"/>
            <a:ext cx="4024539" cy="328834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4" name="Rectángulo redondeado 3"/>
          <p:cNvSpPr/>
          <p:nvPr/>
        </p:nvSpPr>
        <p:spPr>
          <a:xfrm>
            <a:off x="1649180" y="1418489"/>
            <a:ext cx="2775857" cy="1273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latin typeface="Century Gothic" panose="020B0502020202020204" pitchFamily="34" charset="0"/>
              </a:rPr>
              <a:t>CONO ÚNICO DE GUTAPERCHA</a:t>
            </a:r>
            <a:endParaRPr lang="es-MX" sz="2800" b="1" dirty="0">
              <a:latin typeface="Century Gothic" panose="020B0502020202020204" pitchFamily="34" charset="0"/>
            </a:endParaRPr>
          </a:p>
        </p:txBody>
      </p:sp>
      <p:sp>
        <p:nvSpPr>
          <p:cNvPr id="5" name="Flecha abajo 4"/>
          <p:cNvSpPr/>
          <p:nvPr/>
        </p:nvSpPr>
        <p:spPr>
          <a:xfrm>
            <a:off x="2701294" y="2971799"/>
            <a:ext cx="671627" cy="4572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38569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301" y="2303581"/>
            <a:ext cx="4438649" cy="3982919"/>
          </a:xfrm>
        </p:spPr>
        <p:txBody>
          <a:bodyPr>
            <a:normAutofit/>
          </a:bodyPr>
          <a:lstStyle/>
          <a:p>
            <a:r>
              <a:rPr lang="es-MX" sz="4400" dirty="0"/>
              <a:t>S</a:t>
            </a:r>
            <a:r>
              <a:rPr lang="es-MX" sz="4400" dirty="0" smtClean="0"/>
              <a:t>e </a:t>
            </a:r>
            <a:r>
              <a:rPr lang="es-MX" sz="4400" dirty="0"/>
              <a:t>emplea casi exclusivamente </a:t>
            </a:r>
            <a:r>
              <a:rPr lang="es-MX" sz="4400" dirty="0" smtClean="0"/>
              <a:t>en:</a:t>
            </a:r>
            <a:endParaRPr lang="en-US" sz="4400" dirty="0"/>
          </a:p>
        </p:txBody>
      </p:sp>
      <p:graphicFrame>
        <p:nvGraphicFramePr>
          <p:cNvPr id="6" name="Diagrama 5"/>
          <p:cNvGraphicFramePr/>
          <p:nvPr>
            <p:extLst>
              <p:ext uri="{D42A27DB-BD31-4B8C-83A1-F6EECF244321}">
                <p14:modId xmlns:p14="http://schemas.microsoft.com/office/powerpoint/2010/main" val="3922733682"/>
              </p:ext>
            </p:extLst>
          </p:nvPr>
        </p:nvGraphicFramePr>
        <p:xfrm>
          <a:off x="5519056" y="1208314"/>
          <a:ext cx="6247493" cy="4849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OBTURACIÓN: Gutaperch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9144" y="4474654"/>
            <a:ext cx="908961" cy="2147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815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MX" sz="4000" b="1" dirty="0"/>
              <a:t>Técnica de obturación con el uso de ultrasonido</a:t>
            </a:r>
            <a:endParaRPr lang="en-US" sz="4000" dirty="0"/>
          </a:p>
        </p:txBody>
      </p:sp>
      <p:sp>
        <p:nvSpPr>
          <p:cNvPr id="3" name="Content Placeholder 2"/>
          <p:cNvSpPr>
            <a:spLocks noGrp="1"/>
          </p:cNvSpPr>
          <p:nvPr>
            <p:ph sz="quarter" idx="13"/>
          </p:nvPr>
        </p:nvSpPr>
        <p:spPr>
          <a:xfrm>
            <a:off x="560614" y="2641600"/>
            <a:ext cx="8899072" cy="3927475"/>
          </a:xfrm>
        </p:spPr>
        <p:txBody>
          <a:bodyPr>
            <a:normAutofit/>
          </a:bodyPr>
          <a:lstStyle/>
          <a:p>
            <a:pPr marL="571500" indent="-571500" algn="just">
              <a:buFont typeface="Arial" panose="020B0604020202020204" pitchFamily="34" charset="0"/>
              <a:buChar char="•"/>
            </a:pPr>
            <a:r>
              <a:rPr lang="es-MX" sz="2800" dirty="0"/>
              <a:t>Moreno de México, utilizo una unidad de raspaje ultrasonido (</a:t>
            </a:r>
            <a:r>
              <a:rPr lang="es-MX" sz="2800" dirty="0" err="1"/>
              <a:t>Cavitron</a:t>
            </a:r>
            <a:r>
              <a:rPr lang="es-MX" sz="2800" dirty="0"/>
              <a:t> o </a:t>
            </a:r>
            <a:r>
              <a:rPr lang="es-MX" sz="2800" dirty="0" err="1"/>
              <a:t>Cavi-Endo</a:t>
            </a:r>
            <a:r>
              <a:rPr lang="es-MX" sz="2800" dirty="0"/>
              <a:t> de </a:t>
            </a:r>
            <a:r>
              <a:rPr lang="es-MX" sz="2800" dirty="0" err="1"/>
              <a:t>Denstsply</a:t>
            </a:r>
            <a:r>
              <a:rPr lang="es-MX" sz="2800" dirty="0"/>
              <a:t>) con el fin de proporcionar calor para maleabilizar la gutapercha y obtener un mayor grado de compactación</a:t>
            </a:r>
          </a:p>
        </p:txBody>
      </p:sp>
      <p:pic>
        <p:nvPicPr>
          <p:cNvPr id="6146" name="Picture 2" descr="OBTURACIÓN: Gutaperc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175" y="5080000"/>
            <a:ext cx="3228975"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2680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62743" y="348797"/>
            <a:ext cx="83439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b="1" dirty="0" smtClean="0">
                <a:latin typeface="Impact" panose="020B0806030902050204" pitchFamily="34" charset="0"/>
              </a:rPr>
              <a:t>Procedimiento</a:t>
            </a:r>
            <a:endParaRPr lang="en-US" sz="4000" dirty="0">
              <a:latin typeface="Impact" panose="020B0806030902050204" pitchFamily="34" charset="0"/>
            </a:endParaRPr>
          </a:p>
        </p:txBody>
      </p:sp>
      <p:cxnSp>
        <p:nvCxnSpPr>
          <p:cNvPr id="4" name="Conector recto 3"/>
          <p:cNvCxnSpPr/>
          <p:nvPr/>
        </p:nvCxnSpPr>
        <p:spPr>
          <a:xfrm>
            <a:off x="3722914" y="979714"/>
            <a:ext cx="3363686" cy="326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Diagrama 4"/>
          <p:cNvGraphicFramePr/>
          <p:nvPr>
            <p:extLst>
              <p:ext uri="{D42A27DB-BD31-4B8C-83A1-F6EECF244321}">
                <p14:modId xmlns:p14="http://schemas.microsoft.com/office/powerpoint/2010/main" val="1957842443"/>
              </p:ext>
            </p:extLst>
          </p:nvPr>
        </p:nvGraphicFramePr>
        <p:xfrm>
          <a:off x="399142" y="1176866"/>
          <a:ext cx="936534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0793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MX" sz="4000" b="1" dirty="0" smtClean="0"/>
              <a:t>Técnica con </a:t>
            </a:r>
            <a:r>
              <a:rPr lang="es-MX" sz="4000" b="1" dirty="0" err="1" smtClean="0"/>
              <a:t>Thermafil</a:t>
            </a:r>
            <a:r>
              <a:rPr lang="es-MX" sz="4000" b="1" dirty="0" smtClean="0"/>
              <a:t> (</a:t>
            </a:r>
            <a:r>
              <a:rPr lang="es-MX" sz="4000" b="1" dirty="0" err="1" smtClean="0"/>
              <a:t>Denstsply</a:t>
            </a:r>
            <a:r>
              <a:rPr lang="es-MX" sz="4000" b="1" dirty="0" smtClean="0"/>
              <a:t> </a:t>
            </a:r>
            <a:r>
              <a:rPr lang="es-MX" sz="4000" b="1" dirty="0" err="1" smtClean="0"/>
              <a:t>Maillefer</a:t>
            </a:r>
            <a:r>
              <a:rPr lang="es-MX" sz="4000" b="1" dirty="0" smtClean="0"/>
              <a:t>)</a:t>
            </a:r>
            <a:endParaRPr lang="en-US" sz="4000" dirty="0"/>
          </a:p>
        </p:txBody>
      </p:sp>
      <p:sp>
        <p:nvSpPr>
          <p:cNvPr id="3" name="Content Placeholder 2"/>
          <p:cNvSpPr>
            <a:spLocks noGrp="1"/>
          </p:cNvSpPr>
          <p:nvPr>
            <p:ph sz="quarter" idx="13"/>
          </p:nvPr>
        </p:nvSpPr>
        <p:spPr>
          <a:xfrm>
            <a:off x="560614" y="2641600"/>
            <a:ext cx="8899072" cy="3927475"/>
          </a:xfrm>
        </p:spPr>
        <p:txBody>
          <a:bodyPr>
            <a:normAutofit/>
          </a:bodyPr>
          <a:lstStyle/>
          <a:p>
            <a:pPr marL="571500" indent="-571500" algn="just">
              <a:buFont typeface="Arial" panose="020B0604020202020204" pitchFamily="34" charset="0"/>
              <a:buChar char="•"/>
            </a:pPr>
            <a:r>
              <a:rPr lang="es-MX" sz="2800" dirty="0"/>
              <a:t>Ben Johnson propuso un sistema de obturación sencillo y novedoso, recubrir con gutapercha </a:t>
            </a:r>
            <a:r>
              <a:rPr lang="es-MX" sz="2800" dirty="0" err="1"/>
              <a:t>termoplastificada</a:t>
            </a:r>
            <a:r>
              <a:rPr lang="es-MX" sz="2800" dirty="0"/>
              <a:t> un vástago metálico o de </a:t>
            </a:r>
            <a:r>
              <a:rPr lang="es-MX" sz="2800" dirty="0" err="1" smtClean="0"/>
              <a:t>plástico,.</a:t>
            </a:r>
            <a:r>
              <a:rPr lang="es-MX" sz="2800" dirty="0" err="1"/>
              <a:t>comercializados</a:t>
            </a:r>
            <a:r>
              <a:rPr lang="es-MX" sz="2800" dirty="0"/>
              <a:t> en diferentes calibres y con conicidad 0.04</a:t>
            </a:r>
          </a:p>
        </p:txBody>
      </p:sp>
      <p:pic>
        <p:nvPicPr>
          <p:cNvPr id="6146" name="Picture 2" descr="OBTURACIÓN: Gutaperc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175" y="5080000"/>
            <a:ext cx="3228975"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813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595257" y="1541921"/>
            <a:ext cx="6096000" cy="3785652"/>
          </a:xfrm>
          <a:prstGeom prst="rect">
            <a:avLst/>
          </a:prstGeom>
        </p:spPr>
        <p:txBody>
          <a:bodyPr>
            <a:spAutoFit/>
          </a:bodyPr>
          <a:lstStyle/>
          <a:p>
            <a:pPr algn="just"/>
            <a:r>
              <a:rPr lang="es-MX" sz="2400" dirty="0">
                <a:solidFill>
                  <a:srgbClr val="000000"/>
                </a:solidFill>
                <a:latin typeface="Century Gothic" panose="020B0502020202020204" pitchFamily="34" charset="0"/>
              </a:rPr>
              <a:t>El calibre del obturador a usar se selecciona de acuerdo con las dimensiones del conducto radicular, con las ayuda de instrumentos especiales llamados </a:t>
            </a:r>
            <a:r>
              <a:rPr lang="es-MX" sz="2400" i="1" dirty="0">
                <a:solidFill>
                  <a:srgbClr val="000000"/>
                </a:solidFill>
                <a:latin typeface="Century Gothic" panose="020B0502020202020204" pitchFamily="34" charset="0"/>
              </a:rPr>
              <a:t>verificadores.</a:t>
            </a:r>
            <a:r>
              <a:rPr lang="es-MX" sz="2400" dirty="0">
                <a:solidFill>
                  <a:srgbClr val="000000"/>
                </a:solidFill>
                <a:latin typeface="Century Gothic" panose="020B0502020202020204" pitchFamily="34" charset="0"/>
              </a:rPr>
              <a:t> Una vez introducido en el conducto, el verificador debe ajustarse, sin presiones excesivas al diámetro y longitud del conducto. El </a:t>
            </a:r>
            <a:r>
              <a:rPr lang="es-MX" sz="2400" dirty="0" err="1">
                <a:solidFill>
                  <a:srgbClr val="000000"/>
                </a:solidFill>
                <a:latin typeface="Century Gothic" panose="020B0502020202020204" pitchFamily="34" charset="0"/>
              </a:rPr>
              <a:t>Thermafil</a:t>
            </a:r>
            <a:r>
              <a:rPr lang="es-MX" sz="2400" dirty="0">
                <a:solidFill>
                  <a:srgbClr val="000000"/>
                </a:solidFill>
                <a:latin typeface="Century Gothic" panose="020B0502020202020204" pitchFamily="34" charset="0"/>
              </a:rPr>
              <a:t> escogido tendrá el mismo número del verificador. </a:t>
            </a:r>
            <a:endParaRPr lang="es-MX" sz="2400" dirty="0">
              <a:latin typeface="Century Gothic" panose="020B0502020202020204" pitchFamily="34" charset="0"/>
            </a:endParaRPr>
          </a:p>
        </p:txBody>
      </p:sp>
      <p:pic>
        <p:nvPicPr>
          <p:cNvPr id="7174" name="Picture 6" descr="Obturadores THERMAFIL sistema Protaper (20ud) MAILLEFER - Dentalt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86" y="2498273"/>
            <a:ext cx="3559629" cy="35596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083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rot="17100000">
            <a:off x="7551737" y="3341154"/>
            <a:ext cx="6278631" cy="769770"/>
          </a:xfrm>
        </p:spPr>
        <p:txBody>
          <a:bodyPr>
            <a:normAutofit fontScale="92500" lnSpcReduction="20000"/>
          </a:bodyPr>
          <a:lstStyle/>
          <a:p>
            <a:pPr algn="ctr"/>
            <a:r>
              <a:rPr lang="en-US" sz="6000" dirty="0" smtClean="0">
                <a:latin typeface="Impact" panose="020B0806030902050204" pitchFamily="34" charset="0"/>
              </a:rPr>
              <a:t>Desventajas</a:t>
            </a:r>
            <a:endParaRPr lang="en-US" dirty="0">
              <a:latin typeface="Impact" panose="020B0806030902050204" pitchFamily="34" charset="0"/>
            </a:endParaRPr>
          </a:p>
        </p:txBody>
      </p:sp>
      <p:graphicFrame>
        <p:nvGraphicFramePr>
          <p:cNvPr id="7" name="Diagrama 6"/>
          <p:cNvGraphicFramePr/>
          <p:nvPr>
            <p:extLst>
              <p:ext uri="{D42A27DB-BD31-4B8C-83A1-F6EECF244321}">
                <p14:modId xmlns:p14="http://schemas.microsoft.com/office/powerpoint/2010/main" val="638290235"/>
              </p:ext>
            </p:extLst>
          </p:nvPr>
        </p:nvGraphicFramePr>
        <p:xfrm>
          <a:off x="970643" y="63802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2853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MX" sz="4000" b="1" dirty="0" err="1" smtClean="0"/>
              <a:t>System</a:t>
            </a:r>
            <a:r>
              <a:rPr lang="es-MX" sz="4000" b="1" dirty="0" smtClean="0"/>
              <a:t> B (</a:t>
            </a:r>
            <a:r>
              <a:rPr lang="es-MX" sz="4000" b="1" dirty="0" err="1" smtClean="0"/>
              <a:t>Analytic</a:t>
            </a:r>
            <a:r>
              <a:rPr lang="es-MX" sz="4000" b="1" dirty="0" smtClean="0"/>
              <a:t> </a:t>
            </a:r>
            <a:r>
              <a:rPr lang="es-MX" sz="4000" b="1" dirty="0" err="1" smtClean="0"/>
              <a:t>Technology</a:t>
            </a:r>
            <a:r>
              <a:rPr lang="es-MX" sz="4000" b="1" dirty="0" smtClean="0"/>
              <a:t>)</a:t>
            </a:r>
            <a:endParaRPr lang="en-US" sz="4000" dirty="0"/>
          </a:p>
        </p:txBody>
      </p:sp>
      <p:sp>
        <p:nvSpPr>
          <p:cNvPr id="3" name="Content Placeholder 2"/>
          <p:cNvSpPr>
            <a:spLocks noGrp="1"/>
          </p:cNvSpPr>
          <p:nvPr>
            <p:ph sz="quarter" idx="13"/>
          </p:nvPr>
        </p:nvSpPr>
        <p:spPr>
          <a:xfrm>
            <a:off x="560614" y="2413000"/>
            <a:ext cx="8899072" cy="3927475"/>
          </a:xfrm>
        </p:spPr>
        <p:txBody>
          <a:bodyPr>
            <a:normAutofit/>
          </a:bodyPr>
          <a:lstStyle/>
          <a:p>
            <a:pPr marL="571500" indent="-571500" algn="just">
              <a:buFont typeface="Arial" panose="020B0604020202020204" pitchFamily="34" charset="0"/>
              <a:buChar char="•"/>
            </a:pPr>
            <a:r>
              <a:rPr lang="es-MX" sz="2800" dirty="0"/>
              <a:t>La onda continua de condensación, en la descripción original de Buchanan, preveía el uso </a:t>
            </a:r>
            <a:r>
              <a:rPr lang="es-MX" sz="2800" dirty="0" smtClean="0"/>
              <a:t>de un </a:t>
            </a:r>
            <a:r>
              <a:rPr lang="es-MX" sz="2800" dirty="0"/>
              <a:t>dispositivo alimentado eléctricamente, el </a:t>
            </a:r>
            <a:r>
              <a:rPr lang="es-MX" sz="2800" dirty="0" err="1"/>
              <a:t>System</a:t>
            </a:r>
            <a:r>
              <a:rPr lang="es-MX" sz="2800" dirty="0"/>
              <a:t> B (</a:t>
            </a:r>
            <a:r>
              <a:rPr lang="es-MX" sz="2800" dirty="0" err="1"/>
              <a:t>SybronEndo</a:t>
            </a:r>
            <a:r>
              <a:rPr lang="es-MX" sz="2800" dirty="0"/>
              <a:t>/</a:t>
            </a:r>
            <a:r>
              <a:rPr lang="es-MX" sz="2800" dirty="0" err="1"/>
              <a:t>Analytic</a:t>
            </a:r>
            <a:r>
              <a:rPr lang="es-MX" sz="2800" dirty="0"/>
              <a:t>, CA), que </a:t>
            </a:r>
            <a:r>
              <a:rPr lang="es-MX" sz="2800" dirty="0" smtClean="0"/>
              <a:t>integraba una </a:t>
            </a:r>
            <a:r>
              <a:rPr lang="es-MX" sz="2800" dirty="0"/>
              <a:t>pieza de mano con puntas cónicas intercambiables con la función de condensador con transportador de calor.</a:t>
            </a:r>
          </a:p>
        </p:txBody>
      </p:sp>
    </p:spTree>
    <p:extLst>
      <p:ext uri="{BB962C8B-B14F-4D97-AF65-F5344CB8AC3E}">
        <p14:creationId xmlns:p14="http://schemas.microsoft.com/office/powerpoint/2010/main" val="34355355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595257" y="1541921"/>
            <a:ext cx="6096000" cy="378565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r>
              <a:rPr lang="es-MX" sz="2400" dirty="0">
                <a:latin typeface="Century Gothic" panose="020B0502020202020204" pitchFamily="34" charset="0"/>
              </a:rPr>
              <a:t>El procedimiento de obturación implica ubicar el cono principal con previa colocación de una pequeña cantidad de sellador endodóntico. A continuación se introduce el atacador seleccionado en el conducto radicular y al mismo tiempo se presiona el interruptor colocado en la pieza de mano, lo cual elevará la temperatura alrededor de 200 </a:t>
            </a:r>
            <a:r>
              <a:rPr lang="es-MX" sz="2400" dirty="0" err="1">
                <a:latin typeface="Century Gothic" panose="020B0502020202020204" pitchFamily="34" charset="0"/>
              </a:rPr>
              <a:t>ºC</a:t>
            </a:r>
            <a:endParaRPr lang="es-MX" sz="2400" dirty="0">
              <a:latin typeface="Century Gothic" panose="020B0502020202020204" pitchFamily="34" charset="0"/>
            </a:endParaRPr>
          </a:p>
        </p:txBody>
      </p:sp>
      <p:pic>
        <p:nvPicPr>
          <p:cNvPr id="9218" name="Picture 2" descr="System B™ Endodontic Heat Source | Kerr D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849085"/>
            <a:ext cx="3812268" cy="46633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520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285" y="160111"/>
            <a:ext cx="8445500" cy="4351338"/>
          </a:xfrm>
        </p:spPr>
        <p:txBody>
          <a:bodyPr>
            <a:normAutofit/>
          </a:bodyPr>
          <a:lstStyle/>
          <a:p>
            <a:pPr algn="ctr"/>
            <a:r>
              <a:rPr lang="es-MX" sz="3600" dirty="0">
                <a:solidFill>
                  <a:schemeClr val="accent6">
                    <a:lumMod val="50000"/>
                  </a:schemeClr>
                </a:solidFill>
              </a:rPr>
              <a:t>Existen cuatro métodos básicos para obturar el sistema canalicular de la raíz con gutapercha y sellador:</a:t>
            </a:r>
            <a:endParaRPr lang="en-US" sz="3600" dirty="0"/>
          </a:p>
        </p:txBody>
      </p:sp>
      <p:graphicFrame>
        <p:nvGraphicFramePr>
          <p:cNvPr id="4" name="Marcador de contenido 3"/>
          <p:cNvGraphicFramePr>
            <a:graphicFrameLocks/>
          </p:cNvGraphicFramePr>
          <p:nvPr>
            <p:extLst>
              <p:ext uri="{D42A27DB-BD31-4B8C-83A1-F6EECF244321}">
                <p14:modId xmlns:p14="http://schemas.microsoft.com/office/powerpoint/2010/main" val="4041309300"/>
              </p:ext>
            </p:extLst>
          </p:nvPr>
        </p:nvGraphicFramePr>
        <p:xfrm>
          <a:off x="235856" y="1623524"/>
          <a:ext cx="9062358" cy="4956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8179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Referencias</a:t>
            </a:r>
            <a:r>
              <a:rPr lang="en-US" dirty="0" smtClean="0"/>
              <a:t> </a:t>
            </a:r>
            <a:r>
              <a:rPr lang="en-US" dirty="0" err="1" smtClean="0"/>
              <a:t>Bibliográficas</a:t>
            </a:r>
            <a:endParaRPr lang="en-US" dirty="0"/>
          </a:p>
        </p:txBody>
      </p:sp>
      <p:sp>
        <p:nvSpPr>
          <p:cNvPr id="5" name="CuadroTexto 4"/>
          <p:cNvSpPr txBox="1"/>
          <p:nvPr/>
        </p:nvSpPr>
        <p:spPr>
          <a:xfrm>
            <a:off x="2906486" y="1061357"/>
            <a:ext cx="7756071" cy="4985980"/>
          </a:xfrm>
          <a:prstGeom prst="rect">
            <a:avLst/>
          </a:prstGeom>
          <a:noFill/>
        </p:spPr>
        <p:txBody>
          <a:bodyPr wrap="square" rtlCol="0">
            <a:spAutoFit/>
          </a:bodyPr>
          <a:lstStyle/>
          <a:p>
            <a:pPr marL="285750" indent="-285750">
              <a:buFont typeface="Arial" panose="020B0604020202020204" pitchFamily="34" charset="0"/>
              <a:buChar char="•"/>
            </a:pPr>
            <a:r>
              <a:rPr lang="es-MX" sz="2000" dirty="0" smtClean="0">
                <a:latin typeface="Century Gothic" panose="020B0502020202020204" pitchFamily="34" charset="0"/>
              </a:rPr>
              <a:t>Berman, </a:t>
            </a:r>
            <a:r>
              <a:rPr lang="es-MX" sz="2000" dirty="0" err="1" smtClean="0">
                <a:latin typeface="Century Gothic" panose="020B0502020202020204" pitchFamily="34" charset="0"/>
              </a:rPr>
              <a:t>L.H</a:t>
            </a:r>
            <a:r>
              <a:rPr lang="es-MX" sz="2000" dirty="0" smtClean="0">
                <a:latin typeface="Century Gothic" panose="020B0502020202020204" pitchFamily="34" charset="0"/>
              </a:rPr>
              <a:t>., </a:t>
            </a:r>
            <a:r>
              <a:rPr lang="es-MX" sz="2000" dirty="0" err="1" smtClean="0">
                <a:latin typeface="Century Gothic" panose="020B0502020202020204" pitchFamily="34" charset="0"/>
              </a:rPr>
              <a:t>Hargrreaves</a:t>
            </a:r>
            <a:r>
              <a:rPr lang="es-MX" sz="2000" dirty="0" smtClean="0">
                <a:latin typeface="Century Gothic" panose="020B0502020202020204" pitchFamily="34" charset="0"/>
              </a:rPr>
              <a:t>, </a:t>
            </a:r>
            <a:r>
              <a:rPr lang="es-MX" sz="2000" dirty="0" err="1" smtClean="0">
                <a:latin typeface="Century Gothic" panose="020B0502020202020204" pitchFamily="34" charset="0"/>
              </a:rPr>
              <a:t>K.M</a:t>
            </a:r>
            <a:r>
              <a:rPr lang="es-MX" sz="2000" dirty="0" smtClean="0">
                <a:latin typeface="Century Gothic" panose="020B0502020202020204" pitchFamily="34" charset="0"/>
              </a:rPr>
              <a:t>, </a:t>
            </a:r>
            <a:r>
              <a:rPr lang="es-MX" sz="2000" dirty="0" smtClean="0">
                <a:latin typeface="Century Gothic" panose="020B0502020202020204" pitchFamily="34" charset="0"/>
              </a:rPr>
              <a:t>(2021)</a:t>
            </a:r>
            <a:r>
              <a:rPr lang="es-MX" sz="2000" dirty="0" err="1" smtClean="0">
                <a:latin typeface="Century Gothic" panose="020B0502020202020204" pitchFamily="34" charset="0"/>
              </a:rPr>
              <a:t>COHEN'S</a:t>
            </a:r>
            <a:r>
              <a:rPr lang="es-MX" sz="2000" dirty="0" smtClean="0">
                <a:latin typeface="Century Gothic" panose="020B0502020202020204" pitchFamily="34" charset="0"/>
              </a:rPr>
              <a:t> </a:t>
            </a:r>
            <a:r>
              <a:rPr lang="es-MX" sz="2000" dirty="0" err="1" smtClean="0">
                <a:latin typeface="Century Gothic" panose="020B0502020202020204" pitchFamily="34" charset="0"/>
              </a:rPr>
              <a:t>PATHWAYS</a:t>
            </a:r>
            <a:r>
              <a:rPr lang="es-MX" sz="2000" dirty="0" smtClean="0">
                <a:latin typeface="Century Gothic" panose="020B0502020202020204" pitchFamily="34" charset="0"/>
              </a:rPr>
              <a:t> OF </a:t>
            </a:r>
            <a:r>
              <a:rPr lang="es-MX" sz="2000" dirty="0" err="1" smtClean="0">
                <a:latin typeface="Century Gothic" panose="020B0502020202020204" pitchFamily="34" charset="0"/>
              </a:rPr>
              <a:t>THE</a:t>
            </a:r>
            <a:r>
              <a:rPr lang="es-MX" sz="2000" dirty="0" smtClean="0">
                <a:latin typeface="Century Gothic" panose="020B0502020202020204" pitchFamily="34" charset="0"/>
              </a:rPr>
              <a:t> </a:t>
            </a:r>
            <a:r>
              <a:rPr lang="es-MX" sz="2000" dirty="0" err="1" smtClean="0">
                <a:latin typeface="Century Gothic" panose="020B0502020202020204" pitchFamily="34" charset="0"/>
              </a:rPr>
              <a:t>PULP</a:t>
            </a:r>
            <a:r>
              <a:rPr lang="es-MX" sz="2000" dirty="0" smtClean="0">
                <a:latin typeface="Century Gothic" panose="020B0502020202020204" pitchFamily="34" charset="0"/>
              </a:rPr>
              <a:t>, 12th. </a:t>
            </a:r>
            <a:r>
              <a:rPr lang="es-MX" sz="2000" dirty="0" err="1" smtClean="0">
                <a:latin typeface="Century Gothic" panose="020B0502020202020204" pitchFamily="34" charset="0"/>
              </a:rPr>
              <a:t>Ed.Elsevier</a:t>
            </a:r>
            <a:r>
              <a:rPr lang="es-MX" sz="2000" dirty="0" smtClean="0">
                <a:latin typeface="Century Gothic" panose="020B0502020202020204" pitchFamily="34" charset="0"/>
              </a:rPr>
              <a:t>. St. Louis </a:t>
            </a:r>
            <a:r>
              <a:rPr lang="es-MX" sz="2000" dirty="0" smtClean="0">
                <a:latin typeface="Century Gothic" panose="020B0502020202020204" pitchFamily="34" charset="0"/>
              </a:rPr>
              <a:t>M</a:t>
            </a:r>
            <a:r>
              <a:rPr lang="es-MX" sz="2000" dirty="0" smtClean="0">
                <a:latin typeface="Century Gothic" panose="020B0502020202020204" pitchFamily="34" charset="0"/>
              </a:rPr>
              <a:t>issouri. </a:t>
            </a:r>
            <a:r>
              <a:rPr lang="es-MX" sz="2000" dirty="0" err="1" smtClean="0">
                <a:latin typeface="Century Gothic" panose="020B0502020202020204" pitchFamily="34" charset="0"/>
              </a:rPr>
              <a:t>Chapter</a:t>
            </a:r>
            <a:r>
              <a:rPr lang="es-MX" sz="2000" dirty="0" smtClean="0">
                <a:latin typeface="Century Gothic" panose="020B0502020202020204" pitchFamily="34" charset="0"/>
              </a:rPr>
              <a:t> </a:t>
            </a:r>
            <a:r>
              <a:rPr lang="es-MX" sz="2000" dirty="0" smtClean="0">
                <a:latin typeface="Century Gothic" panose="020B0502020202020204" pitchFamily="34" charset="0"/>
              </a:rPr>
              <a:t>9.</a:t>
            </a:r>
          </a:p>
          <a:p>
            <a:pPr marL="285750" indent="-285750">
              <a:buFont typeface="Arial" panose="020B0604020202020204" pitchFamily="34" charset="0"/>
              <a:buChar char="•"/>
            </a:pPr>
            <a:endParaRPr lang="es-MX" sz="2000" dirty="0" smtClean="0">
              <a:latin typeface="Century Gothic" panose="020B0502020202020204" pitchFamily="34" charset="0"/>
            </a:endParaRPr>
          </a:p>
          <a:p>
            <a:pPr marL="285750" indent="-285750">
              <a:buFont typeface="Arial" panose="020B0604020202020204" pitchFamily="34" charset="0"/>
              <a:buChar char="•"/>
            </a:pPr>
            <a:r>
              <a:rPr lang="es-MX" sz="2000" dirty="0" smtClean="0">
                <a:latin typeface="Century Gothic" panose="020B0502020202020204" pitchFamily="34" charset="0"/>
              </a:rPr>
              <a:t>Cohen, </a:t>
            </a:r>
            <a:r>
              <a:rPr lang="es-MX" sz="2000" dirty="0" err="1" smtClean="0">
                <a:latin typeface="Century Gothic" panose="020B0502020202020204" pitchFamily="34" charset="0"/>
              </a:rPr>
              <a:t>stephen</a:t>
            </a:r>
            <a:r>
              <a:rPr lang="es-MX" sz="2000" dirty="0" smtClean="0">
                <a:latin typeface="Century Gothic" panose="020B0502020202020204" pitchFamily="34" charset="0"/>
              </a:rPr>
              <a:t>. Endodoncia. Los caminos de la pulpa. 4a. Ed. Ed. Medica panamericana. Buenos aires. </a:t>
            </a:r>
            <a:r>
              <a:rPr lang="es-MX" sz="2000" dirty="0" smtClean="0">
                <a:latin typeface="Century Gothic" panose="020B0502020202020204" pitchFamily="34" charset="0"/>
              </a:rPr>
              <a:t>Págs</a:t>
            </a:r>
            <a:r>
              <a:rPr lang="es-MX" sz="2000" dirty="0" smtClean="0">
                <a:latin typeface="Century Gothic" panose="020B0502020202020204" pitchFamily="34" charset="0"/>
              </a:rPr>
              <a:t>.. 243 a 366.</a:t>
            </a:r>
          </a:p>
          <a:p>
            <a:pPr marL="285750" indent="-285750">
              <a:buFont typeface="Arial" panose="020B0604020202020204" pitchFamily="34" charset="0"/>
              <a:buChar char="•"/>
            </a:pPr>
            <a:endParaRPr lang="es-MX" sz="2000" dirty="0" smtClean="0">
              <a:latin typeface="Century Gothic" panose="020B0502020202020204" pitchFamily="34" charset="0"/>
            </a:endParaRPr>
          </a:p>
          <a:p>
            <a:pPr marL="285750" indent="-285750">
              <a:buFont typeface="Arial" panose="020B0604020202020204" pitchFamily="34" charset="0"/>
              <a:buChar char="•"/>
            </a:pPr>
            <a:r>
              <a:rPr lang="es-MX" sz="2000" dirty="0" smtClean="0">
                <a:latin typeface="Century Gothic" panose="020B0502020202020204" pitchFamily="34" charset="0"/>
              </a:rPr>
              <a:t>Cohen, s., </a:t>
            </a:r>
            <a:r>
              <a:rPr lang="es-MX" sz="2000" dirty="0" err="1" smtClean="0">
                <a:latin typeface="Century Gothic" panose="020B0502020202020204" pitchFamily="34" charset="0"/>
              </a:rPr>
              <a:t>Hargreaves</a:t>
            </a:r>
            <a:r>
              <a:rPr lang="es-MX" sz="2000" dirty="0" smtClean="0">
                <a:latin typeface="Century Gothic" panose="020B0502020202020204" pitchFamily="34" charset="0"/>
              </a:rPr>
              <a:t>, </a:t>
            </a:r>
            <a:r>
              <a:rPr lang="es-MX" sz="2000" dirty="0" err="1" smtClean="0">
                <a:latin typeface="Century Gothic" panose="020B0502020202020204" pitchFamily="34" charset="0"/>
              </a:rPr>
              <a:t>K.M</a:t>
            </a:r>
            <a:r>
              <a:rPr lang="es-MX" sz="2000" dirty="0" smtClean="0">
                <a:latin typeface="Century Gothic" panose="020B0502020202020204" pitchFamily="34" charset="0"/>
              </a:rPr>
              <a:t>. </a:t>
            </a:r>
            <a:r>
              <a:rPr lang="es-MX" sz="2000" dirty="0" smtClean="0">
                <a:latin typeface="Century Gothic" panose="020B0502020202020204" pitchFamily="34" charset="0"/>
              </a:rPr>
              <a:t>(2008) </a:t>
            </a:r>
            <a:r>
              <a:rPr lang="es-MX" sz="2000" dirty="0" err="1" smtClean="0">
                <a:latin typeface="Century Gothic" panose="020B0502020202020204" pitchFamily="34" charset="0"/>
              </a:rPr>
              <a:t>VIAS</a:t>
            </a:r>
            <a:r>
              <a:rPr lang="es-MX" sz="2000" dirty="0" smtClean="0">
                <a:latin typeface="Century Gothic" panose="020B0502020202020204" pitchFamily="34" charset="0"/>
              </a:rPr>
              <a:t> </a:t>
            </a:r>
            <a:r>
              <a:rPr lang="es-MX" sz="2000" dirty="0" smtClean="0">
                <a:latin typeface="Century Gothic" panose="020B0502020202020204" pitchFamily="34" charset="0"/>
              </a:rPr>
              <a:t>DE LA PULPA, 9a. Ed. Elsevier. Madrid</a:t>
            </a:r>
            <a:r>
              <a:rPr lang="es-MX" sz="2000" dirty="0" smtClean="0">
                <a:latin typeface="Century Gothic" panose="020B0502020202020204" pitchFamily="34" charset="0"/>
              </a:rPr>
              <a:t>. </a:t>
            </a:r>
            <a:r>
              <a:rPr lang="es-MX" sz="2000" dirty="0" smtClean="0">
                <a:latin typeface="Century Gothic" panose="020B0502020202020204" pitchFamily="34" charset="0"/>
              </a:rPr>
              <a:t>págs. 365 a 406</a:t>
            </a:r>
          </a:p>
          <a:p>
            <a:pPr marL="285750" indent="-285750">
              <a:buFont typeface="Arial" panose="020B0604020202020204" pitchFamily="34" charset="0"/>
              <a:buChar char="•"/>
            </a:pPr>
            <a:endParaRPr lang="es-MX" sz="2000" dirty="0" smtClean="0">
              <a:latin typeface="Century Gothic" panose="020B0502020202020204" pitchFamily="34" charset="0"/>
            </a:endParaRPr>
          </a:p>
          <a:p>
            <a:pPr marL="285750" indent="-285750">
              <a:buFont typeface="Arial" panose="020B0604020202020204" pitchFamily="34" charset="0"/>
              <a:buChar char="•"/>
            </a:pPr>
            <a:r>
              <a:rPr lang="es-MX" sz="2000" dirty="0" err="1" smtClean="0">
                <a:latin typeface="Century Gothic" panose="020B0502020202020204" pitchFamily="34" charset="0"/>
              </a:rPr>
              <a:t>Goldberg</a:t>
            </a:r>
            <a:r>
              <a:rPr lang="es-MX" sz="2000" dirty="0" smtClean="0">
                <a:latin typeface="Century Gothic" panose="020B0502020202020204" pitchFamily="34" charset="0"/>
              </a:rPr>
              <a:t>, </a:t>
            </a:r>
            <a:r>
              <a:rPr lang="es-MX" sz="2000" dirty="0">
                <a:latin typeface="Century Gothic" panose="020B0502020202020204" pitchFamily="34" charset="0"/>
              </a:rPr>
              <a:t>F</a:t>
            </a:r>
            <a:r>
              <a:rPr lang="es-MX" sz="2000" dirty="0" smtClean="0">
                <a:latin typeface="Century Gothic" panose="020B0502020202020204" pitchFamily="34" charset="0"/>
              </a:rPr>
              <a:t>ernando.  </a:t>
            </a:r>
            <a:r>
              <a:rPr lang="es-MX" sz="2000" dirty="0" smtClean="0">
                <a:latin typeface="Century Gothic" panose="020B0502020202020204" pitchFamily="34" charset="0"/>
              </a:rPr>
              <a:t>Materiales y técnicas de obturación endodóntica. .Ed. </a:t>
            </a:r>
            <a:r>
              <a:rPr lang="es-MX" sz="2000" dirty="0" err="1" smtClean="0">
                <a:latin typeface="Century Gothic" panose="020B0502020202020204" pitchFamily="34" charset="0"/>
              </a:rPr>
              <a:t>Mundi</a:t>
            </a:r>
            <a:r>
              <a:rPr lang="es-MX" sz="2000" dirty="0" smtClean="0">
                <a:latin typeface="Century Gothic" panose="020B0502020202020204" pitchFamily="34" charset="0"/>
              </a:rPr>
              <a:t> </a:t>
            </a:r>
            <a:r>
              <a:rPr lang="es-MX" sz="2000" dirty="0" err="1" smtClean="0">
                <a:latin typeface="Century Gothic" panose="020B0502020202020204" pitchFamily="34" charset="0"/>
              </a:rPr>
              <a:t>SAIC</a:t>
            </a:r>
            <a:r>
              <a:rPr lang="es-MX" sz="2000" dirty="0" smtClean="0">
                <a:latin typeface="Century Gothic" panose="020B0502020202020204" pitchFamily="34" charset="0"/>
              </a:rPr>
              <a:t> y F. Buenos aires</a:t>
            </a:r>
            <a:r>
              <a:rPr lang="es-MX" sz="2000" dirty="0" smtClean="0">
                <a:latin typeface="Century Gothic" panose="020B0502020202020204" pitchFamily="34" charset="0"/>
              </a:rPr>
              <a:t>. </a:t>
            </a:r>
            <a:r>
              <a:rPr lang="es-MX" sz="2000" dirty="0" smtClean="0">
                <a:latin typeface="Century Gothic" panose="020B0502020202020204" pitchFamily="34" charset="0"/>
              </a:rPr>
              <a:t>194 pp.</a:t>
            </a:r>
          </a:p>
          <a:p>
            <a:pPr marL="285750" indent="-285750">
              <a:buFont typeface="Arial" panose="020B0604020202020204" pitchFamily="34" charset="0"/>
              <a:buChar char="•"/>
            </a:pPr>
            <a:endParaRPr lang="es-MX" sz="2000" dirty="0" smtClean="0">
              <a:latin typeface="Century Gothic" panose="020B0502020202020204" pitchFamily="34" charset="0"/>
            </a:endParaRPr>
          </a:p>
          <a:p>
            <a:pPr marL="285750" indent="-285750">
              <a:buFont typeface="Arial" panose="020B0604020202020204" pitchFamily="34" charset="0"/>
              <a:buChar char="•"/>
            </a:pPr>
            <a:r>
              <a:rPr lang="es-MX" sz="2000" dirty="0" smtClean="0">
                <a:latin typeface="Century Gothic" panose="020B0502020202020204" pitchFamily="34" charset="0"/>
              </a:rPr>
              <a:t>Grossman, </a:t>
            </a:r>
            <a:r>
              <a:rPr lang="es-MX" sz="2000" dirty="0">
                <a:latin typeface="Century Gothic" panose="020B0502020202020204" pitchFamily="34" charset="0"/>
              </a:rPr>
              <a:t>L</a:t>
            </a:r>
            <a:r>
              <a:rPr lang="es-MX" sz="2000" dirty="0" smtClean="0">
                <a:latin typeface="Century Gothic" panose="020B0502020202020204" pitchFamily="34" charset="0"/>
              </a:rPr>
              <a:t>ouis. (1998) </a:t>
            </a:r>
            <a:r>
              <a:rPr lang="es-MX" sz="2000" dirty="0" err="1" smtClean="0">
                <a:latin typeface="Century Gothic" panose="020B0502020202020204" pitchFamily="34" charset="0"/>
              </a:rPr>
              <a:t>Endodontic</a:t>
            </a:r>
            <a:r>
              <a:rPr lang="es-MX" sz="2000" dirty="0" smtClean="0">
                <a:latin typeface="Century Gothic" panose="020B0502020202020204" pitchFamily="34" charset="0"/>
              </a:rPr>
              <a:t> </a:t>
            </a:r>
            <a:r>
              <a:rPr lang="es-MX" sz="2000" dirty="0" err="1" smtClean="0">
                <a:latin typeface="Century Gothic" panose="020B0502020202020204" pitchFamily="34" charset="0"/>
              </a:rPr>
              <a:t>practice</a:t>
            </a:r>
            <a:r>
              <a:rPr lang="es-MX" sz="2000" dirty="0" smtClean="0">
                <a:latin typeface="Century Gothic" panose="020B0502020202020204" pitchFamily="34" charset="0"/>
              </a:rPr>
              <a:t>. 11th. Ed. Lea &amp; </a:t>
            </a:r>
            <a:r>
              <a:rPr lang="es-MX" sz="2000" dirty="0" err="1" smtClean="0">
                <a:latin typeface="Century Gothic" panose="020B0502020202020204" pitchFamily="34" charset="0"/>
              </a:rPr>
              <a:t>febiger</a:t>
            </a:r>
            <a:r>
              <a:rPr lang="es-MX" sz="2000" dirty="0" smtClean="0">
                <a:latin typeface="Century Gothic" panose="020B0502020202020204" pitchFamily="34" charset="0"/>
              </a:rPr>
              <a:t>. </a:t>
            </a:r>
            <a:r>
              <a:rPr lang="es-MX" sz="2000" dirty="0" err="1" smtClean="0">
                <a:latin typeface="Century Gothic" panose="020B0502020202020204" pitchFamily="34" charset="0"/>
              </a:rPr>
              <a:t>Philadelphia</a:t>
            </a:r>
            <a:r>
              <a:rPr lang="es-MX" sz="2000" dirty="0" smtClean="0">
                <a:latin typeface="Century Gothic" panose="020B0502020202020204" pitchFamily="34" charset="0"/>
              </a:rPr>
              <a:t>. </a:t>
            </a:r>
            <a:r>
              <a:rPr lang="es-MX" sz="2000" dirty="0" smtClean="0">
                <a:latin typeface="Century Gothic" panose="020B0502020202020204" pitchFamily="34" charset="0"/>
              </a:rPr>
              <a:t>Págs</a:t>
            </a:r>
            <a:r>
              <a:rPr lang="es-MX" sz="2000" dirty="0" smtClean="0">
                <a:latin typeface="Century Gothic" panose="020B0502020202020204" pitchFamily="34" charset="0"/>
              </a:rPr>
              <a:t>.. 242 a 270</a:t>
            </a:r>
          </a:p>
          <a:p>
            <a:endParaRPr lang="es-MX" dirty="0"/>
          </a:p>
        </p:txBody>
      </p:sp>
    </p:spTree>
    <p:extLst>
      <p:ext uri="{BB962C8B-B14F-4D97-AF65-F5344CB8AC3E}">
        <p14:creationId xmlns:p14="http://schemas.microsoft.com/office/powerpoint/2010/main" val="1601357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MX" sz="4000" b="1" dirty="0"/>
              <a:t>Técnica de obturación con gutapercha por condensación </a:t>
            </a:r>
            <a:r>
              <a:rPr lang="es-MX" sz="4000" b="1" dirty="0" smtClean="0"/>
              <a:t>lateral</a:t>
            </a:r>
            <a:endParaRPr lang="en-US" sz="4000" dirty="0"/>
          </a:p>
        </p:txBody>
      </p:sp>
      <p:sp>
        <p:nvSpPr>
          <p:cNvPr id="3" name="Content Placeholder 2"/>
          <p:cNvSpPr>
            <a:spLocks noGrp="1"/>
          </p:cNvSpPr>
          <p:nvPr>
            <p:ph sz="quarter" idx="13"/>
          </p:nvPr>
        </p:nvSpPr>
        <p:spPr>
          <a:xfrm>
            <a:off x="707571" y="2425247"/>
            <a:ext cx="8343900" cy="3927475"/>
          </a:xfrm>
        </p:spPr>
        <p:txBody>
          <a:bodyPr>
            <a:normAutofit/>
          </a:bodyPr>
          <a:lstStyle/>
          <a:p>
            <a:pPr marL="571500" indent="-571500">
              <a:buFont typeface="Arial" panose="020B0604020202020204" pitchFamily="34" charset="0"/>
              <a:buChar char="•"/>
            </a:pPr>
            <a:r>
              <a:rPr lang="es-MX" sz="3200" dirty="0" smtClean="0"/>
              <a:t>Es la técnica más frecuente</a:t>
            </a:r>
          </a:p>
          <a:p>
            <a:endParaRPr lang="es-MX" sz="3200" dirty="0" smtClean="0"/>
          </a:p>
          <a:p>
            <a:pPr marL="571500" indent="-571500">
              <a:buFont typeface="Arial" panose="020B0604020202020204" pitchFamily="34" charset="0"/>
              <a:buChar char="•"/>
            </a:pPr>
            <a:r>
              <a:rPr lang="es-MX" sz="3200" dirty="0"/>
              <a:t>S</a:t>
            </a:r>
            <a:r>
              <a:rPr lang="es-MX" sz="3200" dirty="0" smtClean="0"/>
              <a:t>e </a:t>
            </a:r>
            <a:r>
              <a:rPr lang="es-MX" sz="3200" dirty="0"/>
              <a:t>insertan puntas secundarias adicionales y se compactan de forma lateral alrededor de la punta maestra, para reducir el grosor de la capa del sellado</a:t>
            </a:r>
          </a:p>
        </p:txBody>
      </p:sp>
    </p:spTree>
    <p:extLst>
      <p:ext uri="{BB962C8B-B14F-4D97-AF65-F5344CB8AC3E}">
        <p14:creationId xmlns:p14="http://schemas.microsoft.com/office/powerpoint/2010/main" val="3393354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6190" t="16667" r="39583" b="36905"/>
          <a:stretch/>
        </p:blipFill>
        <p:spPr>
          <a:xfrm>
            <a:off x="5366657" y="0"/>
            <a:ext cx="7102929" cy="6988628"/>
          </a:xfrm>
          <a:prstGeom prst="rect">
            <a:avLst/>
          </a:prstGeom>
          <a:ln>
            <a:noFill/>
          </a:ln>
          <a:effectLst>
            <a:outerShdw blurRad="292100" dist="139700" dir="2700000" algn="tl" rotWithShape="0">
              <a:srgbClr val="333333">
                <a:alpha val="65000"/>
              </a:srgbClr>
            </a:outerShdw>
          </a:effectLst>
        </p:spPr>
      </p:pic>
      <p:graphicFrame>
        <p:nvGraphicFramePr>
          <p:cNvPr id="4" name="Diagrama 3"/>
          <p:cNvGraphicFramePr/>
          <p:nvPr>
            <p:extLst>
              <p:ext uri="{D42A27DB-BD31-4B8C-83A1-F6EECF244321}">
                <p14:modId xmlns:p14="http://schemas.microsoft.com/office/powerpoint/2010/main" val="3139248753"/>
              </p:ext>
            </p:extLst>
          </p:nvPr>
        </p:nvGraphicFramePr>
        <p:xfrm>
          <a:off x="448129" y="408215"/>
          <a:ext cx="4368800" cy="6221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5176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0"/>
            <a:ext cx="12192000" cy="6857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s-MX" dirty="0"/>
          </a:p>
        </p:txBody>
      </p:sp>
      <p:pic>
        <p:nvPicPr>
          <p:cNvPr id="3" name="Imagen 2"/>
          <p:cNvPicPr>
            <a:picLocks noChangeAspect="1"/>
          </p:cNvPicPr>
          <p:nvPr/>
        </p:nvPicPr>
        <p:blipFill rotWithShape="1">
          <a:blip r:embed="rId2"/>
          <a:srcRect l="37083" t="15476" r="25774" b="61429"/>
          <a:stretch/>
        </p:blipFill>
        <p:spPr>
          <a:xfrm>
            <a:off x="-798386" y="0"/>
            <a:ext cx="5357116" cy="2498273"/>
          </a:xfrm>
          <a:prstGeom prst="rect">
            <a:avLst/>
          </a:prstGeom>
        </p:spPr>
      </p:pic>
      <p:pic>
        <p:nvPicPr>
          <p:cNvPr id="4" name="Imagen 3"/>
          <p:cNvPicPr>
            <a:picLocks noChangeAspect="1"/>
          </p:cNvPicPr>
          <p:nvPr/>
        </p:nvPicPr>
        <p:blipFill rotWithShape="1">
          <a:blip r:embed="rId2"/>
          <a:srcRect l="37083" t="37777" r="25774" b="41032"/>
          <a:stretch/>
        </p:blipFill>
        <p:spPr>
          <a:xfrm>
            <a:off x="2275115" y="2637064"/>
            <a:ext cx="5514289" cy="2359478"/>
          </a:xfrm>
          <a:prstGeom prst="rect">
            <a:avLst/>
          </a:prstGeom>
        </p:spPr>
      </p:pic>
      <p:pic>
        <p:nvPicPr>
          <p:cNvPr id="5" name="Imagen 4"/>
          <p:cNvPicPr>
            <a:picLocks noChangeAspect="1"/>
          </p:cNvPicPr>
          <p:nvPr/>
        </p:nvPicPr>
        <p:blipFill rotWithShape="1">
          <a:blip r:embed="rId2"/>
          <a:srcRect l="37083" t="58571" r="25774" b="12143"/>
          <a:stretch/>
        </p:blipFill>
        <p:spPr>
          <a:xfrm>
            <a:off x="7560128" y="4118961"/>
            <a:ext cx="4631872" cy="2739039"/>
          </a:xfrm>
          <a:prstGeom prst="rect">
            <a:avLst/>
          </a:prstGeom>
        </p:spPr>
      </p:pic>
      <p:cxnSp>
        <p:nvCxnSpPr>
          <p:cNvPr id="12" name="Conector curvado 11"/>
          <p:cNvCxnSpPr/>
          <p:nvPr/>
        </p:nvCxnSpPr>
        <p:spPr>
          <a:xfrm>
            <a:off x="1499507" y="2637063"/>
            <a:ext cx="1551215" cy="914400"/>
          </a:xfrm>
          <a:prstGeom prst="curvedConnector3">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13" name="Conector curvado 12"/>
          <p:cNvCxnSpPr/>
          <p:nvPr/>
        </p:nvCxnSpPr>
        <p:spPr>
          <a:xfrm>
            <a:off x="6784520" y="4220934"/>
            <a:ext cx="1551215" cy="914400"/>
          </a:xfrm>
          <a:prstGeom prst="curvedConnector3">
            <a:avLst/>
          </a:prstGeom>
          <a:ln w="762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72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MX" sz="4000" b="1" dirty="0"/>
              <a:t>Técnica de obturación con gutapercha por condensación </a:t>
            </a:r>
            <a:r>
              <a:rPr lang="es-MX" sz="4000" b="1" dirty="0" smtClean="0"/>
              <a:t>vertical</a:t>
            </a:r>
            <a:endParaRPr lang="en-US" sz="4000" dirty="0"/>
          </a:p>
        </p:txBody>
      </p:sp>
      <p:sp>
        <p:nvSpPr>
          <p:cNvPr id="3" name="Content Placeholder 2"/>
          <p:cNvSpPr>
            <a:spLocks noGrp="1"/>
          </p:cNvSpPr>
          <p:nvPr>
            <p:ph sz="quarter" idx="13"/>
          </p:nvPr>
        </p:nvSpPr>
        <p:spPr>
          <a:xfrm>
            <a:off x="283028" y="2294618"/>
            <a:ext cx="8899072" cy="3927475"/>
          </a:xfrm>
        </p:spPr>
        <p:txBody>
          <a:bodyPr>
            <a:normAutofit fontScale="92500" lnSpcReduction="10000"/>
          </a:bodyPr>
          <a:lstStyle/>
          <a:p>
            <a:pPr marL="571500" indent="-571500">
              <a:buFont typeface="Arial" panose="020B0604020202020204" pitchFamily="34" charset="0"/>
              <a:buChar char="•"/>
            </a:pPr>
            <a:r>
              <a:rPr lang="es-MX" sz="3200" dirty="0"/>
              <a:t>Ideada por </a:t>
            </a:r>
            <a:r>
              <a:rPr lang="es-MX" sz="3200" dirty="0" err="1"/>
              <a:t>Schilder</a:t>
            </a:r>
            <a:r>
              <a:rPr lang="es-MX" sz="3200" dirty="0"/>
              <a:t> en </a:t>
            </a:r>
            <a:r>
              <a:rPr lang="es-MX" sz="3200" dirty="0" smtClean="0"/>
              <a:t>1967</a:t>
            </a:r>
          </a:p>
          <a:p>
            <a:pPr marL="571500" indent="-571500">
              <a:buFont typeface="Arial" panose="020B0604020202020204" pitchFamily="34" charset="0"/>
              <a:buChar char="•"/>
            </a:pPr>
            <a:endParaRPr lang="es-MX" sz="3200" dirty="0" smtClean="0"/>
          </a:p>
          <a:p>
            <a:pPr marL="571500" indent="-571500" algn="just">
              <a:buFont typeface="Arial" panose="020B0604020202020204" pitchFamily="34" charset="0"/>
              <a:buChar char="•"/>
            </a:pPr>
            <a:r>
              <a:rPr lang="es-MX" sz="3200" dirty="0" smtClean="0"/>
              <a:t>Consiste en </a:t>
            </a:r>
            <a:r>
              <a:rPr lang="es-MX" sz="3200" dirty="0"/>
              <a:t>obturar el conducto radicular en sus tres dimensiones, con gutapercha reblandecida mediante un espaciador caliente, y condensada verticalmente (en frío) mediante condensadores o atacadores endodóncicos de extremo plano</a:t>
            </a:r>
          </a:p>
        </p:txBody>
      </p:sp>
    </p:spTree>
    <p:extLst>
      <p:ext uri="{BB962C8B-B14F-4D97-AF65-F5344CB8AC3E}">
        <p14:creationId xmlns:p14="http://schemas.microsoft.com/office/powerpoint/2010/main" val="3978555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Procedimiento</a:t>
            </a:r>
            <a:endParaRPr lang="en-US" dirty="0"/>
          </a:p>
        </p:txBody>
      </p:sp>
      <p:pic>
        <p:nvPicPr>
          <p:cNvPr id="5" name="Vertical Condensation Techniqu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352799" y="914400"/>
            <a:ext cx="6313715" cy="47352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25644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345278" y="2232689"/>
            <a:ext cx="5400000" cy="4371426"/>
          </a:xfrm>
        </p:spPr>
        <p:txBody>
          <a:bodyPr>
            <a:normAutofit fontScale="92500" lnSpcReduction="20000"/>
          </a:bodyPr>
          <a:lstStyle/>
          <a:p>
            <a:pPr marL="571500" indent="-571500" algn="l">
              <a:buFont typeface="Wingdings" panose="05000000000000000000" pitchFamily="2" charset="2"/>
              <a:buChar char="q"/>
            </a:pPr>
            <a:r>
              <a:rPr lang="es-MX" dirty="0" smtClean="0"/>
              <a:t>Obturaciones más </a:t>
            </a:r>
            <a:r>
              <a:rPr lang="es-MX" dirty="0"/>
              <a:t>compactas </a:t>
            </a:r>
            <a:endParaRPr lang="es-MX" dirty="0" smtClean="0"/>
          </a:p>
          <a:p>
            <a:pPr marL="571500" indent="-571500" algn="l">
              <a:buFont typeface="Wingdings" panose="05000000000000000000" pitchFamily="2" charset="2"/>
              <a:buChar char="q"/>
            </a:pPr>
            <a:endParaRPr lang="es-MX" dirty="0" smtClean="0"/>
          </a:p>
          <a:p>
            <a:pPr marL="571500" indent="-571500" algn="just">
              <a:buFont typeface="Wingdings" panose="05000000000000000000" pitchFamily="2" charset="2"/>
              <a:buChar char="q"/>
            </a:pPr>
            <a:r>
              <a:rPr lang="es-MX" dirty="0"/>
              <a:t>S</a:t>
            </a:r>
            <a:r>
              <a:rPr lang="es-MX" dirty="0" smtClean="0"/>
              <a:t>e </a:t>
            </a:r>
            <a:r>
              <a:rPr lang="es-MX" dirty="0"/>
              <a:t>consigue obturar el conducto con más densidad de gutapercha y obliterar más conductos accesorios y </a:t>
            </a:r>
            <a:r>
              <a:rPr lang="es-MX" dirty="0" smtClean="0"/>
              <a:t>secundarios.</a:t>
            </a:r>
            <a:endParaRPr lang="es-MX" dirty="0"/>
          </a:p>
          <a:p>
            <a:endParaRPr lang="es-MX" dirty="0"/>
          </a:p>
        </p:txBody>
      </p:sp>
      <p:sp>
        <p:nvSpPr>
          <p:cNvPr id="3" name="Título 2"/>
          <p:cNvSpPr>
            <a:spLocks noGrp="1"/>
          </p:cNvSpPr>
          <p:nvPr>
            <p:ph type="title"/>
          </p:nvPr>
        </p:nvSpPr>
        <p:spPr>
          <a:xfrm>
            <a:off x="0" y="-1"/>
            <a:ext cx="6090557" cy="1952241"/>
          </a:xfrm>
        </p:spPr>
        <p:style>
          <a:lnRef idx="1">
            <a:schemeClr val="accent1"/>
          </a:lnRef>
          <a:fillRef idx="2">
            <a:schemeClr val="accent1"/>
          </a:fillRef>
          <a:effectRef idx="1">
            <a:schemeClr val="accent1"/>
          </a:effectRef>
          <a:fontRef idx="minor">
            <a:schemeClr val="dk1"/>
          </a:fontRef>
        </p:style>
        <p:txBody>
          <a:bodyPr/>
          <a:lstStyle/>
          <a:p>
            <a:r>
              <a:rPr lang="es-MX" dirty="0" smtClean="0"/>
              <a:t>Ventajas</a:t>
            </a:r>
            <a:endParaRPr lang="es-MX" dirty="0"/>
          </a:p>
        </p:txBody>
      </p:sp>
      <p:sp>
        <p:nvSpPr>
          <p:cNvPr id="4" name="Marcador de contenido 3"/>
          <p:cNvSpPr>
            <a:spLocks noGrp="1"/>
          </p:cNvSpPr>
          <p:nvPr>
            <p:ph sz="half" idx="2"/>
          </p:nvPr>
        </p:nvSpPr>
        <p:spPr>
          <a:xfrm>
            <a:off x="6435835" y="2115527"/>
            <a:ext cx="5400000" cy="4370400"/>
          </a:xfrm>
        </p:spPr>
        <p:txBody>
          <a:bodyPr>
            <a:normAutofit fontScale="92500" lnSpcReduction="20000"/>
          </a:bodyPr>
          <a:lstStyle/>
          <a:p>
            <a:pPr marL="571500" indent="-571500" algn="just">
              <a:buFont typeface="Wingdings" panose="05000000000000000000" pitchFamily="2" charset="2"/>
              <a:buChar char="q"/>
            </a:pPr>
            <a:r>
              <a:rPr lang="es-MX" dirty="0"/>
              <a:t>Difícil de ejecutar, por lo que existe la posibilidad real de que se forme un grupo elitista en torno a la técnica</a:t>
            </a:r>
            <a:r>
              <a:rPr lang="es-MX" dirty="0" smtClean="0"/>
              <a:t>.</a:t>
            </a:r>
          </a:p>
          <a:p>
            <a:pPr marL="571500" indent="-571500" algn="just">
              <a:buFont typeface="Wingdings" panose="05000000000000000000" pitchFamily="2" charset="2"/>
              <a:buChar char="q"/>
            </a:pPr>
            <a:endParaRPr lang="es-MX" dirty="0"/>
          </a:p>
          <a:p>
            <a:pPr marL="571500" indent="-571500" algn="just">
              <a:buFont typeface="Wingdings" panose="05000000000000000000" pitchFamily="2" charset="2"/>
              <a:buChar char="q"/>
            </a:pPr>
            <a:r>
              <a:rPr lang="es-MX" dirty="0"/>
              <a:t>Tiempo largo necesaria para aplicarla.</a:t>
            </a:r>
          </a:p>
          <a:p>
            <a:endParaRPr lang="es-MX" dirty="0"/>
          </a:p>
        </p:txBody>
      </p:sp>
      <p:sp>
        <p:nvSpPr>
          <p:cNvPr id="5" name="Título 2"/>
          <p:cNvSpPr txBox="1">
            <a:spLocks/>
          </p:cNvSpPr>
          <p:nvPr/>
        </p:nvSpPr>
        <p:spPr>
          <a:xfrm>
            <a:off x="6090557" y="-2"/>
            <a:ext cx="6090557" cy="1952241"/>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5500" kern="1200">
                <a:solidFill>
                  <a:srgbClr val="409CD6"/>
                </a:solidFill>
                <a:latin typeface="Impact" panose="020B0806030902050204" pitchFamily="34" charset="0"/>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dirty="0" smtClean="0"/>
              <a:t>Desventajas</a:t>
            </a:r>
            <a:endParaRPr lang="es-MX" dirty="0"/>
          </a:p>
        </p:txBody>
      </p:sp>
    </p:spTree>
    <p:extLst>
      <p:ext uri="{BB962C8B-B14F-4D97-AF65-F5344CB8AC3E}">
        <p14:creationId xmlns:p14="http://schemas.microsoft.com/office/powerpoint/2010/main" val="956418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ID6 Desing Slides_V2_Academic_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6 Desing Slides_V2_Academic_new.potx" id="{C1B3168B-05A8-4570-B318-7657C6367D39}" vid="{21528EBE-39FA-40BF-9E5F-19947BB39A5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033B31DA58764B9C95249EE3674570" ma:contentTypeVersion="3" ma:contentTypeDescription="Create a new document." ma:contentTypeScope="" ma:versionID="95dc898934bc55d44f916a4c37f6ed9f">
  <xsd:schema xmlns:xsd="http://www.w3.org/2001/XMLSchema" xmlns:xs="http://www.w3.org/2001/XMLSchema" xmlns:p="http://schemas.microsoft.com/office/2006/metadata/properties" xmlns:ns2="f40e8ec9-c0d5-46bf-ada4-d85cb00858d0" xmlns:ns3="904e2ea1-c14c-483b-89ef-f6b2df6ba23c" targetNamespace="http://schemas.microsoft.com/office/2006/metadata/properties" ma:root="true" ma:fieldsID="b2e5cbfe1fc3ad2df5ba46ab37a879c3" ns2:_="" ns3:_="">
    <xsd:import namespace="f40e8ec9-c0d5-46bf-ada4-d85cb00858d0"/>
    <xsd:import namespace="904e2ea1-c14c-483b-89ef-f6b2df6ba23c"/>
    <xsd:element name="properties">
      <xsd:complexType>
        <xsd:sequence>
          <xsd:element name="documentManagement">
            <xsd:complexType>
              <xsd:all>
                <xsd:element ref="ns2: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0e8ec9-c0d5-46bf-ada4-d85cb00858d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04e2ea1-c14c-483b-89ef-f6b2df6ba23c"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40e8ec9-c0d5-46bf-ada4-d85cb00858d0">
      <UserInfo>
        <DisplayName/>
        <AccountId xsi:nil="true"/>
        <AccountType/>
      </UserInfo>
    </SharedWithUsers>
  </documentManagement>
</p:properties>
</file>

<file path=customXml/itemProps1.xml><?xml version="1.0" encoding="utf-8"?>
<ds:datastoreItem xmlns:ds="http://schemas.openxmlformats.org/officeDocument/2006/customXml" ds:itemID="{2904A305-55F1-45EA-873A-A216D23945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0e8ec9-c0d5-46bf-ada4-d85cb00858d0"/>
    <ds:schemaRef ds:uri="904e2ea1-c14c-483b-89ef-f6b2df6ba2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E518D3-B828-4715-8C7D-EAC0A6D02C34}">
  <ds:schemaRefs>
    <ds:schemaRef ds:uri="http://schemas.microsoft.com/sharepoint/v3/contenttype/forms"/>
  </ds:schemaRefs>
</ds:datastoreItem>
</file>

<file path=customXml/itemProps3.xml><?xml version="1.0" encoding="utf-8"?>
<ds:datastoreItem xmlns:ds="http://schemas.openxmlformats.org/officeDocument/2006/customXml" ds:itemID="{C0D35EF2-E4D3-45A5-A809-AAE0D5262E07}">
  <ds:schemaRefs>
    <ds:schemaRef ds:uri="http://schemas.microsoft.com/office/2006/metadata/properties"/>
    <ds:schemaRef ds:uri="http://schemas.microsoft.com/office/infopath/2007/PartnerControls"/>
    <ds:schemaRef ds:uri="f40e8ec9-c0d5-46bf-ada4-d85cb00858d0"/>
  </ds:schemaRefs>
</ds:datastoreItem>
</file>

<file path=docProps/app.xml><?xml version="1.0" encoding="utf-8"?>
<Properties xmlns="http://schemas.openxmlformats.org/officeDocument/2006/extended-properties" xmlns:vt="http://schemas.openxmlformats.org/officeDocument/2006/docPropsVTypes">
  <Template>Presentación académica (diseño de lápices y cuadernos)</Template>
  <TotalTime>0</TotalTime>
  <Words>1271</Words>
  <Application>Microsoft Office PowerPoint</Application>
  <PresentationFormat>Panorámica</PresentationFormat>
  <Paragraphs>111</Paragraphs>
  <Slides>30</Slides>
  <Notes>0</Notes>
  <HiddenSlides>0</HiddenSlides>
  <MMClips>1</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30</vt:i4>
      </vt:variant>
    </vt:vector>
  </HeadingPairs>
  <TitlesOfParts>
    <vt:vector size="38" baseType="lpstr">
      <vt:lpstr>Arial</vt:lpstr>
      <vt:lpstr>Calibri</vt:lpstr>
      <vt:lpstr>Calibri Light</vt:lpstr>
      <vt:lpstr>Century</vt:lpstr>
      <vt:lpstr>Century Gothic</vt:lpstr>
      <vt:lpstr>Impact</vt:lpstr>
      <vt:lpstr>Wingdings</vt:lpstr>
      <vt:lpstr>ID6 Desing Slides_V2_Academic_1</vt:lpstr>
      <vt:lpstr>4.4.3 Técnicas de obturación</vt:lpstr>
      <vt:lpstr>4.4.3 Técnicas de obturación</vt:lpstr>
      <vt:lpstr>Presentación de PowerPoint</vt:lpstr>
      <vt:lpstr>Técnica de obturación con gutapercha por condensación lateral</vt:lpstr>
      <vt:lpstr>Presentación de PowerPoint</vt:lpstr>
      <vt:lpstr>Presentación de PowerPoint</vt:lpstr>
      <vt:lpstr>Técnica de obturación con gutapercha por condensación vertical</vt:lpstr>
      <vt:lpstr>Procedimiento</vt:lpstr>
      <vt:lpstr>Ventajas</vt:lpstr>
      <vt:lpstr>Técnica de obturación con gutapercha por condensación seccional</vt:lpstr>
      <vt:lpstr>Presentación de PowerPoint</vt:lpstr>
      <vt:lpstr>Ventajas</vt:lpstr>
      <vt:lpstr>Técnica de obturación con gutapercha por compactación</vt:lpstr>
      <vt:lpstr>Presentación de PowerPoint</vt:lpstr>
      <vt:lpstr>Ventajas</vt:lpstr>
      <vt:lpstr>Técnica de obturación con gutapercha termoplastificada</vt:lpstr>
      <vt:lpstr>Presentación de PowerPoint</vt:lpstr>
      <vt:lpstr>Técnica de obturación con gutapercha químicamente plastificada o Soludifusión</vt:lpstr>
      <vt:lpstr>Presentación de PowerPoint</vt:lpstr>
      <vt:lpstr>Técnica de obturación con cono único de gutapercha</vt:lpstr>
      <vt:lpstr>Presentación de PowerPoint</vt:lpstr>
      <vt:lpstr>Presentación de PowerPoint</vt:lpstr>
      <vt:lpstr>Técnica de obturación con el uso de ultrasonido</vt:lpstr>
      <vt:lpstr>Presentación de PowerPoint</vt:lpstr>
      <vt:lpstr>Técnica con Thermafil (Denstsply Maillefer)</vt:lpstr>
      <vt:lpstr>Presentación de PowerPoint</vt:lpstr>
      <vt:lpstr>Presentación de PowerPoint</vt:lpstr>
      <vt:lpstr>System B (Analytic Technology)</vt:lpstr>
      <vt:lpstr>Presentación de PowerPoint</vt:lpstr>
      <vt:lpstr>Referencias Bibliográficas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2021-05-25T05:28:06Z</dcterms:created>
  <dcterms:modified xsi:type="dcterms:W3CDTF">2021-08-14T04:18:29Z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0x0101000A033B31DA58764B9C95249EE3674570</vt:lpwstr>
  </property>
</Properties>
</file>