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AF81-0E93-498C-BC28-D20AC8264D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El espacio y su estructuración discursiva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56E871A-4AE4-4D20-94E0-C4AD311010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342783" y="4762708"/>
            <a:ext cx="1946205" cy="19462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9296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48FC2C-C84D-4352-AC5E-A6F2C9EF1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tipo/espacio social estructurado desde el discurso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97488B-1342-4036-B818-E70E66D75673}"/>
              </a:ext>
            </a:extLst>
          </p:cNvPr>
          <p:cNvSpPr txBox="1"/>
          <p:nvPr/>
        </p:nvSpPr>
        <p:spPr>
          <a:xfrm>
            <a:off x="1384852" y="2213113"/>
            <a:ext cx="9422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La conjugación de estas tres maneras de percibir y de decir el tiempo, pueden ser planteadas también respecto del espacio. Esto nos permite hablar del “campo de presencia del sujeto” como un campo espacio-temporal: una representación discursiva cuya estructura puede ser vista como una trama hexadimensional en cuanto que conjuga tres tipos de representaciones (recurso, horizonte o escenario) para ambas dimensiones (el tiempo y el espacio), cuando éstas son percibidas y nombradas por individuos y grupos sociales (</a:t>
            </a:r>
            <a:r>
              <a:rPr lang="es-MX" dirty="0" err="1"/>
              <a:t>Taboso</a:t>
            </a:r>
            <a:r>
              <a:rPr lang="es-MX" dirty="0"/>
              <a:t> y Valencia, 2008).</a:t>
            </a:r>
          </a:p>
        </p:txBody>
      </p:sp>
    </p:spTree>
    <p:extLst>
      <p:ext uri="{BB962C8B-B14F-4D97-AF65-F5344CB8AC3E}">
        <p14:creationId xmlns:p14="http://schemas.microsoft.com/office/powerpoint/2010/main" val="292233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5A3C24A-70D4-47AC-A574-01CC684108F2}"/>
              </a:ext>
            </a:extLst>
          </p:cNvPr>
          <p:cNvSpPr txBox="1"/>
          <p:nvPr/>
        </p:nvSpPr>
        <p:spPr>
          <a:xfrm>
            <a:off x="384314" y="1536174"/>
            <a:ext cx="11648660" cy="378565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MX" sz="2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 explicación de esta asociación toma en consideración el marcado carácter espacial, ya mencionado, propio de las dos primeras metáforas, las del tiempo como escenario y como horizonte. Atendiendo a este carácter hemos asumido que, en general, de la unión de un horizonte a un escenario resulta una estructura espacial adecuada para la acción. Notemos, a</a:t>
            </a:r>
          </a:p>
          <a:p>
            <a:r>
              <a:rPr lang="es-MX" sz="2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este respecto, que lo propio de un horizonte es acotar y delimitar un escenario aparentemente neutro, introduciendo en el mismo una perspectiva y un punto de vista que lo hacen apto para la acción. Así, por ejemplo, en un espacio físico hipotético (euclidiano) que fuese sólo escenario ilimitado, carente de diferencias, de marcas y de perspectivas, no sería posible el movimiento (ni la acción), ya que éste se define siempre con relación a un punto</a:t>
            </a:r>
          </a:p>
          <a:p>
            <a:r>
              <a:rPr lang="es-MX" sz="2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vista, a un término de referencia; en resumen, a un horizonte (</a:t>
            </a:r>
            <a:r>
              <a:rPr lang="es-MX" sz="2400" dirty="0" err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Taboso</a:t>
            </a:r>
            <a:r>
              <a:rPr lang="es-MX" sz="2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y Valencia, 2008).</a:t>
            </a:r>
          </a:p>
        </p:txBody>
      </p:sp>
    </p:spTree>
    <p:extLst>
      <p:ext uri="{BB962C8B-B14F-4D97-AF65-F5344CB8AC3E}">
        <p14:creationId xmlns:p14="http://schemas.microsoft.com/office/powerpoint/2010/main" val="108682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80ECD-A590-45E2-831F-5329D9B60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63" y="426190"/>
            <a:ext cx="9720072" cy="1499616"/>
          </a:xfrm>
        </p:spPr>
        <p:txBody>
          <a:bodyPr/>
          <a:lstStyle/>
          <a:p>
            <a:r>
              <a:rPr lang="es-MX" dirty="0"/>
              <a:t>Las delimitaciones físicas y psicológicas del espacio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E68DFE-A429-45C6-BDBB-FEAF29CFE917}"/>
              </a:ext>
            </a:extLst>
          </p:cNvPr>
          <p:cNvSpPr txBox="1"/>
          <p:nvPr/>
        </p:nvSpPr>
        <p:spPr>
          <a:xfrm>
            <a:off x="251791" y="2151093"/>
            <a:ext cx="1168841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 y como lo expresa Durkheim, el espacio no es ese medio vago e indeterminado que imaginase Kant; en esa forma pura y absolutamente homogénea sería totalmente inútil y ni siquiera el pensamiento podría captarlo. La representación espacial consiste esencialmente en una primera coordinación de la experiencia sensible. Sin embargo, tal coordinación no sería posible si las regiones y direcciones del espacio fuesen cualitativamente equivalentes o realmente sustituibles las unas por las otras. Para tener las cosas en el espacio es necesario que uno las sitúe diferentemente, unas a la derecha y otras a la izquierda, unas arriba y otras abajo, etc. El espacio no podría ser lo que es si no estuviese dividido y diferenciado, y estas diferencias parecen provenir del hecho de que un valor emocional distinto es asignado a dichas regiones y direcciones. Y como todos los individuos que pertenecen a una misma civilización imaginan el espacio de una manera parecida es inevitable que sus valores emocionales sean también similares, que sean casi necesariamente de origen social (Durkheim, 1982, Citado en: </a:t>
            </a:r>
            <a:r>
              <a:rPr lang="es-MX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Taboso</a:t>
            </a:r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Valencia, 2008).</a:t>
            </a:r>
          </a:p>
        </p:txBody>
      </p:sp>
    </p:spTree>
    <p:extLst>
      <p:ext uri="{BB962C8B-B14F-4D97-AF65-F5344CB8AC3E}">
        <p14:creationId xmlns:p14="http://schemas.microsoft.com/office/powerpoint/2010/main" val="146863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700A8-5E2D-4112-8D18-FE72A7FA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Espacio estructurado desde el discurso social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B8D2409-42F5-4550-A9E0-E9B78A4F006E}"/>
              </a:ext>
            </a:extLst>
          </p:cNvPr>
          <p:cNvSpPr txBox="1"/>
          <p:nvPr/>
        </p:nvSpPr>
        <p:spPr>
          <a:xfrm>
            <a:off x="583096" y="2084832"/>
            <a:ext cx="108137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espacio así territorializado, ritualizado, fundado, etc., remite a un espacio simbólico construido socialmente, en el que se desarrollan las acciones humanas, y que revela los modos mediante los que el poder, en cada etapa de la humanidad, ha monopolizado las cartografías que expresan mejor sus intereses.</a:t>
            </a:r>
          </a:p>
          <a:p>
            <a:endParaRPr lang="es-MX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MX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bidimensionalidad espacial, como la que aquí se propone, conviene a la tarea de lograr el establecimiento de un vínculo entre la bidimensionalidad temporal ya referida (entre el eje de la sucesión y el de la intención) y la propia duplicidad analítica del espacio que puede ser visto, a una sola vez, como continente y como dimensión simbolizada de lo real. Dicho con Boaventura de Sousa: “la sucesión de tiempos es también una sucesión de espacios que recorremos y nos recorren, dejando en nosotros las huellas que dejamos en ellos” (De Sousa Santos, 1991:116 Citado en: </a:t>
            </a:r>
            <a:r>
              <a:rPr lang="es-MX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Taboso</a:t>
            </a:r>
            <a:r>
              <a:rPr lang="es-MX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valencia, 2008)).</a:t>
            </a:r>
          </a:p>
        </p:txBody>
      </p:sp>
    </p:spTree>
    <p:extLst>
      <p:ext uri="{BB962C8B-B14F-4D97-AF65-F5344CB8AC3E}">
        <p14:creationId xmlns:p14="http://schemas.microsoft.com/office/powerpoint/2010/main" val="295641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C32B2-ED5F-482C-8150-73E353072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Reinterpretación del espacio desde el discurso social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F1ABBCF-0126-48B8-899B-A8F05708F129}"/>
              </a:ext>
            </a:extLst>
          </p:cNvPr>
          <p:cNvSpPr txBox="1"/>
          <p:nvPr/>
        </p:nvSpPr>
        <p:spPr>
          <a:xfrm>
            <a:off x="583096" y="2142081"/>
            <a:ext cx="11025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reinterpretación del espacio, a través de la óptica ya enunciada en el análisis de los discursos sociales del tiempo. En dicha lógica, imaginar el espacio-escenario es sencillo y casi evidente: se trata del territorio que acoge las huellas, marcas, referencias humanas; del continente en el cual se desarrolla la acción individual y colectiva. El “espacio-horizonte” será considerado como aquel que puede ser simbolizado —de hecho lo es— a partir de la apropiación y uso que de él se dé y que no puede sino ser una apropiación temporal, desde el presente, hacia pasados y futuros colectivos. La apropiación social de ruinas históricas, por un lado, y la prefiguración de espacios utópicos (</a:t>
            </a:r>
            <a:r>
              <a:rPr lang="es-MX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Taboso</a:t>
            </a:r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Valencia, 2008).</a:t>
            </a:r>
          </a:p>
        </p:txBody>
      </p:sp>
    </p:spTree>
    <p:extLst>
      <p:ext uri="{BB962C8B-B14F-4D97-AF65-F5344CB8AC3E}">
        <p14:creationId xmlns:p14="http://schemas.microsoft.com/office/powerpoint/2010/main" val="41028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08A9A-C53B-44CA-87A0-223E57C3D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3A93C66-3462-462F-89C2-454D53879D0A}"/>
              </a:ext>
            </a:extLst>
          </p:cNvPr>
          <p:cNvSpPr txBox="1"/>
          <p:nvPr/>
        </p:nvSpPr>
        <p:spPr>
          <a:xfrm>
            <a:off x="742122" y="2084832"/>
            <a:ext cx="1042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Toboso y Valencia. (2008) </a:t>
            </a:r>
            <a:r>
              <a:rPr lang="es-MX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representación discursiva del espacio-tiempo social Estudios Sociológicos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vol. XXVI, núm. 76, enero-abril, (pp. 119-137). El Colegio de México, A.C. Distrito Federal, México.</a:t>
            </a:r>
          </a:p>
        </p:txBody>
      </p:sp>
    </p:spTree>
    <p:extLst>
      <p:ext uri="{BB962C8B-B14F-4D97-AF65-F5344CB8AC3E}">
        <p14:creationId xmlns:p14="http://schemas.microsoft.com/office/powerpoint/2010/main" val="664924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854</Words>
  <Application>Microsoft Office PowerPoint</Application>
  <PresentationFormat>Panorámica</PresentationFormat>
  <Paragraphs>16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El espacio y su estructuración discursiva </vt:lpstr>
      <vt:lpstr>El tipo/espacio social estructurado desde el discurso</vt:lpstr>
      <vt:lpstr>Presentación de PowerPoint</vt:lpstr>
      <vt:lpstr>Las delimitaciones físicas y psicológicas del espacio </vt:lpstr>
      <vt:lpstr>El Espacio estructurado desde el discurso social</vt:lpstr>
      <vt:lpstr>Reinterpretación del espacio desde el discurso social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espacio y su estructuración discursiva </dc:title>
  <dc:creator>Ismael Alejandro Meza Rodriguez</dc:creator>
  <cp:lastModifiedBy>Ismael Alejandro Meza Rodriguez</cp:lastModifiedBy>
  <cp:revision>1</cp:revision>
  <dcterms:created xsi:type="dcterms:W3CDTF">2021-08-06T06:46:36Z</dcterms:created>
  <dcterms:modified xsi:type="dcterms:W3CDTF">2021-08-06T07:26:43Z</dcterms:modified>
</cp:coreProperties>
</file>