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Análisis de datos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0410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¿Qué procedimiento se sigue para analizar cuantitativamente los datos?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dirty="0"/>
              <a:t>El análisis cuantitativo de datos se efectúa sobre la matriz de datos utilizando un programa computacional.</a:t>
            </a:r>
          </a:p>
          <a:p>
            <a:pPr marL="0" indent="0">
              <a:buNone/>
            </a:pPr>
            <a:r>
              <a:rPr lang="es-MX" dirty="0"/>
              <a:t>Fase 1: Seleccionar un programa estadístico en computadora para analizar los datos (SPSS, </a:t>
            </a:r>
            <a:r>
              <a:rPr lang="es-MX" dirty="0" err="1"/>
              <a:t>Minitab</a:t>
            </a:r>
            <a:r>
              <a:rPr lang="es-MX" dirty="0"/>
              <a:t>, </a:t>
            </a:r>
            <a:r>
              <a:rPr lang="es-MX" dirty="0" err="1"/>
              <a:t>Stats</a:t>
            </a:r>
            <a:r>
              <a:rPr lang="es-MX" dirty="0"/>
              <a:t>, SAS, etc.)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Fase 2: Ejecutar el programa</a:t>
            </a:r>
          </a:p>
          <a:p>
            <a:pPr marL="0" indent="0">
              <a:buNone/>
            </a:pPr>
            <a:r>
              <a:rPr lang="es-MX" dirty="0"/>
              <a:t>En el caso de SPSS es un programa muy fácil de usar, pues lo único que hay que hacer es solicitar los análisis requeridos seleccionando las opciones apropiadas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Fase 3: Explorar los datos</a:t>
            </a:r>
          </a:p>
          <a:p>
            <a:pPr marL="0" indent="0">
              <a:buNone/>
            </a:pPr>
            <a:r>
              <a:rPr lang="es-MX" dirty="0"/>
              <a:t>Creación de gráficos y/o tablas para mostrar la distribución de los resultados</a:t>
            </a:r>
          </a:p>
        </p:txBody>
      </p:sp>
    </p:spTree>
    <p:extLst>
      <p:ext uri="{BB962C8B-B14F-4D97-AF65-F5344CB8AC3E}">
        <p14:creationId xmlns:p14="http://schemas.microsoft.com/office/powerpoint/2010/main" val="453741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MX" dirty="0"/>
              <a:t>Fase 4: Evaluar la confiabilidad y validez logradas por el instrumento de medición</a:t>
            </a:r>
          </a:p>
          <a:p>
            <a:pPr marL="0" indent="0">
              <a:buNone/>
            </a:pPr>
            <a:r>
              <a:rPr lang="es-MX" dirty="0"/>
              <a:t>Se determinan las puntuaciones o valores obtenidos por los casos, 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Fase 5: Analizar mediante pruebas estadísticas las hipótesis planteadas</a:t>
            </a:r>
          </a:p>
          <a:p>
            <a:pPr marL="0" indent="0">
              <a:buNone/>
            </a:pPr>
            <a:r>
              <a:rPr lang="es-MX" dirty="0"/>
              <a:t>Estadística inferencial, prueba de hipótesis, distribución muestral, significancia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Fase 6: Realizar análisis adicionales</a:t>
            </a:r>
          </a:p>
          <a:p>
            <a:pPr marL="0" indent="0">
              <a:buNone/>
            </a:pPr>
            <a:r>
              <a:rPr lang="es-MX" dirty="0"/>
              <a:t>Chi cuadrada, Phi, Lambda, T de </a:t>
            </a:r>
            <a:r>
              <a:rPr lang="es-MX" dirty="0" err="1"/>
              <a:t>Cramer</a:t>
            </a:r>
            <a:r>
              <a:rPr lang="es-MX" dirty="0"/>
              <a:t>, Coeficiente de contingencia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Fase 7: Preparar los resultados para presentarlos</a:t>
            </a:r>
          </a:p>
          <a:p>
            <a:pPr marL="0" indent="0">
              <a:buNone/>
            </a:pPr>
            <a:r>
              <a:rPr lang="es-MX" dirty="0"/>
              <a:t>Revisar cada resultado, organizar, cotejar, priorizar, describir, elaborar reporte de investigación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36399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33022" y="624110"/>
            <a:ext cx="6556418" cy="5568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507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7529"/>
          <a:stretch/>
        </p:blipFill>
        <p:spPr>
          <a:xfrm>
            <a:off x="3147060" y="487679"/>
            <a:ext cx="6850380" cy="6050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102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Sampieri, R., Fernández, C., &amp; Baptista, P.. (2006). Análisis de los datos cuantitativos. En Metodología de la investigación. México: McGraw Hill.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9270541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671</TotalTime>
  <Words>234</Words>
  <Application>Microsoft Office PowerPoint</Application>
  <PresentationFormat>Panorámica</PresentationFormat>
  <Paragraphs>23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Espiral</vt:lpstr>
      <vt:lpstr>Análisis de datos</vt:lpstr>
      <vt:lpstr>¿Qué procedimiento se sigue para analizar cuantitativamente los datos?</vt:lpstr>
      <vt:lpstr>Presentación de PowerPoint</vt:lpstr>
      <vt:lpstr>Presentación de PowerPoint</vt:lpstr>
      <vt:lpstr>Presentación de PowerPoint</vt:lpstr>
      <vt:lpstr>Bibliografía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Investigación cuantitativa en psicología</dc:title>
  <dc:creator>edgar gomez garcia</dc:creator>
  <cp:lastModifiedBy>Brayam Antony Cornejo Cruz</cp:lastModifiedBy>
  <cp:revision>18</cp:revision>
  <dcterms:created xsi:type="dcterms:W3CDTF">2021-03-24T22:26:39Z</dcterms:created>
  <dcterms:modified xsi:type="dcterms:W3CDTF">2021-08-17T08:42:09Z</dcterms:modified>
</cp:coreProperties>
</file>