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135E1-2CD7-4628-AE57-8B29962FCFCF}"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MX"/>
        </a:p>
      </dgm:t>
    </dgm:pt>
    <dgm:pt modelId="{1E549DF7-DBA5-4DF4-9394-A4DFBB6F9A68}">
      <dgm:prSet phldrT="[Texto]"/>
      <dgm:spPr/>
      <dgm:t>
        <a:bodyPr/>
        <a:lstStyle/>
        <a:p>
          <a:r>
            <a:rPr lang="es-MX" dirty="0" smtClean="0"/>
            <a:t>División del trabajo </a:t>
          </a:r>
          <a:endParaRPr lang="es-MX" dirty="0"/>
        </a:p>
      </dgm:t>
    </dgm:pt>
    <dgm:pt modelId="{6B4BEEFA-8019-4E22-AF1B-2925262BBE65}" type="parTrans" cxnId="{8C457ED5-62AA-4BC6-8AAA-7107437B2B78}">
      <dgm:prSet/>
      <dgm:spPr/>
      <dgm:t>
        <a:bodyPr/>
        <a:lstStyle/>
        <a:p>
          <a:endParaRPr lang="es-MX"/>
        </a:p>
      </dgm:t>
    </dgm:pt>
    <dgm:pt modelId="{E7B94937-2D9A-4C2C-87A4-3D3FE0F3EADA}" type="sibTrans" cxnId="{8C457ED5-62AA-4BC6-8AAA-7107437B2B78}">
      <dgm:prSet/>
      <dgm:spPr/>
      <dgm:t>
        <a:bodyPr/>
        <a:lstStyle/>
        <a:p>
          <a:endParaRPr lang="es-MX"/>
        </a:p>
      </dgm:t>
    </dgm:pt>
    <dgm:pt modelId="{2E16145B-D331-4DB0-A419-5855F8AB35F6}">
      <dgm:prSet phldrT="[Texto]"/>
      <dgm:spPr/>
      <dgm:t>
        <a:bodyPr/>
        <a:lstStyle/>
        <a:p>
          <a:r>
            <a:rPr lang="es-MX" dirty="0" smtClean="0"/>
            <a:t>El primer principio de la teoría clásica de la organización es la división del trabajo. Charles Babbage fue el primero en enunciar que reclutar o adiestrar no era tan fácil y eficiente como la especialización del trabajo. Esta última plantea que si el trabajo puede subdividirse en tareas simples se economizara tiempo y esfuerzo. </a:t>
          </a:r>
          <a:r>
            <a:rPr lang="es-MX" b="0" i="0" dirty="0" smtClean="0"/>
            <a:t>(</a:t>
          </a:r>
          <a:r>
            <a:rPr lang="es-MX" dirty="0" err="1" smtClean="0"/>
            <a:t>Sexton</a:t>
          </a:r>
          <a:r>
            <a:rPr lang="es-MX" dirty="0" smtClean="0"/>
            <a:t>, W. P. 2002). </a:t>
          </a:r>
          <a:endParaRPr lang="es-MX" dirty="0"/>
        </a:p>
      </dgm:t>
    </dgm:pt>
    <dgm:pt modelId="{7A7E1C36-1E8F-4E46-89C4-22CBF5610443}" type="parTrans" cxnId="{F29B42CE-4721-46F8-B29C-FC211E1509AD}">
      <dgm:prSet/>
      <dgm:spPr/>
      <dgm:t>
        <a:bodyPr/>
        <a:lstStyle/>
        <a:p>
          <a:endParaRPr lang="es-MX"/>
        </a:p>
      </dgm:t>
    </dgm:pt>
    <dgm:pt modelId="{46A6CB63-04E9-4D31-AFC2-4A44079F275B}" type="sibTrans" cxnId="{F29B42CE-4721-46F8-B29C-FC211E1509AD}">
      <dgm:prSet/>
      <dgm:spPr/>
      <dgm:t>
        <a:bodyPr/>
        <a:lstStyle/>
        <a:p>
          <a:endParaRPr lang="es-MX"/>
        </a:p>
      </dgm:t>
    </dgm:pt>
    <dgm:pt modelId="{CF058547-D8AE-454E-B250-2F842A79E117}">
      <dgm:prSet phldrT="[Texto]"/>
      <dgm:spPr/>
      <dgm:t>
        <a:bodyPr/>
        <a:lstStyle/>
        <a:p>
          <a:r>
            <a:rPr lang="es-MX" dirty="0" smtClean="0"/>
            <a:t>Adam Smith describió la idea de la especialización en la industria de alfileres, este concepto con el tiempo se refinó para los procesos mas modernos donde se realiza una división microscópica del trabajo; la industria automotriz es un ejemplo de esto. </a:t>
          </a:r>
          <a:r>
            <a:rPr lang="es-MX" b="0" i="0" dirty="0" smtClean="0"/>
            <a:t>(</a:t>
          </a:r>
          <a:r>
            <a:rPr lang="es-MX" dirty="0" err="1" smtClean="0"/>
            <a:t>Sexton</a:t>
          </a:r>
          <a:r>
            <a:rPr lang="es-MX" dirty="0" smtClean="0"/>
            <a:t>, W. P. 2002). </a:t>
          </a:r>
          <a:endParaRPr lang="es-MX" dirty="0"/>
        </a:p>
      </dgm:t>
    </dgm:pt>
    <dgm:pt modelId="{3CE2CF65-0417-47E2-BC4B-23A4B32BA853}" type="parTrans" cxnId="{27DA2554-B4ED-408A-A65D-2D8698AC7DD9}">
      <dgm:prSet/>
      <dgm:spPr/>
      <dgm:t>
        <a:bodyPr/>
        <a:lstStyle/>
        <a:p>
          <a:endParaRPr lang="es-MX"/>
        </a:p>
      </dgm:t>
    </dgm:pt>
    <dgm:pt modelId="{F8E89E74-961E-4F45-92CD-19022664BC8C}" type="sibTrans" cxnId="{27DA2554-B4ED-408A-A65D-2D8698AC7DD9}">
      <dgm:prSet/>
      <dgm:spPr/>
      <dgm:t>
        <a:bodyPr/>
        <a:lstStyle/>
        <a:p>
          <a:endParaRPr lang="es-MX"/>
        </a:p>
      </dgm:t>
    </dgm:pt>
    <dgm:pt modelId="{B72506D3-6014-4B5F-8AC2-455E73D4FD44}" type="pres">
      <dgm:prSet presAssocID="{486135E1-2CD7-4628-AE57-8B29962FCFCF}" presName="composite" presStyleCnt="0">
        <dgm:presLayoutVars>
          <dgm:chMax val="1"/>
          <dgm:dir/>
          <dgm:resizeHandles val="exact"/>
        </dgm:presLayoutVars>
      </dgm:prSet>
      <dgm:spPr/>
      <dgm:t>
        <a:bodyPr/>
        <a:lstStyle/>
        <a:p>
          <a:endParaRPr lang="es-ES"/>
        </a:p>
      </dgm:t>
    </dgm:pt>
    <dgm:pt modelId="{94AEACB3-36AF-43D1-891A-21E75DC4B780}" type="pres">
      <dgm:prSet presAssocID="{1E549DF7-DBA5-4DF4-9394-A4DFBB6F9A68}" presName="roof" presStyleLbl="dkBgShp" presStyleIdx="0" presStyleCnt="2"/>
      <dgm:spPr/>
      <dgm:t>
        <a:bodyPr/>
        <a:lstStyle/>
        <a:p>
          <a:endParaRPr lang="es-MX"/>
        </a:p>
      </dgm:t>
    </dgm:pt>
    <dgm:pt modelId="{C737A988-99FD-432C-92C7-9DFD0405FA86}" type="pres">
      <dgm:prSet presAssocID="{1E549DF7-DBA5-4DF4-9394-A4DFBB6F9A68}" presName="pillars" presStyleCnt="0"/>
      <dgm:spPr/>
    </dgm:pt>
    <dgm:pt modelId="{ED1DC85D-D694-453A-8C2D-65C40BC9E280}" type="pres">
      <dgm:prSet presAssocID="{1E549DF7-DBA5-4DF4-9394-A4DFBB6F9A68}" presName="pillar1" presStyleLbl="node1" presStyleIdx="0" presStyleCnt="2">
        <dgm:presLayoutVars>
          <dgm:bulletEnabled val="1"/>
        </dgm:presLayoutVars>
      </dgm:prSet>
      <dgm:spPr/>
      <dgm:t>
        <a:bodyPr/>
        <a:lstStyle/>
        <a:p>
          <a:endParaRPr lang="es-MX"/>
        </a:p>
      </dgm:t>
    </dgm:pt>
    <dgm:pt modelId="{33C3B9DB-0AA1-41C2-82D7-C9C23D697724}" type="pres">
      <dgm:prSet presAssocID="{CF058547-D8AE-454E-B250-2F842A79E117}" presName="pillarX" presStyleLbl="node1" presStyleIdx="1" presStyleCnt="2">
        <dgm:presLayoutVars>
          <dgm:bulletEnabled val="1"/>
        </dgm:presLayoutVars>
      </dgm:prSet>
      <dgm:spPr/>
      <dgm:t>
        <a:bodyPr/>
        <a:lstStyle/>
        <a:p>
          <a:endParaRPr lang="es-MX"/>
        </a:p>
      </dgm:t>
    </dgm:pt>
    <dgm:pt modelId="{A209CEE0-D669-4731-99EF-EBFE18B2BF1D}" type="pres">
      <dgm:prSet presAssocID="{1E549DF7-DBA5-4DF4-9394-A4DFBB6F9A68}" presName="base" presStyleLbl="dkBgShp" presStyleIdx="1" presStyleCnt="2"/>
      <dgm:spPr/>
    </dgm:pt>
  </dgm:ptLst>
  <dgm:cxnLst>
    <dgm:cxn modelId="{F29B42CE-4721-46F8-B29C-FC211E1509AD}" srcId="{1E549DF7-DBA5-4DF4-9394-A4DFBB6F9A68}" destId="{2E16145B-D331-4DB0-A419-5855F8AB35F6}" srcOrd="0" destOrd="0" parTransId="{7A7E1C36-1E8F-4E46-89C4-22CBF5610443}" sibTransId="{46A6CB63-04E9-4D31-AFC2-4A44079F275B}"/>
    <dgm:cxn modelId="{27DA2554-B4ED-408A-A65D-2D8698AC7DD9}" srcId="{1E549DF7-DBA5-4DF4-9394-A4DFBB6F9A68}" destId="{CF058547-D8AE-454E-B250-2F842A79E117}" srcOrd="1" destOrd="0" parTransId="{3CE2CF65-0417-47E2-BC4B-23A4B32BA853}" sibTransId="{F8E89E74-961E-4F45-92CD-19022664BC8C}"/>
    <dgm:cxn modelId="{0400591C-DCDD-4A4A-A8C1-A8CE5ADA3C77}" type="presOf" srcId="{CF058547-D8AE-454E-B250-2F842A79E117}" destId="{33C3B9DB-0AA1-41C2-82D7-C9C23D697724}" srcOrd="0" destOrd="0" presId="urn:microsoft.com/office/officeart/2005/8/layout/hList3"/>
    <dgm:cxn modelId="{8E57F0C7-AE10-46F9-AF10-5DB5D3A86689}" type="presOf" srcId="{486135E1-2CD7-4628-AE57-8B29962FCFCF}" destId="{B72506D3-6014-4B5F-8AC2-455E73D4FD44}" srcOrd="0" destOrd="0" presId="urn:microsoft.com/office/officeart/2005/8/layout/hList3"/>
    <dgm:cxn modelId="{1CB01025-71BE-4A40-A543-DB13EF87D4D6}" type="presOf" srcId="{1E549DF7-DBA5-4DF4-9394-A4DFBB6F9A68}" destId="{94AEACB3-36AF-43D1-891A-21E75DC4B780}" srcOrd="0" destOrd="0" presId="urn:microsoft.com/office/officeart/2005/8/layout/hList3"/>
    <dgm:cxn modelId="{8C457ED5-62AA-4BC6-8AAA-7107437B2B78}" srcId="{486135E1-2CD7-4628-AE57-8B29962FCFCF}" destId="{1E549DF7-DBA5-4DF4-9394-A4DFBB6F9A68}" srcOrd="0" destOrd="0" parTransId="{6B4BEEFA-8019-4E22-AF1B-2925262BBE65}" sibTransId="{E7B94937-2D9A-4C2C-87A4-3D3FE0F3EADA}"/>
    <dgm:cxn modelId="{13913226-77E1-4C8A-B995-81FF7BE204B7}" type="presOf" srcId="{2E16145B-D331-4DB0-A419-5855F8AB35F6}" destId="{ED1DC85D-D694-453A-8C2D-65C40BC9E280}" srcOrd="0" destOrd="0" presId="urn:microsoft.com/office/officeart/2005/8/layout/hList3"/>
    <dgm:cxn modelId="{ACA2CBD6-9BC1-46E1-ACCA-A04995C23213}" type="presParOf" srcId="{B72506D3-6014-4B5F-8AC2-455E73D4FD44}" destId="{94AEACB3-36AF-43D1-891A-21E75DC4B780}" srcOrd="0" destOrd="0" presId="urn:microsoft.com/office/officeart/2005/8/layout/hList3"/>
    <dgm:cxn modelId="{5D879903-173D-4CFE-A3E8-12AF67D78844}" type="presParOf" srcId="{B72506D3-6014-4B5F-8AC2-455E73D4FD44}" destId="{C737A988-99FD-432C-92C7-9DFD0405FA86}" srcOrd="1" destOrd="0" presId="urn:microsoft.com/office/officeart/2005/8/layout/hList3"/>
    <dgm:cxn modelId="{740400DB-A015-4C69-9AD1-D012A7A6B003}" type="presParOf" srcId="{C737A988-99FD-432C-92C7-9DFD0405FA86}" destId="{ED1DC85D-D694-453A-8C2D-65C40BC9E280}" srcOrd="0" destOrd="0" presId="urn:microsoft.com/office/officeart/2005/8/layout/hList3"/>
    <dgm:cxn modelId="{2EC57A0B-ED20-410D-8368-EBCEB473F608}" type="presParOf" srcId="{C737A988-99FD-432C-92C7-9DFD0405FA86}" destId="{33C3B9DB-0AA1-41C2-82D7-C9C23D697724}" srcOrd="1" destOrd="0" presId="urn:microsoft.com/office/officeart/2005/8/layout/hList3"/>
    <dgm:cxn modelId="{A753EBAB-B5B4-447D-82BA-2195CC4B286D}" type="presParOf" srcId="{B72506D3-6014-4B5F-8AC2-455E73D4FD44}" destId="{A209CEE0-D669-4731-99EF-EBFE18B2BF1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6A83BD0-15D1-402D-93BA-765158C4EFBE}"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s-MX"/>
        </a:p>
      </dgm:t>
    </dgm:pt>
    <dgm:pt modelId="{6B0F4C6D-A52D-451D-95FE-BF2CF5295D3A}">
      <dgm:prSet/>
      <dgm:spPr/>
      <dgm:t>
        <a:bodyPr/>
        <a:lstStyle/>
        <a:p>
          <a:pPr rtl="0"/>
          <a:r>
            <a:rPr lang="es-MX" b="0" i="0" dirty="0" smtClean="0"/>
            <a:t>La división del trabajo se basa en que para un individuo realizar todas las tareas para completar un proyecto sería extremadamente complejo, sin embargo, cada una de las tareas requiere solo un conjunto de movimientos de brazos y manos, menor grado de habilidad que puede dominarse con rapidez. </a:t>
          </a:r>
          <a:endParaRPr lang="es-MX" dirty="0"/>
        </a:p>
      </dgm:t>
    </dgm:pt>
    <dgm:pt modelId="{8BF05049-7517-4BF7-B307-8EEC391569BB}" type="parTrans" cxnId="{0F7C1246-1CD3-42B5-AEDC-FCA83892A2CE}">
      <dgm:prSet/>
      <dgm:spPr/>
      <dgm:t>
        <a:bodyPr/>
        <a:lstStyle/>
        <a:p>
          <a:endParaRPr lang="es-MX"/>
        </a:p>
      </dgm:t>
    </dgm:pt>
    <dgm:pt modelId="{2C6DE4BB-7B52-4F95-A2E4-5DDCB9D79649}" type="sibTrans" cxnId="{0F7C1246-1CD3-42B5-AEDC-FCA83892A2CE}">
      <dgm:prSet/>
      <dgm:spPr/>
      <dgm:t>
        <a:bodyPr/>
        <a:lstStyle/>
        <a:p>
          <a:endParaRPr lang="es-MX"/>
        </a:p>
      </dgm:t>
    </dgm:pt>
    <dgm:pt modelId="{EF005191-DB84-4F0D-A1A9-2B9D7F9B9197}">
      <dgm:prSet/>
      <dgm:spPr/>
      <dgm:t>
        <a:bodyPr/>
        <a:lstStyle/>
        <a:p>
          <a:pPr rtl="0"/>
          <a:r>
            <a:rPr lang="es-MX" b="0" i="0" smtClean="0"/>
            <a:t>Elimina la necesidad de cambiar de tareas y equipos, permite utilizar los talentos predominantes del trabajador y la repetición conduce a tal grado de experiencia que llega a la eficiencia </a:t>
          </a:r>
          <a:endParaRPr lang="es-MX"/>
        </a:p>
      </dgm:t>
    </dgm:pt>
    <dgm:pt modelId="{0A52851F-BC57-4F34-B9EC-871D660F1847}" type="parTrans" cxnId="{DD9B7AA2-59D6-433B-81AF-F35663A918C3}">
      <dgm:prSet/>
      <dgm:spPr/>
      <dgm:t>
        <a:bodyPr/>
        <a:lstStyle/>
        <a:p>
          <a:endParaRPr lang="es-MX"/>
        </a:p>
      </dgm:t>
    </dgm:pt>
    <dgm:pt modelId="{01A0439B-98BD-4E98-AFCA-6CEAE2340FB4}" type="sibTrans" cxnId="{DD9B7AA2-59D6-433B-81AF-F35663A918C3}">
      <dgm:prSet/>
      <dgm:spPr/>
      <dgm:t>
        <a:bodyPr/>
        <a:lstStyle/>
        <a:p>
          <a:endParaRPr lang="es-MX"/>
        </a:p>
      </dgm:t>
    </dgm:pt>
    <dgm:pt modelId="{4153C6A0-879D-4779-921C-64D04898CBAE}" type="pres">
      <dgm:prSet presAssocID="{D6A83BD0-15D1-402D-93BA-765158C4EFBE}" presName="Name0" presStyleCnt="0">
        <dgm:presLayoutVars>
          <dgm:dir/>
          <dgm:resizeHandles val="exact"/>
        </dgm:presLayoutVars>
      </dgm:prSet>
      <dgm:spPr/>
      <dgm:t>
        <a:bodyPr/>
        <a:lstStyle/>
        <a:p>
          <a:endParaRPr lang="es-ES"/>
        </a:p>
      </dgm:t>
    </dgm:pt>
    <dgm:pt modelId="{4FAC4244-1532-4EAA-BB44-D9BD6E76138B}" type="pres">
      <dgm:prSet presAssocID="{6B0F4C6D-A52D-451D-95FE-BF2CF5295D3A}" presName="node" presStyleLbl="node1" presStyleIdx="0" presStyleCnt="2">
        <dgm:presLayoutVars>
          <dgm:bulletEnabled val="1"/>
        </dgm:presLayoutVars>
      </dgm:prSet>
      <dgm:spPr/>
      <dgm:t>
        <a:bodyPr/>
        <a:lstStyle/>
        <a:p>
          <a:endParaRPr lang="es-ES"/>
        </a:p>
      </dgm:t>
    </dgm:pt>
    <dgm:pt modelId="{F6790FD8-FF4F-44A0-8C28-8519FFB59EF4}" type="pres">
      <dgm:prSet presAssocID="{2C6DE4BB-7B52-4F95-A2E4-5DDCB9D79649}" presName="sibTrans" presStyleLbl="sibTrans2D1" presStyleIdx="0" presStyleCnt="1"/>
      <dgm:spPr/>
      <dgm:t>
        <a:bodyPr/>
        <a:lstStyle/>
        <a:p>
          <a:endParaRPr lang="es-ES"/>
        </a:p>
      </dgm:t>
    </dgm:pt>
    <dgm:pt modelId="{A72485C1-56C4-4CA1-9CAB-FC62D5AB95B4}" type="pres">
      <dgm:prSet presAssocID="{2C6DE4BB-7B52-4F95-A2E4-5DDCB9D79649}" presName="connectorText" presStyleLbl="sibTrans2D1" presStyleIdx="0" presStyleCnt="1"/>
      <dgm:spPr/>
      <dgm:t>
        <a:bodyPr/>
        <a:lstStyle/>
        <a:p>
          <a:endParaRPr lang="es-ES"/>
        </a:p>
      </dgm:t>
    </dgm:pt>
    <dgm:pt modelId="{65E7737A-80E9-44B9-B9C4-0C5176E063CA}" type="pres">
      <dgm:prSet presAssocID="{EF005191-DB84-4F0D-A1A9-2B9D7F9B9197}" presName="node" presStyleLbl="node1" presStyleIdx="1" presStyleCnt="2">
        <dgm:presLayoutVars>
          <dgm:bulletEnabled val="1"/>
        </dgm:presLayoutVars>
      </dgm:prSet>
      <dgm:spPr/>
      <dgm:t>
        <a:bodyPr/>
        <a:lstStyle/>
        <a:p>
          <a:endParaRPr lang="es-ES"/>
        </a:p>
      </dgm:t>
    </dgm:pt>
  </dgm:ptLst>
  <dgm:cxnLst>
    <dgm:cxn modelId="{C5C0C4C5-68DE-4564-9183-0421ADA12CCC}" type="presOf" srcId="{EF005191-DB84-4F0D-A1A9-2B9D7F9B9197}" destId="{65E7737A-80E9-44B9-B9C4-0C5176E063CA}" srcOrd="0" destOrd="0" presId="urn:microsoft.com/office/officeart/2005/8/layout/process1"/>
    <dgm:cxn modelId="{CE095FF6-23AF-4027-A6DD-CDF458F18878}" type="presOf" srcId="{2C6DE4BB-7B52-4F95-A2E4-5DDCB9D79649}" destId="{A72485C1-56C4-4CA1-9CAB-FC62D5AB95B4}" srcOrd="1" destOrd="0" presId="urn:microsoft.com/office/officeart/2005/8/layout/process1"/>
    <dgm:cxn modelId="{22126824-5584-4D27-95D8-FA7A69D9A4C8}" type="presOf" srcId="{2C6DE4BB-7B52-4F95-A2E4-5DDCB9D79649}" destId="{F6790FD8-FF4F-44A0-8C28-8519FFB59EF4}" srcOrd="0" destOrd="0" presId="urn:microsoft.com/office/officeart/2005/8/layout/process1"/>
    <dgm:cxn modelId="{B41E76FB-3C39-4FAD-807D-3785FFDD0094}" type="presOf" srcId="{D6A83BD0-15D1-402D-93BA-765158C4EFBE}" destId="{4153C6A0-879D-4779-921C-64D04898CBAE}" srcOrd="0" destOrd="0" presId="urn:microsoft.com/office/officeart/2005/8/layout/process1"/>
    <dgm:cxn modelId="{DD9B7AA2-59D6-433B-81AF-F35663A918C3}" srcId="{D6A83BD0-15D1-402D-93BA-765158C4EFBE}" destId="{EF005191-DB84-4F0D-A1A9-2B9D7F9B9197}" srcOrd="1" destOrd="0" parTransId="{0A52851F-BC57-4F34-B9EC-871D660F1847}" sibTransId="{01A0439B-98BD-4E98-AFCA-6CEAE2340FB4}"/>
    <dgm:cxn modelId="{2A45CC96-9D31-4960-AD1F-69E2D13F7486}" type="presOf" srcId="{6B0F4C6D-A52D-451D-95FE-BF2CF5295D3A}" destId="{4FAC4244-1532-4EAA-BB44-D9BD6E76138B}" srcOrd="0" destOrd="0" presId="urn:microsoft.com/office/officeart/2005/8/layout/process1"/>
    <dgm:cxn modelId="{0F7C1246-1CD3-42B5-AEDC-FCA83892A2CE}" srcId="{D6A83BD0-15D1-402D-93BA-765158C4EFBE}" destId="{6B0F4C6D-A52D-451D-95FE-BF2CF5295D3A}" srcOrd="0" destOrd="0" parTransId="{8BF05049-7517-4BF7-B307-8EEC391569BB}" sibTransId="{2C6DE4BB-7B52-4F95-A2E4-5DDCB9D79649}"/>
    <dgm:cxn modelId="{20F9F047-C19F-4340-8723-A9D08E418075}" type="presParOf" srcId="{4153C6A0-879D-4779-921C-64D04898CBAE}" destId="{4FAC4244-1532-4EAA-BB44-D9BD6E76138B}" srcOrd="0" destOrd="0" presId="urn:microsoft.com/office/officeart/2005/8/layout/process1"/>
    <dgm:cxn modelId="{D6F8D01F-8909-4CE0-BE3D-02BFD5A1F787}" type="presParOf" srcId="{4153C6A0-879D-4779-921C-64D04898CBAE}" destId="{F6790FD8-FF4F-44A0-8C28-8519FFB59EF4}" srcOrd="1" destOrd="0" presId="urn:microsoft.com/office/officeart/2005/8/layout/process1"/>
    <dgm:cxn modelId="{6A4C486D-E7CC-4F64-9923-22D69E463125}" type="presParOf" srcId="{F6790FD8-FF4F-44A0-8C28-8519FFB59EF4}" destId="{A72485C1-56C4-4CA1-9CAB-FC62D5AB95B4}" srcOrd="0" destOrd="0" presId="urn:microsoft.com/office/officeart/2005/8/layout/process1"/>
    <dgm:cxn modelId="{9CA61643-CD34-4355-9254-B46D3E5A77CF}" type="presParOf" srcId="{4153C6A0-879D-4779-921C-64D04898CBAE}" destId="{65E7737A-80E9-44B9-B9C4-0C5176E063C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6C5AC-FBC7-4D6C-9ADE-1CA60825A2D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MX"/>
        </a:p>
      </dgm:t>
    </dgm:pt>
    <dgm:pt modelId="{A6A2309C-4458-46DE-A052-E027D7251B5C}">
      <dgm:prSet/>
      <dgm:spPr/>
      <dgm:t>
        <a:bodyPr/>
        <a:lstStyle/>
        <a:p>
          <a:pPr rtl="0"/>
          <a:r>
            <a:rPr lang="es-MX" b="0" i="0" dirty="0" smtClean="0"/>
            <a:t>La eficiencia llamó la atención de los ingenieros cuyo trabajo se denominó “Movimiento de la administración científica”  </a:t>
          </a:r>
          <a:endParaRPr lang="es-MX" dirty="0"/>
        </a:p>
      </dgm:t>
    </dgm:pt>
    <dgm:pt modelId="{5F178F48-E00D-42D7-8464-0B39ECD72D44}" type="parTrans" cxnId="{7F9CFCC1-6BB1-4157-8F54-415318D600BB}">
      <dgm:prSet/>
      <dgm:spPr/>
      <dgm:t>
        <a:bodyPr/>
        <a:lstStyle/>
        <a:p>
          <a:endParaRPr lang="es-MX"/>
        </a:p>
      </dgm:t>
    </dgm:pt>
    <dgm:pt modelId="{52C9F7C4-3778-4274-9468-0C3121A9733A}" type="sibTrans" cxnId="{7F9CFCC1-6BB1-4157-8F54-415318D600BB}">
      <dgm:prSet/>
      <dgm:spPr/>
      <dgm:t>
        <a:bodyPr/>
        <a:lstStyle/>
        <a:p>
          <a:endParaRPr lang="es-MX"/>
        </a:p>
      </dgm:t>
    </dgm:pt>
    <dgm:pt modelId="{6FD30951-1A2F-4195-AED7-E16137A4FA32}">
      <dgm:prSet/>
      <dgm:spPr/>
      <dgm:t>
        <a:bodyPr/>
        <a:lstStyle/>
        <a:p>
          <a:pPr rtl="0"/>
          <a:r>
            <a:rPr lang="es-MX" b="0" i="0" smtClean="0"/>
            <a:t>Consistía en un examen analítico del modo en que se realiza un trabajo para ahorrarse tiempo y esfuerzo. </a:t>
          </a:r>
          <a:endParaRPr lang="es-MX"/>
        </a:p>
      </dgm:t>
    </dgm:pt>
    <dgm:pt modelId="{801FBD3F-9677-490D-A63A-A9E8C8D1F0D9}" type="parTrans" cxnId="{B97B8FDA-4680-4C5F-A92F-4AC0CDCB7670}">
      <dgm:prSet/>
      <dgm:spPr/>
      <dgm:t>
        <a:bodyPr/>
        <a:lstStyle/>
        <a:p>
          <a:endParaRPr lang="es-MX"/>
        </a:p>
      </dgm:t>
    </dgm:pt>
    <dgm:pt modelId="{66033C44-DDE2-4664-9F0A-74AD35B1B36A}" type="sibTrans" cxnId="{B97B8FDA-4680-4C5F-A92F-4AC0CDCB7670}">
      <dgm:prSet/>
      <dgm:spPr/>
      <dgm:t>
        <a:bodyPr/>
        <a:lstStyle/>
        <a:p>
          <a:endParaRPr lang="es-MX"/>
        </a:p>
      </dgm:t>
    </dgm:pt>
    <dgm:pt modelId="{4733D111-B0D3-45D6-9137-8D3B4F35AD58}">
      <dgm:prSet/>
      <dgm:spPr/>
      <dgm:t>
        <a:bodyPr/>
        <a:lstStyle/>
        <a:p>
          <a:pPr rtl="0"/>
          <a:r>
            <a:rPr lang="es-MX" b="0" i="0" dirty="0" smtClean="0"/>
            <a:t>Crearon una filosofía de la organización que se presenta como piedra angular de la teoría clásica, donde los clasicistas sostienen que el hombre es un ser racional con motivos económicos.</a:t>
          </a:r>
          <a:endParaRPr lang="es-MX" dirty="0"/>
        </a:p>
      </dgm:t>
    </dgm:pt>
    <dgm:pt modelId="{E9F6D30B-3CBE-4DBA-80A1-BA9D8A42B7FE}" type="parTrans" cxnId="{8187AE55-A6F5-428D-BDCB-45BD4E372A7F}">
      <dgm:prSet/>
      <dgm:spPr/>
      <dgm:t>
        <a:bodyPr/>
        <a:lstStyle/>
        <a:p>
          <a:endParaRPr lang="es-MX"/>
        </a:p>
      </dgm:t>
    </dgm:pt>
    <dgm:pt modelId="{9B96011B-19C5-458A-84CF-9C6340E26F60}" type="sibTrans" cxnId="{8187AE55-A6F5-428D-BDCB-45BD4E372A7F}">
      <dgm:prSet/>
      <dgm:spPr/>
      <dgm:t>
        <a:bodyPr/>
        <a:lstStyle/>
        <a:p>
          <a:endParaRPr lang="es-MX"/>
        </a:p>
      </dgm:t>
    </dgm:pt>
    <dgm:pt modelId="{6EC92802-A27A-4AC9-864F-AC6523A3DC4C}" type="pres">
      <dgm:prSet presAssocID="{44D6C5AC-FBC7-4D6C-9ADE-1CA60825A2D6}" presName="CompostProcess" presStyleCnt="0">
        <dgm:presLayoutVars>
          <dgm:dir/>
          <dgm:resizeHandles val="exact"/>
        </dgm:presLayoutVars>
      </dgm:prSet>
      <dgm:spPr/>
      <dgm:t>
        <a:bodyPr/>
        <a:lstStyle/>
        <a:p>
          <a:endParaRPr lang="es-ES"/>
        </a:p>
      </dgm:t>
    </dgm:pt>
    <dgm:pt modelId="{588C1322-1307-4414-BFCA-B8F62DECA6FB}" type="pres">
      <dgm:prSet presAssocID="{44D6C5AC-FBC7-4D6C-9ADE-1CA60825A2D6}" presName="arrow" presStyleLbl="bgShp" presStyleIdx="0" presStyleCnt="1"/>
      <dgm:spPr/>
    </dgm:pt>
    <dgm:pt modelId="{9C78CF84-92E9-4791-82FB-37318C80B4F4}" type="pres">
      <dgm:prSet presAssocID="{44D6C5AC-FBC7-4D6C-9ADE-1CA60825A2D6}" presName="linearProcess" presStyleCnt="0"/>
      <dgm:spPr/>
    </dgm:pt>
    <dgm:pt modelId="{8D274CCA-B2A6-483B-900B-AD9CA7BCDDDB}" type="pres">
      <dgm:prSet presAssocID="{A6A2309C-4458-46DE-A052-E027D7251B5C}" presName="textNode" presStyleLbl="node1" presStyleIdx="0" presStyleCnt="3">
        <dgm:presLayoutVars>
          <dgm:bulletEnabled val="1"/>
        </dgm:presLayoutVars>
      </dgm:prSet>
      <dgm:spPr/>
      <dgm:t>
        <a:bodyPr/>
        <a:lstStyle/>
        <a:p>
          <a:endParaRPr lang="es-MX"/>
        </a:p>
      </dgm:t>
    </dgm:pt>
    <dgm:pt modelId="{7FCFA587-CFE1-4C27-8972-35F0F51B41B4}" type="pres">
      <dgm:prSet presAssocID="{52C9F7C4-3778-4274-9468-0C3121A9733A}" presName="sibTrans" presStyleCnt="0"/>
      <dgm:spPr/>
    </dgm:pt>
    <dgm:pt modelId="{84472F5D-5EF5-4978-AB56-5F40DFA7C58D}" type="pres">
      <dgm:prSet presAssocID="{6FD30951-1A2F-4195-AED7-E16137A4FA32}" presName="textNode" presStyleLbl="node1" presStyleIdx="1" presStyleCnt="3">
        <dgm:presLayoutVars>
          <dgm:bulletEnabled val="1"/>
        </dgm:presLayoutVars>
      </dgm:prSet>
      <dgm:spPr/>
      <dgm:t>
        <a:bodyPr/>
        <a:lstStyle/>
        <a:p>
          <a:endParaRPr lang="es-ES"/>
        </a:p>
      </dgm:t>
    </dgm:pt>
    <dgm:pt modelId="{D587ED8F-986C-4414-9D0D-00E7105F9359}" type="pres">
      <dgm:prSet presAssocID="{66033C44-DDE2-4664-9F0A-74AD35B1B36A}" presName="sibTrans" presStyleCnt="0"/>
      <dgm:spPr/>
    </dgm:pt>
    <dgm:pt modelId="{1072A273-0E7C-4A1D-A403-940F47672DC0}" type="pres">
      <dgm:prSet presAssocID="{4733D111-B0D3-45D6-9137-8D3B4F35AD58}" presName="textNode" presStyleLbl="node1" presStyleIdx="2" presStyleCnt="3">
        <dgm:presLayoutVars>
          <dgm:bulletEnabled val="1"/>
        </dgm:presLayoutVars>
      </dgm:prSet>
      <dgm:spPr/>
      <dgm:t>
        <a:bodyPr/>
        <a:lstStyle/>
        <a:p>
          <a:endParaRPr lang="es-ES"/>
        </a:p>
      </dgm:t>
    </dgm:pt>
  </dgm:ptLst>
  <dgm:cxnLst>
    <dgm:cxn modelId="{7F9CFCC1-6BB1-4157-8F54-415318D600BB}" srcId="{44D6C5AC-FBC7-4D6C-9ADE-1CA60825A2D6}" destId="{A6A2309C-4458-46DE-A052-E027D7251B5C}" srcOrd="0" destOrd="0" parTransId="{5F178F48-E00D-42D7-8464-0B39ECD72D44}" sibTransId="{52C9F7C4-3778-4274-9468-0C3121A9733A}"/>
    <dgm:cxn modelId="{8187AE55-A6F5-428D-BDCB-45BD4E372A7F}" srcId="{44D6C5AC-FBC7-4D6C-9ADE-1CA60825A2D6}" destId="{4733D111-B0D3-45D6-9137-8D3B4F35AD58}" srcOrd="2" destOrd="0" parTransId="{E9F6D30B-3CBE-4DBA-80A1-BA9D8A42B7FE}" sibTransId="{9B96011B-19C5-458A-84CF-9C6340E26F60}"/>
    <dgm:cxn modelId="{B0645688-F882-4CE7-AFB8-A843D1691D61}" type="presOf" srcId="{44D6C5AC-FBC7-4D6C-9ADE-1CA60825A2D6}" destId="{6EC92802-A27A-4AC9-864F-AC6523A3DC4C}" srcOrd="0" destOrd="0" presId="urn:microsoft.com/office/officeart/2005/8/layout/hProcess9"/>
    <dgm:cxn modelId="{B97B8FDA-4680-4C5F-A92F-4AC0CDCB7670}" srcId="{44D6C5AC-FBC7-4D6C-9ADE-1CA60825A2D6}" destId="{6FD30951-1A2F-4195-AED7-E16137A4FA32}" srcOrd="1" destOrd="0" parTransId="{801FBD3F-9677-490D-A63A-A9E8C8D1F0D9}" sibTransId="{66033C44-DDE2-4664-9F0A-74AD35B1B36A}"/>
    <dgm:cxn modelId="{CA45C99E-3172-4E0F-B3AD-A7130535FED4}" type="presOf" srcId="{6FD30951-1A2F-4195-AED7-E16137A4FA32}" destId="{84472F5D-5EF5-4978-AB56-5F40DFA7C58D}" srcOrd="0" destOrd="0" presId="urn:microsoft.com/office/officeart/2005/8/layout/hProcess9"/>
    <dgm:cxn modelId="{998457B6-8E4E-4C9F-A99B-CF07BA4BA1F8}" type="presOf" srcId="{4733D111-B0D3-45D6-9137-8D3B4F35AD58}" destId="{1072A273-0E7C-4A1D-A403-940F47672DC0}" srcOrd="0" destOrd="0" presId="urn:microsoft.com/office/officeart/2005/8/layout/hProcess9"/>
    <dgm:cxn modelId="{9AF405D3-7687-46A4-BB31-F0137FCE1973}" type="presOf" srcId="{A6A2309C-4458-46DE-A052-E027D7251B5C}" destId="{8D274CCA-B2A6-483B-900B-AD9CA7BCDDDB}" srcOrd="0" destOrd="0" presId="urn:microsoft.com/office/officeart/2005/8/layout/hProcess9"/>
    <dgm:cxn modelId="{A858E091-EF01-404C-99AE-E72B22DD163D}" type="presParOf" srcId="{6EC92802-A27A-4AC9-864F-AC6523A3DC4C}" destId="{588C1322-1307-4414-BFCA-B8F62DECA6FB}" srcOrd="0" destOrd="0" presId="urn:microsoft.com/office/officeart/2005/8/layout/hProcess9"/>
    <dgm:cxn modelId="{869AA5CA-0FAE-4124-A9DB-3C9429EBFE88}" type="presParOf" srcId="{6EC92802-A27A-4AC9-864F-AC6523A3DC4C}" destId="{9C78CF84-92E9-4791-82FB-37318C80B4F4}" srcOrd="1" destOrd="0" presId="urn:microsoft.com/office/officeart/2005/8/layout/hProcess9"/>
    <dgm:cxn modelId="{AF963E74-0999-43F0-89A8-2C98EC34FAFA}" type="presParOf" srcId="{9C78CF84-92E9-4791-82FB-37318C80B4F4}" destId="{8D274CCA-B2A6-483B-900B-AD9CA7BCDDDB}" srcOrd="0" destOrd="0" presId="urn:microsoft.com/office/officeart/2005/8/layout/hProcess9"/>
    <dgm:cxn modelId="{5AAC39F7-4BDD-4D3D-B54E-70CBCEDE18CD}" type="presParOf" srcId="{9C78CF84-92E9-4791-82FB-37318C80B4F4}" destId="{7FCFA587-CFE1-4C27-8972-35F0F51B41B4}" srcOrd="1" destOrd="0" presId="urn:microsoft.com/office/officeart/2005/8/layout/hProcess9"/>
    <dgm:cxn modelId="{CFE73EAF-2814-432D-BC0F-B77B868E71DF}" type="presParOf" srcId="{9C78CF84-92E9-4791-82FB-37318C80B4F4}" destId="{84472F5D-5EF5-4978-AB56-5F40DFA7C58D}" srcOrd="2" destOrd="0" presId="urn:microsoft.com/office/officeart/2005/8/layout/hProcess9"/>
    <dgm:cxn modelId="{1315608E-83A6-41D4-A77F-BC6BB123D98D}" type="presParOf" srcId="{9C78CF84-92E9-4791-82FB-37318C80B4F4}" destId="{D587ED8F-986C-4414-9D0D-00E7105F9359}" srcOrd="3" destOrd="0" presId="urn:microsoft.com/office/officeart/2005/8/layout/hProcess9"/>
    <dgm:cxn modelId="{41B0E447-9C6F-416A-9CF2-F474CBB8EA08}" type="presParOf" srcId="{9C78CF84-92E9-4791-82FB-37318C80B4F4}" destId="{1072A273-0E7C-4A1D-A403-940F47672D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35A857-AFD6-4056-9EA7-30D48DAF0D9B}"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s-MX"/>
        </a:p>
      </dgm:t>
    </dgm:pt>
    <dgm:pt modelId="{C473C746-3313-43FB-8DA6-FA76A4B048F9}">
      <dgm:prSet/>
      <dgm:spPr/>
      <dgm:t>
        <a:bodyPr/>
        <a:lstStyle/>
        <a:p>
          <a:pPr rtl="0"/>
          <a:r>
            <a:rPr lang="es-MX" b="0" i="0" smtClean="0"/>
            <a:t>Las implicaciones para organizar los esfuerzos de grupos son:</a:t>
          </a:r>
          <a:endParaRPr lang="es-MX"/>
        </a:p>
      </dgm:t>
    </dgm:pt>
    <dgm:pt modelId="{9C83A1B6-EF8E-4F01-9188-0E10CCB3D666}" type="parTrans" cxnId="{7EF4B4CC-3C65-4679-9DD7-E06D8D63EC1A}">
      <dgm:prSet/>
      <dgm:spPr/>
      <dgm:t>
        <a:bodyPr/>
        <a:lstStyle/>
        <a:p>
          <a:endParaRPr lang="es-MX"/>
        </a:p>
      </dgm:t>
    </dgm:pt>
    <dgm:pt modelId="{FD84D432-5442-429D-AD0A-45BF4C4019AE}" type="sibTrans" cxnId="{7EF4B4CC-3C65-4679-9DD7-E06D8D63EC1A}">
      <dgm:prSet/>
      <dgm:spPr/>
      <dgm:t>
        <a:bodyPr/>
        <a:lstStyle/>
        <a:p>
          <a:endParaRPr lang="es-MX"/>
        </a:p>
      </dgm:t>
    </dgm:pt>
    <dgm:pt modelId="{B806A8B4-7E09-4A6E-973E-C90A8A4344A9}">
      <dgm:prSet/>
      <dgm:spPr/>
      <dgm:t>
        <a:bodyPr/>
        <a:lstStyle/>
        <a:p>
          <a:pPr rtl="0"/>
          <a:r>
            <a:rPr lang="es-MX" b="0" i="0" smtClean="0"/>
            <a:t>Coordinar el trabajo de manera mecánica y objetiva </a:t>
          </a:r>
          <a:endParaRPr lang="es-MX"/>
        </a:p>
      </dgm:t>
    </dgm:pt>
    <dgm:pt modelId="{235574FD-83C9-4C86-91B2-7D06DB27D4FB}" type="parTrans" cxnId="{F66F7F76-55A2-4EB5-AAFC-847EBD916DB8}">
      <dgm:prSet/>
      <dgm:spPr/>
      <dgm:t>
        <a:bodyPr/>
        <a:lstStyle/>
        <a:p>
          <a:endParaRPr lang="es-MX"/>
        </a:p>
      </dgm:t>
    </dgm:pt>
    <dgm:pt modelId="{CEFB9D2C-FD99-4A9B-8C02-4D47013DCBBD}" type="sibTrans" cxnId="{F66F7F76-55A2-4EB5-AAFC-847EBD916DB8}">
      <dgm:prSet/>
      <dgm:spPr/>
      <dgm:t>
        <a:bodyPr/>
        <a:lstStyle/>
        <a:p>
          <a:endParaRPr lang="es-MX"/>
        </a:p>
      </dgm:t>
    </dgm:pt>
    <dgm:pt modelId="{4AA7EFDD-A36D-41E0-B687-499F7CCC6F2A}">
      <dgm:prSet/>
      <dgm:spPr/>
      <dgm:t>
        <a:bodyPr/>
        <a:lstStyle/>
        <a:p>
          <a:pPr rtl="0"/>
          <a:r>
            <a:rPr lang="es-MX" b="0" i="0" smtClean="0"/>
            <a:t>No se necesita incluir disposiciones para cualquier expresión individual u otras cualidades intangibles </a:t>
          </a:r>
          <a:endParaRPr lang="es-MX"/>
        </a:p>
      </dgm:t>
    </dgm:pt>
    <dgm:pt modelId="{505D60DF-3911-4818-BB9B-4AEAF3CB9368}" type="parTrans" cxnId="{5D084F6B-8DEA-44D1-8B3D-943EDEB505A4}">
      <dgm:prSet/>
      <dgm:spPr/>
      <dgm:t>
        <a:bodyPr/>
        <a:lstStyle/>
        <a:p>
          <a:endParaRPr lang="es-MX"/>
        </a:p>
      </dgm:t>
    </dgm:pt>
    <dgm:pt modelId="{B40173E3-38F7-469D-925B-8712EA4AD74E}" type="sibTrans" cxnId="{5D084F6B-8DEA-44D1-8B3D-943EDEB505A4}">
      <dgm:prSet/>
      <dgm:spPr/>
      <dgm:t>
        <a:bodyPr/>
        <a:lstStyle/>
        <a:p>
          <a:endParaRPr lang="es-MX"/>
        </a:p>
      </dgm:t>
    </dgm:pt>
    <dgm:pt modelId="{40FC7130-863F-4257-8BAE-C4C36E434CDD}">
      <dgm:prSet/>
      <dgm:spPr/>
      <dgm:t>
        <a:bodyPr/>
        <a:lstStyle/>
        <a:p>
          <a:pPr rtl="0"/>
          <a:r>
            <a:rPr lang="es-MX" b="0" i="0" dirty="0" smtClean="0"/>
            <a:t>Establecer la autoridad como activador legítimo de las actividades de la organización (</a:t>
          </a:r>
          <a:r>
            <a:rPr lang="es-MX" dirty="0" err="1" smtClean="0"/>
            <a:t>Sexton</a:t>
          </a:r>
          <a:r>
            <a:rPr lang="es-MX" dirty="0" smtClean="0"/>
            <a:t>, W. P. 2002). </a:t>
          </a:r>
          <a:r>
            <a:rPr lang="es-MX" b="0" i="0" dirty="0" smtClean="0"/>
            <a:t> </a:t>
          </a:r>
          <a:endParaRPr lang="es-MX" dirty="0"/>
        </a:p>
      </dgm:t>
    </dgm:pt>
    <dgm:pt modelId="{C8A4954C-48DE-4864-9CE4-4E58966AB058}" type="parTrans" cxnId="{C3E58DD5-3521-4942-B7C0-A1F59B283958}">
      <dgm:prSet/>
      <dgm:spPr/>
      <dgm:t>
        <a:bodyPr/>
        <a:lstStyle/>
        <a:p>
          <a:endParaRPr lang="es-MX"/>
        </a:p>
      </dgm:t>
    </dgm:pt>
    <dgm:pt modelId="{4B63CFD9-3986-4806-BEF7-631C5009E824}" type="sibTrans" cxnId="{C3E58DD5-3521-4942-B7C0-A1F59B283958}">
      <dgm:prSet/>
      <dgm:spPr/>
      <dgm:t>
        <a:bodyPr/>
        <a:lstStyle/>
        <a:p>
          <a:endParaRPr lang="es-MX"/>
        </a:p>
      </dgm:t>
    </dgm:pt>
    <dgm:pt modelId="{B93DE2F6-1E4C-4E52-945E-AE41034CCED1}" type="pres">
      <dgm:prSet presAssocID="{6335A857-AFD6-4056-9EA7-30D48DAF0D9B}" presName="compositeShape" presStyleCnt="0">
        <dgm:presLayoutVars>
          <dgm:chMax val="7"/>
          <dgm:dir/>
          <dgm:resizeHandles val="exact"/>
        </dgm:presLayoutVars>
      </dgm:prSet>
      <dgm:spPr/>
      <dgm:t>
        <a:bodyPr/>
        <a:lstStyle/>
        <a:p>
          <a:endParaRPr lang="es-ES"/>
        </a:p>
      </dgm:t>
    </dgm:pt>
    <dgm:pt modelId="{A80FC806-88BF-469D-A8E0-D7D35E4BCADB}" type="pres">
      <dgm:prSet presAssocID="{C473C746-3313-43FB-8DA6-FA76A4B048F9}" presName="circ1TxSh" presStyleLbl="vennNode1" presStyleIdx="0" presStyleCnt="1"/>
      <dgm:spPr/>
      <dgm:t>
        <a:bodyPr/>
        <a:lstStyle/>
        <a:p>
          <a:endParaRPr lang="es-ES"/>
        </a:p>
      </dgm:t>
    </dgm:pt>
  </dgm:ptLst>
  <dgm:cxnLst>
    <dgm:cxn modelId="{5D084F6B-8DEA-44D1-8B3D-943EDEB505A4}" srcId="{C473C746-3313-43FB-8DA6-FA76A4B048F9}" destId="{4AA7EFDD-A36D-41E0-B687-499F7CCC6F2A}" srcOrd="1" destOrd="0" parTransId="{505D60DF-3911-4818-BB9B-4AEAF3CB9368}" sibTransId="{B40173E3-38F7-469D-925B-8712EA4AD74E}"/>
    <dgm:cxn modelId="{F66F7F76-55A2-4EB5-AAFC-847EBD916DB8}" srcId="{C473C746-3313-43FB-8DA6-FA76A4B048F9}" destId="{B806A8B4-7E09-4A6E-973E-C90A8A4344A9}" srcOrd="0" destOrd="0" parTransId="{235574FD-83C9-4C86-91B2-7D06DB27D4FB}" sibTransId="{CEFB9D2C-FD99-4A9B-8C02-4D47013DCBBD}"/>
    <dgm:cxn modelId="{C3E58DD5-3521-4942-B7C0-A1F59B283958}" srcId="{C473C746-3313-43FB-8DA6-FA76A4B048F9}" destId="{40FC7130-863F-4257-8BAE-C4C36E434CDD}" srcOrd="2" destOrd="0" parTransId="{C8A4954C-48DE-4864-9CE4-4E58966AB058}" sibTransId="{4B63CFD9-3986-4806-BEF7-631C5009E824}"/>
    <dgm:cxn modelId="{E6E5F09A-BD50-4234-A231-B832E10EE491}" type="presOf" srcId="{B806A8B4-7E09-4A6E-973E-C90A8A4344A9}" destId="{A80FC806-88BF-469D-A8E0-D7D35E4BCADB}" srcOrd="0" destOrd="1" presId="urn:microsoft.com/office/officeart/2005/8/layout/venn1"/>
    <dgm:cxn modelId="{D7649C32-803D-45C5-AECD-6C1C9E7E588E}" type="presOf" srcId="{40FC7130-863F-4257-8BAE-C4C36E434CDD}" destId="{A80FC806-88BF-469D-A8E0-D7D35E4BCADB}" srcOrd="0" destOrd="3" presId="urn:microsoft.com/office/officeart/2005/8/layout/venn1"/>
    <dgm:cxn modelId="{7EF4B4CC-3C65-4679-9DD7-E06D8D63EC1A}" srcId="{6335A857-AFD6-4056-9EA7-30D48DAF0D9B}" destId="{C473C746-3313-43FB-8DA6-FA76A4B048F9}" srcOrd="0" destOrd="0" parTransId="{9C83A1B6-EF8E-4F01-9188-0E10CCB3D666}" sibTransId="{FD84D432-5442-429D-AD0A-45BF4C4019AE}"/>
    <dgm:cxn modelId="{3AC75681-572C-4E38-BD02-01CB86C0E495}" type="presOf" srcId="{C473C746-3313-43FB-8DA6-FA76A4B048F9}" destId="{A80FC806-88BF-469D-A8E0-D7D35E4BCADB}" srcOrd="0" destOrd="0" presId="urn:microsoft.com/office/officeart/2005/8/layout/venn1"/>
    <dgm:cxn modelId="{84C50F00-E375-4D8E-842C-A2C3D9C72644}" type="presOf" srcId="{6335A857-AFD6-4056-9EA7-30D48DAF0D9B}" destId="{B93DE2F6-1E4C-4E52-945E-AE41034CCED1}" srcOrd="0" destOrd="0" presId="urn:microsoft.com/office/officeart/2005/8/layout/venn1"/>
    <dgm:cxn modelId="{5DD7AFB7-8617-4428-AC12-810FFB2EC2F9}" type="presOf" srcId="{4AA7EFDD-A36D-41E0-B687-499F7CCC6F2A}" destId="{A80FC806-88BF-469D-A8E0-D7D35E4BCADB}" srcOrd="0" destOrd="2" presId="urn:microsoft.com/office/officeart/2005/8/layout/venn1"/>
    <dgm:cxn modelId="{1825F268-72BD-4F57-8180-6C2A365D12BB}" type="presParOf" srcId="{B93DE2F6-1E4C-4E52-945E-AE41034CCED1}" destId="{A80FC806-88BF-469D-A8E0-D7D35E4BCAD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4B005-E4B9-469D-9A56-F564D1491D4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D969BA82-3BF4-49E3-AF6B-BD3463409565}">
      <dgm:prSet/>
      <dgm:spPr/>
      <dgm:t>
        <a:bodyPr/>
        <a:lstStyle/>
        <a:p>
          <a:pPr rtl="0"/>
          <a:r>
            <a:rPr lang="es-MX" b="0" i="0" dirty="0" smtClean="0"/>
            <a:t>Frederick W. Taylor</a:t>
          </a:r>
          <a:endParaRPr lang="es-MX" dirty="0"/>
        </a:p>
      </dgm:t>
    </dgm:pt>
    <dgm:pt modelId="{8416ACA8-0A42-4429-9712-29BCEDA24DF8}" type="parTrans" cxnId="{839BF018-C5C1-4CE8-8CDC-00E630D55065}">
      <dgm:prSet/>
      <dgm:spPr/>
      <dgm:t>
        <a:bodyPr/>
        <a:lstStyle/>
        <a:p>
          <a:endParaRPr lang="es-MX"/>
        </a:p>
      </dgm:t>
    </dgm:pt>
    <dgm:pt modelId="{637350F7-AB1B-4F75-B778-8E99E408FA3B}" type="sibTrans" cxnId="{839BF018-C5C1-4CE8-8CDC-00E630D55065}">
      <dgm:prSet/>
      <dgm:spPr/>
      <dgm:t>
        <a:bodyPr/>
        <a:lstStyle/>
        <a:p>
          <a:endParaRPr lang="es-MX"/>
        </a:p>
      </dgm:t>
    </dgm:pt>
    <dgm:pt modelId="{C720A53C-3BC0-4202-9783-9F26E979ADD7}">
      <dgm:prSet/>
      <dgm:spPr/>
      <dgm:t>
        <a:bodyPr/>
        <a:lstStyle/>
        <a:p>
          <a:r>
            <a:rPr lang="es-MX" dirty="0" smtClean="0"/>
            <a:t>Sostuvo que la especialización de los empleos con incentivos apropiados servía para unir los intereses de patrones y empleados. Sin embargo, se cimentó la actitud de que el hombre puede emplearse de modo mecánico pasando por alto todo lo que fuera persuasión económica. </a:t>
          </a:r>
          <a:r>
            <a:rPr lang="es-MX" b="0" i="0" dirty="0" smtClean="0"/>
            <a:t>(</a:t>
          </a:r>
          <a:r>
            <a:rPr lang="es-MX" dirty="0" err="1" smtClean="0"/>
            <a:t>Sexton</a:t>
          </a:r>
          <a:r>
            <a:rPr lang="es-MX" dirty="0" smtClean="0"/>
            <a:t>, W. P. 2002).  </a:t>
          </a:r>
          <a:endParaRPr lang="es-MX" dirty="0"/>
        </a:p>
      </dgm:t>
    </dgm:pt>
    <dgm:pt modelId="{3F9799B7-7581-44CA-A3B9-5441E0954D05}" type="parTrans" cxnId="{A2D2952D-DE61-4375-AB90-926168E9F734}">
      <dgm:prSet/>
      <dgm:spPr/>
      <dgm:t>
        <a:bodyPr/>
        <a:lstStyle/>
        <a:p>
          <a:endParaRPr lang="es-MX"/>
        </a:p>
      </dgm:t>
    </dgm:pt>
    <dgm:pt modelId="{A3E0156D-4AB2-4563-A759-290C5663D3A0}" type="sibTrans" cxnId="{A2D2952D-DE61-4375-AB90-926168E9F734}">
      <dgm:prSet/>
      <dgm:spPr/>
      <dgm:t>
        <a:bodyPr/>
        <a:lstStyle/>
        <a:p>
          <a:endParaRPr lang="es-MX"/>
        </a:p>
      </dgm:t>
    </dgm:pt>
    <dgm:pt modelId="{3F6E4340-9B2C-405C-ACC5-EEAAC72A5BE7}" type="pres">
      <dgm:prSet presAssocID="{8CF4B005-E4B9-469D-9A56-F564D1491D41}" presName="Name0" presStyleCnt="0">
        <dgm:presLayoutVars>
          <dgm:chPref val="3"/>
          <dgm:dir/>
          <dgm:animLvl val="lvl"/>
          <dgm:resizeHandles/>
        </dgm:presLayoutVars>
      </dgm:prSet>
      <dgm:spPr/>
      <dgm:t>
        <a:bodyPr/>
        <a:lstStyle/>
        <a:p>
          <a:endParaRPr lang="es-ES"/>
        </a:p>
      </dgm:t>
    </dgm:pt>
    <dgm:pt modelId="{94509E56-7555-4A3A-B383-DEE900568488}" type="pres">
      <dgm:prSet presAssocID="{D969BA82-3BF4-49E3-AF6B-BD3463409565}" presName="horFlow" presStyleCnt="0"/>
      <dgm:spPr/>
    </dgm:pt>
    <dgm:pt modelId="{89F6D043-CFE4-4419-BE3E-223D5FD46A2D}" type="pres">
      <dgm:prSet presAssocID="{D969BA82-3BF4-49E3-AF6B-BD3463409565}" presName="bigChev" presStyleLbl="node1" presStyleIdx="0" presStyleCnt="1"/>
      <dgm:spPr/>
      <dgm:t>
        <a:bodyPr/>
        <a:lstStyle/>
        <a:p>
          <a:endParaRPr lang="es-ES"/>
        </a:p>
      </dgm:t>
    </dgm:pt>
    <dgm:pt modelId="{C2B5993A-9C52-4F24-9C63-34C85702DEF7}" type="pres">
      <dgm:prSet presAssocID="{3F9799B7-7581-44CA-A3B9-5441E0954D05}" presName="parTrans" presStyleCnt="0"/>
      <dgm:spPr/>
    </dgm:pt>
    <dgm:pt modelId="{FDE8D5FA-2568-4E6C-AF95-0A9786D10302}" type="pres">
      <dgm:prSet presAssocID="{C720A53C-3BC0-4202-9783-9F26E979ADD7}" presName="node" presStyleLbl="alignAccFollowNode1" presStyleIdx="0" presStyleCnt="1">
        <dgm:presLayoutVars>
          <dgm:bulletEnabled val="1"/>
        </dgm:presLayoutVars>
      </dgm:prSet>
      <dgm:spPr/>
      <dgm:t>
        <a:bodyPr/>
        <a:lstStyle/>
        <a:p>
          <a:endParaRPr lang="es-MX"/>
        </a:p>
      </dgm:t>
    </dgm:pt>
  </dgm:ptLst>
  <dgm:cxnLst>
    <dgm:cxn modelId="{21E8B9AC-EFFF-4382-A3E8-29A04DA78003}" type="presOf" srcId="{C720A53C-3BC0-4202-9783-9F26E979ADD7}" destId="{FDE8D5FA-2568-4E6C-AF95-0A9786D10302}" srcOrd="0" destOrd="0" presId="urn:microsoft.com/office/officeart/2005/8/layout/lProcess3"/>
    <dgm:cxn modelId="{839BF018-C5C1-4CE8-8CDC-00E630D55065}" srcId="{8CF4B005-E4B9-469D-9A56-F564D1491D41}" destId="{D969BA82-3BF4-49E3-AF6B-BD3463409565}" srcOrd="0" destOrd="0" parTransId="{8416ACA8-0A42-4429-9712-29BCEDA24DF8}" sibTransId="{637350F7-AB1B-4F75-B778-8E99E408FA3B}"/>
    <dgm:cxn modelId="{BC23A8D7-C89D-496F-B513-895F7FAC91CF}" type="presOf" srcId="{D969BA82-3BF4-49E3-AF6B-BD3463409565}" destId="{89F6D043-CFE4-4419-BE3E-223D5FD46A2D}" srcOrd="0" destOrd="0" presId="urn:microsoft.com/office/officeart/2005/8/layout/lProcess3"/>
    <dgm:cxn modelId="{13DBE764-8206-46C8-B097-4281AA53FEB5}" type="presOf" srcId="{8CF4B005-E4B9-469D-9A56-F564D1491D41}" destId="{3F6E4340-9B2C-405C-ACC5-EEAAC72A5BE7}" srcOrd="0" destOrd="0" presId="urn:microsoft.com/office/officeart/2005/8/layout/lProcess3"/>
    <dgm:cxn modelId="{A2D2952D-DE61-4375-AB90-926168E9F734}" srcId="{D969BA82-3BF4-49E3-AF6B-BD3463409565}" destId="{C720A53C-3BC0-4202-9783-9F26E979ADD7}" srcOrd="0" destOrd="0" parTransId="{3F9799B7-7581-44CA-A3B9-5441E0954D05}" sibTransId="{A3E0156D-4AB2-4563-A759-290C5663D3A0}"/>
    <dgm:cxn modelId="{31220A57-7C13-41FD-8CC5-5E27F5771A33}" type="presParOf" srcId="{3F6E4340-9B2C-405C-ACC5-EEAAC72A5BE7}" destId="{94509E56-7555-4A3A-B383-DEE900568488}" srcOrd="0" destOrd="0" presId="urn:microsoft.com/office/officeart/2005/8/layout/lProcess3"/>
    <dgm:cxn modelId="{B57B0740-0372-4A08-9411-FD2022C2E82A}" type="presParOf" srcId="{94509E56-7555-4A3A-B383-DEE900568488}" destId="{89F6D043-CFE4-4419-BE3E-223D5FD46A2D}" srcOrd="0" destOrd="0" presId="urn:microsoft.com/office/officeart/2005/8/layout/lProcess3"/>
    <dgm:cxn modelId="{B5344EC5-E825-496A-81D7-58F96D7FB572}" type="presParOf" srcId="{94509E56-7555-4A3A-B383-DEE900568488}" destId="{C2B5993A-9C52-4F24-9C63-34C85702DEF7}" srcOrd="1" destOrd="0" presId="urn:microsoft.com/office/officeart/2005/8/layout/lProcess3"/>
    <dgm:cxn modelId="{EF5F9D90-D269-43E3-90C5-D7E5099F49C6}" type="presParOf" srcId="{94509E56-7555-4A3A-B383-DEE900568488}" destId="{FDE8D5FA-2568-4E6C-AF95-0A9786D10302}"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5227BF-DFE4-42DE-BA7E-BA0F38CD599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175B57F5-994E-469A-80CD-95666DEB4CEE}">
      <dgm:prSet/>
      <dgm:spPr/>
      <dgm:t>
        <a:bodyPr/>
        <a:lstStyle/>
        <a:p>
          <a:pPr rtl="0"/>
          <a:r>
            <a:rPr lang="es-MX" b="0" i="0" dirty="0" smtClean="0"/>
            <a:t>Con el tiempo, la simplificación del trabajo por medio de su división causó desagrado al considerarlo un producto supuestamente bajo de los seres humanos por especialistas en ciencias sociales. Aún así, los clasicistas sostienen que si no hubiera división de trabajo habría un inadecuado suministro de empleos, además de la pérdida de los beneficios que ofrece la producción en masa. (</a:t>
          </a:r>
          <a:r>
            <a:rPr lang="es-MX" dirty="0" err="1" smtClean="0"/>
            <a:t>Sexton</a:t>
          </a:r>
          <a:r>
            <a:rPr lang="es-MX" dirty="0" smtClean="0"/>
            <a:t>, W. P. 2002). </a:t>
          </a:r>
          <a:endParaRPr lang="es-MX" dirty="0"/>
        </a:p>
      </dgm:t>
    </dgm:pt>
    <dgm:pt modelId="{86A045E6-5AE5-4876-89CE-9DBD9294180B}" type="parTrans" cxnId="{BAC21FA1-6AB4-4115-AC5D-46E073338C53}">
      <dgm:prSet/>
      <dgm:spPr/>
      <dgm:t>
        <a:bodyPr/>
        <a:lstStyle/>
        <a:p>
          <a:endParaRPr lang="es-MX"/>
        </a:p>
      </dgm:t>
    </dgm:pt>
    <dgm:pt modelId="{8CE6FB27-D298-417E-8333-E217C5D6A1CB}" type="sibTrans" cxnId="{BAC21FA1-6AB4-4115-AC5D-46E073338C53}">
      <dgm:prSet/>
      <dgm:spPr/>
      <dgm:t>
        <a:bodyPr/>
        <a:lstStyle/>
        <a:p>
          <a:endParaRPr lang="es-MX"/>
        </a:p>
      </dgm:t>
    </dgm:pt>
    <dgm:pt modelId="{0DA41056-04FD-42FC-A3F2-F7CF40A19D2D}" type="pres">
      <dgm:prSet presAssocID="{B75227BF-DFE4-42DE-BA7E-BA0F38CD5992}" presName="Name0" presStyleCnt="0">
        <dgm:presLayoutVars>
          <dgm:dir/>
          <dgm:resizeHandles val="exact"/>
        </dgm:presLayoutVars>
      </dgm:prSet>
      <dgm:spPr/>
      <dgm:t>
        <a:bodyPr/>
        <a:lstStyle/>
        <a:p>
          <a:endParaRPr lang="es-ES"/>
        </a:p>
      </dgm:t>
    </dgm:pt>
    <dgm:pt modelId="{44D175B3-28CB-4DD5-BF82-701F3686C60A}" type="pres">
      <dgm:prSet presAssocID="{175B57F5-994E-469A-80CD-95666DEB4CEE}" presName="node" presStyleLbl="node1" presStyleIdx="0" presStyleCnt="1" custLinFactNeighborX="-26946" custLinFactNeighborY="3991">
        <dgm:presLayoutVars>
          <dgm:bulletEnabled val="1"/>
        </dgm:presLayoutVars>
      </dgm:prSet>
      <dgm:spPr/>
      <dgm:t>
        <a:bodyPr/>
        <a:lstStyle/>
        <a:p>
          <a:endParaRPr lang="es-ES"/>
        </a:p>
      </dgm:t>
    </dgm:pt>
  </dgm:ptLst>
  <dgm:cxnLst>
    <dgm:cxn modelId="{BAC21FA1-6AB4-4115-AC5D-46E073338C53}" srcId="{B75227BF-DFE4-42DE-BA7E-BA0F38CD5992}" destId="{175B57F5-994E-469A-80CD-95666DEB4CEE}" srcOrd="0" destOrd="0" parTransId="{86A045E6-5AE5-4876-89CE-9DBD9294180B}" sibTransId="{8CE6FB27-D298-417E-8333-E217C5D6A1CB}"/>
    <dgm:cxn modelId="{CF254C32-DEA2-4AC6-8809-03B3770A45CD}" type="presOf" srcId="{175B57F5-994E-469A-80CD-95666DEB4CEE}" destId="{44D175B3-28CB-4DD5-BF82-701F3686C60A}" srcOrd="0" destOrd="0" presId="urn:microsoft.com/office/officeart/2005/8/layout/process1"/>
    <dgm:cxn modelId="{0D6D60A7-F010-4FB7-82BD-344AA8ECDE15}" type="presOf" srcId="{B75227BF-DFE4-42DE-BA7E-BA0F38CD5992}" destId="{0DA41056-04FD-42FC-A3F2-F7CF40A19D2D}" srcOrd="0" destOrd="0" presId="urn:microsoft.com/office/officeart/2005/8/layout/process1"/>
    <dgm:cxn modelId="{2AD21C03-A221-4070-8AC0-9CBBD4B52E36}" type="presParOf" srcId="{0DA41056-04FD-42FC-A3F2-F7CF40A19D2D}" destId="{44D175B3-28CB-4DD5-BF82-701F3686C60A}"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5DCD90-C433-41D9-907C-684B0A6833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49C57C86-B81A-4A23-BC50-20265513855F}">
      <dgm:prSet/>
      <dgm:spPr/>
      <dgm:t>
        <a:bodyPr/>
        <a:lstStyle/>
        <a:p>
          <a:pPr rtl="0"/>
          <a:r>
            <a:rPr lang="es-MX" b="0" i="0" dirty="0" smtClean="0"/>
            <a:t>Luther </a:t>
          </a:r>
          <a:r>
            <a:rPr lang="es-MX" b="0" i="0" dirty="0" err="1" smtClean="0"/>
            <a:t>Gulick</a:t>
          </a:r>
          <a:endParaRPr lang="es-MX" dirty="0"/>
        </a:p>
      </dgm:t>
    </dgm:pt>
    <dgm:pt modelId="{1CA12F75-0257-416A-8E7F-2449657679D9}" type="parTrans" cxnId="{69DABB01-7477-4A2B-9316-3A12E31FCFAC}">
      <dgm:prSet/>
      <dgm:spPr/>
      <dgm:t>
        <a:bodyPr/>
        <a:lstStyle/>
        <a:p>
          <a:endParaRPr lang="es-MX"/>
        </a:p>
      </dgm:t>
    </dgm:pt>
    <dgm:pt modelId="{84322146-CCDD-419A-9AFF-1716BC222ED4}" type="sibTrans" cxnId="{69DABB01-7477-4A2B-9316-3A12E31FCFAC}">
      <dgm:prSet/>
      <dgm:spPr/>
      <dgm:t>
        <a:bodyPr/>
        <a:lstStyle/>
        <a:p>
          <a:endParaRPr lang="es-MX"/>
        </a:p>
      </dgm:t>
    </dgm:pt>
    <dgm:pt modelId="{66EC28E9-1544-4C45-B52C-3D31DE32C42E}">
      <dgm:prSet/>
      <dgm:spPr/>
      <dgm:t>
        <a:bodyPr/>
        <a:lstStyle/>
        <a:p>
          <a:r>
            <a:rPr lang="es-MX" dirty="0" smtClean="0"/>
            <a:t>Señala que subdividir el trabajo tiene limites, ya que queda el trabajo de unir las partes, por lo cual, debe haber una ordenada sincronización de las tareas individuales con la consumación del proyecto. Cada individuo debe comprender su papel dentro del esquema general y la relación necesaria entre él y quienes trabajan a su alrededor. La coordinación es la meta básica de organización. </a:t>
          </a:r>
          <a:r>
            <a:rPr lang="es-MX" b="0" i="0" dirty="0" smtClean="0"/>
            <a:t>(</a:t>
          </a:r>
          <a:r>
            <a:rPr lang="es-MX" dirty="0" err="1" smtClean="0"/>
            <a:t>Sexton</a:t>
          </a:r>
          <a:r>
            <a:rPr lang="es-MX" dirty="0" smtClean="0"/>
            <a:t>, W. P. 2002). </a:t>
          </a:r>
          <a:endParaRPr lang="es-MX" dirty="0"/>
        </a:p>
      </dgm:t>
    </dgm:pt>
    <dgm:pt modelId="{EAA5C6CF-2BDA-49AB-A1A7-D0E5AA9F8132}" type="parTrans" cxnId="{40BA82D1-B33E-4CA0-A791-2E1C682F02AF}">
      <dgm:prSet/>
      <dgm:spPr/>
      <dgm:t>
        <a:bodyPr/>
        <a:lstStyle/>
        <a:p>
          <a:endParaRPr lang="es-MX"/>
        </a:p>
      </dgm:t>
    </dgm:pt>
    <dgm:pt modelId="{F49AE1A7-9D7C-4757-9CDA-2003F75DC7B3}" type="sibTrans" cxnId="{40BA82D1-B33E-4CA0-A791-2E1C682F02AF}">
      <dgm:prSet/>
      <dgm:spPr/>
      <dgm:t>
        <a:bodyPr/>
        <a:lstStyle/>
        <a:p>
          <a:endParaRPr lang="es-MX"/>
        </a:p>
      </dgm:t>
    </dgm:pt>
    <dgm:pt modelId="{D23680E1-C33C-4F82-8633-EAB52982A821}" type="pres">
      <dgm:prSet presAssocID="{875DCD90-C433-41D9-907C-684B0A683318}" presName="linearFlow" presStyleCnt="0">
        <dgm:presLayoutVars>
          <dgm:dir/>
          <dgm:animLvl val="lvl"/>
          <dgm:resizeHandles val="exact"/>
        </dgm:presLayoutVars>
      </dgm:prSet>
      <dgm:spPr/>
      <dgm:t>
        <a:bodyPr/>
        <a:lstStyle/>
        <a:p>
          <a:endParaRPr lang="es-ES"/>
        </a:p>
      </dgm:t>
    </dgm:pt>
    <dgm:pt modelId="{DBCE5F1D-2883-4163-A9EF-A74F3B1B6DAB}" type="pres">
      <dgm:prSet presAssocID="{49C57C86-B81A-4A23-BC50-20265513855F}" presName="composite" presStyleCnt="0"/>
      <dgm:spPr/>
    </dgm:pt>
    <dgm:pt modelId="{5A9E3FA8-44B7-49DB-95F3-D15EEE54EC9B}" type="pres">
      <dgm:prSet presAssocID="{49C57C86-B81A-4A23-BC50-20265513855F}" presName="parentText" presStyleLbl="alignNode1" presStyleIdx="0" presStyleCnt="1">
        <dgm:presLayoutVars>
          <dgm:chMax val="1"/>
          <dgm:bulletEnabled val="1"/>
        </dgm:presLayoutVars>
      </dgm:prSet>
      <dgm:spPr/>
      <dgm:t>
        <a:bodyPr/>
        <a:lstStyle/>
        <a:p>
          <a:endParaRPr lang="es-ES"/>
        </a:p>
      </dgm:t>
    </dgm:pt>
    <dgm:pt modelId="{0A160356-6DDF-4CF1-80FD-41179EB56AAB}" type="pres">
      <dgm:prSet presAssocID="{49C57C86-B81A-4A23-BC50-20265513855F}" presName="descendantText" presStyleLbl="alignAcc1" presStyleIdx="0" presStyleCnt="1">
        <dgm:presLayoutVars>
          <dgm:bulletEnabled val="1"/>
        </dgm:presLayoutVars>
      </dgm:prSet>
      <dgm:spPr/>
      <dgm:t>
        <a:bodyPr/>
        <a:lstStyle/>
        <a:p>
          <a:endParaRPr lang="es-MX"/>
        </a:p>
      </dgm:t>
    </dgm:pt>
  </dgm:ptLst>
  <dgm:cxnLst>
    <dgm:cxn modelId="{69DABB01-7477-4A2B-9316-3A12E31FCFAC}" srcId="{875DCD90-C433-41D9-907C-684B0A683318}" destId="{49C57C86-B81A-4A23-BC50-20265513855F}" srcOrd="0" destOrd="0" parTransId="{1CA12F75-0257-416A-8E7F-2449657679D9}" sibTransId="{84322146-CCDD-419A-9AFF-1716BC222ED4}"/>
    <dgm:cxn modelId="{3CD25E38-E8DC-49F5-9116-161F7003DA31}" type="presOf" srcId="{49C57C86-B81A-4A23-BC50-20265513855F}" destId="{5A9E3FA8-44B7-49DB-95F3-D15EEE54EC9B}" srcOrd="0" destOrd="0" presId="urn:microsoft.com/office/officeart/2005/8/layout/chevron2"/>
    <dgm:cxn modelId="{40BA82D1-B33E-4CA0-A791-2E1C682F02AF}" srcId="{49C57C86-B81A-4A23-BC50-20265513855F}" destId="{66EC28E9-1544-4C45-B52C-3D31DE32C42E}" srcOrd="0" destOrd="0" parTransId="{EAA5C6CF-2BDA-49AB-A1A7-D0E5AA9F8132}" sibTransId="{F49AE1A7-9D7C-4757-9CDA-2003F75DC7B3}"/>
    <dgm:cxn modelId="{B55A20F2-7E01-4D23-BFDE-74B05555A378}" type="presOf" srcId="{66EC28E9-1544-4C45-B52C-3D31DE32C42E}" destId="{0A160356-6DDF-4CF1-80FD-41179EB56AAB}" srcOrd="0" destOrd="0" presId="urn:microsoft.com/office/officeart/2005/8/layout/chevron2"/>
    <dgm:cxn modelId="{92489B67-F965-4C6F-8265-29DDB9693A90}" type="presOf" srcId="{875DCD90-C433-41D9-907C-684B0A683318}" destId="{D23680E1-C33C-4F82-8633-EAB52982A821}" srcOrd="0" destOrd="0" presId="urn:microsoft.com/office/officeart/2005/8/layout/chevron2"/>
    <dgm:cxn modelId="{41511829-E052-48AF-B47D-1AD60EFEF3B9}" type="presParOf" srcId="{D23680E1-C33C-4F82-8633-EAB52982A821}" destId="{DBCE5F1D-2883-4163-A9EF-A74F3B1B6DAB}" srcOrd="0" destOrd="0" presId="urn:microsoft.com/office/officeart/2005/8/layout/chevron2"/>
    <dgm:cxn modelId="{32DFC120-A4C4-4F39-889D-A7D6F8E5BD89}" type="presParOf" srcId="{DBCE5F1D-2883-4163-A9EF-A74F3B1B6DAB}" destId="{5A9E3FA8-44B7-49DB-95F3-D15EEE54EC9B}" srcOrd="0" destOrd="0" presId="urn:microsoft.com/office/officeart/2005/8/layout/chevron2"/>
    <dgm:cxn modelId="{9F103D50-834D-4C37-97F8-DD60A3749150}" type="presParOf" srcId="{DBCE5F1D-2883-4163-A9EF-A74F3B1B6DAB}" destId="{0A160356-6DDF-4CF1-80FD-41179EB56A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94034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0E1B60-3814-4518-9F67-8C19DBCC2522}"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53538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9863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2915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52466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395059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82456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9574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80227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38550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407761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0E1B60-3814-4518-9F67-8C19DBCC2522}"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328898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0E1B60-3814-4518-9F67-8C19DBCC2522}" type="datetimeFigureOut">
              <a:rPr lang="es-MX" smtClean="0"/>
              <a:t>24/08/2022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1702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310537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36328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DA0E1B60-3814-4518-9F67-8C19DBCC2522}" type="datetimeFigureOut">
              <a:rPr lang="es-MX" smtClean="0"/>
              <a:t>24/08/2022</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02751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0E1B60-3814-4518-9F67-8C19DBCC2522}" type="datetimeFigureOut">
              <a:rPr lang="es-MX" smtClean="0"/>
              <a:t>24/08/2022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0A2EEFB-3105-4E8D-B441-5F261DC4A034}" type="slidenum">
              <a:rPr lang="es-MX" smtClean="0"/>
              <a:t>‹Nº›</a:t>
            </a:fld>
            <a:endParaRPr lang="es-MX"/>
          </a:p>
        </p:txBody>
      </p:sp>
    </p:spTree>
    <p:extLst>
      <p:ext uri="{BB962C8B-B14F-4D97-AF65-F5344CB8AC3E}">
        <p14:creationId xmlns:p14="http://schemas.microsoft.com/office/powerpoint/2010/main" val="218413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A0E1B60-3814-4518-9F67-8C19DBCC2522}" type="datetimeFigureOut">
              <a:rPr lang="es-MX" smtClean="0"/>
              <a:t>24/08/2022</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0A2EEFB-3105-4E8D-B441-5F261DC4A034}" type="slidenum">
              <a:rPr lang="es-MX" smtClean="0"/>
              <a:t>‹Nº›</a:t>
            </a:fld>
            <a:endParaRPr lang="es-MX"/>
          </a:p>
        </p:txBody>
      </p:sp>
    </p:spTree>
    <p:extLst>
      <p:ext uri="{BB962C8B-B14F-4D97-AF65-F5344CB8AC3E}">
        <p14:creationId xmlns:p14="http://schemas.microsoft.com/office/powerpoint/2010/main" val="124820952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Escuela Clásica </a:t>
            </a:r>
            <a:endParaRPr lang="es-MX" dirty="0"/>
          </a:p>
        </p:txBody>
      </p:sp>
      <p:sp>
        <p:nvSpPr>
          <p:cNvPr id="3" name="Subtítulo 2"/>
          <p:cNvSpPr>
            <a:spLocks noGrp="1"/>
          </p:cNvSpPr>
          <p:nvPr>
            <p:ph type="subTitle" idx="1"/>
          </p:nvPr>
        </p:nvSpPr>
        <p:spPr/>
        <p:txBody>
          <a:bodyPr/>
          <a:lstStyle/>
          <a:p>
            <a:r>
              <a:rPr lang="es-MX" dirty="0"/>
              <a:t>Diseñado por Beatriz Cruz </a:t>
            </a:r>
            <a:r>
              <a:rPr lang="es-MX" dirty="0" smtClean="0"/>
              <a:t>Aranda</a:t>
            </a:r>
            <a:endParaRPr lang="es-MX" dirty="0"/>
          </a:p>
        </p:txBody>
      </p:sp>
    </p:spTree>
    <p:extLst>
      <p:ext uri="{BB962C8B-B14F-4D97-AF65-F5344CB8AC3E}">
        <p14:creationId xmlns:p14="http://schemas.microsoft.com/office/powerpoint/2010/main" val="21204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9277" y="1152983"/>
            <a:ext cx="3555232" cy="2820999"/>
          </a:xfrm>
        </p:spPr>
      </p:pic>
      <p:graphicFrame>
        <p:nvGraphicFramePr>
          <p:cNvPr id="4" name="Diagrama 3"/>
          <p:cNvGraphicFramePr/>
          <p:nvPr>
            <p:extLst>
              <p:ext uri="{D42A27DB-BD31-4B8C-83A1-F6EECF244321}">
                <p14:modId xmlns:p14="http://schemas.microsoft.com/office/powerpoint/2010/main" val="4020385541"/>
              </p:ext>
            </p:extLst>
          </p:nvPr>
        </p:nvGraphicFramePr>
        <p:xfrm>
          <a:off x="0" y="0"/>
          <a:ext cx="8861644" cy="602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0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5177" y="3644854"/>
            <a:ext cx="4537184" cy="3213146"/>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554052697"/>
              </p:ext>
            </p:extLst>
          </p:nvPr>
        </p:nvGraphicFramePr>
        <p:xfrm>
          <a:off x="1592709" y="4527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8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511914995"/>
              </p:ext>
            </p:extLst>
          </p:nvPr>
        </p:nvGraphicFramePr>
        <p:xfrm>
          <a:off x="0" y="452718"/>
          <a:ext cx="11925837" cy="4881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8648" y="3773510"/>
            <a:ext cx="2892380" cy="2892380"/>
          </a:xfrm>
          <a:prstGeom prst="rect">
            <a:avLst/>
          </a:prstGeom>
        </p:spPr>
      </p:pic>
    </p:spTree>
    <p:extLst>
      <p:ext uri="{BB962C8B-B14F-4D97-AF65-F5344CB8AC3E}">
        <p14:creationId xmlns:p14="http://schemas.microsoft.com/office/powerpoint/2010/main" val="88020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163112695"/>
              </p:ext>
            </p:extLst>
          </p:nvPr>
        </p:nvGraphicFramePr>
        <p:xfrm>
          <a:off x="-1618485" y="465597"/>
          <a:ext cx="10049854" cy="5795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a:srcRect l="1272" t="-857" r="1962" b="857"/>
          <a:stretch/>
        </p:blipFill>
        <p:spPr>
          <a:xfrm>
            <a:off x="7122017" y="880447"/>
            <a:ext cx="3872248" cy="3957763"/>
          </a:xfrm>
          <a:prstGeom prst="rect">
            <a:avLst/>
          </a:prstGeom>
        </p:spPr>
      </p:pic>
    </p:spTree>
    <p:extLst>
      <p:ext uri="{BB962C8B-B14F-4D97-AF65-F5344CB8AC3E}">
        <p14:creationId xmlns:p14="http://schemas.microsoft.com/office/powerpoint/2010/main" val="9219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643154082"/>
              </p:ext>
            </p:extLst>
          </p:nvPr>
        </p:nvGraphicFramePr>
        <p:xfrm>
          <a:off x="0" y="287382"/>
          <a:ext cx="12192000" cy="476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732" y="3828865"/>
            <a:ext cx="2445268" cy="2848830"/>
          </a:xfrm>
          <a:prstGeom prst="rect">
            <a:avLst/>
          </a:prstGeom>
        </p:spPr>
      </p:pic>
    </p:spTree>
    <p:extLst>
      <p:ext uri="{BB962C8B-B14F-4D97-AF65-F5344CB8AC3E}">
        <p14:creationId xmlns:p14="http://schemas.microsoft.com/office/powerpoint/2010/main" val="2447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5131"/>
            <a:ext cx="3311883" cy="3311883"/>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928467559"/>
              </p:ext>
            </p:extLst>
          </p:nvPr>
        </p:nvGraphicFramePr>
        <p:xfrm>
          <a:off x="2919233" y="649120"/>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9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85952615"/>
              </p:ext>
            </p:extLst>
          </p:nvPr>
        </p:nvGraphicFramePr>
        <p:xfrm>
          <a:off x="763677" y="382275"/>
          <a:ext cx="11125179" cy="449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0248" y="3785047"/>
            <a:ext cx="2177200" cy="2885446"/>
          </a:xfrm>
          <a:prstGeom prst="rect">
            <a:avLst/>
          </a:prstGeom>
        </p:spPr>
      </p:pic>
    </p:spTree>
    <p:extLst>
      <p:ext uri="{BB962C8B-B14F-4D97-AF65-F5344CB8AC3E}">
        <p14:creationId xmlns:p14="http://schemas.microsoft.com/office/powerpoint/2010/main" val="29043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Bibliografía </a:t>
            </a:r>
            <a:endParaRPr lang="es-MX" dirty="0"/>
          </a:p>
        </p:txBody>
      </p:sp>
      <p:sp>
        <p:nvSpPr>
          <p:cNvPr id="3" name="Marcador de contenido 2"/>
          <p:cNvSpPr>
            <a:spLocks noGrp="1"/>
          </p:cNvSpPr>
          <p:nvPr>
            <p:ph idx="1"/>
          </p:nvPr>
        </p:nvSpPr>
        <p:spPr/>
        <p:txBody>
          <a:bodyPr/>
          <a:lstStyle/>
          <a:p>
            <a:r>
              <a:rPr lang="es-MX" dirty="0" err="1"/>
              <a:t>Sexton</a:t>
            </a:r>
            <a:r>
              <a:rPr lang="es-MX" dirty="0"/>
              <a:t>, W. P. (2002). </a:t>
            </a:r>
            <a:r>
              <a:rPr lang="es-MX" i="1" dirty="0"/>
              <a:t>Teorías de la organización</a:t>
            </a:r>
            <a:r>
              <a:rPr lang="es-MX" dirty="0"/>
              <a:t>. Editorial Trillas. México</a:t>
            </a:r>
          </a:p>
          <a:p>
            <a:pPr marL="0" indent="0">
              <a:buNone/>
            </a:pPr>
            <a:endParaRPr lang="es-MX" dirty="0"/>
          </a:p>
        </p:txBody>
      </p:sp>
    </p:spTree>
    <p:extLst>
      <p:ext uri="{BB962C8B-B14F-4D97-AF65-F5344CB8AC3E}">
        <p14:creationId xmlns:p14="http://schemas.microsoft.com/office/powerpoint/2010/main" val="2889902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7262</TotalTime>
  <Words>566</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Century Gothic</vt:lpstr>
      <vt:lpstr>Wingdings 3</vt:lpstr>
      <vt:lpstr>Ion</vt:lpstr>
      <vt:lpstr>Escuela Clásica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Clásica</dc:title>
  <dc:creator>Elian Jaén</dc:creator>
  <cp:lastModifiedBy>Elian Jaén</cp:lastModifiedBy>
  <cp:revision>21</cp:revision>
  <dcterms:created xsi:type="dcterms:W3CDTF">2022-07-07T18:17:32Z</dcterms:created>
  <dcterms:modified xsi:type="dcterms:W3CDTF">2022-08-24T20:01:53Z</dcterms:modified>
</cp:coreProperties>
</file>