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6BC773-6349-4E05-8C7E-FBB2905E7D3C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F0DECE7F-8330-4A95-957E-BFA7D14B5B9A}">
      <dgm:prSet phldrT="[Texto]"/>
      <dgm:spPr/>
      <dgm:t>
        <a:bodyPr/>
        <a:lstStyle/>
        <a:p>
          <a:r>
            <a:rPr lang="es-MX" dirty="0" smtClean="0"/>
            <a:t>Grandes exportadores </a:t>
          </a:r>
          <a:endParaRPr lang="es-MX" dirty="0"/>
        </a:p>
      </dgm:t>
    </dgm:pt>
    <dgm:pt modelId="{179D932D-BBDB-4AEB-ABAA-E09A670C9605}" type="parTrans" cxnId="{0FE7B795-031E-4DC6-ACAD-B853AA7E3FCB}">
      <dgm:prSet/>
      <dgm:spPr/>
      <dgm:t>
        <a:bodyPr/>
        <a:lstStyle/>
        <a:p>
          <a:endParaRPr lang="es-MX"/>
        </a:p>
      </dgm:t>
    </dgm:pt>
    <dgm:pt modelId="{99982A69-5036-4D0E-BA13-E90898E2D64D}" type="sibTrans" cxnId="{0FE7B795-031E-4DC6-ACAD-B853AA7E3FCB}">
      <dgm:prSet/>
      <dgm:spPr/>
      <dgm:t>
        <a:bodyPr/>
        <a:lstStyle/>
        <a:p>
          <a:endParaRPr lang="es-MX" dirty="0"/>
        </a:p>
      </dgm:t>
    </dgm:pt>
    <dgm:pt modelId="{8A91E7C7-ED40-4F15-8363-DCA40A0A34F7}">
      <dgm:prSet phldrT="[Texto]"/>
      <dgm:spPr/>
      <dgm:t>
        <a:bodyPr/>
        <a:lstStyle/>
        <a:p>
          <a:r>
            <a:rPr lang="es-MX" dirty="0" smtClean="0"/>
            <a:t>Importan sus insumos </a:t>
          </a:r>
          <a:endParaRPr lang="es-MX" dirty="0"/>
        </a:p>
      </dgm:t>
    </dgm:pt>
    <dgm:pt modelId="{4E997965-1DA8-4F90-8884-C04D1F9EE7E3}" type="parTrans" cxnId="{1C3FE263-106E-4311-8C30-3BB0A692D2AB}">
      <dgm:prSet/>
      <dgm:spPr/>
      <dgm:t>
        <a:bodyPr/>
        <a:lstStyle/>
        <a:p>
          <a:endParaRPr lang="es-MX"/>
        </a:p>
      </dgm:t>
    </dgm:pt>
    <dgm:pt modelId="{C7306398-79F0-4FA2-9585-5193E65D040D}" type="sibTrans" cxnId="{1C3FE263-106E-4311-8C30-3BB0A692D2AB}">
      <dgm:prSet/>
      <dgm:spPr/>
      <dgm:t>
        <a:bodyPr/>
        <a:lstStyle/>
        <a:p>
          <a:endParaRPr lang="es-MX" dirty="0"/>
        </a:p>
      </dgm:t>
    </dgm:pt>
    <dgm:pt modelId="{2ED872B2-FC91-4919-87EE-6BE62EA68F3F}" type="pres">
      <dgm:prSet presAssocID="{826BC773-6349-4E05-8C7E-FBB2905E7D3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3C82067-02CA-4119-8C26-9DE8EC2BB3BB}" type="pres">
      <dgm:prSet presAssocID="{F0DECE7F-8330-4A95-957E-BFA7D14B5B9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44B1CD-EF53-414C-B4DF-127002B74D6E}" type="pres">
      <dgm:prSet presAssocID="{99982A69-5036-4D0E-BA13-E90898E2D64D}" presName="sibTrans" presStyleLbl="sibTrans2D1" presStyleIdx="0" presStyleCnt="2"/>
      <dgm:spPr/>
      <dgm:t>
        <a:bodyPr/>
        <a:lstStyle/>
        <a:p>
          <a:endParaRPr lang="es-ES"/>
        </a:p>
      </dgm:t>
    </dgm:pt>
    <dgm:pt modelId="{EF17D501-51BF-48EA-BADD-907FAD7EF2D2}" type="pres">
      <dgm:prSet presAssocID="{99982A69-5036-4D0E-BA13-E90898E2D64D}" presName="connectorText" presStyleLbl="sibTrans2D1" presStyleIdx="0" presStyleCnt="2"/>
      <dgm:spPr/>
      <dgm:t>
        <a:bodyPr/>
        <a:lstStyle/>
        <a:p>
          <a:endParaRPr lang="es-ES"/>
        </a:p>
      </dgm:t>
    </dgm:pt>
    <dgm:pt modelId="{1CD8545F-B5C6-409C-995B-D15002C02768}" type="pres">
      <dgm:prSet presAssocID="{8A91E7C7-ED40-4F15-8363-DCA40A0A34F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BA6AA04-88E1-4E6B-84E4-6CEAD608543F}" type="pres">
      <dgm:prSet presAssocID="{C7306398-79F0-4FA2-9585-5193E65D040D}" presName="sibTrans" presStyleLbl="sibTrans2D1" presStyleIdx="1" presStyleCnt="2"/>
      <dgm:spPr/>
      <dgm:t>
        <a:bodyPr/>
        <a:lstStyle/>
        <a:p>
          <a:endParaRPr lang="es-ES"/>
        </a:p>
      </dgm:t>
    </dgm:pt>
    <dgm:pt modelId="{E318D377-1762-4347-986D-E0E53F5BDEA5}" type="pres">
      <dgm:prSet presAssocID="{C7306398-79F0-4FA2-9585-5193E65D040D}" presName="connectorText" presStyleLbl="sibTrans2D1" presStyleIdx="1" presStyleCnt="2"/>
      <dgm:spPr/>
      <dgm:t>
        <a:bodyPr/>
        <a:lstStyle/>
        <a:p>
          <a:endParaRPr lang="es-ES"/>
        </a:p>
      </dgm:t>
    </dgm:pt>
  </dgm:ptLst>
  <dgm:cxnLst>
    <dgm:cxn modelId="{0FE7B795-031E-4DC6-ACAD-B853AA7E3FCB}" srcId="{826BC773-6349-4E05-8C7E-FBB2905E7D3C}" destId="{F0DECE7F-8330-4A95-957E-BFA7D14B5B9A}" srcOrd="0" destOrd="0" parTransId="{179D932D-BBDB-4AEB-ABAA-E09A670C9605}" sibTransId="{99982A69-5036-4D0E-BA13-E90898E2D64D}"/>
    <dgm:cxn modelId="{1C3FE263-106E-4311-8C30-3BB0A692D2AB}" srcId="{826BC773-6349-4E05-8C7E-FBB2905E7D3C}" destId="{8A91E7C7-ED40-4F15-8363-DCA40A0A34F7}" srcOrd="1" destOrd="0" parTransId="{4E997965-1DA8-4F90-8884-C04D1F9EE7E3}" sibTransId="{C7306398-79F0-4FA2-9585-5193E65D040D}"/>
    <dgm:cxn modelId="{3FE559C3-DB37-440F-B009-84BB6762586B}" type="presOf" srcId="{F0DECE7F-8330-4A95-957E-BFA7D14B5B9A}" destId="{63C82067-02CA-4119-8C26-9DE8EC2BB3BB}" srcOrd="0" destOrd="0" presId="urn:microsoft.com/office/officeart/2005/8/layout/cycle2"/>
    <dgm:cxn modelId="{8FC119C2-6684-4676-8791-238C49CF1070}" type="presOf" srcId="{99982A69-5036-4D0E-BA13-E90898E2D64D}" destId="{EF17D501-51BF-48EA-BADD-907FAD7EF2D2}" srcOrd="1" destOrd="0" presId="urn:microsoft.com/office/officeart/2005/8/layout/cycle2"/>
    <dgm:cxn modelId="{ECCDB98E-46E5-4286-958F-D9EE552A3B72}" type="presOf" srcId="{C7306398-79F0-4FA2-9585-5193E65D040D}" destId="{E318D377-1762-4347-986D-E0E53F5BDEA5}" srcOrd="1" destOrd="0" presId="urn:microsoft.com/office/officeart/2005/8/layout/cycle2"/>
    <dgm:cxn modelId="{983D6C14-49B4-42AC-9CA5-A073807CCFCE}" type="presOf" srcId="{8A91E7C7-ED40-4F15-8363-DCA40A0A34F7}" destId="{1CD8545F-B5C6-409C-995B-D15002C02768}" srcOrd="0" destOrd="0" presId="urn:microsoft.com/office/officeart/2005/8/layout/cycle2"/>
    <dgm:cxn modelId="{C300E18E-8AC3-490C-B23E-577B0E52E062}" type="presOf" srcId="{C7306398-79F0-4FA2-9585-5193E65D040D}" destId="{EBA6AA04-88E1-4E6B-84E4-6CEAD608543F}" srcOrd="0" destOrd="0" presId="urn:microsoft.com/office/officeart/2005/8/layout/cycle2"/>
    <dgm:cxn modelId="{FB81716F-D271-4094-816A-48F0E86FC773}" type="presOf" srcId="{826BC773-6349-4E05-8C7E-FBB2905E7D3C}" destId="{2ED872B2-FC91-4919-87EE-6BE62EA68F3F}" srcOrd="0" destOrd="0" presId="urn:microsoft.com/office/officeart/2005/8/layout/cycle2"/>
    <dgm:cxn modelId="{B21E853A-CC14-4878-A6CB-BB0250E2C9D8}" type="presOf" srcId="{99982A69-5036-4D0E-BA13-E90898E2D64D}" destId="{AD44B1CD-EF53-414C-B4DF-127002B74D6E}" srcOrd="0" destOrd="0" presId="urn:microsoft.com/office/officeart/2005/8/layout/cycle2"/>
    <dgm:cxn modelId="{D9C604D9-3AD6-4C73-A019-0474555CB36C}" type="presParOf" srcId="{2ED872B2-FC91-4919-87EE-6BE62EA68F3F}" destId="{63C82067-02CA-4119-8C26-9DE8EC2BB3BB}" srcOrd="0" destOrd="0" presId="urn:microsoft.com/office/officeart/2005/8/layout/cycle2"/>
    <dgm:cxn modelId="{3CECCBAB-1545-41AE-BF6C-7C09611AFD7F}" type="presParOf" srcId="{2ED872B2-FC91-4919-87EE-6BE62EA68F3F}" destId="{AD44B1CD-EF53-414C-B4DF-127002B74D6E}" srcOrd="1" destOrd="0" presId="urn:microsoft.com/office/officeart/2005/8/layout/cycle2"/>
    <dgm:cxn modelId="{ED3B5351-4217-44B8-810F-8062BFE9C6B7}" type="presParOf" srcId="{AD44B1CD-EF53-414C-B4DF-127002B74D6E}" destId="{EF17D501-51BF-48EA-BADD-907FAD7EF2D2}" srcOrd="0" destOrd="0" presId="urn:microsoft.com/office/officeart/2005/8/layout/cycle2"/>
    <dgm:cxn modelId="{0C2A3C58-1EF5-41C5-86FD-0A2FDFE3D5BC}" type="presParOf" srcId="{2ED872B2-FC91-4919-87EE-6BE62EA68F3F}" destId="{1CD8545F-B5C6-409C-995B-D15002C02768}" srcOrd="2" destOrd="0" presId="urn:microsoft.com/office/officeart/2005/8/layout/cycle2"/>
    <dgm:cxn modelId="{883D0A62-E807-4469-9DB2-20A7A5E1FD61}" type="presParOf" srcId="{2ED872B2-FC91-4919-87EE-6BE62EA68F3F}" destId="{EBA6AA04-88E1-4E6B-84E4-6CEAD608543F}" srcOrd="3" destOrd="0" presId="urn:microsoft.com/office/officeart/2005/8/layout/cycle2"/>
    <dgm:cxn modelId="{B8375D63-6B79-4CFA-B47D-109B3FEF1947}" type="presParOf" srcId="{EBA6AA04-88E1-4E6B-84E4-6CEAD608543F}" destId="{E318D377-1762-4347-986D-E0E53F5BDEA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A1B5D3-10E3-40F8-9160-46409B1E7AD7}" type="doc">
      <dgm:prSet loTypeId="urn:microsoft.com/office/officeart/2008/layout/RadialCluster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73453D86-6D22-4924-A3D2-7FBAEA39A6BA}">
      <dgm:prSet phldrT="[Texto]" custT="1"/>
      <dgm:spPr/>
      <dgm:t>
        <a:bodyPr/>
        <a:lstStyle/>
        <a:p>
          <a:r>
            <a:rPr lang="es-MX" sz="2400" dirty="0" smtClean="0"/>
            <a:t>Empresas Destacadas </a:t>
          </a:r>
          <a:endParaRPr lang="es-MX" sz="2400" dirty="0"/>
        </a:p>
      </dgm:t>
    </dgm:pt>
    <dgm:pt modelId="{23DCC322-8745-4182-827E-E0C1B668F187}" type="parTrans" cxnId="{14D11A70-FA69-4227-B66A-AE6090A3F313}">
      <dgm:prSet/>
      <dgm:spPr/>
      <dgm:t>
        <a:bodyPr/>
        <a:lstStyle/>
        <a:p>
          <a:endParaRPr lang="es-MX"/>
        </a:p>
      </dgm:t>
    </dgm:pt>
    <dgm:pt modelId="{73EB95FF-F01A-4C1C-8628-BDF485AA2098}" type="sibTrans" cxnId="{14D11A70-FA69-4227-B66A-AE6090A3F313}">
      <dgm:prSet/>
      <dgm:spPr/>
      <dgm:t>
        <a:bodyPr/>
        <a:lstStyle/>
        <a:p>
          <a:endParaRPr lang="es-MX"/>
        </a:p>
      </dgm:t>
    </dgm:pt>
    <dgm:pt modelId="{5E677EBE-284B-431D-9AB6-387B532D491F}">
      <dgm:prSet phldrT="[Texto]" custT="1"/>
      <dgm:spPr/>
      <dgm:t>
        <a:bodyPr/>
        <a:lstStyle/>
        <a:p>
          <a:r>
            <a:rPr lang="es-MX" sz="1800" dirty="0" smtClean="0"/>
            <a:t>Liderazgo</a:t>
          </a:r>
          <a:endParaRPr lang="es-MX" sz="1800" dirty="0"/>
        </a:p>
      </dgm:t>
    </dgm:pt>
    <dgm:pt modelId="{A49B7935-643B-473F-A504-DFDB6F1EA66E}" type="parTrans" cxnId="{D594E7D8-1C97-4F7C-8CAA-ED20B3EC68DB}">
      <dgm:prSet/>
      <dgm:spPr/>
      <dgm:t>
        <a:bodyPr/>
        <a:lstStyle/>
        <a:p>
          <a:endParaRPr lang="es-MX"/>
        </a:p>
      </dgm:t>
    </dgm:pt>
    <dgm:pt modelId="{7DB87136-4037-41BA-93C8-745279D54217}" type="sibTrans" cxnId="{D594E7D8-1C97-4F7C-8CAA-ED20B3EC68DB}">
      <dgm:prSet/>
      <dgm:spPr/>
      <dgm:t>
        <a:bodyPr/>
        <a:lstStyle/>
        <a:p>
          <a:endParaRPr lang="es-MX"/>
        </a:p>
      </dgm:t>
    </dgm:pt>
    <dgm:pt modelId="{22A6EFBC-63CB-44DE-862F-8F8AA1F4553B}">
      <dgm:prSet custT="1"/>
      <dgm:spPr/>
      <dgm:t>
        <a:bodyPr/>
        <a:lstStyle/>
        <a:p>
          <a:r>
            <a:rPr lang="es-MX" sz="1400" dirty="0" smtClean="0"/>
            <a:t>Muchas de ellas están en revoluciones industriales</a:t>
          </a:r>
          <a:endParaRPr lang="es-MX" sz="1400" dirty="0"/>
        </a:p>
      </dgm:t>
    </dgm:pt>
    <dgm:pt modelId="{4ADA83A3-69A5-414E-977E-3A71A2359652}" type="parTrans" cxnId="{E81E332E-32D6-4D0D-865F-107E712CA533}">
      <dgm:prSet/>
      <dgm:spPr/>
      <dgm:t>
        <a:bodyPr/>
        <a:lstStyle/>
        <a:p>
          <a:endParaRPr lang="es-MX"/>
        </a:p>
      </dgm:t>
    </dgm:pt>
    <dgm:pt modelId="{E926FF26-3C21-4BB1-9188-B4DC3FD4235A}" type="sibTrans" cxnId="{E81E332E-32D6-4D0D-865F-107E712CA533}">
      <dgm:prSet/>
      <dgm:spPr/>
      <dgm:t>
        <a:bodyPr/>
        <a:lstStyle/>
        <a:p>
          <a:endParaRPr lang="es-MX"/>
        </a:p>
      </dgm:t>
    </dgm:pt>
    <dgm:pt modelId="{E57AFC82-2E75-43D9-8913-6D184296F84F}">
      <dgm:prSet custT="1"/>
      <dgm:spPr/>
      <dgm:t>
        <a:bodyPr/>
        <a:lstStyle/>
        <a:p>
          <a:r>
            <a:rPr lang="es-MX" sz="1800" dirty="0" smtClean="0"/>
            <a:t>Realizan cambios profundos </a:t>
          </a:r>
          <a:endParaRPr lang="es-MX" sz="1800" dirty="0"/>
        </a:p>
      </dgm:t>
    </dgm:pt>
    <dgm:pt modelId="{43845139-5CB5-4124-8733-A1049E2743E0}" type="parTrans" cxnId="{2E519A1C-2BEB-4C9F-8446-0F39B640E8AC}">
      <dgm:prSet/>
      <dgm:spPr/>
      <dgm:t>
        <a:bodyPr/>
        <a:lstStyle/>
        <a:p>
          <a:endParaRPr lang="es-MX"/>
        </a:p>
      </dgm:t>
    </dgm:pt>
    <dgm:pt modelId="{04DE90BE-FB15-4275-ACEB-87C4B3ED5097}" type="sibTrans" cxnId="{2E519A1C-2BEB-4C9F-8446-0F39B640E8AC}">
      <dgm:prSet/>
      <dgm:spPr/>
      <dgm:t>
        <a:bodyPr/>
        <a:lstStyle/>
        <a:p>
          <a:endParaRPr lang="es-MX"/>
        </a:p>
      </dgm:t>
    </dgm:pt>
    <dgm:pt modelId="{D1E84CFE-DF4B-43BE-AF9F-B808B6884EA0}">
      <dgm:prSet custT="1"/>
      <dgm:spPr/>
      <dgm:t>
        <a:bodyPr/>
        <a:lstStyle/>
        <a:p>
          <a:r>
            <a:rPr lang="es-MX" sz="1200" dirty="0" smtClean="0"/>
            <a:t>Mediante: Programas de calidad total, reingeniería, cuestionarse el método en que realizan las cosas  </a:t>
          </a:r>
        </a:p>
      </dgm:t>
    </dgm:pt>
    <dgm:pt modelId="{9879DDB1-66B8-4778-8518-2BEBEDFF8DEC}" type="parTrans" cxnId="{8E6BD95D-7999-4D3C-998F-9DF6BFA824C7}">
      <dgm:prSet/>
      <dgm:spPr/>
      <dgm:t>
        <a:bodyPr/>
        <a:lstStyle/>
        <a:p>
          <a:endParaRPr lang="es-MX"/>
        </a:p>
      </dgm:t>
    </dgm:pt>
    <dgm:pt modelId="{A6BD7D2A-A962-4B72-9047-DAA7E6193138}" type="sibTrans" cxnId="{8E6BD95D-7999-4D3C-998F-9DF6BFA824C7}">
      <dgm:prSet/>
      <dgm:spPr/>
      <dgm:t>
        <a:bodyPr/>
        <a:lstStyle/>
        <a:p>
          <a:endParaRPr lang="es-MX"/>
        </a:p>
      </dgm:t>
    </dgm:pt>
    <dgm:pt modelId="{C774C3DE-4D6C-47C5-B6F3-F4ACF4ACD37B}">
      <dgm:prSet custT="1"/>
      <dgm:spPr/>
      <dgm:t>
        <a:bodyPr/>
        <a:lstStyle/>
        <a:p>
          <a:r>
            <a:rPr lang="es-MX" sz="1800" dirty="0" smtClean="0"/>
            <a:t>Crecimiento</a:t>
          </a:r>
          <a:endParaRPr lang="es-MX" sz="1800" dirty="0"/>
        </a:p>
      </dgm:t>
    </dgm:pt>
    <dgm:pt modelId="{F9078339-303A-43B3-8F52-C5E296566AC0}" type="parTrans" cxnId="{BAB08CAC-6A85-406C-B5F7-AC05CAB62ADB}">
      <dgm:prSet/>
      <dgm:spPr/>
      <dgm:t>
        <a:bodyPr/>
        <a:lstStyle/>
        <a:p>
          <a:endParaRPr lang="es-MX"/>
        </a:p>
      </dgm:t>
    </dgm:pt>
    <dgm:pt modelId="{863FE715-1020-41E9-9384-67E39EB900A2}" type="sibTrans" cxnId="{BAB08CAC-6A85-406C-B5F7-AC05CAB62ADB}">
      <dgm:prSet/>
      <dgm:spPr/>
      <dgm:t>
        <a:bodyPr/>
        <a:lstStyle/>
        <a:p>
          <a:endParaRPr lang="es-MX"/>
        </a:p>
      </dgm:t>
    </dgm:pt>
    <dgm:pt modelId="{D3C5430E-FD0A-4157-AB9B-CF2EFAFC1BD5}">
      <dgm:prSet custT="1"/>
      <dgm:spPr/>
      <dgm:t>
        <a:bodyPr/>
        <a:lstStyle/>
        <a:p>
          <a:r>
            <a:rPr lang="es-MX" sz="1800" dirty="0" smtClean="0"/>
            <a:t>Capacitación</a:t>
          </a:r>
        </a:p>
      </dgm:t>
    </dgm:pt>
    <dgm:pt modelId="{C2EC466B-8AE1-41E6-91CF-1B2D71AEEE1C}" type="parTrans" cxnId="{53C3BAC1-DEB6-45F5-96EB-79A075E86B31}">
      <dgm:prSet/>
      <dgm:spPr/>
      <dgm:t>
        <a:bodyPr/>
        <a:lstStyle/>
        <a:p>
          <a:endParaRPr lang="es-MX"/>
        </a:p>
      </dgm:t>
    </dgm:pt>
    <dgm:pt modelId="{9E7EFEF8-4D6B-4628-A7AA-009029F93752}" type="sibTrans" cxnId="{53C3BAC1-DEB6-45F5-96EB-79A075E86B31}">
      <dgm:prSet/>
      <dgm:spPr/>
      <dgm:t>
        <a:bodyPr/>
        <a:lstStyle/>
        <a:p>
          <a:endParaRPr lang="es-MX"/>
        </a:p>
      </dgm:t>
    </dgm:pt>
    <dgm:pt modelId="{796165A3-6E7A-4D96-8D0D-9904000C301E}">
      <dgm:prSet custT="1"/>
      <dgm:spPr/>
      <dgm:t>
        <a:bodyPr/>
        <a:lstStyle/>
        <a:p>
          <a:r>
            <a:rPr lang="es-MX" sz="1800" dirty="0" smtClean="0"/>
            <a:t>Solidaridad social</a:t>
          </a:r>
          <a:endParaRPr lang="es-MX" sz="1800" dirty="0"/>
        </a:p>
      </dgm:t>
    </dgm:pt>
    <dgm:pt modelId="{13A5D211-F40D-4F48-A243-F69558A9BAB3}" type="parTrans" cxnId="{F1AAE56D-D992-4ACD-9EB4-A7D9ADA0B4AE}">
      <dgm:prSet/>
      <dgm:spPr/>
      <dgm:t>
        <a:bodyPr/>
        <a:lstStyle/>
        <a:p>
          <a:endParaRPr lang="es-MX"/>
        </a:p>
      </dgm:t>
    </dgm:pt>
    <dgm:pt modelId="{74B4DD6D-E83A-46EE-9FE3-82439ED9D7FF}" type="sibTrans" cxnId="{F1AAE56D-D992-4ACD-9EB4-A7D9ADA0B4AE}">
      <dgm:prSet/>
      <dgm:spPr/>
      <dgm:t>
        <a:bodyPr/>
        <a:lstStyle/>
        <a:p>
          <a:endParaRPr lang="es-MX"/>
        </a:p>
      </dgm:t>
    </dgm:pt>
    <dgm:pt modelId="{2221D4AF-ABE2-422A-A1BB-7A734083D9DB}">
      <dgm:prSet custT="1"/>
      <dgm:spPr/>
      <dgm:t>
        <a:bodyPr/>
        <a:lstStyle/>
        <a:p>
          <a:r>
            <a:rPr lang="es-MX" sz="1800" dirty="0" smtClean="0"/>
            <a:t>Calidad moral</a:t>
          </a:r>
          <a:endParaRPr lang="es-MX" sz="1800" dirty="0"/>
        </a:p>
      </dgm:t>
    </dgm:pt>
    <dgm:pt modelId="{4B82ECDD-CB89-41B8-A4AF-1BE9917EA281}" type="parTrans" cxnId="{8F7FD56C-DD0A-44E2-BDF6-73EC7A844F14}">
      <dgm:prSet/>
      <dgm:spPr/>
      <dgm:t>
        <a:bodyPr/>
        <a:lstStyle/>
        <a:p>
          <a:endParaRPr lang="es-MX"/>
        </a:p>
      </dgm:t>
    </dgm:pt>
    <dgm:pt modelId="{93DFD2C4-3CD4-4D75-86FC-3AC321A9D45B}" type="sibTrans" cxnId="{8F7FD56C-DD0A-44E2-BDF6-73EC7A844F14}">
      <dgm:prSet/>
      <dgm:spPr/>
      <dgm:t>
        <a:bodyPr/>
        <a:lstStyle/>
        <a:p>
          <a:endParaRPr lang="es-MX"/>
        </a:p>
      </dgm:t>
    </dgm:pt>
    <dgm:pt modelId="{86D15CCB-4DB7-4E29-A3B1-C069DBA86947}">
      <dgm:prSet/>
      <dgm:spPr/>
      <dgm:t>
        <a:bodyPr/>
        <a:lstStyle/>
        <a:p>
          <a:endParaRPr lang="es-MX"/>
        </a:p>
      </dgm:t>
    </dgm:pt>
    <dgm:pt modelId="{425976C0-EF68-4611-B8C9-CE4647952E39}" type="parTrans" cxnId="{37EC2220-57E5-4C40-9C53-258A72A20412}">
      <dgm:prSet/>
      <dgm:spPr/>
      <dgm:t>
        <a:bodyPr/>
        <a:lstStyle/>
        <a:p>
          <a:endParaRPr lang="es-MX"/>
        </a:p>
      </dgm:t>
    </dgm:pt>
    <dgm:pt modelId="{66AAA3BC-8FC9-40C8-9613-4A8665D68885}" type="sibTrans" cxnId="{37EC2220-57E5-4C40-9C53-258A72A20412}">
      <dgm:prSet/>
      <dgm:spPr/>
      <dgm:t>
        <a:bodyPr/>
        <a:lstStyle/>
        <a:p>
          <a:endParaRPr lang="es-MX"/>
        </a:p>
      </dgm:t>
    </dgm:pt>
    <dgm:pt modelId="{7D066A46-A20A-4A84-94C1-76BCE53F4F0C}" type="pres">
      <dgm:prSet presAssocID="{93A1B5D3-10E3-40F8-9160-46409B1E7AD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6620A4EB-8150-4315-A585-59C151C10184}" type="pres">
      <dgm:prSet presAssocID="{73453D86-6D22-4924-A3D2-7FBAEA39A6BA}" presName="textCenter" presStyleLbl="node1" presStyleIdx="0" presStyleCnt="9" custScaleX="154986" custScaleY="135149" custLinFactNeighborX="-20929" custLinFactNeighborY="13162"/>
      <dgm:spPr/>
      <dgm:t>
        <a:bodyPr/>
        <a:lstStyle/>
        <a:p>
          <a:endParaRPr lang="es-MX"/>
        </a:p>
      </dgm:t>
    </dgm:pt>
    <dgm:pt modelId="{7C06DE7C-02FE-43CE-812E-77239678133F}" type="pres">
      <dgm:prSet presAssocID="{73453D86-6D22-4924-A3D2-7FBAEA39A6BA}" presName="cycle_1" presStyleCnt="0"/>
      <dgm:spPr/>
    </dgm:pt>
    <dgm:pt modelId="{4B96BCDD-974E-4EEF-8D23-5A839FEBACB9}" type="pres">
      <dgm:prSet presAssocID="{22A6EFBC-63CB-44DE-862F-8F8AA1F4553B}" presName="childCenter1" presStyleLbl="node1" presStyleIdx="1" presStyleCnt="9" custScaleX="326939" custLinFactNeighborX="3141" custLinFactNeighborY="3202"/>
      <dgm:spPr/>
      <dgm:t>
        <a:bodyPr/>
        <a:lstStyle/>
        <a:p>
          <a:endParaRPr lang="es-MX"/>
        </a:p>
      </dgm:t>
    </dgm:pt>
    <dgm:pt modelId="{41E70559-86B7-4E84-8196-5314105318F0}" type="pres">
      <dgm:prSet presAssocID="{4ADA83A3-69A5-414E-977E-3A71A2359652}" presName="Name144" presStyleLbl="parChTrans1D2" presStyleIdx="0" presStyleCnt="7"/>
      <dgm:spPr/>
      <dgm:t>
        <a:bodyPr/>
        <a:lstStyle/>
        <a:p>
          <a:endParaRPr lang="es-MX"/>
        </a:p>
      </dgm:t>
    </dgm:pt>
    <dgm:pt modelId="{7CFFAF6B-23AE-4B6E-ADD0-1B56EE53BCED}" type="pres">
      <dgm:prSet presAssocID="{73453D86-6D22-4924-A3D2-7FBAEA39A6BA}" presName="cycle_2" presStyleCnt="0"/>
      <dgm:spPr/>
    </dgm:pt>
    <dgm:pt modelId="{49540354-C84C-473B-B588-ABF2A9153B3E}" type="pres">
      <dgm:prSet presAssocID="{E57AFC82-2E75-43D9-8913-6D184296F84F}" presName="childCenter2" presStyleLbl="node1" presStyleIdx="2" presStyleCnt="9" custScaleX="326939" custLinFactNeighborX="37510" custLinFactNeighborY="21272"/>
      <dgm:spPr/>
      <dgm:t>
        <a:bodyPr/>
        <a:lstStyle/>
        <a:p>
          <a:endParaRPr lang="es-MX"/>
        </a:p>
      </dgm:t>
    </dgm:pt>
    <dgm:pt modelId="{7495513E-2D58-473C-9266-C70D75D5DCB3}" type="pres">
      <dgm:prSet presAssocID="{9879DDB1-66B8-4778-8518-2BEBEDFF8DEC}" presName="Name218" presStyleLbl="parChTrans1D3" presStyleIdx="0" presStyleCnt="1"/>
      <dgm:spPr/>
      <dgm:t>
        <a:bodyPr/>
        <a:lstStyle/>
        <a:p>
          <a:endParaRPr lang="es-MX"/>
        </a:p>
      </dgm:t>
    </dgm:pt>
    <dgm:pt modelId="{DFA30C65-B336-438E-AF2F-48017C0CD9F0}" type="pres">
      <dgm:prSet presAssocID="{D1E84CFE-DF4B-43BE-AF9F-B808B6884EA0}" presName="text2" presStyleLbl="node1" presStyleIdx="3" presStyleCnt="9" custScaleX="401208" custScaleY="141408" custRadScaleRad="253476" custRadScaleInc="1243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91DED35-B845-4BE8-BDBE-BCF8D878EE11}" type="pres">
      <dgm:prSet presAssocID="{43845139-5CB5-4124-8733-A1049E2743E0}" presName="Name221" presStyleLbl="parChTrans1D2" presStyleIdx="1" presStyleCnt="7"/>
      <dgm:spPr/>
      <dgm:t>
        <a:bodyPr/>
        <a:lstStyle/>
        <a:p>
          <a:endParaRPr lang="es-MX"/>
        </a:p>
      </dgm:t>
    </dgm:pt>
    <dgm:pt modelId="{BBA142A5-D39B-440B-9ABD-1FC1A02EB1FB}" type="pres">
      <dgm:prSet presAssocID="{73453D86-6D22-4924-A3D2-7FBAEA39A6BA}" presName="cycle_3" presStyleCnt="0"/>
      <dgm:spPr/>
    </dgm:pt>
    <dgm:pt modelId="{5C53FDBC-112A-45B3-8210-DF4981CDCD96}" type="pres">
      <dgm:prSet presAssocID="{5E677EBE-284B-431D-9AB6-387B532D491F}" presName="childCenter3" presStyleLbl="node1" presStyleIdx="4" presStyleCnt="9" custScaleX="326939" custLinFactNeighborX="7390" custLinFactNeighborY="-125"/>
      <dgm:spPr/>
      <dgm:t>
        <a:bodyPr/>
        <a:lstStyle/>
        <a:p>
          <a:endParaRPr lang="es-MX"/>
        </a:p>
      </dgm:t>
    </dgm:pt>
    <dgm:pt modelId="{32EED6EF-1A5C-4256-8DFD-577FC7EC3C68}" type="pres">
      <dgm:prSet presAssocID="{A49B7935-643B-473F-A504-DFDB6F1EA66E}" presName="Name288" presStyleLbl="parChTrans1D2" presStyleIdx="2" presStyleCnt="7"/>
      <dgm:spPr/>
      <dgm:t>
        <a:bodyPr/>
        <a:lstStyle/>
        <a:p>
          <a:endParaRPr lang="es-MX"/>
        </a:p>
      </dgm:t>
    </dgm:pt>
    <dgm:pt modelId="{BA299F0C-ACEB-4E58-BC0D-A4C5CC0DDB86}" type="pres">
      <dgm:prSet presAssocID="{73453D86-6D22-4924-A3D2-7FBAEA39A6BA}" presName="cycle_4" presStyleCnt="0"/>
      <dgm:spPr/>
    </dgm:pt>
    <dgm:pt modelId="{6F0B49CD-B78D-4DC1-90C1-4238C439D4E4}" type="pres">
      <dgm:prSet presAssocID="{C774C3DE-4D6C-47C5-B6F3-F4ACF4ACD37B}" presName="childCenter4" presStyleLbl="node1" presStyleIdx="5" presStyleCnt="9" custScaleX="326939"/>
      <dgm:spPr/>
      <dgm:t>
        <a:bodyPr/>
        <a:lstStyle/>
        <a:p>
          <a:endParaRPr lang="es-MX"/>
        </a:p>
      </dgm:t>
    </dgm:pt>
    <dgm:pt modelId="{BB68D180-E0C0-4224-8411-494069AA1104}" type="pres">
      <dgm:prSet presAssocID="{F9078339-303A-43B3-8F52-C5E296566AC0}" presName="Name345" presStyleLbl="parChTrans1D2" presStyleIdx="3" presStyleCnt="7"/>
      <dgm:spPr/>
      <dgm:t>
        <a:bodyPr/>
        <a:lstStyle/>
        <a:p>
          <a:endParaRPr lang="es-MX"/>
        </a:p>
      </dgm:t>
    </dgm:pt>
    <dgm:pt modelId="{3FA88B64-047F-4D3B-A4F7-E1A76DC5645D}" type="pres">
      <dgm:prSet presAssocID="{73453D86-6D22-4924-A3D2-7FBAEA39A6BA}" presName="cycle_5" presStyleCnt="0"/>
      <dgm:spPr/>
    </dgm:pt>
    <dgm:pt modelId="{CB983633-E975-433B-A84D-1C2697F91222}" type="pres">
      <dgm:prSet presAssocID="{D3C5430E-FD0A-4157-AB9B-CF2EFAFC1BD5}" presName="childCenter5" presStyleLbl="node1" presStyleIdx="6" presStyleCnt="9" custScaleX="326939" custLinFactNeighborX="-11640" custLinFactNeighborY="-2956"/>
      <dgm:spPr/>
      <dgm:t>
        <a:bodyPr/>
        <a:lstStyle/>
        <a:p>
          <a:endParaRPr lang="es-MX"/>
        </a:p>
      </dgm:t>
    </dgm:pt>
    <dgm:pt modelId="{AF4A7F8F-C0FD-4CCE-9325-6F7FDE2FB734}" type="pres">
      <dgm:prSet presAssocID="{C2EC466B-8AE1-41E6-91CF-1B2D71AEEE1C}" presName="Name392" presStyleLbl="parChTrans1D2" presStyleIdx="4" presStyleCnt="7"/>
      <dgm:spPr/>
      <dgm:t>
        <a:bodyPr/>
        <a:lstStyle/>
        <a:p>
          <a:endParaRPr lang="es-MX"/>
        </a:p>
      </dgm:t>
    </dgm:pt>
    <dgm:pt modelId="{EC727284-EBB6-4C89-A801-C0A5F6296C9A}" type="pres">
      <dgm:prSet presAssocID="{73453D86-6D22-4924-A3D2-7FBAEA39A6BA}" presName="cycle_6" presStyleCnt="0"/>
      <dgm:spPr/>
    </dgm:pt>
    <dgm:pt modelId="{C2F43555-90D1-4185-895F-5EDEB8B72C8B}" type="pres">
      <dgm:prSet presAssocID="{796165A3-6E7A-4D96-8D0D-9904000C301E}" presName="childCenter6" presStyleLbl="node1" presStyleIdx="7" presStyleCnt="9" custScaleX="326939" custLinFactNeighborX="-6097" custLinFactNeighborY="-2290"/>
      <dgm:spPr/>
      <dgm:t>
        <a:bodyPr/>
        <a:lstStyle/>
        <a:p>
          <a:endParaRPr lang="es-MX"/>
        </a:p>
      </dgm:t>
    </dgm:pt>
    <dgm:pt modelId="{24130C17-0D65-4A12-8ADB-59E2725760F9}" type="pres">
      <dgm:prSet presAssocID="{13A5D211-F40D-4F48-A243-F69558A9BAB3}" presName="Name429" presStyleLbl="parChTrans1D2" presStyleIdx="5" presStyleCnt="7"/>
      <dgm:spPr/>
      <dgm:t>
        <a:bodyPr/>
        <a:lstStyle/>
        <a:p>
          <a:endParaRPr lang="es-MX"/>
        </a:p>
      </dgm:t>
    </dgm:pt>
    <dgm:pt modelId="{6269FB94-E843-40B8-8B38-7F8EA2508363}" type="pres">
      <dgm:prSet presAssocID="{73453D86-6D22-4924-A3D2-7FBAEA39A6BA}" presName="cycle_7" presStyleCnt="0"/>
      <dgm:spPr/>
    </dgm:pt>
    <dgm:pt modelId="{AEBEC815-F370-479A-B4BE-ED7D92EDBB8E}" type="pres">
      <dgm:prSet presAssocID="{2221D4AF-ABE2-422A-A1BB-7A734083D9DB}" presName="childCenter7" presStyleLbl="node1" presStyleIdx="8" presStyleCnt="9" custScaleX="370870" custScaleY="90961"/>
      <dgm:spPr/>
      <dgm:t>
        <a:bodyPr/>
        <a:lstStyle/>
        <a:p>
          <a:endParaRPr lang="es-MX"/>
        </a:p>
      </dgm:t>
    </dgm:pt>
    <dgm:pt modelId="{7F7C1FFE-9492-4665-A7D3-C3350710DB6E}" type="pres">
      <dgm:prSet presAssocID="{4B82ECDD-CB89-41B8-A4AF-1BE9917EA281}" presName="Name456" presStyleLbl="parChTrans1D2" presStyleIdx="6" presStyleCnt="7"/>
      <dgm:spPr/>
      <dgm:t>
        <a:bodyPr/>
        <a:lstStyle/>
        <a:p>
          <a:endParaRPr lang="es-MX"/>
        </a:p>
      </dgm:t>
    </dgm:pt>
  </dgm:ptLst>
  <dgm:cxnLst>
    <dgm:cxn modelId="{75B9778D-74DF-4AAA-BD88-78BBC0D9E4DF}" type="presOf" srcId="{93A1B5D3-10E3-40F8-9160-46409B1E7AD7}" destId="{7D066A46-A20A-4A84-94C1-76BCE53F4F0C}" srcOrd="0" destOrd="0" presId="urn:microsoft.com/office/officeart/2008/layout/RadialCluster"/>
    <dgm:cxn modelId="{4797E933-3FC0-409E-83CA-EB4E521DE602}" type="presOf" srcId="{796165A3-6E7A-4D96-8D0D-9904000C301E}" destId="{C2F43555-90D1-4185-895F-5EDEB8B72C8B}" srcOrd="0" destOrd="0" presId="urn:microsoft.com/office/officeart/2008/layout/RadialCluster"/>
    <dgm:cxn modelId="{BAB08CAC-6A85-406C-B5F7-AC05CAB62ADB}" srcId="{73453D86-6D22-4924-A3D2-7FBAEA39A6BA}" destId="{C774C3DE-4D6C-47C5-B6F3-F4ACF4ACD37B}" srcOrd="3" destOrd="0" parTransId="{F9078339-303A-43B3-8F52-C5E296566AC0}" sibTransId="{863FE715-1020-41E9-9384-67E39EB900A2}"/>
    <dgm:cxn modelId="{8E6BD95D-7999-4D3C-998F-9DF6BFA824C7}" srcId="{E57AFC82-2E75-43D9-8913-6D184296F84F}" destId="{D1E84CFE-DF4B-43BE-AF9F-B808B6884EA0}" srcOrd="0" destOrd="0" parTransId="{9879DDB1-66B8-4778-8518-2BEBEDFF8DEC}" sibTransId="{A6BD7D2A-A962-4B72-9047-DAA7E6193138}"/>
    <dgm:cxn modelId="{14D11A70-FA69-4227-B66A-AE6090A3F313}" srcId="{93A1B5D3-10E3-40F8-9160-46409B1E7AD7}" destId="{73453D86-6D22-4924-A3D2-7FBAEA39A6BA}" srcOrd="0" destOrd="0" parTransId="{23DCC322-8745-4182-827E-E0C1B668F187}" sibTransId="{73EB95FF-F01A-4C1C-8628-BDF485AA2098}"/>
    <dgm:cxn modelId="{17A78913-5DB7-46B3-A8E0-1534D25B0621}" type="presOf" srcId="{A49B7935-643B-473F-A504-DFDB6F1EA66E}" destId="{32EED6EF-1A5C-4256-8DFD-577FC7EC3C68}" srcOrd="0" destOrd="0" presId="urn:microsoft.com/office/officeart/2008/layout/RadialCluster"/>
    <dgm:cxn modelId="{E340EE8D-454E-4D3C-BB8F-CE62A4F9246D}" type="presOf" srcId="{C2EC466B-8AE1-41E6-91CF-1B2D71AEEE1C}" destId="{AF4A7F8F-C0FD-4CCE-9325-6F7FDE2FB734}" srcOrd="0" destOrd="0" presId="urn:microsoft.com/office/officeart/2008/layout/RadialCluster"/>
    <dgm:cxn modelId="{99997FD3-D481-452E-96E1-E05AA792AAAA}" type="presOf" srcId="{73453D86-6D22-4924-A3D2-7FBAEA39A6BA}" destId="{6620A4EB-8150-4315-A585-59C151C10184}" srcOrd="0" destOrd="0" presId="urn:microsoft.com/office/officeart/2008/layout/RadialCluster"/>
    <dgm:cxn modelId="{37EC2220-57E5-4C40-9C53-258A72A20412}" srcId="{73453D86-6D22-4924-A3D2-7FBAEA39A6BA}" destId="{86D15CCB-4DB7-4E29-A3B1-C069DBA86947}" srcOrd="7" destOrd="0" parTransId="{425976C0-EF68-4611-B8C9-CE4647952E39}" sibTransId="{66AAA3BC-8FC9-40C8-9613-4A8665D68885}"/>
    <dgm:cxn modelId="{44158B9A-E735-4827-9003-498524AB43C3}" type="presOf" srcId="{43845139-5CB5-4124-8733-A1049E2743E0}" destId="{F91DED35-B845-4BE8-BDBE-BCF8D878EE11}" srcOrd="0" destOrd="0" presId="urn:microsoft.com/office/officeart/2008/layout/RadialCluster"/>
    <dgm:cxn modelId="{2E519A1C-2BEB-4C9F-8446-0F39B640E8AC}" srcId="{73453D86-6D22-4924-A3D2-7FBAEA39A6BA}" destId="{E57AFC82-2E75-43D9-8913-6D184296F84F}" srcOrd="1" destOrd="0" parTransId="{43845139-5CB5-4124-8733-A1049E2743E0}" sibTransId="{04DE90BE-FB15-4275-ACEB-87C4B3ED5097}"/>
    <dgm:cxn modelId="{59002A54-2E79-4A24-909E-B462E882D50F}" type="presOf" srcId="{9879DDB1-66B8-4778-8518-2BEBEDFF8DEC}" destId="{7495513E-2D58-473C-9266-C70D75D5DCB3}" srcOrd="0" destOrd="0" presId="urn:microsoft.com/office/officeart/2008/layout/RadialCluster"/>
    <dgm:cxn modelId="{53C3BAC1-DEB6-45F5-96EB-79A075E86B31}" srcId="{73453D86-6D22-4924-A3D2-7FBAEA39A6BA}" destId="{D3C5430E-FD0A-4157-AB9B-CF2EFAFC1BD5}" srcOrd="4" destOrd="0" parTransId="{C2EC466B-8AE1-41E6-91CF-1B2D71AEEE1C}" sibTransId="{9E7EFEF8-4D6B-4628-A7AA-009029F93752}"/>
    <dgm:cxn modelId="{4C29752B-08F3-472F-941C-0FB817F1A94D}" type="presOf" srcId="{4B82ECDD-CB89-41B8-A4AF-1BE9917EA281}" destId="{7F7C1FFE-9492-4665-A7D3-C3350710DB6E}" srcOrd="0" destOrd="0" presId="urn:microsoft.com/office/officeart/2008/layout/RadialCluster"/>
    <dgm:cxn modelId="{F1AAE56D-D992-4ACD-9EB4-A7D9ADA0B4AE}" srcId="{73453D86-6D22-4924-A3D2-7FBAEA39A6BA}" destId="{796165A3-6E7A-4D96-8D0D-9904000C301E}" srcOrd="5" destOrd="0" parTransId="{13A5D211-F40D-4F48-A243-F69558A9BAB3}" sibTransId="{74B4DD6D-E83A-46EE-9FE3-82439ED9D7FF}"/>
    <dgm:cxn modelId="{8F7FD56C-DD0A-44E2-BDF6-73EC7A844F14}" srcId="{73453D86-6D22-4924-A3D2-7FBAEA39A6BA}" destId="{2221D4AF-ABE2-422A-A1BB-7A734083D9DB}" srcOrd="6" destOrd="0" parTransId="{4B82ECDD-CB89-41B8-A4AF-1BE9917EA281}" sibTransId="{93DFD2C4-3CD4-4D75-86FC-3AC321A9D45B}"/>
    <dgm:cxn modelId="{01D5A3B3-7F97-4AD7-898E-4785E6B78576}" type="presOf" srcId="{13A5D211-F40D-4F48-A243-F69558A9BAB3}" destId="{24130C17-0D65-4A12-8ADB-59E2725760F9}" srcOrd="0" destOrd="0" presId="urn:microsoft.com/office/officeart/2008/layout/RadialCluster"/>
    <dgm:cxn modelId="{59930CDF-4789-4397-90EA-836605D0B28E}" type="presOf" srcId="{2221D4AF-ABE2-422A-A1BB-7A734083D9DB}" destId="{AEBEC815-F370-479A-B4BE-ED7D92EDBB8E}" srcOrd="0" destOrd="0" presId="urn:microsoft.com/office/officeart/2008/layout/RadialCluster"/>
    <dgm:cxn modelId="{7EFBADC3-A9B3-4ACE-AE8D-1A0412179310}" type="presOf" srcId="{D1E84CFE-DF4B-43BE-AF9F-B808B6884EA0}" destId="{DFA30C65-B336-438E-AF2F-48017C0CD9F0}" srcOrd="0" destOrd="0" presId="urn:microsoft.com/office/officeart/2008/layout/RadialCluster"/>
    <dgm:cxn modelId="{20144397-8166-4CED-AA98-AD1680512749}" type="presOf" srcId="{F9078339-303A-43B3-8F52-C5E296566AC0}" destId="{BB68D180-E0C0-4224-8411-494069AA1104}" srcOrd="0" destOrd="0" presId="urn:microsoft.com/office/officeart/2008/layout/RadialCluster"/>
    <dgm:cxn modelId="{D2F42A96-6472-4925-93CC-98A9C7C5DE65}" type="presOf" srcId="{D3C5430E-FD0A-4157-AB9B-CF2EFAFC1BD5}" destId="{CB983633-E975-433B-A84D-1C2697F91222}" srcOrd="0" destOrd="0" presId="urn:microsoft.com/office/officeart/2008/layout/RadialCluster"/>
    <dgm:cxn modelId="{454D31BD-24D7-48BF-B22E-793681F950CB}" type="presOf" srcId="{22A6EFBC-63CB-44DE-862F-8F8AA1F4553B}" destId="{4B96BCDD-974E-4EEF-8D23-5A839FEBACB9}" srcOrd="0" destOrd="0" presId="urn:microsoft.com/office/officeart/2008/layout/RadialCluster"/>
    <dgm:cxn modelId="{F6742839-D438-43AB-A081-A905D9551DBF}" type="presOf" srcId="{E57AFC82-2E75-43D9-8913-6D184296F84F}" destId="{49540354-C84C-473B-B588-ABF2A9153B3E}" srcOrd="0" destOrd="0" presId="urn:microsoft.com/office/officeart/2008/layout/RadialCluster"/>
    <dgm:cxn modelId="{E81E332E-32D6-4D0D-865F-107E712CA533}" srcId="{73453D86-6D22-4924-A3D2-7FBAEA39A6BA}" destId="{22A6EFBC-63CB-44DE-862F-8F8AA1F4553B}" srcOrd="0" destOrd="0" parTransId="{4ADA83A3-69A5-414E-977E-3A71A2359652}" sibTransId="{E926FF26-3C21-4BB1-9188-B4DC3FD4235A}"/>
    <dgm:cxn modelId="{D594E7D8-1C97-4F7C-8CAA-ED20B3EC68DB}" srcId="{73453D86-6D22-4924-A3D2-7FBAEA39A6BA}" destId="{5E677EBE-284B-431D-9AB6-387B532D491F}" srcOrd="2" destOrd="0" parTransId="{A49B7935-643B-473F-A504-DFDB6F1EA66E}" sibTransId="{7DB87136-4037-41BA-93C8-745279D54217}"/>
    <dgm:cxn modelId="{5E4236EE-F98D-42BA-887C-8E7659FF0F91}" type="presOf" srcId="{5E677EBE-284B-431D-9AB6-387B532D491F}" destId="{5C53FDBC-112A-45B3-8210-DF4981CDCD96}" srcOrd="0" destOrd="0" presId="urn:microsoft.com/office/officeart/2008/layout/RadialCluster"/>
    <dgm:cxn modelId="{2B8CB87B-B421-4A03-8682-476ED2A5C8F2}" type="presOf" srcId="{4ADA83A3-69A5-414E-977E-3A71A2359652}" destId="{41E70559-86B7-4E84-8196-5314105318F0}" srcOrd="0" destOrd="0" presId="urn:microsoft.com/office/officeart/2008/layout/RadialCluster"/>
    <dgm:cxn modelId="{3B1454E0-3A9B-428E-8223-43196B44AB7D}" type="presOf" srcId="{C774C3DE-4D6C-47C5-B6F3-F4ACF4ACD37B}" destId="{6F0B49CD-B78D-4DC1-90C1-4238C439D4E4}" srcOrd="0" destOrd="0" presId="urn:microsoft.com/office/officeart/2008/layout/RadialCluster"/>
    <dgm:cxn modelId="{8F3A3D96-56D0-44EC-91DC-B4C0A1481B0E}" type="presParOf" srcId="{7D066A46-A20A-4A84-94C1-76BCE53F4F0C}" destId="{6620A4EB-8150-4315-A585-59C151C10184}" srcOrd="0" destOrd="0" presId="urn:microsoft.com/office/officeart/2008/layout/RadialCluster"/>
    <dgm:cxn modelId="{2CCAAD67-BA7F-41AD-BBC3-D7AC4FB5895E}" type="presParOf" srcId="{7D066A46-A20A-4A84-94C1-76BCE53F4F0C}" destId="{7C06DE7C-02FE-43CE-812E-77239678133F}" srcOrd="1" destOrd="0" presId="urn:microsoft.com/office/officeart/2008/layout/RadialCluster"/>
    <dgm:cxn modelId="{2B93AFDA-DF94-4BA9-8F9D-178754196039}" type="presParOf" srcId="{7C06DE7C-02FE-43CE-812E-77239678133F}" destId="{4B96BCDD-974E-4EEF-8D23-5A839FEBACB9}" srcOrd="0" destOrd="0" presId="urn:microsoft.com/office/officeart/2008/layout/RadialCluster"/>
    <dgm:cxn modelId="{0CEAAE09-ADCB-46F3-8F74-A3E6DBAC2FCE}" type="presParOf" srcId="{7D066A46-A20A-4A84-94C1-76BCE53F4F0C}" destId="{41E70559-86B7-4E84-8196-5314105318F0}" srcOrd="2" destOrd="0" presId="urn:microsoft.com/office/officeart/2008/layout/RadialCluster"/>
    <dgm:cxn modelId="{7963CE25-FCE9-4602-B18F-812CED9B1822}" type="presParOf" srcId="{7D066A46-A20A-4A84-94C1-76BCE53F4F0C}" destId="{7CFFAF6B-23AE-4B6E-ADD0-1B56EE53BCED}" srcOrd="3" destOrd="0" presId="urn:microsoft.com/office/officeart/2008/layout/RadialCluster"/>
    <dgm:cxn modelId="{FA87AF7B-EAFF-4892-9F49-62EF6C714453}" type="presParOf" srcId="{7CFFAF6B-23AE-4B6E-ADD0-1B56EE53BCED}" destId="{49540354-C84C-473B-B588-ABF2A9153B3E}" srcOrd="0" destOrd="0" presId="urn:microsoft.com/office/officeart/2008/layout/RadialCluster"/>
    <dgm:cxn modelId="{870C06D4-DD64-43C7-92A4-E953B522CC47}" type="presParOf" srcId="{7CFFAF6B-23AE-4B6E-ADD0-1B56EE53BCED}" destId="{7495513E-2D58-473C-9266-C70D75D5DCB3}" srcOrd="1" destOrd="0" presId="urn:microsoft.com/office/officeart/2008/layout/RadialCluster"/>
    <dgm:cxn modelId="{41D2EBAF-0F24-4D6F-AEBA-E21FCADA6DB6}" type="presParOf" srcId="{7CFFAF6B-23AE-4B6E-ADD0-1B56EE53BCED}" destId="{DFA30C65-B336-438E-AF2F-48017C0CD9F0}" srcOrd="2" destOrd="0" presId="urn:microsoft.com/office/officeart/2008/layout/RadialCluster"/>
    <dgm:cxn modelId="{BBFDDB27-2C48-4DB7-A8BA-ABAE3B7F6360}" type="presParOf" srcId="{7D066A46-A20A-4A84-94C1-76BCE53F4F0C}" destId="{F91DED35-B845-4BE8-BDBE-BCF8D878EE11}" srcOrd="4" destOrd="0" presId="urn:microsoft.com/office/officeart/2008/layout/RadialCluster"/>
    <dgm:cxn modelId="{9C3F40AA-80E1-4BB8-BEB5-1A8CCCEEDA7F}" type="presParOf" srcId="{7D066A46-A20A-4A84-94C1-76BCE53F4F0C}" destId="{BBA142A5-D39B-440B-9ABD-1FC1A02EB1FB}" srcOrd="5" destOrd="0" presId="urn:microsoft.com/office/officeart/2008/layout/RadialCluster"/>
    <dgm:cxn modelId="{5BDB9E8A-8339-4E74-9BF4-5C02A2CF2D86}" type="presParOf" srcId="{BBA142A5-D39B-440B-9ABD-1FC1A02EB1FB}" destId="{5C53FDBC-112A-45B3-8210-DF4981CDCD96}" srcOrd="0" destOrd="0" presId="urn:microsoft.com/office/officeart/2008/layout/RadialCluster"/>
    <dgm:cxn modelId="{31CA513C-B5FC-4C0D-941B-F2BAE226475D}" type="presParOf" srcId="{7D066A46-A20A-4A84-94C1-76BCE53F4F0C}" destId="{32EED6EF-1A5C-4256-8DFD-577FC7EC3C68}" srcOrd="6" destOrd="0" presId="urn:microsoft.com/office/officeart/2008/layout/RadialCluster"/>
    <dgm:cxn modelId="{F8A7FD4F-A4EA-4AF9-8654-BD50DF2BAA4D}" type="presParOf" srcId="{7D066A46-A20A-4A84-94C1-76BCE53F4F0C}" destId="{BA299F0C-ACEB-4E58-BC0D-A4C5CC0DDB86}" srcOrd="7" destOrd="0" presId="urn:microsoft.com/office/officeart/2008/layout/RadialCluster"/>
    <dgm:cxn modelId="{6C457ED7-2B36-48E9-8F8A-EAC6274629DD}" type="presParOf" srcId="{BA299F0C-ACEB-4E58-BC0D-A4C5CC0DDB86}" destId="{6F0B49CD-B78D-4DC1-90C1-4238C439D4E4}" srcOrd="0" destOrd="0" presId="urn:microsoft.com/office/officeart/2008/layout/RadialCluster"/>
    <dgm:cxn modelId="{AFF641B6-91CF-45A4-B4C3-968D9C94D4ED}" type="presParOf" srcId="{7D066A46-A20A-4A84-94C1-76BCE53F4F0C}" destId="{BB68D180-E0C0-4224-8411-494069AA1104}" srcOrd="8" destOrd="0" presId="urn:microsoft.com/office/officeart/2008/layout/RadialCluster"/>
    <dgm:cxn modelId="{B84C2EBE-8B87-429B-B9B5-48567F608875}" type="presParOf" srcId="{7D066A46-A20A-4A84-94C1-76BCE53F4F0C}" destId="{3FA88B64-047F-4D3B-A4F7-E1A76DC5645D}" srcOrd="9" destOrd="0" presId="urn:microsoft.com/office/officeart/2008/layout/RadialCluster"/>
    <dgm:cxn modelId="{EB9A3D65-96D5-4D15-A4EB-78D971887DD7}" type="presParOf" srcId="{3FA88B64-047F-4D3B-A4F7-E1A76DC5645D}" destId="{CB983633-E975-433B-A84D-1C2697F91222}" srcOrd="0" destOrd="0" presId="urn:microsoft.com/office/officeart/2008/layout/RadialCluster"/>
    <dgm:cxn modelId="{D6B02043-2EF1-46E8-B6FC-32932A9BF51C}" type="presParOf" srcId="{7D066A46-A20A-4A84-94C1-76BCE53F4F0C}" destId="{AF4A7F8F-C0FD-4CCE-9325-6F7FDE2FB734}" srcOrd="10" destOrd="0" presId="urn:microsoft.com/office/officeart/2008/layout/RadialCluster"/>
    <dgm:cxn modelId="{F450A0CE-6A18-43B6-9E06-0FE19C54E51B}" type="presParOf" srcId="{7D066A46-A20A-4A84-94C1-76BCE53F4F0C}" destId="{EC727284-EBB6-4C89-A801-C0A5F6296C9A}" srcOrd="11" destOrd="0" presId="urn:microsoft.com/office/officeart/2008/layout/RadialCluster"/>
    <dgm:cxn modelId="{CFEBA30E-5469-4566-AFF6-0E80DABA7DE1}" type="presParOf" srcId="{EC727284-EBB6-4C89-A801-C0A5F6296C9A}" destId="{C2F43555-90D1-4185-895F-5EDEB8B72C8B}" srcOrd="0" destOrd="0" presId="urn:microsoft.com/office/officeart/2008/layout/RadialCluster"/>
    <dgm:cxn modelId="{07BBF284-754D-40A7-A351-A6196BC80117}" type="presParOf" srcId="{7D066A46-A20A-4A84-94C1-76BCE53F4F0C}" destId="{24130C17-0D65-4A12-8ADB-59E2725760F9}" srcOrd="12" destOrd="0" presId="urn:microsoft.com/office/officeart/2008/layout/RadialCluster"/>
    <dgm:cxn modelId="{8E5B692D-AFBD-4C8C-8AC8-D53D67011DD2}" type="presParOf" srcId="{7D066A46-A20A-4A84-94C1-76BCE53F4F0C}" destId="{6269FB94-E843-40B8-8B38-7F8EA2508363}" srcOrd="13" destOrd="0" presId="urn:microsoft.com/office/officeart/2008/layout/RadialCluster"/>
    <dgm:cxn modelId="{6ED8DB58-993F-4A9C-A2AF-8E51BC5E217C}" type="presParOf" srcId="{6269FB94-E843-40B8-8B38-7F8EA2508363}" destId="{AEBEC815-F370-479A-B4BE-ED7D92EDBB8E}" srcOrd="0" destOrd="0" presId="urn:microsoft.com/office/officeart/2008/layout/RadialCluster"/>
    <dgm:cxn modelId="{4A2E6957-FC18-4144-9FF0-57D3E8E11F35}" type="presParOf" srcId="{7D066A46-A20A-4A84-94C1-76BCE53F4F0C}" destId="{7F7C1FFE-9492-4665-A7D3-C3350710DB6E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BD0F8E-EAFA-4DB5-96CA-78287FD5BDD3}" type="doc">
      <dgm:prSet loTypeId="urn:microsoft.com/office/officeart/2005/8/layout/hList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2EEA5A46-968F-4AFA-A4C5-3ED4F9CF7612}">
      <dgm:prSet phldrT="[Texto]"/>
      <dgm:spPr/>
      <dgm:t>
        <a:bodyPr/>
        <a:lstStyle/>
        <a:p>
          <a:r>
            <a:rPr lang="es-MX" dirty="0" smtClean="0"/>
            <a:t>Empresas que no han logrado los cambios que pretenden</a:t>
          </a:r>
          <a:endParaRPr lang="es-MX" dirty="0"/>
        </a:p>
      </dgm:t>
    </dgm:pt>
    <dgm:pt modelId="{AC9916BD-3EE6-48CA-886E-A3CF392E4095}" type="parTrans" cxnId="{E1C87E06-09ED-404E-8304-680987ED1511}">
      <dgm:prSet/>
      <dgm:spPr/>
      <dgm:t>
        <a:bodyPr/>
        <a:lstStyle/>
        <a:p>
          <a:endParaRPr lang="es-MX"/>
        </a:p>
      </dgm:t>
    </dgm:pt>
    <dgm:pt modelId="{B985D5AA-0003-4DF1-9E3D-BB298E3DC31E}" type="sibTrans" cxnId="{E1C87E06-09ED-404E-8304-680987ED1511}">
      <dgm:prSet/>
      <dgm:spPr/>
      <dgm:t>
        <a:bodyPr/>
        <a:lstStyle/>
        <a:p>
          <a:endParaRPr lang="es-MX"/>
        </a:p>
      </dgm:t>
    </dgm:pt>
    <dgm:pt modelId="{F8C4CA46-2A31-4563-B1A1-0B5D681F8927}">
      <dgm:prSet phldrT="[Texto]"/>
      <dgm:spPr/>
      <dgm:t>
        <a:bodyPr/>
        <a:lstStyle/>
        <a:p>
          <a:r>
            <a:rPr lang="es-MX" dirty="0" smtClean="0"/>
            <a:t>Ocasionalmente se plantean proyectos que mejoren condiciones de vida </a:t>
          </a:r>
          <a:endParaRPr lang="es-MX" dirty="0"/>
        </a:p>
      </dgm:t>
    </dgm:pt>
    <dgm:pt modelId="{99374D9A-FF20-4583-BF13-2FA929BEAD33}" type="parTrans" cxnId="{8CCD408D-432A-4D8A-8E9C-F912F7B3BAAA}">
      <dgm:prSet/>
      <dgm:spPr/>
      <dgm:t>
        <a:bodyPr/>
        <a:lstStyle/>
        <a:p>
          <a:endParaRPr lang="es-MX"/>
        </a:p>
      </dgm:t>
    </dgm:pt>
    <dgm:pt modelId="{FF8CD64D-9E79-47A7-AB3A-15A02F64183E}" type="sibTrans" cxnId="{8CCD408D-432A-4D8A-8E9C-F912F7B3BAAA}">
      <dgm:prSet/>
      <dgm:spPr/>
      <dgm:t>
        <a:bodyPr/>
        <a:lstStyle/>
        <a:p>
          <a:endParaRPr lang="es-MX"/>
        </a:p>
      </dgm:t>
    </dgm:pt>
    <dgm:pt modelId="{3BB18F1B-68D8-4289-B3FC-04D5DD85C6AD}">
      <dgm:prSet phldrT="[Texto]"/>
      <dgm:spPr/>
      <dgm:t>
        <a:bodyPr/>
        <a:lstStyle/>
        <a:p>
          <a:r>
            <a:rPr lang="es-MX" dirty="0" smtClean="0"/>
            <a:t>Directivos ajenos a las modificaciones y no suelen cuestionar su liderazgo </a:t>
          </a:r>
          <a:endParaRPr lang="es-MX" dirty="0"/>
        </a:p>
      </dgm:t>
    </dgm:pt>
    <dgm:pt modelId="{607482C4-C195-445E-B9C1-A72FF31052E7}" type="parTrans" cxnId="{DD6ACFE4-090A-43FC-B75B-CA47BE805BA1}">
      <dgm:prSet/>
      <dgm:spPr/>
      <dgm:t>
        <a:bodyPr/>
        <a:lstStyle/>
        <a:p>
          <a:endParaRPr lang="es-MX"/>
        </a:p>
      </dgm:t>
    </dgm:pt>
    <dgm:pt modelId="{45BAA3D9-8016-4E1E-BA6E-EBB6B80DFABF}" type="sibTrans" cxnId="{DD6ACFE4-090A-43FC-B75B-CA47BE805BA1}">
      <dgm:prSet/>
      <dgm:spPr/>
      <dgm:t>
        <a:bodyPr/>
        <a:lstStyle/>
        <a:p>
          <a:endParaRPr lang="es-MX"/>
        </a:p>
      </dgm:t>
    </dgm:pt>
    <dgm:pt modelId="{3500C220-9F67-43CC-A4FE-E307B8FFAB77}">
      <dgm:prSet phldrT="[Texto]"/>
      <dgm:spPr/>
      <dgm:t>
        <a:bodyPr/>
        <a:lstStyle/>
        <a:p>
          <a:r>
            <a:rPr lang="es-MX" dirty="0" smtClean="0"/>
            <a:t>La</a:t>
          </a:r>
          <a:r>
            <a:rPr lang="es-MX" baseline="0" dirty="0" smtClean="0"/>
            <a:t> capacitación (si se realiza) se hace sin planes articulados </a:t>
          </a:r>
          <a:endParaRPr lang="es-MX" dirty="0"/>
        </a:p>
      </dgm:t>
    </dgm:pt>
    <dgm:pt modelId="{111F70CD-C6B4-45BE-B5E7-9BDBBA296352}" type="parTrans" cxnId="{0A1F1CEC-EDEC-48AC-9ABA-AF7C3753401D}">
      <dgm:prSet/>
      <dgm:spPr/>
      <dgm:t>
        <a:bodyPr/>
        <a:lstStyle/>
        <a:p>
          <a:endParaRPr lang="es-MX"/>
        </a:p>
      </dgm:t>
    </dgm:pt>
    <dgm:pt modelId="{1D0A9146-55EE-401A-9BEF-7D4AAB8BD24D}" type="sibTrans" cxnId="{0A1F1CEC-EDEC-48AC-9ABA-AF7C3753401D}">
      <dgm:prSet/>
      <dgm:spPr/>
      <dgm:t>
        <a:bodyPr/>
        <a:lstStyle/>
        <a:p>
          <a:endParaRPr lang="es-MX"/>
        </a:p>
      </dgm:t>
    </dgm:pt>
    <dgm:pt modelId="{38DFB0C3-DCF6-4523-AFE1-E0C0C272FFB0}">
      <dgm:prSet phldrT="[Texto]"/>
      <dgm:spPr/>
      <dgm:t>
        <a:bodyPr/>
        <a:lstStyle/>
        <a:p>
          <a:r>
            <a:rPr lang="es-MX" dirty="0" smtClean="0"/>
            <a:t>Se aplica la reingeniería pero se responsabiliza de los cambios a los menos capacitados (Empleados y obreros)</a:t>
          </a:r>
          <a:endParaRPr lang="es-MX" dirty="0"/>
        </a:p>
      </dgm:t>
    </dgm:pt>
    <dgm:pt modelId="{B6D2E655-1D4F-4DEF-8BDF-0F1F4F0EFDF3}" type="parTrans" cxnId="{38561A8E-6637-4275-93C0-95A77EBE4546}">
      <dgm:prSet/>
      <dgm:spPr/>
      <dgm:t>
        <a:bodyPr/>
        <a:lstStyle/>
        <a:p>
          <a:endParaRPr lang="es-MX"/>
        </a:p>
      </dgm:t>
    </dgm:pt>
    <dgm:pt modelId="{35ED1489-7083-4BAD-A1FE-BDA6C0C58023}" type="sibTrans" cxnId="{38561A8E-6637-4275-93C0-95A77EBE4546}">
      <dgm:prSet/>
      <dgm:spPr/>
      <dgm:t>
        <a:bodyPr/>
        <a:lstStyle/>
        <a:p>
          <a:endParaRPr lang="es-MX"/>
        </a:p>
      </dgm:t>
    </dgm:pt>
    <dgm:pt modelId="{BD52A16A-15C8-40AB-A57A-145A901D239C}">
      <dgm:prSet phldrT="[Texto]"/>
      <dgm:spPr/>
      <dgm:t>
        <a:bodyPr/>
        <a:lstStyle/>
        <a:p>
          <a:r>
            <a:rPr lang="es-MX" dirty="0" smtClean="0"/>
            <a:t>No existe cuestionamiento acerca de los recursos que se necesitan para que el personal realice bien su trabajo  </a:t>
          </a:r>
          <a:endParaRPr lang="es-MX" dirty="0"/>
        </a:p>
      </dgm:t>
    </dgm:pt>
    <dgm:pt modelId="{805650FA-154E-4239-824C-B23367650474}" type="parTrans" cxnId="{57B66189-4639-4755-8D4D-07077373EC1E}">
      <dgm:prSet/>
      <dgm:spPr/>
      <dgm:t>
        <a:bodyPr/>
        <a:lstStyle/>
        <a:p>
          <a:endParaRPr lang="es-MX"/>
        </a:p>
      </dgm:t>
    </dgm:pt>
    <dgm:pt modelId="{2BDA6919-2E8B-4390-894E-277553F09C61}" type="sibTrans" cxnId="{57B66189-4639-4755-8D4D-07077373EC1E}">
      <dgm:prSet/>
      <dgm:spPr/>
      <dgm:t>
        <a:bodyPr/>
        <a:lstStyle/>
        <a:p>
          <a:endParaRPr lang="es-MX"/>
        </a:p>
      </dgm:t>
    </dgm:pt>
    <dgm:pt modelId="{E36A8B56-2444-4EC0-BFEF-76CB4BE3ADDF}" type="pres">
      <dgm:prSet presAssocID="{CFBD0F8E-EAFA-4DB5-96CA-78287FD5BDD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8BC9D84-B158-4960-BAA0-7BC9FC252101}" type="pres">
      <dgm:prSet presAssocID="{2EEA5A46-968F-4AFA-A4C5-3ED4F9CF7612}" presName="roof" presStyleLbl="dkBgShp" presStyleIdx="0" presStyleCnt="2"/>
      <dgm:spPr/>
      <dgm:t>
        <a:bodyPr/>
        <a:lstStyle/>
        <a:p>
          <a:endParaRPr lang="es-MX"/>
        </a:p>
      </dgm:t>
    </dgm:pt>
    <dgm:pt modelId="{118565DC-0121-4B5C-AFDE-7883523D6A77}" type="pres">
      <dgm:prSet presAssocID="{2EEA5A46-968F-4AFA-A4C5-3ED4F9CF7612}" presName="pillars" presStyleCnt="0"/>
      <dgm:spPr/>
    </dgm:pt>
    <dgm:pt modelId="{38B9DA6B-BF30-4246-8A64-7565FBAF9C80}" type="pres">
      <dgm:prSet presAssocID="{2EEA5A46-968F-4AFA-A4C5-3ED4F9CF7612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F89BC76-86DD-4167-AFB0-5E94FC130115}" type="pres">
      <dgm:prSet presAssocID="{3BB18F1B-68D8-4289-B3FC-04D5DD85C6AD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3E1ABE-C73F-4982-9C87-ABF9D2C41E7D}" type="pres">
      <dgm:prSet presAssocID="{3500C220-9F67-43CC-A4FE-E307B8FFAB77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B01B1E-2FB0-494E-89AF-CCABFDE9453F}" type="pres">
      <dgm:prSet presAssocID="{38DFB0C3-DCF6-4523-AFE1-E0C0C272FFB0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AACEEF8-9079-4A4A-8300-42E93CE7E2DC}" type="pres">
      <dgm:prSet presAssocID="{BD52A16A-15C8-40AB-A57A-145A901D239C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1BFEE6F-949A-4D78-A587-B97E7D003C75}" type="pres">
      <dgm:prSet presAssocID="{2EEA5A46-968F-4AFA-A4C5-3ED4F9CF7612}" presName="base" presStyleLbl="dkBgShp" presStyleIdx="1" presStyleCnt="2"/>
      <dgm:spPr/>
    </dgm:pt>
  </dgm:ptLst>
  <dgm:cxnLst>
    <dgm:cxn modelId="{1273B805-3DCE-44D0-B722-BE634463B209}" type="presOf" srcId="{38DFB0C3-DCF6-4523-AFE1-E0C0C272FFB0}" destId="{E7B01B1E-2FB0-494E-89AF-CCABFDE9453F}" srcOrd="0" destOrd="0" presId="urn:microsoft.com/office/officeart/2005/8/layout/hList3"/>
    <dgm:cxn modelId="{028031BB-BFE6-4B5B-8B69-DFB6736383A5}" type="presOf" srcId="{BD52A16A-15C8-40AB-A57A-145A901D239C}" destId="{3AACEEF8-9079-4A4A-8300-42E93CE7E2DC}" srcOrd="0" destOrd="0" presId="urn:microsoft.com/office/officeart/2005/8/layout/hList3"/>
    <dgm:cxn modelId="{DD6ACFE4-090A-43FC-B75B-CA47BE805BA1}" srcId="{2EEA5A46-968F-4AFA-A4C5-3ED4F9CF7612}" destId="{3BB18F1B-68D8-4289-B3FC-04D5DD85C6AD}" srcOrd="1" destOrd="0" parTransId="{607482C4-C195-445E-B9C1-A72FF31052E7}" sibTransId="{45BAA3D9-8016-4E1E-BA6E-EBB6B80DFABF}"/>
    <dgm:cxn modelId="{8CCD408D-432A-4D8A-8E9C-F912F7B3BAAA}" srcId="{2EEA5A46-968F-4AFA-A4C5-3ED4F9CF7612}" destId="{F8C4CA46-2A31-4563-B1A1-0B5D681F8927}" srcOrd="0" destOrd="0" parTransId="{99374D9A-FF20-4583-BF13-2FA929BEAD33}" sibTransId="{FF8CD64D-9E79-47A7-AB3A-15A02F64183E}"/>
    <dgm:cxn modelId="{38561A8E-6637-4275-93C0-95A77EBE4546}" srcId="{2EEA5A46-968F-4AFA-A4C5-3ED4F9CF7612}" destId="{38DFB0C3-DCF6-4523-AFE1-E0C0C272FFB0}" srcOrd="3" destOrd="0" parTransId="{B6D2E655-1D4F-4DEF-8BDF-0F1F4F0EFDF3}" sibTransId="{35ED1489-7083-4BAD-A1FE-BDA6C0C58023}"/>
    <dgm:cxn modelId="{0A1F1CEC-EDEC-48AC-9ABA-AF7C3753401D}" srcId="{2EEA5A46-968F-4AFA-A4C5-3ED4F9CF7612}" destId="{3500C220-9F67-43CC-A4FE-E307B8FFAB77}" srcOrd="2" destOrd="0" parTransId="{111F70CD-C6B4-45BE-B5E7-9BDBBA296352}" sibTransId="{1D0A9146-55EE-401A-9BEF-7D4AAB8BD24D}"/>
    <dgm:cxn modelId="{10EA1DD0-1ADA-4268-A8B3-80F690B0D809}" type="presOf" srcId="{F8C4CA46-2A31-4563-B1A1-0B5D681F8927}" destId="{38B9DA6B-BF30-4246-8A64-7565FBAF9C80}" srcOrd="0" destOrd="0" presId="urn:microsoft.com/office/officeart/2005/8/layout/hList3"/>
    <dgm:cxn modelId="{E1C87E06-09ED-404E-8304-680987ED1511}" srcId="{CFBD0F8E-EAFA-4DB5-96CA-78287FD5BDD3}" destId="{2EEA5A46-968F-4AFA-A4C5-3ED4F9CF7612}" srcOrd="0" destOrd="0" parTransId="{AC9916BD-3EE6-48CA-886E-A3CF392E4095}" sibTransId="{B985D5AA-0003-4DF1-9E3D-BB298E3DC31E}"/>
    <dgm:cxn modelId="{57B66189-4639-4755-8D4D-07077373EC1E}" srcId="{2EEA5A46-968F-4AFA-A4C5-3ED4F9CF7612}" destId="{BD52A16A-15C8-40AB-A57A-145A901D239C}" srcOrd="4" destOrd="0" parTransId="{805650FA-154E-4239-824C-B23367650474}" sibTransId="{2BDA6919-2E8B-4390-894E-277553F09C61}"/>
    <dgm:cxn modelId="{1C027730-B728-4526-8ED7-07C032FAD03F}" type="presOf" srcId="{3500C220-9F67-43CC-A4FE-E307B8FFAB77}" destId="{863E1ABE-C73F-4982-9C87-ABF9D2C41E7D}" srcOrd="0" destOrd="0" presId="urn:microsoft.com/office/officeart/2005/8/layout/hList3"/>
    <dgm:cxn modelId="{9A9EFDED-13B2-4380-B6B7-5440194B3AC6}" type="presOf" srcId="{2EEA5A46-968F-4AFA-A4C5-3ED4F9CF7612}" destId="{C8BC9D84-B158-4960-BAA0-7BC9FC252101}" srcOrd="0" destOrd="0" presId="urn:microsoft.com/office/officeart/2005/8/layout/hList3"/>
    <dgm:cxn modelId="{F53A9724-300A-44C1-B5AF-3FC5CEBD91DA}" type="presOf" srcId="{CFBD0F8E-EAFA-4DB5-96CA-78287FD5BDD3}" destId="{E36A8B56-2444-4EC0-BFEF-76CB4BE3ADDF}" srcOrd="0" destOrd="0" presId="urn:microsoft.com/office/officeart/2005/8/layout/hList3"/>
    <dgm:cxn modelId="{74429706-CD67-4736-BBEF-6A15EFE0AA74}" type="presOf" srcId="{3BB18F1B-68D8-4289-B3FC-04D5DD85C6AD}" destId="{EF89BC76-86DD-4167-AFB0-5E94FC130115}" srcOrd="0" destOrd="0" presId="urn:microsoft.com/office/officeart/2005/8/layout/hList3"/>
    <dgm:cxn modelId="{6DDF4D70-6D61-4BEB-A233-AF0AFC65C9EA}" type="presParOf" srcId="{E36A8B56-2444-4EC0-BFEF-76CB4BE3ADDF}" destId="{C8BC9D84-B158-4960-BAA0-7BC9FC252101}" srcOrd="0" destOrd="0" presId="urn:microsoft.com/office/officeart/2005/8/layout/hList3"/>
    <dgm:cxn modelId="{BE254208-864C-4E66-A899-7D941D0B5B1B}" type="presParOf" srcId="{E36A8B56-2444-4EC0-BFEF-76CB4BE3ADDF}" destId="{118565DC-0121-4B5C-AFDE-7883523D6A77}" srcOrd="1" destOrd="0" presId="urn:microsoft.com/office/officeart/2005/8/layout/hList3"/>
    <dgm:cxn modelId="{994FFF3C-2B1E-435A-B49A-286EDDFE681C}" type="presParOf" srcId="{118565DC-0121-4B5C-AFDE-7883523D6A77}" destId="{38B9DA6B-BF30-4246-8A64-7565FBAF9C80}" srcOrd="0" destOrd="0" presId="urn:microsoft.com/office/officeart/2005/8/layout/hList3"/>
    <dgm:cxn modelId="{80517AB9-ECB2-483B-977C-23E1A11E94D1}" type="presParOf" srcId="{118565DC-0121-4B5C-AFDE-7883523D6A77}" destId="{EF89BC76-86DD-4167-AFB0-5E94FC130115}" srcOrd="1" destOrd="0" presId="urn:microsoft.com/office/officeart/2005/8/layout/hList3"/>
    <dgm:cxn modelId="{EEBA2F55-CF2C-4969-A3D4-54E2BF6DDC5A}" type="presParOf" srcId="{118565DC-0121-4B5C-AFDE-7883523D6A77}" destId="{863E1ABE-C73F-4982-9C87-ABF9D2C41E7D}" srcOrd="2" destOrd="0" presId="urn:microsoft.com/office/officeart/2005/8/layout/hList3"/>
    <dgm:cxn modelId="{E655316B-775E-435F-9389-FCEA47B011B0}" type="presParOf" srcId="{118565DC-0121-4B5C-AFDE-7883523D6A77}" destId="{E7B01B1E-2FB0-494E-89AF-CCABFDE9453F}" srcOrd="3" destOrd="0" presId="urn:microsoft.com/office/officeart/2005/8/layout/hList3"/>
    <dgm:cxn modelId="{8C0392C3-928F-44D0-951C-3031FD28E25F}" type="presParOf" srcId="{118565DC-0121-4B5C-AFDE-7883523D6A77}" destId="{3AACEEF8-9079-4A4A-8300-42E93CE7E2DC}" srcOrd="4" destOrd="0" presId="urn:microsoft.com/office/officeart/2005/8/layout/hList3"/>
    <dgm:cxn modelId="{8AC18085-8865-4EE4-99A7-7A1C32E75D2D}" type="presParOf" srcId="{E36A8B56-2444-4EC0-BFEF-76CB4BE3ADDF}" destId="{91BFEE6F-949A-4D78-A587-B97E7D003C7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03B10F-6730-44B2-B5A0-81DD3B7B79CA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C0C443CA-37FA-4B02-9943-FAB90A5DB28E}">
      <dgm:prSet phldrT="[Texto]"/>
      <dgm:spPr/>
      <dgm:t>
        <a:bodyPr/>
        <a:lstStyle/>
        <a:p>
          <a:r>
            <a:rPr lang="es-MX" dirty="0" smtClean="0"/>
            <a:t>Empresas que desaparecieron</a:t>
          </a:r>
          <a:endParaRPr lang="es-MX" dirty="0"/>
        </a:p>
      </dgm:t>
    </dgm:pt>
    <dgm:pt modelId="{8356D233-8DF3-470B-A38F-FBE66CF3A4CD}" type="parTrans" cxnId="{2554CB9F-F5FF-4573-8369-13EDA4266CA1}">
      <dgm:prSet/>
      <dgm:spPr/>
      <dgm:t>
        <a:bodyPr/>
        <a:lstStyle/>
        <a:p>
          <a:endParaRPr lang="es-MX"/>
        </a:p>
      </dgm:t>
    </dgm:pt>
    <dgm:pt modelId="{97DE70F8-02A5-4AA1-BF7A-CC9BD8059C7D}" type="sibTrans" cxnId="{2554CB9F-F5FF-4573-8369-13EDA4266CA1}">
      <dgm:prSet/>
      <dgm:spPr/>
      <dgm:t>
        <a:bodyPr/>
        <a:lstStyle/>
        <a:p>
          <a:endParaRPr lang="es-MX" dirty="0"/>
        </a:p>
      </dgm:t>
    </dgm:pt>
    <dgm:pt modelId="{FA91148E-A298-4D64-92D8-5629294BC7DD}">
      <dgm:prSet phldrT="[Texto]"/>
      <dgm:spPr/>
      <dgm:t>
        <a:bodyPr/>
        <a:lstStyle/>
        <a:p>
          <a:r>
            <a:rPr lang="es-MX" dirty="0" smtClean="0"/>
            <a:t>Alta calidad</a:t>
          </a:r>
          <a:endParaRPr lang="es-MX" dirty="0"/>
        </a:p>
      </dgm:t>
    </dgm:pt>
    <dgm:pt modelId="{01A7C921-D4CA-49C2-A63B-8BED3DCC011A}" type="parTrans" cxnId="{22D0BD8F-E344-46C5-B57E-4F88E0ECADE1}">
      <dgm:prSet/>
      <dgm:spPr/>
      <dgm:t>
        <a:bodyPr/>
        <a:lstStyle/>
        <a:p>
          <a:endParaRPr lang="es-MX"/>
        </a:p>
      </dgm:t>
    </dgm:pt>
    <dgm:pt modelId="{4D034CD5-936B-4285-AF4D-626E53E17925}" type="sibTrans" cxnId="{22D0BD8F-E344-46C5-B57E-4F88E0ECADE1}">
      <dgm:prSet/>
      <dgm:spPr/>
      <dgm:t>
        <a:bodyPr/>
        <a:lstStyle/>
        <a:p>
          <a:endParaRPr lang="es-MX" dirty="0"/>
        </a:p>
      </dgm:t>
    </dgm:pt>
    <dgm:pt modelId="{025B4FD5-31AA-4697-A56B-E544588640EA}">
      <dgm:prSet phldrT="[Texto]"/>
      <dgm:spPr/>
      <dgm:t>
        <a:bodyPr/>
        <a:lstStyle/>
        <a:p>
          <a:r>
            <a:rPr lang="es-MX" dirty="0" smtClean="0"/>
            <a:t>Tecnología de punta </a:t>
          </a:r>
          <a:endParaRPr lang="es-MX" dirty="0"/>
        </a:p>
      </dgm:t>
    </dgm:pt>
    <dgm:pt modelId="{238CE458-61E7-4DC8-A6A1-53E5791C7916}" type="parTrans" cxnId="{25ECEC44-207B-4CB8-BF2E-50E9B2116077}">
      <dgm:prSet/>
      <dgm:spPr/>
      <dgm:t>
        <a:bodyPr/>
        <a:lstStyle/>
        <a:p>
          <a:endParaRPr lang="es-MX"/>
        </a:p>
      </dgm:t>
    </dgm:pt>
    <dgm:pt modelId="{00AD59FF-1710-4154-8B55-4385B9B1F3AB}" type="sibTrans" cxnId="{25ECEC44-207B-4CB8-BF2E-50E9B2116077}">
      <dgm:prSet/>
      <dgm:spPr/>
      <dgm:t>
        <a:bodyPr/>
        <a:lstStyle/>
        <a:p>
          <a:endParaRPr lang="es-MX" dirty="0"/>
        </a:p>
      </dgm:t>
    </dgm:pt>
    <dgm:pt modelId="{499EBDEA-BFDC-4827-8E03-0B3CC9BAE33A}">
      <dgm:prSet/>
      <dgm:spPr/>
      <dgm:t>
        <a:bodyPr/>
        <a:lstStyle/>
        <a:p>
          <a:r>
            <a:rPr lang="es-MX" dirty="0" smtClean="0"/>
            <a:t>Estrategias de mercadeo</a:t>
          </a:r>
          <a:endParaRPr lang="es-MX" dirty="0"/>
        </a:p>
      </dgm:t>
    </dgm:pt>
    <dgm:pt modelId="{D27C8071-A351-46AF-9E78-B3F10A950557}" type="parTrans" cxnId="{13454DB3-CD4F-4CBB-A5FA-3F01392B32F5}">
      <dgm:prSet/>
      <dgm:spPr/>
      <dgm:t>
        <a:bodyPr/>
        <a:lstStyle/>
        <a:p>
          <a:endParaRPr lang="es-MX"/>
        </a:p>
      </dgm:t>
    </dgm:pt>
    <dgm:pt modelId="{365085BD-CFE8-48DD-8800-DB3582DC0ADC}" type="sibTrans" cxnId="{13454DB3-CD4F-4CBB-A5FA-3F01392B32F5}">
      <dgm:prSet/>
      <dgm:spPr/>
      <dgm:t>
        <a:bodyPr/>
        <a:lstStyle/>
        <a:p>
          <a:endParaRPr lang="es-MX" dirty="0"/>
        </a:p>
      </dgm:t>
    </dgm:pt>
    <dgm:pt modelId="{A1C98FE2-8C08-4E5A-83AA-4007EED92E68}">
      <dgm:prSet/>
      <dgm:spPr/>
      <dgm:t>
        <a:bodyPr/>
        <a:lstStyle/>
        <a:p>
          <a:r>
            <a:rPr lang="es-MX" dirty="0" smtClean="0"/>
            <a:t>Diseños atractivos</a:t>
          </a:r>
          <a:endParaRPr lang="es-MX" dirty="0"/>
        </a:p>
      </dgm:t>
    </dgm:pt>
    <dgm:pt modelId="{15665BD3-6B00-4AEE-8F17-B8A20AD9AD91}" type="parTrans" cxnId="{1B77EACF-DB2E-4256-8C79-F33D08E10853}">
      <dgm:prSet/>
      <dgm:spPr/>
      <dgm:t>
        <a:bodyPr/>
        <a:lstStyle/>
        <a:p>
          <a:endParaRPr lang="es-MX"/>
        </a:p>
      </dgm:t>
    </dgm:pt>
    <dgm:pt modelId="{F79282CE-8323-4331-85C3-48F855E41FA0}" type="sibTrans" cxnId="{1B77EACF-DB2E-4256-8C79-F33D08E10853}">
      <dgm:prSet/>
      <dgm:spPr/>
      <dgm:t>
        <a:bodyPr/>
        <a:lstStyle/>
        <a:p>
          <a:endParaRPr lang="es-MX" dirty="0"/>
        </a:p>
      </dgm:t>
    </dgm:pt>
    <dgm:pt modelId="{2C33F8E4-980D-42D5-9438-7A77A78263A2}">
      <dgm:prSet/>
      <dgm:spPr/>
      <dgm:t>
        <a:bodyPr/>
        <a:lstStyle/>
        <a:p>
          <a:r>
            <a:rPr lang="es-MX" dirty="0" smtClean="0"/>
            <a:t>Precios atractivos</a:t>
          </a:r>
          <a:endParaRPr lang="es-MX" dirty="0"/>
        </a:p>
      </dgm:t>
    </dgm:pt>
    <dgm:pt modelId="{14A631EC-A78B-4B50-9423-0CA99D69783C}" type="parTrans" cxnId="{D86B9ECC-F3F7-4702-BB98-E94CCD9EC17D}">
      <dgm:prSet/>
      <dgm:spPr/>
      <dgm:t>
        <a:bodyPr/>
        <a:lstStyle/>
        <a:p>
          <a:endParaRPr lang="es-MX"/>
        </a:p>
      </dgm:t>
    </dgm:pt>
    <dgm:pt modelId="{4AE84EFC-2C99-4E13-8F92-E28BF1BFF8AF}" type="sibTrans" cxnId="{D86B9ECC-F3F7-4702-BB98-E94CCD9EC17D}">
      <dgm:prSet/>
      <dgm:spPr/>
      <dgm:t>
        <a:bodyPr/>
        <a:lstStyle/>
        <a:p>
          <a:endParaRPr lang="es-MX"/>
        </a:p>
      </dgm:t>
    </dgm:pt>
    <dgm:pt modelId="{223523CA-3D8E-47A4-A711-70660A441387}" type="pres">
      <dgm:prSet presAssocID="{6503B10F-6730-44B2-B5A0-81DD3B7B79CA}" presName="Name0" presStyleCnt="0">
        <dgm:presLayoutVars>
          <dgm:dir/>
          <dgm:resizeHandles val="exact"/>
        </dgm:presLayoutVars>
      </dgm:prSet>
      <dgm:spPr/>
    </dgm:pt>
    <dgm:pt modelId="{73FF9110-DDC9-4B0C-AC3C-4F8874964D0B}" type="pres">
      <dgm:prSet presAssocID="{C0C443CA-37FA-4B02-9943-FAB90A5DB28E}" presName="node" presStyleLbl="node1" presStyleIdx="0" presStyleCnt="6" custScaleX="163781" custScaleY="18086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2E7E951-EA3A-4479-886D-96A4A615BFCF}" type="pres">
      <dgm:prSet presAssocID="{97DE70F8-02A5-4AA1-BF7A-CC9BD8059C7D}" presName="sibTrans" presStyleLbl="sibTrans2D1" presStyleIdx="0" presStyleCnt="5"/>
      <dgm:spPr/>
      <dgm:t>
        <a:bodyPr/>
        <a:lstStyle/>
        <a:p>
          <a:endParaRPr lang="es-ES"/>
        </a:p>
      </dgm:t>
    </dgm:pt>
    <dgm:pt modelId="{BF3FC026-4D21-4888-849B-A4101419FF6A}" type="pres">
      <dgm:prSet presAssocID="{97DE70F8-02A5-4AA1-BF7A-CC9BD8059C7D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E58832E5-611E-4941-AC9F-4087A458096E}" type="pres">
      <dgm:prSet presAssocID="{FA91148E-A298-4D64-92D8-5629294BC7D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65F3472-42BC-4034-9C15-51C542694BD1}" type="pres">
      <dgm:prSet presAssocID="{4D034CD5-936B-4285-AF4D-626E53E17925}" presName="sibTrans" presStyleLbl="sibTrans2D1" presStyleIdx="1" presStyleCnt="5"/>
      <dgm:spPr/>
      <dgm:t>
        <a:bodyPr/>
        <a:lstStyle/>
        <a:p>
          <a:endParaRPr lang="es-ES"/>
        </a:p>
      </dgm:t>
    </dgm:pt>
    <dgm:pt modelId="{64D2BF97-D405-47C6-9D72-3EE32F6ADE68}" type="pres">
      <dgm:prSet presAssocID="{4D034CD5-936B-4285-AF4D-626E53E17925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AA9372DA-BF19-4E52-9924-92837750302E}" type="pres">
      <dgm:prSet presAssocID="{025B4FD5-31AA-4697-A56B-E544588640E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2FF5E3A-A744-44F3-8306-AED9ECE3FFED}" type="pres">
      <dgm:prSet presAssocID="{00AD59FF-1710-4154-8B55-4385B9B1F3AB}" presName="sibTrans" presStyleLbl="sibTrans2D1" presStyleIdx="2" presStyleCnt="5"/>
      <dgm:spPr/>
      <dgm:t>
        <a:bodyPr/>
        <a:lstStyle/>
        <a:p>
          <a:endParaRPr lang="es-ES"/>
        </a:p>
      </dgm:t>
    </dgm:pt>
    <dgm:pt modelId="{5759C64C-D386-443E-A7C7-677C6836D320}" type="pres">
      <dgm:prSet presAssocID="{00AD59FF-1710-4154-8B55-4385B9B1F3AB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88536C21-ADD2-4968-97F5-FEB0AB73115F}" type="pres">
      <dgm:prSet presAssocID="{499EBDEA-BFDC-4827-8E03-0B3CC9BAE33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A2915FA-856D-4572-8C39-6283696E87C7}" type="pres">
      <dgm:prSet presAssocID="{365085BD-CFE8-48DD-8800-DB3582DC0ADC}" presName="sibTrans" presStyleLbl="sibTrans2D1" presStyleIdx="3" presStyleCnt="5"/>
      <dgm:spPr/>
      <dgm:t>
        <a:bodyPr/>
        <a:lstStyle/>
        <a:p>
          <a:endParaRPr lang="es-ES"/>
        </a:p>
      </dgm:t>
    </dgm:pt>
    <dgm:pt modelId="{2B7C9AB4-98DC-4B61-9BC0-849D600FB5F9}" type="pres">
      <dgm:prSet presAssocID="{365085BD-CFE8-48DD-8800-DB3582DC0ADC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9C7DB04C-DC1A-4C16-A004-DAB9C735BAE2}" type="pres">
      <dgm:prSet presAssocID="{A1C98FE2-8C08-4E5A-83AA-4007EED92E6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F82ADFA-A88C-4F2A-9464-7AA55F0757D2}" type="pres">
      <dgm:prSet presAssocID="{F79282CE-8323-4331-85C3-48F855E41FA0}" presName="sibTrans" presStyleLbl="sibTrans2D1" presStyleIdx="4" presStyleCnt="5"/>
      <dgm:spPr/>
      <dgm:t>
        <a:bodyPr/>
        <a:lstStyle/>
        <a:p>
          <a:endParaRPr lang="es-ES"/>
        </a:p>
      </dgm:t>
    </dgm:pt>
    <dgm:pt modelId="{716430F5-31B4-40A2-82DE-3AB27C216473}" type="pres">
      <dgm:prSet presAssocID="{F79282CE-8323-4331-85C3-48F855E41FA0}" presName="connectorText" presStyleLbl="sibTrans2D1" presStyleIdx="4" presStyleCnt="5"/>
      <dgm:spPr/>
      <dgm:t>
        <a:bodyPr/>
        <a:lstStyle/>
        <a:p>
          <a:endParaRPr lang="es-ES"/>
        </a:p>
      </dgm:t>
    </dgm:pt>
    <dgm:pt modelId="{0BBA6B28-BEF1-4E62-A355-E99713883A89}" type="pres">
      <dgm:prSet presAssocID="{2C33F8E4-980D-42D5-9438-7A77A78263A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5B293AE-6615-41BA-9E2A-ECF43264E64E}" type="presOf" srcId="{4D034CD5-936B-4285-AF4D-626E53E17925}" destId="{64D2BF97-D405-47C6-9D72-3EE32F6ADE68}" srcOrd="1" destOrd="0" presId="urn:microsoft.com/office/officeart/2005/8/layout/process1"/>
    <dgm:cxn modelId="{05BD1CF7-84F5-44DC-9A28-5DF7B48FC088}" type="presOf" srcId="{025B4FD5-31AA-4697-A56B-E544588640EA}" destId="{AA9372DA-BF19-4E52-9924-92837750302E}" srcOrd="0" destOrd="0" presId="urn:microsoft.com/office/officeart/2005/8/layout/process1"/>
    <dgm:cxn modelId="{D86B9ECC-F3F7-4702-BB98-E94CCD9EC17D}" srcId="{6503B10F-6730-44B2-B5A0-81DD3B7B79CA}" destId="{2C33F8E4-980D-42D5-9438-7A77A78263A2}" srcOrd="5" destOrd="0" parTransId="{14A631EC-A78B-4B50-9423-0CA99D69783C}" sibTransId="{4AE84EFC-2C99-4E13-8F92-E28BF1BFF8AF}"/>
    <dgm:cxn modelId="{2554CB9F-F5FF-4573-8369-13EDA4266CA1}" srcId="{6503B10F-6730-44B2-B5A0-81DD3B7B79CA}" destId="{C0C443CA-37FA-4B02-9943-FAB90A5DB28E}" srcOrd="0" destOrd="0" parTransId="{8356D233-8DF3-470B-A38F-FBE66CF3A4CD}" sibTransId="{97DE70F8-02A5-4AA1-BF7A-CC9BD8059C7D}"/>
    <dgm:cxn modelId="{39CB6776-1225-4AA8-BBE2-8F6F39F7DE60}" type="presOf" srcId="{00AD59FF-1710-4154-8B55-4385B9B1F3AB}" destId="{72FF5E3A-A744-44F3-8306-AED9ECE3FFED}" srcOrd="0" destOrd="0" presId="urn:microsoft.com/office/officeart/2005/8/layout/process1"/>
    <dgm:cxn modelId="{5E7E799D-23F0-49D2-A123-9F2121B93F63}" type="presOf" srcId="{365085BD-CFE8-48DD-8800-DB3582DC0ADC}" destId="{2B7C9AB4-98DC-4B61-9BC0-849D600FB5F9}" srcOrd="1" destOrd="0" presId="urn:microsoft.com/office/officeart/2005/8/layout/process1"/>
    <dgm:cxn modelId="{B7FFC14B-FACE-4E4A-86CB-1C6EF4A5C207}" type="presOf" srcId="{365085BD-CFE8-48DD-8800-DB3582DC0ADC}" destId="{7A2915FA-856D-4572-8C39-6283696E87C7}" srcOrd="0" destOrd="0" presId="urn:microsoft.com/office/officeart/2005/8/layout/process1"/>
    <dgm:cxn modelId="{13454DB3-CD4F-4CBB-A5FA-3F01392B32F5}" srcId="{6503B10F-6730-44B2-B5A0-81DD3B7B79CA}" destId="{499EBDEA-BFDC-4827-8E03-0B3CC9BAE33A}" srcOrd="3" destOrd="0" parTransId="{D27C8071-A351-46AF-9E78-B3F10A950557}" sibTransId="{365085BD-CFE8-48DD-8800-DB3582DC0ADC}"/>
    <dgm:cxn modelId="{22D0BD8F-E344-46C5-B57E-4F88E0ECADE1}" srcId="{6503B10F-6730-44B2-B5A0-81DD3B7B79CA}" destId="{FA91148E-A298-4D64-92D8-5629294BC7DD}" srcOrd="1" destOrd="0" parTransId="{01A7C921-D4CA-49C2-A63B-8BED3DCC011A}" sibTransId="{4D034CD5-936B-4285-AF4D-626E53E17925}"/>
    <dgm:cxn modelId="{A3AE780D-DB82-47CF-9EB2-32A0677606B2}" type="presOf" srcId="{C0C443CA-37FA-4B02-9943-FAB90A5DB28E}" destId="{73FF9110-DDC9-4B0C-AC3C-4F8874964D0B}" srcOrd="0" destOrd="0" presId="urn:microsoft.com/office/officeart/2005/8/layout/process1"/>
    <dgm:cxn modelId="{BDECBC17-62BC-4DF3-B296-D26088366685}" type="presOf" srcId="{6503B10F-6730-44B2-B5A0-81DD3B7B79CA}" destId="{223523CA-3D8E-47A4-A711-70660A441387}" srcOrd="0" destOrd="0" presId="urn:microsoft.com/office/officeart/2005/8/layout/process1"/>
    <dgm:cxn modelId="{D7C9A546-4186-4248-93B5-C6B6E10B4D2E}" type="presOf" srcId="{F79282CE-8323-4331-85C3-48F855E41FA0}" destId="{716430F5-31B4-40A2-82DE-3AB27C216473}" srcOrd="1" destOrd="0" presId="urn:microsoft.com/office/officeart/2005/8/layout/process1"/>
    <dgm:cxn modelId="{25ECEC44-207B-4CB8-BF2E-50E9B2116077}" srcId="{6503B10F-6730-44B2-B5A0-81DD3B7B79CA}" destId="{025B4FD5-31AA-4697-A56B-E544588640EA}" srcOrd="2" destOrd="0" parTransId="{238CE458-61E7-4DC8-A6A1-53E5791C7916}" sibTransId="{00AD59FF-1710-4154-8B55-4385B9B1F3AB}"/>
    <dgm:cxn modelId="{5CE69667-0B06-4E9A-9A8B-024877742CC7}" type="presOf" srcId="{97DE70F8-02A5-4AA1-BF7A-CC9BD8059C7D}" destId="{42E7E951-EA3A-4479-886D-96A4A615BFCF}" srcOrd="0" destOrd="0" presId="urn:microsoft.com/office/officeart/2005/8/layout/process1"/>
    <dgm:cxn modelId="{70309A8C-8A50-4B2F-81D6-5EA2677BF1FE}" type="presOf" srcId="{A1C98FE2-8C08-4E5A-83AA-4007EED92E68}" destId="{9C7DB04C-DC1A-4C16-A004-DAB9C735BAE2}" srcOrd="0" destOrd="0" presId="urn:microsoft.com/office/officeart/2005/8/layout/process1"/>
    <dgm:cxn modelId="{F46F3A16-CC64-491C-8918-3FC736B88FF9}" type="presOf" srcId="{FA91148E-A298-4D64-92D8-5629294BC7DD}" destId="{E58832E5-611E-4941-AC9F-4087A458096E}" srcOrd="0" destOrd="0" presId="urn:microsoft.com/office/officeart/2005/8/layout/process1"/>
    <dgm:cxn modelId="{DEBF6224-9E88-4FF7-8600-548271D4345C}" type="presOf" srcId="{499EBDEA-BFDC-4827-8E03-0B3CC9BAE33A}" destId="{88536C21-ADD2-4968-97F5-FEB0AB73115F}" srcOrd="0" destOrd="0" presId="urn:microsoft.com/office/officeart/2005/8/layout/process1"/>
    <dgm:cxn modelId="{04F997BD-9B00-4972-A92A-AD45E73F670B}" type="presOf" srcId="{4D034CD5-936B-4285-AF4D-626E53E17925}" destId="{065F3472-42BC-4034-9C15-51C542694BD1}" srcOrd="0" destOrd="0" presId="urn:microsoft.com/office/officeart/2005/8/layout/process1"/>
    <dgm:cxn modelId="{046525FD-002C-46DC-96DB-622E607F9ABD}" type="presOf" srcId="{97DE70F8-02A5-4AA1-BF7A-CC9BD8059C7D}" destId="{BF3FC026-4D21-4888-849B-A4101419FF6A}" srcOrd="1" destOrd="0" presId="urn:microsoft.com/office/officeart/2005/8/layout/process1"/>
    <dgm:cxn modelId="{90229D4E-33C9-4AF1-B1D1-6C1D1C7E7903}" type="presOf" srcId="{00AD59FF-1710-4154-8B55-4385B9B1F3AB}" destId="{5759C64C-D386-443E-A7C7-677C6836D320}" srcOrd="1" destOrd="0" presId="urn:microsoft.com/office/officeart/2005/8/layout/process1"/>
    <dgm:cxn modelId="{79E5DCE5-1469-4AD4-92E3-A33B8420B212}" type="presOf" srcId="{F79282CE-8323-4331-85C3-48F855E41FA0}" destId="{8F82ADFA-A88C-4F2A-9464-7AA55F0757D2}" srcOrd="0" destOrd="0" presId="urn:microsoft.com/office/officeart/2005/8/layout/process1"/>
    <dgm:cxn modelId="{1B77EACF-DB2E-4256-8C79-F33D08E10853}" srcId="{6503B10F-6730-44B2-B5A0-81DD3B7B79CA}" destId="{A1C98FE2-8C08-4E5A-83AA-4007EED92E68}" srcOrd="4" destOrd="0" parTransId="{15665BD3-6B00-4AEE-8F17-B8A20AD9AD91}" sibTransId="{F79282CE-8323-4331-85C3-48F855E41FA0}"/>
    <dgm:cxn modelId="{9CAB779C-CC95-48C9-A6A9-B37E601EB887}" type="presOf" srcId="{2C33F8E4-980D-42D5-9438-7A77A78263A2}" destId="{0BBA6B28-BEF1-4E62-A355-E99713883A89}" srcOrd="0" destOrd="0" presId="urn:microsoft.com/office/officeart/2005/8/layout/process1"/>
    <dgm:cxn modelId="{14BC6B7F-E0E3-471A-9816-E90EBCAACF2A}" type="presParOf" srcId="{223523CA-3D8E-47A4-A711-70660A441387}" destId="{73FF9110-DDC9-4B0C-AC3C-4F8874964D0B}" srcOrd="0" destOrd="0" presId="urn:microsoft.com/office/officeart/2005/8/layout/process1"/>
    <dgm:cxn modelId="{8D3A767B-C745-46B4-9DB8-4A44C4136CB1}" type="presParOf" srcId="{223523CA-3D8E-47A4-A711-70660A441387}" destId="{42E7E951-EA3A-4479-886D-96A4A615BFCF}" srcOrd="1" destOrd="0" presId="urn:microsoft.com/office/officeart/2005/8/layout/process1"/>
    <dgm:cxn modelId="{AD8DDADC-B661-4C5D-AE8D-904744E46970}" type="presParOf" srcId="{42E7E951-EA3A-4479-886D-96A4A615BFCF}" destId="{BF3FC026-4D21-4888-849B-A4101419FF6A}" srcOrd="0" destOrd="0" presId="urn:microsoft.com/office/officeart/2005/8/layout/process1"/>
    <dgm:cxn modelId="{22126C89-A1EB-44B2-8259-396D184538F5}" type="presParOf" srcId="{223523CA-3D8E-47A4-A711-70660A441387}" destId="{E58832E5-611E-4941-AC9F-4087A458096E}" srcOrd="2" destOrd="0" presId="urn:microsoft.com/office/officeart/2005/8/layout/process1"/>
    <dgm:cxn modelId="{1E843E0C-862C-4627-AC5B-D4E31EA421DF}" type="presParOf" srcId="{223523CA-3D8E-47A4-A711-70660A441387}" destId="{065F3472-42BC-4034-9C15-51C542694BD1}" srcOrd="3" destOrd="0" presId="urn:microsoft.com/office/officeart/2005/8/layout/process1"/>
    <dgm:cxn modelId="{5D8BCBFD-34CC-41E4-9915-80FAFC1AC722}" type="presParOf" srcId="{065F3472-42BC-4034-9C15-51C542694BD1}" destId="{64D2BF97-D405-47C6-9D72-3EE32F6ADE68}" srcOrd="0" destOrd="0" presId="urn:microsoft.com/office/officeart/2005/8/layout/process1"/>
    <dgm:cxn modelId="{29A22CD5-8F68-4617-B154-9BCFC438D8F6}" type="presParOf" srcId="{223523CA-3D8E-47A4-A711-70660A441387}" destId="{AA9372DA-BF19-4E52-9924-92837750302E}" srcOrd="4" destOrd="0" presId="urn:microsoft.com/office/officeart/2005/8/layout/process1"/>
    <dgm:cxn modelId="{6155E8CB-EAC5-4263-9899-789297517F8A}" type="presParOf" srcId="{223523CA-3D8E-47A4-A711-70660A441387}" destId="{72FF5E3A-A744-44F3-8306-AED9ECE3FFED}" srcOrd="5" destOrd="0" presId="urn:microsoft.com/office/officeart/2005/8/layout/process1"/>
    <dgm:cxn modelId="{41BADB7D-B399-44B5-8ADA-252BB32724B2}" type="presParOf" srcId="{72FF5E3A-A744-44F3-8306-AED9ECE3FFED}" destId="{5759C64C-D386-443E-A7C7-677C6836D320}" srcOrd="0" destOrd="0" presId="urn:microsoft.com/office/officeart/2005/8/layout/process1"/>
    <dgm:cxn modelId="{8EED7577-3E3A-40CE-B074-F6F6DD113827}" type="presParOf" srcId="{223523CA-3D8E-47A4-A711-70660A441387}" destId="{88536C21-ADD2-4968-97F5-FEB0AB73115F}" srcOrd="6" destOrd="0" presId="urn:microsoft.com/office/officeart/2005/8/layout/process1"/>
    <dgm:cxn modelId="{6A7D1731-4132-4BED-AC7B-A7CC8BC5602C}" type="presParOf" srcId="{223523CA-3D8E-47A4-A711-70660A441387}" destId="{7A2915FA-856D-4572-8C39-6283696E87C7}" srcOrd="7" destOrd="0" presId="urn:microsoft.com/office/officeart/2005/8/layout/process1"/>
    <dgm:cxn modelId="{01E5BEFF-612D-4C5F-9EC6-54F789A1E3B1}" type="presParOf" srcId="{7A2915FA-856D-4572-8C39-6283696E87C7}" destId="{2B7C9AB4-98DC-4B61-9BC0-849D600FB5F9}" srcOrd="0" destOrd="0" presId="urn:microsoft.com/office/officeart/2005/8/layout/process1"/>
    <dgm:cxn modelId="{57FE3F6B-4BEB-49C4-B81A-0A0734264BFC}" type="presParOf" srcId="{223523CA-3D8E-47A4-A711-70660A441387}" destId="{9C7DB04C-DC1A-4C16-A004-DAB9C735BAE2}" srcOrd="8" destOrd="0" presId="urn:microsoft.com/office/officeart/2005/8/layout/process1"/>
    <dgm:cxn modelId="{0DF689AB-B757-4D0B-8E88-C09FB4F6B5EC}" type="presParOf" srcId="{223523CA-3D8E-47A4-A711-70660A441387}" destId="{8F82ADFA-A88C-4F2A-9464-7AA55F0757D2}" srcOrd="9" destOrd="0" presId="urn:microsoft.com/office/officeart/2005/8/layout/process1"/>
    <dgm:cxn modelId="{23C5E5A7-9789-442A-862D-8D12A5326DFD}" type="presParOf" srcId="{8F82ADFA-A88C-4F2A-9464-7AA55F0757D2}" destId="{716430F5-31B4-40A2-82DE-3AB27C216473}" srcOrd="0" destOrd="0" presId="urn:microsoft.com/office/officeart/2005/8/layout/process1"/>
    <dgm:cxn modelId="{FEE16C28-7494-4156-A65F-6DFDF0570B62}" type="presParOf" srcId="{223523CA-3D8E-47A4-A711-70660A441387}" destId="{0BBA6B28-BEF1-4E62-A355-E99713883A89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C82067-02CA-4119-8C26-9DE8EC2BB3BB}">
      <dsp:nvSpPr>
        <dsp:cNvPr id="0" name=""/>
        <dsp:cNvSpPr/>
      </dsp:nvSpPr>
      <dsp:spPr>
        <a:xfrm>
          <a:off x="315" y="667483"/>
          <a:ext cx="1854104" cy="18541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Grandes exportadores </a:t>
          </a:r>
          <a:endParaRPr lang="es-MX" sz="1800" kern="1200" dirty="0"/>
        </a:p>
      </dsp:txBody>
      <dsp:txXfrm>
        <a:off x="271842" y="939010"/>
        <a:ext cx="1311050" cy="1311050"/>
      </dsp:txXfrm>
    </dsp:sp>
    <dsp:sp modelId="{AD44B1CD-EF53-414C-B4DF-127002B74D6E}">
      <dsp:nvSpPr>
        <dsp:cNvPr id="0" name=""/>
        <dsp:cNvSpPr/>
      </dsp:nvSpPr>
      <dsp:spPr>
        <a:xfrm>
          <a:off x="1709166" y="405612"/>
          <a:ext cx="1152808" cy="6257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 dirty="0"/>
        </a:p>
      </dsp:txBody>
      <dsp:txXfrm>
        <a:off x="1709166" y="530764"/>
        <a:ext cx="965080" cy="375456"/>
      </dsp:txXfrm>
    </dsp:sp>
    <dsp:sp modelId="{1CD8545F-B5C6-409C-995B-D15002C02768}">
      <dsp:nvSpPr>
        <dsp:cNvPr id="0" name=""/>
        <dsp:cNvSpPr/>
      </dsp:nvSpPr>
      <dsp:spPr>
        <a:xfrm>
          <a:off x="2781973" y="667483"/>
          <a:ext cx="1854104" cy="1854104"/>
        </a:xfrm>
        <a:prstGeom prst="ellipse">
          <a:avLst/>
        </a:prstGeom>
        <a:solidFill>
          <a:schemeClr val="accent4">
            <a:hueOff val="20423033"/>
            <a:satOff val="-23986"/>
            <a:lumOff val="921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Importan sus insumos </a:t>
          </a:r>
          <a:endParaRPr lang="es-MX" sz="1800" kern="1200" dirty="0"/>
        </a:p>
      </dsp:txBody>
      <dsp:txXfrm>
        <a:off x="3053500" y="939010"/>
        <a:ext cx="1311050" cy="1311050"/>
      </dsp:txXfrm>
    </dsp:sp>
    <dsp:sp modelId="{EBA6AA04-88E1-4E6B-84E4-6CEAD608543F}">
      <dsp:nvSpPr>
        <dsp:cNvPr id="0" name=""/>
        <dsp:cNvSpPr/>
      </dsp:nvSpPr>
      <dsp:spPr>
        <a:xfrm rot="10800000">
          <a:off x="1774419" y="2157698"/>
          <a:ext cx="1152808" cy="6257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0423033"/>
            <a:satOff val="-23986"/>
            <a:lumOff val="92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 dirty="0"/>
        </a:p>
      </dsp:txBody>
      <dsp:txXfrm rot="10800000">
        <a:off x="1962147" y="2282850"/>
        <a:ext cx="965080" cy="3754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7C1FFE-9492-4665-A7D3-C3350710DB6E}">
      <dsp:nvSpPr>
        <dsp:cNvPr id="0" name=""/>
        <dsp:cNvSpPr/>
      </dsp:nvSpPr>
      <dsp:spPr>
        <a:xfrm rot="13534042">
          <a:off x="4951285" y="2851344"/>
          <a:ext cx="108233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82337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30C17-0D65-4A12-8ADB-59E2725760F9}">
      <dsp:nvSpPr>
        <dsp:cNvPr id="0" name=""/>
        <dsp:cNvSpPr/>
      </dsp:nvSpPr>
      <dsp:spPr>
        <a:xfrm rot="10498590">
          <a:off x="5159827" y="4111188"/>
          <a:ext cx="5844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4454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A7F8F-C0FD-4CCE-9325-6F7FDE2FB734}">
      <dsp:nvSpPr>
        <dsp:cNvPr id="0" name=""/>
        <dsp:cNvSpPr/>
      </dsp:nvSpPr>
      <dsp:spPr>
        <a:xfrm rot="7897504">
          <a:off x="5036685" y="5184765"/>
          <a:ext cx="108793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87936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68D180-E0C0-4224-8411-494069AA1104}">
      <dsp:nvSpPr>
        <dsp:cNvPr id="0" name=""/>
        <dsp:cNvSpPr/>
      </dsp:nvSpPr>
      <dsp:spPr>
        <a:xfrm rot="3448363">
          <a:off x="6836484" y="5290778"/>
          <a:ext cx="12160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16016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EED6EF-1A5C-4256-8DFD-577FC7EC3C68}">
      <dsp:nvSpPr>
        <dsp:cNvPr id="0" name=""/>
        <dsp:cNvSpPr/>
      </dsp:nvSpPr>
      <dsp:spPr>
        <a:xfrm rot="410366">
          <a:off x="7505490" y="4182985"/>
          <a:ext cx="116028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60288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DED35-B845-4BE8-BDBE-BCF8D878EE11}">
      <dsp:nvSpPr>
        <dsp:cNvPr id="0" name=""/>
        <dsp:cNvSpPr/>
      </dsp:nvSpPr>
      <dsp:spPr>
        <a:xfrm rot="20562446">
          <a:off x="7496407" y="3646113"/>
          <a:ext cx="58455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4551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70559-86B7-4E84-8196-5314105318F0}">
      <dsp:nvSpPr>
        <dsp:cNvPr id="0" name=""/>
        <dsp:cNvSpPr/>
      </dsp:nvSpPr>
      <dsp:spPr>
        <a:xfrm rot="16801692">
          <a:off x="6145738" y="2502282"/>
          <a:ext cx="14938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93814" y="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0A4EB-8150-4315-A585-59C151C10184}">
      <dsp:nvSpPr>
        <dsp:cNvPr id="0" name=""/>
        <dsp:cNvSpPr/>
      </dsp:nvSpPr>
      <dsp:spPr>
        <a:xfrm>
          <a:off x="5743159" y="3237779"/>
          <a:ext cx="1766459" cy="154036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Empresas Destacadas </a:t>
          </a:r>
          <a:endParaRPr lang="es-MX" sz="2400" kern="1200" dirty="0"/>
        </a:p>
      </dsp:txBody>
      <dsp:txXfrm>
        <a:off x="5818353" y="3312973"/>
        <a:ext cx="1616071" cy="1389978"/>
      </dsp:txXfrm>
    </dsp:sp>
    <dsp:sp modelId="{4B96BCDD-974E-4EEF-8D23-5A839FEBACB9}">
      <dsp:nvSpPr>
        <dsp:cNvPr id="0" name=""/>
        <dsp:cNvSpPr/>
      </dsp:nvSpPr>
      <dsp:spPr>
        <a:xfrm>
          <a:off x="5841914" y="1003151"/>
          <a:ext cx="2496621" cy="763635"/>
        </a:xfrm>
        <a:prstGeom prst="roundRect">
          <a:avLst/>
        </a:prstGeom>
        <a:solidFill>
          <a:schemeClr val="accent4">
            <a:hueOff val="2552879"/>
            <a:satOff val="-2998"/>
            <a:lumOff val="115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Muchas de ellas están en revoluciones industriales</a:t>
          </a:r>
          <a:endParaRPr lang="es-MX" sz="1400" kern="1200" dirty="0"/>
        </a:p>
      </dsp:txBody>
      <dsp:txXfrm>
        <a:off x="5879192" y="1040429"/>
        <a:ext cx="2422065" cy="689079"/>
      </dsp:txXfrm>
    </dsp:sp>
    <dsp:sp modelId="{49540354-C84C-473B-B588-ABF2A9153B3E}">
      <dsp:nvSpPr>
        <dsp:cNvPr id="0" name=""/>
        <dsp:cNvSpPr/>
      </dsp:nvSpPr>
      <dsp:spPr>
        <a:xfrm>
          <a:off x="8045873" y="2795598"/>
          <a:ext cx="2496621" cy="763635"/>
        </a:xfrm>
        <a:prstGeom prst="roundRect">
          <a:avLst/>
        </a:prstGeom>
        <a:solidFill>
          <a:schemeClr val="accent4">
            <a:hueOff val="5105758"/>
            <a:satOff val="-5996"/>
            <a:lumOff val="230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Realizan cambios profundos </a:t>
          </a:r>
          <a:endParaRPr lang="es-MX" sz="1800" kern="1200" dirty="0"/>
        </a:p>
      </dsp:txBody>
      <dsp:txXfrm>
        <a:off x="8083151" y="2832876"/>
        <a:ext cx="2422065" cy="689079"/>
      </dsp:txXfrm>
    </dsp:sp>
    <dsp:sp modelId="{7495513E-2D58-473C-9266-C70D75D5DCB3}">
      <dsp:nvSpPr>
        <dsp:cNvPr id="0" name=""/>
        <dsp:cNvSpPr/>
      </dsp:nvSpPr>
      <dsp:spPr>
        <a:xfrm rot="19535285">
          <a:off x="9758323" y="2494489"/>
          <a:ext cx="10656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65612" y="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30C65-B336-438E-AF2F-48017C0CD9F0}">
      <dsp:nvSpPr>
        <dsp:cNvPr id="0" name=""/>
        <dsp:cNvSpPr/>
      </dsp:nvSpPr>
      <dsp:spPr>
        <a:xfrm>
          <a:off x="9986992" y="1113538"/>
          <a:ext cx="3063765" cy="1079841"/>
        </a:xfrm>
        <a:prstGeom prst="roundRect">
          <a:avLst/>
        </a:prstGeom>
        <a:solidFill>
          <a:schemeClr val="accent4">
            <a:hueOff val="7658637"/>
            <a:satOff val="-8995"/>
            <a:lumOff val="345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Mediante: Programas de calidad total, reingeniería, cuestionarse el método en que realizan las cosas  </a:t>
          </a:r>
        </a:p>
      </dsp:txBody>
      <dsp:txXfrm>
        <a:off x="10039705" y="1166251"/>
        <a:ext cx="2958339" cy="974415"/>
      </dsp:txXfrm>
    </dsp:sp>
    <dsp:sp modelId="{5C53FDBC-112A-45B3-8210-DF4981CDCD96}">
      <dsp:nvSpPr>
        <dsp:cNvPr id="0" name=""/>
        <dsp:cNvSpPr/>
      </dsp:nvSpPr>
      <dsp:spPr>
        <a:xfrm>
          <a:off x="8661650" y="4019978"/>
          <a:ext cx="2496621" cy="763635"/>
        </a:xfrm>
        <a:prstGeom prst="roundRect">
          <a:avLst/>
        </a:prstGeom>
        <a:solidFill>
          <a:schemeClr val="accent4">
            <a:hueOff val="10211516"/>
            <a:satOff val="-11993"/>
            <a:lumOff val="4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Liderazgo</a:t>
          </a:r>
          <a:endParaRPr lang="es-MX" sz="1800" kern="1200" dirty="0"/>
        </a:p>
      </dsp:txBody>
      <dsp:txXfrm>
        <a:off x="8698928" y="4057256"/>
        <a:ext cx="2422065" cy="689079"/>
      </dsp:txXfrm>
    </dsp:sp>
    <dsp:sp modelId="{6F0B49CD-B78D-4DC1-90C1-4238C439D4E4}">
      <dsp:nvSpPr>
        <dsp:cNvPr id="0" name=""/>
        <dsp:cNvSpPr/>
      </dsp:nvSpPr>
      <dsp:spPr>
        <a:xfrm>
          <a:off x="6766609" y="5803412"/>
          <a:ext cx="2496621" cy="763635"/>
        </a:xfrm>
        <a:prstGeom prst="roundRect">
          <a:avLst/>
        </a:prstGeom>
        <a:solidFill>
          <a:schemeClr val="accent4">
            <a:hueOff val="12764396"/>
            <a:satOff val="-14991"/>
            <a:lumOff val="57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Crecimiento</a:t>
          </a:r>
          <a:endParaRPr lang="es-MX" sz="1800" kern="1200" dirty="0"/>
        </a:p>
      </dsp:txBody>
      <dsp:txXfrm>
        <a:off x="6803887" y="5840690"/>
        <a:ext cx="2422065" cy="689079"/>
      </dsp:txXfrm>
    </dsp:sp>
    <dsp:sp modelId="{CB983633-E975-433B-A84D-1C2697F91222}">
      <dsp:nvSpPr>
        <dsp:cNvPr id="0" name=""/>
        <dsp:cNvSpPr/>
      </dsp:nvSpPr>
      <dsp:spPr>
        <a:xfrm>
          <a:off x="3631717" y="5591385"/>
          <a:ext cx="2496621" cy="763635"/>
        </a:xfrm>
        <a:prstGeom prst="roundRect">
          <a:avLst/>
        </a:prstGeom>
        <a:solidFill>
          <a:schemeClr val="accent4">
            <a:hueOff val="15317274"/>
            <a:satOff val="-17989"/>
            <a:lumOff val="691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Capacitación</a:t>
          </a:r>
        </a:p>
      </dsp:txBody>
      <dsp:txXfrm>
        <a:off x="3668995" y="5628663"/>
        <a:ext cx="2422065" cy="689079"/>
      </dsp:txXfrm>
    </dsp:sp>
    <dsp:sp modelId="{C2F43555-90D1-4185-895F-5EDEB8B72C8B}">
      <dsp:nvSpPr>
        <dsp:cNvPr id="0" name=""/>
        <dsp:cNvSpPr/>
      </dsp:nvSpPr>
      <dsp:spPr>
        <a:xfrm>
          <a:off x="2664329" y="3864688"/>
          <a:ext cx="2496621" cy="763635"/>
        </a:xfrm>
        <a:prstGeom prst="roundRect">
          <a:avLst/>
        </a:prstGeom>
        <a:solidFill>
          <a:schemeClr val="accent4">
            <a:hueOff val="17870154"/>
            <a:satOff val="-20988"/>
            <a:lumOff val="806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Solidaridad social</a:t>
          </a:r>
          <a:endParaRPr lang="es-MX" sz="1800" kern="1200" dirty="0"/>
        </a:p>
      </dsp:txBody>
      <dsp:txXfrm>
        <a:off x="2701607" y="3901966"/>
        <a:ext cx="2422065" cy="689079"/>
      </dsp:txXfrm>
    </dsp:sp>
    <dsp:sp modelId="{AEBEC815-F370-479A-B4BE-ED7D92EDBB8E}">
      <dsp:nvSpPr>
        <dsp:cNvPr id="0" name=""/>
        <dsp:cNvSpPr/>
      </dsp:nvSpPr>
      <dsp:spPr>
        <a:xfrm>
          <a:off x="3357057" y="1770299"/>
          <a:ext cx="2832093" cy="694610"/>
        </a:xfrm>
        <a:prstGeom prst="roundRect">
          <a:avLst/>
        </a:prstGeom>
        <a:solidFill>
          <a:schemeClr val="accent4">
            <a:hueOff val="20423033"/>
            <a:satOff val="-23986"/>
            <a:lumOff val="921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Calidad moral</a:t>
          </a:r>
          <a:endParaRPr lang="es-MX" sz="1800" kern="1200" dirty="0"/>
        </a:p>
      </dsp:txBody>
      <dsp:txXfrm>
        <a:off x="3390965" y="1804207"/>
        <a:ext cx="2764277" cy="6267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C9D84-B158-4960-BAA0-7BC9FC252101}">
      <dsp:nvSpPr>
        <dsp:cNvPr id="0" name=""/>
        <dsp:cNvSpPr/>
      </dsp:nvSpPr>
      <dsp:spPr>
        <a:xfrm>
          <a:off x="0" y="0"/>
          <a:ext cx="7920507" cy="1714332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800" kern="1200" dirty="0" smtClean="0"/>
            <a:t>Empresas que no han logrado los cambios que pretenden</a:t>
          </a:r>
          <a:endParaRPr lang="es-MX" sz="4800" kern="1200" dirty="0"/>
        </a:p>
      </dsp:txBody>
      <dsp:txXfrm>
        <a:off x="0" y="0"/>
        <a:ext cx="7920507" cy="1714332"/>
      </dsp:txXfrm>
    </dsp:sp>
    <dsp:sp modelId="{38B9DA6B-BF30-4246-8A64-7565FBAF9C80}">
      <dsp:nvSpPr>
        <dsp:cNvPr id="0" name=""/>
        <dsp:cNvSpPr/>
      </dsp:nvSpPr>
      <dsp:spPr>
        <a:xfrm>
          <a:off x="966" y="1714332"/>
          <a:ext cx="1583714" cy="360009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5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Ocasionalmente se plantean proyectos que mejoren condiciones de vida </a:t>
          </a:r>
          <a:endParaRPr lang="es-MX" sz="1600" kern="1200" dirty="0"/>
        </a:p>
      </dsp:txBody>
      <dsp:txXfrm>
        <a:off x="966" y="1714332"/>
        <a:ext cx="1583714" cy="3600098"/>
      </dsp:txXfrm>
    </dsp:sp>
    <dsp:sp modelId="{EF89BC76-86DD-4167-AFB0-5E94FC130115}">
      <dsp:nvSpPr>
        <dsp:cNvPr id="0" name=""/>
        <dsp:cNvSpPr/>
      </dsp:nvSpPr>
      <dsp:spPr>
        <a:xfrm>
          <a:off x="1584681" y="1714332"/>
          <a:ext cx="1583714" cy="3600098"/>
        </a:xfrm>
        <a:prstGeom prst="rect">
          <a:avLst/>
        </a:prstGeom>
        <a:gradFill rotWithShape="0">
          <a:gsLst>
            <a:gs pos="0">
              <a:schemeClr val="accent5">
                <a:hueOff val="-5330780"/>
                <a:satOff val="3030"/>
                <a:lumOff val="-2500"/>
                <a:alphaOff val="0"/>
                <a:tint val="65000"/>
                <a:shade val="92000"/>
                <a:satMod val="130000"/>
              </a:schemeClr>
            </a:gs>
            <a:gs pos="45000">
              <a:schemeClr val="accent5">
                <a:hueOff val="-5330780"/>
                <a:satOff val="3030"/>
                <a:lumOff val="-250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5">
                <a:hueOff val="-5330780"/>
                <a:satOff val="3030"/>
                <a:lumOff val="-250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Directivos ajenos a las modificaciones y no suelen cuestionar su liderazgo </a:t>
          </a:r>
          <a:endParaRPr lang="es-MX" sz="1600" kern="1200" dirty="0"/>
        </a:p>
      </dsp:txBody>
      <dsp:txXfrm>
        <a:off x="1584681" y="1714332"/>
        <a:ext cx="1583714" cy="3600098"/>
      </dsp:txXfrm>
    </dsp:sp>
    <dsp:sp modelId="{863E1ABE-C73F-4982-9C87-ABF9D2C41E7D}">
      <dsp:nvSpPr>
        <dsp:cNvPr id="0" name=""/>
        <dsp:cNvSpPr/>
      </dsp:nvSpPr>
      <dsp:spPr>
        <a:xfrm>
          <a:off x="3168396" y="1714332"/>
          <a:ext cx="1583714" cy="3600098"/>
        </a:xfrm>
        <a:prstGeom prst="rect">
          <a:avLst/>
        </a:prstGeom>
        <a:gradFill rotWithShape="0">
          <a:gsLst>
            <a:gs pos="0">
              <a:schemeClr val="accent5">
                <a:hueOff val="-10661560"/>
                <a:satOff val="6060"/>
                <a:lumOff val="-5000"/>
                <a:alphaOff val="0"/>
                <a:tint val="65000"/>
                <a:shade val="92000"/>
                <a:satMod val="130000"/>
              </a:schemeClr>
            </a:gs>
            <a:gs pos="45000">
              <a:schemeClr val="accent5">
                <a:hueOff val="-10661560"/>
                <a:satOff val="6060"/>
                <a:lumOff val="-500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5">
                <a:hueOff val="-10661560"/>
                <a:satOff val="6060"/>
                <a:lumOff val="-500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La</a:t>
          </a:r>
          <a:r>
            <a:rPr lang="es-MX" sz="1600" kern="1200" baseline="0" dirty="0" smtClean="0"/>
            <a:t> capacitación (si se realiza) se hace sin planes articulados </a:t>
          </a:r>
          <a:endParaRPr lang="es-MX" sz="1600" kern="1200" dirty="0"/>
        </a:p>
      </dsp:txBody>
      <dsp:txXfrm>
        <a:off x="3168396" y="1714332"/>
        <a:ext cx="1583714" cy="3600098"/>
      </dsp:txXfrm>
    </dsp:sp>
    <dsp:sp modelId="{E7B01B1E-2FB0-494E-89AF-CCABFDE9453F}">
      <dsp:nvSpPr>
        <dsp:cNvPr id="0" name=""/>
        <dsp:cNvSpPr/>
      </dsp:nvSpPr>
      <dsp:spPr>
        <a:xfrm>
          <a:off x="4752110" y="1714332"/>
          <a:ext cx="1583714" cy="3600098"/>
        </a:xfrm>
        <a:prstGeom prst="rect">
          <a:avLst/>
        </a:prstGeom>
        <a:gradFill rotWithShape="0">
          <a:gsLst>
            <a:gs pos="0">
              <a:schemeClr val="accent5">
                <a:hueOff val="-15992340"/>
                <a:satOff val="9089"/>
                <a:lumOff val="-7500"/>
                <a:alphaOff val="0"/>
                <a:tint val="65000"/>
                <a:shade val="92000"/>
                <a:satMod val="130000"/>
              </a:schemeClr>
            </a:gs>
            <a:gs pos="45000">
              <a:schemeClr val="accent5">
                <a:hueOff val="-15992340"/>
                <a:satOff val="9089"/>
                <a:lumOff val="-750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5">
                <a:hueOff val="-15992340"/>
                <a:satOff val="9089"/>
                <a:lumOff val="-750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Se aplica la reingeniería pero se responsabiliza de los cambios a los menos capacitados (Empleados y obreros)</a:t>
          </a:r>
          <a:endParaRPr lang="es-MX" sz="1600" kern="1200" dirty="0"/>
        </a:p>
      </dsp:txBody>
      <dsp:txXfrm>
        <a:off x="4752110" y="1714332"/>
        <a:ext cx="1583714" cy="3600098"/>
      </dsp:txXfrm>
    </dsp:sp>
    <dsp:sp modelId="{3AACEEF8-9079-4A4A-8300-42E93CE7E2DC}">
      <dsp:nvSpPr>
        <dsp:cNvPr id="0" name=""/>
        <dsp:cNvSpPr/>
      </dsp:nvSpPr>
      <dsp:spPr>
        <a:xfrm>
          <a:off x="6335825" y="1714332"/>
          <a:ext cx="1583714" cy="3600098"/>
        </a:xfrm>
        <a:prstGeom prst="rect">
          <a:avLst/>
        </a:prstGeom>
        <a:gradFill rotWithShape="0">
          <a:gsLst>
            <a:gs pos="0">
              <a:schemeClr val="accent5">
                <a:hueOff val="-21323121"/>
                <a:satOff val="12119"/>
                <a:lumOff val="-10000"/>
                <a:alphaOff val="0"/>
                <a:tint val="65000"/>
                <a:shade val="92000"/>
                <a:satMod val="130000"/>
              </a:schemeClr>
            </a:gs>
            <a:gs pos="45000">
              <a:schemeClr val="accent5">
                <a:hueOff val="-21323121"/>
                <a:satOff val="12119"/>
                <a:lumOff val="-1000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5">
                <a:hueOff val="-21323121"/>
                <a:satOff val="12119"/>
                <a:lumOff val="-1000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No existe cuestionamiento acerca de los recursos que se necesitan para que el personal realice bien su trabajo  </a:t>
          </a:r>
          <a:endParaRPr lang="es-MX" sz="1600" kern="1200" dirty="0"/>
        </a:p>
      </dsp:txBody>
      <dsp:txXfrm>
        <a:off x="6335825" y="1714332"/>
        <a:ext cx="1583714" cy="3600098"/>
      </dsp:txXfrm>
    </dsp:sp>
    <dsp:sp modelId="{91BFEE6F-949A-4D78-A587-B97E7D003C75}">
      <dsp:nvSpPr>
        <dsp:cNvPr id="0" name=""/>
        <dsp:cNvSpPr/>
      </dsp:nvSpPr>
      <dsp:spPr>
        <a:xfrm>
          <a:off x="0" y="5314431"/>
          <a:ext cx="7920507" cy="400010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FF9110-DDC9-4B0C-AC3C-4F8874964D0B}">
      <dsp:nvSpPr>
        <dsp:cNvPr id="0" name=""/>
        <dsp:cNvSpPr/>
      </dsp:nvSpPr>
      <dsp:spPr>
        <a:xfrm>
          <a:off x="2174" y="1946309"/>
          <a:ext cx="2011775" cy="17703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Empresas que desaparecieron</a:t>
          </a:r>
          <a:endParaRPr lang="es-MX" sz="1700" kern="1200" dirty="0"/>
        </a:p>
      </dsp:txBody>
      <dsp:txXfrm>
        <a:off x="54025" y="1998160"/>
        <a:ext cx="1908073" cy="1666605"/>
      </dsp:txXfrm>
    </dsp:sp>
    <dsp:sp modelId="{42E7E951-EA3A-4479-886D-96A4A615BFCF}">
      <dsp:nvSpPr>
        <dsp:cNvPr id="0" name=""/>
        <dsp:cNvSpPr/>
      </dsp:nvSpPr>
      <dsp:spPr>
        <a:xfrm>
          <a:off x="2136782" y="2679149"/>
          <a:ext cx="260406" cy="304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300" kern="1200" dirty="0"/>
        </a:p>
      </dsp:txBody>
      <dsp:txXfrm>
        <a:off x="2136782" y="2740074"/>
        <a:ext cx="182284" cy="182776"/>
      </dsp:txXfrm>
    </dsp:sp>
    <dsp:sp modelId="{E58832E5-611E-4941-AC9F-4087A458096E}">
      <dsp:nvSpPr>
        <dsp:cNvPr id="0" name=""/>
        <dsp:cNvSpPr/>
      </dsp:nvSpPr>
      <dsp:spPr>
        <a:xfrm>
          <a:off x="2505282" y="2342049"/>
          <a:ext cx="1228332" cy="978827"/>
        </a:xfrm>
        <a:prstGeom prst="roundRect">
          <a:avLst>
            <a:gd name="adj" fmla="val 10000"/>
          </a:avLst>
        </a:prstGeom>
        <a:solidFill>
          <a:schemeClr val="accent4">
            <a:hueOff val="4084606"/>
            <a:satOff val="-4797"/>
            <a:lumOff val="1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Alta calidad</a:t>
          </a:r>
          <a:endParaRPr lang="es-MX" sz="1700" kern="1200" dirty="0"/>
        </a:p>
      </dsp:txBody>
      <dsp:txXfrm>
        <a:off x="2533951" y="2370718"/>
        <a:ext cx="1170994" cy="921489"/>
      </dsp:txXfrm>
    </dsp:sp>
    <dsp:sp modelId="{065F3472-42BC-4034-9C15-51C542694BD1}">
      <dsp:nvSpPr>
        <dsp:cNvPr id="0" name=""/>
        <dsp:cNvSpPr/>
      </dsp:nvSpPr>
      <dsp:spPr>
        <a:xfrm>
          <a:off x="3856447" y="2679149"/>
          <a:ext cx="260406" cy="304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05758"/>
            <a:satOff val="-5996"/>
            <a:lumOff val="23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300" kern="1200" dirty="0"/>
        </a:p>
      </dsp:txBody>
      <dsp:txXfrm>
        <a:off x="3856447" y="2740074"/>
        <a:ext cx="182284" cy="182776"/>
      </dsp:txXfrm>
    </dsp:sp>
    <dsp:sp modelId="{AA9372DA-BF19-4E52-9924-92837750302E}">
      <dsp:nvSpPr>
        <dsp:cNvPr id="0" name=""/>
        <dsp:cNvSpPr/>
      </dsp:nvSpPr>
      <dsp:spPr>
        <a:xfrm>
          <a:off x="4224947" y="2342049"/>
          <a:ext cx="1228332" cy="978827"/>
        </a:xfrm>
        <a:prstGeom prst="roundRect">
          <a:avLst>
            <a:gd name="adj" fmla="val 10000"/>
          </a:avLst>
        </a:prstGeom>
        <a:solidFill>
          <a:schemeClr val="accent4">
            <a:hueOff val="8169213"/>
            <a:satOff val="-9594"/>
            <a:lumOff val="368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Tecnología de punta </a:t>
          </a:r>
          <a:endParaRPr lang="es-MX" sz="1700" kern="1200" dirty="0"/>
        </a:p>
      </dsp:txBody>
      <dsp:txXfrm>
        <a:off x="4253616" y="2370718"/>
        <a:ext cx="1170994" cy="921489"/>
      </dsp:txXfrm>
    </dsp:sp>
    <dsp:sp modelId="{72FF5E3A-A744-44F3-8306-AED9ECE3FFED}">
      <dsp:nvSpPr>
        <dsp:cNvPr id="0" name=""/>
        <dsp:cNvSpPr/>
      </dsp:nvSpPr>
      <dsp:spPr>
        <a:xfrm>
          <a:off x="5576113" y="2679149"/>
          <a:ext cx="260406" cy="304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211516"/>
            <a:satOff val="-11993"/>
            <a:lumOff val="4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300" kern="1200" dirty="0"/>
        </a:p>
      </dsp:txBody>
      <dsp:txXfrm>
        <a:off x="5576113" y="2740074"/>
        <a:ext cx="182284" cy="182776"/>
      </dsp:txXfrm>
    </dsp:sp>
    <dsp:sp modelId="{88536C21-ADD2-4968-97F5-FEB0AB73115F}">
      <dsp:nvSpPr>
        <dsp:cNvPr id="0" name=""/>
        <dsp:cNvSpPr/>
      </dsp:nvSpPr>
      <dsp:spPr>
        <a:xfrm>
          <a:off x="5944612" y="2342049"/>
          <a:ext cx="1228332" cy="978827"/>
        </a:xfrm>
        <a:prstGeom prst="roundRect">
          <a:avLst>
            <a:gd name="adj" fmla="val 10000"/>
          </a:avLst>
        </a:prstGeom>
        <a:solidFill>
          <a:schemeClr val="accent4">
            <a:hueOff val="12253820"/>
            <a:satOff val="-14392"/>
            <a:lumOff val="5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Estrategias de mercadeo</a:t>
          </a:r>
          <a:endParaRPr lang="es-MX" sz="1700" kern="1200" dirty="0"/>
        </a:p>
      </dsp:txBody>
      <dsp:txXfrm>
        <a:off x="5973281" y="2370718"/>
        <a:ext cx="1170994" cy="921489"/>
      </dsp:txXfrm>
    </dsp:sp>
    <dsp:sp modelId="{7A2915FA-856D-4572-8C39-6283696E87C7}">
      <dsp:nvSpPr>
        <dsp:cNvPr id="0" name=""/>
        <dsp:cNvSpPr/>
      </dsp:nvSpPr>
      <dsp:spPr>
        <a:xfrm>
          <a:off x="7295778" y="2679149"/>
          <a:ext cx="260406" cy="304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5317274"/>
            <a:satOff val="-17989"/>
            <a:lumOff val="69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300" kern="1200" dirty="0"/>
        </a:p>
      </dsp:txBody>
      <dsp:txXfrm>
        <a:off x="7295778" y="2740074"/>
        <a:ext cx="182284" cy="182776"/>
      </dsp:txXfrm>
    </dsp:sp>
    <dsp:sp modelId="{9C7DB04C-DC1A-4C16-A004-DAB9C735BAE2}">
      <dsp:nvSpPr>
        <dsp:cNvPr id="0" name=""/>
        <dsp:cNvSpPr/>
      </dsp:nvSpPr>
      <dsp:spPr>
        <a:xfrm>
          <a:off x="7664278" y="2342049"/>
          <a:ext cx="1228332" cy="978827"/>
        </a:xfrm>
        <a:prstGeom prst="roundRect">
          <a:avLst>
            <a:gd name="adj" fmla="val 10000"/>
          </a:avLst>
        </a:prstGeom>
        <a:solidFill>
          <a:schemeClr val="accent4">
            <a:hueOff val="16338426"/>
            <a:satOff val="-19189"/>
            <a:lumOff val="737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Diseños atractivos</a:t>
          </a:r>
          <a:endParaRPr lang="es-MX" sz="1700" kern="1200" dirty="0"/>
        </a:p>
      </dsp:txBody>
      <dsp:txXfrm>
        <a:off x="7692947" y="2370718"/>
        <a:ext cx="1170994" cy="921489"/>
      </dsp:txXfrm>
    </dsp:sp>
    <dsp:sp modelId="{8F82ADFA-A88C-4F2A-9464-7AA55F0757D2}">
      <dsp:nvSpPr>
        <dsp:cNvPr id="0" name=""/>
        <dsp:cNvSpPr/>
      </dsp:nvSpPr>
      <dsp:spPr>
        <a:xfrm>
          <a:off x="9015443" y="2679149"/>
          <a:ext cx="260406" cy="3046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0423033"/>
            <a:satOff val="-23986"/>
            <a:lumOff val="92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300" kern="1200" dirty="0"/>
        </a:p>
      </dsp:txBody>
      <dsp:txXfrm>
        <a:off x="9015443" y="2740074"/>
        <a:ext cx="182284" cy="182776"/>
      </dsp:txXfrm>
    </dsp:sp>
    <dsp:sp modelId="{0BBA6B28-BEF1-4E62-A355-E99713883A89}">
      <dsp:nvSpPr>
        <dsp:cNvPr id="0" name=""/>
        <dsp:cNvSpPr/>
      </dsp:nvSpPr>
      <dsp:spPr>
        <a:xfrm>
          <a:off x="9383943" y="2342049"/>
          <a:ext cx="1228332" cy="978827"/>
        </a:xfrm>
        <a:prstGeom prst="roundRect">
          <a:avLst>
            <a:gd name="adj" fmla="val 10000"/>
          </a:avLst>
        </a:prstGeom>
        <a:solidFill>
          <a:schemeClr val="accent4">
            <a:hueOff val="20423033"/>
            <a:satOff val="-23986"/>
            <a:lumOff val="921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Precios atractivos</a:t>
          </a:r>
          <a:endParaRPr lang="es-MX" sz="1700" kern="1200" dirty="0"/>
        </a:p>
      </dsp:txBody>
      <dsp:txXfrm>
        <a:off x="9412612" y="2370718"/>
        <a:ext cx="1170994" cy="9214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56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6127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9410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305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260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648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8822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155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6003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7277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412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1E317B1-274F-47A3-862C-BBF6C9D2D06F}" type="datetimeFigureOut">
              <a:rPr lang="es-MX" smtClean="0"/>
              <a:t>25/08/2022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B818377-3E8F-4FA9-BDE7-241BE235D32C}" type="slidenum">
              <a:rPr lang="es-MX" smtClean="0"/>
              <a:t>‹Nº›</a:t>
            </a:fld>
            <a:endParaRPr lang="es-MX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219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Las empresas, evolución y cambio en </a:t>
            </a:r>
            <a:r>
              <a:rPr lang="es-MX" dirty="0" smtClean="0"/>
              <a:t>México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Diseñado Por Beatriz cruz aranda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723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Las empresas, evolución y cambio en México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México se ha caracterizado por su crecimiento de la actividad exportadora, sin embargo, las importaciones son casi tan elevadas como las </a:t>
            </a:r>
            <a:r>
              <a:rPr lang="es-MX" dirty="0"/>
              <a:t>exportaciones </a:t>
            </a:r>
            <a:r>
              <a:rPr lang="es-MX" dirty="0" smtClean="0"/>
              <a:t>(Zepeda</a:t>
            </a:r>
            <a:r>
              <a:rPr lang="es-MX" dirty="0"/>
              <a:t>, F. </a:t>
            </a:r>
            <a:r>
              <a:rPr lang="es-MX" dirty="0" smtClean="0"/>
              <a:t>1999</a:t>
            </a:r>
            <a:r>
              <a:rPr lang="es-MX" dirty="0"/>
              <a:t>) 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258484253"/>
              </p:ext>
            </p:extLst>
          </p:nvPr>
        </p:nvGraphicFramePr>
        <p:xfrm>
          <a:off x="1236373" y="2987892"/>
          <a:ext cx="4636394" cy="3189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ipse 4"/>
          <p:cNvSpPr/>
          <p:nvPr/>
        </p:nvSpPr>
        <p:spPr>
          <a:xfrm>
            <a:off x="7250806" y="2958105"/>
            <a:ext cx="2228045" cy="208637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Falta de capacidad de usar insumos nacionales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661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3138861027"/>
              </p:ext>
            </p:extLst>
          </p:nvPr>
        </p:nvGraphicFramePr>
        <p:xfrm>
          <a:off x="-1108819" y="212030"/>
          <a:ext cx="13963427" cy="6824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67" t="20145" r="20909" b="16998"/>
          <a:stretch/>
        </p:blipFill>
        <p:spPr>
          <a:xfrm>
            <a:off x="8794865" y="5212079"/>
            <a:ext cx="1563757" cy="100584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741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Empresas en México es un </a:t>
            </a:r>
            <a:r>
              <a:rPr lang="es-MX" dirty="0"/>
              <a:t>m</a:t>
            </a:r>
            <a:r>
              <a:rPr lang="es-MX" dirty="0" smtClean="0"/>
              <a:t>osaico de situaciones diferentes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41" y="2928730"/>
            <a:ext cx="2294016" cy="107953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35" b="34865"/>
          <a:stretch/>
        </p:blipFill>
        <p:spPr>
          <a:xfrm>
            <a:off x="9694310" y="3057017"/>
            <a:ext cx="2143125" cy="82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7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9535323"/>
              </p:ext>
            </p:extLst>
          </p:nvPr>
        </p:nvGraphicFramePr>
        <p:xfrm>
          <a:off x="264483" y="605121"/>
          <a:ext cx="7920507" cy="5714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502" y="2631180"/>
            <a:ext cx="3114675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43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9843282"/>
              </p:ext>
            </p:extLst>
          </p:nvPr>
        </p:nvGraphicFramePr>
        <p:xfrm>
          <a:off x="540913" y="206063"/>
          <a:ext cx="10614450" cy="5662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4114" y="1996225"/>
            <a:ext cx="8296570" cy="436594"/>
          </a:xfrm>
        </p:spPr>
        <p:txBody>
          <a:bodyPr>
            <a:noAutofit/>
          </a:bodyPr>
          <a:lstStyle/>
          <a:p>
            <a:pPr lvl="0"/>
            <a:r>
              <a:rPr lang="es-MX" sz="2000" dirty="0"/>
              <a:t>No pudieron </a:t>
            </a:r>
            <a:r>
              <a:rPr lang="es-MX" sz="2000" dirty="0" smtClean="0"/>
              <a:t>competir </a:t>
            </a:r>
            <a:r>
              <a:rPr lang="es-MX" sz="2000" dirty="0"/>
              <a:t>con empresas </a:t>
            </a:r>
            <a:r>
              <a:rPr lang="es-MX" sz="2000" dirty="0" smtClean="0"/>
              <a:t>extranjeras en: </a:t>
            </a:r>
            <a:endParaRPr lang="es-MX" sz="2000" dirty="0"/>
          </a:p>
        </p:txBody>
      </p:sp>
      <p:sp>
        <p:nvSpPr>
          <p:cNvPr id="8" name="Rectángulo redondeado 7"/>
          <p:cNvSpPr/>
          <p:nvPr/>
        </p:nvSpPr>
        <p:spPr>
          <a:xfrm>
            <a:off x="5647384" y="4786786"/>
            <a:ext cx="2640169" cy="78561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Q</a:t>
            </a:r>
            <a:r>
              <a:rPr lang="es-MX" dirty="0" smtClean="0"/>
              <a:t>uiebre y desempleo en la industria</a:t>
            </a:r>
            <a:endParaRPr lang="es-MX" dirty="0"/>
          </a:p>
        </p:txBody>
      </p:sp>
      <p:sp>
        <p:nvSpPr>
          <p:cNvPr id="15" name="CuadroTexto 14"/>
          <p:cNvSpPr txBox="1"/>
          <p:nvPr/>
        </p:nvSpPr>
        <p:spPr>
          <a:xfrm>
            <a:off x="6542468" y="3743017"/>
            <a:ext cx="146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Result</a:t>
            </a:r>
            <a:r>
              <a:rPr lang="es-MX" dirty="0"/>
              <a:t>ó</a:t>
            </a:r>
          </a:p>
        </p:txBody>
      </p:sp>
      <p:sp>
        <p:nvSpPr>
          <p:cNvPr id="17" name="Cerrar llave 16"/>
          <p:cNvSpPr/>
          <p:nvPr/>
        </p:nvSpPr>
        <p:spPr>
          <a:xfrm rot="5400000">
            <a:off x="6477698" y="-86164"/>
            <a:ext cx="979542" cy="8397027"/>
          </a:xfrm>
          <a:prstGeom prst="rightBrace">
            <a:avLst>
              <a:gd name="adj1" fmla="val 8333"/>
              <a:gd name="adj2" fmla="val 50143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66" y="4284241"/>
            <a:ext cx="255270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37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Zepeda, F. (1999) </a:t>
            </a:r>
            <a:r>
              <a:rPr lang="es-MX" b="1" i="1" dirty="0"/>
              <a:t>Psicología organizacional. México. Pearson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045413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</TotalTime>
  <Words>231</Words>
  <Application>Microsoft Office PowerPoint</Application>
  <PresentationFormat>Panorámica</PresentationFormat>
  <Paragraphs>34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Retrospección</vt:lpstr>
      <vt:lpstr>Las empresas, evolución y cambio en México</vt:lpstr>
      <vt:lpstr>Las empresas, evolución y cambio en México</vt:lpstr>
      <vt:lpstr>Empresas en México es un mosaico de situaciones diferentes</vt:lpstr>
      <vt:lpstr>Presentación de PowerPoint</vt:lpstr>
      <vt:lpstr>No pudieron competir con empresas extranjeras en: </vt:lpstr>
      <vt:lpstr>Bibliografía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empresas, evolución y cambio en México</dc:title>
  <dc:creator>Elian Jaén</dc:creator>
  <cp:lastModifiedBy>USUARIO</cp:lastModifiedBy>
  <cp:revision>17</cp:revision>
  <dcterms:created xsi:type="dcterms:W3CDTF">2022-07-15T18:34:25Z</dcterms:created>
  <dcterms:modified xsi:type="dcterms:W3CDTF">2022-08-25T20:16:22Z</dcterms:modified>
</cp:coreProperties>
</file>