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63" r:id="rId3"/>
    <p:sldId id="268" r:id="rId4"/>
    <p:sldId id="272" r:id="rId5"/>
    <p:sldId id="273" r:id="rId6"/>
  </p:sldIdLst>
  <p:sldSz cx="12192000" cy="6858000"/>
  <p:notesSz cx="6858000" cy="9144000"/>
  <p:defaultTextStyle>
    <a:defPPr rtl="0">
      <a:defRPr lang="es-MX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2865" autoAdjust="0"/>
  </p:normalViewPr>
  <p:slideViewPr>
    <p:cSldViewPr snapToGrid="0">
      <p:cViewPr varScale="1">
        <p:scale>
          <a:sx n="69" d="100"/>
          <a:sy n="69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77" d="100"/>
          <a:sy n="77" d="100"/>
        </p:scale>
        <p:origin x="32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undo custSel modSld modMainMaster modNotesMaster modHandout">
      <pc:chgData name="Fake Test User" userId="SID-0" providerId="Test" clId="FakeClientId" dt="2021-09-08T08:06:34.597" v="228" actId="790"/>
      <pc:docMkLst>
        <pc:docMk/>
      </pc:docMkLst>
      <pc:sldChg chg="modSp mod modNotes">
        <pc:chgData name="Fake Test User" userId="SID-0" providerId="Test" clId="FakeClientId" dt="2021-09-08T08:04:10.698" v="191" actId="790"/>
        <pc:sldMkLst>
          <pc:docMk/>
          <pc:sldMk cId="3289291677" sldId="257"/>
        </pc:sldMkLst>
        <pc:spChg chg="mod">
          <ac:chgData name="Fake Test User" userId="SID-0" providerId="Test" clId="FakeClientId" dt="2021-09-08T07:19:03.209" v="0" actId="790"/>
          <ac:spMkLst>
            <pc:docMk/>
            <pc:sldMk cId="3289291677" sldId="257"/>
            <ac:spMk id="2" creationId="{00000000-0000-0000-0000-000000000000}"/>
          </ac:spMkLst>
        </pc:spChg>
        <pc:spChg chg="mod">
          <ac:chgData name="Fake Test User" userId="SID-0" providerId="Test" clId="FakeClientId" dt="2021-09-08T07:19:03.209" v="0" actId="790"/>
          <ac:spMkLst>
            <pc:docMk/>
            <pc:sldMk cId="3289291677" sldId="257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15.542" v="193" actId="790"/>
        <pc:sldMkLst>
          <pc:docMk/>
          <pc:sldMk cId="2772565043" sldId="258"/>
        </pc:sldMkLst>
        <pc:spChg chg="mod">
          <ac:chgData name="Fake Test User" userId="SID-0" providerId="Test" clId="FakeClientId" dt="2021-09-08T07:19:06.770" v="1" actId="790"/>
          <ac:spMkLst>
            <pc:docMk/>
            <pc:sldMk cId="2772565043" sldId="258"/>
            <ac:spMk id="2" creationId="{00000000-0000-0000-0000-000000000000}"/>
          </ac:spMkLst>
        </pc:spChg>
        <pc:spChg chg="mod">
          <ac:chgData name="Fake Test User" userId="SID-0" providerId="Test" clId="FakeClientId" dt="2021-09-08T07:19:06.770" v="1" actId="790"/>
          <ac:spMkLst>
            <pc:docMk/>
            <pc:sldMk cId="2772565043" sldId="258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19.933" v="195" actId="790"/>
        <pc:sldMkLst>
          <pc:docMk/>
          <pc:sldMk cId="3369225394" sldId="259"/>
        </pc:sldMkLst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2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3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4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8" creationId="{00000000-0000-0000-0000-000000000000}"/>
          </ac:spMkLst>
        </pc:spChg>
        <pc:spChg chg="mod">
          <ac:chgData name="Fake Test User" userId="SID-0" providerId="Test" clId="FakeClientId" dt="2021-09-08T07:19:10.401" v="2" actId="790"/>
          <ac:spMkLst>
            <pc:docMk/>
            <pc:sldMk cId="3369225394" sldId="259"/>
            <ac:spMk id="9" creationId="{00000000-0000-0000-0000-000000000000}"/>
          </ac:spMkLst>
        </pc:spChg>
      </pc:sldChg>
      <pc:sldChg chg="modSp mod modNotes">
        <pc:chgData name="Fake Test User" userId="SID-0" providerId="Test" clId="FakeClientId" dt="2021-09-08T08:04:24.105" v="197" actId="790"/>
        <pc:sldMkLst>
          <pc:docMk/>
          <pc:sldMk cId="1575721539" sldId="260"/>
        </pc:sldMkLst>
        <pc:spChg chg="mod">
          <ac:chgData name="Fake Test User" userId="SID-0" providerId="Test" clId="FakeClientId" dt="2021-09-08T07:21:16.559" v="4" actId="790"/>
          <ac:spMkLst>
            <pc:docMk/>
            <pc:sldMk cId="1575721539" sldId="260"/>
            <ac:spMk id="2" creationId="{00000000-0000-0000-0000-000000000000}"/>
          </ac:spMkLst>
        </pc:spChg>
        <pc:spChg chg="mod">
          <ac:chgData name="Fake Test User" userId="SID-0" providerId="Test" clId="FakeClientId" dt="2021-09-08T07:21:16.559" v="4" actId="790"/>
          <ac:spMkLst>
            <pc:docMk/>
            <pc:sldMk cId="1575721539" sldId="260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28.464" v="199" actId="790"/>
        <pc:sldMkLst>
          <pc:docMk/>
          <pc:sldMk cId="1003012626" sldId="261"/>
        </pc:sldMkLst>
        <pc:spChg chg="mod">
          <ac:chgData name="Fake Test User" userId="SID-0" providerId="Test" clId="FakeClientId" dt="2021-09-08T07:25:37.772" v="6" actId="790"/>
          <ac:spMkLst>
            <pc:docMk/>
            <pc:sldMk cId="1003012626" sldId="261"/>
            <ac:spMk id="2" creationId="{00000000-0000-0000-0000-000000000000}"/>
          </ac:spMkLst>
        </pc:spChg>
        <pc:spChg chg="mod">
          <ac:chgData name="Fake Test User" userId="SID-0" providerId="Test" clId="FakeClientId" dt="2021-09-08T07:25:37.772" v="6" actId="790"/>
          <ac:spMkLst>
            <pc:docMk/>
            <pc:sldMk cId="1003012626" sldId="261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32.620" v="201" actId="790"/>
        <pc:sldMkLst>
          <pc:docMk/>
          <pc:sldMk cId="3263914164" sldId="262"/>
        </pc:sldMkLst>
        <pc:spChg chg="mod">
          <ac:chgData name="Fake Test User" userId="SID-0" providerId="Test" clId="FakeClientId" dt="2021-09-08T07:26:13.156" v="15" actId="790"/>
          <ac:spMkLst>
            <pc:docMk/>
            <pc:sldMk cId="3263914164" sldId="262"/>
            <ac:spMk id="2" creationId="{00000000-0000-0000-0000-000000000000}"/>
          </ac:spMkLst>
        </pc:spChg>
        <pc:spChg chg="mod">
          <ac:chgData name="Fake Test User" userId="SID-0" providerId="Test" clId="FakeClientId" dt="2021-09-08T07:26:13.156" v="15" actId="790"/>
          <ac:spMkLst>
            <pc:docMk/>
            <pc:sldMk cId="3263914164" sldId="262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4:36.666" v="203" actId="790"/>
        <pc:sldMkLst>
          <pc:docMk/>
          <pc:sldMk cId="1396708006" sldId="263"/>
        </pc:sldMkLst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2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3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4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5" creationId="{00000000-0000-0000-0000-000000000000}"/>
          </ac:spMkLst>
        </pc:spChg>
        <pc:spChg chg="mod">
          <ac:chgData name="Fake Test User" userId="SID-0" providerId="Test" clId="FakeClientId" dt="2021-09-08T07:26:22.296" v="16" actId="790"/>
          <ac:spMkLst>
            <pc:docMk/>
            <pc:sldMk cId="1396708006" sldId="263"/>
            <ac:spMk id="6" creationId="{00000000-0000-0000-0000-000000000000}"/>
          </ac:spMkLst>
        </pc:spChg>
      </pc:sldChg>
      <pc:sldChg chg="modNotes">
        <pc:chgData name="Fake Test User" userId="SID-0" providerId="Test" clId="FakeClientId" dt="2021-09-08T08:06:16.707" v="220" actId="790"/>
        <pc:sldMkLst>
          <pc:docMk/>
          <pc:sldMk cId="1219691540" sldId="264"/>
        </pc:sldMkLst>
      </pc:sldChg>
      <pc:sldChg chg="modSp mod modNotes">
        <pc:chgData name="Fake Test User" userId="SID-0" providerId="Test" clId="FakeClientId" dt="2021-09-08T08:06:04.160" v="214" actId="790"/>
        <pc:sldMkLst>
          <pc:docMk/>
          <pc:sldMk cId="4080344515" sldId="265"/>
        </pc:sldMkLst>
        <pc:spChg chg="mod">
          <ac:chgData name="Fake Test User" userId="SID-0" providerId="Test" clId="FakeClientId" dt="2021-09-08T07:29:50.784" v="27" actId="790"/>
          <ac:spMkLst>
            <pc:docMk/>
            <pc:sldMk cId="4080344515" sldId="265"/>
            <ac:spMk id="2" creationId="{00000000-0000-0000-0000-000000000000}"/>
          </ac:spMkLst>
        </pc:spChg>
        <pc:graphicFrameChg chg="modGraphic">
          <ac:chgData name="Fake Test User" userId="SID-0" providerId="Test" clId="FakeClientId" dt="2021-09-08T07:30:00.560" v="29" actId="790"/>
          <ac:graphicFrameMkLst>
            <pc:docMk/>
            <pc:sldMk cId="4080344515" sldId="265"/>
            <ac:graphicFrameMk id="4" creationId="{00000000-0000-0000-0000-000000000000}"/>
          </ac:graphicFrameMkLst>
        </pc:graphicFrameChg>
      </pc:sldChg>
      <pc:sldChg chg="modSp mod modNotes">
        <pc:chgData name="Fake Test User" userId="SID-0" providerId="Test" clId="FakeClientId" dt="2021-09-08T08:05:51.613" v="208" actId="790"/>
        <pc:sldMkLst>
          <pc:docMk/>
          <pc:sldMk cId="3710835971" sldId="266"/>
        </pc:sldMkLst>
        <pc:spChg chg="mod">
          <ac:chgData name="Fake Test User" userId="SID-0" providerId="Test" clId="FakeClientId" dt="2021-09-08T07:29:22.115" v="24" actId="790"/>
          <ac:spMkLst>
            <pc:docMk/>
            <pc:sldMk cId="3710835971" sldId="266"/>
            <ac:spMk id="2" creationId="{00000000-0000-0000-0000-000000000000}"/>
          </ac:spMkLst>
        </pc:spChg>
        <pc:spChg chg="mod">
          <ac:chgData name="Fake Test User" userId="SID-0" providerId="Test" clId="FakeClientId" dt="2021-09-08T07:29:22.115" v="24" actId="790"/>
          <ac:spMkLst>
            <pc:docMk/>
            <pc:sldMk cId="3710835971" sldId="266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5:55.769" v="210" actId="790"/>
        <pc:sldMkLst>
          <pc:docMk/>
          <pc:sldMk cId="2298825228" sldId="267"/>
        </pc:sldMkLst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2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6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7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8" creationId="{00000000-0000-0000-0000-000000000000}"/>
          </ac:spMkLst>
        </pc:spChg>
        <pc:spChg chg="mod">
          <ac:chgData name="Fake Test User" userId="SID-0" providerId="Test" clId="FakeClientId" dt="2021-09-08T07:29:29.150" v="25" actId="790"/>
          <ac:spMkLst>
            <pc:docMk/>
            <pc:sldMk cId="2298825228" sldId="267"/>
            <ac:spMk id="9" creationId="{00000000-0000-0000-0000-000000000000}"/>
          </ac:spMkLst>
        </pc:spChg>
      </pc:sldChg>
      <pc:sldChg chg="modNotes">
        <pc:chgData name="Fake Test User" userId="SID-0" providerId="Test" clId="FakeClientId" dt="2021-09-08T08:04:41.518" v="205" actId="790"/>
        <pc:sldMkLst>
          <pc:docMk/>
          <pc:sldMk cId="3195037894" sldId="268"/>
        </pc:sldMkLst>
      </pc:sldChg>
      <pc:sldChg chg="modNotes">
        <pc:chgData name="Fake Test User" userId="SID-0" providerId="Test" clId="FakeClientId" dt="2021-09-08T08:06:21.113" v="222" actId="790"/>
        <pc:sldMkLst>
          <pc:docMk/>
          <pc:sldMk cId="3804310909" sldId="269"/>
        </pc:sldMkLst>
      </pc:sldChg>
      <pc:sldChg chg="modSp mod modNotes">
        <pc:chgData name="Fake Test User" userId="SID-0" providerId="Test" clId="FakeClientId" dt="2021-09-08T08:06:08.191" v="216" actId="790"/>
        <pc:sldMkLst>
          <pc:docMk/>
          <pc:sldMk cId="2062253349" sldId="270"/>
        </pc:sldMkLst>
        <pc:spChg chg="mod">
          <ac:chgData name="Fake Test User" userId="SID-0" providerId="Test" clId="FakeClientId" dt="2021-09-08T07:32:34.915" v="33" actId="790"/>
          <ac:spMkLst>
            <pc:docMk/>
            <pc:sldMk cId="2062253349" sldId="270"/>
            <ac:spMk id="2" creationId="{00000000-0000-0000-0000-000000000000}"/>
          </ac:spMkLst>
        </pc:spChg>
        <pc:spChg chg="mod">
          <ac:chgData name="Fake Test User" userId="SID-0" providerId="Test" clId="FakeClientId" dt="2021-09-08T07:32:34.915" v="33" actId="790"/>
          <ac:spMkLst>
            <pc:docMk/>
            <pc:sldMk cId="2062253349" sldId="270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6:12.316" v="218" actId="790"/>
        <pc:sldMkLst>
          <pc:docMk/>
          <pc:sldMk cId="1672275006" sldId="271"/>
        </pc:sldMkLst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2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3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4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5" creationId="{00000000-0000-0000-0000-000000000000}"/>
          </ac:spMkLst>
        </pc:spChg>
        <pc:spChg chg="mod">
          <ac:chgData name="Fake Test User" userId="SID-0" providerId="Test" clId="FakeClientId" dt="2021-09-08T07:32:39.418" v="34" actId="790"/>
          <ac:spMkLst>
            <pc:docMk/>
            <pc:sldMk cId="1672275006" sldId="271"/>
            <ac:spMk id="6" creationId="{00000000-0000-0000-0000-000000000000}"/>
          </ac:spMkLst>
        </pc:spChg>
      </pc:sldChg>
      <pc:sldChg chg="modNotes">
        <pc:chgData name="Fake Test User" userId="SID-0" providerId="Test" clId="FakeClientId" dt="2021-09-08T08:05:44.113" v="206" actId="790"/>
        <pc:sldMkLst>
          <pc:docMk/>
          <pc:sldMk cId="370758679" sldId="272"/>
        </pc:sldMkLst>
      </pc:sldChg>
      <pc:sldChg chg="modNotes">
        <pc:chgData name="Fake Test User" userId="SID-0" providerId="Test" clId="FakeClientId" dt="2021-09-08T08:06:00.097" v="212" actId="790"/>
        <pc:sldMkLst>
          <pc:docMk/>
          <pc:sldMk cId="2229419462" sldId="273"/>
        </pc:sldMkLst>
      </pc:sldChg>
      <pc:sldChg chg="modSp mod modNotes">
        <pc:chgData name="Fake Test User" userId="SID-0" providerId="Test" clId="FakeClientId" dt="2021-09-08T08:06:25.863" v="224" actId="790"/>
        <pc:sldMkLst>
          <pc:docMk/>
          <pc:sldMk cId="3589653851" sldId="274"/>
        </pc:sldMkLst>
        <pc:spChg chg="mod">
          <ac:chgData name="Fake Test User" userId="SID-0" providerId="Test" clId="FakeClientId" dt="2021-09-08T07:35:35.533" v="41" actId="790"/>
          <ac:spMkLst>
            <pc:docMk/>
            <pc:sldMk cId="3589653851" sldId="274"/>
            <ac:spMk id="2" creationId="{00000000-0000-0000-0000-000000000000}"/>
          </ac:spMkLst>
        </pc:spChg>
        <pc:spChg chg="mod">
          <ac:chgData name="Fake Test User" userId="SID-0" providerId="Test" clId="FakeClientId" dt="2021-09-08T07:35:35.533" v="41" actId="790"/>
          <ac:spMkLst>
            <pc:docMk/>
            <pc:sldMk cId="3589653851" sldId="274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6:30.316" v="226" actId="790"/>
        <pc:sldMkLst>
          <pc:docMk/>
          <pc:sldMk cId="165521436" sldId="275"/>
        </pc:sldMkLst>
        <pc:spChg chg="mod">
          <ac:chgData name="Fake Test User" userId="SID-0" providerId="Test" clId="FakeClientId" dt="2021-09-08T07:35:32.005" v="40" actId="790"/>
          <ac:spMkLst>
            <pc:docMk/>
            <pc:sldMk cId="165521436" sldId="275"/>
            <ac:spMk id="2" creationId="{00000000-0000-0000-0000-000000000000}"/>
          </ac:spMkLst>
        </pc:spChg>
        <pc:spChg chg="mod">
          <ac:chgData name="Fake Test User" userId="SID-0" providerId="Test" clId="FakeClientId" dt="2021-09-08T07:35:32.005" v="40" actId="790"/>
          <ac:spMkLst>
            <pc:docMk/>
            <pc:sldMk cId="165521436" sldId="275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21-09-08T08:06:34.597" v="228" actId="790"/>
        <pc:sldMkLst>
          <pc:docMk/>
          <pc:sldMk cId="303205020" sldId="276"/>
        </pc:sldMkLst>
        <pc:spChg chg="mod">
          <ac:chgData name="Fake Test User" userId="SID-0" providerId="Test" clId="FakeClientId" dt="2021-09-08T07:35:28.411" v="39" actId="790"/>
          <ac:spMkLst>
            <pc:docMk/>
            <pc:sldMk cId="303205020" sldId="276"/>
            <ac:spMk id="2" creationId="{00000000-0000-0000-0000-000000000000}"/>
          </ac:spMkLst>
        </pc:spChg>
        <pc:spChg chg="mod">
          <ac:chgData name="Fake Test User" userId="SID-0" providerId="Test" clId="FakeClientId" dt="2021-09-08T07:35:28.411" v="39" actId="790"/>
          <ac:spMkLst>
            <pc:docMk/>
            <pc:sldMk cId="303205020" sldId="276"/>
            <ac:spMk id="3" creationId="{00000000-0000-0000-0000-000000000000}"/>
          </ac:spMkLst>
        </pc:spChg>
      </pc:sldChg>
      <pc:sldMasterChg chg="modSp mod modSldLayout">
        <pc:chgData name="Fake Test User" userId="SID-0" providerId="Test" clId="FakeClientId" dt="2021-09-08T07:39:30.445" v="77" actId="790"/>
        <pc:sldMasterMkLst>
          <pc:docMk/>
          <pc:sldMasterMk cId="0" sldId="2147483648"/>
        </pc:sldMasterMkLst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Fake Test User" userId="SID-0" providerId="Test" clId="FakeClientId" dt="2021-09-08T07:36:30.230" v="43" actId="790"/>
          <ac:spMkLst>
            <pc:docMk/>
            <pc:sldMasterMk cId="0" sldId="2147483648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36:34.868" v="45" actId="790"/>
          <pc:sldLayoutMkLst>
            <pc:docMk/>
            <pc:sldMasterMk cId="0" sldId="2147483648"/>
            <pc:sldLayoutMk cId="0" sldId="2147483649"/>
          </pc:sldLayoutMkLst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34.868" v="45" actId="790"/>
            <ac:spMkLst>
              <pc:docMk/>
              <pc:sldMasterMk cId="0" sldId="2147483648"/>
              <pc:sldLayoutMk cId="0" sldId="2147483649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39.271" v="47" actId="790"/>
          <pc:sldLayoutMkLst>
            <pc:docMk/>
            <pc:sldMasterMk cId="0" sldId="2147483648"/>
            <pc:sldLayoutMk cId="0" sldId="2147483650"/>
          </pc:sldLayoutMkLst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39.271" v="47" actId="790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43.695" v="49" actId="790"/>
          <pc:sldLayoutMkLst>
            <pc:docMk/>
            <pc:sldMasterMk cId="0" sldId="2147483648"/>
            <pc:sldLayoutMk cId="0" sldId="2147483651"/>
          </pc:sldLayoutMkLst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43.695" v="49" actId="790"/>
            <ac:spMkLst>
              <pc:docMk/>
              <pc:sldMasterMk cId="0" sldId="2147483648"/>
              <pc:sldLayoutMk cId="0" sldId="2147483651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47.903" v="51" actId="790"/>
          <pc:sldLayoutMkLst>
            <pc:docMk/>
            <pc:sldMasterMk cId="0" sldId="2147483648"/>
            <pc:sldLayoutMk cId="0" sldId="2147483652"/>
          </pc:sldLayoutMkLst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6:47.903" v="51" actId="790"/>
            <ac:spMkLst>
              <pc:docMk/>
              <pc:sldMasterMk cId="0" sldId="2147483648"/>
              <pc:sldLayoutMk cId="0" sldId="2147483652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52.481" v="53" actId="790"/>
          <pc:sldLayoutMkLst>
            <pc:docMk/>
            <pc:sldMasterMk cId="0" sldId="2147483648"/>
            <pc:sldLayoutMk cId="0" sldId="2147483653"/>
          </pc:sldLayoutMkLst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36:52.481" v="53" actId="790"/>
            <ac:spMkLst>
              <pc:docMk/>
              <pc:sldMasterMk cId="0" sldId="2147483648"/>
              <pc:sldLayoutMk cId="0" sldId="2147483653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6:57.035" v="55" actId="790"/>
          <pc:sldLayoutMkLst>
            <pc:docMk/>
            <pc:sldMasterMk cId="0" sldId="2147483648"/>
            <pc:sldLayoutMk cId="0" sldId="2147483654"/>
          </pc:sldLayoutMkLst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6:57.035" v="55" actId="790"/>
            <ac:spMkLst>
              <pc:docMk/>
              <pc:sldMasterMk cId="0" sldId="2147483648"/>
              <pc:sldLayoutMk cId="0" sldId="2147483654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7:05.783" v="57" actId="790"/>
          <pc:sldLayoutMkLst>
            <pc:docMk/>
            <pc:sldMasterMk cId="0" sldId="2147483648"/>
            <pc:sldLayoutMk cId="0" sldId="2147483655"/>
          </pc:sldLayoutMkLst>
          <pc:spChg chg="mod">
            <ac:chgData name="Fake Test User" userId="SID-0" providerId="Test" clId="FakeClientId" dt="2021-09-08T07:37:05.783" v="57" actId="79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7:05.783" v="57" actId="790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7:05.783" v="57" actId="790"/>
            <ac:spMkLst>
              <pc:docMk/>
              <pc:sldMasterMk cId="0" sldId="2147483648"/>
              <pc:sldLayoutMk cId="0" sldId="2147483655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7:51.039" v="59" actId="790"/>
          <pc:sldLayoutMkLst>
            <pc:docMk/>
            <pc:sldMasterMk cId="0" sldId="2147483648"/>
            <pc:sldLayoutMk cId="0" sldId="2147483656"/>
          </pc:sldLayoutMkLst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7:51.039" v="59" actId="790"/>
            <ac:spMkLst>
              <pc:docMk/>
              <pc:sldMasterMk cId="0" sldId="2147483648"/>
              <pc:sldLayoutMk cId="0" sldId="214748365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7:55.599" v="61" actId="790"/>
          <pc:sldLayoutMkLst>
            <pc:docMk/>
            <pc:sldMasterMk cId="0" sldId="2147483648"/>
            <pc:sldLayoutMk cId="0" sldId="2147483657"/>
          </pc:sldLayoutMkLst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7:55.599" v="61" actId="790"/>
            <ac:spMkLst>
              <pc:docMk/>
              <pc:sldMasterMk cId="0" sldId="2147483648"/>
              <pc:sldLayoutMk cId="0" sldId="2147483657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26.060" v="75" actId="790"/>
          <pc:sldLayoutMkLst>
            <pc:docMk/>
            <pc:sldMasterMk cId="0" sldId="2147483648"/>
            <pc:sldLayoutMk cId="0" sldId="2147483658"/>
          </pc:sldLayoutMkLst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26.060" v="75" actId="790"/>
            <ac:spMkLst>
              <pc:docMk/>
              <pc:sldMasterMk cId="0" sldId="2147483648"/>
              <pc:sldLayoutMk cId="0" sldId="2147483658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30.445" v="77" actId="790"/>
          <pc:sldLayoutMkLst>
            <pc:docMk/>
            <pc:sldMasterMk cId="0" sldId="2147483648"/>
            <pc:sldLayoutMk cId="0" sldId="2147483659"/>
          </pc:sldLayoutMkLst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30.445" v="77" actId="790"/>
            <ac:spMkLst>
              <pc:docMk/>
              <pc:sldMasterMk cId="0" sldId="2147483648"/>
              <pc:sldLayoutMk cId="0" sldId="2147483659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8:00.010" v="63" actId="790"/>
          <pc:sldLayoutMkLst>
            <pc:docMk/>
            <pc:sldMasterMk cId="0" sldId="2147483648"/>
            <pc:sldLayoutMk cId="0" sldId="2147483660"/>
          </pc:sldLayoutMkLst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8:00.010" v="63" actId="790"/>
            <ac:spMkLst>
              <pc:docMk/>
              <pc:sldMasterMk cId="0" sldId="2147483648"/>
              <pc:sldLayoutMk cId="0" sldId="2147483660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8:04.612" v="65" actId="790"/>
          <pc:sldLayoutMkLst>
            <pc:docMk/>
            <pc:sldMasterMk cId="0" sldId="2147483648"/>
            <pc:sldLayoutMk cId="0" sldId="2147483661"/>
          </pc:sldLayoutMkLst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8:04.612" v="65" actId="790"/>
            <ac:spMkLst>
              <pc:docMk/>
              <pc:sldMasterMk cId="0" sldId="2147483648"/>
              <pc:sldLayoutMk cId="0" sldId="2147483661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12.571" v="69" actId="790"/>
          <pc:sldLayoutMkLst>
            <pc:docMk/>
            <pc:sldMasterMk cId="0" sldId="2147483648"/>
            <pc:sldLayoutMk cId="0" sldId="2147483663"/>
          </pc:sldLayoutMkLst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9:12.571" v="69" actId="790"/>
            <ac:spMkLst>
              <pc:docMk/>
              <pc:sldMasterMk cId="0" sldId="2147483648"/>
              <pc:sldLayoutMk cId="0" sldId="214748366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07.992" v="67" actId="790"/>
          <pc:sldLayoutMkLst>
            <pc:docMk/>
            <pc:sldMasterMk cId="0" sldId="2147483648"/>
            <pc:sldLayoutMk cId="0" sldId="2147483666"/>
          </pc:sldLayoutMkLst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39:07.992" v="67" actId="790"/>
            <ac:spMkLst>
              <pc:docMk/>
              <pc:sldMasterMk cId="0" sldId="2147483648"/>
              <pc:sldLayoutMk cId="0" sldId="2147483666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16.759" v="71" actId="790"/>
          <pc:sldLayoutMkLst>
            <pc:docMk/>
            <pc:sldMasterMk cId="0" sldId="2147483648"/>
            <pc:sldLayoutMk cId="0" sldId="2147483667"/>
          </pc:sldLayoutMkLst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39:16.759" v="71" actId="790"/>
            <ac:spMkLst>
              <pc:docMk/>
              <pc:sldMasterMk cId="0" sldId="2147483648"/>
              <pc:sldLayoutMk cId="0" sldId="2147483667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39:21.332" v="73" actId="790"/>
          <pc:sldLayoutMkLst>
            <pc:docMk/>
            <pc:sldMasterMk cId="0" sldId="2147483648"/>
            <pc:sldLayoutMk cId="0" sldId="2147483668"/>
          </pc:sldLayoutMkLst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39:21.332" v="73" actId="790"/>
            <ac:spMkLst>
              <pc:docMk/>
              <pc:sldMasterMk cId="0" sldId="2147483648"/>
              <pc:sldLayoutMk cId="0" sldId="2147483668"/>
              <ac:spMk id="30" creationId="{00000000-0000-0000-0000-000000000000}"/>
            </ac:spMkLst>
          </pc:spChg>
        </pc:sldLayoutChg>
      </pc:sldMasterChg>
      <pc:sldMasterChg chg="modSp mod modSldLayout">
        <pc:chgData name="Fake Test User" userId="SID-0" providerId="Test" clId="FakeClientId" dt="2021-09-08T07:43:20.886" v="112" actId="790"/>
        <pc:sldMasterMkLst>
          <pc:docMk/>
          <pc:sldMasterMk cId="137628676" sldId="2147483669"/>
        </pc:sldMasterMkLst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2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3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4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5" creationId="{00000000-0000-0000-0000-000000000000}"/>
          </ac:spMkLst>
        </pc:spChg>
        <pc:spChg chg="mod">
          <ac:chgData name="Fake Test User" userId="SID-0" providerId="Test" clId="FakeClientId" dt="2021-09-08T07:39:48.354" v="79" actId="790"/>
          <ac:spMkLst>
            <pc:docMk/>
            <pc:sldMasterMk cId="137628676" sldId="2147483669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39:53.110" v="81" actId="790"/>
          <pc:sldLayoutMkLst>
            <pc:docMk/>
            <pc:sldMasterMk cId="137628676" sldId="2147483669"/>
            <pc:sldLayoutMk cId="3337840982" sldId="2147483670"/>
          </pc:sldLayoutMkLst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39:53.110" v="81" actId="790"/>
            <ac:spMkLst>
              <pc:docMk/>
              <pc:sldMasterMk cId="137628676" sldId="2147483669"/>
              <pc:sldLayoutMk cId="3337840982" sldId="2147483670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1:59.777" v="83" actId="790"/>
          <pc:sldLayoutMkLst>
            <pc:docMk/>
            <pc:sldMasterMk cId="137628676" sldId="2147483669"/>
            <pc:sldLayoutMk cId="2147399127" sldId="2147483671"/>
          </pc:sldLayoutMkLst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1:59.777" v="83" actId="790"/>
            <ac:spMkLst>
              <pc:docMk/>
              <pc:sldMasterMk cId="137628676" sldId="2147483669"/>
              <pc:sldLayoutMk cId="2147399127" sldId="2147483671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07.322" v="85" actId="790"/>
          <pc:sldLayoutMkLst>
            <pc:docMk/>
            <pc:sldMasterMk cId="137628676" sldId="2147483669"/>
            <pc:sldLayoutMk cId="3553910038" sldId="2147483672"/>
          </pc:sldLayoutMkLst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07.322" v="85" actId="790"/>
            <ac:spMkLst>
              <pc:docMk/>
              <pc:sldMasterMk cId="137628676" sldId="2147483669"/>
              <pc:sldLayoutMk cId="3553910038" sldId="2147483672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11.547" v="87" actId="790"/>
          <pc:sldLayoutMkLst>
            <pc:docMk/>
            <pc:sldMasterMk cId="137628676" sldId="2147483669"/>
            <pc:sldLayoutMk cId="355227764" sldId="2147483673"/>
          </pc:sldLayoutMkLst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11.547" v="87" actId="790"/>
            <ac:spMkLst>
              <pc:docMk/>
              <pc:sldMasterMk cId="137628676" sldId="2147483669"/>
              <pc:sldLayoutMk cId="355227764" sldId="214748367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15.870" v="89" actId="790"/>
          <pc:sldLayoutMkLst>
            <pc:docMk/>
            <pc:sldMasterMk cId="137628676" sldId="2147483669"/>
            <pc:sldLayoutMk cId="1572232866" sldId="2147483674"/>
          </pc:sldLayoutMkLst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42:15.870" v="89" actId="790"/>
            <ac:spMkLst>
              <pc:docMk/>
              <pc:sldMasterMk cId="137628676" sldId="2147483669"/>
              <pc:sldLayoutMk cId="1572232866" sldId="2147483674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20.298" v="91" actId="790"/>
          <pc:sldLayoutMkLst>
            <pc:docMk/>
            <pc:sldMasterMk cId="137628676" sldId="2147483669"/>
            <pc:sldLayoutMk cId="2461956066" sldId="2147483675"/>
          </pc:sldLayoutMkLst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20.298" v="91" actId="790"/>
            <ac:spMkLst>
              <pc:docMk/>
              <pc:sldMasterMk cId="137628676" sldId="2147483669"/>
              <pc:sldLayoutMk cId="2461956066" sldId="2147483675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24.811" v="93" actId="790"/>
          <pc:sldLayoutMkLst>
            <pc:docMk/>
            <pc:sldMasterMk cId="137628676" sldId="2147483669"/>
            <pc:sldLayoutMk cId="1054314730" sldId="2147483676"/>
          </pc:sldLayoutMkLst>
          <pc:spChg chg="mod">
            <ac:chgData name="Fake Test User" userId="SID-0" providerId="Test" clId="FakeClientId" dt="2021-09-08T07:42:24.811" v="93" actId="790"/>
            <ac:spMkLst>
              <pc:docMk/>
              <pc:sldMasterMk cId="137628676" sldId="2147483669"/>
              <pc:sldLayoutMk cId="1054314730" sldId="214748367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24.811" v="93" actId="790"/>
            <ac:spMkLst>
              <pc:docMk/>
              <pc:sldMasterMk cId="137628676" sldId="2147483669"/>
              <pc:sldLayoutMk cId="1054314730" sldId="214748367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24.811" v="93" actId="790"/>
            <ac:spMkLst>
              <pc:docMk/>
              <pc:sldMasterMk cId="137628676" sldId="2147483669"/>
              <pc:sldLayoutMk cId="1054314730" sldId="2147483676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29.067" v="95" actId="790"/>
          <pc:sldLayoutMkLst>
            <pc:docMk/>
            <pc:sldMasterMk cId="137628676" sldId="2147483669"/>
            <pc:sldLayoutMk cId="1141840566" sldId="2147483677"/>
          </pc:sldLayoutMkLst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29.067" v="95" actId="790"/>
            <ac:spMkLst>
              <pc:docMk/>
              <pc:sldMasterMk cId="137628676" sldId="2147483669"/>
              <pc:sldLayoutMk cId="1141840566" sldId="2147483677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32.182" v="96" actId="790"/>
          <pc:sldLayoutMkLst>
            <pc:docMk/>
            <pc:sldMasterMk cId="137628676" sldId="2147483669"/>
            <pc:sldLayoutMk cId="3295701611" sldId="2147483678"/>
          </pc:sldLayoutMkLst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32.182" v="96" actId="790"/>
            <ac:spMkLst>
              <pc:docMk/>
              <pc:sldMasterMk cId="137628676" sldId="2147483669"/>
              <pc:sldLayoutMk cId="3295701611" sldId="2147483678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41.304" v="98" actId="790"/>
          <pc:sldLayoutMkLst>
            <pc:docMk/>
            <pc:sldMasterMk cId="137628676" sldId="2147483669"/>
            <pc:sldLayoutMk cId="4064239406" sldId="2147483679"/>
          </pc:sldLayoutMkLst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41.304" v="98" actId="790"/>
            <ac:spMkLst>
              <pc:docMk/>
              <pc:sldMasterMk cId="137628676" sldId="2147483669"/>
              <pc:sldLayoutMk cId="4064239406" sldId="2147483679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46.073" v="100" actId="790"/>
          <pc:sldLayoutMkLst>
            <pc:docMk/>
            <pc:sldMasterMk cId="137628676" sldId="2147483669"/>
            <pc:sldLayoutMk cId="2538369498" sldId="2147483680"/>
          </pc:sldLayoutMkLst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46.073" v="100" actId="790"/>
            <ac:spMkLst>
              <pc:docMk/>
              <pc:sldMasterMk cId="137628676" sldId="2147483669"/>
              <pc:sldLayoutMk cId="2538369498" sldId="2147483680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50.545" v="102" actId="790"/>
          <pc:sldLayoutMkLst>
            <pc:docMk/>
            <pc:sldMasterMk cId="137628676" sldId="2147483669"/>
            <pc:sldLayoutMk cId="3459956697" sldId="2147483681"/>
          </pc:sldLayoutMkLst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42:50.545" v="102" actId="790"/>
            <ac:spMkLst>
              <pc:docMk/>
              <pc:sldMasterMk cId="137628676" sldId="2147483669"/>
              <pc:sldLayoutMk cId="3459956697" sldId="2147483681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2:55.044" v="104" actId="790"/>
          <pc:sldLayoutMkLst>
            <pc:docMk/>
            <pc:sldMasterMk cId="137628676" sldId="2147483669"/>
            <pc:sldLayoutMk cId="4287304024" sldId="2147483682"/>
          </pc:sldLayoutMkLst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2:55.044" v="104" actId="790"/>
            <ac:spMkLst>
              <pc:docMk/>
              <pc:sldMasterMk cId="137628676" sldId="2147483669"/>
              <pc:sldLayoutMk cId="4287304024" sldId="2147483682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07.083" v="106" actId="790"/>
          <pc:sldLayoutMkLst>
            <pc:docMk/>
            <pc:sldMasterMk cId="137628676" sldId="2147483669"/>
            <pc:sldLayoutMk cId="1623368703" sldId="2147483683"/>
          </pc:sldLayoutMkLst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43:07.083" v="106" actId="790"/>
            <ac:spMkLst>
              <pc:docMk/>
              <pc:sldMasterMk cId="137628676" sldId="2147483669"/>
              <pc:sldLayoutMk cId="1623368703" sldId="2147483683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11.898" v="108" actId="790"/>
          <pc:sldLayoutMkLst>
            <pc:docMk/>
            <pc:sldMasterMk cId="137628676" sldId="2147483669"/>
            <pc:sldLayoutMk cId="296081241" sldId="2147483684"/>
          </pc:sldLayoutMkLst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43:11.898" v="108" actId="790"/>
            <ac:spMkLst>
              <pc:docMk/>
              <pc:sldMasterMk cId="137628676" sldId="2147483669"/>
              <pc:sldLayoutMk cId="296081241" sldId="2147483684"/>
              <ac:spMk id="30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16.142" v="110" actId="790"/>
          <pc:sldLayoutMkLst>
            <pc:docMk/>
            <pc:sldMasterMk cId="137628676" sldId="2147483669"/>
            <pc:sldLayoutMk cId="709847897" sldId="2147483685"/>
          </pc:sldLayoutMkLst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16.142" v="110" actId="790"/>
            <ac:spMkLst>
              <pc:docMk/>
              <pc:sldMasterMk cId="137628676" sldId="2147483669"/>
              <pc:sldLayoutMk cId="709847897" sldId="2147483685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3:20.886" v="112" actId="790"/>
          <pc:sldLayoutMkLst>
            <pc:docMk/>
            <pc:sldMasterMk cId="137628676" sldId="2147483669"/>
            <pc:sldLayoutMk cId="2779959160" sldId="2147483686"/>
          </pc:sldLayoutMkLst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3:20.886" v="112" actId="790"/>
            <ac:spMkLst>
              <pc:docMk/>
              <pc:sldMasterMk cId="137628676" sldId="2147483669"/>
              <pc:sldLayoutMk cId="2779959160" sldId="2147483686"/>
              <ac:spMk id="6" creationId="{00000000-0000-0000-0000-000000000000}"/>
            </ac:spMkLst>
          </pc:spChg>
        </pc:sldLayoutChg>
      </pc:sldMasterChg>
      <pc:sldMasterChg chg="modSp mod modSldLayout">
        <pc:chgData name="Fake Test User" userId="SID-0" providerId="Test" clId="FakeClientId" dt="2021-09-08T07:53:03.604" v="148" actId="790"/>
        <pc:sldMasterMkLst>
          <pc:docMk/>
          <pc:sldMasterMk cId="3475826612" sldId="2147483705"/>
        </pc:sldMasterMkLst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2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3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4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5" creationId="{00000000-0000-0000-0000-000000000000}"/>
          </ac:spMkLst>
        </pc:spChg>
        <pc:spChg chg="mod">
          <ac:chgData name="Fake Test User" userId="SID-0" providerId="Test" clId="FakeClientId" dt="2021-09-08T07:47:11.377" v="114" actId="790"/>
          <ac:spMkLst>
            <pc:docMk/>
            <pc:sldMasterMk cId="3475826612" sldId="2147483705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47:15.892" v="116" actId="790"/>
          <pc:sldLayoutMkLst>
            <pc:docMk/>
            <pc:sldMasterMk cId="3475826612" sldId="2147483705"/>
            <pc:sldLayoutMk cId="4140685941" sldId="2147483706"/>
          </pc:sldLayoutMkLst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15.892" v="116" actId="790"/>
            <ac:spMkLst>
              <pc:docMk/>
              <pc:sldMasterMk cId="3475826612" sldId="2147483705"/>
              <pc:sldLayoutMk cId="4140685941" sldId="2147483706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20.218" v="118" actId="790"/>
          <pc:sldLayoutMkLst>
            <pc:docMk/>
            <pc:sldMasterMk cId="3475826612" sldId="2147483705"/>
            <pc:sldLayoutMk cId="847468478" sldId="2147483707"/>
          </pc:sldLayoutMkLst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20.218" v="118" actId="790"/>
            <ac:spMkLst>
              <pc:docMk/>
              <pc:sldMasterMk cId="3475826612" sldId="2147483705"/>
              <pc:sldLayoutMk cId="847468478" sldId="2147483707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24.468" v="120" actId="790"/>
          <pc:sldLayoutMkLst>
            <pc:docMk/>
            <pc:sldMasterMk cId="3475826612" sldId="2147483705"/>
            <pc:sldLayoutMk cId="2507432571" sldId="2147483708"/>
          </pc:sldLayoutMkLst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24.468" v="120" actId="790"/>
            <ac:spMkLst>
              <pc:docMk/>
              <pc:sldMasterMk cId="3475826612" sldId="2147483705"/>
              <pc:sldLayoutMk cId="2507432571" sldId="2147483708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29.202" v="122" actId="790"/>
          <pc:sldLayoutMkLst>
            <pc:docMk/>
            <pc:sldMasterMk cId="3475826612" sldId="2147483705"/>
            <pc:sldLayoutMk cId="1310507564" sldId="2147483709"/>
          </pc:sldLayoutMkLst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7:29.202" v="122" actId="790"/>
            <ac:spMkLst>
              <pc:docMk/>
              <pc:sldMasterMk cId="3475826612" sldId="2147483705"/>
              <pc:sldLayoutMk cId="1310507564" sldId="2147483709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37.488" v="124" actId="790"/>
          <pc:sldLayoutMkLst>
            <pc:docMk/>
            <pc:sldMasterMk cId="3475826612" sldId="2147483705"/>
            <pc:sldLayoutMk cId="2209358353" sldId="2147483710"/>
          </pc:sldLayoutMkLst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47:37.488" v="124" actId="790"/>
            <ac:spMkLst>
              <pc:docMk/>
              <pc:sldMasterMk cId="3475826612" sldId="2147483705"/>
              <pc:sldLayoutMk cId="2209358353" sldId="2147483710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7:53.785" v="126" actId="790"/>
          <pc:sldLayoutMkLst>
            <pc:docMk/>
            <pc:sldMasterMk cId="3475826612" sldId="2147483705"/>
            <pc:sldLayoutMk cId="3727058298" sldId="2147483711"/>
          </pc:sldLayoutMkLst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7:53.785" v="126" actId="790"/>
            <ac:spMkLst>
              <pc:docMk/>
              <pc:sldMasterMk cId="3475826612" sldId="2147483705"/>
              <pc:sldLayoutMk cId="3727058298" sldId="2147483711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8:00.410" v="128" actId="790"/>
          <pc:sldLayoutMkLst>
            <pc:docMk/>
            <pc:sldMasterMk cId="3475826612" sldId="2147483705"/>
            <pc:sldLayoutMk cId="1891131164" sldId="2147483712"/>
          </pc:sldLayoutMkLst>
          <pc:spChg chg="mod">
            <ac:chgData name="Fake Test User" userId="SID-0" providerId="Test" clId="FakeClientId" dt="2021-09-08T07:48:00.410" v="128" actId="790"/>
            <ac:spMkLst>
              <pc:docMk/>
              <pc:sldMasterMk cId="3475826612" sldId="2147483705"/>
              <pc:sldLayoutMk cId="1891131164" sldId="214748371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8:00.410" v="128" actId="790"/>
            <ac:spMkLst>
              <pc:docMk/>
              <pc:sldMasterMk cId="3475826612" sldId="2147483705"/>
              <pc:sldLayoutMk cId="1891131164" sldId="214748371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8:00.410" v="128" actId="790"/>
            <ac:spMkLst>
              <pc:docMk/>
              <pc:sldMasterMk cId="3475826612" sldId="2147483705"/>
              <pc:sldLayoutMk cId="1891131164" sldId="2147483712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8:05.707" v="130" actId="790"/>
          <pc:sldLayoutMkLst>
            <pc:docMk/>
            <pc:sldMasterMk cId="3475826612" sldId="2147483705"/>
            <pc:sldLayoutMk cId="2926324534" sldId="2147483713"/>
          </pc:sldLayoutMkLst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8:05.707" v="130" actId="790"/>
            <ac:spMkLst>
              <pc:docMk/>
              <pc:sldMasterMk cId="3475826612" sldId="2147483705"/>
              <pc:sldLayoutMk cId="2926324534" sldId="214748371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48:10.238" v="132" actId="790"/>
          <pc:sldLayoutMkLst>
            <pc:docMk/>
            <pc:sldMasterMk cId="3475826612" sldId="2147483705"/>
            <pc:sldLayoutMk cId="221218675" sldId="2147483714"/>
          </pc:sldLayoutMkLst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48:10.238" v="132" actId="790"/>
            <ac:spMkLst>
              <pc:docMk/>
              <pc:sldMasterMk cId="3475826612" sldId="2147483705"/>
              <pc:sldLayoutMk cId="221218675" sldId="2147483714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1:48.539" v="134" actId="790"/>
          <pc:sldLayoutMkLst>
            <pc:docMk/>
            <pc:sldMasterMk cId="3475826612" sldId="2147483705"/>
            <pc:sldLayoutMk cId="2890165182" sldId="2147483715"/>
          </pc:sldLayoutMkLst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1:48.539" v="134" actId="790"/>
            <ac:spMkLst>
              <pc:docMk/>
              <pc:sldMasterMk cId="3475826612" sldId="2147483705"/>
              <pc:sldLayoutMk cId="2890165182" sldId="2147483715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1:53.305" v="136" actId="790"/>
          <pc:sldLayoutMkLst>
            <pc:docMk/>
            <pc:sldMasterMk cId="3475826612" sldId="2147483705"/>
            <pc:sldLayoutMk cId="4131110589" sldId="2147483716"/>
          </pc:sldLayoutMkLst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1:53.305" v="136" actId="790"/>
            <ac:spMkLst>
              <pc:docMk/>
              <pc:sldMasterMk cId="3475826612" sldId="2147483705"/>
              <pc:sldLayoutMk cId="4131110589" sldId="214748371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01.079" v="138" actId="790"/>
          <pc:sldLayoutMkLst>
            <pc:docMk/>
            <pc:sldMasterMk cId="3475826612" sldId="2147483705"/>
            <pc:sldLayoutMk cId="1373428286" sldId="2147483717"/>
          </pc:sldLayoutMkLst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52:01.079" v="138" actId="790"/>
            <ac:spMkLst>
              <pc:docMk/>
              <pc:sldMasterMk cId="3475826612" sldId="2147483705"/>
              <pc:sldLayoutMk cId="1373428286" sldId="2147483717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45.870" v="140" actId="790"/>
          <pc:sldLayoutMkLst>
            <pc:docMk/>
            <pc:sldMasterMk cId="3475826612" sldId="2147483705"/>
            <pc:sldLayoutMk cId="2218869794" sldId="2147483718"/>
          </pc:sldLayoutMkLst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2:45.870" v="140" actId="790"/>
            <ac:spMkLst>
              <pc:docMk/>
              <pc:sldMasterMk cId="3475826612" sldId="2147483705"/>
              <pc:sldLayoutMk cId="2218869794" sldId="2147483718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50.682" v="142" actId="790"/>
          <pc:sldLayoutMkLst>
            <pc:docMk/>
            <pc:sldMasterMk cId="3475826612" sldId="2147483705"/>
            <pc:sldLayoutMk cId="2122087897" sldId="2147483719"/>
          </pc:sldLayoutMkLst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2:50.682" v="142" actId="790"/>
            <ac:spMkLst>
              <pc:docMk/>
              <pc:sldMasterMk cId="3475826612" sldId="2147483705"/>
              <pc:sldLayoutMk cId="2122087897" sldId="2147483719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54.932" v="144" actId="790"/>
          <pc:sldLayoutMkLst>
            <pc:docMk/>
            <pc:sldMasterMk cId="3475826612" sldId="2147483705"/>
            <pc:sldLayoutMk cId="2124628002" sldId="2147483720"/>
          </pc:sldLayoutMkLst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52:54.932" v="144" actId="790"/>
            <ac:spMkLst>
              <pc:docMk/>
              <pc:sldMasterMk cId="3475826612" sldId="2147483705"/>
              <pc:sldLayoutMk cId="2124628002" sldId="2147483720"/>
              <ac:spMk id="30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2:59.307" v="146" actId="790"/>
          <pc:sldLayoutMkLst>
            <pc:docMk/>
            <pc:sldMasterMk cId="3475826612" sldId="2147483705"/>
            <pc:sldLayoutMk cId="831590654" sldId="2147483721"/>
          </pc:sldLayoutMkLst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2:59.307" v="146" actId="790"/>
            <ac:spMkLst>
              <pc:docMk/>
              <pc:sldMasterMk cId="3475826612" sldId="2147483705"/>
              <pc:sldLayoutMk cId="831590654" sldId="2147483721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03.604" v="148" actId="790"/>
          <pc:sldLayoutMkLst>
            <pc:docMk/>
            <pc:sldMasterMk cId="3475826612" sldId="2147483705"/>
            <pc:sldLayoutMk cId="3809886901" sldId="2147483722"/>
          </pc:sldLayoutMkLst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03.604" v="148" actId="790"/>
            <ac:spMkLst>
              <pc:docMk/>
              <pc:sldMasterMk cId="3475826612" sldId="2147483705"/>
              <pc:sldLayoutMk cId="3809886901" sldId="2147483722"/>
              <ac:spMk id="6" creationId="{00000000-0000-0000-0000-000000000000}"/>
            </ac:spMkLst>
          </pc:spChg>
        </pc:sldLayoutChg>
      </pc:sldMasterChg>
      <pc:sldMasterChg chg="modSp mod modSldLayout">
        <pc:chgData name="Fake Test User" userId="SID-0" providerId="Test" clId="FakeClientId" dt="2021-09-08T08:01:39.039" v="185" actId="790"/>
        <pc:sldMasterMkLst>
          <pc:docMk/>
          <pc:sldMasterMk cId="526897659" sldId="2147483723"/>
        </pc:sldMasterMkLst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2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3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4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5" creationId="{00000000-0000-0000-0000-000000000000}"/>
          </ac:spMkLst>
        </pc:spChg>
        <pc:spChg chg="mod">
          <ac:chgData name="Fake Test User" userId="SID-0" providerId="Test" clId="FakeClientId" dt="2021-09-08T07:53:21.057" v="150" actId="790"/>
          <ac:spMkLst>
            <pc:docMk/>
            <pc:sldMasterMk cId="526897659" sldId="2147483723"/>
            <ac:spMk id="6" creationId="{00000000-0000-0000-0000-000000000000}"/>
          </ac:spMkLst>
        </pc:spChg>
        <pc:sldLayoutChg chg="modSp mod">
          <pc:chgData name="Fake Test User" userId="SID-0" providerId="Test" clId="FakeClientId" dt="2021-09-08T07:53:26.027" v="152" actId="790"/>
          <pc:sldLayoutMkLst>
            <pc:docMk/>
            <pc:sldMasterMk cId="526897659" sldId="2147483723"/>
            <pc:sldLayoutMk cId="3588423571" sldId="2147483724"/>
          </pc:sldLayoutMkLst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26.027" v="152" actId="790"/>
            <ac:spMkLst>
              <pc:docMk/>
              <pc:sldMasterMk cId="526897659" sldId="2147483723"/>
              <pc:sldLayoutMk cId="3588423571" sldId="2147483724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34.404" v="154" actId="790"/>
          <pc:sldLayoutMkLst>
            <pc:docMk/>
            <pc:sldMasterMk cId="526897659" sldId="2147483723"/>
            <pc:sldLayoutMk cId="1057999558" sldId="2147483725"/>
          </pc:sldLayoutMkLst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34.404" v="154" actId="790"/>
            <ac:spMkLst>
              <pc:docMk/>
              <pc:sldMasterMk cId="526897659" sldId="2147483723"/>
              <pc:sldLayoutMk cId="1057999558" sldId="2147483725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43.183" v="156" actId="790"/>
          <pc:sldLayoutMkLst>
            <pc:docMk/>
            <pc:sldMasterMk cId="526897659" sldId="2147483723"/>
            <pc:sldLayoutMk cId="251986355" sldId="2147483726"/>
          </pc:sldLayoutMkLst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43.183" v="156" actId="790"/>
            <ac:spMkLst>
              <pc:docMk/>
              <pc:sldMasterMk cId="526897659" sldId="2147483723"/>
              <pc:sldLayoutMk cId="251986355" sldId="2147483726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48.455" v="158" actId="790"/>
          <pc:sldLayoutMkLst>
            <pc:docMk/>
            <pc:sldMasterMk cId="526897659" sldId="2147483723"/>
            <pc:sldLayoutMk cId="400391073" sldId="2147483727"/>
          </pc:sldLayoutMkLst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3:48.455" v="158" actId="790"/>
            <ac:spMkLst>
              <pc:docMk/>
              <pc:sldMasterMk cId="526897659" sldId="2147483723"/>
              <pc:sldLayoutMk cId="400391073" sldId="2147483727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53.061" v="160" actId="790"/>
          <pc:sldLayoutMkLst>
            <pc:docMk/>
            <pc:sldMasterMk cId="526897659" sldId="2147483723"/>
            <pc:sldLayoutMk cId="412925458" sldId="2147483728"/>
          </pc:sldLayoutMkLst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53:53.061" v="160" actId="790"/>
            <ac:spMkLst>
              <pc:docMk/>
              <pc:sldMasterMk cId="526897659" sldId="2147483723"/>
              <pc:sldLayoutMk cId="412925458" sldId="2147483728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3:57.708" v="162" actId="790"/>
          <pc:sldLayoutMkLst>
            <pc:docMk/>
            <pc:sldMasterMk cId="526897659" sldId="2147483723"/>
            <pc:sldLayoutMk cId="2801469155" sldId="2147483729"/>
          </pc:sldLayoutMkLst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3:57.708" v="162" actId="790"/>
            <ac:spMkLst>
              <pc:docMk/>
              <pc:sldMasterMk cId="526897659" sldId="2147483723"/>
              <pc:sldLayoutMk cId="2801469155" sldId="2147483729"/>
              <ac:spMk id="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02.132" v="164" actId="790"/>
          <pc:sldLayoutMkLst>
            <pc:docMk/>
            <pc:sldMasterMk cId="526897659" sldId="2147483723"/>
            <pc:sldLayoutMk cId="3005378833" sldId="2147483730"/>
          </pc:sldLayoutMkLst>
          <pc:spChg chg="mod">
            <ac:chgData name="Fake Test User" userId="SID-0" providerId="Test" clId="FakeClientId" dt="2021-09-08T07:54:02.132" v="164" actId="790"/>
            <ac:spMkLst>
              <pc:docMk/>
              <pc:sldMasterMk cId="526897659" sldId="2147483723"/>
              <pc:sldLayoutMk cId="3005378833" sldId="214748373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02.132" v="164" actId="790"/>
            <ac:spMkLst>
              <pc:docMk/>
              <pc:sldMasterMk cId="526897659" sldId="2147483723"/>
              <pc:sldLayoutMk cId="3005378833" sldId="214748373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02.132" v="164" actId="790"/>
            <ac:spMkLst>
              <pc:docMk/>
              <pc:sldMasterMk cId="526897659" sldId="2147483723"/>
              <pc:sldLayoutMk cId="3005378833" sldId="2147483730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06.417" v="166" actId="790"/>
          <pc:sldLayoutMkLst>
            <pc:docMk/>
            <pc:sldMasterMk cId="526897659" sldId="2147483723"/>
            <pc:sldLayoutMk cId="3933333917" sldId="2147483731"/>
          </pc:sldLayoutMkLst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06.417" v="166" actId="790"/>
            <ac:spMkLst>
              <pc:docMk/>
              <pc:sldMasterMk cId="526897659" sldId="2147483723"/>
              <pc:sldLayoutMk cId="3933333917" sldId="2147483731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13.579" v="168" actId="790"/>
          <pc:sldLayoutMkLst>
            <pc:docMk/>
            <pc:sldMasterMk cId="526897659" sldId="2147483723"/>
            <pc:sldLayoutMk cId="2612067480" sldId="2147483732"/>
          </pc:sldLayoutMkLst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13.579" v="168" actId="790"/>
            <ac:spMkLst>
              <pc:docMk/>
              <pc:sldMasterMk cId="526897659" sldId="2147483723"/>
              <pc:sldLayoutMk cId="2612067480" sldId="2147483732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18.147" v="170" actId="790"/>
          <pc:sldLayoutMkLst>
            <pc:docMk/>
            <pc:sldMasterMk cId="526897659" sldId="2147483723"/>
            <pc:sldLayoutMk cId="3480607522" sldId="2147483733"/>
          </pc:sldLayoutMkLst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18.147" v="170" actId="790"/>
            <ac:spMkLst>
              <pc:docMk/>
              <pc:sldMasterMk cId="526897659" sldId="2147483723"/>
              <pc:sldLayoutMk cId="3480607522" sldId="2147483733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23.312" v="172" actId="790"/>
          <pc:sldLayoutMkLst>
            <pc:docMk/>
            <pc:sldMasterMk cId="526897659" sldId="2147483723"/>
            <pc:sldLayoutMk cId="1874527180" sldId="2147483734"/>
          </pc:sldLayoutMkLst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23.312" v="172" actId="790"/>
            <ac:spMkLst>
              <pc:docMk/>
              <pc:sldMasterMk cId="526897659" sldId="2147483723"/>
              <pc:sldLayoutMk cId="1874527180" sldId="2147483734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28.004" v="174" actId="790"/>
          <pc:sldLayoutMkLst>
            <pc:docMk/>
            <pc:sldMasterMk cId="526897659" sldId="2147483723"/>
            <pc:sldLayoutMk cId="1897023079" sldId="2147483735"/>
          </pc:sldLayoutMkLst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16" creationId="{00000000-0000-0000-0000-000000000000}"/>
            </ac:spMkLst>
          </pc:spChg>
          <pc:spChg chg="mod">
            <ac:chgData name="Fake Test User" userId="SID-0" providerId="Test" clId="FakeClientId" dt="2021-09-08T07:54:28.004" v="174" actId="790"/>
            <ac:spMkLst>
              <pc:docMk/>
              <pc:sldMasterMk cId="526897659" sldId="2147483723"/>
              <pc:sldLayoutMk cId="1897023079" sldId="2147483735"/>
              <ac:spMk id="1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32.696" v="176" actId="790"/>
          <pc:sldLayoutMkLst>
            <pc:docMk/>
            <pc:sldMasterMk cId="526897659" sldId="2147483723"/>
            <pc:sldLayoutMk cId="1368646319" sldId="2147483736"/>
          </pc:sldLayoutMkLst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6" creationId="{00000000-0000-0000-0000-000000000000}"/>
            </ac:spMkLst>
          </pc:spChg>
          <pc:spChg chg="mod">
            <ac:chgData name="Fake Test User" userId="SID-0" providerId="Test" clId="FakeClientId" dt="2021-09-08T07:54:32.696" v="176" actId="790"/>
            <ac:spMkLst>
              <pc:docMk/>
              <pc:sldMasterMk cId="526897659" sldId="2147483723"/>
              <pc:sldLayoutMk cId="1368646319" sldId="214748373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37.043" v="178" actId="790"/>
          <pc:sldLayoutMkLst>
            <pc:docMk/>
            <pc:sldMasterMk cId="526897659" sldId="2147483723"/>
            <pc:sldLayoutMk cId="143517822" sldId="2147483737"/>
          </pc:sldLayoutMkLst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7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8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9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0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1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2" creationId="{00000000-0000-0000-0000-000000000000}"/>
            </ac:spMkLst>
          </pc:spChg>
          <pc:spChg chg="mod">
            <ac:chgData name="Fake Test User" userId="SID-0" providerId="Test" clId="FakeClientId" dt="2021-09-08T07:54:37.043" v="178" actId="790"/>
            <ac:spMkLst>
              <pc:docMk/>
              <pc:sldMasterMk cId="526897659" sldId="2147483723"/>
              <pc:sldLayoutMk cId="143517822" sldId="2147483737"/>
              <ac:spMk id="15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47.470" v="180" actId="790"/>
          <pc:sldLayoutMkLst>
            <pc:docMk/>
            <pc:sldMasterMk cId="526897659" sldId="2147483723"/>
            <pc:sldLayoutMk cId="3591729612" sldId="2147483738"/>
          </pc:sldLayoutMkLst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19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0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1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2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3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4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5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6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27" creationId="{00000000-0000-0000-0000-000000000000}"/>
            </ac:spMkLst>
          </pc:spChg>
          <pc:spChg chg="mod">
            <ac:chgData name="Fake Test User" userId="SID-0" providerId="Test" clId="FakeClientId" dt="2021-09-08T07:54:47.470" v="180" actId="790"/>
            <ac:spMkLst>
              <pc:docMk/>
              <pc:sldMasterMk cId="526897659" sldId="2147483723"/>
              <pc:sldLayoutMk cId="3591729612" sldId="2147483738"/>
              <ac:spMk id="30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7:54:52.173" v="182" actId="790"/>
          <pc:sldLayoutMkLst>
            <pc:docMk/>
            <pc:sldMasterMk cId="526897659" sldId="2147483723"/>
            <pc:sldLayoutMk cId="2649903713" sldId="2147483739"/>
          </pc:sldLayoutMkLst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7:54:52.173" v="182" actId="790"/>
            <ac:spMkLst>
              <pc:docMk/>
              <pc:sldMasterMk cId="526897659" sldId="2147483723"/>
              <pc:sldLayoutMk cId="2649903713" sldId="2147483739"/>
              <ac:spMk id="6" creationId="{00000000-0000-0000-0000-000000000000}"/>
            </ac:spMkLst>
          </pc:spChg>
        </pc:sldLayoutChg>
        <pc:sldLayoutChg chg="modSp mod">
          <pc:chgData name="Fake Test User" userId="SID-0" providerId="Test" clId="FakeClientId" dt="2021-09-08T08:01:39.039" v="185" actId="790"/>
          <pc:sldLayoutMkLst>
            <pc:docMk/>
            <pc:sldMasterMk cId="526897659" sldId="2147483723"/>
            <pc:sldLayoutMk cId="2344545944" sldId="2147483740"/>
          </pc:sldLayoutMkLst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2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3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4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5" creationId="{00000000-0000-0000-0000-000000000000}"/>
            </ac:spMkLst>
          </pc:spChg>
          <pc:spChg chg="mod">
            <ac:chgData name="Fake Test User" userId="SID-0" providerId="Test" clId="FakeClientId" dt="2021-09-08T08:01:39.039" v="185" actId="790"/>
            <ac:spMkLst>
              <pc:docMk/>
              <pc:sldMasterMk cId="526897659" sldId="2147483723"/>
              <pc:sldLayoutMk cId="2344545944" sldId="2147483740"/>
              <ac:spMk id="6" creationId="{00000000-0000-0000-0000-000000000000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07E9C6-1896-4CF9-B43D-0C74DA245C62}" type="doc">
      <dgm:prSet loTypeId="urn:microsoft.com/office/officeart/2005/8/layout/matrix1" loCatId="matrix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1B43EB43-BBFD-4EC9-9EB4-1E956612C774}">
      <dgm:prSet phldrT="[Texto]"/>
      <dgm:spPr>
        <a:noFill/>
        <a:ln>
          <a:noFill/>
        </a:ln>
      </dgm:spPr>
      <dgm:t>
        <a:bodyPr/>
        <a:lstStyle/>
        <a:p>
          <a:r>
            <a:rPr lang="es-MX" dirty="0" smtClean="0"/>
            <a:t>  </a:t>
          </a:r>
          <a:endParaRPr lang="es-MX" dirty="0"/>
        </a:p>
      </dgm:t>
    </dgm:pt>
    <dgm:pt modelId="{2BF059F2-295F-471D-A6C0-42471338A2E6}" type="sibTrans" cxnId="{18CCD140-B2E4-4239-A314-E4AB637BA63B}">
      <dgm:prSet/>
      <dgm:spPr/>
      <dgm:t>
        <a:bodyPr/>
        <a:lstStyle/>
        <a:p>
          <a:endParaRPr lang="es-MX"/>
        </a:p>
      </dgm:t>
    </dgm:pt>
    <dgm:pt modelId="{F1F70563-5EE5-47DB-8A91-011A6E1DCA6F}" type="parTrans" cxnId="{18CCD140-B2E4-4239-A314-E4AB637BA63B}">
      <dgm:prSet/>
      <dgm:spPr/>
      <dgm:t>
        <a:bodyPr/>
        <a:lstStyle/>
        <a:p>
          <a:endParaRPr lang="es-MX"/>
        </a:p>
      </dgm:t>
    </dgm:pt>
    <dgm:pt modelId="{840F7737-88CC-4821-8679-C234562E9B9B}">
      <dgm:prSet custT="1"/>
      <dgm:spPr/>
      <dgm:t>
        <a:bodyPr/>
        <a:lstStyle/>
        <a:p>
          <a:r>
            <a:rPr lang="es-MX" sz="2800" dirty="0" smtClean="0"/>
            <a:t>Fue un sociólogo estadounidense</a:t>
          </a:r>
        </a:p>
      </dgm:t>
    </dgm:pt>
    <dgm:pt modelId="{3A17E742-3443-41DF-BFE7-D58039E54FD3}" type="parTrans" cxnId="{24F60678-1894-42AB-99D3-4358BACA1494}">
      <dgm:prSet/>
      <dgm:spPr/>
      <dgm:t>
        <a:bodyPr/>
        <a:lstStyle/>
        <a:p>
          <a:endParaRPr lang="es-MX"/>
        </a:p>
      </dgm:t>
    </dgm:pt>
    <dgm:pt modelId="{F30F1931-BB16-4AF0-A6C9-BDCEBA7AA6BA}" type="sibTrans" cxnId="{24F60678-1894-42AB-99D3-4358BACA1494}">
      <dgm:prSet/>
      <dgm:spPr/>
      <dgm:t>
        <a:bodyPr/>
        <a:lstStyle/>
        <a:p>
          <a:endParaRPr lang="es-MX"/>
        </a:p>
      </dgm:t>
    </dgm:pt>
    <dgm:pt modelId="{B473FAC4-8606-4402-9EFB-660648BF5D9A}">
      <dgm:prSet custT="1"/>
      <dgm:spPr/>
      <dgm:t>
        <a:bodyPr/>
        <a:lstStyle/>
        <a:p>
          <a:r>
            <a:rPr lang="es-MX" sz="2400" dirty="0" smtClean="0"/>
            <a:t> Reconocido por haber criticado también el modelo de Weber</a:t>
          </a:r>
        </a:p>
      </dgm:t>
    </dgm:pt>
    <dgm:pt modelId="{E2A74C80-6A39-42E8-B59E-68CED9342639}" type="parTrans" cxnId="{28695AC5-EB87-4598-884A-7658A8FB1247}">
      <dgm:prSet/>
      <dgm:spPr/>
      <dgm:t>
        <a:bodyPr/>
        <a:lstStyle/>
        <a:p>
          <a:endParaRPr lang="es-MX"/>
        </a:p>
      </dgm:t>
    </dgm:pt>
    <dgm:pt modelId="{737266BF-854F-4ECD-A5EA-0A3D49D1762F}" type="sibTrans" cxnId="{28695AC5-EB87-4598-884A-7658A8FB1247}">
      <dgm:prSet/>
      <dgm:spPr/>
      <dgm:t>
        <a:bodyPr/>
        <a:lstStyle/>
        <a:p>
          <a:endParaRPr lang="es-MX"/>
        </a:p>
      </dgm:t>
    </dgm:pt>
    <dgm:pt modelId="{98F22F63-2B9F-406C-9D46-91FB52B1C57F}">
      <dgm:prSet custT="1"/>
      <dgm:spPr/>
      <dgm:t>
        <a:bodyPr/>
        <a:lstStyle/>
        <a:p>
          <a:r>
            <a:rPr lang="es-MX" sz="2800" dirty="0" smtClean="0"/>
            <a:t>Autor de obras como el libro “El análisis estructural en la Sociología”</a:t>
          </a:r>
        </a:p>
      </dgm:t>
    </dgm:pt>
    <dgm:pt modelId="{94919914-934E-44AE-8B3C-42D0845BB7BB}" type="parTrans" cxnId="{8B2FD35F-57DE-4A7E-95E9-EBC52889EBB5}">
      <dgm:prSet/>
      <dgm:spPr/>
      <dgm:t>
        <a:bodyPr/>
        <a:lstStyle/>
        <a:p>
          <a:endParaRPr lang="es-MX"/>
        </a:p>
      </dgm:t>
    </dgm:pt>
    <dgm:pt modelId="{29706493-F874-4417-B3AF-44A2D04AF01E}" type="sibTrans" cxnId="{8B2FD35F-57DE-4A7E-95E9-EBC52889EBB5}">
      <dgm:prSet/>
      <dgm:spPr/>
      <dgm:t>
        <a:bodyPr/>
        <a:lstStyle/>
        <a:p>
          <a:endParaRPr lang="es-MX"/>
        </a:p>
      </dgm:t>
    </dgm:pt>
    <dgm:pt modelId="{866BA11B-48CE-4C10-AF09-EE8A205E7327}">
      <dgm:prSet custT="1"/>
      <dgm:spPr/>
      <dgm:t>
        <a:bodyPr/>
        <a:lstStyle/>
        <a:p>
          <a:r>
            <a:rPr lang="es-MX" sz="1800" dirty="0" smtClean="0"/>
            <a:t>Desarrolló  la  teoría  sociológica  estructural-funcionalista, junto a </a:t>
          </a:r>
          <a:r>
            <a:rPr lang="es-MX" sz="1800" dirty="0" err="1" smtClean="0"/>
            <a:t>Talcott</a:t>
          </a:r>
          <a:r>
            <a:rPr lang="es-MX" sz="1800" dirty="0" smtClean="0"/>
            <a:t>  Parsons, que privilegia un  análisis microscópico de  la  sociedad, analizando  las  partes  que  la integran  y  la  relación  entre  ellas.</a:t>
          </a:r>
          <a:endParaRPr lang="es-MX" sz="1800" dirty="0"/>
        </a:p>
      </dgm:t>
    </dgm:pt>
    <dgm:pt modelId="{5963ADDC-FCE4-4D2E-82B8-875F2CA87655}" type="parTrans" cxnId="{38DEDCBF-0CD2-4FD2-BA3C-A28527B74A61}">
      <dgm:prSet/>
      <dgm:spPr/>
      <dgm:t>
        <a:bodyPr/>
        <a:lstStyle/>
        <a:p>
          <a:endParaRPr lang="es-MX"/>
        </a:p>
      </dgm:t>
    </dgm:pt>
    <dgm:pt modelId="{FE7DC6B5-5501-45A9-B9B9-DBEFFD7931A9}" type="sibTrans" cxnId="{38DEDCBF-0CD2-4FD2-BA3C-A28527B74A61}">
      <dgm:prSet/>
      <dgm:spPr/>
      <dgm:t>
        <a:bodyPr/>
        <a:lstStyle/>
        <a:p>
          <a:endParaRPr lang="es-MX"/>
        </a:p>
      </dgm:t>
    </dgm:pt>
    <dgm:pt modelId="{9ACBD5D1-E4F8-4A08-A28A-CB2CB561239D}" type="pres">
      <dgm:prSet presAssocID="{9707E9C6-1896-4CF9-B43D-0C74DA245C6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F1D57A2-A866-454F-946C-B2DD01C552F9}" type="pres">
      <dgm:prSet presAssocID="{9707E9C6-1896-4CF9-B43D-0C74DA245C62}" presName="matrix" presStyleCnt="0"/>
      <dgm:spPr/>
    </dgm:pt>
    <dgm:pt modelId="{82855B83-8E6B-4D35-A931-5C8188AA77A9}" type="pres">
      <dgm:prSet presAssocID="{9707E9C6-1896-4CF9-B43D-0C74DA245C62}" presName="tile1" presStyleLbl="node1" presStyleIdx="0" presStyleCnt="4"/>
      <dgm:spPr/>
      <dgm:t>
        <a:bodyPr/>
        <a:lstStyle/>
        <a:p>
          <a:endParaRPr lang="es-MX"/>
        </a:p>
      </dgm:t>
    </dgm:pt>
    <dgm:pt modelId="{7E7E78A4-FB07-431C-84AE-CA40F6BC043B}" type="pres">
      <dgm:prSet presAssocID="{9707E9C6-1896-4CF9-B43D-0C74DA245C6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6973222-D960-4ED7-ABC1-78218F697A29}" type="pres">
      <dgm:prSet presAssocID="{9707E9C6-1896-4CF9-B43D-0C74DA245C62}" presName="tile2" presStyleLbl="node1" presStyleIdx="1" presStyleCnt="4" custLinFactNeighborX="1460" custLinFactNeighborY="0"/>
      <dgm:spPr/>
      <dgm:t>
        <a:bodyPr/>
        <a:lstStyle/>
        <a:p>
          <a:endParaRPr lang="es-MX"/>
        </a:p>
      </dgm:t>
    </dgm:pt>
    <dgm:pt modelId="{6EA53A24-3F9F-4062-B811-9AC258432750}" type="pres">
      <dgm:prSet presAssocID="{9707E9C6-1896-4CF9-B43D-0C74DA245C6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F4E3FD4-365B-4E03-8ADC-55064EB95520}" type="pres">
      <dgm:prSet presAssocID="{9707E9C6-1896-4CF9-B43D-0C74DA245C62}" presName="tile3" presStyleLbl="node1" presStyleIdx="2" presStyleCnt="4"/>
      <dgm:spPr/>
      <dgm:t>
        <a:bodyPr/>
        <a:lstStyle/>
        <a:p>
          <a:endParaRPr lang="es-MX"/>
        </a:p>
      </dgm:t>
    </dgm:pt>
    <dgm:pt modelId="{01E8258B-9145-4D88-AAAE-2C89EBB2562E}" type="pres">
      <dgm:prSet presAssocID="{9707E9C6-1896-4CF9-B43D-0C74DA245C6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EBA02DB-E8D7-4CA7-B87D-B5ADD6A4A339}" type="pres">
      <dgm:prSet presAssocID="{9707E9C6-1896-4CF9-B43D-0C74DA245C62}" presName="tile4" presStyleLbl="node1" presStyleIdx="3" presStyleCnt="4"/>
      <dgm:spPr/>
      <dgm:t>
        <a:bodyPr/>
        <a:lstStyle/>
        <a:p>
          <a:endParaRPr lang="es-MX"/>
        </a:p>
      </dgm:t>
    </dgm:pt>
    <dgm:pt modelId="{19C29049-0BAF-429A-88E7-1E8F2F6F757E}" type="pres">
      <dgm:prSet presAssocID="{9707E9C6-1896-4CF9-B43D-0C74DA245C6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43CEC24-1A6A-4D8C-9161-646F7AC93DF2}" type="pres">
      <dgm:prSet presAssocID="{9707E9C6-1896-4CF9-B43D-0C74DA245C62}" presName="centerTile" presStyleLbl="fgShp" presStyleIdx="0" presStyleCnt="1" custLinFactNeighborX="12168" custLinFactNeighborY="-56786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</dgm:ptLst>
  <dgm:cxnLst>
    <dgm:cxn modelId="{2CD6B14C-9655-4BCC-A6FD-FA6715B72A5E}" type="presOf" srcId="{B473FAC4-8606-4402-9EFB-660648BF5D9A}" destId="{D6973222-D960-4ED7-ABC1-78218F697A29}" srcOrd="0" destOrd="0" presId="urn:microsoft.com/office/officeart/2005/8/layout/matrix1"/>
    <dgm:cxn modelId="{18CCD140-B2E4-4239-A314-E4AB637BA63B}" srcId="{9707E9C6-1896-4CF9-B43D-0C74DA245C62}" destId="{1B43EB43-BBFD-4EC9-9EB4-1E956612C774}" srcOrd="0" destOrd="0" parTransId="{F1F70563-5EE5-47DB-8A91-011A6E1DCA6F}" sibTransId="{2BF059F2-295F-471D-A6C0-42471338A2E6}"/>
    <dgm:cxn modelId="{3D52E1C4-1FE6-4FDB-B463-5A6EC056EF37}" type="presOf" srcId="{840F7737-88CC-4821-8679-C234562E9B9B}" destId="{7E7E78A4-FB07-431C-84AE-CA40F6BC043B}" srcOrd="1" destOrd="0" presId="urn:microsoft.com/office/officeart/2005/8/layout/matrix1"/>
    <dgm:cxn modelId="{F8E6EE8C-AC91-47FB-99A0-5AAB7AFF49CF}" type="presOf" srcId="{98F22F63-2B9F-406C-9D46-91FB52B1C57F}" destId="{AF4E3FD4-365B-4E03-8ADC-55064EB95520}" srcOrd="0" destOrd="0" presId="urn:microsoft.com/office/officeart/2005/8/layout/matrix1"/>
    <dgm:cxn modelId="{38DEDCBF-0CD2-4FD2-BA3C-A28527B74A61}" srcId="{1B43EB43-BBFD-4EC9-9EB4-1E956612C774}" destId="{866BA11B-48CE-4C10-AF09-EE8A205E7327}" srcOrd="3" destOrd="0" parTransId="{5963ADDC-FCE4-4D2E-82B8-875F2CA87655}" sibTransId="{FE7DC6B5-5501-45A9-B9B9-DBEFFD7931A9}"/>
    <dgm:cxn modelId="{10924B64-DCBA-4884-B43D-20BACF67A8E0}" type="presOf" srcId="{866BA11B-48CE-4C10-AF09-EE8A205E7327}" destId="{EEBA02DB-E8D7-4CA7-B87D-B5ADD6A4A339}" srcOrd="0" destOrd="0" presId="urn:microsoft.com/office/officeart/2005/8/layout/matrix1"/>
    <dgm:cxn modelId="{24F60678-1894-42AB-99D3-4358BACA1494}" srcId="{1B43EB43-BBFD-4EC9-9EB4-1E956612C774}" destId="{840F7737-88CC-4821-8679-C234562E9B9B}" srcOrd="0" destOrd="0" parTransId="{3A17E742-3443-41DF-BFE7-D58039E54FD3}" sibTransId="{F30F1931-BB16-4AF0-A6C9-BDCEBA7AA6BA}"/>
    <dgm:cxn modelId="{5198581F-FF5C-4A29-96D3-7F9BA3B4C461}" type="presOf" srcId="{866BA11B-48CE-4C10-AF09-EE8A205E7327}" destId="{19C29049-0BAF-429A-88E7-1E8F2F6F757E}" srcOrd="1" destOrd="0" presId="urn:microsoft.com/office/officeart/2005/8/layout/matrix1"/>
    <dgm:cxn modelId="{64E7C3FE-1592-4381-857F-2939E8E88070}" type="presOf" srcId="{98F22F63-2B9F-406C-9D46-91FB52B1C57F}" destId="{01E8258B-9145-4D88-AAAE-2C89EBB2562E}" srcOrd="1" destOrd="0" presId="urn:microsoft.com/office/officeart/2005/8/layout/matrix1"/>
    <dgm:cxn modelId="{28695AC5-EB87-4598-884A-7658A8FB1247}" srcId="{1B43EB43-BBFD-4EC9-9EB4-1E956612C774}" destId="{B473FAC4-8606-4402-9EFB-660648BF5D9A}" srcOrd="1" destOrd="0" parTransId="{E2A74C80-6A39-42E8-B59E-68CED9342639}" sibTransId="{737266BF-854F-4ECD-A5EA-0A3D49D1762F}"/>
    <dgm:cxn modelId="{90715F13-3729-4C5F-99A6-16B06A339E52}" type="presOf" srcId="{840F7737-88CC-4821-8679-C234562E9B9B}" destId="{82855B83-8E6B-4D35-A931-5C8188AA77A9}" srcOrd="0" destOrd="0" presId="urn:microsoft.com/office/officeart/2005/8/layout/matrix1"/>
    <dgm:cxn modelId="{9CE72E3E-5C19-4FA9-B2E6-8781C7E227A0}" type="presOf" srcId="{B473FAC4-8606-4402-9EFB-660648BF5D9A}" destId="{6EA53A24-3F9F-4062-B811-9AC258432750}" srcOrd="1" destOrd="0" presId="urn:microsoft.com/office/officeart/2005/8/layout/matrix1"/>
    <dgm:cxn modelId="{3E2F7FD2-CAAB-48A8-825E-14B0EB98172B}" type="presOf" srcId="{9707E9C6-1896-4CF9-B43D-0C74DA245C62}" destId="{9ACBD5D1-E4F8-4A08-A28A-CB2CB561239D}" srcOrd="0" destOrd="0" presId="urn:microsoft.com/office/officeart/2005/8/layout/matrix1"/>
    <dgm:cxn modelId="{8B2FD35F-57DE-4A7E-95E9-EBC52889EBB5}" srcId="{1B43EB43-BBFD-4EC9-9EB4-1E956612C774}" destId="{98F22F63-2B9F-406C-9D46-91FB52B1C57F}" srcOrd="2" destOrd="0" parTransId="{94919914-934E-44AE-8B3C-42D0845BB7BB}" sibTransId="{29706493-F874-4417-B3AF-44A2D04AF01E}"/>
    <dgm:cxn modelId="{A91CF305-8663-43D8-BE5C-07EBF4FCF056}" type="presOf" srcId="{1B43EB43-BBFD-4EC9-9EB4-1E956612C774}" destId="{E43CEC24-1A6A-4D8C-9161-646F7AC93DF2}" srcOrd="0" destOrd="0" presId="urn:microsoft.com/office/officeart/2005/8/layout/matrix1"/>
    <dgm:cxn modelId="{C231FB9A-7279-4C06-8B15-1EA4D10BEE91}" type="presParOf" srcId="{9ACBD5D1-E4F8-4A08-A28A-CB2CB561239D}" destId="{AF1D57A2-A866-454F-946C-B2DD01C552F9}" srcOrd="0" destOrd="0" presId="urn:microsoft.com/office/officeart/2005/8/layout/matrix1"/>
    <dgm:cxn modelId="{0E8D1FED-9167-494E-81B0-4A4A957D904A}" type="presParOf" srcId="{AF1D57A2-A866-454F-946C-B2DD01C552F9}" destId="{82855B83-8E6B-4D35-A931-5C8188AA77A9}" srcOrd="0" destOrd="0" presId="urn:microsoft.com/office/officeart/2005/8/layout/matrix1"/>
    <dgm:cxn modelId="{52C9A392-4420-4FC9-9302-92E574DEB044}" type="presParOf" srcId="{AF1D57A2-A866-454F-946C-B2DD01C552F9}" destId="{7E7E78A4-FB07-431C-84AE-CA40F6BC043B}" srcOrd="1" destOrd="0" presId="urn:microsoft.com/office/officeart/2005/8/layout/matrix1"/>
    <dgm:cxn modelId="{6F0AAD73-B03D-4D87-901E-EC92BD6658EE}" type="presParOf" srcId="{AF1D57A2-A866-454F-946C-B2DD01C552F9}" destId="{D6973222-D960-4ED7-ABC1-78218F697A29}" srcOrd="2" destOrd="0" presId="urn:microsoft.com/office/officeart/2005/8/layout/matrix1"/>
    <dgm:cxn modelId="{94C08635-69D6-4AEF-9DFB-61CCEF0FFD15}" type="presParOf" srcId="{AF1D57A2-A866-454F-946C-B2DD01C552F9}" destId="{6EA53A24-3F9F-4062-B811-9AC258432750}" srcOrd="3" destOrd="0" presId="urn:microsoft.com/office/officeart/2005/8/layout/matrix1"/>
    <dgm:cxn modelId="{9585EC28-3AD4-4CC4-BEFF-632AAD06C9BA}" type="presParOf" srcId="{AF1D57A2-A866-454F-946C-B2DD01C552F9}" destId="{AF4E3FD4-365B-4E03-8ADC-55064EB95520}" srcOrd="4" destOrd="0" presId="urn:microsoft.com/office/officeart/2005/8/layout/matrix1"/>
    <dgm:cxn modelId="{FD1781AB-0FF6-4880-8DC8-A966EA783E8F}" type="presParOf" srcId="{AF1D57A2-A866-454F-946C-B2DD01C552F9}" destId="{01E8258B-9145-4D88-AAAE-2C89EBB2562E}" srcOrd="5" destOrd="0" presId="urn:microsoft.com/office/officeart/2005/8/layout/matrix1"/>
    <dgm:cxn modelId="{DA87A2CC-3DFC-4C07-8F83-37E349AD314B}" type="presParOf" srcId="{AF1D57A2-A866-454F-946C-B2DD01C552F9}" destId="{EEBA02DB-E8D7-4CA7-B87D-B5ADD6A4A339}" srcOrd="6" destOrd="0" presId="urn:microsoft.com/office/officeart/2005/8/layout/matrix1"/>
    <dgm:cxn modelId="{FEA31BDA-2329-4A7B-8FDD-AD9CE8F53EC4}" type="presParOf" srcId="{AF1D57A2-A866-454F-946C-B2DD01C552F9}" destId="{19C29049-0BAF-429A-88E7-1E8F2F6F757E}" srcOrd="7" destOrd="0" presId="urn:microsoft.com/office/officeart/2005/8/layout/matrix1"/>
    <dgm:cxn modelId="{FFE3EF3B-6AF8-4C04-8FE8-CF84A1413C20}" type="presParOf" srcId="{9ACBD5D1-E4F8-4A08-A28A-CB2CB561239D}" destId="{E43CEC24-1A6A-4D8C-9161-646F7AC93DF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1BB6E6-5266-4836-B9ED-6C138A7F8BA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915B38B-9526-427A-98E2-C3DF2AC315BF}">
      <dgm:prSet phldrT="[Texto]"/>
      <dgm:spPr/>
      <dgm:t>
        <a:bodyPr/>
        <a:lstStyle/>
        <a:p>
          <a:r>
            <a:rPr lang="es-MX" dirty="0" smtClean="0"/>
            <a:t>Disfunciones </a:t>
          </a:r>
          <a:endParaRPr lang="es-MX" dirty="0"/>
        </a:p>
      </dgm:t>
    </dgm:pt>
    <dgm:pt modelId="{63297283-0665-4562-86F5-2662A4CFA395}" type="parTrans" cxnId="{5E3A7069-FF27-4ADA-A1FD-3E77D8F06252}">
      <dgm:prSet/>
      <dgm:spPr/>
      <dgm:t>
        <a:bodyPr/>
        <a:lstStyle/>
        <a:p>
          <a:endParaRPr lang="es-MX"/>
        </a:p>
      </dgm:t>
    </dgm:pt>
    <dgm:pt modelId="{D4ABB6CD-AB8D-4E07-A31B-A54520DD3865}" type="sibTrans" cxnId="{5E3A7069-FF27-4ADA-A1FD-3E77D8F06252}">
      <dgm:prSet/>
      <dgm:spPr/>
      <dgm:t>
        <a:bodyPr/>
        <a:lstStyle/>
        <a:p>
          <a:endParaRPr lang="es-MX"/>
        </a:p>
      </dgm:t>
    </dgm:pt>
    <dgm:pt modelId="{74D76A91-B225-4A93-A7DD-8590609FF6BF}">
      <dgm:prSet phldrT="[Texto]"/>
      <dgm:spPr/>
      <dgm:t>
        <a:bodyPr/>
        <a:lstStyle/>
        <a:p>
          <a:r>
            <a:rPr lang="es-MX" dirty="0" smtClean="0"/>
            <a:t>Valoración excesiva de los reglamentos</a:t>
          </a:r>
          <a:endParaRPr lang="es-MX" dirty="0"/>
        </a:p>
      </dgm:t>
    </dgm:pt>
    <dgm:pt modelId="{E57A0EB5-B687-41CE-8C33-F4C685F7AD61}" type="parTrans" cxnId="{06018F94-CC72-426C-89B7-EEEFB3BA88ED}">
      <dgm:prSet/>
      <dgm:spPr/>
      <dgm:t>
        <a:bodyPr/>
        <a:lstStyle/>
        <a:p>
          <a:endParaRPr lang="es-MX"/>
        </a:p>
      </dgm:t>
    </dgm:pt>
    <dgm:pt modelId="{15CA29E5-6172-4CEB-BC64-C1A0E4C3C421}" type="sibTrans" cxnId="{06018F94-CC72-426C-89B7-EEEFB3BA88ED}">
      <dgm:prSet/>
      <dgm:spPr/>
      <dgm:t>
        <a:bodyPr/>
        <a:lstStyle/>
        <a:p>
          <a:endParaRPr lang="es-MX"/>
        </a:p>
      </dgm:t>
    </dgm:pt>
    <dgm:pt modelId="{34D72F00-73DD-4E2A-B26A-9C38D767A56F}">
      <dgm:prSet phldrT="[Texto]"/>
      <dgm:spPr/>
      <dgm:t>
        <a:bodyPr/>
        <a:lstStyle/>
        <a:p>
          <a:r>
            <a:rPr lang="es-MX" dirty="0" smtClean="0"/>
            <a:t>Exceso de formalidad</a:t>
          </a:r>
          <a:endParaRPr lang="es-MX" dirty="0"/>
        </a:p>
      </dgm:t>
    </dgm:pt>
    <dgm:pt modelId="{BBB39178-F325-492D-84D2-45E4AB5D7C72}" type="parTrans" cxnId="{A07F7E75-35A2-4A29-AE1B-F9609D33E231}">
      <dgm:prSet/>
      <dgm:spPr/>
      <dgm:t>
        <a:bodyPr/>
        <a:lstStyle/>
        <a:p>
          <a:endParaRPr lang="es-MX"/>
        </a:p>
      </dgm:t>
    </dgm:pt>
    <dgm:pt modelId="{C6C7F3B8-A8B5-4BD6-89D9-901F1658116A}" type="sibTrans" cxnId="{A07F7E75-35A2-4A29-AE1B-F9609D33E231}">
      <dgm:prSet/>
      <dgm:spPr/>
      <dgm:t>
        <a:bodyPr/>
        <a:lstStyle/>
        <a:p>
          <a:endParaRPr lang="es-MX"/>
        </a:p>
      </dgm:t>
    </dgm:pt>
    <dgm:pt modelId="{A78258D0-DCEB-43CF-904A-20348CE4599A}">
      <dgm:prSet/>
      <dgm:spPr/>
      <dgm:t>
        <a:bodyPr/>
        <a:lstStyle/>
        <a:p>
          <a:r>
            <a:rPr lang="es-MX" dirty="0" smtClean="0"/>
            <a:t>Resistencia a los cambios</a:t>
          </a:r>
          <a:endParaRPr lang="es-MX" dirty="0"/>
        </a:p>
      </dgm:t>
    </dgm:pt>
    <dgm:pt modelId="{8C1967BC-9A49-4144-8D6A-0785C6B85667}" type="parTrans" cxnId="{7A343975-ADA2-4EDA-BBEA-5BEA5277373B}">
      <dgm:prSet/>
      <dgm:spPr/>
      <dgm:t>
        <a:bodyPr/>
        <a:lstStyle/>
        <a:p>
          <a:endParaRPr lang="es-MX"/>
        </a:p>
      </dgm:t>
    </dgm:pt>
    <dgm:pt modelId="{4B696D6B-5436-4BE3-8143-F7067376D9E1}" type="sibTrans" cxnId="{7A343975-ADA2-4EDA-BBEA-5BEA5277373B}">
      <dgm:prSet/>
      <dgm:spPr/>
      <dgm:t>
        <a:bodyPr/>
        <a:lstStyle/>
        <a:p>
          <a:endParaRPr lang="es-MX"/>
        </a:p>
      </dgm:t>
    </dgm:pt>
    <dgm:pt modelId="{5EB7ACF1-71C2-4AF0-99E3-E067CB0297A2}">
      <dgm:prSet/>
      <dgm:spPr/>
      <dgm:t>
        <a:bodyPr/>
        <a:lstStyle/>
        <a:p>
          <a:r>
            <a:rPr lang="es-MX" dirty="0" smtClean="0"/>
            <a:t>Jerarquización del proceso de decisión</a:t>
          </a:r>
        </a:p>
      </dgm:t>
    </dgm:pt>
    <dgm:pt modelId="{A10F1AD8-7BBC-4055-9D06-77C3DCCB333D}" type="parTrans" cxnId="{8A4217E3-E4B5-4654-B5D3-6DDBE3311DDA}">
      <dgm:prSet/>
      <dgm:spPr/>
      <dgm:t>
        <a:bodyPr/>
        <a:lstStyle/>
        <a:p>
          <a:endParaRPr lang="es-MX"/>
        </a:p>
      </dgm:t>
    </dgm:pt>
    <dgm:pt modelId="{871B464B-0BE6-46EB-990C-489308AA8069}" type="sibTrans" cxnId="{8A4217E3-E4B5-4654-B5D3-6DDBE3311DDA}">
      <dgm:prSet/>
      <dgm:spPr/>
      <dgm:t>
        <a:bodyPr/>
        <a:lstStyle/>
        <a:p>
          <a:endParaRPr lang="es-MX"/>
        </a:p>
      </dgm:t>
    </dgm:pt>
    <dgm:pt modelId="{C525B801-1A26-4962-AC62-BFA9030D47E2}">
      <dgm:prSet/>
      <dgm:spPr/>
      <dgm:t>
        <a:bodyPr/>
        <a:lstStyle/>
        <a:p>
          <a:r>
            <a:rPr lang="es-MX" dirty="0" smtClean="0"/>
            <a:t> Despersonalización de las relaciones humanas</a:t>
          </a:r>
          <a:endParaRPr lang="es-MX" dirty="0"/>
        </a:p>
      </dgm:t>
    </dgm:pt>
    <dgm:pt modelId="{75540488-2CEC-4BC5-9345-D2E078B12241}" type="parTrans" cxnId="{BCE9BAE4-B499-4EAE-99AD-0268321A4499}">
      <dgm:prSet/>
      <dgm:spPr/>
      <dgm:t>
        <a:bodyPr/>
        <a:lstStyle/>
        <a:p>
          <a:endParaRPr lang="es-MX"/>
        </a:p>
      </dgm:t>
    </dgm:pt>
    <dgm:pt modelId="{91468F2A-05DE-43D3-8574-8D36212FC370}" type="sibTrans" cxnId="{BCE9BAE4-B499-4EAE-99AD-0268321A4499}">
      <dgm:prSet/>
      <dgm:spPr/>
      <dgm:t>
        <a:bodyPr/>
        <a:lstStyle/>
        <a:p>
          <a:endParaRPr lang="es-MX"/>
        </a:p>
      </dgm:t>
    </dgm:pt>
    <dgm:pt modelId="{D5CD4675-493F-4E7B-83A0-40334298BA1C}">
      <dgm:prSet/>
      <dgm:spPr/>
      <dgm:t>
        <a:bodyPr/>
        <a:lstStyle/>
        <a:p>
          <a:r>
            <a:rPr lang="es-MX" dirty="0" smtClean="0"/>
            <a:t>Dificultades para brindar atención a los clientes</a:t>
          </a:r>
          <a:endParaRPr lang="es-MX" dirty="0"/>
        </a:p>
      </dgm:t>
    </dgm:pt>
    <dgm:pt modelId="{330CBD8A-12BE-4220-AE10-4A0A28648B16}" type="parTrans" cxnId="{C4A3F049-8282-4F2E-8391-E7D7A113F747}">
      <dgm:prSet/>
      <dgm:spPr/>
      <dgm:t>
        <a:bodyPr/>
        <a:lstStyle/>
        <a:p>
          <a:endParaRPr lang="es-MX"/>
        </a:p>
      </dgm:t>
    </dgm:pt>
    <dgm:pt modelId="{DAFF96D7-B919-43BC-AD47-BE00568D4B5B}" type="sibTrans" cxnId="{C4A3F049-8282-4F2E-8391-E7D7A113F747}">
      <dgm:prSet/>
      <dgm:spPr/>
      <dgm:t>
        <a:bodyPr/>
        <a:lstStyle/>
        <a:p>
          <a:endParaRPr lang="es-MX"/>
        </a:p>
      </dgm:t>
    </dgm:pt>
    <dgm:pt modelId="{6E2FA9AA-B6A2-4752-A0FC-7D63487C8FC8}">
      <dgm:prSet/>
      <dgm:spPr/>
      <dgm:t>
        <a:bodyPr/>
        <a:lstStyle/>
        <a:p>
          <a:r>
            <a:rPr lang="es-MX" smtClean="0"/>
            <a:t>Exhibición de señales de autoridad</a:t>
          </a:r>
          <a:endParaRPr lang="es-MX"/>
        </a:p>
      </dgm:t>
    </dgm:pt>
    <dgm:pt modelId="{F7D39F89-D96B-4E3A-964D-D21CB0521B5B}" type="parTrans" cxnId="{33DB0DB1-2D14-4107-B60A-31BE3BEE60A7}">
      <dgm:prSet/>
      <dgm:spPr/>
      <dgm:t>
        <a:bodyPr/>
        <a:lstStyle/>
        <a:p>
          <a:endParaRPr lang="es-MX"/>
        </a:p>
      </dgm:t>
    </dgm:pt>
    <dgm:pt modelId="{58CE5988-B070-48D4-8C1D-9230C8527E5F}" type="sibTrans" cxnId="{33DB0DB1-2D14-4107-B60A-31BE3BEE60A7}">
      <dgm:prSet/>
      <dgm:spPr/>
      <dgm:t>
        <a:bodyPr/>
        <a:lstStyle/>
        <a:p>
          <a:endParaRPr lang="es-MX"/>
        </a:p>
      </dgm:t>
    </dgm:pt>
    <dgm:pt modelId="{AA82C73B-D6E0-432B-BD24-64421B1284C4}">
      <dgm:prSet/>
      <dgm:spPr/>
      <dgm:t>
        <a:bodyPr/>
        <a:lstStyle/>
        <a:p>
          <a:r>
            <a:rPr lang="es-MX" dirty="0" smtClean="0"/>
            <a:t>Las normas y reglamentos dejan de ser medios y se transforman en objetivos. Se vuelven absolutos y prioritarios: el empleado asume un rol rígido y olvida que la flexibilidad es una de las principales características de cualquier actividad racional.</a:t>
          </a:r>
          <a:endParaRPr lang="es-MX" dirty="0"/>
        </a:p>
      </dgm:t>
    </dgm:pt>
    <dgm:pt modelId="{0AB6AFEE-58EE-4FF3-854E-EDABAB5465E4}" type="parTrans" cxnId="{8BC26B58-CFBF-41D3-A667-8A45C7297657}">
      <dgm:prSet/>
      <dgm:spPr/>
      <dgm:t>
        <a:bodyPr/>
        <a:lstStyle/>
        <a:p>
          <a:endParaRPr lang="es-MX"/>
        </a:p>
      </dgm:t>
    </dgm:pt>
    <dgm:pt modelId="{1F417E20-3480-4B46-8F37-B60CD21A6DB2}" type="sibTrans" cxnId="{8BC26B58-CFBF-41D3-A667-8A45C7297657}">
      <dgm:prSet/>
      <dgm:spPr/>
      <dgm:t>
        <a:bodyPr/>
        <a:lstStyle/>
        <a:p>
          <a:endParaRPr lang="es-MX"/>
        </a:p>
      </dgm:t>
    </dgm:pt>
    <dgm:pt modelId="{CAA07543-B235-4261-88DB-F78A0585D404}">
      <dgm:prSet/>
      <dgm:spPr/>
      <dgm:t>
        <a:bodyPr/>
        <a:lstStyle/>
        <a:p>
          <a:r>
            <a:rPr lang="es-MX" smtClean="0"/>
            <a:t>Cuando surge alguna posibilidad de cambio dentro de la organización, al ser algo nuevo y desconocido se percibe como potencialmente peligroso</a:t>
          </a:r>
          <a:endParaRPr lang="es-MX"/>
        </a:p>
      </dgm:t>
    </dgm:pt>
    <dgm:pt modelId="{6BD46E6A-C91B-493D-A24B-2FD83ED9A7D9}" type="parTrans" cxnId="{FA53D06C-D52D-482D-86F5-86393FB653DD}">
      <dgm:prSet/>
      <dgm:spPr/>
      <dgm:t>
        <a:bodyPr/>
        <a:lstStyle/>
        <a:p>
          <a:endParaRPr lang="es-MX"/>
        </a:p>
      </dgm:t>
    </dgm:pt>
    <dgm:pt modelId="{C7C7E44D-64D2-401C-9255-4F0871C4BB88}" type="sibTrans" cxnId="{FA53D06C-D52D-482D-86F5-86393FB653DD}">
      <dgm:prSet/>
      <dgm:spPr/>
      <dgm:t>
        <a:bodyPr/>
        <a:lstStyle/>
        <a:p>
          <a:endParaRPr lang="es-MX"/>
        </a:p>
      </dgm:t>
    </dgm:pt>
    <dgm:pt modelId="{DA3445CC-6CA8-4515-9EBE-883BA53C6FD7}">
      <dgm:prSet/>
      <dgm:spPr/>
      <dgm:t>
        <a:bodyPr/>
        <a:lstStyle/>
        <a:p>
          <a:r>
            <a:rPr lang="es-MX" dirty="0" smtClean="0"/>
            <a:t>Quien decide es siempre aquel que ocupa el puesto jerárquico más alto aunque nada sepa acerca del problema en cuestión.  </a:t>
          </a:r>
          <a:endParaRPr lang="es-MX" dirty="0"/>
        </a:p>
      </dgm:t>
    </dgm:pt>
    <dgm:pt modelId="{DCAC91D0-1750-470F-9453-30A47C18AD2A}" type="parTrans" cxnId="{5C5B3D3D-CAB3-4481-A207-3D5F7BC07C81}">
      <dgm:prSet/>
      <dgm:spPr/>
      <dgm:t>
        <a:bodyPr/>
        <a:lstStyle/>
        <a:p>
          <a:endParaRPr lang="es-MX"/>
        </a:p>
      </dgm:t>
    </dgm:pt>
    <dgm:pt modelId="{DEDEE8D4-EA12-4694-88B3-6125CA9234E4}" type="sibTrans" cxnId="{5C5B3D3D-CAB3-4481-A207-3D5F7BC07C81}">
      <dgm:prSet/>
      <dgm:spPr/>
      <dgm:t>
        <a:bodyPr/>
        <a:lstStyle/>
        <a:p>
          <a:endParaRPr lang="es-MX"/>
        </a:p>
      </dgm:t>
    </dgm:pt>
    <dgm:pt modelId="{DE7A1B7B-E965-4ED8-A9C9-A45FA2222CE9}">
      <dgm:prSet/>
      <dgm:spPr/>
      <dgm:t>
        <a:bodyPr/>
        <a:lstStyle/>
        <a:p>
          <a:r>
            <a:rPr lang="es-MX" smtClean="0"/>
            <a:t>Conocer a sus colegas no por sus nombres personales sino por los cargos que ocupan.</a:t>
          </a:r>
          <a:endParaRPr lang="es-MX"/>
        </a:p>
      </dgm:t>
    </dgm:pt>
    <dgm:pt modelId="{5081DD8D-E12C-4C8F-BA16-9096F33D0D67}" type="parTrans" cxnId="{123DA234-AC65-4ACB-8E83-14EA1E3A01D2}">
      <dgm:prSet/>
      <dgm:spPr/>
      <dgm:t>
        <a:bodyPr/>
        <a:lstStyle/>
        <a:p>
          <a:endParaRPr lang="es-MX"/>
        </a:p>
      </dgm:t>
    </dgm:pt>
    <dgm:pt modelId="{DC392D8C-20C9-4B14-B3B5-0F4F53E587EE}" type="sibTrans" cxnId="{123DA234-AC65-4ACB-8E83-14EA1E3A01D2}">
      <dgm:prSet/>
      <dgm:spPr/>
      <dgm:t>
        <a:bodyPr/>
        <a:lstStyle/>
        <a:p>
          <a:endParaRPr lang="es-MX"/>
        </a:p>
      </dgm:t>
    </dgm:pt>
    <dgm:pt modelId="{4A153760-DEDF-4E5B-8CA8-B6A49C4297EB}">
      <dgm:prSet/>
      <dgm:spPr/>
      <dgm:t>
        <a:bodyPr/>
        <a:lstStyle/>
        <a:p>
          <a:r>
            <a:rPr lang="es-MX" dirty="0" smtClean="0"/>
            <a:t>Hace necesario un sistema capaz de indicar a todos quién tiene el poder.</a:t>
          </a:r>
          <a:endParaRPr lang="es-MX" dirty="0"/>
        </a:p>
      </dgm:t>
    </dgm:pt>
    <dgm:pt modelId="{78CC56B7-FD0B-440C-ABAB-4DF9D5E29484}" type="parTrans" cxnId="{44001FED-14E5-4D54-BFF2-527F0144C019}">
      <dgm:prSet/>
      <dgm:spPr/>
      <dgm:t>
        <a:bodyPr/>
        <a:lstStyle/>
        <a:p>
          <a:endParaRPr lang="es-MX"/>
        </a:p>
      </dgm:t>
    </dgm:pt>
    <dgm:pt modelId="{7268C4AB-EB14-46C9-92CB-5FF726DAB168}" type="sibTrans" cxnId="{44001FED-14E5-4D54-BFF2-527F0144C019}">
      <dgm:prSet/>
      <dgm:spPr/>
      <dgm:t>
        <a:bodyPr/>
        <a:lstStyle/>
        <a:p>
          <a:endParaRPr lang="es-MX"/>
        </a:p>
      </dgm:t>
    </dgm:pt>
    <dgm:pt modelId="{D1B408E5-3BEE-40C1-A644-938A4F39C4B8}">
      <dgm:prSet/>
      <dgm:spPr/>
      <dgm:t>
        <a:bodyPr/>
        <a:lstStyle/>
        <a:p>
          <a:r>
            <a:rPr lang="es-MX" dirty="0" smtClean="0"/>
            <a:t>Todos los clientes son atendidos de manera estandarizada, de acuerdo con los reglamentos y rutinas internos.</a:t>
          </a:r>
          <a:endParaRPr lang="es-MX" dirty="0"/>
        </a:p>
      </dgm:t>
    </dgm:pt>
    <dgm:pt modelId="{AA166305-6791-4078-A9C9-3434B96B637E}" type="parTrans" cxnId="{EEBB8A05-470E-4AA3-868F-A6925E5CB0AD}">
      <dgm:prSet/>
      <dgm:spPr/>
      <dgm:t>
        <a:bodyPr/>
        <a:lstStyle/>
        <a:p>
          <a:endParaRPr lang="es-MX"/>
        </a:p>
      </dgm:t>
    </dgm:pt>
    <dgm:pt modelId="{DA34435C-CAA0-47DE-9127-F315F775B6CE}" type="sibTrans" cxnId="{EEBB8A05-470E-4AA3-868F-A6925E5CB0AD}">
      <dgm:prSet/>
      <dgm:spPr/>
      <dgm:t>
        <a:bodyPr/>
        <a:lstStyle/>
        <a:p>
          <a:endParaRPr lang="es-MX"/>
        </a:p>
      </dgm:t>
    </dgm:pt>
    <dgm:pt modelId="{78147937-D8F8-4282-A14E-C3013250238F}">
      <dgm:prSet/>
      <dgm:spPr/>
      <dgm:t>
        <a:bodyPr/>
        <a:lstStyle/>
        <a:p>
          <a:r>
            <a:rPr lang="es-MX" dirty="0" smtClean="0"/>
            <a:t>Gran cantidad de papeleo, de copias adicionales de formularios y de comunicaciones.</a:t>
          </a:r>
          <a:endParaRPr lang="es-MX" dirty="0"/>
        </a:p>
      </dgm:t>
    </dgm:pt>
    <dgm:pt modelId="{D703BE90-DA23-4F7F-B234-11BD063353C1}" type="parTrans" cxnId="{A0B5159B-7F11-4641-9BD5-F7B34D49E226}">
      <dgm:prSet/>
      <dgm:spPr/>
      <dgm:t>
        <a:bodyPr/>
        <a:lstStyle/>
        <a:p>
          <a:endParaRPr lang="es-MX"/>
        </a:p>
      </dgm:t>
    </dgm:pt>
    <dgm:pt modelId="{91A67C74-C991-4959-B68E-C5E55BDFE5C9}" type="sibTrans" cxnId="{A0B5159B-7F11-4641-9BD5-F7B34D49E226}">
      <dgm:prSet/>
      <dgm:spPr/>
      <dgm:t>
        <a:bodyPr/>
        <a:lstStyle/>
        <a:p>
          <a:endParaRPr lang="es-MX"/>
        </a:p>
      </dgm:t>
    </dgm:pt>
    <dgm:pt modelId="{B5A1E1CE-F8A4-4DDF-B9E7-9664C814D1AE}" type="pres">
      <dgm:prSet presAssocID="{101BB6E6-5266-4836-B9ED-6C138A7F8BA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587EE5FF-D010-4567-8FA9-3CEA6D6419CB}" type="pres">
      <dgm:prSet presAssocID="{8915B38B-9526-427A-98E2-C3DF2AC315BF}" presName="hierRoot1" presStyleCnt="0"/>
      <dgm:spPr/>
    </dgm:pt>
    <dgm:pt modelId="{E05E44D2-0F6B-49CD-A1CB-020DA768F594}" type="pres">
      <dgm:prSet presAssocID="{8915B38B-9526-427A-98E2-C3DF2AC315BF}" presName="composite" presStyleCnt="0"/>
      <dgm:spPr/>
    </dgm:pt>
    <dgm:pt modelId="{412B94C8-DE90-4858-8F20-7F41D7FF65DA}" type="pres">
      <dgm:prSet presAssocID="{8915B38B-9526-427A-98E2-C3DF2AC315BF}" presName="background" presStyleLbl="node0" presStyleIdx="0" presStyleCnt="1"/>
      <dgm:spPr/>
    </dgm:pt>
    <dgm:pt modelId="{70A822A2-FE53-40B3-9ED3-EAEC0E936CAE}" type="pres">
      <dgm:prSet presAssocID="{8915B38B-9526-427A-98E2-C3DF2AC315B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81807F2-5F49-4069-BDF8-03A6F723261F}" type="pres">
      <dgm:prSet presAssocID="{8915B38B-9526-427A-98E2-C3DF2AC315BF}" presName="hierChild2" presStyleCnt="0"/>
      <dgm:spPr/>
    </dgm:pt>
    <dgm:pt modelId="{CF2D6AAB-734F-4A5B-95B2-95CC715E7C4D}" type="pres">
      <dgm:prSet presAssocID="{E57A0EB5-B687-41CE-8C33-F4C685F7AD61}" presName="Name10" presStyleLbl="parChTrans1D2" presStyleIdx="0" presStyleCnt="7"/>
      <dgm:spPr/>
      <dgm:t>
        <a:bodyPr/>
        <a:lstStyle/>
        <a:p>
          <a:endParaRPr lang="es-MX"/>
        </a:p>
      </dgm:t>
    </dgm:pt>
    <dgm:pt modelId="{91A79546-F371-4C8E-9E6A-13F340E81844}" type="pres">
      <dgm:prSet presAssocID="{74D76A91-B225-4A93-A7DD-8590609FF6BF}" presName="hierRoot2" presStyleCnt="0"/>
      <dgm:spPr/>
    </dgm:pt>
    <dgm:pt modelId="{9DD6E212-84BC-4DA3-8C80-B558A8FF2AEF}" type="pres">
      <dgm:prSet presAssocID="{74D76A91-B225-4A93-A7DD-8590609FF6BF}" presName="composite2" presStyleCnt="0"/>
      <dgm:spPr/>
    </dgm:pt>
    <dgm:pt modelId="{0695DA9B-8EDB-4D33-A862-E88274E5DC0D}" type="pres">
      <dgm:prSet presAssocID="{74D76A91-B225-4A93-A7DD-8590609FF6BF}" presName="background2" presStyleLbl="node2" presStyleIdx="0" presStyleCnt="7"/>
      <dgm:spPr/>
    </dgm:pt>
    <dgm:pt modelId="{7712265C-CB63-4760-963E-061ED6FF6DED}" type="pres">
      <dgm:prSet presAssocID="{74D76A91-B225-4A93-A7DD-8590609FF6BF}" presName="text2" presStyleLbl="fgAcc2" presStyleIdx="0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EBED339-4159-4896-B452-6C0EE5418294}" type="pres">
      <dgm:prSet presAssocID="{74D76A91-B225-4A93-A7DD-8590609FF6BF}" presName="hierChild3" presStyleCnt="0"/>
      <dgm:spPr/>
    </dgm:pt>
    <dgm:pt modelId="{0F0C9611-D699-4F0D-9323-32E3F3142873}" type="pres">
      <dgm:prSet presAssocID="{0AB6AFEE-58EE-4FF3-854E-EDABAB5465E4}" presName="Name17" presStyleLbl="parChTrans1D3" presStyleIdx="0" presStyleCnt="7"/>
      <dgm:spPr/>
    </dgm:pt>
    <dgm:pt modelId="{DD9BDFDB-16C7-4A1F-BA43-3B5C0E2261AC}" type="pres">
      <dgm:prSet presAssocID="{AA82C73B-D6E0-432B-BD24-64421B1284C4}" presName="hierRoot3" presStyleCnt="0"/>
      <dgm:spPr/>
    </dgm:pt>
    <dgm:pt modelId="{88CE132E-B9E7-4D92-BCE8-9619288F0A50}" type="pres">
      <dgm:prSet presAssocID="{AA82C73B-D6E0-432B-BD24-64421B1284C4}" presName="composite3" presStyleCnt="0"/>
      <dgm:spPr/>
    </dgm:pt>
    <dgm:pt modelId="{6D74547A-60B5-4026-91D1-43E2F4779963}" type="pres">
      <dgm:prSet presAssocID="{AA82C73B-D6E0-432B-BD24-64421B1284C4}" presName="background3" presStyleLbl="node3" presStyleIdx="0" presStyleCnt="7"/>
      <dgm:spPr/>
    </dgm:pt>
    <dgm:pt modelId="{2B2DAED4-64E5-4B8F-AEC6-D935BB79CB41}" type="pres">
      <dgm:prSet presAssocID="{AA82C73B-D6E0-432B-BD24-64421B1284C4}" presName="text3" presStyleLbl="fgAcc3" presStyleIdx="0" presStyleCnt="7" custScaleY="284868">
        <dgm:presLayoutVars>
          <dgm:chPref val="3"/>
        </dgm:presLayoutVars>
      </dgm:prSet>
      <dgm:spPr/>
    </dgm:pt>
    <dgm:pt modelId="{E93C0D09-9813-4865-944E-19B65413EAC4}" type="pres">
      <dgm:prSet presAssocID="{AA82C73B-D6E0-432B-BD24-64421B1284C4}" presName="hierChild4" presStyleCnt="0"/>
      <dgm:spPr/>
    </dgm:pt>
    <dgm:pt modelId="{07CACA64-56B8-487B-AF46-BA66FA10DF57}" type="pres">
      <dgm:prSet presAssocID="{8C1967BC-9A49-4144-8D6A-0785C6B85667}" presName="Name10" presStyleLbl="parChTrans1D2" presStyleIdx="1" presStyleCnt="7"/>
      <dgm:spPr/>
      <dgm:t>
        <a:bodyPr/>
        <a:lstStyle/>
        <a:p>
          <a:endParaRPr lang="es-MX"/>
        </a:p>
      </dgm:t>
    </dgm:pt>
    <dgm:pt modelId="{CD8DC3C0-795C-4BFF-8DC1-DC01972EA03A}" type="pres">
      <dgm:prSet presAssocID="{A78258D0-DCEB-43CF-904A-20348CE4599A}" presName="hierRoot2" presStyleCnt="0"/>
      <dgm:spPr/>
    </dgm:pt>
    <dgm:pt modelId="{145AC67D-6A7E-4208-B60B-45BDA8C0B1A1}" type="pres">
      <dgm:prSet presAssocID="{A78258D0-DCEB-43CF-904A-20348CE4599A}" presName="composite2" presStyleCnt="0"/>
      <dgm:spPr/>
    </dgm:pt>
    <dgm:pt modelId="{DC24E7EB-B678-4B94-8800-A22D8C0CCA08}" type="pres">
      <dgm:prSet presAssocID="{A78258D0-DCEB-43CF-904A-20348CE4599A}" presName="background2" presStyleLbl="node2" presStyleIdx="1" presStyleCnt="7"/>
      <dgm:spPr/>
    </dgm:pt>
    <dgm:pt modelId="{8AA4660F-D111-471C-B3EB-DD286F4EF550}" type="pres">
      <dgm:prSet presAssocID="{A78258D0-DCEB-43CF-904A-20348CE4599A}" presName="text2" presStyleLbl="fgAcc2" presStyleIdx="1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9C4E56F-C8C4-4D0B-98C8-68FDBAEF6457}" type="pres">
      <dgm:prSet presAssocID="{A78258D0-DCEB-43CF-904A-20348CE4599A}" presName="hierChild3" presStyleCnt="0"/>
      <dgm:spPr/>
    </dgm:pt>
    <dgm:pt modelId="{41DC9E92-412A-4DE8-9460-09DF43CC4F73}" type="pres">
      <dgm:prSet presAssocID="{6BD46E6A-C91B-493D-A24B-2FD83ED9A7D9}" presName="Name17" presStyleLbl="parChTrans1D3" presStyleIdx="1" presStyleCnt="7"/>
      <dgm:spPr/>
    </dgm:pt>
    <dgm:pt modelId="{C08A3BAF-B251-48CF-AA1F-775340EF91C9}" type="pres">
      <dgm:prSet presAssocID="{CAA07543-B235-4261-88DB-F78A0585D404}" presName="hierRoot3" presStyleCnt="0"/>
      <dgm:spPr/>
    </dgm:pt>
    <dgm:pt modelId="{AC1B4849-10CD-492D-8A67-B30D7BEF7904}" type="pres">
      <dgm:prSet presAssocID="{CAA07543-B235-4261-88DB-F78A0585D404}" presName="composite3" presStyleCnt="0"/>
      <dgm:spPr/>
    </dgm:pt>
    <dgm:pt modelId="{225B0633-8A24-4159-8D50-D88CE3E9969C}" type="pres">
      <dgm:prSet presAssocID="{CAA07543-B235-4261-88DB-F78A0585D404}" presName="background3" presStyleLbl="node3" presStyleIdx="1" presStyleCnt="7"/>
      <dgm:spPr/>
    </dgm:pt>
    <dgm:pt modelId="{61BCA728-DEB1-451E-8F34-CC658DE18BAC}" type="pres">
      <dgm:prSet presAssocID="{CAA07543-B235-4261-88DB-F78A0585D404}" presName="text3" presStyleLbl="fgAcc3" presStyleIdx="1" presStyleCnt="7" custScaleY="266619">
        <dgm:presLayoutVars>
          <dgm:chPref val="3"/>
        </dgm:presLayoutVars>
      </dgm:prSet>
      <dgm:spPr/>
    </dgm:pt>
    <dgm:pt modelId="{F5C15F63-7C8F-48EA-977A-B70D48EA508F}" type="pres">
      <dgm:prSet presAssocID="{CAA07543-B235-4261-88DB-F78A0585D404}" presName="hierChild4" presStyleCnt="0"/>
      <dgm:spPr/>
    </dgm:pt>
    <dgm:pt modelId="{83150FA8-3042-43D1-9FE4-DC3BC5032E65}" type="pres">
      <dgm:prSet presAssocID="{A10F1AD8-7BBC-4055-9D06-77C3DCCB333D}" presName="Name10" presStyleLbl="parChTrans1D2" presStyleIdx="2" presStyleCnt="7"/>
      <dgm:spPr/>
      <dgm:t>
        <a:bodyPr/>
        <a:lstStyle/>
        <a:p>
          <a:endParaRPr lang="es-MX"/>
        </a:p>
      </dgm:t>
    </dgm:pt>
    <dgm:pt modelId="{612589CC-A1F5-4D31-A8FE-E7228759BE65}" type="pres">
      <dgm:prSet presAssocID="{5EB7ACF1-71C2-4AF0-99E3-E067CB0297A2}" presName="hierRoot2" presStyleCnt="0"/>
      <dgm:spPr/>
    </dgm:pt>
    <dgm:pt modelId="{B28FD430-126D-47E9-A82D-FF98B00AD170}" type="pres">
      <dgm:prSet presAssocID="{5EB7ACF1-71C2-4AF0-99E3-E067CB0297A2}" presName="composite2" presStyleCnt="0"/>
      <dgm:spPr/>
    </dgm:pt>
    <dgm:pt modelId="{63B56516-9EAB-4E09-94AC-1605FF6895B4}" type="pres">
      <dgm:prSet presAssocID="{5EB7ACF1-71C2-4AF0-99E3-E067CB0297A2}" presName="background2" presStyleLbl="node2" presStyleIdx="2" presStyleCnt="7"/>
      <dgm:spPr/>
    </dgm:pt>
    <dgm:pt modelId="{7B6DCD63-8A9B-43D9-92D1-1935FA4B9517}" type="pres">
      <dgm:prSet presAssocID="{5EB7ACF1-71C2-4AF0-99E3-E067CB0297A2}" presName="text2" presStyleLbl="fgAcc2" presStyleIdx="2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9321F48-87CA-47BB-AFFA-9088908F7395}" type="pres">
      <dgm:prSet presAssocID="{5EB7ACF1-71C2-4AF0-99E3-E067CB0297A2}" presName="hierChild3" presStyleCnt="0"/>
      <dgm:spPr/>
    </dgm:pt>
    <dgm:pt modelId="{4B16ACE4-99EA-47C1-BCF0-9D6BBF841F4B}" type="pres">
      <dgm:prSet presAssocID="{DCAC91D0-1750-470F-9453-30A47C18AD2A}" presName="Name17" presStyleLbl="parChTrans1D3" presStyleIdx="2" presStyleCnt="7"/>
      <dgm:spPr/>
    </dgm:pt>
    <dgm:pt modelId="{171C5FF5-4790-448D-A4F7-FCC48790874F}" type="pres">
      <dgm:prSet presAssocID="{DA3445CC-6CA8-4515-9EBE-883BA53C6FD7}" presName="hierRoot3" presStyleCnt="0"/>
      <dgm:spPr/>
    </dgm:pt>
    <dgm:pt modelId="{BD342EE6-F666-485F-B389-1F2F7FC3CC60}" type="pres">
      <dgm:prSet presAssocID="{DA3445CC-6CA8-4515-9EBE-883BA53C6FD7}" presName="composite3" presStyleCnt="0"/>
      <dgm:spPr/>
    </dgm:pt>
    <dgm:pt modelId="{B8F55B22-8E7E-4D0B-B587-77967C0B1F22}" type="pres">
      <dgm:prSet presAssocID="{DA3445CC-6CA8-4515-9EBE-883BA53C6FD7}" presName="background3" presStyleLbl="node3" presStyleIdx="2" presStyleCnt="7"/>
      <dgm:spPr/>
    </dgm:pt>
    <dgm:pt modelId="{D6E6D0A1-1E6D-45FA-AB67-7A7E481B7927}" type="pres">
      <dgm:prSet presAssocID="{DA3445CC-6CA8-4515-9EBE-883BA53C6FD7}" presName="text3" presStyleLbl="fgAcc3" presStyleIdx="2" presStyleCnt="7" custScaleY="25749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46507DB-F432-4608-9D05-93361B846BBE}" type="pres">
      <dgm:prSet presAssocID="{DA3445CC-6CA8-4515-9EBE-883BA53C6FD7}" presName="hierChild4" presStyleCnt="0"/>
      <dgm:spPr/>
    </dgm:pt>
    <dgm:pt modelId="{5FED0F02-5A67-4D18-A1BC-E8570EEFE036}" type="pres">
      <dgm:prSet presAssocID="{75540488-2CEC-4BC5-9345-D2E078B12241}" presName="Name10" presStyleLbl="parChTrans1D2" presStyleIdx="3" presStyleCnt="7"/>
      <dgm:spPr/>
      <dgm:t>
        <a:bodyPr/>
        <a:lstStyle/>
        <a:p>
          <a:endParaRPr lang="es-MX"/>
        </a:p>
      </dgm:t>
    </dgm:pt>
    <dgm:pt modelId="{F426ED29-13F3-4D54-AE6E-DAEDDAA2E7C0}" type="pres">
      <dgm:prSet presAssocID="{C525B801-1A26-4962-AC62-BFA9030D47E2}" presName="hierRoot2" presStyleCnt="0"/>
      <dgm:spPr/>
    </dgm:pt>
    <dgm:pt modelId="{56043082-D79C-400A-B968-B9696DB36E5F}" type="pres">
      <dgm:prSet presAssocID="{C525B801-1A26-4962-AC62-BFA9030D47E2}" presName="composite2" presStyleCnt="0"/>
      <dgm:spPr/>
    </dgm:pt>
    <dgm:pt modelId="{0103EFE1-205F-4DF6-A5BF-1118BE9A1771}" type="pres">
      <dgm:prSet presAssocID="{C525B801-1A26-4962-AC62-BFA9030D47E2}" presName="background2" presStyleLbl="node2" presStyleIdx="3" presStyleCnt="7"/>
      <dgm:spPr/>
    </dgm:pt>
    <dgm:pt modelId="{0BFC3196-7585-49F0-A70A-000399027EE8}" type="pres">
      <dgm:prSet presAssocID="{C525B801-1A26-4962-AC62-BFA9030D47E2}" presName="text2" presStyleLbl="fgAcc2" presStyleIdx="3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FA7FA50-5C89-4376-982C-82DF71C525A7}" type="pres">
      <dgm:prSet presAssocID="{C525B801-1A26-4962-AC62-BFA9030D47E2}" presName="hierChild3" presStyleCnt="0"/>
      <dgm:spPr/>
    </dgm:pt>
    <dgm:pt modelId="{8DC98869-2AA1-4822-8AE0-9FCA1312D347}" type="pres">
      <dgm:prSet presAssocID="{5081DD8D-E12C-4C8F-BA16-9096F33D0D67}" presName="Name17" presStyleLbl="parChTrans1D3" presStyleIdx="3" presStyleCnt="7"/>
      <dgm:spPr/>
    </dgm:pt>
    <dgm:pt modelId="{7753E500-5255-4B53-9D71-E0016FFD74BC}" type="pres">
      <dgm:prSet presAssocID="{DE7A1B7B-E965-4ED8-A9C9-A45FA2222CE9}" presName="hierRoot3" presStyleCnt="0"/>
      <dgm:spPr/>
    </dgm:pt>
    <dgm:pt modelId="{B9B6CD6A-173C-4238-985A-DFDCA1B46FE0}" type="pres">
      <dgm:prSet presAssocID="{DE7A1B7B-E965-4ED8-A9C9-A45FA2222CE9}" presName="composite3" presStyleCnt="0"/>
      <dgm:spPr/>
    </dgm:pt>
    <dgm:pt modelId="{0B127646-3184-4827-9E0B-DE1D1C47AFEB}" type="pres">
      <dgm:prSet presAssocID="{DE7A1B7B-E965-4ED8-A9C9-A45FA2222CE9}" presName="background3" presStyleLbl="node3" presStyleIdx="3" presStyleCnt="7"/>
      <dgm:spPr/>
    </dgm:pt>
    <dgm:pt modelId="{77E9F771-5C74-48EE-BEC9-C07350E55B31}" type="pres">
      <dgm:prSet presAssocID="{DE7A1B7B-E965-4ED8-A9C9-A45FA2222CE9}" presName="text3" presStyleLbl="fgAcc3" presStyleIdx="3" presStyleCnt="7" custScaleY="24770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40C682C-F201-49A6-AC9D-E219F44DF194}" type="pres">
      <dgm:prSet presAssocID="{DE7A1B7B-E965-4ED8-A9C9-A45FA2222CE9}" presName="hierChild4" presStyleCnt="0"/>
      <dgm:spPr/>
    </dgm:pt>
    <dgm:pt modelId="{423C14CE-3A66-470A-91FD-454650B0B6EB}" type="pres">
      <dgm:prSet presAssocID="{BBB39178-F325-492D-84D2-45E4AB5D7C72}" presName="Name10" presStyleLbl="parChTrans1D2" presStyleIdx="4" presStyleCnt="7"/>
      <dgm:spPr/>
      <dgm:t>
        <a:bodyPr/>
        <a:lstStyle/>
        <a:p>
          <a:endParaRPr lang="es-MX"/>
        </a:p>
      </dgm:t>
    </dgm:pt>
    <dgm:pt modelId="{84158CD4-30A6-4991-A448-DA3682618D97}" type="pres">
      <dgm:prSet presAssocID="{34D72F00-73DD-4E2A-B26A-9C38D767A56F}" presName="hierRoot2" presStyleCnt="0"/>
      <dgm:spPr/>
    </dgm:pt>
    <dgm:pt modelId="{F2055A4B-A262-4958-BD9A-70686FF265B3}" type="pres">
      <dgm:prSet presAssocID="{34D72F00-73DD-4E2A-B26A-9C38D767A56F}" presName="composite2" presStyleCnt="0"/>
      <dgm:spPr/>
    </dgm:pt>
    <dgm:pt modelId="{7ED0B811-2669-4D5E-9E2A-6771AC39BAAC}" type="pres">
      <dgm:prSet presAssocID="{34D72F00-73DD-4E2A-B26A-9C38D767A56F}" presName="background2" presStyleLbl="node2" presStyleIdx="4" presStyleCnt="7"/>
      <dgm:spPr/>
    </dgm:pt>
    <dgm:pt modelId="{6B9F420E-3238-4BE6-9D0F-1C1E5E6A9A0B}" type="pres">
      <dgm:prSet presAssocID="{34D72F00-73DD-4E2A-B26A-9C38D767A56F}" presName="text2" presStyleLbl="fgAcc2" presStyleIdx="4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02215E1-FFDE-48D3-8340-5BD870A0BE42}" type="pres">
      <dgm:prSet presAssocID="{34D72F00-73DD-4E2A-B26A-9C38D767A56F}" presName="hierChild3" presStyleCnt="0"/>
      <dgm:spPr/>
    </dgm:pt>
    <dgm:pt modelId="{B6BB939A-5AED-4807-AB50-F160005C03DF}" type="pres">
      <dgm:prSet presAssocID="{D703BE90-DA23-4F7F-B234-11BD063353C1}" presName="Name17" presStyleLbl="parChTrans1D3" presStyleIdx="4" presStyleCnt="7"/>
      <dgm:spPr/>
    </dgm:pt>
    <dgm:pt modelId="{B2FEA03B-843F-4983-B17B-BDC8DACEEF6E}" type="pres">
      <dgm:prSet presAssocID="{78147937-D8F8-4282-A14E-C3013250238F}" presName="hierRoot3" presStyleCnt="0"/>
      <dgm:spPr/>
    </dgm:pt>
    <dgm:pt modelId="{E4B40EEC-1F05-4E26-996E-239CAE16B2AB}" type="pres">
      <dgm:prSet presAssocID="{78147937-D8F8-4282-A14E-C3013250238F}" presName="composite3" presStyleCnt="0"/>
      <dgm:spPr/>
    </dgm:pt>
    <dgm:pt modelId="{D3B05434-18DF-4591-806F-F695F0FB72CF}" type="pres">
      <dgm:prSet presAssocID="{78147937-D8F8-4282-A14E-C3013250238F}" presName="background3" presStyleLbl="node3" presStyleIdx="4" presStyleCnt="7"/>
      <dgm:spPr/>
    </dgm:pt>
    <dgm:pt modelId="{B293871B-D40E-490D-8F1A-750E883D9681}" type="pres">
      <dgm:prSet presAssocID="{78147937-D8F8-4282-A14E-C3013250238F}" presName="text3" presStyleLbl="fgAcc3" presStyleIdx="4" presStyleCnt="7" custScaleY="21425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7C79310-8DFF-4263-8ED9-C5F150F45B54}" type="pres">
      <dgm:prSet presAssocID="{78147937-D8F8-4282-A14E-C3013250238F}" presName="hierChild4" presStyleCnt="0"/>
      <dgm:spPr/>
    </dgm:pt>
    <dgm:pt modelId="{6ACC57A4-BF95-439D-8656-00244552B509}" type="pres">
      <dgm:prSet presAssocID="{330CBD8A-12BE-4220-AE10-4A0A28648B16}" presName="Name10" presStyleLbl="parChTrans1D2" presStyleIdx="5" presStyleCnt="7"/>
      <dgm:spPr/>
      <dgm:t>
        <a:bodyPr/>
        <a:lstStyle/>
        <a:p>
          <a:endParaRPr lang="es-MX"/>
        </a:p>
      </dgm:t>
    </dgm:pt>
    <dgm:pt modelId="{2EEE2D6E-1CFE-40A1-B649-A33B1211E9D4}" type="pres">
      <dgm:prSet presAssocID="{D5CD4675-493F-4E7B-83A0-40334298BA1C}" presName="hierRoot2" presStyleCnt="0"/>
      <dgm:spPr/>
    </dgm:pt>
    <dgm:pt modelId="{81870505-4CCA-44EE-87BE-E61119B2E75B}" type="pres">
      <dgm:prSet presAssocID="{D5CD4675-493F-4E7B-83A0-40334298BA1C}" presName="composite2" presStyleCnt="0"/>
      <dgm:spPr/>
    </dgm:pt>
    <dgm:pt modelId="{FE1E21AB-66DF-45D8-91D7-A8A21106514F}" type="pres">
      <dgm:prSet presAssocID="{D5CD4675-493F-4E7B-83A0-40334298BA1C}" presName="background2" presStyleLbl="node2" presStyleIdx="5" presStyleCnt="7"/>
      <dgm:spPr/>
    </dgm:pt>
    <dgm:pt modelId="{73F7355C-FADD-40E1-909F-434BD2FD15EE}" type="pres">
      <dgm:prSet presAssocID="{D5CD4675-493F-4E7B-83A0-40334298BA1C}" presName="text2" presStyleLbl="fgAcc2" presStyleIdx="5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7BD1B6B-7DBF-4FA3-87BF-5D94BB51507E}" type="pres">
      <dgm:prSet presAssocID="{D5CD4675-493F-4E7B-83A0-40334298BA1C}" presName="hierChild3" presStyleCnt="0"/>
      <dgm:spPr/>
    </dgm:pt>
    <dgm:pt modelId="{C658E91F-4874-46BD-B607-A793749B62DD}" type="pres">
      <dgm:prSet presAssocID="{AA166305-6791-4078-A9C9-3434B96B637E}" presName="Name17" presStyleLbl="parChTrans1D3" presStyleIdx="5" presStyleCnt="7"/>
      <dgm:spPr/>
    </dgm:pt>
    <dgm:pt modelId="{CDB8A97E-F50D-42A0-9A14-5E4F7D610FE3}" type="pres">
      <dgm:prSet presAssocID="{D1B408E5-3BEE-40C1-A644-938A4F39C4B8}" presName="hierRoot3" presStyleCnt="0"/>
      <dgm:spPr/>
    </dgm:pt>
    <dgm:pt modelId="{2F91E15B-47C4-4B9B-BDFB-90ECB7335FE9}" type="pres">
      <dgm:prSet presAssocID="{D1B408E5-3BEE-40C1-A644-938A4F39C4B8}" presName="composite3" presStyleCnt="0"/>
      <dgm:spPr/>
    </dgm:pt>
    <dgm:pt modelId="{DB5CC0DA-9FBC-461C-B46D-B4F9727DF0E7}" type="pres">
      <dgm:prSet presAssocID="{D1B408E5-3BEE-40C1-A644-938A4F39C4B8}" presName="background3" presStyleLbl="node3" presStyleIdx="5" presStyleCnt="7"/>
      <dgm:spPr/>
    </dgm:pt>
    <dgm:pt modelId="{620F3455-335A-44AC-8C76-7884C0D6BD6C}" type="pres">
      <dgm:prSet presAssocID="{D1B408E5-3BEE-40C1-A644-938A4F39C4B8}" presName="text3" presStyleLbl="fgAcc3" presStyleIdx="5" presStyleCnt="7" custScaleY="20208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0C46C1D-BB6A-4D2C-9A41-C34D2F90FC84}" type="pres">
      <dgm:prSet presAssocID="{D1B408E5-3BEE-40C1-A644-938A4F39C4B8}" presName="hierChild4" presStyleCnt="0"/>
      <dgm:spPr/>
    </dgm:pt>
    <dgm:pt modelId="{76C98B15-DE6F-4558-B97E-44FD73C5F769}" type="pres">
      <dgm:prSet presAssocID="{F7D39F89-D96B-4E3A-964D-D21CB0521B5B}" presName="Name10" presStyleLbl="parChTrans1D2" presStyleIdx="6" presStyleCnt="7"/>
      <dgm:spPr/>
      <dgm:t>
        <a:bodyPr/>
        <a:lstStyle/>
        <a:p>
          <a:endParaRPr lang="es-MX"/>
        </a:p>
      </dgm:t>
    </dgm:pt>
    <dgm:pt modelId="{18D11516-C391-4FAF-BEE4-1236B69535B9}" type="pres">
      <dgm:prSet presAssocID="{6E2FA9AA-B6A2-4752-A0FC-7D63487C8FC8}" presName="hierRoot2" presStyleCnt="0"/>
      <dgm:spPr/>
    </dgm:pt>
    <dgm:pt modelId="{38028D75-C4E6-4C15-ACE0-CD82A7269543}" type="pres">
      <dgm:prSet presAssocID="{6E2FA9AA-B6A2-4752-A0FC-7D63487C8FC8}" presName="composite2" presStyleCnt="0"/>
      <dgm:spPr/>
    </dgm:pt>
    <dgm:pt modelId="{7C5E3AE1-924F-4EC6-92D9-66EB5771C97E}" type="pres">
      <dgm:prSet presAssocID="{6E2FA9AA-B6A2-4752-A0FC-7D63487C8FC8}" presName="background2" presStyleLbl="node2" presStyleIdx="6" presStyleCnt="7"/>
      <dgm:spPr/>
    </dgm:pt>
    <dgm:pt modelId="{E74E3EF5-CEA1-49CB-8885-461A09353A64}" type="pres">
      <dgm:prSet presAssocID="{6E2FA9AA-B6A2-4752-A0FC-7D63487C8FC8}" presName="text2" presStyleLbl="fgAcc2" presStyleIdx="6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DC30B25-7281-494B-BDF6-3188FAABA463}" type="pres">
      <dgm:prSet presAssocID="{6E2FA9AA-B6A2-4752-A0FC-7D63487C8FC8}" presName="hierChild3" presStyleCnt="0"/>
      <dgm:spPr/>
    </dgm:pt>
    <dgm:pt modelId="{0F885787-C509-4439-BF4E-C9B9C416A2E9}" type="pres">
      <dgm:prSet presAssocID="{78CC56B7-FD0B-440C-ABAB-4DF9D5E29484}" presName="Name17" presStyleLbl="parChTrans1D3" presStyleIdx="6" presStyleCnt="7"/>
      <dgm:spPr/>
    </dgm:pt>
    <dgm:pt modelId="{F5D8EDC9-D029-40D1-A417-3A1F614770D2}" type="pres">
      <dgm:prSet presAssocID="{4A153760-DEDF-4E5B-8CA8-B6A49C4297EB}" presName="hierRoot3" presStyleCnt="0"/>
      <dgm:spPr/>
    </dgm:pt>
    <dgm:pt modelId="{D331EDCB-7A5A-497E-912D-E67845877DC2}" type="pres">
      <dgm:prSet presAssocID="{4A153760-DEDF-4E5B-8CA8-B6A49C4297EB}" presName="composite3" presStyleCnt="0"/>
      <dgm:spPr/>
    </dgm:pt>
    <dgm:pt modelId="{9BF98136-D8DD-4283-AC96-02B564D89308}" type="pres">
      <dgm:prSet presAssocID="{4A153760-DEDF-4E5B-8CA8-B6A49C4297EB}" presName="background3" presStyleLbl="node3" presStyleIdx="6" presStyleCnt="7"/>
      <dgm:spPr/>
    </dgm:pt>
    <dgm:pt modelId="{E916C539-DDDC-4C4F-B11D-93E93BD5EC60}" type="pres">
      <dgm:prSet presAssocID="{4A153760-DEDF-4E5B-8CA8-B6A49C4297EB}" presName="text3" presStyleLbl="fgAcc3" presStyleIdx="6" presStyleCnt="7" custScaleY="22033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DF70661-D274-47FF-932D-D951645C44AA}" type="pres">
      <dgm:prSet presAssocID="{4A153760-DEDF-4E5B-8CA8-B6A49C4297EB}" presName="hierChild4" presStyleCnt="0"/>
      <dgm:spPr/>
    </dgm:pt>
  </dgm:ptLst>
  <dgm:cxnLst>
    <dgm:cxn modelId="{33DB0DB1-2D14-4107-B60A-31BE3BEE60A7}" srcId="{8915B38B-9526-427A-98E2-C3DF2AC315BF}" destId="{6E2FA9AA-B6A2-4752-A0FC-7D63487C8FC8}" srcOrd="6" destOrd="0" parTransId="{F7D39F89-D96B-4E3A-964D-D21CB0521B5B}" sibTransId="{58CE5988-B070-48D4-8C1D-9230C8527E5F}"/>
    <dgm:cxn modelId="{BC139ABC-ED19-4F28-8D10-301CC3287C1C}" type="presOf" srcId="{CAA07543-B235-4261-88DB-F78A0585D404}" destId="{61BCA728-DEB1-451E-8F34-CC658DE18BAC}" srcOrd="0" destOrd="0" presId="urn:microsoft.com/office/officeart/2005/8/layout/hierarchy1"/>
    <dgm:cxn modelId="{5E3A7069-FF27-4ADA-A1FD-3E77D8F06252}" srcId="{101BB6E6-5266-4836-B9ED-6C138A7F8BA3}" destId="{8915B38B-9526-427A-98E2-C3DF2AC315BF}" srcOrd="0" destOrd="0" parTransId="{63297283-0665-4562-86F5-2662A4CFA395}" sibTransId="{D4ABB6CD-AB8D-4E07-A31B-A54520DD3865}"/>
    <dgm:cxn modelId="{35F4674F-0790-4A5F-97B1-882E895C17F3}" type="presOf" srcId="{AA166305-6791-4078-A9C9-3434B96B637E}" destId="{C658E91F-4874-46BD-B607-A793749B62DD}" srcOrd="0" destOrd="0" presId="urn:microsoft.com/office/officeart/2005/8/layout/hierarchy1"/>
    <dgm:cxn modelId="{9486F2B7-3B18-4919-9B98-48E153BC0B5C}" type="presOf" srcId="{101BB6E6-5266-4836-B9ED-6C138A7F8BA3}" destId="{B5A1E1CE-F8A4-4DDF-B9E7-9664C814D1AE}" srcOrd="0" destOrd="0" presId="urn:microsoft.com/office/officeart/2005/8/layout/hierarchy1"/>
    <dgm:cxn modelId="{C4A3F049-8282-4F2E-8391-E7D7A113F747}" srcId="{8915B38B-9526-427A-98E2-C3DF2AC315BF}" destId="{D5CD4675-493F-4E7B-83A0-40334298BA1C}" srcOrd="5" destOrd="0" parTransId="{330CBD8A-12BE-4220-AE10-4A0A28648B16}" sibTransId="{DAFF96D7-B919-43BC-AD47-BE00568D4B5B}"/>
    <dgm:cxn modelId="{FA53D06C-D52D-482D-86F5-86393FB653DD}" srcId="{A78258D0-DCEB-43CF-904A-20348CE4599A}" destId="{CAA07543-B235-4261-88DB-F78A0585D404}" srcOrd="0" destOrd="0" parTransId="{6BD46E6A-C91B-493D-A24B-2FD83ED9A7D9}" sibTransId="{C7C7E44D-64D2-401C-9255-4F0871C4BB88}"/>
    <dgm:cxn modelId="{81BAF043-31CF-4202-8A17-BAF737389AFC}" type="presOf" srcId="{8915B38B-9526-427A-98E2-C3DF2AC315BF}" destId="{70A822A2-FE53-40B3-9ED3-EAEC0E936CAE}" srcOrd="0" destOrd="0" presId="urn:microsoft.com/office/officeart/2005/8/layout/hierarchy1"/>
    <dgm:cxn modelId="{95146CF8-1CF2-4634-B944-D93A464A099F}" type="presOf" srcId="{DA3445CC-6CA8-4515-9EBE-883BA53C6FD7}" destId="{D6E6D0A1-1E6D-45FA-AB67-7A7E481B7927}" srcOrd="0" destOrd="0" presId="urn:microsoft.com/office/officeart/2005/8/layout/hierarchy1"/>
    <dgm:cxn modelId="{A02A224F-BEFB-42C3-AFCB-4F57DAF712C5}" type="presOf" srcId="{75540488-2CEC-4BC5-9345-D2E078B12241}" destId="{5FED0F02-5A67-4D18-A1BC-E8570EEFE036}" srcOrd="0" destOrd="0" presId="urn:microsoft.com/office/officeart/2005/8/layout/hierarchy1"/>
    <dgm:cxn modelId="{8A4217E3-E4B5-4654-B5D3-6DDBE3311DDA}" srcId="{8915B38B-9526-427A-98E2-C3DF2AC315BF}" destId="{5EB7ACF1-71C2-4AF0-99E3-E067CB0297A2}" srcOrd="2" destOrd="0" parTransId="{A10F1AD8-7BBC-4055-9D06-77C3DCCB333D}" sibTransId="{871B464B-0BE6-46EB-990C-489308AA8069}"/>
    <dgm:cxn modelId="{16D7247C-58FA-4652-8C10-1A22A9494A18}" type="presOf" srcId="{5EB7ACF1-71C2-4AF0-99E3-E067CB0297A2}" destId="{7B6DCD63-8A9B-43D9-92D1-1935FA4B9517}" srcOrd="0" destOrd="0" presId="urn:microsoft.com/office/officeart/2005/8/layout/hierarchy1"/>
    <dgm:cxn modelId="{0D3970F5-0503-42EF-8CC2-7B56AA5816DC}" type="presOf" srcId="{A78258D0-DCEB-43CF-904A-20348CE4599A}" destId="{8AA4660F-D111-471C-B3EB-DD286F4EF550}" srcOrd="0" destOrd="0" presId="urn:microsoft.com/office/officeart/2005/8/layout/hierarchy1"/>
    <dgm:cxn modelId="{6F7E6218-EE80-4DF5-8910-413E2F110DBE}" type="presOf" srcId="{6E2FA9AA-B6A2-4752-A0FC-7D63487C8FC8}" destId="{E74E3EF5-CEA1-49CB-8885-461A09353A64}" srcOrd="0" destOrd="0" presId="urn:microsoft.com/office/officeart/2005/8/layout/hierarchy1"/>
    <dgm:cxn modelId="{8E74CD77-55A4-40CF-A5BC-DF70A31C14F1}" type="presOf" srcId="{AA82C73B-D6E0-432B-BD24-64421B1284C4}" destId="{2B2DAED4-64E5-4B8F-AEC6-D935BB79CB41}" srcOrd="0" destOrd="0" presId="urn:microsoft.com/office/officeart/2005/8/layout/hierarchy1"/>
    <dgm:cxn modelId="{D8020D8B-040E-44EE-AEC0-8B75418CF4A1}" type="presOf" srcId="{4A153760-DEDF-4E5B-8CA8-B6A49C4297EB}" destId="{E916C539-DDDC-4C4F-B11D-93E93BD5EC60}" srcOrd="0" destOrd="0" presId="urn:microsoft.com/office/officeart/2005/8/layout/hierarchy1"/>
    <dgm:cxn modelId="{BCE9BAE4-B499-4EAE-99AD-0268321A4499}" srcId="{8915B38B-9526-427A-98E2-C3DF2AC315BF}" destId="{C525B801-1A26-4962-AC62-BFA9030D47E2}" srcOrd="3" destOrd="0" parTransId="{75540488-2CEC-4BC5-9345-D2E078B12241}" sibTransId="{91468F2A-05DE-43D3-8574-8D36212FC370}"/>
    <dgm:cxn modelId="{EEBB8A05-470E-4AA3-868F-A6925E5CB0AD}" srcId="{D5CD4675-493F-4E7B-83A0-40334298BA1C}" destId="{D1B408E5-3BEE-40C1-A644-938A4F39C4B8}" srcOrd="0" destOrd="0" parTransId="{AA166305-6791-4078-A9C9-3434B96B637E}" sibTransId="{DA34435C-CAA0-47DE-9127-F315F775B6CE}"/>
    <dgm:cxn modelId="{30EC8E80-C1D6-4195-82D6-9F2CC3AC5269}" type="presOf" srcId="{0AB6AFEE-58EE-4FF3-854E-EDABAB5465E4}" destId="{0F0C9611-D699-4F0D-9323-32E3F3142873}" srcOrd="0" destOrd="0" presId="urn:microsoft.com/office/officeart/2005/8/layout/hierarchy1"/>
    <dgm:cxn modelId="{EF914F28-C32B-48CD-93CE-8BD7AAFD39FA}" type="presOf" srcId="{74D76A91-B225-4A93-A7DD-8590609FF6BF}" destId="{7712265C-CB63-4760-963E-061ED6FF6DED}" srcOrd="0" destOrd="0" presId="urn:microsoft.com/office/officeart/2005/8/layout/hierarchy1"/>
    <dgm:cxn modelId="{6DCABC50-8EEC-45D3-A42F-3C147BCA1769}" type="presOf" srcId="{D1B408E5-3BEE-40C1-A644-938A4F39C4B8}" destId="{620F3455-335A-44AC-8C76-7884C0D6BD6C}" srcOrd="0" destOrd="0" presId="urn:microsoft.com/office/officeart/2005/8/layout/hierarchy1"/>
    <dgm:cxn modelId="{1DF3BFAF-FD36-47D4-AE17-0ADBAED1DA54}" type="presOf" srcId="{78147937-D8F8-4282-A14E-C3013250238F}" destId="{B293871B-D40E-490D-8F1A-750E883D9681}" srcOrd="0" destOrd="0" presId="urn:microsoft.com/office/officeart/2005/8/layout/hierarchy1"/>
    <dgm:cxn modelId="{A0B5159B-7F11-4641-9BD5-F7B34D49E226}" srcId="{34D72F00-73DD-4E2A-B26A-9C38D767A56F}" destId="{78147937-D8F8-4282-A14E-C3013250238F}" srcOrd="0" destOrd="0" parTransId="{D703BE90-DA23-4F7F-B234-11BD063353C1}" sibTransId="{91A67C74-C991-4959-B68E-C5E55BDFE5C9}"/>
    <dgm:cxn modelId="{660E7517-C963-42FF-B92D-55F272D4ABC9}" type="presOf" srcId="{DE7A1B7B-E965-4ED8-A9C9-A45FA2222CE9}" destId="{77E9F771-5C74-48EE-BEC9-C07350E55B31}" srcOrd="0" destOrd="0" presId="urn:microsoft.com/office/officeart/2005/8/layout/hierarchy1"/>
    <dgm:cxn modelId="{A07F7E75-35A2-4A29-AE1B-F9609D33E231}" srcId="{8915B38B-9526-427A-98E2-C3DF2AC315BF}" destId="{34D72F00-73DD-4E2A-B26A-9C38D767A56F}" srcOrd="4" destOrd="0" parTransId="{BBB39178-F325-492D-84D2-45E4AB5D7C72}" sibTransId="{C6C7F3B8-A8B5-4BD6-89D9-901F1658116A}"/>
    <dgm:cxn modelId="{264BF375-5DE3-4055-9DB2-330A8FDFFE74}" type="presOf" srcId="{E57A0EB5-B687-41CE-8C33-F4C685F7AD61}" destId="{CF2D6AAB-734F-4A5B-95B2-95CC715E7C4D}" srcOrd="0" destOrd="0" presId="urn:microsoft.com/office/officeart/2005/8/layout/hierarchy1"/>
    <dgm:cxn modelId="{E682686C-B204-447F-9C00-2F15A22867BB}" type="presOf" srcId="{330CBD8A-12BE-4220-AE10-4A0A28648B16}" destId="{6ACC57A4-BF95-439D-8656-00244552B509}" srcOrd="0" destOrd="0" presId="urn:microsoft.com/office/officeart/2005/8/layout/hierarchy1"/>
    <dgm:cxn modelId="{DA516A6C-F09A-4418-A83B-6766BFCC57E5}" type="presOf" srcId="{78CC56B7-FD0B-440C-ABAB-4DF9D5E29484}" destId="{0F885787-C509-4439-BF4E-C9B9C416A2E9}" srcOrd="0" destOrd="0" presId="urn:microsoft.com/office/officeart/2005/8/layout/hierarchy1"/>
    <dgm:cxn modelId="{22E391EC-642E-4463-B65F-FEF3EA06E3B6}" type="presOf" srcId="{BBB39178-F325-492D-84D2-45E4AB5D7C72}" destId="{423C14CE-3A66-470A-91FD-454650B0B6EB}" srcOrd="0" destOrd="0" presId="urn:microsoft.com/office/officeart/2005/8/layout/hierarchy1"/>
    <dgm:cxn modelId="{44001FED-14E5-4D54-BFF2-527F0144C019}" srcId="{6E2FA9AA-B6A2-4752-A0FC-7D63487C8FC8}" destId="{4A153760-DEDF-4E5B-8CA8-B6A49C4297EB}" srcOrd="0" destOrd="0" parTransId="{78CC56B7-FD0B-440C-ABAB-4DF9D5E29484}" sibTransId="{7268C4AB-EB14-46C9-92CB-5FF726DAB168}"/>
    <dgm:cxn modelId="{921B1C81-9F84-496E-A2D1-B97A45439779}" type="presOf" srcId="{6BD46E6A-C91B-493D-A24B-2FD83ED9A7D9}" destId="{41DC9E92-412A-4DE8-9460-09DF43CC4F73}" srcOrd="0" destOrd="0" presId="urn:microsoft.com/office/officeart/2005/8/layout/hierarchy1"/>
    <dgm:cxn modelId="{7A343975-ADA2-4EDA-BBEA-5BEA5277373B}" srcId="{8915B38B-9526-427A-98E2-C3DF2AC315BF}" destId="{A78258D0-DCEB-43CF-904A-20348CE4599A}" srcOrd="1" destOrd="0" parTransId="{8C1967BC-9A49-4144-8D6A-0785C6B85667}" sibTransId="{4B696D6B-5436-4BE3-8143-F7067376D9E1}"/>
    <dgm:cxn modelId="{06018F94-CC72-426C-89B7-EEEFB3BA88ED}" srcId="{8915B38B-9526-427A-98E2-C3DF2AC315BF}" destId="{74D76A91-B225-4A93-A7DD-8590609FF6BF}" srcOrd="0" destOrd="0" parTransId="{E57A0EB5-B687-41CE-8C33-F4C685F7AD61}" sibTransId="{15CA29E5-6172-4CEB-BC64-C1A0E4C3C421}"/>
    <dgm:cxn modelId="{4A7703B9-8DE7-4CDD-8D7D-943DA5593A73}" type="presOf" srcId="{D703BE90-DA23-4F7F-B234-11BD063353C1}" destId="{B6BB939A-5AED-4807-AB50-F160005C03DF}" srcOrd="0" destOrd="0" presId="urn:microsoft.com/office/officeart/2005/8/layout/hierarchy1"/>
    <dgm:cxn modelId="{123DA234-AC65-4ACB-8E83-14EA1E3A01D2}" srcId="{C525B801-1A26-4962-AC62-BFA9030D47E2}" destId="{DE7A1B7B-E965-4ED8-A9C9-A45FA2222CE9}" srcOrd="0" destOrd="0" parTransId="{5081DD8D-E12C-4C8F-BA16-9096F33D0D67}" sibTransId="{DC392D8C-20C9-4B14-B3B5-0F4F53E587EE}"/>
    <dgm:cxn modelId="{8BC26B58-CFBF-41D3-A667-8A45C7297657}" srcId="{74D76A91-B225-4A93-A7DD-8590609FF6BF}" destId="{AA82C73B-D6E0-432B-BD24-64421B1284C4}" srcOrd="0" destOrd="0" parTransId="{0AB6AFEE-58EE-4FF3-854E-EDABAB5465E4}" sibTransId="{1F417E20-3480-4B46-8F37-B60CD21A6DB2}"/>
    <dgm:cxn modelId="{D8F15DF3-7454-4487-BC9E-B9C1EAE91574}" type="presOf" srcId="{A10F1AD8-7BBC-4055-9D06-77C3DCCB333D}" destId="{83150FA8-3042-43D1-9FE4-DC3BC5032E65}" srcOrd="0" destOrd="0" presId="urn:microsoft.com/office/officeart/2005/8/layout/hierarchy1"/>
    <dgm:cxn modelId="{6EEC0821-FA4E-4532-89E8-35753B1EFBC4}" type="presOf" srcId="{8C1967BC-9A49-4144-8D6A-0785C6B85667}" destId="{07CACA64-56B8-487B-AF46-BA66FA10DF57}" srcOrd="0" destOrd="0" presId="urn:microsoft.com/office/officeart/2005/8/layout/hierarchy1"/>
    <dgm:cxn modelId="{17CEB405-93D6-40D7-97E2-3BE71BB02A41}" type="presOf" srcId="{C525B801-1A26-4962-AC62-BFA9030D47E2}" destId="{0BFC3196-7585-49F0-A70A-000399027EE8}" srcOrd="0" destOrd="0" presId="urn:microsoft.com/office/officeart/2005/8/layout/hierarchy1"/>
    <dgm:cxn modelId="{C6F6BF4B-B464-402F-84F7-4C73EBEB212F}" type="presOf" srcId="{5081DD8D-E12C-4C8F-BA16-9096F33D0D67}" destId="{8DC98869-2AA1-4822-8AE0-9FCA1312D347}" srcOrd="0" destOrd="0" presId="urn:microsoft.com/office/officeart/2005/8/layout/hierarchy1"/>
    <dgm:cxn modelId="{F644B345-BB70-429E-8DF0-43D1F56FB2F8}" type="presOf" srcId="{DCAC91D0-1750-470F-9453-30A47C18AD2A}" destId="{4B16ACE4-99EA-47C1-BCF0-9D6BBF841F4B}" srcOrd="0" destOrd="0" presId="urn:microsoft.com/office/officeart/2005/8/layout/hierarchy1"/>
    <dgm:cxn modelId="{DDBB4645-F743-4B75-80DE-F84A6569E7EC}" type="presOf" srcId="{D5CD4675-493F-4E7B-83A0-40334298BA1C}" destId="{73F7355C-FADD-40E1-909F-434BD2FD15EE}" srcOrd="0" destOrd="0" presId="urn:microsoft.com/office/officeart/2005/8/layout/hierarchy1"/>
    <dgm:cxn modelId="{5C5B3D3D-CAB3-4481-A207-3D5F7BC07C81}" srcId="{5EB7ACF1-71C2-4AF0-99E3-E067CB0297A2}" destId="{DA3445CC-6CA8-4515-9EBE-883BA53C6FD7}" srcOrd="0" destOrd="0" parTransId="{DCAC91D0-1750-470F-9453-30A47C18AD2A}" sibTransId="{DEDEE8D4-EA12-4694-88B3-6125CA9234E4}"/>
    <dgm:cxn modelId="{3B61C142-3BFE-43BC-882D-A438B9414A3D}" type="presOf" srcId="{F7D39F89-D96B-4E3A-964D-D21CB0521B5B}" destId="{76C98B15-DE6F-4558-B97E-44FD73C5F769}" srcOrd="0" destOrd="0" presId="urn:microsoft.com/office/officeart/2005/8/layout/hierarchy1"/>
    <dgm:cxn modelId="{9DBD0435-E1EF-4C8B-9181-12CF15D670E6}" type="presOf" srcId="{34D72F00-73DD-4E2A-B26A-9C38D767A56F}" destId="{6B9F420E-3238-4BE6-9D0F-1C1E5E6A9A0B}" srcOrd="0" destOrd="0" presId="urn:microsoft.com/office/officeart/2005/8/layout/hierarchy1"/>
    <dgm:cxn modelId="{242870C3-3147-42F2-B2BF-10F3A814127C}" type="presParOf" srcId="{B5A1E1CE-F8A4-4DDF-B9E7-9664C814D1AE}" destId="{587EE5FF-D010-4567-8FA9-3CEA6D6419CB}" srcOrd="0" destOrd="0" presId="urn:microsoft.com/office/officeart/2005/8/layout/hierarchy1"/>
    <dgm:cxn modelId="{38D1682B-3875-4849-8946-E75D959396D7}" type="presParOf" srcId="{587EE5FF-D010-4567-8FA9-3CEA6D6419CB}" destId="{E05E44D2-0F6B-49CD-A1CB-020DA768F594}" srcOrd="0" destOrd="0" presId="urn:microsoft.com/office/officeart/2005/8/layout/hierarchy1"/>
    <dgm:cxn modelId="{AA0F70B0-7503-4113-ACD0-221A249D8929}" type="presParOf" srcId="{E05E44D2-0F6B-49CD-A1CB-020DA768F594}" destId="{412B94C8-DE90-4858-8F20-7F41D7FF65DA}" srcOrd="0" destOrd="0" presId="urn:microsoft.com/office/officeart/2005/8/layout/hierarchy1"/>
    <dgm:cxn modelId="{6167AC1B-B072-46E3-913D-0A12BC9584D9}" type="presParOf" srcId="{E05E44D2-0F6B-49CD-A1CB-020DA768F594}" destId="{70A822A2-FE53-40B3-9ED3-EAEC0E936CAE}" srcOrd="1" destOrd="0" presId="urn:microsoft.com/office/officeart/2005/8/layout/hierarchy1"/>
    <dgm:cxn modelId="{D85E8610-2390-49D0-81E2-FD126B8DFE1A}" type="presParOf" srcId="{587EE5FF-D010-4567-8FA9-3CEA6D6419CB}" destId="{181807F2-5F49-4069-BDF8-03A6F723261F}" srcOrd="1" destOrd="0" presId="urn:microsoft.com/office/officeart/2005/8/layout/hierarchy1"/>
    <dgm:cxn modelId="{A5D9E252-9043-473A-873F-6039F59CAF08}" type="presParOf" srcId="{181807F2-5F49-4069-BDF8-03A6F723261F}" destId="{CF2D6AAB-734F-4A5B-95B2-95CC715E7C4D}" srcOrd="0" destOrd="0" presId="urn:microsoft.com/office/officeart/2005/8/layout/hierarchy1"/>
    <dgm:cxn modelId="{598D8F36-4E4B-4F23-B4A5-033B4D7D224A}" type="presParOf" srcId="{181807F2-5F49-4069-BDF8-03A6F723261F}" destId="{91A79546-F371-4C8E-9E6A-13F340E81844}" srcOrd="1" destOrd="0" presId="urn:microsoft.com/office/officeart/2005/8/layout/hierarchy1"/>
    <dgm:cxn modelId="{4C23AA78-3A1F-48F1-ACA0-F0F9196FE4FD}" type="presParOf" srcId="{91A79546-F371-4C8E-9E6A-13F340E81844}" destId="{9DD6E212-84BC-4DA3-8C80-B558A8FF2AEF}" srcOrd="0" destOrd="0" presId="urn:microsoft.com/office/officeart/2005/8/layout/hierarchy1"/>
    <dgm:cxn modelId="{E0BAFFC4-9276-419E-9628-979985EFF58A}" type="presParOf" srcId="{9DD6E212-84BC-4DA3-8C80-B558A8FF2AEF}" destId="{0695DA9B-8EDB-4D33-A862-E88274E5DC0D}" srcOrd="0" destOrd="0" presId="urn:microsoft.com/office/officeart/2005/8/layout/hierarchy1"/>
    <dgm:cxn modelId="{E28A5544-A945-470A-817F-059990C24266}" type="presParOf" srcId="{9DD6E212-84BC-4DA3-8C80-B558A8FF2AEF}" destId="{7712265C-CB63-4760-963E-061ED6FF6DED}" srcOrd="1" destOrd="0" presId="urn:microsoft.com/office/officeart/2005/8/layout/hierarchy1"/>
    <dgm:cxn modelId="{8D99D9AD-7A00-4E8B-B585-DA233D5D14B7}" type="presParOf" srcId="{91A79546-F371-4C8E-9E6A-13F340E81844}" destId="{DEBED339-4159-4896-B452-6C0EE5418294}" srcOrd="1" destOrd="0" presId="urn:microsoft.com/office/officeart/2005/8/layout/hierarchy1"/>
    <dgm:cxn modelId="{B498A595-AE4A-4715-BD6E-368FEBE01386}" type="presParOf" srcId="{DEBED339-4159-4896-B452-6C0EE5418294}" destId="{0F0C9611-D699-4F0D-9323-32E3F3142873}" srcOrd="0" destOrd="0" presId="urn:microsoft.com/office/officeart/2005/8/layout/hierarchy1"/>
    <dgm:cxn modelId="{82745008-6D92-47D9-864E-D9DFDCAA7803}" type="presParOf" srcId="{DEBED339-4159-4896-B452-6C0EE5418294}" destId="{DD9BDFDB-16C7-4A1F-BA43-3B5C0E2261AC}" srcOrd="1" destOrd="0" presId="urn:microsoft.com/office/officeart/2005/8/layout/hierarchy1"/>
    <dgm:cxn modelId="{B076BE54-E2AD-4D8F-95D1-0D94F4CFEC50}" type="presParOf" srcId="{DD9BDFDB-16C7-4A1F-BA43-3B5C0E2261AC}" destId="{88CE132E-B9E7-4D92-BCE8-9619288F0A50}" srcOrd="0" destOrd="0" presId="urn:microsoft.com/office/officeart/2005/8/layout/hierarchy1"/>
    <dgm:cxn modelId="{0FF3C236-4572-4681-A218-9DB7B8E0ED89}" type="presParOf" srcId="{88CE132E-B9E7-4D92-BCE8-9619288F0A50}" destId="{6D74547A-60B5-4026-91D1-43E2F4779963}" srcOrd="0" destOrd="0" presId="urn:microsoft.com/office/officeart/2005/8/layout/hierarchy1"/>
    <dgm:cxn modelId="{FB523E48-0D92-404A-8891-B0FFA687F731}" type="presParOf" srcId="{88CE132E-B9E7-4D92-BCE8-9619288F0A50}" destId="{2B2DAED4-64E5-4B8F-AEC6-D935BB79CB41}" srcOrd="1" destOrd="0" presId="urn:microsoft.com/office/officeart/2005/8/layout/hierarchy1"/>
    <dgm:cxn modelId="{A47276EC-B9C2-4BBF-B786-267050E3ABC3}" type="presParOf" srcId="{DD9BDFDB-16C7-4A1F-BA43-3B5C0E2261AC}" destId="{E93C0D09-9813-4865-944E-19B65413EAC4}" srcOrd="1" destOrd="0" presId="urn:microsoft.com/office/officeart/2005/8/layout/hierarchy1"/>
    <dgm:cxn modelId="{E0DBDF46-0D58-48D5-A591-897C46CBBDED}" type="presParOf" srcId="{181807F2-5F49-4069-BDF8-03A6F723261F}" destId="{07CACA64-56B8-487B-AF46-BA66FA10DF57}" srcOrd="2" destOrd="0" presId="urn:microsoft.com/office/officeart/2005/8/layout/hierarchy1"/>
    <dgm:cxn modelId="{36729062-6904-46E0-BF58-46F0BE91AFE7}" type="presParOf" srcId="{181807F2-5F49-4069-BDF8-03A6F723261F}" destId="{CD8DC3C0-795C-4BFF-8DC1-DC01972EA03A}" srcOrd="3" destOrd="0" presId="urn:microsoft.com/office/officeart/2005/8/layout/hierarchy1"/>
    <dgm:cxn modelId="{5E6FE9A9-6404-4CBC-B146-28D4D90F3FC8}" type="presParOf" srcId="{CD8DC3C0-795C-4BFF-8DC1-DC01972EA03A}" destId="{145AC67D-6A7E-4208-B60B-45BDA8C0B1A1}" srcOrd="0" destOrd="0" presId="urn:microsoft.com/office/officeart/2005/8/layout/hierarchy1"/>
    <dgm:cxn modelId="{3F1CE90C-EE2C-4AE0-BE74-750A5A08330B}" type="presParOf" srcId="{145AC67D-6A7E-4208-B60B-45BDA8C0B1A1}" destId="{DC24E7EB-B678-4B94-8800-A22D8C0CCA08}" srcOrd="0" destOrd="0" presId="urn:microsoft.com/office/officeart/2005/8/layout/hierarchy1"/>
    <dgm:cxn modelId="{3743F609-7E44-4DE0-98D3-4EDDF09CA197}" type="presParOf" srcId="{145AC67D-6A7E-4208-B60B-45BDA8C0B1A1}" destId="{8AA4660F-D111-471C-B3EB-DD286F4EF550}" srcOrd="1" destOrd="0" presId="urn:microsoft.com/office/officeart/2005/8/layout/hierarchy1"/>
    <dgm:cxn modelId="{3D8F20E3-957C-4653-B658-B5900BD5BF1F}" type="presParOf" srcId="{CD8DC3C0-795C-4BFF-8DC1-DC01972EA03A}" destId="{A9C4E56F-C8C4-4D0B-98C8-68FDBAEF6457}" srcOrd="1" destOrd="0" presId="urn:microsoft.com/office/officeart/2005/8/layout/hierarchy1"/>
    <dgm:cxn modelId="{EAE5271C-DDF8-402C-A798-2038E1C9F838}" type="presParOf" srcId="{A9C4E56F-C8C4-4D0B-98C8-68FDBAEF6457}" destId="{41DC9E92-412A-4DE8-9460-09DF43CC4F73}" srcOrd="0" destOrd="0" presId="urn:microsoft.com/office/officeart/2005/8/layout/hierarchy1"/>
    <dgm:cxn modelId="{A7C813C8-047D-4701-91D6-DB599EE7A4F1}" type="presParOf" srcId="{A9C4E56F-C8C4-4D0B-98C8-68FDBAEF6457}" destId="{C08A3BAF-B251-48CF-AA1F-775340EF91C9}" srcOrd="1" destOrd="0" presId="urn:microsoft.com/office/officeart/2005/8/layout/hierarchy1"/>
    <dgm:cxn modelId="{22104B4E-B279-4A67-876C-76B1771E34B5}" type="presParOf" srcId="{C08A3BAF-B251-48CF-AA1F-775340EF91C9}" destId="{AC1B4849-10CD-492D-8A67-B30D7BEF7904}" srcOrd="0" destOrd="0" presId="urn:microsoft.com/office/officeart/2005/8/layout/hierarchy1"/>
    <dgm:cxn modelId="{5F8F59A6-A2E3-4756-A45B-6F957AAE0646}" type="presParOf" srcId="{AC1B4849-10CD-492D-8A67-B30D7BEF7904}" destId="{225B0633-8A24-4159-8D50-D88CE3E9969C}" srcOrd="0" destOrd="0" presId="urn:microsoft.com/office/officeart/2005/8/layout/hierarchy1"/>
    <dgm:cxn modelId="{7CA82CDD-9109-40DC-8796-402F90BAF85A}" type="presParOf" srcId="{AC1B4849-10CD-492D-8A67-B30D7BEF7904}" destId="{61BCA728-DEB1-451E-8F34-CC658DE18BAC}" srcOrd="1" destOrd="0" presId="urn:microsoft.com/office/officeart/2005/8/layout/hierarchy1"/>
    <dgm:cxn modelId="{354BE6DA-C4CA-4D54-82DB-BA27B8F4AB1E}" type="presParOf" srcId="{C08A3BAF-B251-48CF-AA1F-775340EF91C9}" destId="{F5C15F63-7C8F-48EA-977A-B70D48EA508F}" srcOrd="1" destOrd="0" presId="urn:microsoft.com/office/officeart/2005/8/layout/hierarchy1"/>
    <dgm:cxn modelId="{44AC3295-3A7E-4441-9072-38452CD8B798}" type="presParOf" srcId="{181807F2-5F49-4069-BDF8-03A6F723261F}" destId="{83150FA8-3042-43D1-9FE4-DC3BC5032E65}" srcOrd="4" destOrd="0" presId="urn:microsoft.com/office/officeart/2005/8/layout/hierarchy1"/>
    <dgm:cxn modelId="{456BA163-3331-44E9-84DD-8133BF184895}" type="presParOf" srcId="{181807F2-5F49-4069-BDF8-03A6F723261F}" destId="{612589CC-A1F5-4D31-A8FE-E7228759BE65}" srcOrd="5" destOrd="0" presId="urn:microsoft.com/office/officeart/2005/8/layout/hierarchy1"/>
    <dgm:cxn modelId="{7114E474-97ED-4135-83E7-0A6F7690BF34}" type="presParOf" srcId="{612589CC-A1F5-4D31-A8FE-E7228759BE65}" destId="{B28FD430-126D-47E9-A82D-FF98B00AD170}" srcOrd="0" destOrd="0" presId="urn:microsoft.com/office/officeart/2005/8/layout/hierarchy1"/>
    <dgm:cxn modelId="{3554D8E9-AB3C-4E4A-84CB-0294841388DC}" type="presParOf" srcId="{B28FD430-126D-47E9-A82D-FF98B00AD170}" destId="{63B56516-9EAB-4E09-94AC-1605FF6895B4}" srcOrd="0" destOrd="0" presId="urn:microsoft.com/office/officeart/2005/8/layout/hierarchy1"/>
    <dgm:cxn modelId="{848F2E7E-8D0C-46A1-842E-9B4B2041D699}" type="presParOf" srcId="{B28FD430-126D-47E9-A82D-FF98B00AD170}" destId="{7B6DCD63-8A9B-43D9-92D1-1935FA4B9517}" srcOrd="1" destOrd="0" presId="urn:microsoft.com/office/officeart/2005/8/layout/hierarchy1"/>
    <dgm:cxn modelId="{A10F5395-06D8-44FA-B1AA-42E634E49036}" type="presParOf" srcId="{612589CC-A1F5-4D31-A8FE-E7228759BE65}" destId="{59321F48-87CA-47BB-AFFA-9088908F7395}" srcOrd="1" destOrd="0" presId="urn:microsoft.com/office/officeart/2005/8/layout/hierarchy1"/>
    <dgm:cxn modelId="{51B4A70E-C725-4167-B936-B0D828296C8C}" type="presParOf" srcId="{59321F48-87CA-47BB-AFFA-9088908F7395}" destId="{4B16ACE4-99EA-47C1-BCF0-9D6BBF841F4B}" srcOrd="0" destOrd="0" presId="urn:microsoft.com/office/officeart/2005/8/layout/hierarchy1"/>
    <dgm:cxn modelId="{4196362F-500A-47DC-85AA-81460558CC86}" type="presParOf" srcId="{59321F48-87CA-47BB-AFFA-9088908F7395}" destId="{171C5FF5-4790-448D-A4F7-FCC48790874F}" srcOrd="1" destOrd="0" presId="urn:microsoft.com/office/officeart/2005/8/layout/hierarchy1"/>
    <dgm:cxn modelId="{8C9833E5-DF6E-4F13-80B2-E6873BBD6496}" type="presParOf" srcId="{171C5FF5-4790-448D-A4F7-FCC48790874F}" destId="{BD342EE6-F666-485F-B389-1F2F7FC3CC60}" srcOrd="0" destOrd="0" presId="urn:microsoft.com/office/officeart/2005/8/layout/hierarchy1"/>
    <dgm:cxn modelId="{C6123615-D136-4975-8BDE-2826CBB8C0D3}" type="presParOf" srcId="{BD342EE6-F666-485F-B389-1F2F7FC3CC60}" destId="{B8F55B22-8E7E-4D0B-B587-77967C0B1F22}" srcOrd="0" destOrd="0" presId="urn:microsoft.com/office/officeart/2005/8/layout/hierarchy1"/>
    <dgm:cxn modelId="{8394A67D-EA0D-4A15-AD89-10E8D0604A97}" type="presParOf" srcId="{BD342EE6-F666-485F-B389-1F2F7FC3CC60}" destId="{D6E6D0A1-1E6D-45FA-AB67-7A7E481B7927}" srcOrd="1" destOrd="0" presId="urn:microsoft.com/office/officeart/2005/8/layout/hierarchy1"/>
    <dgm:cxn modelId="{123AADAB-39B5-47E3-85E2-67CDF713D332}" type="presParOf" srcId="{171C5FF5-4790-448D-A4F7-FCC48790874F}" destId="{B46507DB-F432-4608-9D05-93361B846BBE}" srcOrd="1" destOrd="0" presId="urn:microsoft.com/office/officeart/2005/8/layout/hierarchy1"/>
    <dgm:cxn modelId="{9CAC56F6-19FD-452C-B51B-5443A0D5F708}" type="presParOf" srcId="{181807F2-5F49-4069-BDF8-03A6F723261F}" destId="{5FED0F02-5A67-4D18-A1BC-E8570EEFE036}" srcOrd="6" destOrd="0" presId="urn:microsoft.com/office/officeart/2005/8/layout/hierarchy1"/>
    <dgm:cxn modelId="{01F0D65A-E609-4879-9FB7-A99DD4364AEC}" type="presParOf" srcId="{181807F2-5F49-4069-BDF8-03A6F723261F}" destId="{F426ED29-13F3-4D54-AE6E-DAEDDAA2E7C0}" srcOrd="7" destOrd="0" presId="urn:microsoft.com/office/officeart/2005/8/layout/hierarchy1"/>
    <dgm:cxn modelId="{B4A71E4C-4981-49CA-AC4D-52C96EA99222}" type="presParOf" srcId="{F426ED29-13F3-4D54-AE6E-DAEDDAA2E7C0}" destId="{56043082-D79C-400A-B968-B9696DB36E5F}" srcOrd="0" destOrd="0" presId="urn:microsoft.com/office/officeart/2005/8/layout/hierarchy1"/>
    <dgm:cxn modelId="{E3C0CC75-4840-40EA-910F-FC342252A691}" type="presParOf" srcId="{56043082-D79C-400A-B968-B9696DB36E5F}" destId="{0103EFE1-205F-4DF6-A5BF-1118BE9A1771}" srcOrd="0" destOrd="0" presId="urn:microsoft.com/office/officeart/2005/8/layout/hierarchy1"/>
    <dgm:cxn modelId="{8FB90B2A-0C32-4204-A8DA-6428E77970E1}" type="presParOf" srcId="{56043082-D79C-400A-B968-B9696DB36E5F}" destId="{0BFC3196-7585-49F0-A70A-000399027EE8}" srcOrd="1" destOrd="0" presId="urn:microsoft.com/office/officeart/2005/8/layout/hierarchy1"/>
    <dgm:cxn modelId="{7A7EB434-F903-4FDF-A6FD-D0D1FEE87F83}" type="presParOf" srcId="{F426ED29-13F3-4D54-AE6E-DAEDDAA2E7C0}" destId="{CFA7FA50-5C89-4376-982C-82DF71C525A7}" srcOrd="1" destOrd="0" presId="urn:microsoft.com/office/officeart/2005/8/layout/hierarchy1"/>
    <dgm:cxn modelId="{7107981C-DAC3-4A63-AF89-851A194AC1A3}" type="presParOf" srcId="{CFA7FA50-5C89-4376-982C-82DF71C525A7}" destId="{8DC98869-2AA1-4822-8AE0-9FCA1312D347}" srcOrd="0" destOrd="0" presId="urn:microsoft.com/office/officeart/2005/8/layout/hierarchy1"/>
    <dgm:cxn modelId="{DEABFBC4-800E-4E8A-A57F-CD9C6818B1CD}" type="presParOf" srcId="{CFA7FA50-5C89-4376-982C-82DF71C525A7}" destId="{7753E500-5255-4B53-9D71-E0016FFD74BC}" srcOrd="1" destOrd="0" presId="urn:microsoft.com/office/officeart/2005/8/layout/hierarchy1"/>
    <dgm:cxn modelId="{DD600B2C-6C79-477F-B1AC-2851A3E2F62D}" type="presParOf" srcId="{7753E500-5255-4B53-9D71-E0016FFD74BC}" destId="{B9B6CD6A-173C-4238-985A-DFDCA1B46FE0}" srcOrd="0" destOrd="0" presId="urn:microsoft.com/office/officeart/2005/8/layout/hierarchy1"/>
    <dgm:cxn modelId="{70ADC48E-CAE9-458F-A05D-05BCA0CFAFE0}" type="presParOf" srcId="{B9B6CD6A-173C-4238-985A-DFDCA1B46FE0}" destId="{0B127646-3184-4827-9E0B-DE1D1C47AFEB}" srcOrd="0" destOrd="0" presId="urn:microsoft.com/office/officeart/2005/8/layout/hierarchy1"/>
    <dgm:cxn modelId="{AF0D5C78-5A30-48CB-B2FE-61ED17443D84}" type="presParOf" srcId="{B9B6CD6A-173C-4238-985A-DFDCA1B46FE0}" destId="{77E9F771-5C74-48EE-BEC9-C07350E55B31}" srcOrd="1" destOrd="0" presId="urn:microsoft.com/office/officeart/2005/8/layout/hierarchy1"/>
    <dgm:cxn modelId="{599A5032-F09D-49F4-964C-2C9555DE9909}" type="presParOf" srcId="{7753E500-5255-4B53-9D71-E0016FFD74BC}" destId="{440C682C-F201-49A6-AC9D-E219F44DF194}" srcOrd="1" destOrd="0" presId="urn:microsoft.com/office/officeart/2005/8/layout/hierarchy1"/>
    <dgm:cxn modelId="{D2AD5E87-4FF7-481F-9BFF-CD4CF59AFFB5}" type="presParOf" srcId="{181807F2-5F49-4069-BDF8-03A6F723261F}" destId="{423C14CE-3A66-470A-91FD-454650B0B6EB}" srcOrd="8" destOrd="0" presId="urn:microsoft.com/office/officeart/2005/8/layout/hierarchy1"/>
    <dgm:cxn modelId="{1314781E-CDF3-45E0-9AFA-09717048EE91}" type="presParOf" srcId="{181807F2-5F49-4069-BDF8-03A6F723261F}" destId="{84158CD4-30A6-4991-A448-DA3682618D97}" srcOrd="9" destOrd="0" presId="urn:microsoft.com/office/officeart/2005/8/layout/hierarchy1"/>
    <dgm:cxn modelId="{EF28160F-41B6-44FC-9CB8-5E18A95A8FBB}" type="presParOf" srcId="{84158CD4-30A6-4991-A448-DA3682618D97}" destId="{F2055A4B-A262-4958-BD9A-70686FF265B3}" srcOrd="0" destOrd="0" presId="urn:microsoft.com/office/officeart/2005/8/layout/hierarchy1"/>
    <dgm:cxn modelId="{7FC26613-B29C-44B7-AD86-1ACFD8F606F4}" type="presParOf" srcId="{F2055A4B-A262-4958-BD9A-70686FF265B3}" destId="{7ED0B811-2669-4D5E-9E2A-6771AC39BAAC}" srcOrd="0" destOrd="0" presId="urn:microsoft.com/office/officeart/2005/8/layout/hierarchy1"/>
    <dgm:cxn modelId="{9F59ED8A-95C9-4A45-9A76-A87137F53441}" type="presParOf" srcId="{F2055A4B-A262-4958-BD9A-70686FF265B3}" destId="{6B9F420E-3238-4BE6-9D0F-1C1E5E6A9A0B}" srcOrd="1" destOrd="0" presId="urn:microsoft.com/office/officeart/2005/8/layout/hierarchy1"/>
    <dgm:cxn modelId="{8055B4BD-0F90-425E-9028-52B714AF88F3}" type="presParOf" srcId="{84158CD4-30A6-4991-A448-DA3682618D97}" destId="{902215E1-FFDE-48D3-8340-5BD870A0BE42}" srcOrd="1" destOrd="0" presId="urn:microsoft.com/office/officeart/2005/8/layout/hierarchy1"/>
    <dgm:cxn modelId="{ECC799AF-6453-45EC-85A0-BB2260AD377F}" type="presParOf" srcId="{902215E1-FFDE-48D3-8340-5BD870A0BE42}" destId="{B6BB939A-5AED-4807-AB50-F160005C03DF}" srcOrd="0" destOrd="0" presId="urn:microsoft.com/office/officeart/2005/8/layout/hierarchy1"/>
    <dgm:cxn modelId="{9F2E4270-A381-4C54-B3C9-3E42C91C29A7}" type="presParOf" srcId="{902215E1-FFDE-48D3-8340-5BD870A0BE42}" destId="{B2FEA03B-843F-4983-B17B-BDC8DACEEF6E}" srcOrd="1" destOrd="0" presId="urn:microsoft.com/office/officeart/2005/8/layout/hierarchy1"/>
    <dgm:cxn modelId="{A595540A-B8FF-4BBF-828A-1418CE14B8E6}" type="presParOf" srcId="{B2FEA03B-843F-4983-B17B-BDC8DACEEF6E}" destId="{E4B40EEC-1F05-4E26-996E-239CAE16B2AB}" srcOrd="0" destOrd="0" presId="urn:microsoft.com/office/officeart/2005/8/layout/hierarchy1"/>
    <dgm:cxn modelId="{2634526D-4553-4FC4-87C8-34AA482163FD}" type="presParOf" srcId="{E4B40EEC-1F05-4E26-996E-239CAE16B2AB}" destId="{D3B05434-18DF-4591-806F-F695F0FB72CF}" srcOrd="0" destOrd="0" presId="urn:microsoft.com/office/officeart/2005/8/layout/hierarchy1"/>
    <dgm:cxn modelId="{5886BCA0-8E51-4DFF-ACCA-0BE5DF720571}" type="presParOf" srcId="{E4B40EEC-1F05-4E26-996E-239CAE16B2AB}" destId="{B293871B-D40E-490D-8F1A-750E883D9681}" srcOrd="1" destOrd="0" presId="urn:microsoft.com/office/officeart/2005/8/layout/hierarchy1"/>
    <dgm:cxn modelId="{0AA23769-BD87-45BD-95F6-1F6BF9E697DE}" type="presParOf" srcId="{B2FEA03B-843F-4983-B17B-BDC8DACEEF6E}" destId="{E7C79310-8DFF-4263-8ED9-C5F150F45B54}" srcOrd="1" destOrd="0" presId="urn:microsoft.com/office/officeart/2005/8/layout/hierarchy1"/>
    <dgm:cxn modelId="{C82C22C1-A8CE-4453-8AB9-E41CA572D931}" type="presParOf" srcId="{181807F2-5F49-4069-BDF8-03A6F723261F}" destId="{6ACC57A4-BF95-439D-8656-00244552B509}" srcOrd="10" destOrd="0" presId="urn:microsoft.com/office/officeart/2005/8/layout/hierarchy1"/>
    <dgm:cxn modelId="{5A3A201B-5539-4D62-BEA9-E6D92009710D}" type="presParOf" srcId="{181807F2-5F49-4069-BDF8-03A6F723261F}" destId="{2EEE2D6E-1CFE-40A1-B649-A33B1211E9D4}" srcOrd="11" destOrd="0" presId="urn:microsoft.com/office/officeart/2005/8/layout/hierarchy1"/>
    <dgm:cxn modelId="{62E22AFB-7358-46F3-B80E-189CF0918F65}" type="presParOf" srcId="{2EEE2D6E-1CFE-40A1-B649-A33B1211E9D4}" destId="{81870505-4CCA-44EE-87BE-E61119B2E75B}" srcOrd="0" destOrd="0" presId="urn:microsoft.com/office/officeart/2005/8/layout/hierarchy1"/>
    <dgm:cxn modelId="{2CD682EB-AB1E-45B4-8E42-0996C1354C91}" type="presParOf" srcId="{81870505-4CCA-44EE-87BE-E61119B2E75B}" destId="{FE1E21AB-66DF-45D8-91D7-A8A21106514F}" srcOrd="0" destOrd="0" presId="urn:microsoft.com/office/officeart/2005/8/layout/hierarchy1"/>
    <dgm:cxn modelId="{71202185-BF46-4BC4-8804-72F011FF6625}" type="presParOf" srcId="{81870505-4CCA-44EE-87BE-E61119B2E75B}" destId="{73F7355C-FADD-40E1-909F-434BD2FD15EE}" srcOrd="1" destOrd="0" presId="urn:microsoft.com/office/officeart/2005/8/layout/hierarchy1"/>
    <dgm:cxn modelId="{2271601F-A584-4734-9671-695B4E8FD456}" type="presParOf" srcId="{2EEE2D6E-1CFE-40A1-B649-A33B1211E9D4}" destId="{F7BD1B6B-7DBF-4FA3-87BF-5D94BB51507E}" srcOrd="1" destOrd="0" presId="urn:microsoft.com/office/officeart/2005/8/layout/hierarchy1"/>
    <dgm:cxn modelId="{6AB88474-436A-4DF7-A098-468319C9E5E5}" type="presParOf" srcId="{F7BD1B6B-7DBF-4FA3-87BF-5D94BB51507E}" destId="{C658E91F-4874-46BD-B607-A793749B62DD}" srcOrd="0" destOrd="0" presId="urn:microsoft.com/office/officeart/2005/8/layout/hierarchy1"/>
    <dgm:cxn modelId="{36EC48E9-6D65-4BE9-ADD5-AD0A9EBEAA6B}" type="presParOf" srcId="{F7BD1B6B-7DBF-4FA3-87BF-5D94BB51507E}" destId="{CDB8A97E-F50D-42A0-9A14-5E4F7D610FE3}" srcOrd="1" destOrd="0" presId="urn:microsoft.com/office/officeart/2005/8/layout/hierarchy1"/>
    <dgm:cxn modelId="{E78862DE-FB70-4869-80DA-CED386C88F85}" type="presParOf" srcId="{CDB8A97E-F50D-42A0-9A14-5E4F7D610FE3}" destId="{2F91E15B-47C4-4B9B-BDFB-90ECB7335FE9}" srcOrd="0" destOrd="0" presId="urn:microsoft.com/office/officeart/2005/8/layout/hierarchy1"/>
    <dgm:cxn modelId="{A557EBE5-EC08-4A76-B3B4-F69110F11D8C}" type="presParOf" srcId="{2F91E15B-47C4-4B9B-BDFB-90ECB7335FE9}" destId="{DB5CC0DA-9FBC-461C-B46D-B4F9727DF0E7}" srcOrd="0" destOrd="0" presId="urn:microsoft.com/office/officeart/2005/8/layout/hierarchy1"/>
    <dgm:cxn modelId="{3D56B1EF-E36D-4536-8A0B-AF42A86A29FF}" type="presParOf" srcId="{2F91E15B-47C4-4B9B-BDFB-90ECB7335FE9}" destId="{620F3455-335A-44AC-8C76-7884C0D6BD6C}" srcOrd="1" destOrd="0" presId="urn:microsoft.com/office/officeart/2005/8/layout/hierarchy1"/>
    <dgm:cxn modelId="{5D815DC3-0AB5-4EC8-8717-5DAFE9BEE01D}" type="presParOf" srcId="{CDB8A97E-F50D-42A0-9A14-5E4F7D610FE3}" destId="{80C46C1D-BB6A-4D2C-9A41-C34D2F90FC84}" srcOrd="1" destOrd="0" presId="urn:microsoft.com/office/officeart/2005/8/layout/hierarchy1"/>
    <dgm:cxn modelId="{268BEA38-E17C-4876-9C55-8F6E365A9BCF}" type="presParOf" srcId="{181807F2-5F49-4069-BDF8-03A6F723261F}" destId="{76C98B15-DE6F-4558-B97E-44FD73C5F769}" srcOrd="12" destOrd="0" presId="urn:microsoft.com/office/officeart/2005/8/layout/hierarchy1"/>
    <dgm:cxn modelId="{2E0955CA-78AC-4C6D-8238-662CF50511A4}" type="presParOf" srcId="{181807F2-5F49-4069-BDF8-03A6F723261F}" destId="{18D11516-C391-4FAF-BEE4-1236B69535B9}" srcOrd="13" destOrd="0" presId="urn:microsoft.com/office/officeart/2005/8/layout/hierarchy1"/>
    <dgm:cxn modelId="{EE81AF68-8981-4DE3-86F3-87E7C5389545}" type="presParOf" srcId="{18D11516-C391-4FAF-BEE4-1236B69535B9}" destId="{38028D75-C4E6-4C15-ACE0-CD82A7269543}" srcOrd="0" destOrd="0" presId="urn:microsoft.com/office/officeart/2005/8/layout/hierarchy1"/>
    <dgm:cxn modelId="{F582F0D1-C2E0-4053-9DF4-C1859CEB2B40}" type="presParOf" srcId="{38028D75-C4E6-4C15-ACE0-CD82A7269543}" destId="{7C5E3AE1-924F-4EC6-92D9-66EB5771C97E}" srcOrd="0" destOrd="0" presId="urn:microsoft.com/office/officeart/2005/8/layout/hierarchy1"/>
    <dgm:cxn modelId="{E77FC9C6-E4D4-44CF-9C81-5B05E1065357}" type="presParOf" srcId="{38028D75-C4E6-4C15-ACE0-CD82A7269543}" destId="{E74E3EF5-CEA1-49CB-8885-461A09353A64}" srcOrd="1" destOrd="0" presId="urn:microsoft.com/office/officeart/2005/8/layout/hierarchy1"/>
    <dgm:cxn modelId="{4FB2D512-F0A0-4B68-A05B-ACED0325D761}" type="presParOf" srcId="{18D11516-C391-4FAF-BEE4-1236B69535B9}" destId="{5DC30B25-7281-494B-BDF6-3188FAABA463}" srcOrd="1" destOrd="0" presId="urn:microsoft.com/office/officeart/2005/8/layout/hierarchy1"/>
    <dgm:cxn modelId="{E0136CB2-28DE-4026-A422-57D07D641FB9}" type="presParOf" srcId="{5DC30B25-7281-494B-BDF6-3188FAABA463}" destId="{0F885787-C509-4439-BF4E-C9B9C416A2E9}" srcOrd="0" destOrd="0" presId="urn:microsoft.com/office/officeart/2005/8/layout/hierarchy1"/>
    <dgm:cxn modelId="{A7EF6D32-3297-4DE3-80FE-94C5C5C46D91}" type="presParOf" srcId="{5DC30B25-7281-494B-BDF6-3188FAABA463}" destId="{F5D8EDC9-D029-40D1-A417-3A1F614770D2}" srcOrd="1" destOrd="0" presId="urn:microsoft.com/office/officeart/2005/8/layout/hierarchy1"/>
    <dgm:cxn modelId="{BEA2FEA5-B118-4387-86F2-D82BCE432C20}" type="presParOf" srcId="{F5D8EDC9-D029-40D1-A417-3A1F614770D2}" destId="{D331EDCB-7A5A-497E-912D-E67845877DC2}" srcOrd="0" destOrd="0" presId="urn:microsoft.com/office/officeart/2005/8/layout/hierarchy1"/>
    <dgm:cxn modelId="{C0169BE4-B8E3-45B3-AEC0-9EAA1E5F0720}" type="presParOf" srcId="{D331EDCB-7A5A-497E-912D-E67845877DC2}" destId="{9BF98136-D8DD-4283-AC96-02B564D89308}" srcOrd="0" destOrd="0" presId="urn:microsoft.com/office/officeart/2005/8/layout/hierarchy1"/>
    <dgm:cxn modelId="{BB176CF2-EE60-40C5-9C8D-7195C46D8865}" type="presParOf" srcId="{D331EDCB-7A5A-497E-912D-E67845877DC2}" destId="{E916C539-DDDC-4C4F-B11D-93E93BD5EC60}" srcOrd="1" destOrd="0" presId="urn:microsoft.com/office/officeart/2005/8/layout/hierarchy1"/>
    <dgm:cxn modelId="{908F62FF-0AC1-401A-8406-DEC61BE62B70}" type="presParOf" srcId="{F5D8EDC9-D029-40D1-A417-3A1F614770D2}" destId="{3DF70661-D274-47FF-932D-D951645C44A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855B83-8E6B-4D35-A931-5C8188AA77A9}">
      <dsp:nvSpPr>
        <dsp:cNvPr id="0" name=""/>
        <dsp:cNvSpPr/>
      </dsp:nvSpPr>
      <dsp:spPr>
        <a:xfrm rot="16200000">
          <a:off x="720155" y="-720155"/>
          <a:ext cx="2348183" cy="3788494"/>
        </a:xfrm>
        <a:prstGeom prst="round1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Fue un sociólogo estadounidense</a:t>
          </a:r>
        </a:p>
      </dsp:txBody>
      <dsp:txXfrm rot="5400000">
        <a:off x="0" y="0"/>
        <a:ext cx="3788494" cy="1761137"/>
      </dsp:txXfrm>
    </dsp:sp>
    <dsp:sp modelId="{D6973222-D960-4ED7-ABC1-78218F697A29}">
      <dsp:nvSpPr>
        <dsp:cNvPr id="0" name=""/>
        <dsp:cNvSpPr/>
      </dsp:nvSpPr>
      <dsp:spPr>
        <a:xfrm>
          <a:off x="3788494" y="0"/>
          <a:ext cx="3788494" cy="2348183"/>
        </a:xfrm>
        <a:prstGeom prst="round1Rect">
          <a:avLst/>
        </a:prstGeom>
        <a:gradFill rotWithShape="0">
          <a:gsLst>
            <a:gs pos="0">
              <a:schemeClr val="accent5">
                <a:hueOff val="785595"/>
                <a:satOff val="-3757"/>
                <a:lumOff val="4118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785595"/>
                <a:satOff val="-3757"/>
                <a:lumOff val="4118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785595"/>
                <a:satOff val="-3757"/>
                <a:lumOff val="4118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 Reconocido por haber criticado también el modelo de Weber</a:t>
          </a:r>
        </a:p>
      </dsp:txBody>
      <dsp:txXfrm>
        <a:off x="3788494" y="0"/>
        <a:ext cx="3788494" cy="1761137"/>
      </dsp:txXfrm>
    </dsp:sp>
    <dsp:sp modelId="{AF4E3FD4-365B-4E03-8ADC-55064EB95520}">
      <dsp:nvSpPr>
        <dsp:cNvPr id="0" name=""/>
        <dsp:cNvSpPr/>
      </dsp:nvSpPr>
      <dsp:spPr>
        <a:xfrm rot="10800000">
          <a:off x="0" y="2348183"/>
          <a:ext cx="3788494" cy="2348183"/>
        </a:xfrm>
        <a:prstGeom prst="round1Rect">
          <a:avLst/>
        </a:prstGeom>
        <a:gradFill rotWithShape="0">
          <a:gsLst>
            <a:gs pos="0">
              <a:schemeClr val="accent5">
                <a:hueOff val="1571189"/>
                <a:satOff val="-7513"/>
                <a:lumOff val="8235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1571189"/>
                <a:satOff val="-7513"/>
                <a:lumOff val="8235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1571189"/>
                <a:satOff val="-7513"/>
                <a:lumOff val="8235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Autor de obras como el libro “El análisis estructural en la Sociología”</a:t>
          </a:r>
        </a:p>
      </dsp:txBody>
      <dsp:txXfrm rot="10800000">
        <a:off x="0" y="2935229"/>
        <a:ext cx="3788494" cy="1761137"/>
      </dsp:txXfrm>
    </dsp:sp>
    <dsp:sp modelId="{EEBA02DB-E8D7-4CA7-B87D-B5ADD6A4A339}">
      <dsp:nvSpPr>
        <dsp:cNvPr id="0" name=""/>
        <dsp:cNvSpPr/>
      </dsp:nvSpPr>
      <dsp:spPr>
        <a:xfrm rot="5400000">
          <a:off x="4508649" y="1628028"/>
          <a:ext cx="2348183" cy="3788494"/>
        </a:xfrm>
        <a:prstGeom prst="round1Rect">
          <a:avLst/>
        </a:prstGeom>
        <a:gradFill rotWithShape="0">
          <a:gsLst>
            <a:gs pos="0">
              <a:schemeClr val="accent5">
                <a:hueOff val="2356783"/>
                <a:satOff val="-11270"/>
                <a:lumOff val="12353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2356783"/>
                <a:satOff val="-11270"/>
                <a:lumOff val="12353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2356783"/>
                <a:satOff val="-11270"/>
                <a:lumOff val="12353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Desarrolló  la  teoría  sociológica  estructural-funcionalista, junto a </a:t>
          </a:r>
          <a:r>
            <a:rPr lang="es-MX" sz="1800" kern="1200" dirty="0" err="1" smtClean="0"/>
            <a:t>Talcott</a:t>
          </a:r>
          <a:r>
            <a:rPr lang="es-MX" sz="1800" kern="1200" dirty="0" smtClean="0"/>
            <a:t>  Parsons, que privilegia un  análisis microscópico de  la  sociedad, analizando  las  partes  que  la integran  y  la  relación  entre  ellas.</a:t>
          </a:r>
          <a:endParaRPr lang="es-MX" sz="1800" kern="1200" dirty="0"/>
        </a:p>
      </dsp:txBody>
      <dsp:txXfrm rot="-5400000">
        <a:off x="3788494" y="2935229"/>
        <a:ext cx="3788494" cy="1761137"/>
      </dsp:txXfrm>
    </dsp:sp>
    <dsp:sp modelId="{E43CEC24-1A6A-4D8C-9161-646F7AC93DF2}">
      <dsp:nvSpPr>
        <dsp:cNvPr id="0" name=""/>
        <dsp:cNvSpPr/>
      </dsp:nvSpPr>
      <dsp:spPr>
        <a:xfrm>
          <a:off x="2928536" y="1094417"/>
          <a:ext cx="2273096" cy="1174091"/>
        </a:xfrm>
        <a:prstGeom prst="roundRect">
          <a:avLst/>
        </a:prstGeom>
        <a:noFill/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0" kern="1200" dirty="0" smtClean="0"/>
            <a:t>  </a:t>
          </a:r>
          <a:endParaRPr lang="es-MX" sz="5000" kern="1200" dirty="0"/>
        </a:p>
      </dsp:txBody>
      <dsp:txXfrm>
        <a:off x="2985850" y="1151731"/>
        <a:ext cx="2158468" cy="10594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885787-C509-4439-BF4E-C9B9C416A2E9}">
      <dsp:nvSpPr>
        <dsp:cNvPr id="0" name=""/>
        <dsp:cNvSpPr/>
      </dsp:nvSpPr>
      <dsp:spPr>
        <a:xfrm>
          <a:off x="11203433" y="2862782"/>
          <a:ext cx="91440" cy="417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C98B15-DE6F-4558-B97E-44FD73C5F769}">
      <dsp:nvSpPr>
        <dsp:cNvPr id="0" name=""/>
        <dsp:cNvSpPr/>
      </dsp:nvSpPr>
      <dsp:spPr>
        <a:xfrm>
          <a:off x="5988585" y="1534488"/>
          <a:ext cx="5260568" cy="417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349"/>
              </a:lnTo>
              <a:lnTo>
                <a:pt x="5260568" y="284349"/>
              </a:lnTo>
              <a:lnTo>
                <a:pt x="5260568" y="4172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8E91F-4874-46BD-B607-A793749B62DD}">
      <dsp:nvSpPr>
        <dsp:cNvPr id="0" name=""/>
        <dsp:cNvSpPr/>
      </dsp:nvSpPr>
      <dsp:spPr>
        <a:xfrm>
          <a:off x="9449910" y="2862782"/>
          <a:ext cx="91440" cy="417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CC57A4-BF95-439D-8656-00244552B509}">
      <dsp:nvSpPr>
        <dsp:cNvPr id="0" name=""/>
        <dsp:cNvSpPr/>
      </dsp:nvSpPr>
      <dsp:spPr>
        <a:xfrm>
          <a:off x="5988585" y="1534488"/>
          <a:ext cx="3507045" cy="417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349"/>
              </a:lnTo>
              <a:lnTo>
                <a:pt x="3507045" y="284349"/>
              </a:lnTo>
              <a:lnTo>
                <a:pt x="3507045" y="4172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B939A-5AED-4807-AB50-F160005C03DF}">
      <dsp:nvSpPr>
        <dsp:cNvPr id="0" name=""/>
        <dsp:cNvSpPr/>
      </dsp:nvSpPr>
      <dsp:spPr>
        <a:xfrm>
          <a:off x="7696388" y="2862782"/>
          <a:ext cx="91440" cy="417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3C14CE-3A66-470A-91FD-454650B0B6EB}">
      <dsp:nvSpPr>
        <dsp:cNvPr id="0" name=""/>
        <dsp:cNvSpPr/>
      </dsp:nvSpPr>
      <dsp:spPr>
        <a:xfrm>
          <a:off x="5988585" y="1534488"/>
          <a:ext cx="1753522" cy="417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349"/>
              </a:lnTo>
              <a:lnTo>
                <a:pt x="1753522" y="284349"/>
              </a:lnTo>
              <a:lnTo>
                <a:pt x="1753522" y="4172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C98869-2AA1-4822-8AE0-9FCA1312D347}">
      <dsp:nvSpPr>
        <dsp:cNvPr id="0" name=""/>
        <dsp:cNvSpPr/>
      </dsp:nvSpPr>
      <dsp:spPr>
        <a:xfrm>
          <a:off x="5942865" y="2862782"/>
          <a:ext cx="91440" cy="417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ED0F02-5A67-4D18-A1BC-E8570EEFE036}">
      <dsp:nvSpPr>
        <dsp:cNvPr id="0" name=""/>
        <dsp:cNvSpPr/>
      </dsp:nvSpPr>
      <dsp:spPr>
        <a:xfrm>
          <a:off x="5942865" y="1534488"/>
          <a:ext cx="91440" cy="417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2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16ACE4-99EA-47C1-BCF0-9D6BBF841F4B}">
      <dsp:nvSpPr>
        <dsp:cNvPr id="0" name=""/>
        <dsp:cNvSpPr/>
      </dsp:nvSpPr>
      <dsp:spPr>
        <a:xfrm>
          <a:off x="4189342" y="2862782"/>
          <a:ext cx="91440" cy="417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150FA8-3042-43D1-9FE4-DC3BC5032E65}">
      <dsp:nvSpPr>
        <dsp:cNvPr id="0" name=""/>
        <dsp:cNvSpPr/>
      </dsp:nvSpPr>
      <dsp:spPr>
        <a:xfrm>
          <a:off x="4235062" y="1534488"/>
          <a:ext cx="1753522" cy="417258"/>
        </a:xfrm>
        <a:custGeom>
          <a:avLst/>
          <a:gdLst/>
          <a:ahLst/>
          <a:cxnLst/>
          <a:rect l="0" t="0" r="0" b="0"/>
          <a:pathLst>
            <a:path>
              <a:moveTo>
                <a:pt x="1753522" y="0"/>
              </a:moveTo>
              <a:lnTo>
                <a:pt x="1753522" y="284349"/>
              </a:lnTo>
              <a:lnTo>
                <a:pt x="0" y="284349"/>
              </a:lnTo>
              <a:lnTo>
                <a:pt x="0" y="4172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DC9E92-412A-4DE8-9460-09DF43CC4F73}">
      <dsp:nvSpPr>
        <dsp:cNvPr id="0" name=""/>
        <dsp:cNvSpPr/>
      </dsp:nvSpPr>
      <dsp:spPr>
        <a:xfrm>
          <a:off x="2435819" y="2862782"/>
          <a:ext cx="91440" cy="417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CACA64-56B8-487B-AF46-BA66FA10DF57}">
      <dsp:nvSpPr>
        <dsp:cNvPr id="0" name=""/>
        <dsp:cNvSpPr/>
      </dsp:nvSpPr>
      <dsp:spPr>
        <a:xfrm>
          <a:off x="2481539" y="1534488"/>
          <a:ext cx="3507045" cy="417258"/>
        </a:xfrm>
        <a:custGeom>
          <a:avLst/>
          <a:gdLst/>
          <a:ahLst/>
          <a:cxnLst/>
          <a:rect l="0" t="0" r="0" b="0"/>
          <a:pathLst>
            <a:path>
              <a:moveTo>
                <a:pt x="3507045" y="0"/>
              </a:moveTo>
              <a:lnTo>
                <a:pt x="3507045" y="284349"/>
              </a:lnTo>
              <a:lnTo>
                <a:pt x="0" y="284349"/>
              </a:lnTo>
              <a:lnTo>
                <a:pt x="0" y="4172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0C9611-D699-4F0D-9323-32E3F3142873}">
      <dsp:nvSpPr>
        <dsp:cNvPr id="0" name=""/>
        <dsp:cNvSpPr/>
      </dsp:nvSpPr>
      <dsp:spPr>
        <a:xfrm>
          <a:off x="682297" y="2862782"/>
          <a:ext cx="91440" cy="417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2D6AAB-734F-4A5B-95B2-95CC715E7C4D}">
      <dsp:nvSpPr>
        <dsp:cNvPr id="0" name=""/>
        <dsp:cNvSpPr/>
      </dsp:nvSpPr>
      <dsp:spPr>
        <a:xfrm>
          <a:off x="728017" y="1534488"/>
          <a:ext cx="5260568" cy="417258"/>
        </a:xfrm>
        <a:custGeom>
          <a:avLst/>
          <a:gdLst/>
          <a:ahLst/>
          <a:cxnLst/>
          <a:rect l="0" t="0" r="0" b="0"/>
          <a:pathLst>
            <a:path>
              <a:moveTo>
                <a:pt x="5260568" y="0"/>
              </a:moveTo>
              <a:lnTo>
                <a:pt x="5260568" y="284349"/>
              </a:lnTo>
              <a:lnTo>
                <a:pt x="0" y="284349"/>
              </a:lnTo>
              <a:lnTo>
                <a:pt x="0" y="4172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2B94C8-DE90-4858-8F20-7F41D7FF65DA}">
      <dsp:nvSpPr>
        <dsp:cNvPr id="0" name=""/>
        <dsp:cNvSpPr/>
      </dsp:nvSpPr>
      <dsp:spPr>
        <a:xfrm>
          <a:off x="5271235" y="623453"/>
          <a:ext cx="1434700" cy="9110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A822A2-FE53-40B3-9ED3-EAEC0E936CAE}">
      <dsp:nvSpPr>
        <dsp:cNvPr id="0" name=""/>
        <dsp:cNvSpPr/>
      </dsp:nvSpPr>
      <dsp:spPr>
        <a:xfrm>
          <a:off x="5430646" y="774894"/>
          <a:ext cx="1434700" cy="911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Disfunciones </a:t>
          </a:r>
          <a:endParaRPr lang="es-MX" sz="1100" kern="1200" dirty="0"/>
        </a:p>
      </dsp:txBody>
      <dsp:txXfrm>
        <a:off x="5457329" y="801577"/>
        <a:ext cx="1381334" cy="857668"/>
      </dsp:txXfrm>
    </dsp:sp>
    <dsp:sp modelId="{0695DA9B-8EDB-4D33-A862-E88274E5DC0D}">
      <dsp:nvSpPr>
        <dsp:cNvPr id="0" name=""/>
        <dsp:cNvSpPr/>
      </dsp:nvSpPr>
      <dsp:spPr>
        <a:xfrm>
          <a:off x="10666" y="1951747"/>
          <a:ext cx="1434700" cy="9110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12265C-CB63-4760-963E-061ED6FF6DED}">
      <dsp:nvSpPr>
        <dsp:cNvPr id="0" name=""/>
        <dsp:cNvSpPr/>
      </dsp:nvSpPr>
      <dsp:spPr>
        <a:xfrm>
          <a:off x="170078" y="2103188"/>
          <a:ext cx="1434700" cy="911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Valoración excesiva de los reglamentos</a:t>
          </a:r>
          <a:endParaRPr lang="es-MX" sz="1100" kern="1200" dirty="0"/>
        </a:p>
      </dsp:txBody>
      <dsp:txXfrm>
        <a:off x="196761" y="2129871"/>
        <a:ext cx="1381334" cy="857668"/>
      </dsp:txXfrm>
    </dsp:sp>
    <dsp:sp modelId="{6D74547A-60B5-4026-91D1-43E2F4779963}">
      <dsp:nvSpPr>
        <dsp:cNvPr id="0" name=""/>
        <dsp:cNvSpPr/>
      </dsp:nvSpPr>
      <dsp:spPr>
        <a:xfrm>
          <a:off x="10666" y="3280040"/>
          <a:ext cx="1434700" cy="25952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2DAED4-64E5-4B8F-AEC6-D935BB79CB41}">
      <dsp:nvSpPr>
        <dsp:cNvPr id="0" name=""/>
        <dsp:cNvSpPr/>
      </dsp:nvSpPr>
      <dsp:spPr>
        <a:xfrm>
          <a:off x="170078" y="3431481"/>
          <a:ext cx="1434700" cy="25952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Las normas y reglamentos dejan de ser medios y se transforman en objetivos. Se vuelven absolutos y prioritarios: el empleado asume un rol rígido y olvida que la flexibilidad es una de las principales características de cualquier actividad racional.</a:t>
          </a:r>
          <a:endParaRPr lang="es-MX" sz="1100" kern="1200" dirty="0"/>
        </a:p>
      </dsp:txBody>
      <dsp:txXfrm>
        <a:off x="212099" y="3473502"/>
        <a:ext cx="1350658" cy="2511204"/>
      </dsp:txXfrm>
    </dsp:sp>
    <dsp:sp modelId="{DC24E7EB-B678-4B94-8800-A22D8C0CCA08}">
      <dsp:nvSpPr>
        <dsp:cNvPr id="0" name=""/>
        <dsp:cNvSpPr/>
      </dsp:nvSpPr>
      <dsp:spPr>
        <a:xfrm>
          <a:off x="1764189" y="1951747"/>
          <a:ext cx="1434700" cy="9110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A4660F-D111-471C-B3EB-DD286F4EF550}">
      <dsp:nvSpPr>
        <dsp:cNvPr id="0" name=""/>
        <dsp:cNvSpPr/>
      </dsp:nvSpPr>
      <dsp:spPr>
        <a:xfrm>
          <a:off x="1923600" y="2103188"/>
          <a:ext cx="1434700" cy="911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Resistencia a los cambios</a:t>
          </a:r>
          <a:endParaRPr lang="es-MX" sz="1100" kern="1200" dirty="0"/>
        </a:p>
      </dsp:txBody>
      <dsp:txXfrm>
        <a:off x="1950283" y="2129871"/>
        <a:ext cx="1381334" cy="857668"/>
      </dsp:txXfrm>
    </dsp:sp>
    <dsp:sp modelId="{225B0633-8A24-4159-8D50-D88CE3E9969C}">
      <dsp:nvSpPr>
        <dsp:cNvPr id="0" name=""/>
        <dsp:cNvSpPr/>
      </dsp:nvSpPr>
      <dsp:spPr>
        <a:xfrm>
          <a:off x="1764189" y="3280040"/>
          <a:ext cx="1434700" cy="2428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BCA728-DEB1-451E-8F34-CC658DE18BAC}">
      <dsp:nvSpPr>
        <dsp:cNvPr id="0" name=""/>
        <dsp:cNvSpPr/>
      </dsp:nvSpPr>
      <dsp:spPr>
        <a:xfrm>
          <a:off x="1923600" y="3431481"/>
          <a:ext cx="1434700" cy="2428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Cuando surge alguna posibilidad de cambio dentro de la organización, al ser algo nuevo y desconocido se percibe como potencialmente peligroso</a:t>
          </a:r>
          <a:endParaRPr lang="es-MX" sz="1100" kern="1200"/>
        </a:p>
      </dsp:txBody>
      <dsp:txXfrm>
        <a:off x="1965621" y="3473502"/>
        <a:ext cx="1350658" cy="2344949"/>
      </dsp:txXfrm>
    </dsp:sp>
    <dsp:sp modelId="{63B56516-9EAB-4E09-94AC-1605FF6895B4}">
      <dsp:nvSpPr>
        <dsp:cNvPr id="0" name=""/>
        <dsp:cNvSpPr/>
      </dsp:nvSpPr>
      <dsp:spPr>
        <a:xfrm>
          <a:off x="3517712" y="1951747"/>
          <a:ext cx="1434700" cy="9110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6DCD63-8A9B-43D9-92D1-1935FA4B9517}">
      <dsp:nvSpPr>
        <dsp:cNvPr id="0" name=""/>
        <dsp:cNvSpPr/>
      </dsp:nvSpPr>
      <dsp:spPr>
        <a:xfrm>
          <a:off x="3677123" y="2103188"/>
          <a:ext cx="1434700" cy="911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Jerarquización del proceso de decisión</a:t>
          </a:r>
        </a:p>
      </dsp:txBody>
      <dsp:txXfrm>
        <a:off x="3703806" y="2129871"/>
        <a:ext cx="1381334" cy="857668"/>
      </dsp:txXfrm>
    </dsp:sp>
    <dsp:sp modelId="{B8F55B22-8E7E-4D0B-B587-77967C0B1F22}">
      <dsp:nvSpPr>
        <dsp:cNvPr id="0" name=""/>
        <dsp:cNvSpPr/>
      </dsp:nvSpPr>
      <dsp:spPr>
        <a:xfrm>
          <a:off x="3517712" y="3280040"/>
          <a:ext cx="1434700" cy="23458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6D0A1-1E6D-45FA-AB67-7A7E481B7927}">
      <dsp:nvSpPr>
        <dsp:cNvPr id="0" name=""/>
        <dsp:cNvSpPr/>
      </dsp:nvSpPr>
      <dsp:spPr>
        <a:xfrm>
          <a:off x="3677123" y="3431481"/>
          <a:ext cx="1434700" cy="2345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Quien decide es siempre aquel que ocupa el puesto jerárquico más alto aunque nada sepa acerca del problema en cuestión.  </a:t>
          </a:r>
          <a:endParaRPr lang="es-MX" sz="1100" kern="1200" dirty="0"/>
        </a:p>
      </dsp:txBody>
      <dsp:txXfrm>
        <a:off x="3719144" y="3473502"/>
        <a:ext cx="1350658" cy="2261817"/>
      </dsp:txXfrm>
    </dsp:sp>
    <dsp:sp modelId="{0103EFE1-205F-4DF6-A5BF-1118BE9A1771}">
      <dsp:nvSpPr>
        <dsp:cNvPr id="0" name=""/>
        <dsp:cNvSpPr/>
      </dsp:nvSpPr>
      <dsp:spPr>
        <a:xfrm>
          <a:off x="5271235" y="1951747"/>
          <a:ext cx="1434700" cy="9110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FC3196-7585-49F0-A70A-000399027EE8}">
      <dsp:nvSpPr>
        <dsp:cNvPr id="0" name=""/>
        <dsp:cNvSpPr/>
      </dsp:nvSpPr>
      <dsp:spPr>
        <a:xfrm>
          <a:off x="5430646" y="2103188"/>
          <a:ext cx="1434700" cy="911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 Despersonalización de las relaciones humanas</a:t>
          </a:r>
          <a:endParaRPr lang="es-MX" sz="1100" kern="1200" dirty="0"/>
        </a:p>
      </dsp:txBody>
      <dsp:txXfrm>
        <a:off x="5457329" y="2129871"/>
        <a:ext cx="1381334" cy="857668"/>
      </dsp:txXfrm>
    </dsp:sp>
    <dsp:sp modelId="{0B127646-3184-4827-9E0B-DE1D1C47AFEB}">
      <dsp:nvSpPr>
        <dsp:cNvPr id="0" name=""/>
        <dsp:cNvSpPr/>
      </dsp:nvSpPr>
      <dsp:spPr>
        <a:xfrm>
          <a:off x="5271235" y="3280040"/>
          <a:ext cx="1434700" cy="22566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E9F771-5C74-48EE-BEC9-C07350E55B31}">
      <dsp:nvSpPr>
        <dsp:cNvPr id="0" name=""/>
        <dsp:cNvSpPr/>
      </dsp:nvSpPr>
      <dsp:spPr>
        <a:xfrm>
          <a:off x="5430646" y="3431481"/>
          <a:ext cx="1434700" cy="22566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Conocer a sus colegas no por sus nombres personales sino por los cargos que ocupan.</a:t>
          </a:r>
          <a:endParaRPr lang="es-MX" sz="1100" kern="1200"/>
        </a:p>
      </dsp:txBody>
      <dsp:txXfrm>
        <a:off x="5472667" y="3473502"/>
        <a:ext cx="1350658" cy="2172654"/>
      </dsp:txXfrm>
    </dsp:sp>
    <dsp:sp modelId="{7ED0B811-2669-4D5E-9E2A-6771AC39BAAC}">
      <dsp:nvSpPr>
        <dsp:cNvPr id="0" name=""/>
        <dsp:cNvSpPr/>
      </dsp:nvSpPr>
      <dsp:spPr>
        <a:xfrm>
          <a:off x="7024757" y="1951747"/>
          <a:ext cx="1434700" cy="9110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9F420E-3238-4BE6-9D0F-1C1E5E6A9A0B}">
      <dsp:nvSpPr>
        <dsp:cNvPr id="0" name=""/>
        <dsp:cNvSpPr/>
      </dsp:nvSpPr>
      <dsp:spPr>
        <a:xfrm>
          <a:off x="7184169" y="2103188"/>
          <a:ext cx="1434700" cy="911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Exceso de formalidad</a:t>
          </a:r>
          <a:endParaRPr lang="es-MX" sz="1100" kern="1200" dirty="0"/>
        </a:p>
      </dsp:txBody>
      <dsp:txXfrm>
        <a:off x="7210852" y="2129871"/>
        <a:ext cx="1381334" cy="857668"/>
      </dsp:txXfrm>
    </dsp:sp>
    <dsp:sp modelId="{D3B05434-18DF-4591-806F-F695F0FB72CF}">
      <dsp:nvSpPr>
        <dsp:cNvPr id="0" name=""/>
        <dsp:cNvSpPr/>
      </dsp:nvSpPr>
      <dsp:spPr>
        <a:xfrm>
          <a:off x="7024757" y="3280040"/>
          <a:ext cx="1434700" cy="195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93871B-D40E-490D-8F1A-750E883D9681}">
      <dsp:nvSpPr>
        <dsp:cNvPr id="0" name=""/>
        <dsp:cNvSpPr/>
      </dsp:nvSpPr>
      <dsp:spPr>
        <a:xfrm>
          <a:off x="7184169" y="3431481"/>
          <a:ext cx="1434700" cy="19518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Gran cantidad de papeleo, de copias adicionales de formularios y de comunicaciones.</a:t>
          </a:r>
          <a:endParaRPr lang="es-MX" sz="1100" kern="1200" dirty="0"/>
        </a:p>
      </dsp:txBody>
      <dsp:txXfrm>
        <a:off x="7226190" y="3473502"/>
        <a:ext cx="1350658" cy="1867850"/>
      </dsp:txXfrm>
    </dsp:sp>
    <dsp:sp modelId="{FE1E21AB-66DF-45D8-91D7-A8A21106514F}">
      <dsp:nvSpPr>
        <dsp:cNvPr id="0" name=""/>
        <dsp:cNvSpPr/>
      </dsp:nvSpPr>
      <dsp:spPr>
        <a:xfrm>
          <a:off x="8778280" y="1951747"/>
          <a:ext cx="1434700" cy="9110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F7355C-FADD-40E1-909F-434BD2FD15EE}">
      <dsp:nvSpPr>
        <dsp:cNvPr id="0" name=""/>
        <dsp:cNvSpPr/>
      </dsp:nvSpPr>
      <dsp:spPr>
        <a:xfrm>
          <a:off x="8937691" y="2103188"/>
          <a:ext cx="1434700" cy="911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Dificultades para brindar atención a los clientes</a:t>
          </a:r>
          <a:endParaRPr lang="es-MX" sz="1100" kern="1200" dirty="0"/>
        </a:p>
      </dsp:txBody>
      <dsp:txXfrm>
        <a:off x="8964374" y="2129871"/>
        <a:ext cx="1381334" cy="857668"/>
      </dsp:txXfrm>
    </dsp:sp>
    <dsp:sp modelId="{DB5CC0DA-9FBC-461C-B46D-B4F9727DF0E7}">
      <dsp:nvSpPr>
        <dsp:cNvPr id="0" name=""/>
        <dsp:cNvSpPr/>
      </dsp:nvSpPr>
      <dsp:spPr>
        <a:xfrm>
          <a:off x="8778280" y="3280040"/>
          <a:ext cx="1434700" cy="18410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0F3455-335A-44AC-8C76-7884C0D6BD6C}">
      <dsp:nvSpPr>
        <dsp:cNvPr id="0" name=""/>
        <dsp:cNvSpPr/>
      </dsp:nvSpPr>
      <dsp:spPr>
        <a:xfrm>
          <a:off x="8937691" y="3431481"/>
          <a:ext cx="1434700" cy="18410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Todos los clientes son atendidos de manera estandarizada, de acuerdo con los reglamentos y rutinas internos.</a:t>
          </a:r>
          <a:endParaRPr lang="es-MX" sz="1100" kern="1200" dirty="0"/>
        </a:p>
      </dsp:txBody>
      <dsp:txXfrm>
        <a:off x="8979712" y="3473502"/>
        <a:ext cx="1350658" cy="1757013"/>
      </dsp:txXfrm>
    </dsp:sp>
    <dsp:sp modelId="{7C5E3AE1-924F-4EC6-92D9-66EB5771C97E}">
      <dsp:nvSpPr>
        <dsp:cNvPr id="0" name=""/>
        <dsp:cNvSpPr/>
      </dsp:nvSpPr>
      <dsp:spPr>
        <a:xfrm>
          <a:off x="10531803" y="1951747"/>
          <a:ext cx="1434700" cy="9110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4E3EF5-CEA1-49CB-8885-461A09353A64}">
      <dsp:nvSpPr>
        <dsp:cNvPr id="0" name=""/>
        <dsp:cNvSpPr/>
      </dsp:nvSpPr>
      <dsp:spPr>
        <a:xfrm>
          <a:off x="10691214" y="2103188"/>
          <a:ext cx="1434700" cy="9110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smtClean="0"/>
            <a:t>Exhibición de señales de autoridad</a:t>
          </a:r>
          <a:endParaRPr lang="es-MX" sz="1100" kern="1200"/>
        </a:p>
      </dsp:txBody>
      <dsp:txXfrm>
        <a:off x="10717897" y="2129871"/>
        <a:ext cx="1381334" cy="857668"/>
      </dsp:txXfrm>
    </dsp:sp>
    <dsp:sp modelId="{9BF98136-D8DD-4283-AC96-02B564D89308}">
      <dsp:nvSpPr>
        <dsp:cNvPr id="0" name=""/>
        <dsp:cNvSpPr/>
      </dsp:nvSpPr>
      <dsp:spPr>
        <a:xfrm>
          <a:off x="10531803" y="3280040"/>
          <a:ext cx="1434700" cy="20073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16C539-DDDC-4C4F-B11D-93E93BD5EC60}">
      <dsp:nvSpPr>
        <dsp:cNvPr id="0" name=""/>
        <dsp:cNvSpPr/>
      </dsp:nvSpPr>
      <dsp:spPr>
        <a:xfrm>
          <a:off x="10691214" y="3431481"/>
          <a:ext cx="1434700" cy="2007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Hace necesario un sistema capaz de indicar a todos quién tiene el poder.</a:t>
          </a:r>
          <a:endParaRPr lang="es-MX" sz="1100" kern="1200" dirty="0"/>
        </a:p>
      </dsp:txBody>
      <dsp:txXfrm>
        <a:off x="10733235" y="3473502"/>
        <a:ext cx="1350658" cy="19232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xmlns="" id="{B36063CE-81D6-4592-B207-02AC171A7A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DD0ED2FB-04F3-43CB-8E36-B4E39D991B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5C00F29-0E25-4A63-B263-C904FF68C1DF}" type="datetime1">
              <a:rPr lang="es-MX" smtClean="0"/>
              <a:t>24/08/2022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2A7224F-3F9F-4155-9DBA-B0F7C4F4C4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6AEDFA8-A61F-4BA7-BB22-D43A7431C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B2D1E5-99D9-439B-BCD7-1C5E4AABA6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82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F9D3BE9-BBBA-45DF-BA48-BCABFD48B71D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MX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7B1F30-39B2-4CE2-8EF3-91F3179569A5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3192428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7557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1861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7B1F30-39B2-4CE2-8EF3-91F3179569A5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723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2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Imagen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MX" noProof="0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A43E82-F3BD-4027-BEAE-742457C6C7C6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MX" noProof="0"/>
              <a:t>Haz clic en el ícono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DA531F-CCC1-4209-9B3A-D4CF86E49ECC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587DAC9-EECD-42E8-ADDC-0FA1081A19BC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Imagen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ángulo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ángulo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12" name="Marcador de texto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601C7F-CC82-40F2-A9E3-9EC3DD5A1F5C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  <p:sp>
        <p:nvSpPr>
          <p:cNvPr id="16" name="Cuadro de texto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es-MX" sz="72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Cuadro de texto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s-MX" sz="72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Imagen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ángulo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920159A-2F4B-4C4B-BF18-3244157BA147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Imagen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ángulo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7" name="Marcador de texto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8" name="Marcador de texto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9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10" name="Marcador de texto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11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12" name="Marcador de texto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9B6FB45-2A11-4FA5-A59C-8D385694CD1D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Imagen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ángul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ítulo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19" name="Marcador de texto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20" name="Marcador de posición de imagen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MX" noProof="0"/>
              <a:t>Haz clic en el ícono para agregar una imagen</a:t>
            </a:r>
          </a:p>
        </p:txBody>
      </p:sp>
      <p:sp>
        <p:nvSpPr>
          <p:cNvPr id="21" name="Marcador de texto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22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23" name="Marcador de posición de imagen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MX" noProof="0"/>
              <a:t>Haz clic en el ícono para agregar una imagen</a:t>
            </a:r>
          </a:p>
        </p:txBody>
      </p:sp>
      <p:sp>
        <p:nvSpPr>
          <p:cNvPr id="24" name="Marcador de texto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26" name="Marcador de posición de imagen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MX" noProof="0"/>
              <a:t>Haz clic en el ícono para agregar una imagen</a:t>
            </a:r>
          </a:p>
        </p:txBody>
      </p:sp>
      <p:sp>
        <p:nvSpPr>
          <p:cNvPr id="27" name="Marcador de texto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227D87-7142-4FA6-92F1-591F4EC8013C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Imagen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7411563-66EA-475C-AB20-95DA9A524C7F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ángulo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DA0FD20E-FF69-4949-85F8-FE8D15DA6440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Imagen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ángul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CB92A96-2C33-4C1F-9E39-B23479D2B005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la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Imagen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ángulo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1D864E1-AF0A-4259-B14F-FDA866D6060A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AE82F31-79A8-4D17-B9A6-278F60F51028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Imagen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ángulo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86DA71D-C7FB-49D2-B1F2-9469A295F83D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Imagen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ángulo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E040DC-C516-456D-B7DD-55F5DA54E52C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7C85E8-DFE8-4E26-A00E-74CAC50C6AEE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E78FCC0-FFA2-49B9-8DEC-15608372A4CE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n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MX" noProof="0"/>
              <a:t>Haz clic en el ícono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MX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6B97045-5C58-4A90-80EA-188C4C6F6B8F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MX" noProof="0" smtClean="0"/>
              <a:t>‹Nº›</a:t>
            </a:fld>
            <a:endParaRPr lang="es-MX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BEF4F41-4F72-4F48-A98E-5AC53D4BE323}" type="datetime1">
              <a:rPr lang="es-MX" noProof="0" smtClean="0"/>
              <a:t>24/08/2022</a:t>
            </a:fld>
            <a:endParaRPr lang="es-MX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MX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2080" y="2733709"/>
            <a:ext cx="8692376" cy="1373070"/>
          </a:xfrm>
        </p:spPr>
        <p:txBody>
          <a:bodyPr rtlCol="0"/>
          <a:lstStyle/>
          <a:p>
            <a:r>
              <a:rPr lang="es-MX" sz="4800" dirty="0"/>
              <a:t>Robert </a:t>
            </a:r>
            <a:r>
              <a:rPr lang="es-MX" sz="4800" dirty="0" err="1" smtClean="0"/>
              <a:t>Merton</a:t>
            </a:r>
            <a:endParaRPr lang="es-MX" sz="5000" dirty="0"/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832722" y="4546439"/>
            <a:ext cx="8144134" cy="1117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Diseñado por Beatriz Cruz Aranda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63914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MX" dirty="0"/>
              <a:t>Robert </a:t>
            </a:r>
            <a:r>
              <a:rPr lang="es-MX" dirty="0" err="1"/>
              <a:t>Merton</a:t>
            </a:r>
            <a:endParaRPr lang="es-MX" dirty="0"/>
          </a:p>
        </p:txBody>
      </p:sp>
      <p:graphicFrame>
        <p:nvGraphicFramePr>
          <p:cNvPr id="12" name="Marcador de contenido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1800482"/>
              </p:ext>
            </p:extLst>
          </p:nvPr>
        </p:nvGraphicFramePr>
        <p:xfrm>
          <a:off x="223122" y="1981524"/>
          <a:ext cx="7576988" cy="4696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6" name="Imagen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250" y="2393373"/>
            <a:ext cx="447675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70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MX" dirty="0" smtClean="0"/>
              <a:t>Aportaciones</a:t>
            </a:r>
            <a:endParaRPr lang="es-MX" dirty="0"/>
          </a:p>
        </p:txBody>
      </p:sp>
      <p:sp>
        <p:nvSpPr>
          <p:cNvPr id="6" name="Marcador de contenido 5"/>
          <p:cNvSpPr txBox="1">
            <a:spLocks noGrp="1"/>
          </p:cNvSpPr>
          <p:nvPr>
            <p:ph idx="1"/>
          </p:nvPr>
        </p:nvSpPr>
        <p:spPr>
          <a:xfrm>
            <a:off x="680321" y="2336873"/>
            <a:ext cx="9613861" cy="3340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endParaRPr lang="es-MX" dirty="0" smtClean="0"/>
          </a:p>
          <a:p>
            <a:pPr algn="just"/>
            <a:r>
              <a:rPr lang="es-MX" dirty="0" smtClean="0"/>
              <a:t>Dividió las </a:t>
            </a:r>
            <a:r>
              <a:rPr lang="es-MX" dirty="0"/>
              <a:t>funciones en </a:t>
            </a:r>
            <a:r>
              <a:rPr lang="es-MX" dirty="0" smtClean="0"/>
              <a:t>manifiestas y latentes: </a:t>
            </a:r>
            <a:r>
              <a:rPr lang="es-MX" dirty="0"/>
              <a:t>las manifiestas son </a:t>
            </a:r>
            <a:r>
              <a:rPr lang="es-MX" dirty="0" smtClean="0"/>
              <a:t>las funciones </a:t>
            </a:r>
            <a:r>
              <a:rPr lang="es-MX" dirty="0"/>
              <a:t>comprendidas y deseadas por los participantes del sistema, </a:t>
            </a:r>
            <a:r>
              <a:rPr lang="es-MX" dirty="0" smtClean="0"/>
              <a:t>y </a:t>
            </a:r>
            <a:r>
              <a:rPr lang="es-MX" dirty="0"/>
              <a:t>las latentes aquellas que no son comprendidas ni deseadas</a:t>
            </a:r>
            <a:r>
              <a:rPr lang="es-MX" dirty="0" smtClean="0"/>
              <a:t>.</a:t>
            </a:r>
          </a:p>
          <a:p>
            <a:pPr algn="just"/>
            <a:r>
              <a:rPr lang="es-MX" dirty="0"/>
              <a:t>Introdujo el concepto de disfunción como las consecuencias imprevistas que la llevan a la ineficiencia y a las </a:t>
            </a:r>
            <a:r>
              <a:rPr lang="es-MX" dirty="0" smtClean="0"/>
              <a:t>imperfecciones. Aquellas </a:t>
            </a:r>
            <a:r>
              <a:rPr lang="es-MX" dirty="0"/>
              <a:t>que obstaculiza la adaptación o ajuste de un sistema social </a:t>
            </a:r>
            <a:r>
              <a:rPr lang="es-MX" dirty="0"/>
              <a:t>determinado </a:t>
            </a:r>
            <a:r>
              <a:rPr lang="es-MX" dirty="0" smtClean="0"/>
              <a:t>(</a:t>
            </a:r>
            <a:r>
              <a:rPr lang="es-MX" dirty="0" err="1" smtClean="0"/>
              <a:t>Petrella</a:t>
            </a:r>
            <a:r>
              <a:rPr lang="es-MX" dirty="0"/>
              <a:t>, C. </a:t>
            </a:r>
            <a:r>
              <a:rPr lang="es-MX" dirty="0" smtClean="0"/>
              <a:t>2007) 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19503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87284"/>
              </p:ext>
            </p:extLst>
          </p:nvPr>
        </p:nvGraphicFramePr>
        <p:xfrm>
          <a:off x="152400" y="0"/>
          <a:ext cx="12136582" cy="6650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96982" y="526474"/>
            <a:ext cx="4752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/>
              <a:t>Las organizaciones no son racionales como las retrató Weber y presentan disfunciones o anomalías en las características del tipo ideal</a:t>
            </a:r>
            <a:r>
              <a:rPr lang="es-MX" dirty="0"/>
              <a:t>. </a:t>
            </a:r>
            <a:r>
              <a:rPr lang="es-MX" dirty="0" smtClean="0"/>
              <a:t>(</a:t>
            </a:r>
            <a:r>
              <a:rPr lang="es-MX" dirty="0" err="1" smtClean="0"/>
              <a:t>Vélaz</a:t>
            </a:r>
            <a:r>
              <a:rPr lang="es-MX" dirty="0"/>
              <a:t>, I. </a:t>
            </a:r>
            <a:r>
              <a:rPr lang="es-MX" dirty="0" smtClean="0"/>
              <a:t>2012)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0758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Bibliografía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Petrella</a:t>
            </a:r>
            <a:r>
              <a:rPr lang="es-MX" dirty="0"/>
              <a:t>, C. (2007). </a:t>
            </a:r>
            <a:r>
              <a:rPr lang="es-MX" dirty="0" err="1" smtClean="0"/>
              <a:t>Analisis</a:t>
            </a:r>
            <a:r>
              <a:rPr lang="es-MX" dirty="0" smtClean="0"/>
              <a:t> De La </a:t>
            </a:r>
            <a:r>
              <a:rPr lang="es-MX" dirty="0" err="1" smtClean="0"/>
              <a:t>Teoria</a:t>
            </a:r>
            <a:r>
              <a:rPr lang="es-MX" dirty="0" smtClean="0"/>
              <a:t> </a:t>
            </a:r>
            <a:r>
              <a:rPr lang="es-MX" dirty="0" err="1" smtClean="0"/>
              <a:t>Burocratica</a:t>
            </a:r>
            <a:r>
              <a:rPr lang="es-MX" dirty="0" smtClean="0"/>
              <a:t> [</a:t>
            </a:r>
            <a:r>
              <a:rPr lang="es-MX" dirty="0"/>
              <a:t>Universidad Católica del Uruguay]. https://</a:t>
            </a:r>
            <a:r>
              <a:rPr lang="es-MX" dirty="0" smtClean="0"/>
              <a:t>gc.scalahed.com/recursos/files/r161r/w25031w/analisisdelateoriaburocratica.pdf</a:t>
            </a:r>
            <a:endParaRPr lang="es-MX" dirty="0"/>
          </a:p>
          <a:p>
            <a:r>
              <a:rPr lang="es-MX" dirty="0" err="1"/>
              <a:t>Vélaz</a:t>
            </a:r>
            <a:r>
              <a:rPr lang="es-MX" dirty="0"/>
              <a:t>, I. (2012, octubre 8). </a:t>
            </a:r>
            <a:r>
              <a:rPr lang="es-MX" i="1" dirty="0"/>
              <a:t>Los problemas de la burocracia: </a:t>
            </a:r>
            <a:r>
              <a:rPr lang="es-MX" i="1" dirty="0" err="1"/>
              <a:t>Merton</a:t>
            </a:r>
            <a:r>
              <a:rPr lang="es-MX" dirty="0"/>
              <a:t>. </a:t>
            </a:r>
            <a:r>
              <a:rPr lang="es-MX" dirty="0" err="1"/>
              <a:t>Assentire</a:t>
            </a:r>
            <a:r>
              <a:rPr lang="es-MX" dirty="0"/>
              <a:t>. https://s3a2.me/2012/10/08/los-problemas-de-la-burocracia-merton/</a:t>
            </a:r>
          </a:p>
        </p:txBody>
      </p:sp>
    </p:spTree>
    <p:extLst>
      <p:ext uri="{BB962C8B-B14F-4D97-AF65-F5344CB8AC3E}">
        <p14:creationId xmlns:p14="http://schemas.microsoft.com/office/powerpoint/2010/main" val="1579169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erlín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404</Words>
  <Application>Microsoft Office PowerPoint</Application>
  <PresentationFormat>Panorámica</PresentationFormat>
  <Paragraphs>35</Paragraphs>
  <Slides>5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Trebuchet MS</vt:lpstr>
      <vt:lpstr>Berlín</vt:lpstr>
      <vt:lpstr>Robert Merton</vt:lpstr>
      <vt:lpstr>Robert Merton</vt:lpstr>
      <vt:lpstr>Aportaciones</vt:lpstr>
      <vt:lpstr>Presentación de PowerPoint</vt:lpstr>
      <vt:lpstr>Bibliografía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Robert Merton</dc:title>
  <dc:creator>Elian Jaén</dc:creator>
  <cp:lastModifiedBy>Elian Jaén</cp:lastModifiedBy>
  <cp:revision>14</cp:revision>
  <dcterms:created xsi:type="dcterms:W3CDTF">2014-04-17T23:07:25Z</dcterms:created>
  <dcterms:modified xsi:type="dcterms:W3CDTF">2022-08-24T19:31:18Z</dcterms:modified>
</cp:coreProperties>
</file>