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6"/>
  </p:notesMasterIdLst>
  <p:sldIdLst>
    <p:sldId id="256" r:id="rId2"/>
    <p:sldId id="260" r:id="rId3"/>
    <p:sldId id="281" r:id="rId4"/>
    <p:sldId id="307" r:id="rId5"/>
    <p:sldId id="308" r:id="rId6"/>
    <p:sldId id="309" r:id="rId7"/>
    <p:sldId id="310" r:id="rId8"/>
    <p:sldId id="311" r:id="rId9"/>
    <p:sldId id="312" r:id="rId10"/>
    <p:sldId id="313" r:id="rId11"/>
    <p:sldId id="264" r:id="rId12"/>
    <p:sldId id="314" r:id="rId13"/>
    <p:sldId id="315" r:id="rId14"/>
    <p:sldId id="316" r:id="rId15"/>
    <p:sldId id="317" r:id="rId16"/>
    <p:sldId id="318" r:id="rId17"/>
    <p:sldId id="319" r:id="rId18"/>
    <p:sldId id="320" r:id="rId19"/>
    <p:sldId id="321" r:id="rId20"/>
    <p:sldId id="322" r:id="rId21"/>
    <p:sldId id="323" r:id="rId22"/>
    <p:sldId id="275" r:id="rId23"/>
    <p:sldId id="324" r:id="rId24"/>
    <p:sldId id="270"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Curlz MT" panose="04040404050702020202" pitchFamily="82" charset="0"/>
      <p:regular r:id="rId31"/>
    </p:embeddedFont>
    <p:embeddedFont>
      <p:font typeface="Luckiest Guy" panose="020B0604020202020204" charset="0"/>
      <p:regular r:id="rId32"/>
    </p:embeddedFont>
    <p:embeddedFont>
      <p:font typeface="Montserrat Medium" panose="020B0604020202020204" charset="0"/>
      <p:regular r:id="rId33"/>
      <p:bold r:id="rId34"/>
      <p:italic r:id="rId35"/>
      <p:boldItalic r:id="rId36"/>
    </p:embeddedFont>
    <p:embeddedFont>
      <p:font typeface="Roboto Condensed Light" panose="02000000000000000000" pitchFamily="2" charset="0"/>
      <p:regular r:id="rId37"/>
      <p:italic r:id="rId38"/>
    </p:embeddedFont>
    <p:embeddedFont>
      <p:font typeface="Trebuchet MS" panose="020B060302020202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ED0614-5424-48CD-83E4-81BF01FCAD49}">
  <a:tblStyle styleId="{5DED0614-5424-48CD-83E4-81BF01FCAD4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60"/>
  </p:normalViewPr>
  <p:slideViewPr>
    <p:cSldViewPr snapToGrid="0">
      <p:cViewPr varScale="1">
        <p:scale>
          <a:sx n="90" d="100"/>
          <a:sy n="90"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1" name="Google Shape;10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gbdd6432c06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7" name="Google Shape;1187;gbdd6432c0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9083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5"/>
        <p:cNvGrpSpPr/>
        <p:nvPr/>
      </p:nvGrpSpPr>
      <p:grpSpPr>
        <a:xfrm>
          <a:off x="0" y="0"/>
          <a:ext cx="0" cy="0"/>
          <a:chOff x="0" y="0"/>
          <a:chExt cx="0" cy="0"/>
        </a:xfrm>
      </p:grpSpPr>
      <p:sp>
        <p:nvSpPr>
          <p:cNvPr id="2906" name="Google Shape;2906;gbd3ab93940_1_2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7" name="Google Shape;2907;gbd3ab93940_1_2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gbd3ab93940_1_10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gbd3ab93940_1_10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gbdd6432c06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7" name="Google Shape;1187;gbdd6432c0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8"/>
        <p:cNvGrpSpPr/>
        <p:nvPr/>
      </p:nvGrpSpPr>
      <p:grpSpPr>
        <a:xfrm>
          <a:off x="0" y="0"/>
          <a:ext cx="0" cy="0"/>
          <a:chOff x="0" y="0"/>
          <a:chExt cx="0" cy="0"/>
        </a:xfrm>
      </p:grpSpPr>
      <p:sp>
        <p:nvSpPr>
          <p:cNvPr id="3439" name="Google Shape;3439;gbdd6432c06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0" name="Google Shape;3440;gbdd6432c06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gbdd6432c06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7" name="Google Shape;1187;gbdd6432c0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4189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5"/>
        <p:cNvGrpSpPr/>
        <p:nvPr/>
      </p:nvGrpSpPr>
      <p:grpSpPr>
        <a:xfrm>
          <a:off x="0" y="0"/>
          <a:ext cx="0" cy="0"/>
          <a:chOff x="0" y="0"/>
          <a:chExt cx="0" cy="0"/>
        </a:xfrm>
      </p:grpSpPr>
      <p:sp>
        <p:nvSpPr>
          <p:cNvPr id="2846" name="Google Shape;2846;gbd3ab93940_1_20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7" name="Google Shape;2847;gbd3ab93940_1_20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8618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gbd50fc2878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3" name="Google Shape;1483;gbd50fc2878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8"/>
        <p:cNvGrpSpPr/>
        <p:nvPr/>
      </p:nvGrpSpPr>
      <p:grpSpPr>
        <a:xfrm>
          <a:off x="0" y="0"/>
          <a:ext cx="0" cy="0"/>
          <a:chOff x="0" y="0"/>
          <a:chExt cx="0" cy="0"/>
        </a:xfrm>
      </p:grpSpPr>
      <p:sp>
        <p:nvSpPr>
          <p:cNvPr id="3439" name="Google Shape;3439;gbdd6432c06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0" name="Google Shape;3440;gbdd6432c06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0819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5"/>
        <p:cNvGrpSpPr/>
        <p:nvPr/>
      </p:nvGrpSpPr>
      <p:grpSpPr>
        <a:xfrm>
          <a:off x="0" y="0"/>
          <a:ext cx="0" cy="0"/>
          <a:chOff x="0" y="0"/>
          <a:chExt cx="0" cy="0"/>
        </a:xfrm>
      </p:grpSpPr>
      <p:sp>
        <p:nvSpPr>
          <p:cNvPr id="2846" name="Google Shape;2846;gbd3ab93940_1_20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7" name="Google Shape;2847;gbd3ab93940_1_20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2992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5"/>
        <p:cNvGrpSpPr/>
        <p:nvPr/>
      </p:nvGrpSpPr>
      <p:grpSpPr>
        <a:xfrm>
          <a:off x="0" y="0"/>
          <a:ext cx="0" cy="0"/>
          <a:chOff x="0" y="0"/>
          <a:chExt cx="0" cy="0"/>
        </a:xfrm>
      </p:grpSpPr>
      <p:sp>
        <p:nvSpPr>
          <p:cNvPr id="2846" name="Google Shape;2846;gbd3ab93940_1_20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7" name="Google Shape;2847;gbd3ab93940_1_20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5223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141447"/>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064125" y="902075"/>
            <a:ext cx="5015700" cy="2052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1"/>
              </a:buClr>
              <a:buSzPts val="5200"/>
              <a:buNone/>
              <a:defRPr sz="6700">
                <a:solidFill>
                  <a:schemeClr val="dk1"/>
                </a:solidFill>
                <a:latin typeface="Luckiest Guy"/>
                <a:ea typeface="Luckiest Guy"/>
                <a:cs typeface="Luckiest Guy"/>
                <a:sym typeface="Luckiest Guy"/>
              </a:defRPr>
            </a:lvl1pPr>
            <a:lvl2pPr lvl="1" algn="ctr">
              <a:spcBef>
                <a:spcPts val="0"/>
              </a:spcBef>
              <a:spcAft>
                <a:spcPts val="0"/>
              </a:spcAft>
              <a:buClr>
                <a:schemeClr val="dk1"/>
              </a:buClr>
              <a:buSzPts val="5200"/>
              <a:buNone/>
              <a:defRPr sz="5200">
                <a:solidFill>
                  <a:schemeClr val="dk1"/>
                </a:solidFill>
              </a:defRPr>
            </a:lvl2pPr>
            <a:lvl3pPr lvl="2" algn="ctr">
              <a:spcBef>
                <a:spcPts val="0"/>
              </a:spcBef>
              <a:spcAft>
                <a:spcPts val="0"/>
              </a:spcAft>
              <a:buClr>
                <a:schemeClr val="dk1"/>
              </a:buClr>
              <a:buSzPts val="5200"/>
              <a:buNone/>
              <a:defRPr sz="5200">
                <a:solidFill>
                  <a:schemeClr val="dk1"/>
                </a:solidFill>
              </a:defRPr>
            </a:lvl3pPr>
            <a:lvl4pPr lvl="3" algn="ctr">
              <a:spcBef>
                <a:spcPts val="0"/>
              </a:spcBef>
              <a:spcAft>
                <a:spcPts val="0"/>
              </a:spcAft>
              <a:buClr>
                <a:schemeClr val="dk1"/>
              </a:buClr>
              <a:buSzPts val="5200"/>
              <a:buNone/>
              <a:defRPr sz="5200">
                <a:solidFill>
                  <a:schemeClr val="dk1"/>
                </a:solidFill>
              </a:defRPr>
            </a:lvl4pPr>
            <a:lvl5pPr lvl="4" algn="ctr">
              <a:spcBef>
                <a:spcPts val="0"/>
              </a:spcBef>
              <a:spcAft>
                <a:spcPts val="0"/>
              </a:spcAft>
              <a:buClr>
                <a:schemeClr val="dk1"/>
              </a:buClr>
              <a:buSzPts val="5200"/>
              <a:buNone/>
              <a:defRPr sz="5200">
                <a:solidFill>
                  <a:schemeClr val="dk1"/>
                </a:solidFill>
              </a:defRPr>
            </a:lvl5pPr>
            <a:lvl6pPr lvl="5" algn="ctr">
              <a:spcBef>
                <a:spcPts val="0"/>
              </a:spcBef>
              <a:spcAft>
                <a:spcPts val="0"/>
              </a:spcAft>
              <a:buClr>
                <a:schemeClr val="dk1"/>
              </a:buClr>
              <a:buSzPts val="5200"/>
              <a:buNone/>
              <a:defRPr sz="5200">
                <a:solidFill>
                  <a:schemeClr val="dk1"/>
                </a:solidFill>
              </a:defRPr>
            </a:lvl6pPr>
            <a:lvl7pPr lvl="6" algn="ctr">
              <a:spcBef>
                <a:spcPts val="0"/>
              </a:spcBef>
              <a:spcAft>
                <a:spcPts val="0"/>
              </a:spcAft>
              <a:buClr>
                <a:schemeClr val="dk1"/>
              </a:buClr>
              <a:buSzPts val="5200"/>
              <a:buNone/>
              <a:defRPr sz="5200">
                <a:solidFill>
                  <a:schemeClr val="dk1"/>
                </a:solidFill>
              </a:defRPr>
            </a:lvl7pPr>
            <a:lvl8pPr lvl="7" algn="ctr">
              <a:spcBef>
                <a:spcPts val="0"/>
              </a:spcBef>
              <a:spcAft>
                <a:spcPts val="0"/>
              </a:spcAft>
              <a:buClr>
                <a:schemeClr val="dk1"/>
              </a:buClr>
              <a:buSzPts val="5200"/>
              <a:buNone/>
              <a:defRPr sz="5200">
                <a:solidFill>
                  <a:schemeClr val="dk1"/>
                </a:solidFill>
              </a:defRPr>
            </a:lvl8pPr>
            <a:lvl9pPr lvl="8" algn="ctr">
              <a:spcBef>
                <a:spcPts val="0"/>
              </a:spcBef>
              <a:spcAft>
                <a:spcPts val="0"/>
              </a:spcAft>
              <a:buClr>
                <a:schemeClr val="dk1"/>
              </a:buClr>
              <a:buSzPts val="5200"/>
              <a:buNone/>
              <a:defRPr sz="5200">
                <a:solidFill>
                  <a:schemeClr val="dk1"/>
                </a:solidFill>
              </a:defRPr>
            </a:lvl9pPr>
          </a:lstStyle>
          <a:p>
            <a:endParaRPr/>
          </a:p>
        </p:txBody>
      </p:sp>
      <p:sp>
        <p:nvSpPr>
          <p:cNvPr id="10" name="Google Shape;10;p2"/>
          <p:cNvSpPr txBox="1">
            <a:spLocks noGrp="1"/>
          </p:cNvSpPr>
          <p:nvPr>
            <p:ph type="subTitle" idx="1"/>
          </p:nvPr>
        </p:nvSpPr>
        <p:spPr>
          <a:xfrm>
            <a:off x="720000" y="2991625"/>
            <a:ext cx="7704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atin typeface="Montserrat Medium"/>
                <a:ea typeface="Montserrat Medium"/>
                <a:cs typeface="Montserrat Medium"/>
                <a:sym typeface="Montserrat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456"/>
        <p:cNvGrpSpPr/>
        <p:nvPr/>
      </p:nvGrpSpPr>
      <p:grpSpPr>
        <a:xfrm>
          <a:off x="0" y="0"/>
          <a:ext cx="0" cy="0"/>
          <a:chOff x="0" y="0"/>
          <a:chExt cx="0" cy="0"/>
        </a:xfrm>
      </p:grpSpPr>
      <p:sp>
        <p:nvSpPr>
          <p:cNvPr id="457" name="Google Shape;457;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58" name="Google Shape;458;p18"/>
          <p:cNvSpPr txBox="1">
            <a:spLocks noGrp="1"/>
          </p:cNvSpPr>
          <p:nvPr>
            <p:ph type="title" idx="2"/>
          </p:nvPr>
        </p:nvSpPr>
        <p:spPr>
          <a:xfrm>
            <a:off x="814863" y="16066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2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59" name="Google Shape;459;p18"/>
          <p:cNvSpPr txBox="1">
            <a:spLocks noGrp="1"/>
          </p:cNvSpPr>
          <p:nvPr>
            <p:ph type="subTitle" idx="1"/>
          </p:nvPr>
        </p:nvSpPr>
        <p:spPr>
          <a:xfrm>
            <a:off x="1000000" y="2040775"/>
            <a:ext cx="2496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60" name="Google Shape;460;p18"/>
          <p:cNvSpPr txBox="1">
            <a:spLocks noGrp="1"/>
          </p:cNvSpPr>
          <p:nvPr>
            <p:ph type="title" idx="3"/>
          </p:nvPr>
        </p:nvSpPr>
        <p:spPr>
          <a:xfrm>
            <a:off x="4090443" y="16066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2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61" name="Google Shape;461;p18"/>
          <p:cNvSpPr txBox="1">
            <a:spLocks noGrp="1"/>
          </p:cNvSpPr>
          <p:nvPr>
            <p:ph type="subTitle" idx="4"/>
          </p:nvPr>
        </p:nvSpPr>
        <p:spPr>
          <a:xfrm>
            <a:off x="4238051" y="2040775"/>
            <a:ext cx="2571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62" name="Google Shape;462;p18"/>
          <p:cNvSpPr txBox="1">
            <a:spLocks noGrp="1"/>
          </p:cNvSpPr>
          <p:nvPr>
            <p:ph type="title" idx="5"/>
          </p:nvPr>
        </p:nvSpPr>
        <p:spPr>
          <a:xfrm>
            <a:off x="814863" y="30400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2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63" name="Google Shape;463;p18"/>
          <p:cNvSpPr txBox="1">
            <a:spLocks noGrp="1"/>
          </p:cNvSpPr>
          <p:nvPr>
            <p:ph type="subTitle" idx="6"/>
          </p:nvPr>
        </p:nvSpPr>
        <p:spPr>
          <a:xfrm>
            <a:off x="1000000" y="3474175"/>
            <a:ext cx="2496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64" name="Google Shape;464;p18"/>
          <p:cNvSpPr txBox="1">
            <a:spLocks noGrp="1"/>
          </p:cNvSpPr>
          <p:nvPr>
            <p:ph type="title" idx="7"/>
          </p:nvPr>
        </p:nvSpPr>
        <p:spPr>
          <a:xfrm>
            <a:off x="4090443" y="30400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2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65" name="Google Shape;465;p18"/>
          <p:cNvSpPr txBox="1">
            <a:spLocks noGrp="1"/>
          </p:cNvSpPr>
          <p:nvPr>
            <p:ph type="subTitle" idx="8"/>
          </p:nvPr>
        </p:nvSpPr>
        <p:spPr>
          <a:xfrm>
            <a:off x="4238051" y="3474175"/>
            <a:ext cx="2571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66" name="Google Shape;466;p18"/>
          <p:cNvSpPr/>
          <p:nvPr/>
        </p:nvSpPr>
        <p:spPr>
          <a:xfrm rot="10800000">
            <a:off x="5975125" y="2486191"/>
            <a:ext cx="23546" cy="23546"/>
          </a:xfrm>
          <a:custGeom>
            <a:avLst/>
            <a:gdLst/>
            <a:ahLst/>
            <a:cxnLst/>
            <a:rect l="l" t="t" r="r" b="b"/>
            <a:pathLst>
              <a:path w="399" h="399" extrusionOk="0">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8"/>
          <p:cNvSpPr/>
          <p:nvPr/>
        </p:nvSpPr>
        <p:spPr>
          <a:xfrm rot="10800000">
            <a:off x="8725549" y="424465"/>
            <a:ext cx="50515" cy="49393"/>
          </a:xfrm>
          <a:custGeom>
            <a:avLst/>
            <a:gdLst/>
            <a:ahLst/>
            <a:cxnLst/>
            <a:rect l="l" t="t" r="r" b="b"/>
            <a:pathLst>
              <a:path w="856" h="837" extrusionOk="0">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8"/>
          <p:cNvSpPr/>
          <p:nvPr/>
        </p:nvSpPr>
        <p:spPr>
          <a:xfrm rot="10800000">
            <a:off x="8886510" y="1451648"/>
            <a:ext cx="111593" cy="110353"/>
          </a:xfrm>
          <a:custGeom>
            <a:avLst/>
            <a:gdLst/>
            <a:ahLst/>
            <a:cxnLst/>
            <a:rect l="l" t="t" r="r" b="b"/>
            <a:pathLst>
              <a:path w="1891" h="1870" extrusionOk="0">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8"/>
          <p:cNvSpPr/>
          <p:nvPr/>
        </p:nvSpPr>
        <p:spPr>
          <a:xfrm rot="10800000">
            <a:off x="370345" y="833311"/>
            <a:ext cx="111593" cy="111593"/>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8"/>
          <p:cNvSpPr/>
          <p:nvPr/>
        </p:nvSpPr>
        <p:spPr>
          <a:xfrm rot="10800000">
            <a:off x="3350269" y="4706427"/>
            <a:ext cx="50543" cy="49334"/>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8"/>
          <p:cNvSpPr/>
          <p:nvPr/>
        </p:nvSpPr>
        <p:spPr>
          <a:xfrm>
            <a:off x="8261209" y="2060802"/>
            <a:ext cx="191263" cy="162268"/>
          </a:xfrm>
          <a:custGeom>
            <a:avLst/>
            <a:gdLst/>
            <a:ahLst/>
            <a:cxnLst/>
            <a:rect l="l" t="t" r="r" b="b"/>
            <a:pathLst>
              <a:path w="4855" h="4119" extrusionOk="0">
                <a:moveTo>
                  <a:pt x="2984" y="0"/>
                </a:moveTo>
                <a:lnTo>
                  <a:pt x="0" y="4118"/>
                </a:lnTo>
                <a:lnTo>
                  <a:pt x="4854" y="3979"/>
                </a:lnTo>
                <a:lnTo>
                  <a:pt x="29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8"/>
          <p:cNvSpPr/>
          <p:nvPr/>
        </p:nvSpPr>
        <p:spPr>
          <a:xfrm>
            <a:off x="263858" y="4852755"/>
            <a:ext cx="126970" cy="107391"/>
          </a:xfrm>
          <a:custGeom>
            <a:avLst/>
            <a:gdLst/>
            <a:ahLst/>
            <a:cxnLst/>
            <a:rect l="l" t="t" r="r" b="b"/>
            <a:pathLst>
              <a:path w="3223" h="2726" extrusionOk="0">
                <a:moveTo>
                  <a:pt x="3223" y="1"/>
                </a:moveTo>
                <a:lnTo>
                  <a:pt x="0" y="120"/>
                </a:lnTo>
                <a:lnTo>
                  <a:pt x="358" y="2726"/>
                </a:lnTo>
                <a:lnTo>
                  <a:pt x="3223" y="1"/>
                </a:ln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8"/>
          <p:cNvSpPr/>
          <p:nvPr/>
        </p:nvSpPr>
        <p:spPr>
          <a:xfrm>
            <a:off x="2364103" y="4671699"/>
            <a:ext cx="137173" cy="181059"/>
          </a:xfrm>
          <a:custGeom>
            <a:avLst/>
            <a:gdLst/>
            <a:ahLst/>
            <a:cxnLst/>
            <a:rect l="l" t="t" r="r" b="b"/>
            <a:pathLst>
              <a:path w="3482" h="4596" extrusionOk="0">
                <a:moveTo>
                  <a:pt x="3482" y="0"/>
                </a:moveTo>
                <a:lnTo>
                  <a:pt x="1" y="2845"/>
                </a:lnTo>
                <a:lnTo>
                  <a:pt x="2627" y="4596"/>
                </a:lnTo>
                <a:lnTo>
                  <a:pt x="3482" y="0"/>
                </a:ln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8"/>
          <p:cNvSpPr/>
          <p:nvPr/>
        </p:nvSpPr>
        <p:spPr>
          <a:xfrm>
            <a:off x="4201711" y="-10"/>
            <a:ext cx="210842" cy="141861"/>
          </a:xfrm>
          <a:custGeom>
            <a:avLst/>
            <a:gdLst/>
            <a:ahLst/>
            <a:cxnLst/>
            <a:rect l="l" t="t" r="r" b="b"/>
            <a:pathLst>
              <a:path w="5352" h="3601" extrusionOk="0">
                <a:moveTo>
                  <a:pt x="1" y="0"/>
                </a:moveTo>
                <a:lnTo>
                  <a:pt x="3860" y="3601"/>
                </a:lnTo>
                <a:lnTo>
                  <a:pt x="5352" y="1114"/>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8"/>
          <p:cNvSpPr/>
          <p:nvPr/>
        </p:nvSpPr>
        <p:spPr>
          <a:xfrm>
            <a:off x="4758141" y="4691279"/>
            <a:ext cx="63505" cy="141901"/>
          </a:xfrm>
          <a:custGeom>
            <a:avLst/>
            <a:gdLst/>
            <a:ahLst/>
            <a:cxnLst/>
            <a:rect l="l" t="t" r="r" b="b"/>
            <a:pathLst>
              <a:path w="1612" h="3602" extrusionOk="0">
                <a:moveTo>
                  <a:pt x="995" y="1"/>
                </a:moveTo>
                <a:lnTo>
                  <a:pt x="0" y="3601"/>
                </a:lnTo>
                <a:lnTo>
                  <a:pt x="1612" y="3482"/>
                </a:lnTo>
                <a:lnTo>
                  <a:pt x="9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8"/>
          <p:cNvSpPr/>
          <p:nvPr/>
        </p:nvSpPr>
        <p:spPr>
          <a:xfrm>
            <a:off x="287729" y="2186001"/>
            <a:ext cx="152065" cy="200678"/>
          </a:xfrm>
          <a:custGeom>
            <a:avLst/>
            <a:gdLst/>
            <a:ahLst/>
            <a:cxnLst/>
            <a:rect l="l" t="t" r="r" b="b"/>
            <a:pathLst>
              <a:path w="3860" h="5094" extrusionOk="0">
                <a:moveTo>
                  <a:pt x="1632" y="1"/>
                </a:moveTo>
                <a:lnTo>
                  <a:pt x="0" y="5093"/>
                </a:lnTo>
                <a:lnTo>
                  <a:pt x="3860" y="876"/>
                </a:lnTo>
                <a:lnTo>
                  <a:pt x="1632" y="1"/>
                </a:ln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8"/>
          <p:cNvSpPr/>
          <p:nvPr/>
        </p:nvSpPr>
        <p:spPr>
          <a:xfrm>
            <a:off x="762500" y="4308639"/>
            <a:ext cx="137173" cy="117594"/>
          </a:xfrm>
          <a:custGeom>
            <a:avLst/>
            <a:gdLst/>
            <a:ahLst/>
            <a:cxnLst/>
            <a:rect l="l" t="t" r="r" b="b"/>
            <a:pathLst>
              <a:path w="3482" h="2985" extrusionOk="0">
                <a:moveTo>
                  <a:pt x="756" y="0"/>
                </a:moveTo>
                <a:lnTo>
                  <a:pt x="0" y="2487"/>
                </a:lnTo>
                <a:lnTo>
                  <a:pt x="3481" y="2984"/>
                </a:lnTo>
                <a:lnTo>
                  <a:pt x="7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8"/>
          <p:cNvSpPr/>
          <p:nvPr/>
        </p:nvSpPr>
        <p:spPr>
          <a:xfrm>
            <a:off x="1476673" y="257958"/>
            <a:ext cx="251576" cy="142649"/>
          </a:xfrm>
          <a:custGeom>
            <a:avLst/>
            <a:gdLst/>
            <a:ahLst/>
            <a:cxnLst/>
            <a:rect l="l" t="t" r="r" b="b"/>
            <a:pathLst>
              <a:path w="6386" h="3621" extrusionOk="0">
                <a:moveTo>
                  <a:pt x="0" y="0"/>
                </a:moveTo>
                <a:lnTo>
                  <a:pt x="617" y="3621"/>
                </a:lnTo>
                <a:lnTo>
                  <a:pt x="6386" y="2129"/>
                </a:lnTo>
                <a:lnTo>
                  <a:pt x="0" y="0"/>
                </a:ln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a:off x="6325375" y="351934"/>
            <a:ext cx="280571" cy="136425"/>
          </a:xfrm>
          <a:custGeom>
            <a:avLst/>
            <a:gdLst/>
            <a:ahLst/>
            <a:cxnLst/>
            <a:rect l="l" t="t" r="r" b="b"/>
            <a:pathLst>
              <a:path w="7122" h="3463" extrusionOk="0">
                <a:moveTo>
                  <a:pt x="6306" y="1"/>
                </a:moveTo>
                <a:lnTo>
                  <a:pt x="0" y="3462"/>
                </a:lnTo>
                <a:lnTo>
                  <a:pt x="7122" y="2209"/>
                </a:lnTo>
                <a:lnTo>
                  <a:pt x="6306" y="1"/>
                </a:ln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8"/>
          <p:cNvSpPr/>
          <p:nvPr/>
        </p:nvSpPr>
        <p:spPr>
          <a:xfrm>
            <a:off x="8662050" y="759585"/>
            <a:ext cx="280611" cy="73708"/>
          </a:xfrm>
          <a:custGeom>
            <a:avLst/>
            <a:gdLst/>
            <a:ahLst/>
            <a:cxnLst/>
            <a:rect l="l" t="t" r="r" b="b"/>
            <a:pathLst>
              <a:path w="7123" h="1871" extrusionOk="0">
                <a:moveTo>
                  <a:pt x="7122" y="0"/>
                </a:moveTo>
                <a:lnTo>
                  <a:pt x="1" y="538"/>
                </a:lnTo>
                <a:lnTo>
                  <a:pt x="7043" y="1870"/>
                </a:lnTo>
                <a:lnTo>
                  <a:pt x="7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8"/>
          <p:cNvSpPr/>
          <p:nvPr/>
        </p:nvSpPr>
        <p:spPr>
          <a:xfrm>
            <a:off x="465791" y="617666"/>
            <a:ext cx="63505" cy="141901"/>
          </a:xfrm>
          <a:custGeom>
            <a:avLst/>
            <a:gdLst/>
            <a:ahLst/>
            <a:cxnLst/>
            <a:rect l="l" t="t" r="r" b="b"/>
            <a:pathLst>
              <a:path w="1612" h="3602" extrusionOk="0">
                <a:moveTo>
                  <a:pt x="995" y="1"/>
                </a:moveTo>
                <a:lnTo>
                  <a:pt x="0" y="3601"/>
                </a:lnTo>
                <a:lnTo>
                  <a:pt x="1612" y="3482"/>
                </a:lnTo>
                <a:lnTo>
                  <a:pt x="9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8"/>
          <p:cNvSpPr/>
          <p:nvPr/>
        </p:nvSpPr>
        <p:spPr>
          <a:xfrm>
            <a:off x="5484900" y="4535284"/>
            <a:ext cx="280571" cy="136425"/>
          </a:xfrm>
          <a:custGeom>
            <a:avLst/>
            <a:gdLst/>
            <a:ahLst/>
            <a:cxnLst/>
            <a:rect l="l" t="t" r="r" b="b"/>
            <a:pathLst>
              <a:path w="7122" h="3463" extrusionOk="0">
                <a:moveTo>
                  <a:pt x="6306" y="1"/>
                </a:moveTo>
                <a:lnTo>
                  <a:pt x="0" y="3462"/>
                </a:lnTo>
                <a:lnTo>
                  <a:pt x="7122" y="2209"/>
                </a:lnTo>
                <a:lnTo>
                  <a:pt x="63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8"/>
          <p:cNvSpPr/>
          <p:nvPr/>
        </p:nvSpPr>
        <p:spPr>
          <a:xfrm>
            <a:off x="160758" y="3823655"/>
            <a:ext cx="126970" cy="107391"/>
          </a:xfrm>
          <a:custGeom>
            <a:avLst/>
            <a:gdLst/>
            <a:ahLst/>
            <a:cxnLst/>
            <a:rect l="l" t="t" r="r" b="b"/>
            <a:pathLst>
              <a:path w="3223" h="2726" extrusionOk="0">
                <a:moveTo>
                  <a:pt x="3223" y="1"/>
                </a:moveTo>
                <a:lnTo>
                  <a:pt x="0" y="120"/>
                </a:lnTo>
                <a:lnTo>
                  <a:pt x="358" y="2726"/>
                </a:lnTo>
                <a:lnTo>
                  <a:pt x="32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8"/>
          <p:cNvSpPr/>
          <p:nvPr/>
        </p:nvSpPr>
        <p:spPr>
          <a:xfrm>
            <a:off x="3737483" y="366455"/>
            <a:ext cx="126970" cy="107391"/>
          </a:xfrm>
          <a:custGeom>
            <a:avLst/>
            <a:gdLst/>
            <a:ahLst/>
            <a:cxnLst/>
            <a:rect l="l" t="t" r="r" b="b"/>
            <a:pathLst>
              <a:path w="3223" h="2726" extrusionOk="0">
                <a:moveTo>
                  <a:pt x="3223" y="1"/>
                </a:moveTo>
                <a:lnTo>
                  <a:pt x="0" y="120"/>
                </a:lnTo>
                <a:lnTo>
                  <a:pt x="358" y="2726"/>
                </a:lnTo>
                <a:lnTo>
                  <a:pt x="32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8"/>
          <p:cNvSpPr/>
          <p:nvPr/>
        </p:nvSpPr>
        <p:spPr>
          <a:xfrm>
            <a:off x="7046996" y="4951580"/>
            <a:ext cx="126970" cy="107391"/>
          </a:xfrm>
          <a:custGeom>
            <a:avLst/>
            <a:gdLst/>
            <a:ahLst/>
            <a:cxnLst/>
            <a:rect l="l" t="t" r="r" b="b"/>
            <a:pathLst>
              <a:path w="3223" h="2726" extrusionOk="0">
                <a:moveTo>
                  <a:pt x="3223" y="1"/>
                </a:moveTo>
                <a:lnTo>
                  <a:pt x="0" y="120"/>
                </a:lnTo>
                <a:lnTo>
                  <a:pt x="358" y="2726"/>
                </a:lnTo>
                <a:lnTo>
                  <a:pt x="3223" y="1"/>
                </a:ln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8"/>
          <p:cNvSpPr/>
          <p:nvPr/>
        </p:nvSpPr>
        <p:spPr>
          <a:xfrm>
            <a:off x="3737466" y="4549004"/>
            <a:ext cx="63505" cy="141901"/>
          </a:xfrm>
          <a:custGeom>
            <a:avLst/>
            <a:gdLst/>
            <a:ahLst/>
            <a:cxnLst/>
            <a:rect l="l" t="t" r="r" b="b"/>
            <a:pathLst>
              <a:path w="1612" h="3602" extrusionOk="0">
                <a:moveTo>
                  <a:pt x="995" y="1"/>
                </a:moveTo>
                <a:lnTo>
                  <a:pt x="0" y="3601"/>
                </a:lnTo>
                <a:lnTo>
                  <a:pt x="1612" y="3482"/>
                </a:lnTo>
                <a:lnTo>
                  <a:pt x="9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8"/>
          <p:cNvSpPr/>
          <p:nvPr/>
        </p:nvSpPr>
        <p:spPr>
          <a:xfrm rot="10800000">
            <a:off x="271545" y="3241336"/>
            <a:ext cx="111593" cy="111593"/>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8"/>
          <p:cNvSpPr/>
          <p:nvPr/>
        </p:nvSpPr>
        <p:spPr>
          <a:xfrm rot="10800000">
            <a:off x="7713299" y="445028"/>
            <a:ext cx="50515" cy="49393"/>
          </a:xfrm>
          <a:custGeom>
            <a:avLst/>
            <a:gdLst/>
            <a:ahLst/>
            <a:cxnLst/>
            <a:rect l="l" t="t" r="r" b="b"/>
            <a:pathLst>
              <a:path w="856" h="837" extrusionOk="0">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8"/>
          <p:cNvSpPr/>
          <p:nvPr/>
        </p:nvSpPr>
        <p:spPr>
          <a:xfrm rot="10800000">
            <a:off x="5827510" y="351935"/>
            <a:ext cx="111593" cy="110353"/>
          </a:xfrm>
          <a:custGeom>
            <a:avLst/>
            <a:gdLst/>
            <a:ahLst/>
            <a:cxnLst/>
            <a:rect l="l" t="t" r="r" b="b"/>
            <a:pathLst>
              <a:path w="1891" h="1870" extrusionOk="0">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8"/>
          <p:cNvSpPr/>
          <p:nvPr/>
        </p:nvSpPr>
        <p:spPr>
          <a:xfrm rot="10800000">
            <a:off x="481943" y="1475668"/>
            <a:ext cx="63845" cy="62318"/>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8"/>
          <p:cNvSpPr/>
          <p:nvPr/>
        </p:nvSpPr>
        <p:spPr>
          <a:xfrm rot="10800000">
            <a:off x="8577743" y="3898718"/>
            <a:ext cx="63845" cy="62318"/>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8"/>
          <p:cNvSpPr/>
          <p:nvPr/>
        </p:nvSpPr>
        <p:spPr>
          <a:xfrm rot="10800000">
            <a:off x="5064799" y="4833540"/>
            <a:ext cx="50515" cy="49393"/>
          </a:xfrm>
          <a:custGeom>
            <a:avLst/>
            <a:gdLst/>
            <a:ahLst/>
            <a:cxnLst/>
            <a:rect l="l" t="t" r="r" b="b"/>
            <a:pathLst>
              <a:path w="856" h="837" extrusionOk="0">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8"/>
          <p:cNvSpPr/>
          <p:nvPr/>
        </p:nvSpPr>
        <p:spPr>
          <a:xfrm rot="10800000">
            <a:off x="8911583" y="2656711"/>
            <a:ext cx="111593" cy="111593"/>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8"/>
          <p:cNvSpPr/>
          <p:nvPr/>
        </p:nvSpPr>
        <p:spPr>
          <a:xfrm>
            <a:off x="8143425" y="1230609"/>
            <a:ext cx="280571" cy="136425"/>
          </a:xfrm>
          <a:custGeom>
            <a:avLst/>
            <a:gdLst/>
            <a:ahLst/>
            <a:cxnLst/>
            <a:rect l="l" t="t" r="r" b="b"/>
            <a:pathLst>
              <a:path w="7122" h="3463" extrusionOk="0">
                <a:moveTo>
                  <a:pt x="6306" y="1"/>
                </a:moveTo>
                <a:lnTo>
                  <a:pt x="0" y="3462"/>
                </a:lnTo>
                <a:lnTo>
                  <a:pt x="7122" y="2209"/>
                </a:lnTo>
                <a:lnTo>
                  <a:pt x="63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8"/>
          <p:cNvSpPr/>
          <p:nvPr/>
        </p:nvSpPr>
        <p:spPr>
          <a:xfrm>
            <a:off x="8326173" y="4690908"/>
            <a:ext cx="251576" cy="142649"/>
          </a:xfrm>
          <a:custGeom>
            <a:avLst/>
            <a:gdLst/>
            <a:ahLst/>
            <a:cxnLst/>
            <a:rect l="l" t="t" r="r" b="b"/>
            <a:pathLst>
              <a:path w="6386" h="3621" extrusionOk="0">
                <a:moveTo>
                  <a:pt x="0" y="0"/>
                </a:moveTo>
                <a:lnTo>
                  <a:pt x="617" y="3621"/>
                </a:lnTo>
                <a:lnTo>
                  <a:pt x="6386" y="2129"/>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8"/>
          <p:cNvSpPr/>
          <p:nvPr/>
        </p:nvSpPr>
        <p:spPr>
          <a:xfrm rot="10800000">
            <a:off x="7815183" y="4706436"/>
            <a:ext cx="111593" cy="111593"/>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8"/>
          <p:cNvSpPr/>
          <p:nvPr/>
        </p:nvSpPr>
        <p:spPr>
          <a:xfrm rot="10800000">
            <a:off x="1828074" y="4671703"/>
            <a:ext cx="50515" cy="49393"/>
          </a:xfrm>
          <a:custGeom>
            <a:avLst/>
            <a:gdLst/>
            <a:ahLst/>
            <a:cxnLst/>
            <a:rect l="l" t="t" r="r" b="b"/>
            <a:pathLst>
              <a:path w="856" h="837" extrusionOk="0">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8"/>
          <p:cNvSpPr/>
          <p:nvPr/>
        </p:nvSpPr>
        <p:spPr>
          <a:xfrm rot="10800000">
            <a:off x="465800" y="4308641"/>
            <a:ext cx="23546" cy="23546"/>
          </a:xfrm>
          <a:custGeom>
            <a:avLst/>
            <a:gdLst/>
            <a:ahLst/>
            <a:cxnLst/>
            <a:rect l="l" t="t" r="r" b="b"/>
            <a:pathLst>
              <a:path w="399" h="399" extrusionOk="0">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8"/>
          <p:cNvSpPr/>
          <p:nvPr/>
        </p:nvSpPr>
        <p:spPr>
          <a:xfrm rot="10800000">
            <a:off x="237199" y="1903628"/>
            <a:ext cx="50515" cy="49393"/>
          </a:xfrm>
          <a:custGeom>
            <a:avLst/>
            <a:gdLst/>
            <a:ahLst/>
            <a:cxnLst/>
            <a:rect l="l" t="t" r="r" b="b"/>
            <a:pathLst>
              <a:path w="856" h="837" extrusionOk="0">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3">
  <p:cSld name="CUSTOM_1">
    <p:spTree>
      <p:nvGrpSpPr>
        <p:cNvPr id="1" name="Shape 870"/>
        <p:cNvGrpSpPr/>
        <p:nvPr/>
      </p:nvGrpSpPr>
      <p:grpSpPr>
        <a:xfrm>
          <a:off x="0" y="0"/>
          <a:ext cx="0" cy="0"/>
          <a:chOff x="0" y="0"/>
          <a:chExt cx="0" cy="0"/>
        </a:xfrm>
      </p:grpSpPr>
      <p:sp>
        <p:nvSpPr>
          <p:cNvPr id="871" name="Google Shape;871;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72" name="Google Shape;872;p29"/>
          <p:cNvSpPr txBox="1">
            <a:spLocks noGrp="1"/>
          </p:cNvSpPr>
          <p:nvPr>
            <p:ph type="subTitle" idx="1"/>
          </p:nvPr>
        </p:nvSpPr>
        <p:spPr>
          <a:xfrm>
            <a:off x="652075" y="2594225"/>
            <a:ext cx="3330000" cy="141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73" name="Google Shape;873;p29"/>
          <p:cNvSpPr txBox="1">
            <a:spLocks noGrp="1"/>
          </p:cNvSpPr>
          <p:nvPr>
            <p:ph type="subTitle" idx="2"/>
          </p:nvPr>
        </p:nvSpPr>
        <p:spPr>
          <a:xfrm>
            <a:off x="724575" y="1780025"/>
            <a:ext cx="3185100" cy="76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1pPr>
            <a:lvl2pPr lvl="1" algn="ctr" rtl="0">
              <a:lnSpc>
                <a:spcPct val="100000"/>
              </a:lnSpc>
              <a:spcBef>
                <a:spcPts val="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2pPr>
            <a:lvl3pPr lvl="2" algn="ctr" rtl="0">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3pPr>
            <a:lvl4pPr lvl="3" algn="ctr" rtl="0">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4pPr>
            <a:lvl5pPr lvl="4" algn="ctr" rtl="0">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5pPr>
            <a:lvl6pPr lvl="5" algn="ctr" rtl="0">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6pPr>
            <a:lvl7pPr lvl="6" algn="ctr" rtl="0">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7pPr>
            <a:lvl8pPr lvl="7" algn="ctr" rtl="0">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8pPr>
            <a:lvl9pPr lvl="8" algn="ctr" rtl="0">
              <a:lnSpc>
                <a:spcPct val="100000"/>
              </a:lnSpc>
              <a:spcBef>
                <a:spcPts val="1600"/>
              </a:spcBef>
              <a:spcAft>
                <a:spcPts val="1600"/>
              </a:spcAft>
              <a:buClr>
                <a:schemeClr val="lt2"/>
              </a:buClr>
              <a:buSzPts val="2200"/>
              <a:buFont typeface="Luckiest Guy"/>
              <a:buNone/>
              <a:defRPr sz="2200">
                <a:solidFill>
                  <a:schemeClr val="lt2"/>
                </a:solidFill>
                <a:latin typeface="Luckiest Guy"/>
                <a:ea typeface="Luckiest Guy"/>
                <a:cs typeface="Luckiest Guy"/>
                <a:sym typeface="Luckiest Guy"/>
              </a:defRPr>
            </a:lvl9pPr>
          </a:lstStyle>
          <a:p>
            <a:endParaRPr/>
          </a:p>
        </p:txBody>
      </p:sp>
      <p:sp>
        <p:nvSpPr>
          <p:cNvPr id="874" name="Google Shape;874;p29"/>
          <p:cNvSpPr/>
          <p:nvPr/>
        </p:nvSpPr>
        <p:spPr>
          <a:xfrm rot="10800000">
            <a:off x="523418" y="2294093"/>
            <a:ext cx="63845" cy="62318"/>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9"/>
          <p:cNvSpPr/>
          <p:nvPr/>
        </p:nvSpPr>
        <p:spPr>
          <a:xfrm rot="10800000">
            <a:off x="156625" y="3548409"/>
            <a:ext cx="191263" cy="162268"/>
          </a:xfrm>
          <a:custGeom>
            <a:avLst/>
            <a:gdLst/>
            <a:ahLst/>
            <a:cxnLst/>
            <a:rect l="l" t="t" r="r" b="b"/>
            <a:pathLst>
              <a:path w="4855" h="4119" extrusionOk="0">
                <a:moveTo>
                  <a:pt x="2984" y="0"/>
                </a:moveTo>
                <a:lnTo>
                  <a:pt x="0" y="4118"/>
                </a:lnTo>
                <a:lnTo>
                  <a:pt x="4854" y="3979"/>
                </a:lnTo>
                <a:lnTo>
                  <a:pt x="29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9"/>
          <p:cNvSpPr/>
          <p:nvPr/>
        </p:nvSpPr>
        <p:spPr>
          <a:xfrm rot="10800000">
            <a:off x="109318" y="4365321"/>
            <a:ext cx="126970" cy="107391"/>
          </a:xfrm>
          <a:custGeom>
            <a:avLst/>
            <a:gdLst/>
            <a:ahLst/>
            <a:cxnLst/>
            <a:rect l="l" t="t" r="r" b="b"/>
            <a:pathLst>
              <a:path w="3223" h="2726" extrusionOk="0">
                <a:moveTo>
                  <a:pt x="3223" y="1"/>
                </a:moveTo>
                <a:lnTo>
                  <a:pt x="0" y="120"/>
                </a:lnTo>
                <a:lnTo>
                  <a:pt x="358" y="2726"/>
                </a:lnTo>
                <a:lnTo>
                  <a:pt x="3223" y="1"/>
                </a:ln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9"/>
          <p:cNvSpPr/>
          <p:nvPr/>
        </p:nvSpPr>
        <p:spPr>
          <a:xfrm rot="10800000">
            <a:off x="7664448" y="4747960"/>
            <a:ext cx="137173" cy="117594"/>
          </a:xfrm>
          <a:custGeom>
            <a:avLst/>
            <a:gdLst/>
            <a:ahLst/>
            <a:cxnLst/>
            <a:rect l="l" t="t" r="r" b="b"/>
            <a:pathLst>
              <a:path w="3482" h="2985" extrusionOk="0">
                <a:moveTo>
                  <a:pt x="756" y="0"/>
                </a:moveTo>
                <a:lnTo>
                  <a:pt x="0" y="2487"/>
                </a:lnTo>
                <a:lnTo>
                  <a:pt x="3481" y="2984"/>
                </a:lnTo>
                <a:lnTo>
                  <a:pt x="7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9"/>
          <p:cNvSpPr/>
          <p:nvPr/>
        </p:nvSpPr>
        <p:spPr>
          <a:xfrm rot="10800000">
            <a:off x="850801" y="4887871"/>
            <a:ext cx="280571" cy="136425"/>
          </a:xfrm>
          <a:custGeom>
            <a:avLst/>
            <a:gdLst/>
            <a:ahLst/>
            <a:cxnLst/>
            <a:rect l="l" t="t" r="r" b="b"/>
            <a:pathLst>
              <a:path w="7122" h="3463" extrusionOk="0">
                <a:moveTo>
                  <a:pt x="6306" y="1"/>
                </a:moveTo>
                <a:lnTo>
                  <a:pt x="0" y="3462"/>
                </a:lnTo>
                <a:lnTo>
                  <a:pt x="7122" y="2209"/>
                </a:lnTo>
                <a:lnTo>
                  <a:pt x="6306" y="1"/>
                </a:ln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9"/>
          <p:cNvSpPr/>
          <p:nvPr/>
        </p:nvSpPr>
        <p:spPr>
          <a:xfrm rot="10800000">
            <a:off x="8517136" y="4267349"/>
            <a:ext cx="280611" cy="73708"/>
          </a:xfrm>
          <a:custGeom>
            <a:avLst/>
            <a:gdLst/>
            <a:ahLst/>
            <a:cxnLst/>
            <a:rect l="l" t="t" r="r" b="b"/>
            <a:pathLst>
              <a:path w="7123" h="1871" extrusionOk="0">
                <a:moveTo>
                  <a:pt x="7122" y="0"/>
                </a:moveTo>
                <a:lnTo>
                  <a:pt x="1" y="538"/>
                </a:lnTo>
                <a:lnTo>
                  <a:pt x="7043" y="1870"/>
                </a:lnTo>
                <a:lnTo>
                  <a:pt x="7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9"/>
          <p:cNvSpPr/>
          <p:nvPr/>
        </p:nvSpPr>
        <p:spPr>
          <a:xfrm rot="10800000">
            <a:off x="5293920" y="4865546"/>
            <a:ext cx="137173" cy="181059"/>
          </a:xfrm>
          <a:custGeom>
            <a:avLst/>
            <a:gdLst/>
            <a:ahLst/>
            <a:cxnLst/>
            <a:rect l="l" t="t" r="r" b="b"/>
            <a:pathLst>
              <a:path w="3482" h="4596" extrusionOk="0">
                <a:moveTo>
                  <a:pt x="3482" y="0"/>
                </a:moveTo>
                <a:lnTo>
                  <a:pt x="1" y="2845"/>
                </a:lnTo>
                <a:lnTo>
                  <a:pt x="2627" y="4596"/>
                </a:lnTo>
                <a:lnTo>
                  <a:pt x="34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9"/>
          <p:cNvSpPr/>
          <p:nvPr/>
        </p:nvSpPr>
        <p:spPr>
          <a:xfrm rot="10800000">
            <a:off x="2907251" y="4986646"/>
            <a:ext cx="280571" cy="136425"/>
          </a:xfrm>
          <a:custGeom>
            <a:avLst/>
            <a:gdLst/>
            <a:ahLst/>
            <a:cxnLst/>
            <a:rect l="l" t="t" r="r" b="b"/>
            <a:pathLst>
              <a:path w="7122" h="3463" extrusionOk="0">
                <a:moveTo>
                  <a:pt x="6306" y="1"/>
                </a:moveTo>
                <a:lnTo>
                  <a:pt x="0" y="3462"/>
                </a:lnTo>
                <a:lnTo>
                  <a:pt x="7122" y="2209"/>
                </a:lnTo>
                <a:lnTo>
                  <a:pt x="63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9"/>
          <p:cNvSpPr/>
          <p:nvPr/>
        </p:nvSpPr>
        <p:spPr>
          <a:xfrm>
            <a:off x="1257943" y="4947129"/>
            <a:ext cx="111593" cy="110353"/>
          </a:xfrm>
          <a:custGeom>
            <a:avLst/>
            <a:gdLst/>
            <a:ahLst/>
            <a:cxnLst/>
            <a:rect l="l" t="t" r="r" b="b"/>
            <a:pathLst>
              <a:path w="1891" h="1870" extrusionOk="0">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9"/>
          <p:cNvSpPr/>
          <p:nvPr/>
        </p:nvSpPr>
        <p:spPr>
          <a:xfrm>
            <a:off x="8838253" y="4639636"/>
            <a:ext cx="137173" cy="181059"/>
          </a:xfrm>
          <a:custGeom>
            <a:avLst/>
            <a:gdLst/>
            <a:ahLst/>
            <a:cxnLst/>
            <a:rect l="l" t="t" r="r" b="b"/>
            <a:pathLst>
              <a:path w="3482" h="4596" extrusionOk="0">
                <a:moveTo>
                  <a:pt x="3482" y="0"/>
                </a:moveTo>
                <a:lnTo>
                  <a:pt x="1" y="2845"/>
                </a:lnTo>
                <a:lnTo>
                  <a:pt x="2627" y="4596"/>
                </a:lnTo>
                <a:lnTo>
                  <a:pt x="3482" y="0"/>
                </a:ln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9"/>
          <p:cNvSpPr/>
          <p:nvPr/>
        </p:nvSpPr>
        <p:spPr>
          <a:xfrm rot="10800000">
            <a:off x="8917993" y="2719843"/>
            <a:ext cx="63845" cy="62318"/>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9"/>
          <p:cNvSpPr/>
          <p:nvPr/>
        </p:nvSpPr>
        <p:spPr>
          <a:xfrm rot="10800000">
            <a:off x="8568943" y="3921968"/>
            <a:ext cx="63845" cy="62318"/>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9"/>
          <p:cNvSpPr/>
          <p:nvPr/>
        </p:nvSpPr>
        <p:spPr>
          <a:xfrm>
            <a:off x="3185263" y="2552637"/>
            <a:ext cx="23546" cy="23546"/>
          </a:xfrm>
          <a:custGeom>
            <a:avLst/>
            <a:gdLst/>
            <a:ahLst/>
            <a:cxnLst/>
            <a:rect l="l" t="t" r="r" b="b"/>
            <a:pathLst>
              <a:path w="399" h="399" extrusionOk="0">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9"/>
          <p:cNvSpPr/>
          <p:nvPr/>
        </p:nvSpPr>
        <p:spPr>
          <a:xfrm>
            <a:off x="5783122" y="306613"/>
            <a:ext cx="50543" cy="49334"/>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9"/>
          <p:cNvSpPr/>
          <p:nvPr/>
        </p:nvSpPr>
        <p:spPr>
          <a:xfrm rot="10800000">
            <a:off x="8793105" y="102227"/>
            <a:ext cx="126970" cy="107391"/>
          </a:xfrm>
          <a:custGeom>
            <a:avLst/>
            <a:gdLst/>
            <a:ahLst/>
            <a:cxnLst/>
            <a:rect l="l" t="t" r="r" b="b"/>
            <a:pathLst>
              <a:path w="3223" h="2726" extrusionOk="0">
                <a:moveTo>
                  <a:pt x="3223" y="1"/>
                </a:moveTo>
                <a:lnTo>
                  <a:pt x="0" y="120"/>
                </a:lnTo>
                <a:lnTo>
                  <a:pt x="358" y="2726"/>
                </a:lnTo>
                <a:lnTo>
                  <a:pt x="3223" y="1"/>
                </a:ln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9"/>
          <p:cNvSpPr/>
          <p:nvPr/>
        </p:nvSpPr>
        <p:spPr>
          <a:xfrm rot="10800000">
            <a:off x="6682657" y="209615"/>
            <a:ext cx="137173" cy="181059"/>
          </a:xfrm>
          <a:custGeom>
            <a:avLst/>
            <a:gdLst/>
            <a:ahLst/>
            <a:cxnLst/>
            <a:rect l="l" t="t" r="r" b="b"/>
            <a:pathLst>
              <a:path w="3482" h="4596" extrusionOk="0">
                <a:moveTo>
                  <a:pt x="3482" y="0"/>
                </a:moveTo>
                <a:lnTo>
                  <a:pt x="1" y="2845"/>
                </a:lnTo>
                <a:lnTo>
                  <a:pt x="2627" y="4596"/>
                </a:lnTo>
                <a:lnTo>
                  <a:pt x="3482" y="0"/>
                </a:ln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9"/>
          <p:cNvSpPr/>
          <p:nvPr/>
        </p:nvSpPr>
        <p:spPr>
          <a:xfrm rot="10800000">
            <a:off x="4362288" y="229194"/>
            <a:ext cx="63505" cy="141901"/>
          </a:xfrm>
          <a:custGeom>
            <a:avLst/>
            <a:gdLst/>
            <a:ahLst/>
            <a:cxnLst/>
            <a:rect l="l" t="t" r="r" b="b"/>
            <a:pathLst>
              <a:path w="1612" h="3602" extrusionOk="0">
                <a:moveTo>
                  <a:pt x="995" y="1"/>
                </a:moveTo>
                <a:lnTo>
                  <a:pt x="0" y="3601"/>
                </a:lnTo>
                <a:lnTo>
                  <a:pt x="1612" y="3482"/>
                </a:lnTo>
                <a:lnTo>
                  <a:pt x="9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9"/>
          <p:cNvSpPr/>
          <p:nvPr/>
        </p:nvSpPr>
        <p:spPr>
          <a:xfrm rot="10800000">
            <a:off x="8718115" y="2224907"/>
            <a:ext cx="152065" cy="200678"/>
          </a:xfrm>
          <a:custGeom>
            <a:avLst/>
            <a:gdLst/>
            <a:ahLst/>
            <a:cxnLst/>
            <a:rect l="l" t="t" r="r" b="b"/>
            <a:pathLst>
              <a:path w="3860" h="5094" extrusionOk="0">
                <a:moveTo>
                  <a:pt x="1632" y="1"/>
                </a:moveTo>
                <a:lnTo>
                  <a:pt x="0" y="5093"/>
                </a:lnTo>
                <a:lnTo>
                  <a:pt x="3860" y="876"/>
                </a:lnTo>
                <a:lnTo>
                  <a:pt x="1632" y="1"/>
                </a:ln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9"/>
          <p:cNvSpPr/>
          <p:nvPr/>
        </p:nvSpPr>
        <p:spPr>
          <a:xfrm rot="10800000">
            <a:off x="50523" y="669060"/>
            <a:ext cx="180272" cy="145801"/>
          </a:xfrm>
          <a:custGeom>
            <a:avLst/>
            <a:gdLst/>
            <a:ahLst/>
            <a:cxnLst/>
            <a:rect l="l" t="t" r="r" b="b"/>
            <a:pathLst>
              <a:path w="4576" h="3701" extrusionOk="0">
                <a:moveTo>
                  <a:pt x="199" y="0"/>
                </a:moveTo>
                <a:lnTo>
                  <a:pt x="0" y="1512"/>
                </a:lnTo>
                <a:lnTo>
                  <a:pt x="4575" y="3700"/>
                </a:lnTo>
                <a:lnTo>
                  <a:pt x="1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9"/>
          <p:cNvSpPr/>
          <p:nvPr/>
        </p:nvSpPr>
        <p:spPr>
          <a:xfrm>
            <a:off x="542346" y="1101338"/>
            <a:ext cx="63845" cy="62318"/>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9"/>
          <p:cNvSpPr/>
          <p:nvPr/>
        </p:nvSpPr>
        <p:spPr>
          <a:xfrm>
            <a:off x="4068620" y="179440"/>
            <a:ext cx="50515" cy="49393"/>
          </a:xfrm>
          <a:custGeom>
            <a:avLst/>
            <a:gdLst/>
            <a:ahLst/>
            <a:cxnLst/>
            <a:rect l="l" t="t" r="r" b="b"/>
            <a:pathLst>
              <a:path w="856" h="837" extrusionOk="0">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9"/>
          <p:cNvSpPr/>
          <p:nvPr/>
        </p:nvSpPr>
        <p:spPr>
          <a:xfrm>
            <a:off x="236308" y="2782145"/>
            <a:ext cx="111593" cy="111593"/>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9"/>
          <p:cNvSpPr/>
          <p:nvPr/>
        </p:nvSpPr>
        <p:spPr>
          <a:xfrm rot="10800000">
            <a:off x="606184" y="228816"/>
            <a:ext cx="251576" cy="142649"/>
          </a:xfrm>
          <a:custGeom>
            <a:avLst/>
            <a:gdLst/>
            <a:ahLst/>
            <a:cxnLst/>
            <a:rect l="l" t="t" r="r" b="b"/>
            <a:pathLst>
              <a:path w="6386" h="3621" extrusionOk="0">
                <a:moveTo>
                  <a:pt x="0" y="0"/>
                </a:moveTo>
                <a:lnTo>
                  <a:pt x="617" y="3621"/>
                </a:lnTo>
                <a:lnTo>
                  <a:pt x="6386" y="2129"/>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9"/>
          <p:cNvSpPr/>
          <p:nvPr/>
        </p:nvSpPr>
        <p:spPr>
          <a:xfrm>
            <a:off x="1257158" y="244345"/>
            <a:ext cx="111593" cy="111593"/>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9"/>
          <p:cNvSpPr/>
          <p:nvPr/>
        </p:nvSpPr>
        <p:spPr>
          <a:xfrm>
            <a:off x="8694588" y="730187"/>
            <a:ext cx="23546" cy="23546"/>
          </a:xfrm>
          <a:custGeom>
            <a:avLst/>
            <a:gdLst/>
            <a:ahLst/>
            <a:cxnLst/>
            <a:rect l="l" t="t" r="r" b="b"/>
            <a:pathLst>
              <a:path w="399" h="399" extrusionOk="0">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939"/>
        <p:cNvGrpSpPr/>
        <p:nvPr/>
      </p:nvGrpSpPr>
      <p:grpSpPr>
        <a:xfrm>
          <a:off x="0" y="0"/>
          <a:ext cx="0" cy="0"/>
          <a:chOff x="0" y="0"/>
          <a:chExt cx="0" cy="0"/>
        </a:xfrm>
      </p:grpSpPr>
      <p:sp>
        <p:nvSpPr>
          <p:cNvPr id="940" name="Google Shape;940;p31"/>
          <p:cNvSpPr/>
          <p:nvPr/>
        </p:nvSpPr>
        <p:spPr>
          <a:xfrm>
            <a:off x="381333" y="3749054"/>
            <a:ext cx="111593" cy="111593"/>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1"/>
          <p:cNvSpPr/>
          <p:nvPr/>
        </p:nvSpPr>
        <p:spPr>
          <a:xfrm rot="10800000">
            <a:off x="423477" y="2307278"/>
            <a:ext cx="152065" cy="200678"/>
          </a:xfrm>
          <a:custGeom>
            <a:avLst/>
            <a:gdLst/>
            <a:ahLst/>
            <a:cxnLst/>
            <a:rect l="l" t="t" r="r" b="b"/>
            <a:pathLst>
              <a:path w="3860" h="5094" extrusionOk="0">
                <a:moveTo>
                  <a:pt x="1632" y="1"/>
                </a:moveTo>
                <a:lnTo>
                  <a:pt x="0" y="5093"/>
                </a:lnTo>
                <a:lnTo>
                  <a:pt x="3860" y="876"/>
                </a:lnTo>
                <a:lnTo>
                  <a:pt x="1632" y="1"/>
                </a:ln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1"/>
          <p:cNvSpPr/>
          <p:nvPr/>
        </p:nvSpPr>
        <p:spPr>
          <a:xfrm rot="10800000">
            <a:off x="333975" y="3934390"/>
            <a:ext cx="63505" cy="141901"/>
          </a:xfrm>
          <a:custGeom>
            <a:avLst/>
            <a:gdLst/>
            <a:ahLst/>
            <a:cxnLst/>
            <a:rect l="l" t="t" r="r" b="b"/>
            <a:pathLst>
              <a:path w="1612" h="3602" extrusionOk="0">
                <a:moveTo>
                  <a:pt x="995" y="1"/>
                </a:moveTo>
                <a:lnTo>
                  <a:pt x="0" y="3601"/>
                </a:lnTo>
                <a:lnTo>
                  <a:pt x="1612" y="3482"/>
                </a:lnTo>
                <a:lnTo>
                  <a:pt x="9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1"/>
          <p:cNvSpPr/>
          <p:nvPr/>
        </p:nvSpPr>
        <p:spPr>
          <a:xfrm rot="10800000">
            <a:off x="123120" y="3096599"/>
            <a:ext cx="137173" cy="181059"/>
          </a:xfrm>
          <a:custGeom>
            <a:avLst/>
            <a:gdLst/>
            <a:ahLst/>
            <a:cxnLst/>
            <a:rect l="l" t="t" r="r" b="b"/>
            <a:pathLst>
              <a:path w="3482" h="4596" extrusionOk="0">
                <a:moveTo>
                  <a:pt x="3482" y="0"/>
                </a:moveTo>
                <a:lnTo>
                  <a:pt x="1" y="2845"/>
                </a:lnTo>
                <a:lnTo>
                  <a:pt x="2627" y="4596"/>
                </a:lnTo>
                <a:lnTo>
                  <a:pt x="34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1"/>
          <p:cNvSpPr/>
          <p:nvPr/>
        </p:nvSpPr>
        <p:spPr>
          <a:xfrm rot="10800000">
            <a:off x="123118" y="1647906"/>
            <a:ext cx="210842" cy="141861"/>
          </a:xfrm>
          <a:custGeom>
            <a:avLst/>
            <a:gdLst/>
            <a:ahLst/>
            <a:cxnLst/>
            <a:rect l="l" t="t" r="r" b="b"/>
            <a:pathLst>
              <a:path w="5352" h="3601" extrusionOk="0">
                <a:moveTo>
                  <a:pt x="1" y="0"/>
                </a:moveTo>
                <a:lnTo>
                  <a:pt x="3860" y="3601"/>
                </a:lnTo>
                <a:lnTo>
                  <a:pt x="5352" y="1114"/>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1"/>
          <p:cNvSpPr/>
          <p:nvPr/>
        </p:nvSpPr>
        <p:spPr>
          <a:xfrm rot="10800000">
            <a:off x="575543" y="762911"/>
            <a:ext cx="126970" cy="107391"/>
          </a:xfrm>
          <a:custGeom>
            <a:avLst/>
            <a:gdLst/>
            <a:ahLst/>
            <a:cxnLst/>
            <a:rect l="l" t="t" r="r" b="b"/>
            <a:pathLst>
              <a:path w="3223" h="2726" extrusionOk="0">
                <a:moveTo>
                  <a:pt x="3223" y="1"/>
                </a:moveTo>
                <a:lnTo>
                  <a:pt x="0" y="120"/>
                </a:lnTo>
                <a:lnTo>
                  <a:pt x="358" y="2726"/>
                </a:lnTo>
                <a:lnTo>
                  <a:pt x="32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1"/>
          <p:cNvSpPr/>
          <p:nvPr/>
        </p:nvSpPr>
        <p:spPr>
          <a:xfrm>
            <a:off x="480133" y="1341029"/>
            <a:ext cx="111593" cy="111593"/>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1"/>
          <p:cNvSpPr/>
          <p:nvPr/>
        </p:nvSpPr>
        <p:spPr>
          <a:xfrm>
            <a:off x="317483" y="3155971"/>
            <a:ext cx="63845" cy="62318"/>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1"/>
          <p:cNvSpPr/>
          <p:nvPr/>
        </p:nvSpPr>
        <p:spPr>
          <a:xfrm>
            <a:off x="373925" y="361770"/>
            <a:ext cx="23546" cy="23546"/>
          </a:xfrm>
          <a:custGeom>
            <a:avLst/>
            <a:gdLst/>
            <a:ahLst/>
            <a:cxnLst/>
            <a:rect l="l" t="t" r="r" b="b"/>
            <a:pathLst>
              <a:path w="399" h="399" extrusionOk="0">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1"/>
          <p:cNvSpPr/>
          <p:nvPr/>
        </p:nvSpPr>
        <p:spPr>
          <a:xfrm>
            <a:off x="575557" y="2740935"/>
            <a:ext cx="50515" cy="49393"/>
          </a:xfrm>
          <a:custGeom>
            <a:avLst/>
            <a:gdLst/>
            <a:ahLst/>
            <a:cxnLst/>
            <a:rect l="l" t="t" r="r" b="b"/>
            <a:pathLst>
              <a:path w="856" h="837" extrusionOk="0">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1"/>
          <p:cNvSpPr/>
          <p:nvPr/>
        </p:nvSpPr>
        <p:spPr>
          <a:xfrm>
            <a:off x="8607257" y="1366123"/>
            <a:ext cx="50515" cy="49393"/>
          </a:xfrm>
          <a:custGeom>
            <a:avLst/>
            <a:gdLst/>
            <a:ahLst/>
            <a:cxnLst/>
            <a:rect l="l" t="t" r="r" b="b"/>
            <a:pathLst>
              <a:path w="856" h="837" extrusionOk="0">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1"/>
          <p:cNvSpPr/>
          <p:nvPr/>
        </p:nvSpPr>
        <p:spPr>
          <a:xfrm rot="10800000">
            <a:off x="8734524" y="3438999"/>
            <a:ext cx="191263" cy="162268"/>
          </a:xfrm>
          <a:custGeom>
            <a:avLst/>
            <a:gdLst/>
            <a:ahLst/>
            <a:cxnLst/>
            <a:rect l="l" t="t" r="r" b="b"/>
            <a:pathLst>
              <a:path w="4855" h="4119" extrusionOk="0">
                <a:moveTo>
                  <a:pt x="2984" y="0"/>
                </a:moveTo>
                <a:lnTo>
                  <a:pt x="0" y="4118"/>
                </a:lnTo>
                <a:lnTo>
                  <a:pt x="4854" y="3979"/>
                </a:lnTo>
                <a:lnTo>
                  <a:pt x="29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1"/>
          <p:cNvSpPr/>
          <p:nvPr/>
        </p:nvSpPr>
        <p:spPr>
          <a:xfrm rot="10800000">
            <a:off x="8798818" y="4034911"/>
            <a:ext cx="126970" cy="107391"/>
          </a:xfrm>
          <a:custGeom>
            <a:avLst/>
            <a:gdLst/>
            <a:ahLst/>
            <a:cxnLst/>
            <a:rect l="l" t="t" r="r" b="b"/>
            <a:pathLst>
              <a:path w="3223" h="2726" extrusionOk="0">
                <a:moveTo>
                  <a:pt x="3223" y="1"/>
                </a:moveTo>
                <a:lnTo>
                  <a:pt x="0" y="120"/>
                </a:lnTo>
                <a:lnTo>
                  <a:pt x="358" y="2726"/>
                </a:lnTo>
                <a:lnTo>
                  <a:pt x="3223" y="1"/>
                </a:ln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1"/>
          <p:cNvSpPr/>
          <p:nvPr/>
        </p:nvSpPr>
        <p:spPr>
          <a:xfrm rot="10800000">
            <a:off x="8569018" y="2884286"/>
            <a:ext cx="126970" cy="107391"/>
          </a:xfrm>
          <a:custGeom>
            <a:avLst/>
            <a:gdLst/>
            <a:ahLst/>
            <a:cxnLst/>
            <a:rect l="l" t="t" r="r" b="b"/>
            <a:pathLst>
              <a:path w="3223" h="2726" extrusionOk="0">
                <a:moveTo>
                  <a:pt x="3223" y="1"/>
                </a:moveTo>
                <a:lnTo>
                  <a:pt x="0" y="120"/>
                </a:lnTo>
                <a:lnTo>
                  <a:pt x="358" y="2726"/>
                </a:lnTo>
                <a:lnTo>
                  <a:pt x="32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1"/>
          <p:cNvSpPr/>
          <p:nvPr/>
        </p:nvSpPr>
        <p:spPr>
          <a:xfrm>
            <a:off x="9019333" y="1739421"/>
            <a:ext cx="63845" cy="62318"/>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1"/>
          <p:cNvSpPr/>
          <p:nvPr/>
        </p:nvSpPr>
        <p:spPr>
          <a:xfrm>
            <a:off x="8629909" y="2101571"/>
            <a:ext cx="50543" cy="49334"/>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1"/>
          <p:cNvSpPr/>
          <p:nvPr/>
        </p:nvSpPr>
        <p:spPr>
          <a:xfrm>
            <a:off x="8971405" y="2626431"/>
            <a:ext cx="111593" cy="110353"/>
          </a:xfrm>
          <a:custGeom>
            <a:avLst/>
            <a:gdLst/>
            <a:ahLst/>
            <a:cxnLst/>
            <a:rect l="l" t="t" r="r" b="b"/>
            <a:pathLst>
              <a:path w="1891" h="1870" extrusionOk="0">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1"/>
          <p:cNvSpPr/>
          <p:nvPr/>
        </p:nvSpPr>
        <p:spPr>
          <a:xfrm>
            <a:off x="8734983" y="672921"/>
            <a:ext cx="63845" cy="62318"/>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1"/>
          <p:cNvSpPr/>
          <p:nvPr/>
        </p:nvSpPr>
        <p:spPr>
          <a:xfrm rot="10800000">
            <a:off x="3918216" y="4997485"/>
            <a:ext cx="111593" cy="110353"/>
          </a:xfrm>
          <a:custGeom>
            <a:avLst/>
            <a:gdLst/>
            <a:ahLst/>
            <a:cxnLst/>
            <a:rect l="l" t="t" r="r" b="b"/>
            <a:pathLst>
              <a:path w="1891" h="1870" extrusionOk="0">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1"/>
          <p:cNvSpPr/>
          <p:nvPr/>
        </p:nvSpPr>
        <p:spPr>
          <a:xfrm rot="10800000">
            <a:off x="7175100" y="4746036"/>
            <a:ext cx="111593" cy="111593"/>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1"/>
          <p:cNvSpPr/>
          <p:nvPr/>
        </p:nvSpPr>
        <p:spPr>
          <a:xfrm rot="10800000">
            <a:off x="8078224" y="4948152"/>
            <a:ext cx="50543" cy="49334"/>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1"/>
          <p:cNvSpPr/>
          <p:nvPr/>
        </p:nvSpPr>
        <p:spPr>
          <a:xfrm>
            <a:off x="410483" y="4422449"/>
            <a:ext cx="137173" cy="181059"/>
          </a:xfrm>
          <a:custGeom>
            <a:avLst/>
            <a:gdLst/>
            <a:ahLst/>
            <a:cxnLst/>
            <a:rect l="l" t="t" r="r" b="b"/>
            <a:pathLst>
              <a:path w="3482" h="4596" extrusionOk="0">
                <a:moveTo>
                  <a:pt x="3482" y="0"/>
                </a:moveTo>
                <a:lnTo>
                  <a:pt x="1" y="2845"/>
                </a:lnTo>
                <a:lnTo>
                  <a:pt x="2627" y="4596"/>
                </a:lnTo>
                <a:lnTo>
                  <a:pt x="3482" y="0"/>
                </a:ln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1"/>
          <p:cNvSpPr/>
          <p:nvPr/>
        </p:nvSpPr>
        <p:spPr>
          <a:xfrm>
            <a:off x="2777816" y="4806290"/>
            <a:ext cx="210842" cy="141861"/>
          </a:xfrm>
          <a:custGeom>
            <a:avLst/>
            <a:gdLst/>
            <a:ahLst/>
            <a:cxnLst/>
            <a:rect l="l" t="t" r="r" b="b"/>
            <a:pathLst>
              <a:path w="5352" h="3601" extrusionOk="0">
                <a:moveTo>
                  <a:pt x="1" y="0"/>
                </a:moveTo>
                <a:lnTo>
                  <a:pt x="3860" y="3601"/>
                </a:lnTo>
                <a:lnTo>
                  <a:pt x="5352" y="1114"/>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1"/>
          <p:cNvSpPr/>
          <p:nvPr/>
        </p:nvSpPr>
        <p:spPr>
          <a:xfrm>
            <a:off x="8671296" y="4674441"/>
            <a:ext cx="63505" cy="141901"/>
          </a:xfrm>
          <a:custGeom>
            <a:avLst/>
            <a:gdLst/>
            <a:ahLst/>
            <a:cxnLst/>
            <a:rect l="l" t="t" r="r" b="b"/>
            <a:pathLst>
              <a:path w="1612" h="3602" extrusionOk="0">
                <a:moveTo>
                  <a:pt x="995" y="1"/>
                </a:moveTo>
                <a:lnTo>
                  <a:pt x="0" y="3601"/>
                </a:lnTo>
                <a:lnTo>
                  <a:pt x="1612" y="3482"/>
                </a:lnTo>
                <a:lnTo>
                  <a:pt x="9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1"/>
          <p:cNvSpPr/>
          <p:nvPr/>
        </p:nvSpPr>
        <p:spPr>
          <a:xfrm>
            <a:off x="5904276" y="4638630"/>
            <a:ext cx="126970" cy="107391"/>
          </a:xfrm>
          <a:custGeom>
            <a:avLst/>
            <a:gdLst/>
            <a:ahLst/>
            <a:cxnLst/>
            <a:rect l="l" t="t" r="r" b="b"/>
            <a:pathLst>
              <a:path w="3223" h="2726" extrusionOk="0">
                <a:moveTo>
                  <a:pt x="3223" y="1"/>
                </a:moveTo>
                <a:lnTo>
                  <a:pt x="0" y="120"/>
                </a:lnTo>
                <a:lnTo>
                  <a:pt x="358" y="2726"/>
                </a:lnTo>
                <a:lnTo>
                  <a:pt x="3223" y="1"/>
                </a:ln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1"/>
          <p:cNvSpPr/>
          <p:nvPr/>
        </p:nvSpPr>
        <p:spPr>
          <a:xfrm>
            <a:off x="1906071" y="4730879"/>
            <a:ext cx="63505" cy="141901"/>
          </a:xfrm>
          <a:custGeom>
            <a:avLst/>
            <a:gdLst/>
            <a:ahLst/>
            <a:cxnLst/>
            <a:rect l="l" t="t" r="r" b="b"/>
            <a:pathLst>
              <a:path w="1612" h="3602" extrusionOk="0">
                <a:moveTo>
                  <a:pt x="995" y="1"/>
                </a:moveTo>
                <a:lnTo>
                  <a:pt x="0" y="3601"/>
                </a:lnTo>
                <a:lnTo>
                  <a:pt x="1612" y="3482"/>
                </a:lnTo>
                <a:lnTo>
                  <a:pt x="9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1"/>
          <p:cNvSpPr/>
          <p:nvPr/>
        </p:nvSpPr>
        <p:spPr>
          <a:xfrm rot="10800000">
            <a:off x="1184066" y="3882485"/>
            <a:ext cx="111593" cy="110353"/>
          </a:xfrm>
          <a:custGeom>
            <a:avLst/>
            <a:gdLst/>
            <a:ahLst/>
            <a:cxnLst/>
            <a:rect l="l" t="t" r="r" b="b"/>
            <a:pathLst>
              <a:path w="1891" h="1870" extrusionOk="0">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1"/>
          <p:cNvSpPr/>
          <p:nvPr/>
        </p:nvSpPr>
        <p:spPr>
          <a:xfrm rot="10800000">
            <a:off x="519748" y="4086793"/>
            <a:ext cx="63845" cy="62318"/>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1"/>
          <p:cNvSpPr/>
          <p:nvPr/>
        </p:nvSpPr>
        <p:spPr>
          <a:xfrm rot="10800000">
            <a:off x="8955473" y="4112543"/>
            <a:ext cx="63845" cy="62318"/>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1"/>
          <p:cNvSpPr/>
          <p:nvPr/>
        </p:nvSpPr>
        <p:spPr>
          <a:xfrm>
            <a:off x="5357218" y="-13832"/>
            <a:ext cx="111593" cy="110353"/>
          </a:xfrm>
          <a:custGeom>
            <a:avLst/>
            <a:gdLst/>
            <a:ahLst/>
            <a:cxnLst/>
            <a:rect l="l" t="t" r="r" b="b"/>
            <a:pathLst>
              <a:path w="1891" h="1870" extrusionOk="0">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1"/>
          <p:cNvSpPr/>
          <p:nvPr/>
        </p:nvSpPr>
        <p:spPr>
          <a:xfrm>
            <a:off x="2100333" y="236379"/>
            <a:ext cx="111593" cy="111593"/>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1"/>
          <p:cNvSpPr/>
          <p:nvPr/>
        </p:nvSpPr>
        <p:spPr>
          <a:xfrm>
            <a:off x="1258259" y="96521"/>
            <a:ext cx="50543" cy="49334"/>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1"/>
          <p:cNvSpPr/>
          <p:nvPr/>
        </p:nvSpPr>
        <p:spPr>
          <a:xfrm rot="10800000">
            <a:off x="8839370" y="490499"/>
            <a:ext cx="137173" cy="181059"/>
          </a:xfrm>
          <a:custGeom>
            <a:avLst/>
            <a:gdLst/>
            <a:ahLst/>
            <a:cxnLst/>
            <a:rect l="l" t="t" r="r" b="b"/>
            <a:pathLst>
              <a:path w="3482" h="4596" extrusionOk="0">
                <a:moveTo>
                  <a:pt x="3482" y="0"/>
                </a:moveTo>
                <a:lnTo>
                  <a:pt x="1" y="2845"/>
                </a:lnTo>
                <a:lnTo>
                  <a:pt x="2627" y="4596"/>
                </a:lnTo>
                <a:lnTo>
                  <a:pt x="3482" y="0"/>
                </a:ln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1"/>
          <p:cNvSpPr/>
          <p:nvPr/>
        </p:nvSpPr>
        <p:spPr>
          <a:xfrm rot="10800000">
            <a:off x="6398368" y="145856"/>
            <a:ext cx="210842" cy="141861"/>
          </a:xfrm>
          <a:custGeom>
            <a:avLst/>
            <a:gdLst/>
            <a:ahLst/>
            <a:cxnLst/>
            <a:rect l="l" t="t" r="r" b="b"/>
            <a:pathLst>
              <a:path w="5352" h="3601" extrusionOk="0">
                <a:moveTo>
                  <a:pt x="1" y="0"/>
                </a:moveTo>
                <a:lnTo>
                  <a:pt x="3860" y="3601"/>
                </a:lnTo>
                <a:lnTo>
                  <a:pt x="5352" y="1114"/>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1"/>
          <p:cNvSpPr/>
          <p:nvPr/>
        </p:nvSpPr>
        <p:spPr>
          <a:xfrm rot="10800000">
            <a:off x="652225" y="277665"/>
            <a:ext cx="63505" cy="141901"/>
          </a:xfrm>
          <a:custGeom>
            <a:avLst/>
            <a:gdLst/>
            <a:ahLst/>
            <a:cxnLst/>
            <a:rect l="l" t="t" r="r" b="b"/>
            <a:pathLst>
              <a:path w="1612" h="3602" extrusionOk="0">
                <a:moveTo>
                  <a:pt x="995" y="1"/>
                </a:moveTo>
                <a:lnTo>
                  <a:pt x="0" y="3601"/>
                </a:lnTo>
                <a:lnTo>
                  <a:pt x="1612" y="3482"/>
                </a:lnTo>
                <a:lnTo>
                  <a:pt x="9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1"/>
          <p:cNvSpPr/>
          <p:nvPr/>
        </p:nvSpPr>
        <p:spPr>
          <a:xfrm rot="10800000">
            <a:off x="3355780" y="347986"/>
            <a:ext cx="126970" cy="107391"/>
          </a:xfrm>
          <a:custGeom>
            <a:avLst/>
            <a:gdLst/>
            <a:ahLst/>
            <a:cxnLst/>
            <a:rect l="l" t="t" r="r" b="b"/>
            <a:pathLst>
              <a:path w="3223" h="2726" extrusionOk="0">
                <a:moveTo>
                  <a:pt x="3223" y="1"/>
                </a:moveTo>
                <a:lnTo>
                  <a:pt x="0" y="120"/>
                </a:lnTo>
                <a:lnTo>
                  <a:pt x="358" y="2726"/>
                </a:lnTo>
                <a:lnTo>
                  <a:pt x="3223" y="1"/>
                </a:ln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1"/>
          <p:cNvSpPr/>
          <p:nvPr/>
        </p:nvSpPr>
        <p:spPr>
          <a:xfrm rot="10800000">
            <a:off x="7063550" y="419552"/>
            <a:ext cx="63505" cy="141901"/>
          </a:xfrm>
          <a:custGeom>
            <a:avLst/>
            <a:gdLst/>
            <a:ahLst/>
            <a:cxnLst/>
            <a:rect l="l" t="t" r="r" b="b"/>
            <a:pathLst>
              <a:path w="1612" h="3602" extrusionOk="0">
                <a:moveTo>
                  <a:pt x="995" y="1"/>
                </a:moveTo>
                <a:lnTo>
                  <a:pt x="0" y="3601"/>
                </a:lnTo>
                <a:lnTo>
                  <a:pt x="1612" y="3482"/>
                </a:lnTo>
                <a:lnTo>
                  <a:pt x="9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1"/>
          <p:cNvSpPr/>
          <p:nvPr/>
        </p:nvSpPr>
        <p:spPr>
          <a:xfrm>
            <a:off x="7766568" y="834543"/>
            <a:ext cx="111593" cy="110353"/>
          </a:xfrm>
          <a:custGeom>
            <a:avLst/>
            <a:gdLst/>
            <a:ahLst/>
            <a:cxnLst/>
            <a:rect l="l" t="t" r="r" b="b"/>
            <a:pathLst>
              <a:path w="1891" h="1870" extrusionOk="0">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1"/>
          <p:cNvSpPr/>
          <p:nvPr/>
        </p:nvSpPr>
        <p:spPr>
          <a:xfrm>
            <a:off x="8803433" y="944896"/>
            <a:ext cx="63845" cy="62318"/>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1"/>
          <p:cNvSpPr/>
          <p:nvPr/>
        </p:nvSpPr>
        <p:spPr>
          <a:xfrm>
            <a:off x="367708" y="919146"/>
            <a:ext cx="63845" cy="62318"/>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BLANK_1_1_1_1_1_1_1_1">
    <p:spTree>
      <p:nvGrpSpPr>
        <p:cNvPr id="1" name="Shape 980"/>
        <p:cNvGrpSpPr/>
        <p:nvPr/>
      </p:nvGrpSpPr>
      <p:grpSpPr>
        <a:xfrm>
          <a:off x="0" y="0"/>
          <a:ext cx="0" cy="0"/>
          <a:chOff x="0" y="0"/>
          <a:chExt cx="0" cy="0"/>
        </a:xfrm>
      </p:grpSpPr>
      <p:sp>
        <p:nvSpPr>
          <p:cNvPr id="981" name="Google Shape;981;p32"/>
          <p:cNvSpPr/>
          <p:nvPr/>
        </p:nvSpPr>
        <p:spPr>
          <a:xfrm>
            <a:off x="8594359" y="789811"/>
            <a:ext cx="50515" cy="49393"/>
          </a:xfrm>
          <a:custGeom>
            <a:avLst/>
            <a:gdLst/>
            <a:ahLst/>
            <a:cxnLst/>
            <a:rect l="l" t="t" r="r" b="b"/>
            <a:pathLst>
              <a:path w="856" h="837" extrusionOk="0">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2"/>
          <p:cNvSpPr/>
          <p:nvPr/>
        </p:nvSpPr>
        <p:spPr>
          <a:xfrm rot="10800000">
            <a:off x="8774646" y="3043944"/>
            <a:ext cx="210842" cy="141861"/>
          </a:xfrm>
          <a:custGeom>
            <a:avLst/>
            <a:gdLst/>
            <a:ahLst/>
            <a:cxnLst/>
            <a:rect l="l" t="t" r="r" b="b"/>
            <a:pathLst>
              <a:path w="5352" h="3601" extrusionOk="0">
                <a:moveTo>
                  <a:pt x="1" y="0"/>
                </a:moveTo>
                <a:lnTo>
                  <a:pt x="3860" y="3601"/>
                </a:lnTo>
                <a:lnTo>
                  <a:pt x="5352" y="1114"/>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2"/>
          <p:cNvSpPr/>
          <p:nvPr/>
        </p:nvSpPr>
        <p:spPr>
          <a:xfrm rot="10800000">
            <a:off x="8609150" y="1415887"/>
            <a:ext cx="137173" cy="117594"/>
          </a:xfrm>
          <a:custGeom>
            <a:avLst/>
            <a:gdLst/>
            <a:ahLst/>
            <a:cxnLst/>
            <a:rect l="l" t="t" r="r" b="b"/>
            <a:pathLst>
              <a:path w="3482" h="2985" extrusionOk="0">
                <a:moveTo>
                  <a:pt x="756" y="0"/>
                </a:moveTo>
                <a:lnTo>
                  <a:pt x="0" y="2487"/>
                </a:lnTo>
                <a:lnTo>
                  <a:pt x="3481" y="2984"/>
                </a:lnTo>
                <a:lnTo>
                  <a:pt x="7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2"/>
          <p:cNvSpPr/>
          <p:nvPr/>
        </p:nvSpPr>
        <p:spPr>
          <a:xfrm rot="10800000">
            <a:off x="8514553" y="4393199"/>
            <a:ext cx="280571" cy="136425"/>
          </a:xfrm>
          <a:custGeom>
            <a:avLst/>
            <a:gdLst/>
            <a:ahLst/>
            <a:cxnLst/>
            <a:rect l="l" t="t" r="r" b="b"/>
            <a:pathLst>
              <a:path w="7122" h="3463" extrusionOk="0">
                <a:moveTo>
                  <a:pt x="6306" y="1"/>
                </a:moveTo>
                <a:lnTo>
                  <a:pt x="0" y="3462"/>
                </a:lnTo>
                <a:lnTo>
                  <a:pt x="7122" y="2209"/>
                </a:lnTo>
                <a:lnTo>
                  <a:pt x="6306" y="1"/>
                </a:ln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2"/>
          <p:cNvSpPr/>
          <p:nvPr/>
        </p:nvSpPr>
        <p:spPr>
          <a:xfrm rot="10800000">
            <a:off x="8686808" y="1783574"/>
            <a:ext cx="126970" cy="107391"/>
          </a:xfrm>
          <a:custGeom>
            <a:avLst/>
            <a:gdLst/>
            <a:ahLst/>
            <a:cxnLst/>
            <a:rect l="l" t="t" r="r" b="b"/>
            <a:pathLst>
              <a:path w="3223" h="2726" extrusionOk="0">
                <a:moveTo>
                  <a:pt x="3223" y="1"/>
                </a:moveTo>
                <a:lnTo>
                  <a:pt x="0" y="120"/>
                </a:lnTo>
                <a:lnTo>
                  <a:pt x="358" y="2726"/>
                </a:lnTo>
                <a:lnTo>
                  <a:pt x="32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2"/>
          <p:cNvSpPr/>
          <p:nvPr/>
        </p:nvSpPr>
        <p:spPr>
          <a:xfrm>
            <a:off x="9022645" y="2154532"/>
            <a:ext cx="111593" cy="110353"/>
          </a:xfrm>
          <a:custGeom>
            <a:avLst/>
            <a:gdLst/>
            <a:ahLst/>
            <a:cxnLst/>
            <a:rect l="l" t="t" r="r" b="b"/>
            <a:pathLst>
              <a:path w="1891" h="1870" extrusionOk="0">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2"/>
          <p:cNvSpPr/>
          <p:nvPr/>
        </p:nvSpPr>
        <p:spPr>
          <a:xfrm>
            <a:off x="8545298" y="3617072"/>
            <a:ext cx="63845" cy="62318"/>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2"/>
          <p:cNvSpPr/>
          <p:nvPr/>
        </p:nvSpPr>
        <p:spPr>
          <a:xfrm>
            <a:off x="8480410" y="2840959"/>
            <a:ext cx="63845" cy="62318"/>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2"/>
          <p:cNvSpPr/>
          <p:nvPr/>
        </p:nvSpPr>
        <p:spPr>
          <a:xfrm>
            <a:off x="8463999" y="4035372"/>
            <a:ext cx="50543" cy="49334"/>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2"/>
          <p:cNvSpPr/>
          <p:nvPr/>
        </p:nvSpPr>
        <p:spPr>
          <a:xfrm>
            <a:off x="8744609" y="3986211"/>
            <a:ext cx="50515" cy="49393"/>
          </a:xfrm>
          <a:custGeom>
            <a:avLst/>
            <a:gdLst/>
            <a:ahLst/>
            <a:cxnLst/>
            <a:rect l="l" t="t" r="r" b="b"/>
            <a:pathLst>
              <a:path w="856" h="837" extrusionOk="0">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2"/>
          <p:cNvSpPr/>
          <p:nvPr/>
        </p:nvSpPr>
        <p:spPr>
          <a:xfrm rot="10800000">
            <a:off x="8160074" y="493463"/>
            <a:ext cx="251576" cy="142649"/>
          </a:xfrm>
          <a:custGeom>
            <a:avLst/>
            <a:gdLst/>
            <a:ahLst/>
            <a:cxnLst/>
            <a:rect l="l" t="t" r="r" b="b"/>
            <a:pathLst>
              <a:path w="6386" h="3621" extrusionOk="0">
                <a:moveTo>
                  <a:pt x="0" y="0"/>
                </a:moveTo>
                <a:lnTo>
                  <a:pt x="617" y="3621"/>
                </a:lnTo>
                <a:lnTo>
                  <a:pt x="6386" y="2129"/>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2"/>
          <p:cNvSpPr/>
          <p:nvPr/>
        </p:nvSpPr>
        <p:spPr>
          <a:xfrm>
            <a:off x="8831386" y="1265693"/>
            <a:ext cx="191263" cy="162268"/>
          </a:xfrm>
          <a:custGeom>
            <a:avLst/>
            <a:gdLst/>
            <a:ahLst/>
            <a:cxnLst/>
            <a:rect l="l" t="t" r="r" b="b"/>
            <a:pathLst>
              <a:path w="4855" h="4119" extrusionOk="0">
                <a:moveTo>
                  <a:pt x="2984" y="0"/>
                </a:moveTo>
                <a:lnTo>
                  <a:pt x="0" y="4118"/>
                </a:lnTo>
                <a:lnTo>
                  <a:pt x="4854" y="3979"/>
                </a:lnTo>
                <a:lnTo>
                  <a:pt x="29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2"/>
          <p:cNvSpPr/>
          <p:nvPr/>
        </p:nvSpPr>
        <p:spPr>
          <a:xfrm>
            <a:off x="8831385" y="724658"/>
            <a:ext cx="126970" cy="107391"/>
          </a:xfrm>
          <a:custGeom>
            <a:avLst/>
            <a:gdLst/>
            <a:ahLst/>
            <a:cxnLst/>
            <a:rect l="l" t="t" r="r" b="b"/>
            <a:pathLst>
              <a:path w="3223" h="2726" extrusionOk="0">
                <a:moveTo>
                  <a:pt x="3223" y="1"/>
                </a:moveTo>
                <a:lnTo>
                  <a:pt x="0" y="120"/>
                </a:lnTo>
                <a:lnTo>
                  <a:pt x="358" y="2726"/>
                </a:lnTo>
                <a:lnTo>
                  <a:pt x="3223" y="1"/>
                </a:ln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2"/>
          <p:cNvSpPr/>
          <p:nvPr/>
        </p:nvSpPr>
        <p:spPr>
          <a:xfrm>
            <a:off x="6354981" y="210729"/>
            <a:ext cx="152065" cy="200678"/>
          </a:xfrm>
          <a:custGeom>
            <a:avLst/>
            <a:gdLst/>
            <a:ahLst/>
            <a:cxnLst/>
            <a:rect l="l" t="t" r="r" b="b"/>
            <a:pathLst>
              <a:path w="3860" h="5094" extrusionOk="0">
                <a:moveTo>
                  <a:pt x="1632" y="1"/>
                </a:moveTo>
                <a:lnTo>
                  <a:pt x="0" y="5093"/>
                </a:lnTo>
                <a:lnTo>
                  <a:pt x="3860" y="876"/>
                </a:lnTo>
                <a:lnTo>
                  <a:pt x="1632" y="1"/>
                </a:ln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2"/>
          <p:cNvSpPr/>
          <p:nvPr/>
        </p:nvSpPr>
        <p:spPr>
          <a:xfrm>
            <a:off x="1266052" y="331816"/>
            <a:ext cx="137173" cy="117594"/>
          </a:xfrm>
          <a:custGeom>
            <a:avLst/>
            <a:gdLst/>
            <a:ahLst/>
            <a:cxnLst/>
            <a:rect l="l" t="t" r="r" b="b"/>
            <a:pathLst>
              <a:path w="3482" h="2985" extrusionOk="0">
                <a:moveTo>
                  <a:pt x="756" y="0"/>
                </a:moveTo>
                <a:lnTo>
                  <a:pt x="0" y="2487"/>
                </a:lnTo>
                <a:lnTo>
                  <a:pt x="3481" y="2984"/>
                </a:lnTo>
                <a:lnTo>
                  <a:pt x="7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2"/>
          <p:cNvSpPr/>
          <p:nvPr/>
        </p:nvSpPr>
        <p:spPr>
          <a:xfrm>
            <a:off x="7936301" y="173074"/>
            <a:ext cx="280571" cy="136425"/>
          </a:xfrm>
          <a:custGeom>
            <a:avLst/>
            <a:gdLst/>
            <a:ahLst/>
            <a:cxnLst/>
            <a:rect l="l" t="t" r="r" b="b"/>
            <a:pathLst>
              <a:path w="7122" h="3463" extrusionOk="0">
                <a:moveTo>
                  <a:pt x="6306" y="1"/>
                </a:moveTo>
                <a:lnTo>
                  <a:pt x="0" y="3462"/>
                </a:lnTo>
                <a:lnTo>
                  <a:pt x="7122" y="2209"/>
                </a:lnTo>
                <a:lnTo>
                  <a:pt x="6306" y="1"/>
                </a:ln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2"/>
          <p:cNvSpPr/>
          <p:nvPr/>
        </p:nvSpPr>
        <p:spPr>
          <a:xfrm>
            <a:off x="269927" y="856313"/>
            <a:ext cx="280611" cy="73708"/>
          </a:xfrm>
          <a:custGeom>
            <a:avLst/>
            <a:gdLst/>
            <a:ahLst/>
            <a:cxnLst/>
            <a:rect l="l" t="t" r="r" b="b"/>
            <a:pathLst>
              <a:path w="7123" h="1871" extrusionOk="0">
                <a:moveTo>
                  <a:pt x="7122" y="0"/>
                </a:moveTo>
                <a:lnTo>
                  <a:pt x="1" y="538"/>
                </a:lnTo>
                <a:lnTo>
                  <a:pt x="7043" y="1870"/>
                </a:lnTo>
                <a:lnTo>
                  <a:pt x="7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2"/>
          <p:cNvSpPr/>
          <p:nvPr/>
        </p:nvSpPr>
        <p:spPr>
          <a:xfrm>
            <a:off x="3636580" y="150764"/>
            <a:ext cx="137173" cy="181059"/>
          </a:xfrm>
          <a:custGeom>
            <a:avLst/>
            <a:gdLst/>
            <a:ahLst/>
            <a:cxnLst/>
            <a:rect l="l" t="t" r="r" b="b"/>
            <a:pathLst>
              <a:path w="3482" h="4596" extrusionOk="0">
                <a:moveTo>
                  <a:pt x="3482" y="0"/>
                </a:moveTo>
                <a:lnTo>
                  <a:pt x="1" y="2845"/>
                </a:lnTo>
                <a:lnTo>
                  <a:pt x="2627" y="4596"/>
                </a:lnTo>
                <a:lnTo>
                  <a:pt x="34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2"/>
          <p:cNvSpPr/>
          <p:nvPr/>
        </p:nvSpPr>
        <p:spPr>
          <a:xfrm>
            <a:off x="5879851" y="74299"/>
            <a:ext cx="280571" cy="136425"/>
          </a:xfrm>
          <a:custGeom>
            <a:avLst/>
            <a:gdLst/>
            <a:ahLst/>
            <a:cxnLst/>
            <a:rect l="l" t="t" r="r" b="b"/>
            <a:pathLst>
              <a:path w="7122" h="3463" extrusionOk="0">
                <a:moveTo>
                  <a:pt x="6306" y="1"/>
                </a:moveTo>
                <a:lnTo>
                  <a:pt x="0" y="3462"/>
                </a:lnTo>
                <a:lnTo>
                  <a:pt x="7122" y="2209"/>
                </a:lnTo>
                <a:lnTo>
                  <a:pt x="63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2"/>
          <p:cNvSpPr/>
          <p:nvPr/>
        </p:nvSpPr>
        <p:spPr>
          <a:xfrm>
            <a:off x="2227037" y="488242"/>
            <a:ext cx="210842" cy="141861"/>
          </a:xfrm>
          <a:custGeom>
            <a:avLst/>
            <a:gdLst/>
            <a:ahLst/>
            <a:cxnLst/>
            <a:rect l="l" t="t" r="r" b="b"/>
            <a:pathLst>
              <a:path w="5352" h="3601" extrusionOk="0">
                <a:moveTo>
                  <a:pt x="1" y="0"/>
                </a:moveTo>
                <a:lnTo>
                  <a:pt x="3860" y="3601"/>
                </a:lnTo>
                <a:lnTo>
                  <a:pt x="5352" y="1114"/>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2"/>
          <p:cNvSpPr/>
          <p:nvPr/>
        </p:nvSpPr>
        <p:spPr>
          <a:xfrm>
            <a:off x="491072" y="1369708"/>
            <a:ext cx="126970" cy="107391"/>
          </a:xfrm>
          <a:custGeom>
            <a:avLst/>
            <a:gdLst/>
            <a:ahLst/>
            <a:cxnLst/>
            <a:rect l="l" t="t" r="r" b="b"/>
            <a:pathLst>
              <a:path w="3223" h="2726" extrusionOk="0">
                <a:moveTo>
                  <a:pt x="3223" y="1"/>
                </a:moveTo>
                <a:lnTo>
                  <a:pt x="0" y="120"/>
                </a:lnTo>
                <a:lnTo>
                  <a:pt x="358" y="2726"/>
                </a:lnTo>
                <a:lnTo>
                  <a:pt x="32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2"/>
          <p:cNvSpPr/>
          <p:nvPr/>
        </p:nvSpPr>
        <p:spPr>
          <a:xfrm>
            <a:off x="794893" y="1093044"/>
            <a:ext cx="63505" cy="141901"/>
          </a:xfrm>
          <a:custGeom>
            <a:avLst/>
            <a:gdLst/>
            <a:ahLst/>
            <a:cxnLst/>
            <a:rect l="l" t="t" r="r" b="b"/>
            <a:pathLst>
              <a:path w="1612" h="3602" extrusionOk="0">
                <a:moveTo>
                  <a:pt x="995" y="1"/>
                </a:moveTo>
                <a:lnTo>
                  <a:pt x="0" y="3601"/>
                </a:lnTo>
                <a:lnTo>
                  <a:pt x="1612" y="3482"/>
                </a:lnTo>
                <a:lnTo>
                  <a:pt x="9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2"/>
          <p:cNvSpPr/>
          <p:nvPr/>
        </p:nvSpPr>
        <p:spPr>
          <a:xfrm rot="10800000">
            <a:off x="639834" y="464213"/>
            <a:ext cx="111593" cy="111593"/>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2"/>
          <p:cNvSpPr/>
          <p:nvPr/>
        </p:nvSpPr>
        <p:spPr>
          <a:xfrm rot="10800000">
            <a:off x="7698137" y="139888"/>
            <a:ext cx="111593" cy="110353"/>
          </a:xfrm>
          <a:custGeom>
            <a:avLst/>
            <a:gdLst/>
            <a:ahLst/>
            <a:cxnLst/>
            <a:rect l="l" t="t" r="r" b="b"/>
            <a:pathLst>
              <a:path w="1891" h="1870" extrusionOk="0">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2"/>
          <p:cNvSpPr/>
          <p:nvPr/>
        </p:nvSpPr>
        <p:spPr>
          <a:xfrm rot="10800000">
            <a:off x="4138959" y="411413"/>
            <a:ext cx="111593" cy="111593"/>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2"/>
          <p:cNvSpPr/>
          <p:nvPr/>
        </p:nvSpPr>
        <p:spPr>
          <a:xfrm>
            <a:off x="3584836" y="4624029"/>
            <a:ext cx="111593" cy="111593"/>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2"/>
          <p:cNvSpPr/>
          <p:nvPr/>
        </p:nvSpPr>
        <p:spPr>
          <a:xfrm rot="10800000">
            <a:off x="2369552" y="4935500"/>
            <a:ext cx="191263" cy="162268"/>
          </a:xfrm>
          <a:custGeom>
            <a:avLst/>
            <a:gdLst/>
            <a:ahLst/>
            <a:cxnLst/>
            <a:rect l="l" t="t" r="r" b="b"/>
            <a:pathLst>
              <a:path w="4855" h="4119" extrusionOk="0">
                <a:moveTo>
                  <a:pt x="2984" y="0"/>
                </a:moveTo>
                <a:lnTo>
                  <a:pt x="0" y="4118"/>
                </a:lnTo>
                <a:lnTo>
                  <a:pt x="4854" y="3979"/>
                </a:lnTo>
                <a:lnTo>
                  <a:pt x="29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2"/>
          <p:cNvSpPr/>
          <p:nvPr/>
        </p:nvSpPr>
        <p:spPr>
          <a:xfrm rot="10800000">
            <a:off x="8821185" y="5323012"/>
            <a:ext cx="137173" cy="181059"/>
          </a:xfrm>
          <a:custGeom>
            <a:avLst/>
            <a:gdLst/>
            <a:ahLst/>
            <a:cxnLst/>
            <a:rect l="l" t="t" r="r" b="b"/>
            <a:pathLst>
              <a:path w="3482" h="4596" extrusionOk="0">
                <a:moveTo>
                  <a:pt x="3482" y="0"/>
                </a:moveTo>
                <a:lnTo>
                  <a:pt x="1" y="2845"/>
                </a:lnTo>
                <a:lnTo>
                  <a:pt x="2627" y="4596"/>
                </a:lnTo>
                <a:lnTo>
                  <a:pt x="3482" y="0"/>
                </a:ln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2"/>
          <p:cNvSpPr/>
          <p:nvPr/>
        </p:nvSpPr>
        <p:spPr>
          <a:xfrm rot="10800000">
            <a:off x="7582913" y="4894419"/>
            <a:ext cx="180272" cy="145801"/>
          </a:xfrm>
          <a:custGeom>
            <a:avLst/>
            <a:gdLst/>
            <a:ahLst/>
            <a:cxnLst/>
            <a:rect l="l" t="t" r="r" b="b"/>
            <a:pathLst>
              <a:path w="4576" h="3701" extrusionOk="0">
                <a:moveTo>
                  <a:pt x="199" y="0"/>
                </a:moveTo>
                <a:lnTo>
                  <a:pt x="0" y="1512"/>
                </a:lnTo>
                <a:lnTo>
                  <a:pt x="4575" y="3700"/>
                </a:lnTo>
                <a:lnTo>
                  <a:pt x="1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2"/>
          <p:cNvSpPr/>
          <p:nvPr/>
        </p:nvSpPr>
        <p:spPr>
          <a:xfrm rot="10800000">
            <a:off x="487053" y="4657378"/>
            <a:ext cx="63505" cy="141901"/>
          </a:xfrm>
          <a:custGeom>
            <a:avLst/>
            <a:gdLst/>
            <a:ahLst/>
            <a:cxnLst/>
            <a:rect l="l" t="t" r="r" b="b"/>
            <a:pathLst>
              <a:path w="1612" h="3602" extrusionOk="0">
                <a:moveTo>
                  <a:pt x="995" y="1"/>
                </a:moveTo>
                <a:lnTo>
                  <a:pt x="0" y="3601"/>
                </a:lnTo>
                <a:lnTo>
                  <a:pt x="1612" y="3482"/>
                </a:lnTo>
                <a:lnTo>
                  <a:pt x="9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2"/>
          <p:cNvSpPr/>
          <p:nvPr/>
        </p:nvSpPr>
        <p:spPr>
          <a:xfrm rot="10800000">
            <a:off x="5516703" y="4611624"/>
            <a:ext cx="280571" cy="136425"/>
          </a:xfrm>
          <a:custGeom>
            <a:avLst/>
            <a:gdLst/>
            <a:ahLst/>
            <a:cxnLst/>
            <a:rect l="l" t="t" r="r" b="b"/>
            <a:pathLst>
              <a:path w="7122" h="3463" extrusionOk="0">
                <a:moveTo>
                  <a:pt x="6306" y="1"/>
                </a:moveTo>
                <a:lnTo>
                  <a:pt x="0" y="3462"/>
                </a:lnTo>
                <a:lnTo>
                  <a:pt x="7122" y="2209"/>
                </a:lnTo>
                <a:lnTo>
                  <a:pt x="63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2"/>
          <p:cNvSpPr/>
          <p:nvPr/>
        </p:nvSpPr>
        <p:spPr>
          <a:xfrm rot="10800000">
            <a:off x="7699678" y="4347116"/>
            <a:ext cx="63505" cy="141901"/>
          </a:xfrm>
          <a:custGeom>
            <a:avLst/>
            <a:gdLst/>
            <a:ahLst/>
            <a:cxnLst/>
            <a:rect l="l" t="t" r="r" b="b"/>
            <a:pathLst>
              <a:path w="1612" h="3602" extrusionOk="0">
                <a:moveTo>
                  <a:pt x="995" y="1"/>
                </a:moveTo>
                <a:lnTo>
                  <a:pt x="0" y="3601"/>
                </a:lnTo>
                <a:lnTo>
                  <a:pt x="1612" y="3482"/>
                </a:lnTo>
                <a:lnTo>
                  <a:pt x="9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2"/>
          <p:cNvSpPr/>
          <p:nvPr/>
        </p:nvSpPr>
        <p:spPr>
          <a:xfrm>
            <a:off x="1330237" y="4991959"/>
            <a:ext cx="50543" cy="49334"/>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2"/>
          <p:cNvSpPr/>
          <p:nvPr/>
        </p:nvSpPr>
        <p:spPr>
          <a:xfrm>
            <a:off x="8770637" y="4942647"/>
            <a:ext cx="50543" cy="49334"/>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2"/>
          <p:cNvSpPr/>
          <p:nvPr/>
        </p:nvSpPr>
        <p:spPr>
          <a:xfrm>
            <a:off x="246378" y="3645621"/>
            <a:ext cx="23546" cy="23546"/>
          </a:xfrm>
          <a:custGeom>
            <a:avLst/>
            <a:gdLst/>
            <a:ahLst/>
            <a:cxnLst/>
            <a:rect l="l" t="t" r="r" b="b"/>
            <a:pathLst>
              <a:path w="399" h="399" extrusionOk="0">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2"/>
          <p:cNvSpPr/>
          <p:nvPr/>
        </p:nvSpPr>
        <p:spPr>
          <a:xfrm rot="10800000">
            <a:off x="92247" y="376674"/>
            <a:ext cx="137173" cy="181059"/>
          </a:xfrm>
          <a:custGeom>
            <a:avLst/>
            <a:gdLst/>
            <a:ahLst/>
            <a:cxnLst/>
            <a:rect l="l" t="t" r="r" b="b"/>
            <a:pathLst>
              <a:path w="3482" h="4596" extrusionOk="0">
                <a:moveTo>
                  <a:pt x="3482" y="0"/>
                </a:moveTo>
                <a:lnTo>
                  <a:pt x="1" y="2845"/>
                </a:lnTo>
                <a:lnTo>
                  <a:pt x="2627" y="4596"/>
                </a:lnTo>
                <a:lnTo>
                  <a:pt x="3482" y="0"/>
                </a:ln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2"/>
          <p:cNvSpPr/>
          <p:nvPr/>
        </p:nvSpPr>
        <p:spPr>
          <a:xfrm rot="10800000">
            <a:off x="183299" y="3042138"/>
            <a:ext cx="251576" cy="142649"/>
          </a:xfrm>
          <a:custGeom>
            <a:avLst/>
            <a:gdLst/>
            <a:ahLst/>
            <a:cxnLst/>
            <a:rect l="l" t="t" r="r" b="b"/>
            <a:pathLst>
              <a:path w="6386" h="3621" extrusionOk="0">
                <a:moveTo>
                  <a:pt x="0" y="0"/>
                </a:moveTo>
                <a:lnTo>
                  <a:pt x="617" y="3621"/>
                </a:lnTo>
                <a:lnTo>
                  <a:pt x="6386" y="2129"/>
                </a:lnTo>
                <a:lnTo>
                  <a:pt x="0" y="0"/>
                </a:ln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2"/>
          <p:cNvSpPr/>
          <p:nvPr/>
        </p:nvSpPr>
        <p:spPr>
          <a:xfrm rot="10800000">
            <a:off x="470813" y="4451352"/>
            <a:ext cx="280611" cy="73708"/>
          </a:xfrm>
          <a:custGeom>
            <a:avLst/>
            <a:gdLst/>
            <a:ahLst/>
            <a:cxnLst/>
            <a:rect l="l" t="t" r="r" b="b"/>
            <a:pathLst>
              <a:path w="7123" h="1871" extrusionOk="0">
                <a:moveTo>
                  <a:pt x="7122" y="0"/>
                </a:moveTo>
                <a:lnTo>
                  <a:pt x="1" y="538"/>
                </a:lnTo>
                <a:lnTo>
                  <a:pt x="7043" y="1870"/>
                </a:lnTo>
                <a:lnTo>
                  <a:pt x="7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2"/>
          <p:cNvSpPr/>
          <p:nvPr/>
        </p:nvSpPr>
        <p:spPr>
          <a:xfrm rot="10800000">
            <a:off x="290563" y="2085882"/>
            <a:ext cx="180272" cy="145801"/>
          </a:xfrm>
          <a:custGeom>
            <a:avLst/>
            <a:gdLst/>
            <a:ahLst/>
            <a:cxnLst/>
            <a:rect l="l" t="t" r="r" b="b"/>
            <a:pathLst>
              <a:path w="4576" h="3701" extrusionOk="0">
                <a:moveTo>
                  <a:pt x="199" y="0"/>
                </a:moveTo>
                <a:lnTo>
                  <a:pt x="0" y="1512"/>
                </a:lnTo>
                <a:lnTo>
                  <a:pt x="4575" y="3700"/>
                </a:lnTo>
                <a:lnTo>
                  <a:pt x="1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2"/>
          <p:cNvSpPr/>
          <p:nvPr/>
        </p:nvSpPr>
        <p:spPr>
          <a:xfrm rot="10800000">
            <a:off x="403308" y="3904274"/>
            <a:ext cx="126970" cy="107391"/>
          </a:xfrm>
          <a:custGeom>
            <a:avLst/>
            <a:gdLst/>
            <a:ahLst/>
            <a:cxnLst/>
            <a:rect l="l" t="t" r="r" b="b"/>
            <a:pathLst>
              <a:path w="3223" h="2726" extrusionOk="0">
                <a:moveTo>
                  <a:pt x="3223" y="1"/>
                </a:moveTo>
                <a:lnTo>
                  <a:pt x="0" y="120"/>
                </a:lnTo>
                <a:lnTo>
                  <a:pt x="358" y="2726"/>
                </a:lnTo>
                <a:lnTo>
                  <a:pt x="32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2"/>
          <p:cNvSpPr/>
          <p:nvPr/>
        </p:nvSpPr>
        <p:spPr>
          <a:xfrm rot="10800000">
            <a:off x="162953" y="4146428"/>
            <a:ext cx="63505" cy="141901"/>
          </a:xfrm>
          <a:custGeom>
            <a:avLst/>
            <a:gdLst/>
            <a:ahLst/>
            <a:cxnLst/>
            <a:rect l="l" t="t" r="r" b="b"/>
            <a:pathLst>
              <a:path w="1612" h="3602" extrusionOk="0">
                <a:moveTo>
                  <a:pt x="995" y="1"/>
                </a:moveTo>
                <a:lnTo>
                  <a:pt x="0" y="3601"/>
                </a:lnTo>
                <a:lnTo>
                  <a:pt x="1612" y="3482"/>
                </a:lnTo>
                <a:lnTo>
                  <a:pt x="9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2"/>
          <p:cNvSpPr/>
          <p:nvPr/>
        </p:nvSpPr>
        <p:spPr>
          <a:xfrm>
            <a:off x="269923" y="4805567"/>
            <a:ext cx="111593" cy="111593"/>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2"/>
          <p:cNvSpPr/>
          <p:nvPr/>
        </p:nvSpPr>
        <p:spPr>
          <a:xfrm>
            <a:off x="175934" y="1690199"/>
            <a:ext cx="50515" cy="49393"/>
          </a:xfrm>
          <a:custGeom>
            <a:avLst/>
            <a:gdLst/>
            <a:ahLst/>
            <a:cxnLst/>
            <a:rect l="l" t="t" r="r" b="b"/>
            <a:pathLst>
              <a:path w="856" h="837" extrusionOk="0">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2"/>
          <p:cNvSpPr/>
          <p:nvPr/>
        </p:nvSpPr>
        <p:spPr>
          <a:xfrm>
            <a:off x="85835" y="2415209"/>
            <a:ext cx="63845" cy="62318"/>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2"/>
          <p:cNvSpPr/>
          <p:nvPr/>
        </p:nvSpPr>
        <p:spPr>
          <a:xfrm>
            <a:off x="300472" y="3781161"/>
            <a:ext cx="50515" cy="49393"/>
          </a:xfrm>
          <a:custGeom>
            <a:avLst/>
            <a:gdLst/>
            <a:ahLst/>
            <a:cxnLst/>
            <a:rect l="l" t="t" r="r" b="b"/>
            <a:pathLst>
              <a:path w="856" h="837" extrusionOk="0">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2"/>
          <p:cNvSpPr/>
          <p:nvPr/>
        </p:nvSpPr>
        <p:spPr>
          <a:xfrm>
            <a:off x="434885" y="1213084"/>
            <a:ext cx="63845" cy="62318"/>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 name="Shape 1027"/>
        <p:cNvGrpSpPr/>
        <p:nvPr/>
      </p:nvGrpSpPr>
      <p:grpSpPr>
        <a:xfrm>
          <a:off x="0" y="0"/>
          <a:ext cx="0" cy="0"/>
          <a:chOff x="0" y="0"/>
          <a:chExt cx="0" cy="0"/>
        </a:xfrm>
      </p:grpSpPr>
      <p:sp>
        <p:nvSpPr>
          <p:cNvPr id="1028" name="Google Shape;1028;p33"/>
          <p:cNvSpPr/>
          <p:nvPr/>
        </p:nvSpPr>
        <p:spPr>
          <a:xfrm>
            <a:off x="8499508" y="3446385"/>
            <a:ext cx="23546" cy="23546"/>
          </a:xfrm>
          <a:custGeom>
            <a:avLst/>
            <a:gdLst/>
            <a:ahLst/>
            <a:cxnLst/>
            <a:rect l="l" t="t" r="r" b="b"/>
            <a:pathLst>
              <a:path w="399" h="399" extrusionOk="0">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3"/>
          <p:cNvSpPr/>
          <p:nvPr/>
        </p:nvSpPr>
        <p:spPr>
          <a:xfrm>
            <a:off x="124564" y="1681301"/>
            <a:ext cx="50515" cy="49393"/>
          </a:xfrm>
          <a:custGeom>
            <a:avLst/>
            <a:gdLst/>
            <a:ahLst/>
            <a:cxnLst/>
            <a:rect l="l" t="t" r="r" b="b"/>
            <a:pathLst>
              <a:path w="856" h="837" extrusionOk="0">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3"/>
          <p:cNvSpPr/>
          <p:nvPr/>
        </p:nvSpPr>
        <p:spPr>
          <a:xfrm>
            <a:off x="5241800" y="55121"/>
            <a:ext cx="111593" cy="110353"/>
          </a:xfrm>
          <a:custGeom>
            <a:avLst/>
            <a:gdLst/>
            <a:ahLst/>
            <a:cxnLst/>
            <a:rect l="l" t="t" r="r" b="b"/>
            <a:pathLst>
              <a:path w="1891" h="1870" extrusionOk="0">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3"/>
          <p:cNvSpPr/>
          <p:nvPr/>
        </p:nvSpPr>
        <p:spPr>
          <a:xfrm>
            <a:off x="1984915" y="305331"/>
            <a:ext cx="111593" cy="111593"/>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3"/>
          <p:cNvSpPr/>
          <p:nvPr/>
        </p:nvSpPr>
        <p:spPr>
          <a:xfrm>
            <a:off x="1142842" y="165474"/>
            <a:ext cx="50543" cy="49334"/>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3"/>
          <p:cNvSpPr/>
          <p:nvPr/>
        </p:nvSpPr>
        <p:spPr>
          <a:xfrm rot="10800000">
            <a:off x="251831" y="3754177"/>
            <a:ext cx="191263" cy="162268"/>
          </a:xfrm>
          <a:custGeom>
            <a:avLst/>
            <a:gdLst/>
            <a:ahLst/>
            <a:cxnLst/>
            <a:rect l="l" t="t" r="r" b="b"/>
            <a:pathLst>
              <a:path w="4855" h="4119" extrusionOk="0">
                <a:moveTo>
                  <a:pt x="2984" y="0"/>
                </a:moveTo>
                <a:lnTo>
                  <a:pt x="0" y="4118"/>
                </a:lnTo>
                <a:lnTo>
                  <a:pt x="4854" y="3979"/>
                </a:lnTo>
                <a:lnTo>
                  <a:pt x="29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3"/>
          <p:cNvSpPr/>
          <p:nvPr/>
        </p:nvSpPr>
        <p:spPr>
          <a:xfrm rot="10800000">
            <a:off x="316125" y="4350088"/>
            <a:ext cx="126970" cy="107391"/>
          </a:xfrm>
          <a:custGeom>
            <a:avLst/>
            <a:gdLst/>
            <a:ahLst/>
            <a:cxnLst/>
            <a:rect l="l" t="t" r="r" b="b"/>
            <a:pathLst>
              <a:path w="3223" h="2726" extrusionOk="0">
                <a:moveTo>
                  <a:pt x="3223" y="1"/>
                </a:moveTo>
                <a:lnTo>
                  <a:pt x="0" y="120"/>
                </a:lnTo>
                <a:lnTo>
                  <a:pt x="358" y="2726"/>
                </a:lnTo>
                <a:lnTo>
                  <a:pt x="3223" y="1"/>
                </a:ln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3"/>
          <p:cNvSpPr/>
          <p:nvPr/>
        </p:nvSpPr>
        <p:spPr>
          <a:xfrm rot="10800000">
            <a:off x="8723952" y="559451"/>
            <a:ext cx="137173" cy="181059"/>
          </a:xfrm>
          <a:custGeom>
            <a:avLst/>
            <a:gdLst/>
            <a:ahLst/>
            <a:cxnLst/>
            <a:rect l="l" t="t" r="r" b="b"/>
            <a:pathLst>
              <a:path w="3482" h="4596" extrusionOk="0">
                <a:moveTo>
                  <a:pt x="3482" y="0"/>
                </a:moveTo>
                <a:lnTo>
                  <a:pt x="1" y="2845"/>
                </a:lnTo>
                <a:lnTo>
                  <a:pt x="2627" y="4596"/>
                </a:lnTo>
                <a:lnTo>
                  <a:pt x="3482" y="0"/>
                </a:ln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3"/>
          <p:cNvSpPr/>
          <p:nvPr/>
        </p:nvSpPr>
        <p:spPr>
          <a:xfrm rot="10800000">
            <a:off x="6282950" y="214809"/>
            <a:ext cx="210842" cy="141861"/>
          </a:xfrm>
          <a:custGeom>
            <a:avLst/>
            <a:gdLst/>
            <a:ahLst/>
            <a:cxnLst/>
            <a:rect l="l" t="t" r="r" b="b"/>
            <a:pathLst>
              <a:path w="5352" h="3601" extrusionOk="0">
                <a:moveTo>
                  <a:pt x="1" y="0"/>
                </a:moveTo>
                <a:lnTo>
                  <a:pt x="3860" y="3601"/>
                </a:lnTo>
                <a:lnTo>
                  <a:pt x="5352" y="1114"/>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3"/>
          <p:cNvSpPr/>
          <p:nvPr/>
        </p:nvSpPr>
        <p:spPr>
          <a:xfrm rot="10800000">
            <a:off x="4123783" y="2063930"/>
            <a:ext cx="63505" cy="141901"/>
          </a:xfrm>
          <a:custGeom>
            <a:avLst/>
            <a:gdLst/>
            <a:ahLst/>
            <a:cxnLst/>
            <a:rect l="l" t="t" r="r" b="b"/>
            <a:pathLst>
              <a:path w="1612" h="3602" extrusionOk="0">
                <a:moveTo>
                  <a:pt x="995" y="1"/>
                </a:moveTo>
                <a:lnTo>
                  <a:pt x="0" y="3601"/>
                </a:lnTo>
                <a:lnTo>
                  <a:pt x="1612" y="3482"/>
                </a:lnTo>
                <a:lnTo>
                  <a:pt x="9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3"/>
          <p:cNvSpPr/>
          <p:nvPr/>
        </p:nvSpPr>
        <p:spPr>
          <a:xfrm rot="10800000">
            <a:off x="2767434" y="4770731"/>
            <a:ext cx="152065" cy="200678"/>
          </a:xfrm>
          <a:custGeom>
            <a:avLst/>
            <a:gdLst/>
            <a:ahLst/>
            <a:cxnLst/>
            <a:rect l="l" t="t" r="r" b="b"/>
            <a:pathLst>
              <a:path w="3860" h="5094" extrusionOk="0">
                <a:moveTo>
                  <a:pt x="1632" y="1"/>
                </a:moveTo>
                <a:lnTo>
                  <a:pt x="0" y="5093"/>
                </a:lnTo>
                <a:lnTo>
                  <a:pt x="3860" y="876"/>
                </a:lnTo>
                <a:lnTo>
                  <a:pt x="1632" y="1"/>
                </a:ln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3"/>
          <p:cNvSpPr/>
          <p:nvPr/>
        </p:nvSpPr>
        <p:spPr>
          <a:xfrm rot="10800000">
            <a:off x="7871255" y="4732727"/>
            <a:ext cx="137173" cy="117594"/>
          </a:xfrm>
          <a:custGeom>
            <a:avLst/>
            <a:gdLst/>
            <a:ahLst/>
            <a:cxnLst/>
            <a:rect l="l" t="t" r="r" b="b"/>
            <a:pathLst>
              <a:path w="3482" h="2985" extrusionOk="0">
                <a:moveTo>
                  <a:pt x="756" y="0"/>
                </a:moveTo>
                <a:lnTo>
                  <a:pt x="0" y="2487"/>
                </a:lnTo>
                <a:lnTo>
                  <a:pt x="3481" y="2984"/>
                </a:lnTo>
                <a:lnTo>
                  <a:pt x="7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3"/>
          <p:cNvSpPr/>
          <p:nvPr/>
        </p:nvSpPr>
        <p:spPr>
          <a:xfrm rot="10800000">
            <a:off x="8436428" y="2842902"/>
            <a:ext cx="251576" cy="142649"/>
          </a:xfrm>
          <a:custGeom>
            <a:avLst/>
            <a:gdLst/>
            <a:ahLst/>
            <a:cxnLst/>
            <a:rect l="l" t="t" r="r" b="b"/>
            <a:pathLst>
              <a:path w="6386" h="3621" extrusionOk="0">
                <a:moveTo>
                  <a:pt x="0" y="0"/>
                </a:moveTo>
                <a:lnTo>
                  <a:pt x="617" y="3621"/>
                </a:lnTo>
                <a:lnTo>
                  <a:pt x="6386" y="2129"/>
                </a:lnTo>
                <a:lnTo>
                  <a:pt x="0" y="0"/>
                </a:ln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3"/>
          <p:cNvSpPr/>
          <p:nvPr/>
        </p:nvSpPr>
        <p:spPr>
          <a:xfrm rot="10800000">
            <a:off x="1057607" y="4872639"/>
            <a:ext cx="280571" cy="136425"/>
          </a:xfrm>
          <a:custGeom>
            <a:avLst/>
            <a:gdLst/>
            <a:ahLst/>
            <a:cxnLst/>
            <a:rect l="l" t="t" r="r" b="b"/>
            <a:pathLst>
              <a:path w="7122" h="3463" extrusionOk="0">
                <a:moveTo>
                  <a:pt x="6306" y="1"/>
                </a:moveTo>
                <a:lnTo>
                  <a:pt x="0" y="3462"/>
                </a:lnTo>
                <a:lnTo>
                  <a:pt x="7122" y="2209"/>
                </a:lnTo>
                <a:lnTo>
                  <a:pt x="6306" y="1"/>
                </a:ln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3"/>
          <p:cNvSpPr/>
          <p:nvPr/>
        </p:nvSpPr>
        <p:spPr>
          <a:xfrm rot="10800000">
            <a:off x="8723943" y="4252117"/>
            <a:ext cx="280611" cy="73708"/>
          </a:xfrm>
          <a:custGeom>
            <a:avLst/>
            <a:gdLst/>
            <a:ahLst/>
            <a:cxnLst/>
            <a:rect l="l" t="t" r="r" b="b"/>
            <a:pathLst>
              <a:path w="7123" h="1871" extrusionOk="0">
                <a:moveTo>
                  <a:pt x="7122" y="0"/>
                </a:moveTo>
                <a:lnTo>
                  <a:pt x="1" y="538"/>
                </a:lnTo>
                <a:lnTo>
                  <a:pt x="7043" y="1870"/>
                </a:lnTo>
                <a:lnTo>
                  <a:pt x="7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3"/>
          <p:cNvSpPr/>
          <p:nvPr/>
        </p:nvSpPr>
        <p:spPr>
          <a:xfrm rot="10800000">
            <a:off x="8543693" y="1886646"/>
            <a:ext cx="180272" cy="145801"/>
          </a:xfrm>
          <a:custGeom>
            <a:avLst/>
            <a:gdLst/>
            <a:ahLst/>
            <a:cxnLst/>
            <a:rect l="l" t="t" r="r" b="b"/>
            <a:pathLst>
              <a:path w="4576" h="3701" extrusionOk="0">
                <a:moveTo>
                  <a:pt x="199" y="0"/>
                </a:moveTo>
                <a:lnTo>
                  <a:pt x="0" y="1512"/>
                </a:lnTo>
                <a:lnTo>
                  <a:pt x="4575" y="3700"/>
                </a:lnTo>
                <a:lnTo>
                  <a:pt x="1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3"/>
          <p:cNvSpPr/>
          <p:nvPr/>
        </p:nvSpPr>
        <p:spPr>
          <a:xfrm rot="10800000">
            <a:off x="536808" y="346618"/>
            <a:ext cx="63505" cy="141901"/>
          </a:xfrm>
          <a:custGeom>
            <a:avLst/>
            <a:gdLst/>
            <a:ahLst/>
            <a:cxnLst/>
            <a:rect l="l" t="t" r="r" b="b"/>
            <a:pathLst>
              <a:path w="1612" h="3602" extrusionOk="0">
                <a:moveTo>
                  <a:pt x="995" y="1"/>
                </a:moveTo>
                <a:lnTo>
                  <a:pt x="0" y="3601"/>
                </a:lnTo>
                <a:lnTo>
                  <a:pt x="1612" y="3482"/>
                </a:lnTo>
                <a:lnTo>
                  <a:pt x="9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3"/>
          <p:cNvSpPr/>
          <p:nvPr/>
        </p:nvSpPr>
        <p:spPr>
          <a:xfrm rot="10800000">
            <a:off x="5500727" y="4850314"/>
            <a:ext cx="137173" cy="181059"/>
          </a:xfrm>
          <a:custGeom>
            <a:avLst/>
            <a:gdLst/>
            <a:ahLst/>
            <a:cxnLst/>
            <a:rect l="l" t="t" r="r" b="b"/>
            <a:pathLst>
              <a:path w="3482" h="4596" extrusionOk="0">
                <a:moveTo>
                  <a:pt x="3482" y="0"/>
                </a:moveTo>
                <a:lnTo>
                  <a:pt x="1" y="2845"/>
                </a:lnTo>
                <a:lnTo>
                  <a:pt x="2627" y="4596"/>
                </a:lnTo>
                <a:lnTo>
                  <a:pt x="34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3"/>
          <p:cNvSpPr/>
          <p:nvPr/>
        </p:nvSpPr>
        <p:spPr>
          <a:xfrm rot="10800000">
            <a:off x="3114057" y="4971414"/>
            <a:ext cx="280571" cy="136425"/>
          </a:xfrm>
          <a:custGeom>
            <a:avLst/>
            <a:gdLst/>
            <a:ahLst/>
            <a:cxnLst/>
            <a:rect l="l" t="t" r="r" b="b"/>
            <a:pathLst>
              <a:path w="7122" h="3463" extrusionOk="0">
                <a:moveTo>
                  <a:pt x="6306" y="1"/>
                </a:moveTo>
                <a:lnTo>
                  <a:pt x="0" y="3462"/>
                </a:lnTo>
                <a:lnTo>
                  <a:pt x="7122" y="2209"/>
                </a:lnTo>
                <a:lnTo>
                  <a:pt x="63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rot="10800000">
            <a:off x="6836600" y="4552034"/>
            <a:ext cx="210842" cy="141861"/>
          </a:xfrm>
          <a:custGeom>
            <a:avLst/>
            <a:gdLst/>
            <a:ahLst/>
            <a:cxnLst/>
            <a:rect l="l" t="t" r="r" b="b"/>
            <a:pathLst>
              <a:path w="5352" h="3601" extrusionOk="0">
                <a:moveTo>
                  <a:pt x="1" y="0"/>
                </a:moveTo>
                <a:lnTo>
                  <a:pt x="3860" y="3601"/>
                </a:lnTo>
                <a:lnTo>
                  <a:pt x="5352" y="1114"/>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rot="10800000">
            <a:off x="86325" y="3199463"/>
            <a:ext cx="126970" cy="107391"/>
          </a:xfrm>
          <a:custGeom>
            <a:avLst/>
            <a:gdLst/>
            <a:ahLst/>
            <a:cxnLst/>
            <a:rect l="l" t="t" r="r" b="b"/>
            <a:pathLst>
              <a:path w="3223" h="2726" extrusionOk="0">
                <a:moveTo>
                  <a:pt x="3223" y="1"/>
                </a:moveTo>
                <a:lnTo>
                  <a:pt x="0" y="120"/>
                </a:lnTo>
                <a:lnTo>
                  <a:pt x="358" y="2726"/>
                </a:lnTo>
                <a:lnTo>
                  <a:pt x="32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p:nvPr/>
        </p:nvSpPr>
        <p:spPr>
          <a:xfrm rot="10800000">
            <a:off x="8656437" y="3705038"/>
            <a:ext cx="126970" cy="107391"/>
          </a:xfrm>
          <a:custGeom>
            <a:avLst/>
            <a:gdLst/>
            <a:ahLst/>
            <a:cxnLst/>
            <a:rect l="l" t="t" r="r" b="b"/>
            <a:pathLst>
              <a:path w="3223" h="2726" extrusionOk="0">
                <a:moveTo>
                  <a:pt x="3223" y="1"/>
                </a:moveTo>
                <a:lnTo>
                  <a:pt x="0" y="120"/>
                </a:lnTo>
                <a:lnTo>
                  <a:pt x="358" y="2726"/>
                </a:lnTo>
                <a:lnTo>
                  <a:pt x="32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3"/>
          <p:cNvSpPr/>
          <p:nvPr/>
        </p:nvSpPr>
        <p:spPr>
          <a:xfrm rot="10800000">
            <a:off x="3240362" y="416938"/>
            <a:ext cx="126970" cy="107391"/>
          </a:xfrm>
          <a:custGeom>
            <a:avLst/>
            <a:gdLst/>
            <a:ahLst/>
            <a:cxnLst/>
            <a:rect l="l" t="t" r="r" b="b"/>
            <a:pathLst>
              <a:path w="3223" h="2726" extrusionOk="0">
                <a:moveTo>
                  <a:pt x="3223" y="1"/>
                </a:moveTo>
                <a:lnTo>
                  <a:pt x="0" y="120"/>
                </a:lnTo>
                <a:lnTo>
                  <a:pt x="358" y="2726"/>
                </a:lnTo>
                <a:lnTo>
                  <a:pt x="3223" y="1"/>
                </a:ln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3"/>
          <p:cNvSpPr/>
          <p:nvPr/>
        </p:nvSpPr>
        <p:spPr>
          <a:xfrm rot="10800000">
            <a:off x="8416082" y="3947193"/>
            <a:ext cx="63505" cy="141901"/>
          </a:xfrm>
          <a:custGeom>
            <a:avLst/>
            <a:gdLst/>
            <a:ahLst/>
            <a:cxnLst/>
            <a:rect l="l" t="t" r="r" b="b"/>
            <a:pathLst>
              <a:path w="1612" h="3602" extrusionOk="0">
                <a:moveTo>
                  <a:pt x="995" y="1"/>
                </a:moveTo>
                <a:lnTo>
                  <a:pt x="0" y="3601"/>
                </a:lnTo>
                <a:lnTo>
                  <a:pt x="1612" y="3482"/>
                </a:lnTo>
                <a:lnTo>
                  <a:pt x="9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3"/>
          <p:cNvSpPr/>
          <p:nvPr/>
        </p:nvSpPr>
        <p:spPr>
          <a:xfrm rot="10800000">
            <a:off x="6948132" y="488505"/>
            <a:ext cx="63505" cy="141901"/>
          </a:xfrm>
          <a:custGeom>
            <a:avLst/>
            <a:gdLst/>
            <a:ahLst/>
            <a:cxnLst/>
            <a:rect l="l" t="t" r="r" b="b"/>
            <a:pathLst>
              <a:path w="1612" h="3602" extrusionOk="0">
                <a:moveTo>
                  <a:pt x="995" y="1"/>
                </a:moveTo>
                <a:lnTo>
                  <a:pt x="0" y="3601"/>
                </a:lnTo>
                <a:lnTo>
                  <a:pt x="1612" y="3482"/>
                </a:lnTo>
                <a:lnTo>
                  <a:pt x="9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3"/>
          <p:cNvSpPr/>
          <p:nvPr/>
        </p:nvSpPr>
        <p:spPr>
          <a:xfrm>
            <a:off x="8523053" y="4606331"/>
            <a:ext cx="111593" cy="111593"/>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3"/>
          <p:cNvSpPr/>
          <p:nvPr/>
        </p:nvSpPr>
        <p:spPr>
          <a:xfrm>
            <a:off x="8429064" y="1490963"/>
            <a:ext cx="50515" cy="49393"/>
          </a:xfrm>
          <a:custGeom>
            <a:avLst/>
            <a:gdLst/>
            <a:ahLst/>
            <a:cxnLst/>
            <a:rect l="l" t="t" r="r" b="b"/>
            <a:pathLst>
              <a:path w="856" h="837" extrusionOk="0">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3"/>
          <p:cNvSpPr/>
          <p:nvPr/>
        </p:nvSpPr>
        <p:spPr>
          <a:xfrm>
            <a:off x="1464750" y="4931896"/>
            <a:ext cx="111593" cy="110353"/>
          </a:xfrm>
          <a:custGeom>
            <a:avLst/>
            <a:gdLst/>
            <a:ahLst/>
            <a:cxnLst/>
            <a:rect l="l" t="t" r="r" b="b"/>
            <a:pathLst>
              <a:path w="1891" h="1870" extrusionOk="0">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3"/>
          <p:cNvSpPr/>
          <p:nvPr/>
        </p:nvSpPr>
        <p:spPr>
          <a:xfrm>
            <a:off x="8338965" y="2215974"/>
            <a:ext cx="63845" cy="62318"/>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3"/>
          <p:cNvSpPr/>
          <p:nvPr/>
        </p:nvSpPr>
        <p:spPr>
          <a:xfrm>
            <a:off x="536640" y="2054599"/>
            <a:ext cx="63845" cy="62318"/>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3"/>
          <p:cNvSpPr/>
          <p:nvPr/>
        </p:nvSpPr>
        <p:spPr>
          <a:xfrm>
            <a:off x="147217" y="2416749"/>
            <a:ext cx="50543" cy="49334"/>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3"/>
          <p:cNvSpPr/>
          <p:nvPr/>
        </p:nvSpPr>
        <p:spPr>
          <a:xfrm>
            <a:off x="488713" y="2941609"/>
            <a:ext cx="111593" cy="110353"/>
          </a:xfrm>
          <a:custGeom>
            <a:avLst/>
            <a:gdLst/>
            <a:ahLst/>
            <a:cxnLst/>
            <a:rect l="l" t="t" r="r" b="b"/>
            <a:pathLst>
              <a:path w="1891" h="1870" extrusionOk="0">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3"/>
          <p:cNvSpPr/>
          <p:nvPr/>
        </p:nvSpPr>
        <p:spPr>
          <a:xfrm>
            <a:off x="8553602" y="3581926"/>
            <a:ext cx="50515" cy="49393"/>
          </a:xfrm>
          <a:custGeom>
            <a:avLst/>
            <a:gdLst/>
            <a:ahLst/>
            <a:cxnLst/>
            <a:rect l="l" t="t" r="r" b="b"/>
            <a:pathLst>
              <a:path w="856" h="837" extrusionOk="0">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3"/>
          <p:cNvSpPr/>
          <p:nvPr/>
        </p:nvSpPr>
        <p:spPr>
          <a:xfrm>
            <a:off x="5023928" y="4659131"/>
            <a:ext cx="111593" cy="111593"/>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3"/>
          <p:cNvSpPr/>
          <p:nvPr/>
        </p:nvSpPr>
        <p:spPr>
          <a:xfrm>
            <a:off x="7651150" y="903496"/>
            <a:ext cx="111593" cy="110353"/>
          </a:xfrm>
          <a:custGeom>
            <a:avLst/>
            <a:gdLst/>
            <a:ahLst/>
            <a:cxnLst/>
            <a:rect l="l" t="t" r="r" b="b"/>
            <a:pathLst>
              <a:path w="1891" h="1870" extrusionOk="0">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3"/>
          <p:cNvSpPr/>
          <p:nvPr/>
        </p:nvSpPr>
        <p:spPr>
          <a:xfrm>
            <a:off x="8688015" y="1013849"/>
            <a:ext cx="63845" cy="62318"/>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3"/>
          <p:cNvSpPr/>
          <p:nvPr/>
        </p:nvSpPr>
        <p:spPr>
          <a:xfrm>
            <a:off x="252290" y="988099"/>
            <a:ext cx="63845" cy="62318"/>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15799" y="2086975"/>
            <a:ext cx="3856200" cy="136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7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1294563" y="1329475"/>
            <a:ext cx="26988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1130427" y="3368600"/>
            <a:ext cx="30273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 name="Google Shape;15;p3"/>
          <p:cNvSpPr/>
          <p:nvPr/>
        </p:nvSpPr>
        <p:spPr>
          <a:xfrm>
            <a:off x="8518159" y="713611"/>
            <a:ext cx="50515" cy="49393"/>
          </a:xfrm>
          <a:custGeom>
            <a:avLst/>
            <a:gdLst/>
            <a:ahLst/>
            <a:cxnLst/>
            <a:rect l="l" t="t" r="r" b="b"/>
            <a:pathLst>
              <a:path w="856" h="837" extrusionOk="0">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rot="10800000">
            <a:off x="8532950" y="1339687"/>
            <a:ext cx="137173" cy="117594"/>
          </a:xfrm>
          <a:custGeom>
            <a:avLst/>
            <a:gdLst/>
            <a:ahLst/>
            <a:cxnLst/>
            <a:rect l="l" t="t" r="r" b="b"/>
            <a:pathLst>
              <a:path w="3482" h="2985" extrusionOk="0">
                <a:moveTo>
                  <a:pt x="756" y="0"/>
                </a:moveTo>
                <a:lnTo>
                  <a:pt x="0" y="2487"/>
                </a:lnTo>
                <a:lnTo>
                  <a:pt x="3481" y="2984"/>
                </a:lnTo>
                <a:lnTo>
                  <a:pt x="7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rot="10800000">
            <a:off x="8673278" y="4142474"/>
            <a:ext cx="280571" cy="136425"/>
          </a:xfrm>
          <a:custGeom>
            <a:avLst/>
            <a:gdLst/>
            <a:ahLst/>
            <a:cxnLst/>
            <a:rect l="l" t="t" r="r" b="b"/>
            <a:pathLst>
              <a:path w="7122" h="3463" extrusionOk="0">
                <a:moveTo>
                  <a:pt x="6306" y="1"/>
                </a:moveTo>
                <a:lnTo>
                  <a:pt x="0" y="3462"/>
                </a:lnTo>
                <a:lnTo>
                  <a:pt x="7122" y="2209"/>
                </a:lnTo>
                <a:lnTo>
                  <a:pt x="6306" y="1"/>
                </a:ln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rot="10800000">
            <a:off x="8360520" y="2332724"/>
            <a:ext cx="126970" cy="107391"/>
          </a:xfrm>
          <a:custGeom>
            <a:avLst/>
            <a:gdLst/>
            <a:ahLst/>
            <a:cxnLst/>
            <a:rect l="l" t="t" r="r" b="b"/>
            <a:pathLst>
              <a:path w="3223" h="2726" extrusionOk="0">
                <a:moveTo>
                  <a:pt x="3223" y="1"/>
                </a:moveTo>
                <a:lnTo>
                  <a:pt x="0" y="120"/>
                </a:lnTo>
                <a:lnTo>
                  <a:pt x="358" y="2726"/>
                </a:lnTo>
                <a:lnTo>
                  <a:pt x="32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8946445" y="2078332"/>
            <a:ext cx="111593" cy="110353"/>
          </a:xfrm>
          <a:custGeom>
            <a:avLst/>
            <a:gdLst/>
            <a:ahLst/>
            <a:cxnLst/>
            <a:rect l="l" t="t" r="r" b="b"/>
            <a:pathLst>
              <a:path w="1891" h="1870" extrusionOk="0">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8694447" y="3368611"/>
            <a:ext cx="50515" cy="49393"/>
          </a:xfrm>
          <a:custGeom>
            <a:avLst/>
            <a:gdLst/>
            <a:ahLst/>
            <a:cxnLst/>
            <a:rect l="l" t="t" r="r" b="b"/>
            <a:pathLst>
              <a:path w="856" h="837" extrusionOk="0">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rot="10800000">
            <a:off x="8083874" y="417263"/>
            <a:ext cx="251576" cy="142649"/>
          </a:xfrm>
          <a:custGeom>
            <a:avLst/>
            <a:gdLst/>
            <a:ahLst/>
            <a:cxnLst/>
            <a:rect l="l" t="t" r="r" b="b"/>
            <a:pathLst>
              <a:path w="6386" h="3621" extrusionOk="0">
                <a:moveTo>
                  <a:pt x="0" y="0"/>
                </a:moveTo>
                <a:lnTo>
                  <a:pt x="617" y="3621"/>
                </a:lnTo>
                <a:lnTo>
                  <a:pt x="6386" y="2129"/>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1189852" y="255616"/>
            <a:ext cx="137173" cy="117594"/>
          </a:xfrm>
          <a:custGeom>
            <a:avLst/>
            <a:gdLst/>
            <a:ahLst/>
            <a:cxnLst/>
            <a:rect l="l" t="t" r="r" b="b"/>
            <a:pathLst>
              <a:path w="3482" h="2985" extrusionOk="0">
                <a:moveTo>
                  <a:pt x="756" y="0"/>
                </a:moveTo>
                <a:lnTo>
                  <a:pt x="0" y="2487"/>
                </a:lnTo>
                <a:lnTo>
                  <a:pt x="3481" y="2984"/>
                </a:lnTo>
                <a:lnTo>
                  <a:pt x="7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4369955" y="300464"/>
            <a:ext cx="137173" cy="181059"/>
          </a:xfrm>
          <a:custGeom>
            <a:avLst/>
            <a:gdLst/>
            <a:ahLst/>
            <a:cxnLst/>
            <a:rect l="l" t="t" r="r" b="b"/>
            <a:pathLst>
              <a:path w="3482" h="4596" extrusionOk="0">
                <a:moveTo>
                  <a:pt x="3482" y="0"/>
                </a:moveTo>
                <a:lnTo>
                  <a:pt x="1" y="2845"/>
                </a:lnTo>
                <a:lnTo>
                  <a:pt x="2627" y="4596"/>
                </a:lnTo>
                <a:lnTo>
                  <a:pt x="34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2247812" y="231342"/>
            <a:ext cx="210842" cy="141861"/>
          </a:xfrm>
          <a:custGeom>
            <a:avLst/>
            <a:gdLst/>
            <a:ahLst/>
            <a:cxnLst/>
            <a:rect l="l" t="t" r="r" b="b"/>
            <a:pathLst>
              <a:path w="5352" h="3601" extrusionOk="0">
                <a:moveTo>
                  <a:pt x="1" y="0"/>
                </a:moveTo>
                <a:lnTo>
                  <a:pt x="3860" y="3601"/>
                </a:lnTo>
                <a:lnTo>
                  <a:pt x="5352" y="1114"/>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422534" y="285613"/>
            <a:ext cx="111593" cy="111593"/>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10800000">
            <a:off x="7621937" y="63688"/>
            <a:ext cx="111593" cy="110353"/>
          </a:xfrm>
          <a:custGeom>
            <a:avLst/>
            <a:gdLst/>
            <a:ahLst/>
            <a:cxnLst/>
            <a:rect l="l" t="t" r="r" b="b"/>
            <a:pathLst>
              <a:path w="1891" h="1870" extrusionOk="0">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a:off x="5861309" y="174038"/>
            <a:ext cx="111593" cy="111593"/>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3857661" y="4706629"/>
            <a:ext cx="111593" cy="111593"/>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10800000">
            <a:off x="2293352" y="4859300"/>
            <a:ext cx="191263" cy="162268"/>
          </a:xfrm>
          <a:custGeom>
            <a:avLst/>
            <a:gdLst/>
            <a:ahLst/>
            <a:cxnLst/>
            <a:rect l="l" t="t" r="r" b="b"/>
            <a:pathLst>
              <a:path w="4855" h="4119" extrusionOk="0">
                <a:moveTo>
                  <a:pt x="2984" y="0"/>
                </a:moveTo>
                <a:lnTo>
                  <a:pt x="0" y="4118"/>
                </a:lnTo>
                <a:lnTo>
                  <a:pt x="4854" y="3979"/>
                </a:lnTo>
                <a:lnTo>
                  <a:pt x="29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rot="10800000">
            <a:off x="8744985" y="5246812"/>
            <a:ext cx="137173" cy="181059"/>
          </a:xfrm>
          <a:custGeom>
            <a:avLst/>
            <a:gdLst/>
            <a:ahLst/>
            <a:cxnLst/>
            <a:rect l="l" t="t" r="r" b="b"/>
            <a:pathLst>
              <a:path w="3482" h="4596" extrusionOk="0">
                <a:moveTo>
                  <a:pt x="3482" y="0"/>
                </a:moveTo>
                <a:lnTo>
                  <a:pt x="1" y="2845"/>
                </a:lnTo>
                <a:lnTo>
                  <a:pt x="2627" y="4596"/>
                </a:lnTo>
                <a:lnTo>
                  <a:pt x="3482" y="0"/>
                </a:ln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10800000">
            <a:off x="7506713" y="4818219"/>
            <a:ext cx="180272" cy="145801"/>
          </a:xfrm>
          <a:custGeom>
            <a:avLst/>
            <a:gdLst/>
            <a:ahLst/>
            <a:cxnLst/>
            <a:rect l="l" t="t" r="r" b="b"/>
            <a:pathLst>
              <a:path w="4576" h="3701" extrusionOk="0">
                <a:moveTo>
                  <a:pt x="199" y="0"/>
                </a:moveTo>
                <a:lnTo>
                  <a:pt x="0" y="1512"/>
                </a:lnTo>
                <a:lnTo>
                  <a:pt x="4575" y="3700"/>
                </a:lnTo>
                <a:lnTo>
                  <a:pt x="1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10800000">
            <a:off x="410853" y="4581178"/>
            <a:ext cx="63505" cy="141901"/>
          </a:xfrm>
          <a:custGeom>
            <a:avLst/>
            <a:gdLst/>
            <a:ahLst/>
            <a:cxnLst/>
            <a:rect l="l" t="t" r="r" b="b"/>
            <a:pathLst>
              <a:path w="1612" h="3602" extrusionOk="0">
                <a:moveTo>
                  <a:pt x="995" y="1"/>
                </a:moveTo>
                <a:lnTo>
                  <a:pt x="0" y="3601"/>
                </a:lnTo>
                <a:lnTo>
                  <a:pt x="1612" y="3482"/>
                </a:lnTo>
                <a:lnTo>
                  <a:pt x="9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10800000">
            <a:off x="5449240" y="4729374"/>
            <a:ext cx="280571" cy="136425"/>
          </a:xfrm>
          <a:custGeom>
            <a:avLst/>
            <a:gdLst/>
            <a:ahLst/>
            <a:cxnLst/>
            <a:rect l="l" t="t" r="r" b="b"/>
            <a:pathLst>
              <a:path w="7122" h="3463" extrusionOk="0">
                <a:moveTo>
                  <a:pt x="6306" y="1"/>
                </a:moveTo>
                <a:lnTo>
                  <a:pt x="0" y="3462"/>
                </a:lnTo>
                <a:lnTo>
                  <a:pt x="7122" y="2209"/>
                </a:lnTo>
                <a:lnTo>
                  <a:pt x="63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1254037" y="4915759"/>
            <a:ext cx="50543" cy="49334"/>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8694437" y="4866447"/>
            <a:ext cx="50543" cy="49334"/>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170178" y="3569421"/>
            <a:ext cx="23546" cy="23546"/>
          </a:xfrm>
          <a:custGeom>
            <a:avLst/>
            <a:gdLst/>
            <a:ahLst/>
            <a:cxnLst/>
            <a:rect l="l" t="t" r="r" b="b"/>
            <a:pathLst>
              <a:path w="399" h="399" extrusionOk="0">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rot="10800000">
            <a:off x="214363" y="2009682"/>
            <a:ext cx="180272" cy="145801"/>
          </a:xfrm>
          <a:custGeom>
            <a:avLst/>
            <a:gdLst/>
            <a:ahLst/>
            <a:cxnLst/>
            <a:rect l="l" t="t" r="r" b="b"/>
            <a:pathLst>
              <a:path w="4576" h="3701" extrusionOk="0">
                <a:moveTo>
                  <a:pt x="199" y="0"/>
                </a:moveTo>
                <a:lnTo>
                  <a:pt x="0" y="1512"/>
                </a:lnTo>
                <a:lnTo>
                  <a:pt x="4575" y="3700"/>
                </a:lnTo>
                <a:lnTo>
                  <a:pt x="1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10800000">
            <a:off x="474353" y="3881178"/>
            <a:ext cx="63505" cy="141901"/>
          </a:xfrm>
          <a:custGeom>
            <a:avLst/>
            <a:gdLst/>
            <a:ahLst/>
            <a:cxnLst/>
            <a:rect l="l" t="t" r="r" b="b"/>
            <a:pathLst>
              <a:path w="1612" h="3602" extrusionOk="0">
                <a:moveTo>
                  <a:pt x="995" y="1"/>
                </a:moveTo>
                <a:lnTo>
                  <a:pt x="0" y="3601"/>
                </a:lnTo>
                <a:lnTo>
                  <a:pt x="1612" y="3482"/>
                </a:lnTo>
                <a:lnTo>
                  <a:pt x="9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193723" y="4729367"/>
            <a:ext cx="111593" cy="111593"/>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99734" y="1613999"/>
            <a:ext cx="50515" cy="49393"/>
          </a:xfrm>
          <a:custGeom>
            <a:avLst/>
            <a:gdLst/>
            <a:ahLst/>
            <a:cxnLst/>
            <a:rect l="l" t="t" r="r" b="b"/>
            <a:pathLst>
              <a:path w="856" h="837" extrusionOk="0">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394635" y="1020434"/>
            <a:ext cx="63845" cy="62318"/>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2"/>
        <p:cNvGrpSpPr/>
        <p:nvPr/>
      </p:nvGrpSpPr>
      <p:grpSpPr>
        <a:xfrm>
          <a:off x="0" y="0"/>
          <a:ext cx="0" cy="0"/>
          <a:chOff x="0" y="0"/>
          <a:chExt cx="0" cy="0"/>
        </a:xfrm>
      </p:grpSpPr>
      <p:sp>
        <p:nvSpPr>
          <p:cNvPr id="43" name="Google Shape;43;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4" name="Google Shape;44;p4"/>
          <p:cNvSpPr txBox="1">
            <a:spLocks noGrp="1"/>
          </p:cNvSpPr>
          <p:nvPr>
            <p:ph type="body" idx="1"/>
          </p:nvPr>
        </p:nvSpPr>
        <p:spPr>
          <a:xfrm>
            <a:off x="720000" y="1074125"/>
            <a:ext cx="7704000" cy="3495000"/>
          </a:xfrm>
          <a:prstGeom prst="rect">
            <a:avLst/>
          </a:prstGeom>
        </p:spPr>
        <p:txBody>
          <a:bodyPr spcFirstLastPara="1" wrap="square" lIns="91425" tIns="91425" rIns="91425" bIns="91425" anchor="t" anchorCtr="0">
            <a:noAutofit/>
          </a:bodyPr>
          <a:lstStyle>
            <a:lvl1pPr marL="457200" lvl="0" indent="-304800" rtl="0">
              <a:lnSpc>
                <a:spcPct val="115000"/>
              </a:lnSpc>
              <a:spcBef>
                <a:spcPts val="0"/>
              </a:spcBef>
              <a:spcAft>
                <a:spcPts val="0"/>
              </a:spcAft>
              <a:buSzPts val="1200"/>
              <a:buFont typeface="Livvic"/>
              <a:buAutoNum type="arabicPeriod"/>
              <a:defRPr sz="1100"/>
            </a:lvl1pPr>
            <a:lvl2pPr marL="914400" lvl="1" indent="-304800" rtl="0">
              <a:lnSpc>
                <a:spcPct val="115000"/>
              </a:lnSpc>
              <a:spcBef>
                <a:spcPts val="1600"/>
              </a:spcBef>
              <a:spcAft>
                <a:spcPts val="0"/>
              </a:spcAft>
              <a:buSzPts val="1200"/>
              <a:buFont typeface="Roboto Condensed Light"/>
              <a:buAutoNum type="alphaLcPeriod"/>
              <a:defRPr/>
            </a:lvl2pPr>
            <a:lvl3pPr marL="1371600" lvl="2" indent="-304800" rtl="0">
              <a:lnSpc>
                <a:spcPct val="115000"/>
              </a:lnSpc>
              <a:spcBef>
                <a:spcPts val="1600"/>
              </a:spcBef>
              <a:spcAft>
                <a:spcPts val="0"/>
              </a:spcAft>
              <a:buSzPts val="1200"/>
              <a:buFont typeface="Roboto Condensed Light"/>
              <a:buAutoNum type="romanLcPeriod"/>
              <a:defRPr/>
            </a:lvl3pPr>
            <a:lvl4pPr marL="1828800" lvl="3" indent="-304800" rtl="0">
              <a:lnSpc>
                <a:spcPct val="115000"/>
              </a:lnSpc>
              <a:spcBef>
                <a:spcPts val="1600"/>
              </a:spcBef>
              <a:spcAft>
                <a:spcPts val="0"/>
              </a:spcAft>
              <a:buSzPts val="1200"/>
              <a:buFont typeface="Roboto Condensed Light"/>
              <a:buAutoNum type="arabicPeriod"/>
              <a:defRPr/>
            </a:lvl4pPr>
            <a:lvl5pPr marL="2286000" lvl="4" indent="-304800" rtl="0">
              <a:lnSpc>
                <a:spcPct val="115000"/>
              </a:lnSpc>
              <a:spcBef>
                <a:spcPts val="1600"/>
              </a:spcBef>
              <a:spcAft>
                <a:spcPts val="0"/>
              </a:spcAft>
              <a:buSzPts val="1200"/>
              <a:buFont typeface="Roboto Condensed Light"/>
              <a:buAutoNum type="alphaLcPeriod"/>
              <a:defRPr/>
            </a:lvl5pPr>
            <a:lvl6pPr marL="2743200" lvl="5" indent="-304800" rtl="0">
              <a:lnSpc>
                <a:spcPct val="115000"/>
              </a:lnSpc>
              <a:spcBef>
                <a:spcPts val="1600"/>
              </a:spcBef>
              <a:spcAft>
                <a:spcPts val="0"/>
              </a:spcAft>
              <a:buSzPts val="1200"/>
              <a:buFont typeface="Roboto Condensed Light"/>
              <a:buAutoNum type="romanLcPeriod"/>
              <a:defRPr/>
            </a:lvl6pPr>
            <a:lvl7pPr marL="3200400" lvl="6" indent="-304800" rtl="0">
              <a:lnSpc>
                <a:spcPct val="115000"/>
              </a:lnSpc>
              <a:spcBef>
                <a:spcPts val="1600"/>
              </a:spcBef>
              <a:spcAft>
                <a:spcPts val="0"/>
              </a:spcAft>
              <a:buSzPts val="1200"/>
              <a:buFont typeface="Roboto Condensed Light"/>
              <a:buAutoNum type="arabicPeriod"/>
              <a:defRPr/>
            </a:lvl7pPr>
            <a:lvl8pPr marL="3657600" lvl="7" indent="-304800" rtl="0">
              <a:lnSpc>
                <a:spcPct val="115000"/>
              </a:lnSpc>
              <a:spcBef>
                <a:spcPts val="1600"/>
              </a:spcBef>
              <a:spcAft>
                <a:spcPts val="0"/>
              </a:spcAft>
              <a:buSzPts val="1200"/>
              <a:buFont typeface="Roboto Condensed Light"/>
              <a:buAutoNum type="alphaLcPeriod"/>
              <a:defRPr/>
            </a:lvl8pPr>
            <a:lvl9pPr marL="4114800" lvl="8" indent="-304800" rtl="0">
              <a:lnSpc>
                <a:spcPct val="115000"/>
              </a:lnSpc>
              <a:spcBef>
                <a:spcPts val="1600"/>
              </a:spcBef>
              <a:spcAft>
                <a:spcPts val="1600"/>
              </a:spcAft>
              <a:buSzPts val="1200"/>
              <a:buFont typeface="Roboto Condensed Light"/>
              <a:buAutoNum type="romanLcPeriod"/>
              <a:defRPr/>
            </a:lvl9pPr>
          </a:lstStyle>
          <a:p>
            <a:endParaRPr/>
          </a:p>
        </p:txBody>
      </p:sp>
      <p:sp>
        <p:nvSpPr>
          <p:cNvPr id="45" name="Google Shape;45;p4"/>
          <p:cNvSpPr/>
          <p:nvPr/>
        </p:nvSpPr>
        <p:spPr>
          <a:xfrm rot="10800000">
            <a:off x="8533178" y="3220172"/>
            <a:ext cx="23546" cy="23546"/>
          </a:xfrm>
          <a:custGeom>
            <a:avLst/>
            <a:gdLst/>
            <a:ahLst/>
            <a:cxnLst/>
            <a:rect l="l" t="t" r="r" b="b"/>
            <a:pathLst>
              <a:path w="399" h="399" extrusionOk="0">
                <a:moveTo>
                  <a:pt x="200" y="0"/>
                </a:moveTo>
                <a:cubicBezTo>
                  <a:pt x="100" y="0"/>
                  <a:pt x="1" y="80"/>
                  <a:pt x="1" y="199"/>
                </a:cubicBezTo>
                <a:cubicBezTo>
                  <a:pt x="1" y="299"/>
                  <a:pt x="100" y="398"/>
                  <a:pt x="200" y="398"/>
                </a:cubicBezTo>
                <a:cubicBezTo>
                  <a:pt x="319" y="398"/>
                  <a:pt x="399" y="299"/>
                  <a:pt x="399" y="199"/>
                </a:cubicBezTo>
                <a:cubicBezTo>
                  <a:pt x="399" y="80"/>
                  <a:pt x="319" y="0"/>
                  <a:pt x="200"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6" name="Google Shape;46;p4"/>
          <p:cNvSpPr/>
          <p:nvPr/>
        </p:nvSpPr>
        <p:spPr>
          <a:xfrm rot="10800000">
            <a:off x="8412226" y="4779490"/>
            <a:ext cx="23546" cy="23546"/>
          </a:xfrm>
          <a:custGeom>
            <a:avLst/>
            <a:gdLst/>
            <a:ahLst/>
            <a:cxnLst/>
            <a:rect l="l" t="t" r="r" b="b"/>
            <a:pathLst>
              <a:path w="399" h="399" extrusionOk="0">
                <a:moveTo>
                  <a:pt x="200" y="1"/>
                </a:moveTo>
                <a:cubicBezTo>
                  <a:pt x="80" y="1"/>
                  <a:pt x="1" y="80"/>
                  <a:pt x="1" y="200"/>
                </a:cubicBezTo>
                <a:cubicBezTo>
                  <a:pt x="1" y="299"/>
                  <a:pt x="80" y="398"/>
                  <a:pt x="200" y="398"/>
                </a:cubicBezTo>
                <a:cubicBezTo>
                  <a:pt x="299" y="398"/>
                  <a:pt x="399" y="299"/>
                  <a:pt x="399" y="200"/>
                </a:cubicBezTo>
                <a:cubicBezTo>
                  <a:pt x="399" y="80"/>
                  <a:pt x="299" y="1"/>
                  <a:pt x="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rot="10800000">
            <a:off x="8314249" y="839024"/>
            <a:ext cx="29685" cy="29742"/>
          </a:xfrm>
          <a:custGeom>
            <a:avLst/>
            <a:gdLst/>
            <a:ahLst/>
            <a:cxnLst/>
            <a:rect l="l" t="t" r="r" b="b"/>
            <a:pathLst>
              <a:path w="398" h="399" extrusionOk="0">
                <a:moveTo>
                  <a:pt x="199" y="1"/>
                </a:moveTo>
                <a:cubicBezTo>
                  <a:pt x="80" y="1"/>
                  <a:pt x="0" y="80"/>
                  <a:pt x="0" y="200"/>
                </a:cubicBezTo>
                <a:cubicBezTo>
                  <a:pt x="0" y="299"/>
                  <a:pt x="80" y="399"/>
                  <a:pt x="199" y="399"/>
                </a:cubicBezTo>
                <a:cubicBezTo>
                  <a:pt x="298" y="399"/>
                  <a:pt x="398" y="299"/>
                  <a:pt x="398" y="200"/>
                </a:cubicBezTo>
                <a:cubicBezTo>
                  <a:pt x="398" y="80"/>
                  <a:pt x="298" y="1"/>
                  <a:pt x="1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rot="10800000">
            <a:off x="2147489" y="4832728"/>
            <a:ext cx="23546" cy="23546"/>
          </a:xfrm>
          <a:custGeom>
            <a:avLst/>
            <a:gdLst/>
            <a:ahLst/>
            <a:cxnLst/>
            <a:rect l="l" t="t" r="r" b="b"/>
            <a:pathLst>
              <a:path w="399" h="399" extrusionOk="0">
                <a:moveTo>
                  <a:pt x="200" y="1"/>
                </a:moveTo>
                <a:cubicBezTo>
                  <a:pt x="80" y="1"/>
                  <a:pt x="1" y="80"/>
                  <a:pt x="1" y="200"/>
                </a:cubicBezTo>
                <a:cubicBezTo>
                  <a:pt x="1" y="299"/>
                  <a:pt x="80" y="398"/>
                  <a:pt x="200" y="398"/>
                </a:cubicBezTo>
                <a:cubicBezTo>
                  <a:pt x="299" y="398"/>
                  <a:pt x="399" y="299"/>
                  <a:pt x="399" y="200"/>
                </a:cubicBezTo>
                <a:cubicBezTo>
                  <a:pt x="399" y="80"/>
                  <a:pt x="299" y="1"/>
                  <a:pt x="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rot="10800000">
            <a:off x="3688202" y="224238"/>
            <a:ext cx="23500" cy="23546"/>
          </a:xfrm>
          <a:custGeom>
            <a:avLst/>
            <a:gdLst/>
            <a:ahLst/>
            <a:cxnLst/>
            <a:rect l="l" t="t" r="r" b="b"/>
            <a:pathLst>
              <a:path w="398" h="399" extrusionOk="0">
                <a:moveTo>
                  <a:pt x="199" y="1"/>
                </a:moveTo>
                <a:cubicBezTo>
                  <a:pt x="80" y="1"/>
                  <a:pt x="0" y="80"/>
                  <a:pt x="0" y="200"/>
                </a:cubicBezTo>
                <a:cubicBezTo>
                  <a:pt x="0" y="299"/>
                  <a:pt x="80" y="399"/>
                  <a:pt x="199" y="399"/>
                </a:cubicBezTo>
                <a:cubicBezTo>
                  <a:pt x="298" y="399"/>
                  <a:pt x="398" y="299"/>
                  <a:pt x="398" y="200"/>
                </a:cubicBezTo>
                <a:cubicBezTo>
                  <a:pt x="398" y="80"/>
                  <a:pt x="298" y="1"/>
                  <a:pt x="1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rot="10800000">
            <a:off x="8776085" y="1341885"/>
            <a:ext cx="111593" cy="110353"/>
          </a:xfrm>
          <a:custGeom>
            <a:avLst/>
            <a:gdLst/>
            <a:ahLst/>
            <a:cxnLst/>
            <a:rect l="l" t="t" r="r" b="b"/>
            <a:pathLst>
              <a:path w="1891" h="1870" extrusionOk="0">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rot="10800000">
            <a:off x="370158" y="1170836"/>
            <a:ext cx="111593" cy="111593"/>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rot="10800000">
            <a:off x="4950824" y="4855403"/>
            <a:ext cx="50515" cy="49393"/>
          </a:xfrm>
          <a:custGeom>
            <a:avLst/>
            <a:gdLst/>
            <a:ahLst/>
            <a:cxnLst/>
            <a:rect l="l" t="t" r="r" b="b"/>
            <a:pathLst>
              <a:path w="856" h="837" extrusionOk="0">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rot="10800000">
            <a:off x="5246564" y="1075940"/>
            <a:ext cx="23546" cy="23546"/>
          </a:xfrm>
          <a:custGeom>
            <a:avLst/>
            <a:gdLst/>
            <a:ahLst/>
            <a:cxnLst/>
            <a:rect l="l" t="t" r="r" b="b"/>
            <a:pathLst>
              <a:path w="399" h="399" extrusionOk="0">
                <a:moveTo>
                  <a:pt x="200" y="1"/>
                </a:moveTo>
                <a:cubicBezTo>
                  <a:pt x="80" y="1"/>
                  <a:pt x="1" y="80"/>
                  <a:pt x="1" y="200"/>
                </a:cubicBezTo>
                <a:cubicBezTo>
                  <a:pt x="1" y="299"/>
                  <a:pt x="80" y="398"/>
                  <a:pt x="200" y="398"/>
                </a:cubicBezTo>
                <a:cubicBezTo>
                  <a:pt x="299" y="398"/>
                  <a:pt x="399" y="299"/>
                  <a:pt x="399" y="200"/>
                </a:cubicBezTo>
                <a:cubicBezTo>
                  <a:pt x="399" y="80"/>
                  <a:pt x="299" y="1"/>
                  <a:pt x="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rot="10800000">
            <a:off x="3737485" y="4997485"/>
            <a:ext cx="111593" cy="110353"/>
          </a:xfrm>
          <a:custGeom>
            <a:avLst/>
            <a:gdLst/>
            <a:ahLst/>
            <a:cxnLst/>
            <a:rect l="l" t="t" r="r" b="b"/>
            <a:pathLst>
              <a:path w="1891" h="1870" extrusionOk="0">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rot="10800000">
            <a:off x="6994370" y="4746036"/>
            <a:ext cx="111593" cy="111593"/>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rot="10800000">
            <a:off x="7897494" y="4948152"/>
            <a:ext cx="50543" cy="49334"/>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229753" y="4422449"/>
            <a:ext cx="137173" cy="181059"/>
          </a:xfrm>
          <a:custGeom>
            <a:avLst/>
            <a:gdLst/>
            <a:ahLst/>
            <a:cxnLst/>
            <a:rect l="l" t="t" r="r" b="b"/>
            <a:pathLst>
              <a:path w="3482" h="4596" extrusionOk="0">
                <a:moveTo>
                  <a:pt x="3482" y="0"/>
                </a:moveTo>
                <a:lnTo>
                  <a:pt x="1" y="2845"/>
                </a:lnTo>
                <a:lnTo>
                  <a:pt x="2627" y="4596"/>
                </a:lnTo>
                <a:lnTo>
                  <a:pt x="3482" y="0"/>
                </a:ln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2597086" y="4806290"/>
            <a:ext cx="210842" cy="141861"/>
          </a:xfrm>
          <a:custGeom>
            <a:avLst/>
            <a:gdLst/>
            <a:ahLst/>
            <a:cxnLst/>
            <a:rect l="l" t="t" r="r" b="b"/>
            <a:pathLst>
              <a:path w="5352" h="3601" extrusionOk="0">
                <a:moveTo>
                  <a:pt x="1" y="0"/>
                </a:moveTo>
                <a:lnTo>
                  <a:pt x="3860" y="3601"/>
                </a:lnTo>
                <a:lnTo>
                  <a:pt x="5352" y="1114"/>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rot="10800000">
            <a:off x="1143935" y="4746648"/>
            <a:ext cx="111593" cy="110353"/>
          </a:xfrm>
          <a:custGeom>
            <a:avLst/>
            <a:gdLst/>
            <a:ahLst/>
            <a:cxnLst/>
            <a:rect l="l" t="t" r="r" b="b"/>
            <a:pathLst>
              <a:path w="1891" h="1870" extrusionOk="0">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rot="10800000">
            <a:off x="8774743" y="4112543"/>
            <a:ext cx="63845" cy="62318"/>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rot="10800000">
            <a:off x="244850" y="925216"/>
            <a:ext cx="23546" cy="23546"/>
          </a:xfrm>
          <a:custGeom>
            <a:avLst/>
            <a:gdLst/>
            <a:ahLst/>
            <a:cxnLst/>
            <a:rect l="l" t="t" r="r" b="b"/>
            <a:pathLst>
              <a:path w="399" h="399" extrusionOk="0">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473366" y="2379704"/>
            <a:ext cx="63505" cy="141901"/>
          </a:xfrm>
          <a:custGeom>
            <a:avLst/>
            <a:gdLst/>
            <a:ahLst/>
            <a:cxnLst/>
            <a:rect l="l" t="t" r="r" b="b"/>
            <a:pathLst>
              <a:path w="1612" h="3602" extrusionOk="0">
                <a:moveTo>
                  <a:pt x="995" y="1"/>
                </a:moveTo>
                <a:lnTo>
                  <a:pt x="0" y="3601"/>
                </a:lnTo>
                <a:lnTo>
                  <a:pt x="1612" y="3482"/>
                </a:lnTo>
                <a:lnTo>
                  <a:pt x="9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643825" y="219685"/>
            <a:ext cx="280611" cy="73708"/>
          </a:xfrm>
          <a:custGeom>
            <a:avLst/>
            <a:gdLst/>
            <a:ahLst/>
            <a:cxnLst/>
            <a:rect l="l" t="t" r="r" b="b"/>
            <a:pathLst>
              <a:path w="7123" h="1871" extrusionOk="0">
                <a:moveTo>
                  <a:pt x="7122" y="0"/>
                </a:moveTo>
                <a:lnTo>
                  <a:pt x="1" y="538"/>
                </a:lnTo>
                <a:lnTo>
                  <a:pt x="7043" y="1870"/>
                </a:lnTo>
                <a:lnTo>
                  <a:pt x="7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414989" y="4783913"/>
            <a:ext cx="180272" cy="145801"/>
          </a:xfrm>
          <a:custGeom>
            <a:avLst/>
            <a:gdLst/>
            <a:ahLst/>
            <a:cxnLst/>
            <a:rect l="l" t="t" r="r" b="b"/>
            <a:pathLst>
              <a:path w="4576" h="3701" extrusionOk="0">
                <a:moveTo>
                  <a:pt x="199" y="0"/>
                </a:moveTo>
                <a:lnTo>
                  <a:pt x="0" y="1512"/>
                </a:lnTo>
                <a:lnTo>
                  <a:pt x="4575" y="3700"/>
                </a:lnTo>
                <a:lnTo>
                  <a:pt x="1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117871" y="2124343"/>
            <a:ext cx="126970" cy="107391"/>
          </a:xfrm>
          <a:custGeom>
            <a:avLst/>
            <a:gdLst/>
            <a:ahLst/>
            <a:cxnLst/>
            <a:rect l="l" t="t" r="r" b="b"/>
            <a:pathLst>
              <a:path w="3223" h="2726" extrusionOk="0">
                <a:moveTo>
                  <a:pt x="3223" y="1"/>
                </a:moveTo>
                <a:lnTo>
                  <a:pt x="0" y="120"/>
                </a:lnTo>
                <a:lnTo>
                  <a:pt x="358" y="2726"/>
                </a:lnTo>
                <a:lnTo>
                  <a:pt x="3223" y="1"/>
                </a:ln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305216" y="2847091"/>
            <a:ext cx="63505" cy="141901"/>
          </a:xfrm>
          <a:custGeom>
            <a:avLst/>
            <a:gdLst/>
            <a:ahLst/>
            <a:cxnLst/>
            <a:rect l="l" t="t" r="r" b="b"/>
            <a:pathLst>
              <a:path w="1612" h="3602" extrusionOk="0">
                <a:moveTo>
                  <a:pt x="995" y="1"/>
                </a:moveTo>
                <a:lnTo>
                  <a:pt x="0" y="3601"/>
                </a:lnTo>
                <a:lnTo>
                  <a:pt x="1612" y="3482"/>
                </a:lnTo>
                <a:lnTo>
                  <a:pt x="9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rot="10800000">
            <a:off x="200833" y="257948"/>
            <a:ext cx="111593" cy="111593"/>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rot="10800000">
            <a:off x="405574" y="1499278"/>
            <a:ext cx="50515" cy="49393"/>
          </a:xfrm>
          <a:custGeom>
            <a:avLst/>
            <a:gdLst/>
            <a:ahLst/>
            <a:cxnLst/>
            <a:rect l="l" t="t" r="r" b="b"/>
            <a:pathLst>
              <a:path w="856" h="837" extrusionOk="0">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rot="10800000">
            <a:off x="242548" y="3687635"/>
            <a:ext cx="111593" cy="110353"/>
          </a:xfrm>
          <a:custGeom>
            <a:avLst/>
            <a:gdLst/>
            <a:ahLst/>
            <a:cxnLst/>
            <a:rect l="l" t="t" r="r" b="b"/>
            <a:pathLst>
              <a:path w="1891" h="1870" extrusionOk="0">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rot="10800000">
            <a:off x="405569" y="4403564"/>
            <a:ext cx="50543" cy="49334"/>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rot="10800000">
            <a:off x="8725549" y="424465"/>
            <a:ext cx="50515" cy="49393"/>
          </a:xfrm>
          <a:custGeom>
            <a:avLst/>
            <a:gdLst/>
            <a:ahLst/>
            <a:cxnLst/>
            <a:rect l="l" t="t" r="r" b="b"/>
            <a:pathLst>
              <a:path w="856" h="837" extrusionOk="0">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4201711" y="-10"/>
            <a:ext cx="210842" cy="141861"/>
          </a:xfrm>
          <a:custGeom>
            <a:avLst/>
            <a:gdLst/>
            <a:ahLst/>
            <a:cxnLst/>
            <a:rect l="l" t="t" r="r" b="b"/>
            <a:pathLst>
              <a:path w="5352" h="3601" extrusionOk="0">
                <a:moveTo>
                  <a:pt x="1" y="0"/>
                </a:moveTo>
                <a:lnTo>
                  <a:pt x="3860" y="3601"/>
                </a:lnTo>
                <a:lnTo>
                  <a:pt x="5352" y="1114"/>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1476673" y="257958"/>
            <a:ext cx="251576" cy="142649"/>
          </a:xfrm>
          <a:custGeom>
            <a:avLst/>
            <a:gdLst/>
            <a:ahLst/>
            <a:cxnLst/>
            <a:rect l="l" t="t" r="r" b="b"/>
            <a:pathLst>
              <a:path w="6386" h="3621" extrusionOk="0">
                <a:moveTo>
                  <a:pt x="0" y="0"/>
                </a:moveTo>
                <a:lnTo>
                  <a:pt x="617" y="3621"/>
                </a:lnTo>
                <a:lnTo>
                  <a:pt x="6386" y="2129"/>
                </a:lnTo>
                <a:lnTo>
                  <a:pt x="0" y="0"/>
                </a:ln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6325375" y="351934"/>
            <a:ext cx="280571" cy="136425"/>
          </a:xfrm>
          <a:custGeom>
            <a:avLst/>
            <a:gdLst/>
            <a:ahLst/>
            <a:cxnLst/>
            <a:rect l="l" t="t" r="r" b="b"/>
            <a:pathLst>
              <a:path w="7122" h="3463" extrusionOk="0">
                <a:moveTo>
                  <a:pt x="6306" y="1"/>
                </a:moveTo>
                <a:lnTo>
                  <a:pt x="0" y="3462"/>
                </a:lnTo>
                <a:lnTo>
                  <a:pt x="7122" y="2209"/>
                </a:lnTo>
                <a:lnTo>
                  <a:pt x="6306" y="1"/>
                </a:ln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3737483" y="366455"/>
            <a:ext cx="126970" cy="107391"/>
          </a:xfrm>
          <a:custGeom>
            <a:avLst/>
            <a:gdLst/>
            <a:ahLst/>
            <a:cxnLst/>
            <a:rect l="l" t="t" r="r" b="b"/>
            <a:pathLst>
              <a:path w="3223" h="2726" extrusionOk="0">
                <a:moveTo>
                  <a:pt x="3223" y="1"/>
                </a:moveTo>
                <a:lnTo>
                  <a:pt x="0" y="120"/>
                </a:lnTo>
                <a:lnTo>
                  <a:pt x="358" y="2726"/>
                </a:lnTo>
                <a:lnTo>
                  <a:pt x="32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rot="10800000">
            <a:off x="7713299" y="445028"/>
            <a:ext cx="50515" cy="49393"/>
          </a:xfrm>
          <a:custGeom>
            <a:avLst/>
            <a:gdLst/>
            <a:ahLst/>
            <a:cxnLst/>
            <a:rect l="l" t="t" r="r" b="b"/>
            <a:pathLst>
              <a:path w="856" h="837" extrusionOk="0">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rot="10800000">
            <a:off x="5827510" y="351935"/>
            <a:ext cx="111593" cy="110353"/>
          </a:xfrm>
          <a:custGeom>
            <a:avLst/>
            <a:gdLst/>
            <a:ahLst/>
            <a:cxnLst/>
            <a:rect l="l" t="t" r="r" b="b"/>
            <a:pathLst>
              <a:path w="1891" h="1870" extrusionOk="0">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rot="10800000">
            <a:off x="8605298" y="2122860"/>
            <a:ext cx="111593" cy="110353"/>
          </a:xfrm>
          <a:custGeom>
            <a:avLst/>
            <a:gdLst/>
            <a:ahLst/>
            <a:cxnLst/>
            <a:rect l="l" t="t" r="r" b="b"/>
            <a:pathLst>
              <a:path w="1891" h="1870" extrusionOk="0">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rot="5400000">
            <a:off x="8842349" y="4681042"/>
            <a:ext cx="152065" cy="200678"/>
          </a:xfrm>
          <a:custGeom>
            <a:avLst/>
            <a:gdLst/>
            <a:ahLst/>
            <a:cxnLst/>
            <a:rect l="l" t="t" r="r" b="b"/>
            <a:pathLst>
              <a:path w="3860" h="5094" extrusionOk="0">
                <a:moveTo>
                  <a:pt x="1632" y="1"/>
                </a:moveTo>
                <a:lnTo>
                  <a:pt x="0" y="5093"/>
                </a:lnTo>
                <a:lnTo>
                  <a:pt x="3860" y="876"/>
                </a:lnTo>
                <a:lnTo>
                  <a:pt x="1632" y="1"/>
                </a:ln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rot="5400000">
            <a:off x="8946652" y="4302292"/>
            <a:ext cx="280571" cy="136425"/>
          </a:xfrm>
          <a:custGeom>
            <a:avLst/>
            <a:gdLst/>
            <a:ahLst/>
            <a:cxnLst/>
            <a:rect l="l" t="t" r="r" b="b"/>
            <a:pathLst>
              <a:path w="7122" h="3463" extrusionOk="0">
                <a:moveTo>
                  <a:pt x="6306" y="1"/>
                </a:moveTo>
                <a:lnTo>
                  <a:pt x="0" y="3462"/>
                </a:lnTo>
                <a:lnTo>
                  <a:pt x="7122" y="2209"/>
                </a:lnTo>
                <a:lnTo>
                  <a:pt x="63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rot="5400000">
            <a:off x="8574530" y="626445"/>
            <a:ext cx="210842" cy="141861"/>
          </a:xfrm>
          <a:custGeom>
            <a:avLst/>
            <a:gdLst/>
            <a:ahLst/>
            <a:cxnLst/>
            <a:rect l="l" t="t" r="r" b="b"/>
            <a:pathLst>
              <a:path w="5352" h="3601" extrusionOk="0">
                <a:moveTo>
                  <a:pt x="1" y="0"/>
                </a:moveTo>
                <a:lnTo>
                  <a:pt x="3860" y="3601"/>
                </a:lnTo>
                <a:lnTo>
                  <a:pt x="5352" y="1114"/>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rot="-5400000">
            <a:off x="8862593" y="3071052"/>
            <a:ext cx="111593" cy="111593"/>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0" name="Google Shape;130;p6"/>
          <p:cNvSpPr/>
          <p:nvPr/>
        </p:nvSpPr>
        <p:spPr>
          <a:xfrm rot="10800000">
            <a:off x="8658262" y="2200378"/>
            <a:ext cx="23546" cy="23546"/>
          </a:xfrm>
          <a:custGeom>
            <a:avLst/>
            <a:gdLst/>
            <a:ahLst/>
            <a:cxnLst/>
            <a:rect l="l" t="t" r="r" b="b"/>
            <a:pathLst>
              <a:path w="399" h="399" extrusionOk="0">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rot="10800000">
            <a:off x="8533178" y="3220172"/>
            <a:ext cx="23546" cy="23546"/>
          </a:xfrm>
          <a:custGeom>
            <a:avLst/>
            <a:gdLst/>
            <a:ahLst/>
            <a:cxnLst/>
            <a:rect l="l" t="t" r="r" b="b"/>
            <a:pathLst>
              <a:path w="399" h="399" extrusionOk="0">
                <a:moveTo>
                  <a:pt x="200" y="0"/>
                </a:moveTo>
                <a:cubicBezTo>
                  <a:pt x="100" y="0"/>
                  <a:pt x="1" y="80"/>
                  <a:pt x="1" y="199"/>
                </a:cubicBezTo>
                <a:cubicBezTo>
                  <a:pt x="1" y="299"/>
                  <a:pt x="100" y="398"/>
                  <a:pt x="200" y="398"/>
                </a:cubicBezTo>
                <a:cubicBezTo>
                  <a:pt x="319" y="398"/>
                  <a:pt x="399" y="299"/>
                  <a:pt x="399" y="199"/>
                </a:cubicBezTo>
                <a:cubicBezTo>
                  <a:pt x="399" y="80"/>
                  <a:pt x="319" y="0"/>
                  <a:pt x="200"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32" name="Google Shape;132;p6"/>
          <p:cNvSpPr/>
          <p:nvPr/>
        </p:nvSpPr>
        <p:spPr>
          <a:xfrm rot="10800000">
            <a:off x="8412226" y="4779490"/>
            <a:ext cx="23546" cy="23546"/>
          </a:xfrm>
          <a:custGeom>
            <a:avLst/>
            <a:gdLst/>
            <a:ahLst/>
            <a:cxnLst/>
            <a:rect l="l" t="t" r="r" b="b"/>
            <a:pathLst>
              <a:path w="399" h="399" extrusionOk="0">
                <a:moveTo>
                  <a:pt x="200" y="1"/>
                </a:moveTo>
                <a:cubicBezTo>
                  <a:pt x="80" y="1"/>
                  <a:pt x="1" y="80"/>
                  <a:pt x="1" y="200"/>
                </a:cubicBezTo>
                <a:cubicBezTo>
                  <a:pt x="1" y="299"/>
                  <a:pt x="80" y="398"/>
                  <a:pt x="200" y="398"/>
                </a:cubicBezTo>
                <a:cubicBezTo>
                  <a:pt x="299" y="398"/>
                  <a:pt x="399" y="299"/>
                  <a:pt x="399" y="200"/>
                </a:cubicBezTo>
                <a:cubicBezTo>
                  <a:pt x="399" y="80"/>
                  <a:pt x="299" y="1"/>
                  <a:pt x="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rot="10800000">
            <a:off x="8314249" y="839024"/>
            <a:ext cx="29685" cy="29742"/>
          </a:xfrm>
          <a:custGeom>
            <a:avLst/>
            <a:gdLst/>
            <a:ahLst/>
            <a:cxnLst/>
            <a:rect l="l" t="t" r="r" b="b"/>
            <a:pathLst>
              <a:path w="398" h="399" extrusionOk="0">
                <a:moveTo>
                  <a:pt x="199" y="1"/>
                </a:moveTo>
                <a:cubicBezTo>
                  <a:pt x="80" y="1"/>
                  <a:pt x="0" y="80"/>
                  <a:pt x="0" y="200"/>
                </a:cubicBezTo>
                <a:cubicBezTo>
                  <a:pt x="0" y="299"/>
                  <a:pt x="80" y="399"/>
                  <a:pt x="199" y="399"/>
                </a:cubicBezTo>
                <a:cubicBezTo>
                  <a:pt x="298" y="399"/>
                  <a:pt x="398" y="299"/>
                  <a:pt x="398" y="200"/>
                </a:cubicBezTo>
                <a:cubicBezTo>
                  <a:pt x="398" y="80"/>
                  <a:pt x="298" y="1"/>
                  <a:pt x="1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rot="10800000">
            <a:off x="8644774" y="3694340"/>
            <a:ext cx="50515" cy="49393"/>
          </a:xfrm>
          <a:custGeom>
            <a:avLst/>
            <a:gdLst/>
            <a:ahLst/>
            <a:cxnLst/>
            <a:rect l="l" t="t" r="r" b="b"/>
            <a:pathLst>
              <a:path w="856" h="837" extrusionOk="0">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rot="10800000">
            <a:off x="5777343" y="204856"/>
            <a:ext cx="63845" cy="62318"/>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rot="10800000">
            <a:off x="7616410" y="4824923"/>
            <a:ext cx="111593" cy="110353"/>
          </a:xfrm>
          <a:custGeom>
            <a:avLst/>
            <a:gdLst/>
            <a:ahLst/>
            <a:cxnLst/>
            <a:rect l="l" t="t" r="r" b="b"/>
            <a:pathLst>
              <a:path w="1891" h="1870" extrusionOk="0">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rot="10800000">
            <a:off x="8533183" y="4041011"/>
            <a:ext cx="111593" cy="111593"/>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rot="10800000">
            <a:off x="2147489" y="4832728"/>
            <a:ext cx="23546" cy="23546"/>
          </a:xfrm>
          <a:custGeom>
            <a:avLst/>
            <a:gdLst/>
            <a:ahLst/>
            <a:cxnLst/>
            <a:rect l="l" t="t" r="r" b="b"/>
            <a:pathLst>
              <a:path w="399" h="399" extrusionOk="0">
                <a:moveTo>
                  <a:pt x="200" y="1"/>
                </a:moveTo>
                <a:cubicBezTo>
                  <a:pt x="80" y="1"/>
                  <a:pt x="1" y="80"/>
                  <a:pt x="1" y="200"/>
                </a:cubicBezTo>
                <a:cubicBezTo>
                  <a:pt x="1" y="299"/>
                  <a:pt x="80" y="398"/>
                  <a:pt x="200" y="398"/>
                </a:cubicBezTo>
                <a:cubicBezTo>
                  <a:pt x="299" y="398"/>
                  <a:pt x="399" y="299"/>
                  <a:pt x="399" y="200"/>
                </a:cubicBezTo>
                <a:cubicBezTo>
                  <a:pt x="399" y="80"/>
                  <a:pt x="299" y="1"/>
                  <a:pt x="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rot="10800000">
            <a:off x="487149" y="4277228"/>
            <a:ext cx="50515" cy="49393"/>
          </a:xfrm>
          <a:custGeom>
            <a:avLst/>
            <a:gdLst/>
            <a:ahLst/>
            <a:cxnLst/>
            <a:rect l="l" t="t" r="r" b="b"/>
            <a:pathLst>
              <a:path w="856" h="837" extrusionOk="0">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rot="10800000">
            <a:off x="258560" y="2644360"/>
            <a:ext cx="111593" cy="110353"/>
          </a:xfrm>
          <a:custGeom>
            <a:avLst/>
            <a:gdLst/>
            <a:ahLst/>
            <a:cxnLst/>
            <a:rect l="l" t="t" r="r" b="b"/>
            <a:pathLst>
              <a:path w="1891" h="1870" extrusionOk="0">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rot="10800000">
            <a:off x="3688202" y="224238"/>
            <a:ext cx="23500" cy="23546"/>
          </a:xfrm>
          <a:custGeom>
            <a:avLst/>
            <a:gdLst/>
            <a:ahLst/>
            <a:cxnLst/>
            <a:rect l="l" t="t" r="r" b="b"/>
            <a:pathLst>
              <a:path w="398" h="399" extrusionOk="0">
                <a:moveTo>
                  <a:pt x="199" y="1"/>
                </a:moveTo>
                <a:cubicBezTo>
                  <a:pt x="80" y="1"/>
                  <a:pt x="0" y="80"/>
                  <a:pt x="0" y="200"/>
                </a:cubicBezTo>
                <a:cubicBezTo>
                  <a:pt x="0" y="299"/>
                  <a:pt x="80" y="399"/>
                  <a:pt x="199" y="399"/>
                </a:cubicBezTo>
                <a:cubicBezTo>
                  <a:pt x="298" y="399"/>
                  <a:pt x="398" y="299"/>
                  <a:pt x="398" y="200"/>
                </a:cubicBezTo>
                <a:cubicBezTo>
                  <a:pt x="398" y="80"/>
                  <a:pt x="298" y="1"/>
                  <a:pt x="1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rot="10800000">
            <a:off x="7559956" y="320452"/>
            <a:ext cx="50543" cy="49334"/>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rot="10800000">
            <a:off x="8716910" y="1099485"/>
            <a:ext cx="111593" cy="110353"/>
          </a:xfrm>
          <a:custGeom>
            <a:avLst/>
            <a:gdLst/>
            <a:ahLst/>
            <a:cxnLst/>
            <a:rect l="l" t="t" r="r" b="b"/>
            <a:pathLst>
              <a:path w="1891" h="1870" extrusionOk="0">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rot="10800000">
            <a:off x="370158" y="1170836"/>
            <a:ext cx="111593" cy="111593"/>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rot="10800000">
            <a:off x="4950824" y="4855403"/>
            <a:ext cx="50515" cy="49393"/>
          </a:xfrm>
          <a:custGeom>
            <a:avLst/>
            <a:gdLst/>
            <a:ahLst/>
            <a:cxnLst/>
            <a:rect l="l" t="t" r="r" b="b"/>
            <a:pathLst>
              <a:path w="856" h="837" extrusionOk="0">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rot="10800000">
            <a:off x="5246564" y="1075940"/>
            <a:ext cx="23546" cy="23546"/>
          </a:xfrm>
          <a:custGeom>
            <a:avLst/>
            <a:gdLst/>
            <a:ahLst/>
            <a:cxnLst/>
            <a:rect l="l" t="t" r="r" b="b"/>
            <a:pathLst>
              <a:path w="399" h="399" extrusionOk="0">
                <a:moveTo>
                  <a:pt x="200" y="1"/>
                </a:moveTo>
                <a:cubicBezTo>
                  <a:pt x="80" y="1"/>
                  <a:pt x="1" y="80"/>
                  <a:pt x="1" y="200"/>
                </a:cubicBezTo>
                <a:cubicBezTo>
                  <a:pt x="1" y="299"/>
                  <a:pt x="80" y="398"/>
                  <a:pt x="200" y="398"/>
                </a:cubicBezTo>
                <a:cubicBezTo>
                  <a:pt x="299" y="398"/>
                  <a:pt x="399" y="299"/>
                  <a:pt x="399" y="200"/>
                </a:cubicBezTo>
                <a:cubicBezTo>
                  <a:pt x="399" y="80"/>
                  <a:pt x="299" y="1"/>
                  <a:pt x="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rot="10800000">
            <a:off x="3177033" y="4788711"/>
            <a:ext cx="111593" cy="111593"/>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8"/>
        <p:cNvGrpSpPr/>
        <p:nvPr/>
      </p:nvGrpSpPr>
      <p:grpSpPr>
        <a:xfrm>
          <a:off x="0" y="0"/>
          <a:ext cx="0" cy="0"/>
          <a:chOff x="0" y="0"/>
          <a:chExt cx="0" cy="0"/>
        </a:xfrm>
      </p:grpSpPr>
      <p:sp>
        <p:nvSpPr>
          <p:cNvPr id="149" name="Google Shape;149;p7"/>
          <p:cNvSpPr/>
          <p:nvPr/>
        </p:nvSpPr>
        <p:spPr>
          <a:xfrm flipH="1">
            <a:off x="8713370" y="3749054"/>
            <a:ext cx="111593" cy="111593"/>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rot="10800000" flipH="1">
            <a:off x="8630754" y="2307278"/>
            <a:ext cx="152065" cy="200678"/>
          </a:xfrm>
          <a:custGeom>
            <a:avLst/>
            <a:gdLst/>
            <a:ahLst/>
            <a:cxnLst/>
            <a:rect l="l" t="t" r="r" b="b"/>
            <a:pathLst>
              <a:path w="3860" h="5094" extrusionOk="0">
                <a:moveTo>
                  <a:pt x="1632" y="1"/>
                </a:moveTo>
                <a:lnTo>
                  <a:pt x="0" y="5093"/>
                </a:lnTo>
                <a:lnTo>
                  <a:pt x="3860" y="876"/>
                </a:lnTo>
                <a:lnTo>
                  <a:pt x="1632" y="1"/>
                </a:ln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rot="10800000" flipH="1">
            <a:off x="8808816" y="3934390"/>
            <a:ext cx="63505" cy="141901"/>
          </a:xfrm>
          <a:custGeom>
            <a:avLst/>
            <a:gdLst/>
            <a:ahLst/>
            <a:cxnLst/>
            <a:rect l="l" t="t" r="r" b="b"/>
            <a:pathLst>
              <a:path w="1612" h="3602" extrusionOk="0">
                <a:moveTo>
                  <a:pt x="995" y="1"/>
                </a:moveTo>
                <a:lnTo>
                  <a:pt x="0" y="3601"/>
                </a:lnTo>
                <a:lnTo>
                  <a:pt x="1612" y="3482"/>
                </a:lnTo>
                <a:lnTo>
                  <a:pt x="9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rot="10800000" flipH="1">
            <a:off x="8946003" y="3096599"/>
            <a:ext cx="137173" cy="181059"/>
          </a:xfrm>
          <a:custGeom>
            <a:avLst/>
            <a:gdLst/>
            <a:ahLst/>
            <a:cxnLst/>
            <a:rect l="l" t="t" r="r" b="b"/>
            <a:pathLst>
              <a:path w="3482" h="4596" extrusionOk="0">
                <a:moveTo>
                  <a:pt x="3482" y="0"/>
                </a:moveTo>
                <a:lnTo>
                  <a:pt x="1" y="2845"/>
                </a:lnTo>
                <a:lnTo>
                  <a:pt x="2627" y="4596"/>
                </a:lnTo>
                <a:lnTo>
                  <a:pt x="34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rot="10800000" flipH="1">
            <a:off x="8872336" y="1647906"/>
            <a:ext cx="210842" cy="141861"/>
          </a:xfrm>
          <a:custGeom>
            <a:avLst/>
            <a:gdLst/>
            <a:ahLst/>
            <a:cxnLst/>
            <a:rect l="l" t="t" r="r" b="b"/>
            <a:pathLst>
              <a:path w="5352" h="3601" extrusionOk="0">
                <a:moveTo>
                  <a:pt x="1" y="0"/>
                </a:moveTo>
                <a:lnTo>
                  <a:pt x="3860" y="3601"/>
                </a:lnTo>
                <a:lnTo>
                  <a:pt x="5352" y="1114"/>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rot="10800000" flipH="1">
            <a:off x="8503783" y="762911"/>
            <a:ext cx="126970" cy="107391"/>
          </a:xfrm>
          <a:custGeom>
            <a:avLst/>
            <a:gdLst/>
            <a:ahLst/>
            <a:cxnLst/>
            <a:rect l="l" t="t" r="r" b="b"/>
            <a:pathLst>
              <a:path w="3223" h="2726" extrusionOk="0">
                <a:moveTo>
                  <a:pt x="3223" y="1"/>
                </a:moveTo>
                <a:lnTo>
                  <a:pt x="0" y="120"/>
                </a:lnTo>
                <a:lnTo>
                  <a:pt x="358" y="2726"/>
                </a:lnTo>
                <a:lnTo>
                  <a:pt x="32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flipH="1">
            <a:off x="8614570" y="1341029"/>
            <a:ext cx="111593" cy="111593"/>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flipH="1">
            <a:off x="8824968" y="3155971"/>
            <a:ext cx="63845" cy="62318"/>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flipH="1">
            <a:off x="8808825" y="361770"/>
            <a:ext cx="23546" cy="23546"/>
          </a:xfrm>
          <a:custGeom>
            <a:avLst/>
            <a:gdLst/>
            <a:ahLst/>
            <a:cxnLst/>
            <a:rect l="l" t="t" r="r" b="b"/>
            <a:pathLst>
              <a:path w="399" h="399" extrusionOk="0">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7"/>
          <p:cNvSpPr/>
          <p:nvPr/>
        </p:nvSpPr>
        <p:spPr>
          <a:xfrm flipH="1">
            <a:off x="8580224" y="2740935"/>
            <a:ext cx="50515" cy="49393"/>
          </a:xfrm>
          <a:custGeom>
            <a:avLst/>
            <a:gdLst/>
            <a:ahLst/>
            <a:cxnLst/>
            <a:rect l="l" t="t" r="r" b="b"/>
            <a:pathLst>
              <a:path w="856" h="837" extrusionOk="0">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flipH="1">
            <a:off x="548524" y="1366123"/>
            <a:ext cx="50515" cy="49393"/>
          </a:xfrm>
          <a:custGeom>
            <a:avLst/>
            <a:gdLst/>
            <a:ahLst/>
            <a:cxnLst/>
            <a:rect l="l" t="t" r="r" b="b"/>
            <a:pathLst>
              <a:path w="856" h="837" extrusionOk="0">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rot="10800000" flipH="1">
            <a:off x="280509" y="3438999"/>
            <a:ext cx="191263" cy="162268"/>
          </a:xfrm>
          <a:custGeom>
            <a:avLst/>
            <a:gdLst/>
            <a:ahLst/>
            <a:cxnLst/>
            <a:rect l="l" t="t" r="r" b="b"/>
            <a:pathLst>
              <a:path w="4855" h="4119" extrusionOk="0">
                <a:moveTo>
                  <a:pt x="2984" y="0"/>
                </a:moveTo>
                <a:lnTo>
                  <a:pt x="0" y="4118"/>
                </a:lnTo>
                <a:lnTo>
                  <a:pt x="4854" y="3979"/>
                </a:lnTo>
                <a:lnTo>
                  <a:pt x="29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rot="10800000" flipH="1">
            <a:off x="280508" y="4034911"/>
            <a:ext cx="126970" cy="107391"/>
          </a:xfrm>
          <a:custGeom>
            <a:avLst/>
            <a:gdLst/>
            <a:ahLst/>
            <a:cxnLst/>
            <a:rect l="l" t="t" r="r" b="b"/>
            <a:pathLst>
              <a:path w="3223" h="2726" extrusionOk="0">
                <a:moveTo>
                  <a:pt x="3223" y="1"/>
                </a:moveTo>
                <a:lnTo>
                  <a:pt x="0" y="120"/>
                </a:lnTo>
                <a:lnTo>
                  <a:pt x="358" y="2726"/>
                </a:lnTo>
                <a:lnTo>
                  <a:pt x="3223" y="1"/>
                </a:ln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rot="10800000" flipH="1">
            <a:off x="510308" y="2884286"/>
            <a:ext cx="126970" cy="107391"/>
          </a:xfrm>
          <a:custGeom>
            <a:avLst/>
            <a:gdLst/>
            <a:ahLst/>
            <a:cxnLst/>
            <a:rect l="l" t="t" r="r" b="b"/>
            <a:pathLst>
              <a:path w="3223" h="2726" extrusionOk="0">
                <a:moveTo>
                  <a:pt x="3223" y="1"/>
                </a:moveTo>
                <a:lnTo>
                  <a:pt x="0" y="120"/>
                </a:lnTo>
                <a:lnTo>
                  <a:pt x="358" y="2726"/>
                </a:lnTo>
                <a:lnTo>
                  <a:pt x="32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flipH="1">
            <a:off x="123118" y="1739421"/>
            <a:ext cx="63845" cy="62318"/>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flipH="1">
            <a:off x="525844" y="2101571"/>
            <a:ext cx="50543" cy="49334"/>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flipH="1">
            <a:off x="123298" y="2626431"/>
            <a:ext cx="111593" cy="110353"/>
          </a:xfrm>
          <a:custGeom>
            <a:avLst/>
            <a:gdLst/>
            <a:ahLst/>
            <a:cxnLst/>
            <a:rect l="l" t="t" r="r" b="b"/>
            <a:pathLst>
              <a:path w="1891" h="1870" extrusionOk="0">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flipH="1">
            <a:off x="407468" y="672921"/>
            <a:ext cx="63845" cy="62318"/>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rot="10800000" flipH="1">
            <a:off x="5176488" y="4997485"/>
            <a:ext cx="111593" cy="110353"/>
          </a:xfrm>
          <a:custGeom>
            <a:avLst/>
            <a:gdLst/>
            <a:ahLst/>
            <a:cxnLst/>
            <a:rect l="l" t="t" r="r" b="b"/>
            <a:pathLst>
              <a:path w="1891" h="1870" extrusionOk="0">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rot="10800000" flipH="1">
            <a:off x="1919603" y="4746036"/>
            <a:ext cx="111593" cy="111593"/>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rot="10800000" flipH="1">
            <a:off x="1077529" y="4948152"/>
            <a:ext cx="50543" cy="49334"/>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flipH="1">
            <a:off x="8658640" y="4422449"/>
            <a:ext cx="137173" cy="181059"/>
          </a:xfrm>
          <a:custGeom>
            <a:avLst/>
            <a:gdLst/>
            <a:ahLst/>
            <a:cxnLst/>
            <a:rect l="l" t="t" r="r" b="b"/>
            <a:pathLst>
              <a:path w="3482" h="4596" extrusionOk="0">
                <a:moveTo>
                  <a:pt x="3482" y="0"/>
                </a:moveTo>
                <a:lnTo>
                  <a:pt x="1" y="2845"/>
                </a:lnTo>
                <a:lnTo>
                  <a:pt x="2627" y="4596"/>
                </a:lnTo>
                <a:lnTo>
                  <a:pt x="3482" y="0"/>
                </a:ln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p:nvPr/>
        </p:nvSpPr>
        <p:spPr>
          <a:xfrm flipH="1">
            <a:off x="6217638" y="4806290"/>
            <a:ext cx="210842" cy="141861"/>
          </a:xfrm>
          <a:custGeom>
            <a:avLst/>
            <a:gdLst/>
            <a:ahLst/>
            <a:cxnLst/>
            <a:rect l="l" t="t" r="r" b="b"/>
            <a:pathLst>
              <a:path w="5352" h="3601" extrusionOk="0">
                <a:moveTo>
                  <a:pt x="1" y="0"/>
                </a:moveTo>
                <a:lnTo>
                  <a:pt x="3860" y="3601"/>
                </a:lnTo>
                <a:lnTo>
                  <a:pt x="5352" y="1114"/>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flipH="1">
            <a:off x="471495" y="4674441"/>
            <a:ext cx="63505" cy="141901"/>
          </a:xfrm>
          <a:custGeom>
            <a:avLst/>
            <a:gdLst/>
            <a:ahLst/>
            <a:cxnLst/>
            <a:rect l="l" t="t" r="r" b="b"/>
            <a:pathLst>
              <a:path w="1612" h="3602" extrusionOk="0">
                <a:moveTo>
                  <a:pt x="995" y="1"/>
                </a:moveTo>
                <a:lnTo>
                  <a:pt x="0" y="3601"/>
                </a:lnTo>
                <a:lnTo>
                  <a:pt x="1612" y="3482"/>
                </a:lnTo>
                <a:lnTo>
                  <a:pt x="9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7"/>
          <p:cNvSpPr/>
          <p:nvPr/>
        </p:nvSpPr>
        <p:spPr>
          <a:xfrm flipH="1">
            <a:off x="3175050" y="4638630"/>
            <a:ext cx="126970" cy="107391"/>
          </a:xfrm>
          <a:custGeom>
            <a:avLst/>
            <a:gdLst/>
            <a:ahLst/>
            <a:cxnLst/>
            <a:rect l="l" t="t" r="r" b="b"/>
            <a:pathLst>
              <a:path w="3223" h="2726" extrusionOk="0">
                <a:moveTo>
                  <a:pt x="3223" y="1"/>
                </a:moveTo>
                <a:lnTo>
                  <a:pt x="0" y="120"/>
                </a:lnTo>
                <a:lnTo>
                  <a:pt x="358" y="2726"/>
                </a:lnTo>
                <a:lnTo>
                  <a:pt x="3223" y="1"/>
                </a:ln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p:nvPr/>
        </p:nvSpPr>
        <p:spPr>
          <a:xfrm flipH="1">
            <a:off x="7236720" y="4730879"/>
            <a:ext cx="63505" cy="141901"/>
          </a:xfrm>
          <a:custGeom>
            <a:avLst/>
            <a:gdLst/>
            <a:ahLst/>
            <a:cxnLst/>
            <a:rect l="l" t="t" r="r" b="b"/>
            <a:pathLst>
              <a:path w="1612" h="3602" extrusionOk="0">
                <a:moveTo>
                  <a:pt x="995" y="1"/>
                </a:moveTo>
                <a:lnTo>
                  <a:pt x="0" y="3601"/>
                </a:lnTo>
                <a:lnTo>
                  <a:pt x="1612" y="3482"/>
                </a:lnTo>
                <a:lnTo>
                  <a:pt x="9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rot="10800000" flipH="1">
            <a:off x="7910638" y="3882485"/>
            <a:ext cx="111593" cy="110353"/>
          </a:xfrm>
          <a:custGeom>
            <a:avLst/>
            <a:gdLst/>
            <a:ahLst/>
            <a:cxnLst/>
            <a:rect l="l" t="t" r="r" b="b"/>
            <a:pathLst>
              <a:path w="1891" h="1870" extrusionOk="0">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p:nvPr/>
        </p:nvSpPr>
        <p:spPr>
          <a:xfrm rot="10800000" flipH="1">
            <a:off x="8622703" y="4086793"/>
            <a:ext cx="63845" cy="62318"/>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p:nvPr/>
        </p:nvSpPr>
        <p:spPr>
          <a:xfrm rot="10800000" flipH="1">
            <a:off x="186978" y="4112543"/>
            <a:ext cx="63845" cy="62318"/>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flipH="1">
            <a:off x="3737485" y="-13832"/>
            <a:ext cx="111593" cy="110353"/>
          </a:xfrm>
          <a:custGeom>
            <a:avLst/>
            <a:gdLst/>
            <a:ahLst/>
            <a:cxnLst/>
            <a:rect l="l" t="t" r="r" b="b"/>
            <a:pathLst>
              <a:path w="1891" h="1870" extrusionOk="0">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flipH="1">
            <a:off x="6994370" y="236379"/>
            <a:ext cx="111593" cy="111593"/>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flipH="1">
            <a:off x="7897494" y="96521"/>
            <a:ext cx="50543" cy="49334"/>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rot="10800000" flipH="1">
            <a:off x="229753" y="490499"/>
            <a:ext cx="137173" cy="181059"/>
          </a:xfrm>
          <a:custGeom>
            <a:avLst/>
            <a:gdLst/>
            <a:ahLst/>
            <a:cxnLst/>
            <a:rect l="l" t="t" r="r" b="b"/>
            <a:pathLst>
              <a:path w="3482" h="4596" extrusionOk="0">
                <a:moveTo>
                  <a:pt x="3482" y="0"/>
                </a:moveTo>
                <a:lnTo>
                  <a:pt x="1" y="2845"/>
                </a:lnTo>
                <a:lnTo>
                  <a:pt x="2627" y="4596"/>
                </a:lnTo>
                <a:lnTo>
                  <a:pt x="3482" y="0"/>
                </a:ln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rot="10800000" flipH="1">
            <a:off x="2597086" y="145856"/>
            <a:ext cx="210842" cy="141861"/>
          </a:xfrm>
          <a:custGeom>
            <a:avLst/>
            <a:gdLst/>
            <a:ahLst/>
            <a:cxnLst/>
            <a:rect l="l" t="t" r="r" b="b"/>
            <a:pathLst>
              <a:path w="5352" h="3601" extrusionOk="0">
                <a:moveTo>
                  <a:pt x="1" y="0"/>
                </a:moveTo>
                <a:lnTo>
                  <a:pt x="3860" y="3601"/>
                </a:lnTo>
                <a:lnTo>
                  <a:pt x="5352" y="1114"/>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rot="10800000" flipH="1">
            <a:off x="8490566" y="277665"/>
            <a:ext cx="63505" cy="141901"/>
          </a:xfrm>
          <a:custGeom>
            <a:avLst/>
            <a:gdLst/>
            <a:ahLst/>
            <a:cxnLst/>
            <a:rect l="l" t="t" r="r" b="b"/>
            <a:pathLst>
              <a:path w="1612" h="3602" extrusionOk="0">
                <a:moveTo>
                  <a:pt x="995" y="1"/>
                </a:moveTo>
                <a:lnTo>
                  <a:pt x="0" y="3601"/>
                </a:lnTo>
                <a:lnTo>
                  <a:pt x="1612" y="3482"/>
                </a:lnTo>
                <a:lnTo>
                  <a:pt x="9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rot="10800000" flipH="1">
            <a:off x="5723546" y="347986"/>
            <a:ext cx="126970" cy="107391"/>
          </a:xfrm>
          <a:custGeom>
            <a:avLst/>
            <a:gdLst/>
            <a:ahLst/>
            <a:cxnLst/>
            <a:rect l="l" t="t" r="r" b="b"/>
            <a:pathLst>
              <a:path w="3223" h="2726" extrusionOk="0">
                <a:moveTo>
                  <a:pt x="3223" y="1"/>
                </a:moveTo>
                <a:lnTo>
                  <a:pt x="0" y="120"/>
                </a:lnTo>
                <a:lnTo>
                  <a:pt x="358" y="2726"/>
                </a:lnTo>
                <a:lnTo>
                  <a:pt x="3223" y="1"/>
                </a:ln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rot="10800000" flipH="1">
            <a:off x="2079241" y="419552"/>
            <a:ext cx="63505" cy="141901"/>
          </a:xfrm>
          <a:custGeom>
            <a:avLst/>
            <a:gdLst/>
            <a:ahLst/>
            <a:cxnLst/>
            <a:rect l="l" t="t" r="r" b="b"/>
            <a:pathLst>
              <a:path w="1612" h="3602" extrusionOk="0">
                <a:moveTo>
                  <a:pt x="995" y="1"/>
                </a:moveTo>
                <a:lnTo>
                  <a:pt x="0" y="3601"/>
                </a:lnTo>
                <a:lnTo>
                  <a:pt x="1612" y="3482"/>
                </a:lnTo>
                <a:lnTo>
                  <a:pt x="9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flipH="1">
            <a:off x="1328135" y="834543"/>
            <a:ext cx="111593" cy="110353"/>
          </a:xfrm>
          <a:custGeom>
            <a:avLst/>
            <a:gdLst/>
            <a:ahLst/>
            <a:cxnLst/>
            <a:rect l="l" t="t" r="r" b="b"/>
            <a:pathLst>
              <a:path w="1891" h="1870" extrusionOk="0">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flipH="1">
            <a:off x="339018" y="944896"/>
            <a:ext cx="63845" cy="62318"/>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flipH="1">
            <a:off x="8774743" y="919146"/>
            <a:ext cx="63845" cy="62318"/>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0" name="Google Shape;190;p7"/>
          <p:cNvSpPr txBox="1">
            <a:spLocks noGrp="1"/>
          </p:cNvSpPr>
          <p:nvPr>
            <p:ph type="subTitle" idx="1"/>
          </p:nvPr>
        </p:nvSpPr>
        <p:spPr>
          <a:xfrm>
            <a:off x="720000" y="1529250"/>
            <a:ext cx="2358300" cy="1072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1" name="Google Shape;191;p7"/>
          <p:cNvSpPr txBox="1">
            <a:spLocks noGrp="1"/>
          </p:cNvSpPr>
          <p:nvPr>
            <p:ph type="subTitle" idx="2"/>
          </p:nvPr>
        </p:nvSpPr>
        <p:spPr>
          <a:xfrm>
            <a:off x="720000" y="1096050"/>
            <a:ext cx="3185100" cy="43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1pPr>
            <a:lvl2pPr lvl="1" algn="ctr" rtl="0">
              <a:lnSpc>
                <a:spcPct val="100000"/>
              </a:lnSpc>
              <a:spcBef>
                <a:spcPts val="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2pPr>
            <a:lvl3pPr lvl="2" algn="ctr" rtl="0">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3pPr>
            <a:lvl4pPr lvl="3" algn="ctr" rtl="0">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4pPr>
            <a:lvl5pPr lvl="4" algn="ctr" rtl="0">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5pPr>
            <a:lvl6pPr lvl="5" algn="ctr" rtl="0">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6pPr>
            <a:lvl7pPr lvl="6" algn="ctr" rtl="0">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7pPr>
            <a:lvl8pPr lvl="7" algn="ctr" rtl="0">
              <a:lnSpc>
                <a:spcPct val="100000"/>
              </a:lnSpc>
              <a:spcBef>
                <a:spcPts val="1600"/>
              </a:spcBef>
              <a:spcAft>
                <a:spcPts val="0"/>
              </a:spcAft>
              <a:buClr>
                <a:schemeClr val="lt2"/>
              </a:buClr>
              <a:buSzPts val="2200"/>
              <a:buFont typeface="Luckiest Guy"/>
              <a:buNone/>
              <a:defRPr sz="2200">
                <a:solidFill>
                  <a:schemeClr val="lt2"/>
                </a:solidFill>
                <a:latin typeface="Luckiest Guy"/>
                <a:ea typeface="Luckiest Guy"/>
                <a:cs typeface="Luckiest Guy"/>
                <a:sym typeface="Luckiest Guy"/>
              </a:defRPr>
            </a:lvl8pPr>
            <a:lvl9pPr lvl="8" algn="ctr" rtl="0">
              <a:lnSpc>
                <a:spcPct val="100000"/>
              </a:lnSpc>
              <a:spcBef>
                <a:spcPts val="1600"/>
              </a:spcBef>
              <a:spcAft>
                <a:spcPts val="1600"/>
              </a:spcAft>
              <a:buClr>
                <a:schemeClr val="lt2"/>
              </a:buClr>
              <a:buSzPts val="2200"/>
              <a:buFont typeface="Luckiest Guy"/>
              <a:buNone/>
              <a:defRPr sz="2200">
                <a:solidFill>
                  <a:schemeClr val="lt2"/>
                </a:solidFill>
                <a:latin typeface="Luckiest Guy"/>
                <a:ea typeface="Luckiest Guy"/>
                <a:cs typeface="Luckiest Guy"/>
                <a:sym typeface="Luckiest Guy"/>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37"/>
        <p:cNvGrpSpPr/>
        <p:nvPr/>
      </p:nvGrpSpPr>
      <p:grpSpPr>
        <a:xfrm>
          <a:off x="0" y="0"/>
          <a:ext cx="0" cy="0"/>
          <a:chOff x="0" y="0"/>
          <a:chExt cx="0" cy="0"/>
        </a:xfrm>
      </p:grpSpPr>
      <p:sp>
        <p:nvSpPr>
          <p:cNvPr id="238" name="Google Shape;238;p1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39"/>
        <p:cNvGrpSpPr/>
        <p:nvPr/>
      </p:nvGrpSpPr>
      <p:grpSpPr>
        <a:xfrm>
          <a:off x="0" y="0"/>
          <a:ext cx="0" cy="0"/>
          <a:chOff x="0" y="0"/>
          <a:chExt cx="0" cy="0"/>
        </a:xfrm>
      </p:grpSpPr>
      <p:sp>
        <p:nvSpPr>
          <p:cNvPr id="240" name="Google Shape;240;p11"/>
          <p:cNvSpPr txBox="1">
            <a:spLocks noGrp="1"/>
          </p:cNvSpPr>
          <p:nvPr>
            <p:ph type="title" hasCustomPrompt="1"/>
          </p:nvPr>
        </p:nvSpPr>
        <p:spPr>
          <a:xfrm>
            <a:off x="1284000" y="920075"/>
            <a:ext cx="6576000" cy="21495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4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41" name="Google Shape;241;p11"/>
          <p:cNvSpPr txBox="1">
            <a:spLocks noGrp="1"/>
          </p:cNvSpPr>
          <p:nvPr>
            <p:ph type="subTitle" idx="1"/>
          </p:nvPr>
        </p:nvSpPr>
        <p:spPr>
          <a:xfrm>
            <a:off x="2435975" y="2842050"/>
            <a:ext cx="4272000" cy="116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242" name="Google Shape;242;p11"/>
          <p:cNvSpPr/>
          <p:nvPr/>
        </p:nvSpPr>
        <p:spPr>
          <a:xfrm rot="10800000" flipH="1">
            <a:off x="8379443" y="4366476"/>
            <a:ext cx="48756" cy="47673"/>
          </a:xfrm>
          <a:custGeom>
            <a:avLst/>
            <a:gdLst/>
            <a:ahLst/>
            <a:cxnLst/>
            <a:rect l="l" t="t" r="r" b="b"/>
            <a:pathLst>
              <a:path w="856" h="837" extrusionOk="0">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1"/>
          <p:cNvSpPr/>
          <p:nvPr/>
        </p:nvSpPr>
        <p:spPr>
          <a:xfrm flipH="1">
            <a:off x="8553457" y="2101576"/>
            <a:ext cx="203496" cy="136919"/>
          </a:xfrm>
          <a:custGeom>
            <a:avLst/>
            <a:gdLst/>
            <a:ahLst/>
            <a:cxnLst/>
            <a:rect l="l" t="t" r="r" b="b"/>
            <a:pathLst>
              <a:path w="5352" h="3601" extrusionOk="0">
                <a:moveTo>
                  <a:pt x="1" y="0"/>
                </a:moveTo>
                <a:lnTo>
                  <a:pt x="3860" y="3601"/>
                </a:lnTo>
                <a:lnTo>
                  <a:pt x="5352" y="1114"/>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1"/>
          <p:cNvSpPr/>
          <p:nvPr/>
        </p:nvSpPr>
        <p:spPr>
          <a:xfrm flipH="1">
            <a:off x="8393722" y="3696371"/>
            <a:ext cx="132394" cy="113497"/>
          </a:xfrm>
          <a:custGeom>
            <a:avLst/>
            <a:gdLst/>
            <a:ahLst/>
            <a:cxnLst/>
            <a:rect l="l" t="t" r="r" b="b"/>
            <a:pathLst>
              <a:path w="3482" h="2985" extrusionOk="0">
                <a:moveTo>
                  <a:pt x="756" y="0"/>
                </a:moveTo>
                <a:lnTo>
                  <a:pt x="0" y="2487"/>
                </a:lnTo>
                <a:lnTo>
                  <a:pt x="3481" y="2984"/>
                </a:lnTo>
                <a:lnTo>
                  <a:pt x="7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8302421" y="804545"/>
            <a:ext cx="270796" cy="131672"/>
          </a:xfrm>
          <a:custGeom>
            <a:avLst/>
            <a:gdLst/>
            <a:ahLst/>
            <a:cxnLst/>
            <a:rect l="l" t="t" r="r" b="b"/>
            <a:pathLst>
              <a:path w="7122" h="3463" extrusionOk="0">
                <a:moveTo>
                  <a:pt x="6306" y="1"/>
                </a:moveTo>
                <a:lnTo>
                  <a:pt x="0" y="3462"/>
                </a:lnTo>
                <a:lnTo>
                  <a:pt x="7122" y="2209"/>
                </a:lnTo>
                <a:lnTo>
                  <a:pt x="6306" y="1"/>
                </a:ln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8468675" y="3351335"/>
            <a:ext cx="122547" cy="103649"/>
          </a:xfrm>
          <a:custGeom>
            <a:avLst/>
            <a:gdLst/>
            <a:ahLst/>
            <a:cxnLst/>
            <a:rect l="l" t="t" r="r" b="b"/>
            <a:pathLst>
              <a:path w="3223" h="2726" extrusionOk="0">
                <a:moveTo>
                  <a:pt x="3223" y="1"/>
                </a:moveTo>
                <a:lnTo>
                  <a:pt x="0" y="120"/>
                </a:lnTo>
                <a:lnTo>
                  <a:pt x="358" y="2726"/>
                </a:lnTo>
                <a:lnTo>
                  <a:pt x="32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rot="10800000" flipH="1">
            <a:off x="8792818" y="2990434"/>
            <a:ext cx="107707" cy="106511"/>
          </a:xfrm>
          <a:custGeom>
            <a:avLst/>
            <a:gdLst/>
            <a:ahLst/>
            <a:cxnLst/>
            <a:rect l="l" t="t" r="r" b="b"/>
            <a:pathLst>
              <a:path w="1891" h="1870" extrusionOk="0">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rot="10800000" flipH="1">
            <a:off x="8332089" y="1625177"/>
            <a:ext cx="61621" cy="60148"/>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1"/>
          <p:cNvSpPr/>
          <p:nvPr/>
        </p:nvSpPr>
        <p:spPr>
          <a:xfrm rot="10800000" flipH="1">
            <a:off x="8269461" y="2374268"/>
            <a:ext cx="61621" cy="60148"/>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1"/>
          <p:cNvSpPr/>
          <p:nvPr/>
        </p:nvSpPr>
        <p:spPr>
          <a:xfrm rot="10800000" flipH="1">
            <a:off x="8253621" y="1233973"/>
            <a:ext cx="48783" cy="47616"/>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rot="10800000" flipH="1">
            <a:off x="8524462" y="1281365"/>
            <a:ext cx="48756" cy="47673"/>
          </a:xfrm>
          <a:custGeom>
            <a:avLst/>
            <a:gdLst/>
            <a:ahLst/>
            <a:cxnLst/>
            <a:rect l="l" t="t" r="r" b="b"/>
            <a:pathLst>
              <a:path w="856" h="837" extrusionOk="0">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7960283" y="4562497"/>
            <a:ext cx="242812" cy="137679"/>
          </a:xfrm>
          <a:custGeom>
            <a:avLst/>
            <a:gdLst/>
            <a:ahLst/>
            <a:cxnLst/>
            <a:rect l="l" t="t" r="r" b="b"/>
            <a:pathLst>
              <a:path w="6386" h="3621" extrusionOk="0">
                <a:moveTo>
                  <a:pt x="0" y="0"/>
                </a:moveTo>
                <a:lnTo>
                  <a:pt x="617" y="3621"/>
                </a:lnTo>
                <a:lnTo>
                  <a:pt x="6386" y="2129"/>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rot="10800000" flipH="1">
            <a:off x="8608217" y="3798222"/>
            <a:ext cx="184599" cy="156615"/>
          </a:xfrm>
          <a:custGeom>
            <a:avLst/>
            <a:gdLst/>
            <a:ahLst/>
            <a:cxnLst/>
            <a:rect l="l" t="t" r="r" b="b"/>
            <a:pathLst>
              <a:path w="4855" h="4119" extrusionOk="0">
                <a:moveTo>
                  <a:pt x="2984" y="0"/>
                </a:moveTo>
                <a:lnTo>
                  <a:pt x="0" y="4118"/>
                </a:lnTo>
                <a:lnTo>
                  <a:pt x="4854" y="3979"/>
                </a:lnTo>
                <a:lnTo>
                  <a:pt x="29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1"/>
          <p:cNvSpPr/>
          <p:nvPr/>
        </p:nvSpPr>
        <p:spPr>
          <a:xfrm rot="10800000" flipH="1">
            <a:off x="8608216" y="4373385"/>
            <a:ext cx="122547" cy="103649"/>
          </a:xfrm>
          <a:custGeom>
            <a:avLst/>
            <a:gdLst/>
            <a:ahLst/>
            <a:cxnLst/>
            <a:rect l="l" t="t" r="r" b="b"/>
            <a:pathLst>
              <a:path w="3223" h="2726" extrusionOk="0">
                <a:moveTo>
                  <a:pt x="3223" y="1"/>
                </a:moveTo>
                <a:lnTo>
                  <a:pt x="0" y="120"/>
                </a:lnTo>
                <a:lnTo>
                  <a:pt x="358" y="2726"/>
                </a:lnTo>
                <a:lnTo>
                  <a:pt x="3223" y="1"/>
                </a:ln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1"/>
          <p:cNvSpPr/>
          <p:nvPr/>
        </p:nvSpPr>
        <p:spPr>
          <a:xfrm rot="10800000" flipH="1">
            <a:off x="6218030" y="4779384"/>
            <a:ext cx="146767" cy="193687"/>
          </a:xfrm>
          <a:custGeom>
            <a:avLst/>
            <a:gdLst/>
            <a:ahLst/>
            <a:cxnLst/>
            <a:rect l="l" t="t" r="r" b="b"/>
            <a:pathLst>
              <a:path w="3860" h="5094" extrusionOk="0">
                <a:moveTo>
                  <a:pt x="1632" y="1"/>
                </a:moveTo>
                <a:lnTo>
                  <a:pt x="0" y="5093"/>
                </a:lnTo>
                <a:lnTo>
                  <a:pt x="3860" y="876"/>
                </a:lnTo>
                <a:lnTo>
                  <a:pt x="1632" y="1"/>
                </a:ln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rot="10800000" flipH="1">
            <a:off x="1306276" y="4742701"/>
            <a:ext cx="132394" cy="113497"/>
          </a:xfrm>
          <a:custGeom>
            <a:avLst/>
            <a:gdLst/>
            <a:ahLst/>
            <a:cxnLst/>
            <a:rect l="l" t="t" r="r" b="b"/>
            <a:pathLst>
              <a:path w="3482" h="2985" extrusionOk="0">
                <a:moveTo>
                  <a:pt x="756" y="0"/>
                </a:moveTo>
                <a:lnTo>
                  <a:pt x="0" y="2487"/>
                </a:lnTo>
                <a:lnTo>
                  <a:pt x="3481" y="2984"/>
                </a:lnTo>
                <a:lnTo>
                  <a:pt x="7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rot="10800000" flipH="1">
            <a:off x="7744296" y="4877742"/>
            <a:ext cx="270796" cy="131672"/>
          </a:xfrm>
          <a:custGeom>
            <a:avLst/>
            <a:gdLst/>
            <a:ahLst/>
            <a:cxnLst/>
            <a:rect l="l" t="t" r="r" b="b"/>
            <a:pathLst>
              <a:path w="7122" h="3463" extrusionOk="0">
                <a:moveTo>
                  <a:pt x="6306" y="1"/>
                </a:moveTo>
                <a:lnTo>
                  <a:pt x="0" y="3462"/>
                </a:lnTo>
                <a:lnTo>
                  <a:pt x="7122" y="2209"/>
                </a:lnTo>
                <a:lnTo>
                  <a:pt x="6306" y="1"/>
                </a:ln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rot="10800000" flipH="1">
            <a:off x="344832" y="4278823"/>
            <a:ext cx="270834" cy="71140"/>
          </a:xfrm>
          <a:custGeom>
            <a:avLst/>
            <a:gdLst/>
            <a:ahLst/>
            <a:cxnLst/>
            <a:rect l="l" t="t" r="r" b="b"/>
            <a:pathLst>
              <a:path w="7123" h="1871" extrusionOk="0">
                <a:moveTo>
                  <a:pt x="7122" y="0"/>
                </a:moveTo>
                <a:lnTo>
                  <a:pt x="1" y="538"/>
                </a:lnTo>
                <a:lnTo>
                  <a:pt x="7043" y="1870"/>
                </a:lnTo>
                <a:lnTo>
                  <a:pt x="7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1"/>
          <p:cNvSpPr/>
          <p:nvPr/>
        </p:nvSpPr>
        <p:spPr>
          <a:xfrm rot="10800000" flipH="1">
            <a:off x="3594272" y="4856195"/>
            <a:ext cx="132394" cy="174751"/>
          </a:xfrm>
          <a:custGeom>
            <a:avLst/>
            <a:gdLst/>
            <a:ahLst/>
            <a:cxnLst/>
            <a:rect l="l" t="t" r="r" b="b"/>
            <a:pathLst>
              <a:path w="3482" h="4596" extrusionOk="0">
                <a:moveTo>
                  <a:pt x="3482" y="0"/>
                </a:moveTo>
                <a:lnTo>
                  <a:pt x="1" y="2845"/>
                </a:lnTo>
                <a:lnTo>
                  <a:pt x="2627" y="4596"/>
                </a:lnTo>
                <a:lnTo>
                  <a:pt x="34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1"/>
          <p:cNvSpPr/>
          <p:nvPr/>
        </p:nvSpPr>
        <p:spPr>
          <a:xfrm rot="10800000" flipH="1">
            <a:off x="5759443" y="4973078"/>
            <a:ext cx="270796" cy="131672"/>
          </a:xfrm>
          <a:custGeom>
            <a:avLst/>
            <a:gdLst/>
            <a:ahLst/>
            <a:cxnLst/>
            <a:rect l="l" t="t" r="r" b="b"/>
            <a:pathLst>
              <a:path w="7122" h="3463" extrusionOk="0">
                <a:moveTo>
                  <a:pt x="6306" y="1"/>
                </a:moveTo>
                <a:lnTo>
                  <a:pt x="0" y="3462"/>
                </a:lnTo>
                <a:lnTo>
                  <a:pt x="7122" y="2209"/>
                </a:lnTo>
                <a:lnTo>
                  <a:pt x="63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rot="10800000" flipH="1">
            <a:off x="2233804" y="4568300"/>
            <a:ext cx="203496" cy="136919"/>
          </a:xfrm>
          <a:custGeom>
            <a:avLst/>
            <a:gdLst/>
            <a:ahLst/>
            <a:cxnLst/>
            <a:rect l="l" t="t" r="r" b="b"/>
            <a:pathLst>
              <a:path w="5352" h="3601" extrusionOk="0">
                <a:moveTo>
                  <a:pt x="1" y="0"/>
                </a:moveTo>
                <a:lnTo>
                  <a:pt x="3860" y="3601"/>
                </a:lnTo>
                <a:lnTo>
                  <a:pt x="5352" y="1114"/>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rot="10800000" flipH="1">
            <a:off x="558278" y="3750793"/>
            <a:ext cx="122547" cy="103649"/>
          </a:xfrm>
          <a:custGeom>
            <a:avLst/>
            <a:gdLst/>
            <a:ahLst/>
            <a:cxnLst/>
            <a:rect l="l" t="t" r="r" b="b"/>
            <a:pathLst>
              <a:path w="3223" h="2726" extrusionOk="0">
                <a:moveTo>
                  <a:pt x="3223" y="1"/>
                </a:moveTo>
                <a:lnTo>
                  <a:pt x="0" y="120"/>
                </a:lnTo>
                <a:lnTo>
                  <a:pt x="358" y="2726"/>
                </a:lnTo>
                <a:lnTo>
                  <a:pt x="32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1"/>
          <p:cNvSpPr/>
          <p:nvPr/>
        </p:nvSpPr>
        <p:spPr>
          <a:xfrm rot="10800000" flipH="1">
            <a:off x="851521" y="3984517"/>
            <a:ext cx="61292" cy="136957"/>
          </a:xfrm>
          <a:custGeom>
            <a:avLst/>
            <a:gdLst/>
            <a:ahLst/>
            <a:cxnLst/>
            <a:rect l="l" t="t" r="r" b="b"/>
            <a:pathLst>
              <a:path w="1612" h="3602" extrusionOk="0">
                <a:moveTo>
                  <a:pt x="995" y="1"/>
                </a:moveTo>
                <a:lnTo>
                  <a:pt x="0" y="3601"/>
                </a:lnTo>
                <a:lnTo>
                  <a:pt x="1612" y="3482"/>
                </a:lnTo>
                <a:lnTo>
                  <a:pt x="9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1"/>
          <p:cNvSpPr/>
          <p:nvPr/>
        </p:nvSpPr>
        <p:spPr>
          <a:xfrm flipH="1">
            <a:off x="701862" y="4620704"/>
            <a:ext cx="107707" cy="107707"/>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7514424" y="4934933"/>
            <a:ext cx="107707" cy="106511"/>
          </a:xfrm>
          <a:custGeom>
            <a:avLst/>
            <a:gdLst/>
            <a:ahLst/>
            <a:cxnLst/>
            <a:rect l="l" t="t" r="r" b="b"/>
            <a:pathLst>
              <a:path w="1891" h="1870" extrusionOk="0">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4079162" y="4671665"/>
            <a:ext cx="107707" cy="107707"/>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rot="10800000" flipH="1">
            <a:off x="3544330" y="605720"/>
            <a:ext cx="107707" cy="107707"/>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1"/>
          <p:cNvSpPr/>
          <p:nvPr/>
        </p:nvSpPr>
        <p:spPr>
          <a:xfrm flipH="1">
            <a:off x="2371361" y="256182"/>
            <a:ext cx="184599" cy="156615"/>
          </a:xfrm>
          <a:custGeom>
            <a:avLst/>
            <a:gdLst/>
            <a:ahLst/>
            <a:cxnLst/>
            <a:rect l="l" t="t" r="r" b="b"/>
            <a:pathLst>
              <a:path w="4855" h="4119" extrusionOk="0">
                <a:moveTo>
                  <a:pt x="2984" y="0"/>
                </a:moveTo>
                <a:lnTo>
                  <a:pt x="0" y="4118"/>
                </a:lnTo>
                <a:lnTo>
                  <a:pt x="4854" y="3979"/>
                </a:lnTo>
                <a:lnTo>
                  <a:pt x="29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1"/>
          <p:cNvSpPr/>
          <p:nvPr/>
        </p:nvSpPr>
        <p:spPr>
          <a:xfrm flipH="1">
            <a:off x="8598374" y="-135975"/>
            <a:ext cx="132394" cy="174751"/>
          </a:xfrm>
          <a:custGeom>
            <a:avLst/>
            <a:gdLst/>
            <a:ahLst/>
            <a:cxnLst/>
            <a:rect l="l" t="t" r="r" b="b"/>
            <a:pathLst>
              <a:path w="3482" h="4596" extrusionOk="0">
                <a:moveTo>
                  <a:pt x="3482" y="0"/>
                </a:moveTo>
                <a:lnTo>
                  <a:pt x="1" y="2845"/>
                </a:lnTo>
                <a:lnTo>
                  <a:pt x="2627" y="4596"/>
                </a:lnTo>
                <a:lnTo>
                  <a:pt x="3482" y="0"/>
                </a:ln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1"/>
          <p:cNvSpPr/>
          <p:nvPr/>
        </p:nvSpPr>
        <p:spPr>
          <a:xfrm flipH="1">
            <a:off x="7403215" y="311726"/>
            <a:ext cx="173991" cy="140721"/>
          </a:xfrm>
          <a:custGeom>
            <a:avLst/>
            <a:gdLst/>
            <a:ahLst/>
            <a:cxnLst/>
            <a:rect l="l" t="t" r="r" b="b"/>
            <a:pathLst>
              <a:path w="4576" h="3701" extrusionOk="0">
                <a:moveTo>
                  <a:pt x="199" y="0"/>
                </a:moveTo>
                <a:lnTo>
                  <a:pt x="0" y="1512"/>
                </a:lnTo>
                <a:lnTo>
                  <a:pt x="4575" y="3700"/>
                </a:lnTo>
                <a:lnTo>
                  <a:pt x="1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1"/>
          <p:cNvSpPr/>
          <p:nvPr/>
        </p:nvSpPr>
        <p:spPr>
          <a:xfrm flipH="1">
            <a:off x="554400" y="544279"/>
            <a:ext cx="61292" cy="136957"/>
          </a:xfrm>
          <a:custGeom>
            <a:avLst/>
            <a:gdLst/>
            <a:ahLst/>
            <a:cxnLst/>
            <a:rect l="l" t="t" r="r" b="b"/>
            <a:pathLst>
              <a:path w="1612" h="3602" extrusionOk="0">
                <a:moveTo>
                  <a:pt x="995" y="1"/>
                </a:moveTo>
                <a:lnTo>
                  <a:pt x="0" y="3601"/>
                </a:lnTo>
                <a:lnTo>
                  <a:pt x="1612" y="3482"/>
                </a:lnTo>
                <a:lnTo>
                  <a:pt x="9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1"/>
          <p:cNvSpPr/>
          <p:nvPr/>
        </p:nvSpPr>
        <p:spPr>
          <a:xfrm flipH="1">
            <a:off x="5408944" y="593725"/>
            <a:ext cx="270796" cy="131672"/>
          </a:xfrm>
          <a:custGeom>
            <a:avLst/>
            <a:gdLst/>
            <a:ahLst/>
            <a:cxnLst/>
            <a:rect l="l" t="t" r="r" b="b"/>
            <a:pathLst>
              <a:path w="7122" h="3463" extrusionOk="0">
                <a:moveTo>
                  <a:pt x="6306" y="1"/>
                </a:moveTo>
                <a:lnTo>
                  <a:pt x="0" y="3462"/>
                </a:lnTo>
                <a:lnTo>
                  <a:pt x="7122" y="2209"/>
                </a:lnTo>
                <a:lnTo>
                  <a:pt x="63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1"/>
          <p:cNvSpPr/>
          <p:nvPr/>
        </p:nvSpPr>
        <p:spPr>
          <a:xfrm flipH="1">
            <a:off x="7515912" y="843739"/>
            <a:ext cx="61292" cy="136957"/>
          </a:xfrm>
          <a:custGeom>
            <a:avLst/>
            <a:gdLst/>
            <a:ahLst/>
            <a:cxnLst/>
            <a:rect l="l" t="t" r="r" b="b"/>
            <a:pathLst>
              <a:path w="1612" h="3602" extrusionOk="0">
                <a:moveTo>
                  <a:pt x="995" y="1"/>
                </a:moveTo>
                <a:lnTo>
                  <a:pt x="0" y="3601"/>
                </a:lnTo>
                <a:lnTo>
                  <a:pt x="1612" y="3482"/>
                </a:lnTo>
                <a:lnTo>
                  <a:pt x="9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1"/>
          <p:cNvSpPr/>
          <p:nvPr/>
        </p:nvSpPr>
        <p:spPr>
          <a:xfrm rot="10800000" flipH="1">
            <a:off x="1368227" y="310690"/>
            <a:ext cx="48783" cy="47616"/>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rot="10800000" flipH="1">
            <a:off x="8549583" y="358286"/>
            <a:ext cx="48783" cy="47616"/>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rot="10800000" flipH="1">
            <a:off x="322103" y="1635044"/>
            <a:ext cx="22726" cy="22726"/>
          </a:xfrm>
          <a:custGeom>
            <a:avLst/>
            <a:gdLst/>
            <a:ahLst/>
            <a:cxnLst/>
            <a:rect l="l" t="t" r="r" b="b"/>
            <a:pathLst>
              <a:path w="399" h="399" extrusionOk="0">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flipH="1">
            <a:off x="173342" y="4638147"/>
            <a:ext cx="132394" cy="174751"/>
          </a:xfrm>
          <a:custGeom>
            <a:avLst/>
            <a:gdLst/>
            <a:ahLst/>
            <a:cxnLst/>
            <a:rect l="l" t="t" r="r" b="b"/>
            <a:pathLst>
              <a:path w="3482" h="4596" extrusionOk="0">
                <a:moveTo>
                  <a:pt x="3482" y="0"/>
                </a:moveTo>
                <a:lnTo>
                  <a:pt x="1" y="2845"/>
                </a:lnTo>
                <a:lnTo>
                  <a:pt x="2627" y="4596"/>
                </a:lnTo>
                <a:lnTo>
                  <a:pt x="3482" y="0"/>
                </a:ln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flipH="1">
            <a:off x="261226" y="2102559"/>
            <a:ext cx="242812" cy="137679"/>
          </a:xfrm>
          <a:custGeom>
            <a:avLst/>
            <a:gdLst/>
            <a:ahLst/>
            <a:cxnLst/>
            <a:rect l="l" t="t" r="r" b="b"/>
            <a:pathLst>
              <a:path w="6386" h="3621" extrusionOk="0">
                <a:moveTo>
                  <a:pt x="0" y="0"/>
                </a:moveTo>
                <a:lnTo>
                  <a:pt x="617" y="3621"/>
                </a:lnTo>
                <a:lnTo>
                  <a:pt x="6386" y="2129"/>
                </a:lnTo>
                <a:lnTo>
                  <a:pt x="0" y="0"/>
                </a:ln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flipH="1">
            <a:off x="538731" y="808950"/>
            <a:ext cx="270834" cy="71140"/>
          </a:xfrm>
          <a:custGeom>
            <a:avLst/>
            <a:gdLst/>
            <a:ahLst/>
            <a:cxnLst/>
            <a:rect l="l" t="t" r="r" b="b"/>
            <a:pathLst>
              <a:path w="7123" h="1871" extrusionOk="0">
                <a:moveTo>
                  <a:pt x="7122" y="0"/>
                </a:moveTo>
                <a:lnTo>
                  <a:pt x="1" y="538"/>
                </a:lnTo>
                <a:lnTo>
                  <a:pt x="7043" y="1870"/>
                </a:lnTo>
                <a:lnTo>
                  <a:pt x="7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flipH="1">
            <a:off x="364754" y="3022479"/>
            <a:ext cx="173991" cy="140721"/>
          </a:xfrm>
          <a:custGeom>
            <a:avLst/>
            <a:gdLst/>
            <a:ahLst/>
            <a:cxnLst/>
            <a:rect l="l" t="t" r="r" b="b"/>
            <a:pathLst>
              <a:path w="4576" h="3701" extrusionOk="0">
                <a:moveTo>
                  <a:pt x="199" y="0"/>
                </a:moveTo>
                <a:lnTo>
                  <a:pt x="0" y="1512"/>
                </a:lnTo>
                <a:lnTo>
                  <a:pt x="4575" y="3700"/>
                </a:lnTo>
                <a:lnTo>
                  <a:pt x="1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flipH="1">
            <a:off x="473572" y="1304471"/>
            <a:ext cx="122547" cy="103649"/>
          </a:xfrm>
          <a:custGeom>
            <a:avLst/>
            <a:gdLst/>
            <a:ahLst/>
            <a:cxnLst/>
            <a:rect l="l" t="t" r="r" b="b"/>
            <a:pathLst>
              <a:path w="3223" h="2726" extrusionOk="0">
                <a:moveTo>
                  <a:pt x="3223" y="1"/>
                </a:moveTo>
                <a:lnTo>
                  <a:pt x="0" y="120"/>
                </a:lnTo>
                <a:lnTo>
                  <a:pt x="358" y="2726"/>
                </a:lnTo>
                <a:lnTo>
                  <a:pt x="32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flipH="1">
            <a:off x="241584" y="1037439"/>
            <a:ext cx="61292" cy="136957"/>
          </a:xfrm>
          <a:custGeom>
            <a:avLst/>
            <a:gdLst/>
            <a:ahLst/>
            <a:cxnLst/>
            <a:rect l="l" t="t" r="r" b="b"/>
            <a:pathLst>
              <a:path w="1612" h="3602" extrusionOk="0">
                <a:moveTo>
                  <a:pt x="995" y="1"/>
                </a:moveTo>
                <a:lnTo>
                  <a:pt x="0" y="3601"/>
                </a:lnTo>
                <a:lnTo>
                  <a:pt x="1612" y="3482"/>
                </a:lnTo>
                <a:lnTo>
                  <a:pt x="9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rot="10800000" flipH="1">
            <a:off x="344828" y="430503"/>
            <a:ext cx="107707" cy="107707"/>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rot="10800000" flipH="1">
            <a:off x="254112" y="3497437"/>
            <a:ext cx="48756" cy="47673"/>
          </a:xfrm>
          <a:custGeom>
            <a:avLst/>
            <a:gdLst/>
            <a:ahLst/>
            <a:cxnLst/>
            <a:rect l="l" t="t" r="r" b="b"/>
            <a:pathLst>
              <a:path w="856" h="837" extrusionOk="0">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rot="10800000" flipH="1">
            <a:off x="167150" y="2785195"/>
            <a:ext cx="61621" cy="60148"/>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rot="10800000" flipH="1">
            <a:off x="374314" y="1479275"/>
            <a:ext cx="48756" cy="47673"/>
          </a:xfrm>
          <a:custGeom>
            <a:avLst/>
            <a:gdLst/>
            <a:ahLst/>
            <a:cxnLst/>
            <a:rect l="l" t="t" r="r" b="b"/>
            <a:pathLst>
              <a:path w="856" h="837" extrusionOk="0">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rot="10800000" flipH="1">
            <a:off x="504048" y="3945465"/>
            <a:ext cx="61621" cy="60148"/>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88"/>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2">
  <p:cSld name="CUSTOM_4">
    <p:spTree>
      <p:nvGrpSpPr>
        <p:cNvPr id="1" name="Shape 377"/>
        <p:cNvGrpSpPr/>
        <p:nvPr/>
      </p:nvGrpSpPr>
      <p:grpSpPr>
        <a:xfrm>
          <a:off x="0" y="0"/>
          <a:ext cx="0" cy="0"/>
          <a:chOff x="0" y="0"/>
          <a:chExt cx="0" cy="0"/>
        </a:xfrm>
      </p:grpSpPr>
      <p:sp>
        <p:nvSpPr>
          <p:cNvPr id="378" name="Google Shape;378;p15"/>
          <p:cNvSpPr txBox="1">
            <a:spLocks noGrp="1"/>
          </p:cNvSpPr>
          <p:nvPr>
            <p:ph type="title"/>
          </p:nvPr>
        </p:nvSpPr>
        <p:spPr>
          <a:xfrm>
            <a:off x="3380000" y="1525900"/>
            <a:ext cx="3856200" cy="1369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7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79" name="Google Shape;379;p15"/>
          <p:cNvSpPr txBox="1">
            <a:spLocks noGrp="1"/>
          </p:cNvSpPr>
          <p:nvPr>
            <p:ph type="title" idx="2" hasCustomPrompt="1"/>
          </p:nvPr>
        </p:nvSpPr>
        <p:spPr>
          <a:xfrm>
            <a:off x="1737950" y="1525888"/>
            <a:ext cx="1791900" cy="136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4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80" name="Google Shape;380;p15"/>
          <p:cNvSpPr txBox="1">
            <a:spLocks noGrp="1"/>
          </p:cNvSpPr>
          <p:nvPr>
            <p:ph type="subTitle" idx="1"/>
          </p:nvPr>
        </p:nvSpPr>
        <p:spPr>
          <a:xfrm>
            <a:off x="3380000" y="2844275"/>
            <a:ext cx="30273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1" name="Google Shape;381;p15"/>
          <p:cNvSpPr/>
          <p:nvPr/>
        </p:nvSpPr>
        <p:spPr>
          <a:xfrm>
            <a:off x="8518159" y="713611"/>
            <a:ext cx="50515" cy="49393"/>
          </a:xfrm>
          <a:custGeom>
            <a:avLst/>
            <a:gdLst/>
            <a:ahLst/>
            <a:cxnLst/>
            <a:rect l="l" t="t" r="r" b="b"/>
            <a:pathLst>
              <a:path w="856" h="837" extrusionOk="0">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5"/>
          <p:cNvSpPr/>
          <p:nvPr/>
        </p:nvSpPr>
        <p:spPr>
          <a:xfrm rot="10800000">
            <a:off x="8532950" y="1339687"/>
            <a:ext cx="137173" cy="117594"/>
          </a:xfrm>
          <a:custGeom>
            <a:avLst/>
            <a:gdLst/>
            <a:ahLst/>
            <a:cxnLst/>
            <a:rect l="l" t="t" r="r" b="b"/>
            <a:pathLst>
              <a:path w="3482" h="2985" extrusionOk="0">
                <a:moveTo>
                  <a:pt x="756" y="0"/>
                </a:moveTo>
                <a:lnTo>
                  <a:pt x="0" y="2487"/>
                </a:lnTo>
                <a:lnTo>
                  <a:pt x="3481" y="2984"/>
                </a:lnTo>
                <a:lnTo>
                  <a:pt x="7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5"/>
          <p:cNvSpPr/>
          <p:nvPr/>
        </p:nvSpPr>
        <p:spPr>
          <a:xfrm rot="10800000">
            <a:off x="8673278" y="4142474"/>
            <a:ext cx="280571" cy="136425"/>
          </a:xfrm>
          <a:custGeom>
            <a:avLst/>
            <a:gdLst/>
            <a:ahLst/>
            <a:cxnLst/>
            <a:rect l="l" t="t" r="r" b="b"/>
            <a:pathLst>
              <a:path w="7122" h="3463" extrusionOk="0">
                <a:moveTo>
                  <a:pt x="6306" y="1"/>
                </a:moveTo>
                <a:lnTo>
                  <a:pt x="0" y="3462"/>
                </a:lnTo>
                <a:lnTo>
                  <a:pt x="7122" y="2209"/>
                </a:lnTo>
                <a:lnTo>
                  <a:pt x="6306" y="1"/>
                </a:ln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5"/>
          <p:cNvSpPr/>
          <p:nvPr/>
        </p:nvSpPr>
        <p:spPr>
          <a:xfrm rot="10800000">
            <a:off x="8360520" y="2332724"/>
            <a:ext cx="126970" cy="107391"/>
          </a:xfrm>
          <a:custGeom>
            <a:avLst/>
            <a:gdLst/>
            <a:ahLst/>
            <a:cxnLst/>
            <a:rect l="l" t="t" r="r" b="b"/>
            <a:pathLst>
              <a:path w="3223" h="2726" extrusionOk="0">
                <a:moveTo>
                  <a:pt x="3223" y="1"/>
                </a:moveTo>
                <a:lnTo>
                  <a:pt x="0" y="120"/>
                </a:lnTo>
                <a:lnTo>
                  <a:pt x="358" y="2726"/>
                </a:lnTo>
                <a:lnTo>
                  <a:pt x="32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5"/>
          <p:cNvSpPr/>
          <p:nvPr/>
        </p:nvSpPr>
        <p:spPr>
          <a:xfrm>
            <a:off x="8946445" y="2078332"/>
            <a:ext cx="111593" cy="110353"/>
          </a:xfrm>
          <a:custGeom>
            <a:avLst/>
            <a:gdLst/>
            <a:ahLst/>
            <a:cxnLst/>
            <a:rect l="l" t="t" r="r" b="b"/>
            <a:pathLst>
              <a:path w="1891" h="1870" extrusionOk="0">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5"/>
          <p:cNvSpPr/>
          <p:nvPr/>
        </p:nvSpPr>
        <p:spPr>
          <a:xfrm>
            <a:off x="8694447" y="3368611"/>
            <a:ext cx="50515" cy="49393"/>
          </a:xfrm>
          <a:custGeom>
            <a:avLst/>
            <a:gdLst/>
            <a:ahLst/>
            <a:cxnLst/>
            <a:rect l="l" t="t" r="r" b="b"/>
            <a:pathLst>
              <a:path w="856" h="837" extrusionOk="0">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5"/>
          <p:cNvSpPr/>
          <p:nvPr/>
        </p:nvSpPr>
        <p:spPr>
          <a:xfrm rot="10800000">
            <a:off x="8083874" y="417263"/>
            <a:ext cx="251576" cy="142649"/>
          </a:xfrm>
          <a:custGeom>
            <a:avLst/>
            <a:gdLst/>
            <a:ahLst/>
            <a:cxnLst/>
            <a:rect l="l" t="t" r="r" b="b"/>
            <a:pathLst>
              <a:path w="6386" h="3621" extrusionOk="0">
                <a:moveTo>
                  <a:pt x="0" y="0"/>
                </a:moveTo>
                <a:lnTo>
                  <a:pt x="617" y="3621"/>
                </a:lnTo>
                <a:lnTo>
                  <a:pt x="6386" y="2129"/>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5"/>
          <p:cNvSpPr/>
          <p:nvPr/>
        </p:nvSpPr>
        <p:spPr>
          <a:xfrm>
            <a:off x="1189852" y="255616"/>
            <a:ext cx="137173" cy="117594"/>
          </a:xfrm>
          <a:custGeom>
            <a:avLst/>
            <a:gdLst/>
            <a:ahLst/>
            <a:cxnLst/>
            <a:rect l="l" t="t" r="r" b="b"/>
            <a:pathLst>
              <a:path w="3482" h="2985" extrusionOk="0">
                <a:moveTo>
                  <a:pt x="756" y="0"/>
                </a:moveTo>
                <a:lnTo>
                  <a:pt x="0" y="2487"/>
                </a:lnTo>
                <a:lnTo>
                  <a:pt x="3481" y="2984"/>
                </a:lnTo>
                <a:lnTo>
                  <a:pt x="7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5"/>
          <p:cNvSpPr/>
          <p:nvPr/>
        </p:nvSpPr>
        <p:spPr>
          <a:xfrm>
            <a:off x="4369955" y="300464"/>
            <a:ext cx="137173" cy="181059"/>
          </a:xfrm>
          <a:custGeom>
            <a:avLst/>
            <a:gdLst/>
            <a:ahLst/>
            <a:cxnLst/>
            <a:rect l="l" t="t" r="r" b="b"/>
            <a:pathLst>
              <a:path w="3482" h="4596" extrusionOk="0">
                <a:moveTo>
                  <a:pt x="3482" y="0"/>
                </a:moveTo>
                <a:lnTo>
                  <a:pt x="1" y="2845"/>
                </a:lnTo>
                <a:lnTo>
                  <a:pt x="2627" y="4596"/>
                </a:lnTo>
                <a:lnTo>
                  <a:pt x="34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5"/>
          <p:cNvSpPr/>
          <p:nvPr/>
        </p:nvSpPr>
        <p:spPr>
          <a:xfrm>
            <a:off x="2247812" y="231342"/>
            <a:ext cx="210842" cy="141861"/>
          </a:xfrm>
          <a:custGeom>
            <a:avLst/>
            <a:gdLst/>
            <a:ahLst/>
            <a:cxnLst/>
            <a:rect l="l" t="t" r="r" b="b"/>
            <a:pathLst>
              <a:path w="5352" h="3601" extrusionOk="0">
                <a:moveTo>
                  <a:pt x="1" y="0"/>
                </a:moveTo>
                <a:lnTo>
                  <a:pt x="3860" y="3601"/>
                </a:lnTo>
                <a:lnTo>
                  <a:pt x="5352" y="1114"/>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5"/>
          <p:cNvSpPr/>
          <p:nvPr/>
        </p:nvSpPr>
        <p:spPr>
          <a:xfrm rot="10800000">
            <a:off x="422534" y="285613"/>
            <a:ext cx="111593" cy="111593"/>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5"/>
          <p:cNvSpPr/>
          <p:nvPr/>
        </p:nvSpPr>
        <p:spPr>
          <a:xfrm rot="10800000">
            <a:off x="7621937" y="63688"/>
            <a:ext cx="111593" cy="110353"/>
          </a:xfrm>
          <a:custGeom>
            <a:avLst/>
            <a:gdLst/>
            <a:ahLst/>
            <a:cxnLst/>
            <a:rect l="l" t="t" r="r" b="b"/>
            <a:pathLst>
              <a:path w="1891" h="1870" extrusionOk="0">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5"/>
          <p:cNvSpPr/>
          <p:nvPr/>
        </p:nvSpPr>
        <p:spPr>
          <a:xfrm rot="10800000">
            <a:off x="5861309" y="174038"/>
            <a:ext cx="111593" cy="111593"/>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5"/>
          <p:cNvSpPr/>
          <p:nvPr/>
        </p:nvSpPr>
        <p:spPr>
          <a:xfrm>
            <a:off x="3857661" y="4706629"/>
            <a:ext cx="111593" cy="111593"/>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5"/>
          <p:cNvSpPr/>
          <p:nvPr/>
        </p:nvSpPr>
        <p:spPr>
          <a:xfrm rot="10800000">
            <a:off x="2293352" y="4859300"/>
            <a:ext cx="191263" cy="162268"/>
          </a:xfrm>
          <a:custGeom>
            <a:avLst/>
            <a:gdLst/>
            <a:ahLst/>
            <a:cxnLst/>
            <a:rect l="l" t="t" r="r" b="b"/>
            <a:pathLst>
              <a:path w="4855" h="4119" extrusionOk="0">
                <a:moveTo>
                  <a:pt x="2984" y="0"/>
                </a:moveTo>
                <a:lnTo>
                  <a:pt x="0" y="4118"/>
                </a:lnTo>
                <a:lnTo>
                  <a:pt x="4854" y="3979"/>
                </a:lnTo>
                <a:lnTo>
                  <a:pt x="29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5"/>
          <p:cNvSpPr/>
          <p:nvPr/>
        </p:nvSpPr>
        <p:spPr>
          <a:xfrm rot="10800000">
            <a:off x="8744985" y="5246812"/>
            <a:ext cx="137173" cy="181059"/>
          </a:xfrm>
          <a:custGeom>
            <a:avLst/>
            <a:gdLst/>
            <a:ahLst/>
            <a:cxnLst/>
            <a:rect l="l" t="t" r="r" b="b"/>
            <a:pathLst>
              <a:path w="3482" h="4596" extrusionOk="0">
                <a:moveTo>
                  <a:pt x="3482" y="0"/>
                </a:moveTo>
                <a:lnTo>
                  <a:pt x="1" y="2845"/>
                </a:lnTo>
                <a:lnTo>
                  <a:pt x="2627" y="4596"/>
                </a:lnTo>
                <a:lnTo>
                  <a:pt x="3482" y="0"/>
                </a:ln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5"/>
          <p:cNvSpPr/>
          <p:nvPr/>
        </p:nvSpPr>
        <p:spPr>
          <a:xfrm rot="10800000">
            <a:off x="7506713" y="4818219"/>
            <a:ext cx="180272" cy="145801"/>
          </a:xfrm>
          <a:custGeom>
            <a:avLst/>
            <a:gdLst/>
            <a:ahLst/>
            <a:cxnLst/>
            <a:rect l="l" t="t" r="r" b="b"/>
            <a:pathLst>
              <a:path w="4576" h="3701" extrusionOk="0">
                <a:moveTo>
                  <a:pt x="199" y="0"/>
                </a:moveTo>
                <a:lnTo>
                  <a:pt x="0" y="1512"/>
                </a:lnTo>
                <a:lnTo>
                  <a:pt x="4575" y="3700"/>
                </a:lnTo>
                <a:lnTo>
                  <a:pt x="1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5"/>
          <p:cNvSpPr/>
          <p:nvPr/>
        </p:nvSpPr>
        <p:spPr>
          <a:xfrm rot="10800000">
            <a:off x="410853" y="4581178"/>
            <a:ext cx="63505" cy="141901"/>
          </a:xfrm>
          <a:custGeom>
            <a:avLst/>
            <a:gdLst/>
            <a:ahLst/>
            <a:cxnLst/>
            <a:rect l="l" t="t" r="r" b="b"/>
            <a:pathLst>
              <a:path w="1612" h="3602" extrusionOk="0">
                <a:moveTo>
                  <a:pt x="995" y="1"/>
                </a:moveTo>
                <a:lnTo>
                  <a:pt x="0" y="3601"/>
                </a:lnTo>
                <a:lnTo>
                  <a:pt x="1612" y="3482"/>
                </a:lnTo>
                <a:lnTo>
                  <a:pt x="9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5"/>
          <p:cNvSpPr/>
          <p:nvPr/>
        </p:nvSpPr>
        <p:spPr>
          <a:xfrm rot="10800000">
            <a:off x="5449240" y="4729374"/>
            <a:ext cx="280571" cy="136425"/>
          </a:xfrm>
          <a:custGeom>
            <a:avLst/>
            <a:gdLst/>
            <a:ahLst/>
            <a:cxnLst/>
            <a:rect l="l" t="t" r="r" b="b"/>
            <a:pathLst>
              <a:path w="7122" h="3463" extrusionOk="0">
                <a:moveTo>
                  <a:pt x="6306" y="1"/>
                </a:moveTo>
                <a:lnTo>
                  <a:pt x="0" y="3462"/>
                </a:lnTo>
                <a:lnTo>
                  <a:pt x="7122" y="2209"/>
                </a:lnTo>
                <a:lnTo>
                  <a:pt x="63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5"/>
          <p:cNvSpPr/>
          <p:nvPr/>
        </p:nvSpPr>
        <p:spPr>
          <a:xfrm>
            <a:off x="1254037" y="4915759"/>
            <a:ext cx="50543" cy="49334"/>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p:nvPr/>
        </p:nvSpPr>
        <p:spPr>
          <a:xfrm>
            <a:off x="8694437" y="4866447"/>
            <a:ext cx="50543" cy="49334"/>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5"/>
          <p:cNvSpPr/>
          <p:nvPr/>
        </p:nvSpPr>
        <p:spPr>
          <a:xfrm>
            <a:off x="170178" y="3569421"/>
            <a:ext cx="23546" cy="23546"/>
          </a:xfrm>
          <a:custGeom>
            <a:avLst/>
            <a:gdLst/>
            <a:ahLst/>
            <a:cxnLst/>
            <a:rect l="l" t="t" r="r" b="b"/>
            <a:pathLst>
              <a:path w="399" h="399" extrusionOk="0">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5"/>
          <p:cNvSpPr/>
          <p:nvPr/>
        </p:nvSpPr>
        <p:spPr>
          <a:xfrm rot="10800000">
            <a:off x="214363" y="2009682"/>
            <a:ext cx="180272" cy="145801"/>
          </a:xfrm>
          <a:custGeom>
            <a:avLst/>
            <a:gdLst/>
            <a:ahLst/>
            <a:cxnLst/>
            <a:rect l="l" t="t" r="r" b="b"/>
            <a:pathLst>
              <a:path w="4576" h="3701" extrusionOk="0">
                <a:moveTo>
                  <a:pt x="199" y="0"/>
                </a:moveTo>
                <a:lnTo>
                  <a:pt x="0" y="1512"/>
                </a:lnTo>
                <a:lnTo>
                  <a:pt x="4575" y="3700"/>
                </a:lnTo>
                <a:lnTo>
                  <a:pt x="1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5"/>
          <p:cNvSpPr/>
          <p:nvPr/>
        </p:nvSpPr>
        <p:spPr>
          <a:xfrm rot="10800000">
            <a:off x="474353" y="3881178"/>
            <a:ext cx="63505" cy="141901"/>
          </a:xfrm>
          <a:custGeom>
            <a:avLst/>
            <a:gdLst/>
            <a:ahLst/>
            <a:cxnLst/>
            <a:rect l="l" t="t" r="r" b="b"/>
            <a:pathLst>
              <a:path w="1612" h="3602" extrusionOk="0">
                <a:moveTo>
                  <a:pt x="995" y="1"/>
                </a:moveTo>
                <a:lnTo>
                  <a:pt x="0" y="3601"/>
                </a:lnTo>
                <a:lnTo>
                  <a:pt x="1612" y="3482"/>
                </a:lnTo>
                <a:lnTo>
                  <a:pt x="9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5"/>
          <p:cNvSpPr/>
          <p:nvPr/>
        </p:nvSpPr>
        <p:spPr>
          <a:xfrm>
            <a:off x="193723" y="4729367"/>
            <a:ext cx="111593" cy="111593"/>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5"/>
          <p:cNvSpPr/>
          <p:nvPr/>
        </p:nvSpPr>
        <p:spPr>
          <a:xfrm>
            <a:off x="99734" y="1613999"/>
            <a:ext cx="50515" cy="49393"/>
          </a:xfrm>
          <a:custGeom>
            <a:avLst/>
            <a:gdLst/>
            <a:ahLst/>
            <a:cxnLst/>
            <a:rect l="l" t="t" r="r" b="b"/>
            <a:pathLst>
              <a:path w="856" h="837" extrusionOk="0">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p:nvPr/>
        </p:nvSpPr>
        <p:spPr>
          <a:xfrm>
            <a:off x="394635" y="1020434"/>
            <a:ext cx="63845" cy="62318"/>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1pPr>
            <a:lvl2pPr lvl="1" rtl="0">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2pPr>
            <a:lvl3pPr lvl="2" rtl="0">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3pPr>
            <a:lvl4pPr lvl="3" rtl="0">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4pPr>
            <a:lvl5pPr lvl="4" rtl="0">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5pPr>
            <a:lvl6pPr lvl="5" rtl="0">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6pPr>
            <a:lvl7pPr lvl="6" rtl="0">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7pPr>
            <a:lvl8pPr lvl="7" rtl="0">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8pPr>
            <a:lvl9pPr lvl="8" rtl="0">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Montserrat Medium"/>
              <a:buChar char="●"/>
              <a:defRPr sz="1800">
                <a:solidFill>
                  <a:schemeClr val="dk2"/>
                </a:solidFill>
                <a:latin typeface="Montserrat Medium"/>
                <a:ea typeface="Montserrat Medium"/>
                <a:cs typeface="Montserrat Medium"/>
                <a:sym typeface="Montserrat Medium"/>
              </a:defRPr>
            </a:lvl1pPr>
            <a:lvl2pPr marL="914400" lvl="1" indent="-317500">
              <a:lnSpc>
                <a:spcPct val="115000"/>
              </a:lnSpc>
              <a:spcBef>
                <a:spcPts val="160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2pPr>
            <a:lvl3pPr marL="1371600" lvl="2" indent="-317500">
              <a:lnSpc>
                <a:spcPct val="115000"/>
              </a:lnSpc>
              <a:spcBef>
                <a:spcPts val="160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3pPr>
            <a:lvl4pPr marL="1828800" lvl="3" indent="-317500">
              <a:lnSpc>
                <a:spcPct val="115000"/>
              </a:lnSpc>
              <a:spcBef>
                <a:spcPts val="160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4pPr>
            <a:lvl5pPr marL="2286000" lvl="4" indent="-317500">
              <a:lnSpc>
                <a:spcPct val="115000"/>
              </a:lnSpc>
              <a:spcBef>
                <a:spcPts val="160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5pPr>
            <a:lvl6pPr marL="2743200" lvl="5" indent="-317500">
              <a:lnSpc>
                <a:spcPct val="115000"/>
              </a:lnSpc>
              <a:spcBef>
                <a:spcPts val="160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6pPr>
            <a:lvl7pPr marL="3200400" lvl="6" indent="-317500">
              <a:lnSpc>
                <a:spcPct val="115000"/>
              </a:lnSpc>
              <a:spcBef>
                <a:spcPts val="160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7pPr>
            <a:lvl8pPr marL="3657600" lvl="7" indent="-317500">
              <a:lnSpc>
                <a:spcPct val="115000"/>
              </a:lnSpc>
              <a:spcBef>
                <a:spcPts val="160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8pPr>
            <a:lvl9pPr marL="4114800" lvl="8" indent="-317500">
              <a:lnSpc>
                <a:spcPct val="115000"/>
              </a:lnSpc>
              <a:spcBef>
                <a:spcPts val="1600"/>
              </a:spcBef>
              <a:spcAft>
                <a:spcPts val="160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6" r:id="rId6"/>
    <p:sldLayoutId id="2147483657" r:id="rId7"/>
    <p:sldLayoutId id="2147483658" r:id="rId8"/>
    <p:sldLayoutId id="2147483661" r:id="rId9"/>
    <p:sldLayoutId id="2147483664" r:id="rId10"/>
    <p:sldLayoutId id="2147483675" r:id="rId11"/>
    <p:sldLayoutId id="2147483677" r:id="rId12"/>
    <p:sldLayoutId id="2147483678" r:id="rId13"/>
    <p:sldLayoutId id="2147483679"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3" name="Google Shape;1073;p36"/>
          <p:cNvSpPr/>
          <p:nvPr/>
        </p:nvSpPr>
        <p:spPr>
          <a:xfrm>
            <a:off x="2462426" y="4128700"/>
            <a:ext cx="4193195" cy="1199722"/>
          </a:xfrm>
          <a:custGeom>
            <a:avLst/>
            <a:gdLst/>
            <a:ahLst/>
            <a:cxnLst/>
            <a:rect l="l" t="t" r="r" b="b"/>
            <a:pathLst>
              <a:path w="83372" h="23375" extrusionOk="0">
                <a:moveTo>
                  <a:pt x="806" y="17898"/>
                </a:moveTo>
                <a:cubicBezTo>
                  <a:pt x="783" y="17920"/>
                  <a:pt x="760" y="17942"/>
                  <a:pt x="737" y="17964"/>
                </a:cubicBezTo>
                <a:cubicBezTo>
                  <a:pt x="498" y="18262"/>
                  <a:pt x="240" y="18580"/>
                  <a:pt x="1" y="18899"/>
                </a:cubicBezTo>
                <a:cubicBezTo>
                  <a:pt x="263" y="18561"/>
                  <a:pt x="532" y="18227"/>
                  <a:pt x="806" y="17898"/>
                </a:cubicBezTo>
                <a:close/>
                <a:moveTo>
                  <a:pt x="39130" y="0"/>
                </a:moveTo>
                <a:cubicBezTo>
                  <a:pt x="38414" y="199"/>
                  <a:pt x="37717" y="438"/>
                  <a:pt x="37021" y="677"/>
                </a:cubicBezTo>
                <a:cubicBezTo>
                  <a:pt x="32128" y="2388"/>
                  <a:pt x="27572" y="5073"/>
                  <a:pt x="23713" y="8534"/>
                </a:cubicBezTo>
                <a:cubicBezTo>
                  <a:pt x="23832" y="7699"/>
                  <a:pt x="23972" y="6824"/>
                  <a:pt x="24091" y="5968"/>
                </a:cubicBezTo>
                <a:lnTo>
                  <a:pt x="24091" y="5968"/>
                </a:lnTo>
                <a:cubicBezTo>
                  <a:pt x="23494" y="6127"/>
                  <a:pt x="22877" y="6306"/>
                  <a:pt x="22301" y="6505"/>
                </a:cubicBezTo>
                <a:cubicBezTo>
                  <a:pt x="21405" y="6804"/>
                  <a:pt x="20530" y="7122"/>
                  <a:pt x="19695" y="7500"/>
                </a:cubicBezTo>
                <a:cubicBezTo>
                  <a:pt x="18839" y="7858"/>
                  <a:pt x="18004" y="8296"/>
                  <a:pt x="17168" y="8753"/>
                </a:cubicBezTo>
                <a:cubicBezTo>
                  <a:pt x="16631" y="9052"/>
                  <a:pt x="16114" y="9410"/>
                  <a:pt x="15577" y="9748"/>
                </a:cubicBezTo>
                <a:cubicBezTo>
                  <a:pt x="15338" y="9927"/>
                  <a:pt x="15060" y="10106"/>
                  <a:pt x="14821" y="10285"/>
                </a:cubicBezTo>
                <a:cubicBezTo>
                  <a:pt x="14324" y="10643"/>
                  <a:pt x="13826" y="11021"/>
                  <a:pt x="13329" y="11419"/>
                </a:cubicBezTo>
                <a:cubicBezTo>
                  <a:pt x="12593" y="12016"/>
                  <a:pt x="11897" y="12672"/>
                  <a:pt x="11260" y="13329"/>
                </a:cubicBezTo>
                <a:cubicBezTo>
                  <a:pt x="11956" y="11479"/>
                  <a:pt x="12871" y="9708"/>
                  <a:pt x="13985" y="8057"/>
                </a:cubicBezTo>
                <a:lnTo>
                  <a:pt x="13985" y="8057"/>
                </a:lnTo>
                <a:cubicBezTo>
                  <a:pt x="11936" y="8932"/>
                  <a:pt x="9967" y="10006"/>
                  <a:pt x="8097" y="11280"/>
                </a:cubicBezTo>
                <a:cubicBezTo>
                  <a:pt x="7182" y="11896"/>
                  <a:pt x="6287" y="12573"/>
                  <a:pt x="5412" y="13289"/>
                </a:cubicBezTo>
                <a:cubicBezTo>
                  <a:pt x="3734" y="14684"/>
                  <a:pt x="2195" y="16232"/>
                  <a:pt x="806" y="17898"/>
                </a:cubicBezTo>
                <a:lnTo>
                  <a:pt x="806" y="17898"/>
                </a:lnTo>
                <a:cubicBezTo>
                  <a:pt x="3178" y="15656"/>
                  <a:pt x="5955" y="13591"/>
                  <a:pt x="8674" y="11936"/>
                </a:cubicBezTo>
                <a:lnTo>
                  <a:pt x="8674" y="11936"/>
                </a:lnTo>
                <a:cubicBezTo>
                  <a:pt x="7481" y="14104"/>
                  <a:pt x="6824" y="16551"/>
                  <a:pt x="6804" y="18998"/>
                </a:cubicBezTo>
                <a:cubicBezTo>
                  <a:pt x="10822" y="13925"/>
                  <a:pt x="16472" y="10126"/>
                  <a:pt x="22698" y="8276"/>
                </a:cubicBezTo>
                <a:lnTo>
                  <a:pt x="22698" y="8276"/>
                </a:lnTo>
                <a:cubicBezTo>
                  <a:pt x="21724" y="9708"/>
                  <a:pt x="21167" y="11399"/>
                  <a:pt x="21107" y="13090"/>
                </a:cubicBezTo>
                <a:cubicBezTo>
                  <a:pt x="24708" y="8753"/>
                  <a:pt x="29581" y="5511"/>
                  <a:pt x="34952" y="3840"/>
                </a:cubicBezTo>
                <a:lnTo>
                  <a:pt x="34952" y="3840"/>
                </a:lnTo>
                <a:cubicBezTo>
                  <a:pt x="34336" y="5292"/>
                  <a:pt x="33739" y="6784"/>
                  <a:pt x="33102" y="8256"/>
                </a:cubicBezTo>
                <a:cubicBezTo>
                  <a:pt x="37459" y="5809"/>
                  <a:pt x="42432" y="4476"/>
                  <a:pt x="47425" y="4417"/>
                </a:cubicBezTo>
                <a:lnTo>
                  <a:pt x="47425" y="4417"/>
                </a:lnTo>
                <a:cubicBezTo>
                  <a:pt x="45714" y="5650"/>
                  <a:pt x="44282" y="7261"/>
                  <a:pt x="43228" y="9131"/>
                </a:cubicBezTo>
                <a:cubicBezTo>
                  <a:pt x="46030" y="8028"/>
                  <a:pt x="49034" y="7472"/>
                  <a:pt x="52029" y="7472"/>
                </a:cubicBezTo>
                <a:cubicBezTo>
                  <a:pt x="53031" y="7472"/>
                  <a:pt x="54032" y="7534"/>
                  <a:pt x="55024" y="7659"/>
                </a:cubicBezTo>
                <a:cubicBezTo>
                  <a:pt x="54427" y="7997"/>
                  <a:pt x="53870" y="8395"/>
                  <a:pt x="53393" y="8892"/>
                </a:cubicBezTo>
                <a:cubicBezTo>
                  <a:pt x="53545" y="8867"/>
                  <a:pt x="53698" y="8855"/>
                  <a:pt x="53852" y="8855"/>
                </a:cubicBezTo>
                <a:cubicBezTo>
                  <a:pt x="54663" y="8855"/>
                  <a:pt x="55473" y="9196"/>
                  <a:pt x="56058" y="9748"/>
                </a:cubicBezTo>
                <a:cubicBezTo>
                  <a:pt x="54805" y="10424"/>
                  <a:pt x="53612" y="11240"/>
                  <a:pt x="52518" y="12195"/>
                </a:cubicBezTo>
                <a:cubicBezTo>
                  <a:pt x="57988" y="13289"/>
                  <a:pt x="63379" y="14880"/>
                  <a:pt x="68571" y="16949"/>
                </a:cubicBezTo>
                <a:cubicBezTo>
                  <a:pt x="67855" y="16760"/>
                  <a:pt x="67117" y="16667"/>
                  <a:pt x="66378" y="16667"/>
                </a:cubicBezTo>
                <a:cubicBezTo>
                  <a:pt x="64631" y="16667"/>
                  <a:pt x="62883" y="17184"/>
                  <a:pt x="61429" y="18162"/>
                </a:cubicBezTo>
                <a:cubicBezTo>
                  <a:pt x="69028" y="18680"/>
                  <a:pt x="76946" y="19296"/>
                  <a:pt x="83371" y="23374"/>
                </a:cubicBezTo>
                <a:cubicBezTo>
                  <a:pt x="83292" y="22738"/>
                  <a:pt x="83252" y="22081"/>
                  <a:pt x="83172" y="21445"/>
                </a:cubicBezTo>
                <a:cubicBezTo>
                  <a:pt x="83112" y="21047"/>
                  <a:pt x="83093" y="20649"/>
                  <a:pt x="82874" y="20331"/>
                </a:cubicBezTo>
                <a:cubicBezTo>
                  <a:pt x="82794" y="20231"/>
                  <a:pt x="82715" y="20132"/>
                  <a:pt x="82615" y="20052"/>
                </a:cubicBezTo>
                <a:cubicBezTo>
                  <a:pt x="82456" y="19893"/>
                  <a:pt x="82197" y="19794"/>
                  <a:pt x="81979" y="19694"/>
                </a:cubicBezTo>
                <a:cubicBezTo>
                  <a:pt x="81859" y="19654"/>
                  <a:pt x="81760" y="19595"/>
                  <a:pt x="81621" y="19575"/>
                </a:cubicBezTo>
                <a:cubicBezTo>
                  <a:pt x="78318" y="18401"/>
                  <a:pt x="75155" y="16869"/>
                  <a:pt x="72231" y="14980"/>
                </a:cubicBezTo>
                <a:cubicBezTo>
                  <a:pt x="73823" y="14582"/>
                  <a:pt x="75434" y="14204"/>
                  <a:pt x="77025" y="13806"/>
                </a:cubicBezTo>
                <a:cubicBezTo>
                  <a:pt x="74101" y="12394"/>
                  <a:pt x="70978" y="11319"/>
                  <a:pt x="67795" y="10643"/>
                </a:cubicBezTo>
                <a:cubicBezTo>
                  <a:pt x="67238" y="10524"/>
                  <a:pt x="66641" y="10424"/>
                  <a:pt x="66064" y="10325"/>
                </a:cubicBezTo>
                <a:cubicBezTo>
                  <a:pt x="65189" y="10185"/>
                  <a:pt x="64294" y="10046"/>
                  <a:pt x="63419" y="9987"/>
                </a:cubicBezTo>
                <a:cubicBezTo>
                  <a:pt x="64473" y="9390"/>
                  <a:pt x="65567" y="8932"/>
                  <a:pt x="66701" y="8594"/>
                </a:cubicBezTo>
                <a:cubicBezTo>
                  <a:pt x="67855" y="8256"/>
                  <a:pt x="69048" y="8057"/>
                  <a:pt x="70242" y="7997"/>
                </a:cubicBezTo>
                <a:cubicBezTo>
                  <a:pt x="69267" y="7619"/>
                  <a:pt x="68273" y="7321"/>
                  <a:pt x="67278" y="7042"/>
                </a:cubicBezTo>
                <a:lnTo>
                  <a:pt x="66681" y="6903"/>
                </a:lnTo>
                <a:cubicBezTo>
                  <a:pt x="66283" y="6804"/>
                  <a:pt x="65885" y="6724"/>
                  <a:pt x="65468" y="6625"/>
                </a:cubicBezTo>
                <a:cubicBezTo>
                  <a:pt x="65269" y="6565"/>
                  <a:pt x="65070" y="6545"/>
                  <a:pt x="64871" y="6505"/>
                </a:cubicBezTo>
                <a:cubicBezTo>
                  <a:pt x="64055" y="6346"/>
                  <a:pt x="63220" y="6227"/>
                  <a:pt x="62404" y="6147"/>
                </a:cubicBezTo>
                <a:cubicBezTo>
                  <a:pt x="61986" y="6107"/>
                  <a:pt x="61589" y="6048"/>
                  <a:pt x="61171" y="6028"/>
                </a:cubicBezTo>
                <a:cubicBezTo>
                  <a:pt x="60733" y="6008"/>
                  <a:pt x="60335" y="5948"/>
                  <a:pt x="59918" y="5928"/>
                </a:cubicBezTo>
                <a:cubicBezTo>
                  <a:pt x="59301" y="5869"/>
                  <a:pt x="58684" y="5849"/>
                  <a:pt x="58048" y="5829"/>
                </a:cubicBezTo>
                <a:cubicBezTo>
                  <a:pt x="57849" y="5829"/>
                  <a:pt x="57630" y="5809"/>
                  <a:pt x="57431" y="5809"/>
                </a:cubicBezTo>
                <a:cubicBezTo>
                  <a:pt x="57013" y="5809"/>
                  <a:pt x="56596" y="5769"/>
                  <a:pt x="56198" y="5769"/>
                </a:cubicBezTo>
                <a:lnTo>
                  <a:pt x="53671" y="5769"/>
                </a:lnTo>
                <a:cubicBezTo>
                  <a:pt x="52637" y="5809"/>
                  <a:pt x="51583" y="5809"/>
                  <a:pt x="50548" y="5829"/>
                </a:cubicBezTo>
                <a:cubicBezTo>
                  <a:pt x="51642" y="4834"/>
                  <a:pt x="52915" y="4039"/>
                  <a:pt x="54248" y="3442"/>
                </a:cubicBezTo>
                <a:cubicBezTo>
                  <a:pt x="51699" y="3062"/>
                  <a:pt x="49120" y="2872"/>
                  <a:pt x="46541" y="2872"/>
                </a:cubicBezTo>
                <a:cubicBezTo>
                  <a:pt x="43585" y="2872"/>
                  <a:pt x="40628" y="3122"/>
                  <a:pt x="37717" y="3621"/>
                </a:cubicBezTo>
                <a:cubicBezTo>
                  <a:pt x="38195" y="2427"/>
                  <a:pt x="38652" y="1194"/>
                  <a:pt x="391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6"/>
          <p:cNvSpPr/>
          <p:nvPr/>
        </p:nvSpPr>
        <p:spPr>
          <a:xfrm>
            <a:off x="2462426" y="4130825"/>
            <a:ext cx="4193195" cy="1199722"/>
          </a:xfrm>
          <a:custGeom>
            <a:avLst/>
            <a:gdLst/>
            <a:ahLst/>
            <a:cxnLst/>
            <a:rect l="l" t="t" r="r" b="b"/>
            <a:pathLst>
              <a:path w="83372" h="23375" extrusionOk="0">
                <a:moveTo>
                  <a:pt x="806" y="17898"/>
                </a:moveTo>
                <a:cubicBezTo>
                  <a:pt x="783" y="17920"/>
                  <a:pt x="760" y="17942"/>
                  <a:pt x="737" y="17964"/>
                </a:cubicBezTo>
                <a:cubicBezTo>
                  <a:pt x="498" y="18262"/>
                  <a:pt x="240" y="18580"/>
                  <a:pt x="1" y="18899"/>
                </a:cubicBezTo>
                <a:cubicBezTo>
                  <a:pt x="263" y="18561"/>
                  <a:pt x="532" y="18227"/>
                  <a:pt x="806" y="17898"/>
                </a:cubicBezTo>
                <a:close/>
                <a:moveTo>
                  <a:pt x="39130" y="0"/>
                </a:moveTo>
                <a:cubicBezTo>
                  <a:pt x="38414" y="199"/>
                  <a:pt x="37717" y="438"/>
                  <a:pt x="37021" y="677"/>
                </a:cubicBezTo>
                <a:cubicBezTo>
                  <a:pt x="32128" y="2388"/>
                  <a:pt x="27572" y="5073"/>
                  <a:pt x="23713" y="8534"/>
                </a:cubicBezTo>
                <a:cubicBezTo>
                  <a:pt x="23832" y="7699"/>
                  <a:pt x="23972" y="6824"/>
                  <a:pt x="24091" y="5968"/>
                </a:cubicBezTo>
                <a:lnTo>
                  <a:pt x="24091" y="5968"/>
                </a:lnTo>
                <a:cubicBezTo>
                  <a:pt x="23494" y="6127"/>
                  <a:pt x="22877" y="6306"/>
                  <a:pt x="22301" y="6505"/>
                </a:cubicBezTo>
                <a:cubicBezTo>
                  <a:pt x="21405" y="6804"/>
                  <a:pt x="20530" y="7122"/>
                  <a:pt x="19695" y="7500"/>
                </a:cubicBezTo>
                <a:cubicBezTo>
                  <a:pt x="18839" y="7858"/>
                  <a:pt x="18004" y="8296"/>
                  <a:pt x="17168" y="8753"/>
                </a:cubicBezTo>
                <a:cubicBezTo>
                  <a:pt x="16631" y="9052"/>
                  <a:pt x="16114" y="9410"/>
                  <a:pt x="15577" y="9748"/>
                </a:cubicBezTo>
                <a:cubicBezTo>
                  <a:pt x="15338" y="9927"/>
                  <a:pt x="15060" y="10106"/>
                  <a:pt x="14821" y="10285"/>
                </a:cubicBezTo>
                <a:cubicBezTo>
                  <a:pt x="14324" y="10643"/>
                  <a:pt x="13826" y="11021"/>
                  <a:pt x="13329" y="11419"/>
                </a:cubicBezTo>
                <a:cubicBezTo>
                  <a:pt x="12593" y="12016"/>
                  <a:pt x="11897" y="12672"/>
                  <a:pt x="11260" y="13329"/>
                </a:cubicBezTo>
                <a:cubicBezTo>
                  <a:pt x="11956" y="11479"/>
                  <a:pt x="12871" y="9708"/>
                  <a:pt x="13985" y="8057"/>
                </a:cubicBezTo>
                <a:lnTo>
                  <a:pt x="13985" y="8057"/>
                </a:lnTo>
                <a:cubicBezTo>
                  <a:pt x="11936" y="8932"/>
                  <a:pt x="9967" y="10006"/>
                  <a:pt x="8097" y="11280"/>
                </a:cubicBezTo>
                <a:cubicBezTo>
                  <a:pt x="7182" y="11896"/>
                  <a:pt x="6287" y="12573"/>
                  <a:pt x="5412" y="13289"/>
                </a:cubicBezTo>
                <a:cubicBezTo>
                  <a:pt x="3734" y="14684"/>
                  <a:pt x="2195" y="16232"/>
                  <a:pt x="806" y="17898"/>
                </a:cubicBezTo>
                <a:lnTo>
                  <a:pt x="806" y="17898"/>
                </a:lnTo>
                <a:cubicBezTo>
                  <a:pt x="3178" y="15656"/>
                  <a:pt x="5955" y="13591"/>
                  <a:pt x="8674" y="11936"/>
                </a:cubicBezTo>
                <a:lnTo>
                  <a:pt x="8674" y="11936"/>
                </a:lnTo>
                <a:cubicBezTo>
                  <a:pt x="7481" y="14104"/>
                  <a:pt x="6824" y="16551"/>
                  <a:pt x="6804" y="18998"/>
                </a:cubicBezTo>
                <a:cubicBezTo>
                  <a:pt x="10822" y="13925"/>
                  <a:pt x="16472" y="10126"/>
                  <a:pt x="22698" y="8276"/>
                </a:cubicBezTo>
                <a:lnTo>
                  <a:pt x="22698" y="8276"/>
                </a:lnTo>
                <a:cubicBezTo>
                  <a:pt x="21724" y="9708"/>
                  <a:pt x="21167" y="11399"/>
                  <a:pt x="21107" y="13090"/>
                </a:cubicBezTo>
                <a:cubicBezTo>
                  <a:pt x="24708" y="8753"/>
                  <a:pt x="29581" y="5511"/>
                  <a:pt x="34952" y="3840"/>
                </a:cubicBezTo>
                <a:lnTo>
                  <a:pt x="34952" y="3840"/>
                </a:lnTo>
                <a:cubicBezTo>
                  <a:pt x="34336" y="5292"/>
                  <a:pt x="33739" y="6784"/>
                  <a:pt x="33102" y="8256"/>
                </a:cubicBezTo>
                <a:cubicBezTo>
                  <a:pt x="37459" y="5809"/>
                  <a:pt x="42432" y="4476"/>
                  <a:pt x="47425" y="4417"/>
                </a:cubicBezTo>
                <a:lnTo>
                  <a:pt x="47425" y="4417"/>
                </a:lnTo>
                <a:cubicBezTo>
                  <a:pt x="45714" y="5650"/>
                  <a:pt x="44282" y="7261"/>
                  <a:pt x="43228" y="9131"/>
                </a:cubicBezTo>
                <a:cubicBezTo>
                  <a:pt x="46030" y="8028"/>
                  <a:pt x="49034" y="7472"/>
                  <a:pt x="52029" y="7472"/>
                </a:cubicBezTo>
                <a:cubicBezTo>
                  <a:pt x="53031" y="7472"/>
                  <a:pt x="54032" y="7534"/>
                  <a:pt x="55024" y="7659"/>
                </a:cubicBezTo>
                <a:cubicBezTo>
                  <a:pt x="54427" y="7997"/>
                  <a:pt x="53870" y="8395"/>
                  <a:pt x="53393" y="8892"/>
                </a:cubicBezTo>
                <a:cubicBezTo>
                  <a:pt x="53545" y="8867"/>
                  <a:pt x="53698" y="8855"/>
                  <a:pt x="53852" y="8855"/>
                </a:cubicBezTo>
                <a:cubicBezTo>
                  <a:pt x="54663" y="8855"/>
                  <a:pt x="55473" y="9196"/>
                  <a:pt x="56058" y="9748"/>
                </a:cubicBezTo>
                <a:cubicBezTo>
                  <a:pt x="54805" y="10424"/>
                  <a:pt x="53612" y="11240"/>
                  <a:pt x="52518" y="12195"/>
                </a:cubicBezTo>
                <a:cubicBezTo>
                  <a:pt x="57988" y="13289"/>
                  <a:pt x="63379" y="14880"/>
                  <a:pt x="68571" y="16949"/>
                </a:cubicBezTo>
                <a:cubicBezTo>
                  <a:pt x="67855" y="16760"/>
                  <a:pt x="67117" y="16667"/>
                  <a:pt x="66378" y="16667"/>
                </a:cubicBezTo>
                <a:cubicBezTo>
                  <a:pt x="64631" y="16667"/>
                  <a:pt x="62883" y="17184"/>
                  <a:pt x="61429" y="18162"/>
                </a:cubicBezTo>
                <a:cubicBezTo>
                  <a:pt x="69028" y="18680"/>
                  <a:pt x="76946" y="19296"/>
                  <a:pt x="83371" y="23374"/>
                </a:cubicBezTo>
                <a:cubicBezTo>
                  <a:pt x="83292" y="22738"/>
                  <a:pt x="83252" y="22081"/>
                  <a:pt x="83172" y="21445"/>
                </a:cubicBezTo>
                <a:cubicBezTo>
                  <a:pt x="83112" y="21047"/>
                  <a:pt x="83093" y="20649"/>
                  <a:pt x="82874" y="20331"/>
                </a:cubicBezTo>
                <a:cubicBezTo>
                  <a:pt x="82794" y="20231"/>
                  <a:pt x="82715" y="20132"/>
                  <a:pt x="82615" y="20052"/>
                </a:cubicBezTo>
                <a:cubicBezTo>
                  <a:pt x="82456" y="19893"/>
                  <a:pt x="82197" y="19794"/>
                  <a:pt x="81979" y="19694"/>
                </a:cubicBezTo>
                <a:cubicBezTo>
                  <a:pt x="81859" y="19654"/>
                  <a:pt x="81760" y="19595"/>
                  <a:pt x="81621" y="19575"/>
                </a:cubicBezTo>
                <a:cubicBezTo>
                  <a:pt x="78318" y="18401"/>
                  <a:pt x="75155" y="16869"/>
                  <a:pt x="72231" y="14980"/>
                </a:cubicBezTo>
                <a:cubicBezTo>
                  <a:pt x="73823" y="14582"/>
                  <a:pt x="75434" y="14204"/>
                  <a:pt x="77025" y="13806"/>
                </a:cubicBezTo>
                <a:cubicBezTo>
                  <a:pt x="74101" y="12394"/>
                  <a:pt x="70978" y="11319"/>
                  <a:pt x="67795" y="10643"/>
                </a:cubicBezTo>
                <a:cubicBezTo>
                  <a:pt x="67238" y="10524"/>
                  <a:pt x="66641" y="10424"/>
                  <a:pt x="66064" y="10325"/>
                </a:cubicBezTo>
                <a:cubicBezTo>
                  <a:pt x="65189" y="10185"/>
                  <a:pt x="64294" y="10046"/>
                  <a:pt x="63419" y="9987"/>
                </a:cubicBezTo>
                <a:cubicBezTo>
                  <a:pt x="64473" y="9390"/>
                  <a:pt x="65567" y="8932"/>
                  <a:pt x="66701" y="8594"/>
                </a:cubicBezTo>
                <a:cubicBezTo>
                  <a:pt x="67855" y="8256"/>
                  <a:pt x="69048" y="8057"/>
                  <a:pt x="70242" y="7997"/>
                </a:cubicBezTo>
                <a:cubicBezTo>
                  <a:pt x="69267" y="7619"/>
                  <a:pt x="68273" y="7321"/>
                  <a:pt x="67278" y="7042"/>
                </a:cubicBezTo>
                <a:lnTo>
                  <a:pt x="66681" y="6903"/>
                </a:lnTo>
                <a:cubicBezTo>
                  <a:pt x="66283" y="6804"/>
                  <a:pt x="65885" y="6724"/>
                  <a:pt x="65468" y="6625"/>
                </a:cubicBezTo>
                <a:cubicBezTo>
                  <a:pt x="65269" y="6565"/>
                  <a:pt x="65070" y="6545"/>
                  <a:pt x="64871" y="6505"/>
                </a:cubicBezTo>
                <a:cubicBezTo>
                  <a:pt x="64055" y="6346"/>
                  <a:pt x="63220" y="6227"/>
                  <a:pt x="62404" y="6147"/>
                </a:cubicBezTo>
                <a:cubicBezTo>
                  <a:pt x="61986" y="6107"/>
                  <a:pt x="61589" y="6048"/>
                  <a:pt x="61171" y="6028"/>
                </a:cubicBezTo>
                <a:cubicBezTo>
                  <a:pt x="60733" y="6008"/>
                  <a:pt x="60335" y="5948"/>
                  <a:pt x="59918" y="5928"/>
                </a:cubicBezTo>
                <a:cubicBezTo>
                  <a:pt x="59301" y="5869"/>
                  <a:pt x="58684" y="5849"/>
                  <a:pt x="58048" y="5829"/>
                </a:cubicBezTo>
                <a:cubicBezTo>
                  <a:pt x="57849" y="5829"/>
                  <a:pt x="57630" y="5809"/>
                  <a:pt x="57431" y="5809"/>
                </a:cubicBezTo>
                <a:cubicBezTo>
                  <a:pt x="57013" y="5809"/>
                  <a:pt x="56596" y="5769"/>
                  <a:pt x="56198" y="5769"/>
                </a:cubicBezTo>
                <a:lnTo>
                  <a:pt x="53671" y="5769"/>
                </a:lnTo>
                <a:cubicBezTo>
                  <a:pt x="52637" y="5809"/>
                  <a:pt x="51583" y="5809"/>
                  <a:pt x="50548" y="5829"/>
                </a:cubicBezTo>
                <a:cubicBezTo>
                  <a:pt x="51642" y="4834"/>
                  <a:pt x="52915" y="4039"/>
                  <a:pt x="54248" y="3442"/>
                </a:cubicBezTo>
                <a:cubicBezTo>
                  <a:pt x="51699" y="3062"/>
                  <a:pt x="49120" y="2872"/>
                  <a:pt x="46541" y="2872"/>
                </a:cubicBezTo>
                <a:cubicBezTo>
                  <a:pt x="43585" y="2872"/>
                  <a:pt x="40628" y="3122"/>
                  <a:pt x="37717" y="3621"/>
                </a:cubicBezTo>
                <a:cubicBezTo>
                  <a:pt x="38195" y="2427"/>
                  <a:pt x="38652" y="1194"/>
                  <a:pt x="39130" y="0"/>
                </a:cubicBezTo>
                <a:close/>
              </a:path>
            </a:pathLst>
          </a:custGeom>
          <a:solidFill>
            <a:srgbClr val="3049B5">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6"/>
          <p:cNvSpPr txBox="1">
            <a:spLocks noGrp="1"/>
          </p:cNvSpPr>
          <p:nvPr>
            <p:ph type="ctrTitle"/>
          </p:nvPr>
        </p:nvSpPr>
        <p:spPr>
          <a:xfrm>
            <a:off x="2064125" y="902075"/>
            <a:ext cx="5015700" cy="2052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s-MX">
                <a:solidFill>
                  <a:srgbClr val="FFFF00"/>
                </a:solidFill>
              </a:rPr>
              <a:t>Modelo Cognitivo</a:t>
            </a:r>
            <a:endParaRPr dirty="0">
              <a:solidFill>
                <a:srgbClr val="FFFF00"/>
              </a:solidFill>
            </a:endParaRPr>
          </a:p>
        </p:txBody>
      </p:sp>
      <p:grpSp>
        <p:nvGrpSpPr>
          <p:cNvPr id="1077" name="Google Shape;1077;p36"/>
          <p:cNvGrpSpPr/>
          <p:nvPr/>
        </p:nvGrpSpPr>
        <p:grpSpPr>
          <a:xfrm>
            <a:off x="-2229200" y="-289925"/>
            <a:ext cx="3518729" cy="3440625"/>
            <a:chOff x="-2229200" y="-289925"/>
            <a:chExt cx="3518729" cy="3440625"/>
          </a:xfrm>
        </p:grpSpPr>
        <p:sp>
          <p:nvSpPr>
            <p:cNvPr id="1078" name="Google Shape;1078;p36"/>
            <p:cNvSpPr/>
            <p:nvPr/>
          </p:nvSpPr>
          <p:spPr>
            <a:xfrm>
              <a:off x="968874" y="2131669"/>
              <a:ext cx="320654" cy="342658"/>
            </a:xfrm>
            <a:custGeom>
              <a:avLst/>
              <a:gdLst/>
              <a:ahLst/>
              <a:cxnLst/>
              <a:rect l="l" t="t" r="r" b="b"/>
              <a:pathLst>
                <a:path w="4338" h="4636" extrusionOk="0">
                  <a:moveTo>
                    <a:pt x="1" y="1"/>
                  </a:moveTo>
                  <a:lnTo>
                    <a:pt x="239" y="4636"/>
                  </a:lnTo>
                  <a:lnTo>
                    <a:pt x="4337" y="127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6"/>
            <p:cNvSpPr/>
            <p:nvPr/>
          </p:nvSpPr>
          <p:spPr>
            <a:xfrm>
              <a:off x="778726" y="2396172"/>
              <a:ext cx="414751" cy="358845"/>
            </a:xfrm>
            <a:custGeom>
              <a:avLst/>
              <a:gdLst/>
              <a:ahLst/>
              <a:cxnLst/>
              <a:rect l="l" t="t" r="r" b="b"/>
              <a:pathLst>
                <a:path w="5611" h="4855" extrusionOk="0">
                  <a:moveTo>
                    <a:pt x="3044" y="1"/>
                  </a:moveTo>
                  <a:lnTo>
                    <a:pt x="0" y="4855"/>
                  </a:lnTo>
                  <a:lnTo>
                    <a:pt x="5610" y="4238"/>
                  </a:lnTo>
                  <a:lnTo>
                    <a:pt x="30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6"/>
            <p:cNvSpPr/>
            <p:nvPr/>
          </p:nvSpPr>
          <p:spPr>
            <a:xfrm>
              <a:off x="592491" y="2788898"/>
              <a:ext cx="425026" cy="361802"/>
            </a:xfrm>
            <a:custGeom>
              <a:avLst/>
              <a:gdLst/>
              <a:ahLst/>
              <a:cxnLst/>
              <a:rect l="l" t="t" r="r" b="b"/>
              <a:pathLst>
                <a:path w="5750" h="4895" extrusionOk="0">
                  <a:moveTo>
                    <a:pt x="3839" y="1"/>
                  </a:moveTo>
                  <a:lnTo>
                    <a:pt x="0" y="3084"/>
                  </a:lnTo>
                  <a:lnTo>
                    <a:pt x="5749" y="4894"/>
                  </a:lnTo>
                  <a:lnTo>
                    <a:pt x="38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6"/>
            <p:cNvSpPr/>
            <p:nvPr/>
          </p:nvSpPr>
          <p:spPr>
            <a:xfrm>
              <a:off x="-2229200" y="-289925"/>
              <a:ext cx="3373151" cy="3348458"/>
            </a:xfrm>
            <a:custGeom>
              <a:avLst/>
              <a:gdLst/>
              <a:ahLst/>
              <a:cxnLst/>
              <a:rect l="l" t="t" r="r" b="b"/>
              <a:pathLst>
                <a:path w="45634" h="45303" extrusionOk="0">
                  <a:moveTo>
                    <a:pt x="8614" y="0"/>
                  </a:moveTo>
                  <a:cubicBezTo>
                    <a:pt x="8614" y="0"/>
                    <a:pt x="0" y="10046"/>
                    <a:pt x="6923" y="27771"/>
                  </a:cubicBezTo>
                  <a:cubicBezTo>
                    <a:pt x="8534" y="31928"/>
                    <a:pt x="12194" y="35827"/>
                    <a:pt x="16591" y="38891"/>
                  </a:cubicBezTo>
                  <a:cubicBezTo>
                    <a:pt x="22156" y="42770"/>
                    <a:pt x="28865" y="45302"/>
                    <a:pt x="34105" y="45302"/>
                  </a:cubicBezTo>
                  <a:cubicBezTo>
                    <a:pt x="35233" y="45302"/>
                    <a:pt x="36293" y="45185"/>
                    <a:pt x="37259" y="44938"/>
                  </a:cubicBezTo>
                  <a:cubicBezTo>
                    <a:pt x="38353" y="44660"/>
                    <a:pt x="39348" y="44182"/>
                    <a:pt x="40163" y="43526"/>
                  </a:cubicBezTo>
                  <a:cubicBezTo>
                    <a:pt x="41834" y="42193"/>
                    <a:pt x="42948" y="40681"/>
                    <a:pt x="43545" y="39129"/>
                  </a:cubicBezTo>
                  <a:cubicBezTo>
                    <a:pt x="45634" y="33858"/>
                    <a:pt x="42073" y="28228"/>
                    <a:pt x="37040" y="27771"/>
                  </a:cubicBezTo>
                  <a:cubicBezTo>
                    <a:pt x="30516" y="27154"/>
                    <a:pt x="11697" y="23792"/>
                    <a:pt x="15477" y="6784"/>
                  </a:cubicBezTo>
                  <a:lnTo>
                    <a:pt x="12174" y="3502"/>
                  </a:lnTo>
                  <a:lnTo>
                    <a:pt x="86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6"/>
            <p:cNvSpPr/>
            <p:nvPr/>
          </p:nvSpPr>
          <p:spPr>
            <a:xfrm>
              <a:off x="-2229200" y="-289925"/>
              <a:ext cx="3218811" cy="3348458"/>
            </a:xfrm>
            <a:custGeom>
              <a:avLst/>
              <a:gdLst/>
              <a:ahLst/>
              <a:cxnLst/>
              <a:rect l="l" t="t" r="r" b="b"/>
              <a:pathLst>
                <a:path w="43546" h="45303" extrusionOk="0">
                  <a:moveTo>
                    <a:pt x="8614" y="0"/>
                  </a:moveTo>
                  <a:cubicBezTo>
                    <a:pt x="8614" y="0"/>
                    <a:pt x="0" y="10046"/>
                    <a:pt x="6923" y="27771"/>
                  </a:cubicBezTo>
                  <a:cubicBezTo>
                    <a:pt x="8534" y="31928"/>
                    <a:pt x="12194" y="35827"/>
                    <a:pt x="16591" y="38891"/>
                  </a:cubicBezTo>
                  <a:cubicBezTo>
                    <a:pt x="22156" y="42770"/>
                    <a:pt x="28865" y="45302"/>
                    <a:pt x="34105" y="45302"/>
                  </a:cubicBezTo>
                  <a:cubicBezTo>
                    <a:pt x="35233" y="45302"/>
                    <a:pt x="36293" y="45185"/>
                    <a:pt x="37259" y="44938"/>
                  </a:cubicBezTo>
                  <a:cubicBezTo>
                    <a:pt x="38353" y="44660"/>
                    <a:pt x="39348" y="44182"/>
                    <a:pt x="40163" y="43526"/>
                  </a:cubicBezTo>
                  <a:cubicBezTo>
                    <a:pt x="41834" y="42193"/>
                    <a:pt x="42948" y="40681"/>
                    <a:pt x="43545" y="39129"/>
                  </a:cubicBezTo>
                  <a:lnTo>
                    <a:pt x="43545" y="39129"/>
                  </a:lnTo>
                  <a:cubicBezTo>
                    <a:pt x="43267" y="39269"/>
                    <a:pt x="43028" y="39388"/>
                    <a:pt x="42809" y="39488"/>
                  </a:cubicBezTo>
                  <a:cubicBezTo>
                    <a:pt x="41391" y="40146"/>
                    <a:pt x="39918" y="40426"/>
                    <a:pt x="38422" y="40426"/>
                  </a:cubicBezTo>
                  <a:cubicBezTo>
                    <a:pt x="34044" y="40426"/>
                    <a:pt x="29477" y="38021"/>
                    <a:pt x="25562" y="35648"/>
                  </a:cubicBezTo>
                  <a:cubicBezTo>
                    <a:pt x="19853" y="32227"/>
                    <a:pt x="13726" y="28169"/>
                    <a:pt x="11896" y="21763"/>
                  </a:cubicBezTo>
                  <a:cubicBezTo>
                    <a:pt x="11001" y="18660"/>
                    <a:pt x="11220" y="15417"/>
                    <a:pt x="11478" y="12195"/>
                  </a:cubicBezTo>
                  <a:cubicBezTo>
                    <a:pt x="11677" y="9251"/>
                    <a:pt x="11976" y="6366"/>
                    <a:pt x="12174" y="3502"/>
                  </a:cubicBezTo>
                  <a:lnTo>
                    <a:pt x="8614" y="0"/>
                  </a:lnTo>
                  <a:close/>
                </a:path>
              </a:pathLst>
            </a:custGeom>
            <a:solidFill>
              <a:srgbClr val="3049B5">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3" name="Google Shape;1083;p36"/>
          <p:cNvGrpSpPr/>
          <p:nvPr/>
        </p:nvGrpSpPr>
        <p:grpSpPr>
          <a:xfrm>
            <a:off x="7700849" y="399876"/>
            <a:ext cx="2728371" cy="2670981"/>
            <a:chOff x="7700849" y="399876"/>
            <a:chExt cx="2728371" cy="2670981"/>
          </a:xfrm>
        </p:grpSpPr>
        <p:sp>
          <p:nvSpPr>
            <p:cNvPr id="1084" name="Google Shape;1084;p36"/>
            <p:cNvSpPr/>
            <p:nvPr/>
          </p:nvSpPr>
          <p:spPr>
            <a:xfrm>
              <a:off x="7749746" y="2280908"/>
              <a:ext cx="248410" cy="266640"/>
            </a:xfrm>
            <a:custGeom>
              <a:avLst/>
              <a:gdLst/>
              <a:ahLst/>
              <a:cxnLst/>
              <a:rect l="l" t="t" r="r" b="b"/>
              <a:pathLst>
                <a:path w="3541" h="3801" extrusionOk="0">
                  <a:moveTo>
                    <a:pt x="3541" y="1"/>
                  </a:moveTo>
                  <a:lnTo>
                    <a:pt x="0" y="1055"/>
                  </a:lnTo>
                  <a:lnTo>
                    <a:pt x="3342" y="3800"/>
                  </a:lnTo>
                  <a:lnTo>
                    <a:pt x="3541" y="1"/>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6"/>
            <p:cNvSpPr/>
            <p:nvPr/>
          </p:nvSpPr>
          <p:spPr>
            <a:xfrm>
              <a:off x="7748343" y="2512609"/>
              <a:ext cx="321018" cy="277724"/>
            </a:xfrm>
            <a:custGeom>
              <a:avLst/>
              <a:gdLst/>
              <a:ahLst/>
              <a:cxnLst/>
              <a:rect l="l" t="t" r="r" b="b"/>
              <a:pathLst>
                <a:path w="4576" h="3959" extrusionOk="0">
                  <a:moveTo>
                    <a:pt x="2089" y="0"/>
                  </a:moveTo>
                  <a:lnTo>
                    <a:pt x="0" y="3461"/>
                  </a:lnTo>
                  <a:lnTo>
                    <a:pt x="4575" y="3959"/>
                  </a:lnTo>
                  <a:lnTo>
                    <a:pt x="4575" y="3959"/>
                  </a:lnTo>
                  <a:lnTo>
                    <a:pt x="2089" y="0"/>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6"/>
            <p:cNvSpPr/>
            <p:nvPr/>
          </p:nvSpPr>
          <p:spPr>
            <a:xfrm>
              <a:off x="7960417" y="2790257"/>
              <a:ext cx="328033" cy="280600"/>
            </a:xfrm>
            <a:custGeom>
              <a:avLst/>
              <a:gdLst/>
              <a:ahLst/>
              <a:cxnLst/>
              <a:rect l="l" t="t" r="r" b="b"/>
              <a:pathLst>
                <a:path w="4676" h="4000" extrusionOk="0">
                  <a:moveTo>
                    <a:pt x="1552" y="1"/>
                  </a:moveTo>
                  <a:lnTo>
                    <a:pt x="1" y="3999"/>
                  </a:lnTo>
                  <a:lnTo>
                    <a:pt x="4676" y="2547"/>
                  </a:lnTo>
                  <a:lnTo>
                    <a:pt x="1552" y="1"/>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6"/>
            <p:cNvSpPr/>
            <p:nvPr/>
          </p:nvSpPr>
          <p:spPr>
            <a:xfrm>
              <a:off x="7700849" y="399876"/>
              <a:ext cx="2728371" cy="2597514"/>
            </a:xfrm>
            <a:custGeom>
              <a:avLst/>
              <a:gdLst/>
              <a:ahLst/>
              <a:cxnLst/>
              <a:rect l="l" t="t" r="r" b="b"/>
              <a:pathLst>
                <a:path w="38892" h="37028" extrusionOk="0">
                  <a:moveTo>
                    <a:pt x="31849" y="1"/>
                  </a:moveTo>
                  <a:lnTo>
                    <a:pt x="26239" y="5551"/>
                  </a:lnTo>
                  <a:cubicBezTo>
                    <a:pt x="26458" y="6525"/>
                    <a:pt x="26577" y="7440"/>
                    <a:pt x="26637" y="8316"/>
                  </a:cubicBezTo>
                  <a:cubicBezTo>
                    <a:pt x="27234" y="19834"/>
                    <a:pt x="13588" y="22221"/>
                    <a:pt x="8634" y="22678"/>
                  </a:cubicBezTo>
                  <a:cubicBezTo>
                    <a:pt x="3283" y="23215"/>
                    <a:pt x="1" y="30794"/>
                    <a:pt x="6068" y="35589"/>
                  </a:cubicBezTo>
                  <a:cubicBezTo>
                    <a:pt x="6744" y="36146"/>
                    <a:pt x="7560" y="36504"/>
                    <a:pt x="8455" y="36742"/>
                  </a:cubicBezTo>
                  <a:cubicBezTo>
                    <a:pt x="9260" y="36934"/>
                    <a:pt x="10130" y="37027"/>
                    <a:pt x="11056" y="37027"/>
                  </a:cubicBezTo>
                  <a:cubicBezTo>
                    <a:pt x="11572" y="37027"/>
                    <a:pt x="12104" y="36998"/>
                    <a:pt x="12653" y="36941"/>
                  </a:cubicBezTo>
                  <a:cubicBezTo>
                    <a:pt x="16631" y="36484"/>
                    <a:pt x="21366" y="34574"/>
                    <a:pt x="25344" y="31789"/>
                  </a:cubicBezTo>
                  <a:cubicBezTo>
                    <a:pt x="28945" y="29303"/>
                    <a:pt x="31929" y="26120"/>
                    <a:pt x="33242" y="22718"/>
                  </a:cubicBezTo>
                  <a:cubicBezTo>
                    <a:pt x="38891" y="8216"/>
                    <a:pt x="31849" y="40"/>
                    <a:pt x="31849" y="1"/>
                  </a:cubicBez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6"/>
            <p:cNvSpPr/>
            <p:nvPr/>
          </p:nvSpPr>
          <p:spPr>
            <a:xfrm>
              <a:off x="7700849" y="983161"/>
              <a:ext cx="2126883" cy="2014778"/>
            </a:xfrm>
            <a:custGeom>
              <a:avLst/>
              <a:gdLst/>
              <a:ahLst/>
              <a:cxnLst/>
              <a:rect l="l" t="t" r="r" b="b"/>
              <a:pathLst>
                <a:path w="30318" h="28721" extrusionOk="0">
                  <a:moveTo>
                    <a:pt x="26637" y="1"/>
                  </a:moveTo>
                  <a:lnTo>
                    <a:pt x="26637" y="1"/>
                  </a:lnTo>
                  <a:cubicBezTo>
                    <a:pt x="27234" y="11519"/>
                    <a:pt x="13588" y="13906"/>
                    <a:pt x="8634" y="14383"/>
                  </a:cubicBezTo>
                  <a:cubicBezTo>
                    <a:pt x="3283" y="14900"/>
                    <a:pt x="1" y="22479"/>
                    <a:pt x="6068" y="27274"/>
                  </a:cubicBezTo>
                  <a:cubicBezTo>
                    <a:pt x="6744" y="27831"/>
                    <a:pt x="7560" y="28209"/>
                    <a:pt x="8455" y="28427"/>
                  </a:cubicBezTo>
                  <a:cubicBezTo>
                    <a:pt x="9262" y="28620"/>
                    <a:pt x="10136" y="28721"/>
                    <a:pt x="11064" y="28721"/>
                  </a:cubicBezTo>
                  <a:cubicBezTo>
                    <a:pt x="11577" y="28721"/>
                    <a:pt x="12107" y="28690"/>
                    <a:pt x="12653" y="28626"/>
                  </a:cubicBezTo>
                  <a:cubicBezTo>
                    <a:pt x="4755" y="23673"/>
                    <a:pt x="9410" y="18222"/>
                    <a:pt x="19476" y="13428"/>
                  </a:cubicBezTo>
                  <a:cubicBezTo>
                    <a:pt x="30317" y="8256"/>
                    <a:pt x="26836" y="200"/>
                    <a:pt x="26836" y="180"/>
                  </a:cubicBezTo>
                  <a:lnTo>
                    <a:pt x="26637" y="1"/>
                  </a:lnTo>
                  <a:close/>
                </a:path>
              </a:pathLst>
            </a:custGeom>
            <a:solidFill>
              <a:srgbClr val="3049B5">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9" name="Google Shape;1089;p36"/>
          <p:cNvSpPr/>
          <p:nvPr/>
        </p:nvSpPr>
        <p:spPr>
          <a:xfrm>
            <a:off x="2346924" y="4333149"/>
            <a:ext cx="4311162" cy="1505127"/>
          </a:xfrm>
          <a:custGeom>
            <a:avLst/>
            <a:gdLst/>
            <a:ahLst/>
            <a:cxnLst/>
            <a:rect l="l" t="t" r="r" b="b"/>
            <a:pathLst>
              <a:path w="86435" h="29684" extrusionOk="0">
                <a:moveTo>
                  <a:pt x="37697" y="1"/>
                </a:moveTo>
                <a:cubicBezTo>
                  <a:pt x="32326" y="1672"/>
                  <a:pt x="27453" y="4914"/>
                  <a:pt x="23832" y="9251"/>
                </a:cubicBezTo>
                <a:cubicBezTo>
                  <a:pt x="23912" y="7540"/>
                  <a:pt x="24469" y="5849"/>
                  <a:pt x="25424" y="4437"/>
                </a:cubicBezTo>
                <a:lnTo>
                  <a:pt x="25424" y="4437"/>
                </a:lnTo>
                <a:cubicBezTo>
                  <a:pt x="19217" y="6287"/>
                  <a:pt x="13587" y="10086"/>
                  <a:pt x="9549" y="15159"/>
                </a:cubicBezTo>
                <a:cubicBezTo>
                  <a:pt x="9569" y="12712"/>
                  <a:pt x="10246" y="10265"/>
                  <a:pt x="11399" y="8097"/>
                </a:cubicBezTo>
                <a:lnTo>
                  <a:pt x="11399" y="8097"/>
                </a:lnTo>
                <a:cubicBezTo>
                  <a:pt x="8674" y="9768"/>
                  <a:pt x="5869" y="11857"/>
                  <a:pt x="3402" y="14204"/>
                </a:cubicBezTo>
                <a:cubicBezTo>
                  <a:pt x="3144" y="14522"/>
                  <a:pt x="2905" y="14821"/>
                  <a:pt x="2647" y="15139"/>
                </a:cubicBezTo>
                <a:cubicBezTo>
                  <a:pt x="1" y="18600"/>
                  <a:pt x="3283" y="21465"/>
                  <a:pt x="6187" y="23295"/>
                </a:cubicBezTo>
                <a:cubicBezTo>
                  <a:pt x="8515" y="24767"/>
                  <a:pt x="10882" y="26259"/>
                  <a:pt x="13428" y="27333"/>
                </a:cubicBezTo>
                <a:cubicBezTo>
                  <a:pt x="17996" y="29227"/>
                  <a:pt x="22943" y="29684"/>
                  <a:pt x="27935" y="29684"/>
                </a:cubicBezTo>
                <a:cubicBezTo>
                  <a:pt x="30443" y="29684"/>
                  <a:pt x="32962" y="29568"/>
                  <a:pt x="35450" y="29462"/>
                </a:cubicBezTo>
                <a:cubicBezTo>
                  <a:pt x="49553" y="28845"/>
                  <a:pt x="63757" y="28587"/>
                  <a:pt x="77622" y="25901"/>
                </a:cubicBezTo>
                <a:cubicBezTo>
                  <a:pt x="80168" y="25404"/>
                  <a:pt x="82695" y="24847"/>
                  <a:pt x="85102" y="23952"/>
                </a:cubicBezTo>
                <a:cubicBezTo>
                  <a:pt x="85500" y="23792"/>
                  <a:pt x="85957" y="23613"/>
                  <a:pt x="86176" y="23255"/>
                </a:cubicBezTo>
                <a:cubicBezTo>
                  <a:pt x="86434" y="22838"/>
                  <a:pt x="86395" y="22340"/>
                  <a:pt x="86355" y="21903"/>
                </a:cubicBezTo>
                <a:cubicBezTo>
                  <a:pt x="86275" y="21107"/>
                  <a:pt x="86196" y="20331"/>
                  <a:pt x="86116" y="19535"/>
                </a:cubicBezTo>
                <a:cubicBezTo>
                  <a:pt x="79691" y="15457"/>
                  <a:pt x="71754" y="14841"/>
                  <a:pt x="64175" y="14323"/>
                </a:cubicBezTo>
                <a:cubicBezTo>
                  <a:pt x="65627" y="13346"/>
                  <a:pt x="67363" y="12819"/>
                  <a:pt x="69109" y="12819"/>
                </a:cubicBezTo>
                <a:cubicBezTo>
                  <a:pt x="69850" y="12819"/>
                  <a:pt x="70593" y="12914"/>
                  <a:pt x="71316" y="13110"/>
                </a:cubicBezTo>
                <a:cubicBezTo>
                  <a:pt x="66104" y="11041"/>
                  <a:pt x="60733" y="9450"/>
                  <a:pt x="55243" y="8356"/>
                </a:cubicBezTo>
                <a:cubicBezTo>
                  <a:pt x="56337" y="7401"/>
                  <a:pt x="57530" y="6585"/>
                  <a:pt x="58804" y="5909"/>
                </a:cubicBezTo>
                <a:cubicBezTo>
                  <a:pt x="58218" y="5357"/>
                  <a:pt x="57422" y="5016"/>
                  <a:pt x="56604" y="5016"/>
                </a:cubicBezTo>
                <a:cubicBezTo>
                  <a:pt x="56449" y="5016"/>
                  <a:pt x="56293" y="5028"/>
                  <a:pt x="56138" y="5053"/>
                </a:cubicBezTo>
                <a:cubicBezTo>
                  <a:pt x="56615" y="4556"/>
                  <a:pt x="57133" y="4119"/>
                  <a:pt x="57749" y="3820"/>
                </a:cubicBezTo>
                <a:cubicBezTo>
                  <a:pt x="56752" y="3695"/>
                  <a:pt x="55749" y="3633"/>
                  <a:pt x="54746" y="3633"/>
                </a:cubicBezTo>
                <a:cubicBezTo>
                  <a:pt x="51749" y="3633"/>
                  <a:pt x="48760" y="4189"/>
                  <a:pt x="45973" y="5292"/>
                </a:cubicBezTo>
                <a:cubicBezTo>
                  <a:pt x="47007" y="3422"/>
                  <a:pt x="48459" y="1811"/>
                  <a:pt x="50170" y="578"/>
                </a:cubicBezTo>
                <a:lnTo>
                  <a:pt x="50170" y="578"/>
                </a:lnTo>
                <a:cubicBezTo>
                  <a:pt x="45177" y="617"/>
                  <a:pt x="40204" y="1970"/>
                  <a:pt x="35847" y="4417"/>
                </a:cubicBezTo>
                <a:cubicBezTo>
                  <a:pt x="36464" y="2965"/>
                  <a:pt x="37061" y="1473"/>
                  <a:pt x="37697" y="1"/>
                </a:cubicBezTo>
                <a:close/>
              </a:path>
            </a:pathLst>
          </a:custGeom>
          <a:solidFill>
            <a:schemeClr val="dk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6"/>
          <p:cNvSpPr/>
          <p:nvPr/>
        </p:nvSpPr>
        <p:spPr>
          <a:xfrm>
            <a:off x="5425927" y="3833424"/>
            <a:ext cx="769463" cy="973943"/>
          </a:xfrm>
          <a:custGeom>
            <a:avLst/>
            <a:gdLst/>
            <a:ahLst/>
            <a:cxnLst/>
            <a:rect l="l" t="t" r="r" b="b"/>
            <a:pathLst>
              <a:path w="15299" h="18976" extrusionOk="0">
                <a:moveTo>
                  <a:pt x="9913" y="0"/>
                </a:moveTo>
                <a:cubicBezTo>
                  <a:pt x="8843" y="0"/>
                  <a:pt x="8455" y="1457"/>
                  <a:pt x="8455" y="1457"/>
                </a:cubicBezTo>
                <a:cubicBezTo>
                  <a:pt x="7302" y="5893"/>
                  <a:pt x="1" y="12974"/>
                  <a:pt x="1" y="12974"/>
                </a:cubicBezTo>
                <a:cubicBezTo>
                  <a:pt x="1876" y="18181"/>
                  <a:pt x="6085" y="18976"/>
                  <a:pt x="8423" y="18976"/>
                </a:cubicBezTo>
                <a:cubicBezTo>
                  <a:pt x="9408" y="18976"/>
                  <a:pt x="10061" y="18835"/>
                  <a:pt x="10067" y="18823"/>
                </a:cubicBezTo>
                <a:cubicBezTo>
                  <a:pt x="15298" y="13671"/>
                  <a:pt x="12414" y="1218"/>
                  <a:pt x="10723" y="243"/>
                </a:cubicBezTo>
                <a:cubicBezTo>
                  <a:pt x="10418" y="71"/>
                  <a:pt x="10149" y="0"/>
                  <a:pt x="99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6"/>
          <p:cNvSpPr/>
          <p:nvPr/>
        </p:nvSpPr>
        <p:spPr>
          <a:xfrm>
            <a:off x="5508009" y="4345139"/>
            <a:ext cx="525281" cy="382936"/>
          </a:xfrm>
          <a:custGeom>
            <a:avLst/>
            <a:gdLst/>
            <a:ahLst/>
            <a:cxnLst/>
            <a:rect l="l" t="t" r="r" b="b"/>
            <a:pathLst>
              <a:path w="10444" h="7461" extrusionOk="0">
                <a:moveTo>
                  <a:pt x="1234" y="1"/>
                </a:moveTo>
                <a:cubicBezTo>
                  <a:pt x="776" y="498"/>
                  <a:pt x="378" y="936"/>
                  <a:pt x="0" y="1333"/>
                </a:cubicBezTo>
                <a:cubicBezTo>
                  <a:pt x="1094" y="3024"/>
                  <a:pt x="3879" y="6287"/>
                  <a:pt x="9588" y="7460"/>
                </a:cubicBezTo>
                <a:cubicBezTo>
                  <a:pt x="9927" y="6903"/>
                  <a:pt x="10225" y="6307"/>
                  <a:pt x="10444" y="5690"/>
                </a:cubicBezTo>
                <a:cubicBezTo>
                  <a:pt x="7957" y="5093"/>
                  <a:pt x="4058" y="3621"/>
                  <a:pt x="1234" y="1"/>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6"/>
          <p:cNvSpPr/>
          <p:nvPr/>
        </p:nvSpPr>
        <p:spPr>
          <a:xfrm>
            <a:off x="5653060" y="4164422"/>
            <a:ext cx="427256" cy="316573"/>
          </a:xfrm>
          <a:custGeom>
            <a:avLst/>
            <a:gdLst/>
            <a:ahLst/>
            <a:cxnLst/>
            <a:rect l="l" t="t" r="r" b="b"/>
            <a:pathLst>
              <a:path w="8495" h="6168" extrusionOk="0">
                <a:moveTo>
                  <a:pt x="1194" y="1"/>
                </a:moveTo>
                <a:cubicBezTo>
                  <a:pt x="796" y="538"/>
                  <a:pt x="398" y="1055"/>
                  <a:pt x="1" y="1552"/>
                </a:cubicBezTo>
                <a:cubicBezTo>
                  <a:pt x="1493" y="3223"/>
                  <a:pt x="4079" y="5272"/>
                  <a:pt x="8316" y="6167"/>
                </a:cubicBezTo>
                <a:cubicBezTo>
                  <a:pt x="8415" y="5531"/>
                  <a:pt x="8455" y="4874"/>
                  <a:pt x="8495" y="4218"/>
                </a:cubicBezTo>
                <a:cubicBezTo>
                  <a:pt x="6366" y="3621"/>
                  <a:pt x="3561" y="2428"/>
                  <a:pt x="1194" y="1"/>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6"/>
          <p:cNvSpPr/>
          <p:nvPr/>
        </p:nvSpPr>
        <p:spPr>
          <a:xfrm>
            <a:off x="5777139" y="3978624"/>
            <a:ext cx="299205" cy="229782"/>
          </a:xfrm>
          <a:custGeom>
            <a:avLst/>
            <a:gdLst/>
            <a:ahLst/>
            <a:cxnLst/>
            <a:rect l="l" t="t" r="r" b="b"/>
            <a:pathLst>
              <a:path w="5949" h="4477" extrusionOk="0">
                <a:moveTo>
                  <a:pt x="975" y="0"/>
                </a:moveTo>
                <a:cubicBezTo>
                  <a:pt x="697" y="577"/>
                  <a:pt x="378" y="1194"/>
                  <a:pt x="0" y="1791"/>
                </a:cubicBezTo>
                <a:cubicBezTo>
                  <a:pt x="1413" y="2865"/>
                  <a:pt x="3362" y="3899"/>
                  <a:pt x="5948" y="4476"/>
                </a:cubicBezTo>
                <a:cubicBezTo>
                  <a:pt x="5869" y="3720"/>
                  <a:pt x="5769" y="2984"/>
                  <a:pt x="5630" y="2288"/>
                </a:cubicBezTo>
                <a:cubicBezTo>
                  <a:pt x="4158" y="1830"/>
                  <a:pt x="2507" y="1114"/>
                  <a:pt x="975" y="0"/>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6"/>
          <p:cNvSpPr/>
          <p:nvPr/>
        </p:nvSpPr>
        <p:spPr>
          <a:xfrm>
            <a:off x="5306878" y="4500860"/>
            <a:ext cx="694423" cy="459667"/>
          </a:xfrm>
          <a:custGeom>
            <a:avLst/>
            <a:gdLst/>
            <a:ahLst/>
            <a:cxnLst/>
            <a:rect l="l" t="t" r="r" b="b"/>
            <a:pathLst>
              <a:path w="13807" h="8956" extrusionOk="0">
                <a:moveTo>
                  <a:pt x="1857" y="0"/>
                </a:moveTo>
                <a:cubicBezTo>
                  <a:pt x="1767" y="0"/>
                  <a:pt x="1679" y="3"/>
                  <a:pt x="1592" y="10"/>
                </a:cubicBezTo>
                <a:cubicBezTo>
                  <a:pt x="1" y="169"/>
                  <a:pt x="558" y="2000"/>
                  <a:pt x="1155" y="2994"/>
                </a:cubicBezTo>
                <a:cubicBezTo>
                  <a:pt x="1692" y="3969"/>
                  <a:pt x="2547" y="4725"/>
                  <a:pt x="3422" y="5421"/>
                </a:cubicBezTo>
                <a:cubicBezTo>
                  <a:pt x="4715" y="6456"/>
                  <a:pt x="6068" y="7470"/>
                  <a:pt x="7600" y="8146"/>
                </a:cubicBezTo>
                <a:cubicBezTo>
                  <a:pt x="8707" y="8642"/>
                  <a:pt x="9920" y="8955"/>
                  <a:pt x="11138" y="8955"/>
                </a:cubicBezTo>
                <a:cubicBezTo>
                  <a:pt x="11584" y="8955"/>
                  <a:pt x="12031" y="8913"/>
                  <a:pt x="12473" y="8823"/>
                </a:cubicBezTo>
                <a:cubicBezTo>
                  <a:pt x="13090" y="8664"/>
                  <a:pt x="13806" y="8306"/>
                  <a:pt x="13786" y="7649"/>
                </a:cubicBezTo>
                <a:cubicBezTo>
                  <a:pt x="12135" y="6913"/>
                  <a:pt x="10425" y="6416"/>
                  <a:pt x="8654" y="6117"/>
                </a:cubicBezTo>
                <a:cubicBezTo>
                  <a:pt x="9748" y="5879"/>
                  <a:pt x="10802" y="5580"/>
                  <a:pt x="11837" y="5222"/>
                </a:cubicBezTo>
                <a:cubicBezTo>
                  <a:pt x="9131" y="4148"/>
                  <a:pt x="6347" y="3293"/>
                  <a:pt x="3482" y="2736"/>
                </a:cubicBezTo>
                <a:cubicBezTo>
                  <a:pt x="4178" y="1880"/>
                  <a:pt x="5153" y="1283"/>
                  <a:pt x="6227" y="1045"/>
                </a:cubicBezTo>
                <a:lnTo>
                  <a:pt x="6227" y="1045"/>
                </a:lnTo>
                <a:cubicBezTo>
                  <a:pt x="6197" y="1051"/>
                  <a:pt x="6163" y="1054"/>
                  <a:pt x="6125" y="1054"/>
                </a:cubicBezTo>
                <a:cubicBezTo>
                  <a:pt x="5599" y="1054"/>
                  <a:pt x="4424" y="441"/>
                  <a:pt x="3959" y="348"/>
                </a:cubicBezTo>
                <a:cubicBezTo>
                  <a:pt x="3325" y="190"/>
                  <a:pt x="2551"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6"/>
          <p:cNvSpPr/>
          <p:nvPr/>
        </p:nvSpPr>
        <p:spPr>
          <a:xfrm>
            <a:off x="2939678" y="3851234"/>
            <a:ext cx="769463" cy="973225"/>
          </a:xfrm>
          <a:custGeom>
            <a:avLst/>
            <a:gdLst/>
            <a:ahLst/>
            <a:cxnLst/>
            <a:rect l="l" t="t" r="r" b="b"/>
            <a:pathLst>
              <a:path w="15299" h="18962" extrusionOk="0">
                <a:moveTo>
                  <a:pt x="5374" y="0"/>
                </a:moveTo>
                <a:cubicBezTo>
                  <a:pt x="5141" y="0"/>
                  <a:pt x="4876" y="68"/>
                  <a:pt x="4576" y="234"/>
                </a:cubicBezTo>
                <a:cubicBezTo>
                  <a:pt x="2885" y="1209"/>
                  <a:pt x="1" y="13662"/>
                  <a:pt x="5213" y="18814"/>
                </a:cubicBezTo>
                <a:cubicBezTo>
                  <a:pt x="5224" y="18820"/>
                  <a:pt x="5888" y="18962"/>
                  <a:pt x="6885" y="18962"/>
                </a:cubicBezTo>
                <a:cubicBezTo>
                  <a:pt x="9233" y="18962"/>
                  <a:pt x="13427" y="18174"/>
                  <a:pt x="15298" y="12966"/>
                </a:cubicBezTo>
                <a:cubicBezTo>
                  <a:pt x="15298" y="12966"/>
                  <a:pt x="7978" y="5884"/>
                  <a:pt x="6844" y="1468"/>
                </a:cubicBezTo>
                <a:cubicBezTo>
                  <a:pt x="6844" y="1468"/>
                  <a:pt x="6453" y="0"/>
                  <a:pt x="5374"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6"/>
          <p:cNvSpPr/>
          <p:nvPr/>
        </p:nvSpPr>
        <p:spPr>
          <a:xfrm>
            <a:off x="3100774" y="4362487"/>
            <a:ext cx="525331" cy="382936"/>
          </a:xfrm>
          <a:custGeom>
            <a:avLst/>
            <a:gdLst/>
            <a:ahLst/>
            <a:cxnLst/>
            <a:rect l="l" t="t" r="r" b="b"/>
            <a:pathLst>
              <a:path w="10445" h="7461" extrusionOk="0">
                <a:moveTo>
                  <a:pt x="9231" y="1"/>
                </a:moveTo>
                <a:cubicBezTo>
                  <a:pt x="6386" y="3601"/>
                  <a:pt x="2487" y="5093"/>
                  <a:pt x="0" y="5690"/>
                </a:cubicBezTo>
                <a:cubicBezTo>
                  <a:pt x="219" y="6327"/>
                  <a:pt x="518" y="6924"/>
                  <a:pt x="876" y="7461"/>
                </a:cubicBezTo>
                <a:cubicBezTo>
                  <a:pt x="6565" y="6287"/>
                  <a:pt x="9350" y="3044"/>
                  <a:pt x="10444" y="1354"/>
                </a:cubicBezTo>
                <a:cubicBezTo>
                  <a:pt x="10066" y="956"/>
                  <a:pt x="9668" y="498"/>
                  <a:pt x="9231" y="1"/>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6"/>
          <p:cNvSpPr/>
          <p:nvPr/>
        </p:nvSpPr>
        <p:spPr>
          <a:xfrm>
            <a:off x="3054754" y="4182796"/>
            <a:ext cx="426250" cy="316573"/>
          </a:xfrm>
          <a:custGeom>
            <a:avLst/>
            <a:gdLst/>
            <a:ahLst/>
            <a:cxnLst/>
            <a:rect l="l" t="t" r="r" b="b"/>
            <a:pathLst>
              <a:path w="8475" h="6168" extrusionOk="0">
                <a:moveTo>
                  <a:pt x="7281" y="1"/>
                </a:moveTo>
                <a:cubicBezTo>
                  <a:pt x="4914" y="2388"/>
                  <a:pt x="2109" y="3601"/>
                  <a:pt x="0" y="4198"/>
                </a:cubicBezTo>
                <a:cubicBezTo>
                  <a:pt x="20" y="4874"/>
                  <a:pt x="80" y="5511"/>
                  <a:pt x="179" y="6167"/>
                </a:cubicBezTo>
                <a:cubicBezTo>
                  <a:pt x="4397" y="5272"/>
                  <a:pt x="6983" y="3203"/>
                  <a:pt x="8475" y="1532"/>
                </a:cubicBezTo>
                <a:cubicBezTo>
                  <a:pt x="8077" y="1035"/>
                  <a:pt x="7679" y="518"/>
                  <a:pt x="7281" y="1"/>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6"/>
          <p:cNvSpPr/>
          <p:nvPr/>
        </p:nvSpPr>
        <p:spPr>
          <a:xfrm>
            <a:off x="3058727" y="3995972"/>
            <a:ext cx="298199" cy="229782"/>
          </a:xfrm>
          <a:custGeom>
            <a:avLst/>
            <a:gdLst/>
            <a:ahLst/>
            <a:cxnLst/>
            <a:rect l="l" t="t" r="r" b="b"/>
            <a:pathLst>
              <a:path w="5929" h="4477" extrusionOk="0">
                <a:moveTo>
                  <a:pt x="4974" y="0"/>
                </a:moveTo>
                <a:cubicBezTo>
                  <a:pt x="3422" y="1134"/>
                  <a:pt x="1791" y="1850"/>
                  <a:pt x="319" y="2288"/>
                </a:cubicBezTo>
                <a:cubicBezTo>
                  <a:pt x="180" y="2984"/>
                  <a:pt x="61" y="3740"/>
                  <a:pt x="1" y="4476"/>
                </a:cubicBezTo>
                <a:cubicBezTo>
                  <a:pt x="2587" y="3919"/>
                  <a:pt x="4517" y="2865"/>
                  <a:pt x="5929" y="1791"/>
                </a:cubicBezTo>
                <a:cubicBezTo>
                  <a:pt x="5571" y="1194"/>
                  <a:pt x="5233" y="577"/>
                  <a:pt x="4974" y="0"/>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6"/>
          <p:cNvSpPr/>
          <p:nvPr/>
        </p:nvSpPr>
        <p:spPr>
          <a:xfrm>
            <a:off x="4572516" y="5808272"/>
            <a:ext cx="200074" cy="9187"/>
          </a:xfrm>
          <a:custGeom>
            <a:avLst/>
            <a:gdLst/>
            <a:ahLst/>
            <a:cxnLst/>
            <a:rect l="l" t="t" r="r" b="b"/>
            <a:pathLst>
              <a:path w="3978" h="179" extrusionOk="0">
                <a:moveTo>
                  <a:pt x="3977" y="0"/>
                </a:moveTo>
                <a:cubicBezTo>
                  <a:pt x="2665" y="60"/>
                  <a:pt x="1333" y="139"/>
                  <a:pt x="1" y="179"/>
                </a:cubicBezTo>
                <a:cubicBezTo>
                  <a:pt x="1353" y="139"/>
                  <a:pt x="2665" y="60"/>
                  <a:pt x="3977" y="0"/>
                </a:cubicBezTo>
                <a:close/>
              </a:path>
            </a:pathLst>
          </a:custGeom>
          <a:solidFill>
            <a:srgbClr val="234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6"/>
          <p:cNvSpPr/>
          <p:nvPr/>
        </p:nvSpPr>
        <p:spPr>
          <a:xfrm>
            <a:off x="4439434" y="5817408"/>
            <a:ext cx="133131" cy="5184"/>
          </a:xfrm>
          <a:custGeom>
            <a:avLst/>
            <a:gdLst/>
            <a:ahLst/>
            <a:cxnLst/>
            <a:rect l="l" t="t" r="r" b="b"/>
            <a:pathLst>
              <a:path w="2647" h="101" extrusionOk="0">
                <a:moveTo>
                  <a:pt x="2647" y="1"/>
                </a:moveTo>
                <a:cubicBezTo>
                  <a:pt x="1751" y="21"/>
                  <a:pt x="896" y="81"/>
                  <a:pt x="1" y="100"/>
                </a:cubicBezTo>
                <a:cubicBezTo>
                  <a:pt x="896" y="81"/>
                  <a:pt x="1791" y="21"/>
                  <a:pt x="2647" y="1"/>
                </a:cubicBezTo>
                <a:close/>
              </a:path>
            </a:pathLst>
          </a:custGeom>
          <a:solidFill>
            <a:srgbClr val="234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6"/>
          <p:cNvSpPr/>
          <p:nvPr/>
        </p:nvSpPr>
        <p:spPr>
          <a:xfrm>
            <a:off x="4057240" y="5113942"/>
            <a:ext cx="890523" cy="221673"/>
          </a:xfrm>
          <a:custGeom>
            <a:avLst/>
            <a:gdLst/>
            <a:ahLst/>
            <a:cxnLst/>
            <a:rect l="l" t="t" r="r" b="b"/>
            <a:pathLst>
              <a:path w="17706" h="4319" extrusionOk="0">
                <a:moveTo>
                  <a:pt x="17705" y="1"/>
                </a:moveTo>
                <a:cubicBezTo>
                  <a:pt x="17703" y="3"/>
                  <a:pt x="17702" y="5"/>
                  <a:pt x="17700" y="7"/>
                </a:cubicBezTo>
                <a:lnTo>
                  <a:pt x="17700" y="7"/>
                </a:lnTo>
                <a:cubicBezTo>
                  <a:pt x="17702" y="5"/>
                  <a:pt x="17704" y="3"/>
                  <a:pt x="17705" y="1"/>
                </a:cubicBezTo>
                <a:close/>
                <a:moveTo>
                  <a:pt x="17700" y="7"/>
                </a:moveTo>
                <a:lnTo>
                  <a:pt x="17700" y="7"/>
                </a:lnTo>
                <a:cubicBezTo>
                  <a:pt x="17622" y="82"/>
                  <a:pt x="17185" y="102"/>
                  <a:pt x="17069" y="160"/>
                </a:cubicBezTo>
                <a:cubicBezTo>
                  <a:pt x="16890" y="240"/>
                  <a:pt x="16770" y="339"/>
                  <a:pt x="16611" y="439"/>
                </a:cubicBezTo>
                <a:cubicBezTo>
                  <a:pt x="16273" y="657"/>
                  <a:pt x="15855" y="797"/>
                  <a:pt x="15477" y="996"/>
                </a:cubicBezTo>
                <a:cubicBezTo>
                  <a:pt x="14005" y="1751"/>
                  <a:pt x="12314" y="1990"/>
                  <a:pt x="10683" y="2070"/>
                </a:cubicBezTo>
                <a:cubicBezTo>
                  <a:pt x="10202" y="2096"/>
                  <a:pt x="9719" y="2108"/>
                  <a:pt x="9236" y="2108"/>
                </a:cubicBezTo>
                <a:cubicBezTo>
                  <a:pt x="7863" y="2108"/>
                  <a:pt x="6487" y="2008"/>
                  <a:pt x="5133" y="1831"/>
                </a:cubicBezTo>
                <a:cubicBezTo>
                  <a:pt x="4337" y="1692"/>
                  <a:pt x="3562" y="1652"/>
                  <a:pt x="2865" y="1254"/>
                </a:cubicBezTo>
                <a:cubicBezTo>
                  <a:pt x="2547" y="1075"/>
                  <a:pt x="2189" y="936"/>
                  <a:pt x="1851" y="777"/>
                </a:cubicBezTo>
                <a:cubicBezTo>
                  <a:pt x="1611" y="684"/>
                  <a:pt x="1063" y="353"/>
                  <a:pt x="794" y="353"/>
                </a:cubicBezTo>
                <a:cubicBezTo>
                  <a:pt x="773" y="353"/>
                  <a:pt x="754" y="355"/>
                  <a:pt x="737" y="359"/>
                </a:cubicBezTo>
                <a:cubicBezTo>
                  <a:pt x="1" y="498"/>
                  <a:pt x="1194" y="1155"/>
                  <a:pt x="1393" y="1274"/>
                </a:cubicBezTo>
                <a:cubicBezTo>
                  <a:pt x="1891" y="1592"/>
                  <a:pt x="2448" y="1851"/>
                  <a:pt x="2985" y="2070"/>
                </a:cubicBezTo>
                <a:cubicBezTo>
                  <a:pt x="4138" y="2547"/>
                  <a:pt x="5332" y="2826"/>
                  <a:pt x="6526" y="3025"/>
                </a:cubicBezTo>
                <a:cubicBezTo>
                  <a:pt x="7242" y="3064"/>
                  <a:pt x="7938" y="3144"/>
                  <a:pt x="8634" y="3184"/>
                </a:cubicBezTo>
                <a:cubicBezTo>
                  <a:pt x="8992" y="3214"/>
                  <a:pt x="9360" y="3228"/>
                  <a:pt x="9728" y="3228"/>
                </a:cubicBezTo>
                <a:cubicBezTo>
                  <a:pt x="10096" y="3228"/>
                  <a:pt x="10464" y="3214"/>
                  <a:pt x="10822" y="3184"/>
                </a:cubicBezTo>
                <a:cubicBezTo>
                  <a:pt x="11439" y="3144"/>
                  <a:pt x="12076" y="3005"/>
                  <a:pt x="12672" y="2925"/>
                </a:cubicBezTo>
                <a:cubicBezTo>
                  <a:pt x="12728" y="2907"/>
                  <a:pt x="12796" y="2893"/>
                  <a:pt x="12863" y="2893"/>
                </a:cubicBezTo>
                <a:cubicBezTo>
                  <a:pt x="12941" y="2893"/>
                  <a:pt x="13017" y="2912"/>
                  <a:pt x="13070" y="2965"/>
                </a:cubicBezTo>
                <a:cubicBezTo>
                  <a:pt x="13130" y="3025"/>
                  <a:pt x="13170" y="3124"/>
                  <a:pt x="13190" y="3184"/>
                </a:cubicBezTo>
                <a:cubicBezTo>
                  <a:pt x="13309" y="3562"/>
                  <a:pt x="13408" y="3940"/>
                  <a:pt x="13468" y="4318"/>
                </a:cubicBezTo>
                <a:cubicBezTo>
                  <a:pt x="13478" y="4318"/>
                  <a:pt x="13488" y="4318"/>
                  <a:pt x="13497" y="4318"/>
                </a:cubicBezTo>
                <a:cubicBezTo>
                  <a:pt x="14135" y="4318"/>
                  <a:pt x="14487" y="3674"/>
                  <a:pt x="14781" y="3224"/>
                </a:cubicBezTo>
                <a:cubicBezTo>
                  <a:pt x="15179" y="2587"/>
                  <a:pt x="15597" y="2050"/>
                  <a:pt x="15855" y="1354"/>
                </a:cubicBezTo>
                <a:cubicBezTo>
                  <a:pt x="16549" y="1036"/>
                  <a:pt x="17184" y="581"/>
                  <a:pt x="17700" y="7"/>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6"/>
          <p:cNvSpPr/>
          <p:nvPr/>
        </p:nvSpPr>
        <p:spPr>
          <a:xfrm>
            <a:off x="3810139" y="4553109"/>
            <a:ext cx="536296" cy="512839"/>
          </a:xfrm>
          <a:custGeom>
            <a:avLst/>
            <a:gdLst/>
            <a:ahLst/>
            <a:cxnLst/>
            <a:rect l="l" t="t" r="r" b="b"/>
            <a:pathLst>
              <a:path w="10663" h="9992" extrusionOk="0">
                <a:moveTo>
                  <a:pt x="5831" y="0"/>
                </a:moveTo>
                <a:cubicBezTo>
                  <a:pt x="4788" y="0"/>
                  <a:pt x="3722" y="751"/>
                  <a:pt x="3024" y="1379"/>
                </a:cubicBezTo>
                <a:cubicBezTo>
                  <a:pt x="1870" y="2434"/>
                  <a:pt x="796" y="3667"/>
                  <a:pt x="398" y="5199"/>
                </a:cubicBezTo>
                <a:cubicBezTo>
                  <a:pt x="0" y="6711"/>
                  <a:pt x="418" y="8521"/>
                  <a:pt x="1711" y="9396"/>
                </a:cubicBezTo>
                <a:cubicBezTo>
                  <a:pt x="2411" y="9859"/>
                  <a:pt x="3253" y="9991"/>
                  <a:pt x="4118" y="9991"/>
                </a:cubicBezTo>
                <a:cubicBezTo>
                  <a:pt x="4629" y="9991"/>
                  <a:pt x="5148" y="9945"/>
                  <a:pt x="5650" y="9893"/>
                </a:cubicBezTo>
                <a:cubicBezTo>
                  <a:pt x="6684" y="9754"/>
                  <a:pt x="7739" y="9635"/>
                  <a:pt x="8753" y="9396"/>
                </a:cubicBezTo>
                <a:cubicBezTo>
                  <a:pt x="9051" y="9336"/>
                  <a:pt x="9330" y="9257"/>
                  <a:pt x="9549" y="9058"/>
                </a:cubicBezTo>
                <a:cubicBezTo>
                  <a:pt x="10046" y="8620"/>
                  <a:pt x="9927" y="7825"/>
                  <a:pt x="9768" y="7168"/>
                </a:cubicBezTo>
                <a:cubicBezTo>
                  <a:pt x="10026" y="7168"/>
                  <a:pt x="10285" y="7208"/>
                  <a:pt x="10543" y="7208"/>
                </a:cubicBezTo>
                <a:cubicBezTo>
                  <a:pt x="10444" y="6611"/>
                  <a:pt x="10225" y="6014"/>
                  <a:pt x="9927" y="5477"/>
                </a:cubicBezTo>
                <a:cubicBezTo>
                  <a:pt x="10165" y="5477"/>
                  <a:pt x="10424" y="5517"/>
                  <a:pt x="10663" y="5517"/>
                </a:cubicBezTo>
                <a:cubicBezTo>
                  <a:pt x="10563" y="4264"/>
                  <a:pt x="9947" y="3110"/>
                  <a:pt x="9091" y="2175"/>
                </a:cubicBezTo>
                <a:cubicBezTo>
                  <a:pt x="8435" y="1439"/>
                  <a:pt x="7281" y="265"/>
                  <a:pt x="6266" y="47"/>
                </a:cubicBezTo>
                <a:cubicBezTo>
                  <a:pt x="6123" y="15"/>
                  <a:pt x="5977" y="0"/>
                  <a:pt x="5831"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6"/>
          <p:cNvSpPr/>
          <p:nvPr/>
        </p:nvSpPr>
        <p:spPr>
          <a:xfrm>
            <a:off x="3700093" y="4497216"/>
            <a:ext cx="566322" cy="554515"/>
          </a:xfrm>
          <a:custGeom>
            <a:avLst/>
            <a:gdLst/>
            <a:ahLst/>
            <a:cxnLst/>
            <a:rect l="l" t="t" r="r" b="b"/>
            <a:pathLst>
              <a:path w="11260" h="10804" extrusionOk="0">
                <a:moveTo>
                  <a:pt x="5975" y="1"/>
                </a:moveTo>
                <a:cubicBezTo>
                  <a:pt x="4962" y="1"/>
                  <a:pt x="3954" y="308"/>
                  <a:pt x="3123" y="877"/>
                </a:cubicBezTo>
                <a:cubicBezTo>
                  <a:pt x="577" y="2707"/>
                  <a:pt x="0" y="6845"/>
                  <a:pt x="398" y="9709"/>
                </a:cubicBezTo>
                <a:cubicBezTo>
                  <a:pt x="1979" y="10455"/>
                  <a:pt x="3745" y="10803"/>
                  <a:pt x="5523" y="10803"/>
                </a:cubicBezTo>
                <a:cubicBezTo>
                  <a:pt x="7301" y="10803"/>
                  <a:pt x="9091" y="10455"/>
                  <a:pt x="10722" y="9809"/>
                </a:cubicBezTo>
                <a:cubicBezTo>
                  <a:pt x="10881" y="9769"/>
                  <a:pt x="11060" y="9670"/>
                  <a:pt x="11160" y="9510"/>
                </a:cubicBezTo>
                <a:cubicBezTo>
                  <a:pt x="11259" y="9371"/>
                  <a:pt x="11259" y="9212"/>
                  <a:pt x="11259" y="9033"/>
                </a:cubicBezTo>
                <a:cubicBezTo>
                  <a:pt x="11259" y="8118"/>
                  <a:pt x="11239" y="7203"/>
                  <a:pt x="11160" y="6288"/>
                </a:cubicBezTo>
                <a:cubicBezTo>
                  <a:pt x="11060" y="4856"/>
                  <a:pt x="10842" y="3403"/>
                  <a:pt x="10046" y="2210"/>
                </a:cubicBezTo>
                <a:cubicBezTo>
                  <a:pt x="9330" y="1116"/>
                  <a:pt x="8156" y="340"/>
                  <a:pt x="6863" y="81"/>
                </a:cubicBezTo>
                <a:cubicBezTo>
                  <a:pt x="6570" y="27"/>
                  <a:pt x="6272" y="1"/>
                  <a:pt x="59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6"/>
          <p:cNvSpPr/>
          <p:nvPr/>
        </p:nvSpPr>
        <p:spPr>
          <a:xfrm>
            <a:off x="3768092" y="4497216"/>
            <a:ext cx="491332" cy="427024"/>
          </a:xfrm>
          <a:custGeom>
            <a:avLst/>
            <a:gdLst/>
            <a:ahLst/>
            <a:cxnLst/>
            <a:rect l="l" t="t" r="r" b="b"/>
            <a:pathLst>
              <a:path w="9769" h="8320" extrusionOk="0">
                <a:moveTo>
                  <a:pt x="4643" y="1"/>
                </a:moveTo>
                <a:cubicBezTo>
                  <a:pt x="3631" y="1"/>
                  <a:pt x="2626" y="308"/>
                  <a:pt x="1811" y="877"/>
                </a:cubicBezTo>
                <a:cubicBezTo>
                  <a:pt x="1035" y="1434"/>
                  <a:pt x="438" y="2210"/>
                  <a:pt x="1" y="3065"/>
                </a:cubicBezTo>
                <a:cubicBezTo>
                  <a:pt x="41" y="4000"/>
                  <a:pt x="240" y="4856"/>
                  <a:pt x="617" y="5592"/>
                </a:cubicBezTo>
                <a:cubicBezTo>
                  <a:pt x="1453" y="7183"/>
                  <a:pt x="3204" y="8277"/>
                  <a:pt x="5014" y="8317"/>
                </a:cubicBezTo>
                <a:cubicBezTo>
                  <a:pt x="5066" y="8319"/>
                  <a:pt x="5119" y="8319"/>
                  <a:pt x="5171" y="8319"/>
                </a:cubicBezTo>
                <a:cubicBezTo>
                  <a:pt x="6927" y="8319"/>
                  <a:pt x="8642" y="7357"/>
                  <a:pt x="9569" y="5850"/>
                </a:cubicBezTo>
                <a:cubicBezTo>
                  <a:pt x="9629" y="5731"/>
                  <a:pt x="9689" y="5631"/>
                  <a:pt x="9768" y="5512"/>
                </a:cubicBezTo>
                <a:cubicBezTo>
                  <a:pt x="9609" y="4338"/>
                  <a:pt x="9370" y="3165"/>
                  <a:pt x="8714" y="2210"/>
                </a:cubicBezTo>
                <a:cubicBezTo>
                  <a:pt x="7978" y="1116"/>
                  <a:pt x="6804" y="340"/>
                  <a:pt x="5531" y="81"/>
                </a:cubicBezTo>
                <a:cubicBezTo>
                  <a:pt x="5237" y="27"/>
                  <a:pt x="4940" y="1"/>
                  <a:pt x="4643" y="1"/>
                </a:cubicBezTo>
                <a:close/>
              </a:path>
            </a:pathLst>
          </a:custGeom>
          <a:solidFill>
            <a:srgbClr val="141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6"/>
          <p:cNvSpPr/>
          <p:nvPr/>
        </p:nvSpPr>
        <p:spPr>
          <a:xfrm>
            <a:off x="4727576" y="4553109"/>
            <a:ext cx="537352" cy="512839"/>
          </a:xfrm>
          <a:custGeom>
            <a:avLst/>
            <a:gdLst/>
            <a:ahLst/>
            <a:cxnLst/>
            <a:rect l="l" t="t" r="r" b="b"/>
            <a:pathLst>
              <a:path w="10684" h="9992" extrusionOk="0">
                <a:moveTo>
                  <a:pt x="4846" y="0"/>
                </a:moveTo>
                <a:cubicBezTo>
                  <a:pt x="4702" y="0"/>
                  <a:pt x="4559" y="15"/>
                  <a:pt x="4417" y="47"/>
                </a:cubicBezTo>
                <a:cubicBezTo>
                  <a:pt x="3383" y="265"/>
                  <a:pt x="2249" y="1439"/>
                  <a:pt x="1572" y="2175"/>
                </a:cubicBezTo>
                <a:cubicBezTo>
                  <a:pt x="737" y="3110"/>
                  <a:pt x="100" y="4264"/>
                  <a:pt x="1" y="5517"/>
                </a:cubicBezTo>
                <a:cubicBezTo>
                  <a:pt x="259" y="5517"/>
                  <a:pt x="498" y="5477"/>
                  <a:pt x="757" y="5477"/>
                </a:cubicBezTo>
                <a:cubicBezTo>
                  <a:pt x="458" y="6014"/>
                  <a:pt x="240" y="6611"/>
                  <a:pt x="140" y="7208"/>
                </a:cubicBezTo>
                <a:cubicBezTo>
                  <a:pt x="379" y="7208"/>
                  <a:pt x="657" y="7168"/>
                  <a:pt x="896" y="7168"/>
                </a:cubicBezTo>
                <a:cubicBezTo>
                  <a:pt x="757" y="7825"/>
                  <a:pt x="637" y="8620"/>
                  <a:pt x="1135" y="9058"/>
                </a:cubicBezTo>
                <a:cubicBezTo>
                  <a:pt x="1354" y="9257"/>
                  <a:pt x="1632" y="9336"/>
                  <a:pt x="1930" y="9396"/>
                </a:cubicBezTo>
                <a:cubicBezTo>
                  <a:pt x="2945" y="9635"/>
                  <a:pt x="3979" y="9754"/>
                  <a:pt x="5034" y="9893"/>
                </a:cubicBezTo>
                <a:cubicBezTo>
                  <a:pt x="5529" y="9945"/>
                  <a:pt x="6043" y="9991"/>
                  <a:pt x="6551" y="9991"/>
                </a:cubicBezTo>
                <a:cubicBezTo>
                  <a:pt x="7410" y="9991"/>
                  <a:pt x="8252" y="9859"/>
                  <a:pt x="8953" y="9396"/>
                </a:cubicBezTo>
                <a:cubicBezTo>
                  <a:pt x="10266" y="8521"/>
                  <a:pt x="10683" y="6711"/>
                  <a:pt x="10285" y="5199"/>
                </a:cubicBezTo>
                <a:cubicBezTo>
                  <a:pt x="9888" y="3667"/>
                  <a:pt x="8813" y="2434"/>
                  <a:pt x="7640" y="1379"/>
                </a:cubicBezTo>
                <a:cubicBezTo>
                  <a:pt x="6942" y="751"/>
                  <a:pt x="5876" y="0"/>
                  <a:pt x="4846"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6"/>
          <p:cNvSpPr/>
          <p:nvPr/>
        </p:nvSpPr>
        <p:spPr>
          <a:xfrm>
            <a:off x="4821628" y="4497216"/>
            <a:ext cx="566372" cy="554515"/>
          </a:xfrm>
          <a:custGeom>
            <a:avLst/>
            <a:gdLst/>
            <a:ahLst/>
            <a:cxnLst/>
            <a:rect l="l" t="t" r="r" b="b"/>
            <a:pathLst>
              <a:path w="11261" h="10804" extrusionOk="0">
                <a:moveTo>
                  <a:pt x="5285" y="1"/>
                </a:moveTo>
                <a:cubicBezTo>
                  <a:pt x="4988" y="1"/>
                  <a:pt x="4691" y="27"/>
                  <a:pt x="4397" y="81"/>
                </a:cubicBezTo>
                <a:cubicBezTo>
                  <a:pt x="3104" y="340"/>
                  <a:pt x="1950" y="1116"/>
                  <a:pt x="1214" y="2210"/>
                </a:cubicBezTo>
                <a:cubicBezTo>
                  <a:pt x="419" y="3403"/>
                  <a:pt x="200" y="4856"/>
                  <a:pt x="100" y="6288"/>
                </a:cubicBezTo>
                <a:cubicBezTo>
                  <a:pt x="21" y="7203"/>
                  <a:pt x="1" y="8118"/>
                  <a:pt x="1" y="9033"/>
                </a:cubicBezTo>
                <a:cubicBezTo>
                  <a:pt x="1" y="9212"/>
                  <a:pt x="1" y="9371"/>
                  <a:pt x="100" y="9510"/>
                </a:cubicBezTo>
                <a:cubicBezTo>
                  <a:pt x="200" y="9670"/>
                  <a:pt x="379" y="9769"/>
                  <a:pt x="558" y="9809"/>
                </a:cubicBezTo>
                <a:cubicBezTo>
                  <a:pt x="2179" y="10455"/>
                  <a:pt x="3969" y="10803"/>
                  <a:pt x="5747" y="10803"/>
                </a:cubicBezTo>
                <a:cubicBezTo>
                  <a:pt x="7525" y="10803"/>
                  <a:pt x="9291" y="10455"/>
                  <a:pt x="10862" y="9709"/>
                </a:cubicBezTo>
                <a:cubicBezTo>
                  <a:pt x="11260" y="6845"/>
                  <a:pt x="10703" y="2707"/>
                  <a:pt x="8137" y="877"/>
                </a:cubicBezTo>
                <a:cubicBezTo>
                  <a:pt x="7307" y="308"/>
                  <a:pt x="6298" y="1"/>
                  <a:pt x="52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6"/>
          <p:cNvSpPr/>
          <p:nvPr/>
        </p:nvSpPr>
        <p:spPr>
          <a:xfrm>
            <a:off x="4830631" y="4497216"/>
            <a:ext cx="491332" cy="427024"/>
          </a:xfrm>
          <a:custGeom>
            <a:avLst/>
            <a:gdLst/>
            <a:ahLst/>
            <a:cxnLst/>
            <a:rect l="l" t="t" r="r" b="b"/>
            <a:pathLst>
              <a:path w="9769" h="8320" extrusionOk="0">
                <a:moveTo>
                  <a:pt x="5106" y="1"/>
                </a:moveTo>
                <a:cubicBezTo>
                  <a:pt x="4809" y="1"/>
                  <a:pt x="4512" y="27"/>
                  <a:pt x="4218" y="81"/>
                </a:cubicBezTo>
                <a:cubicBezTo>
                  <a:pt x="2925" y="340"/>
                  <a:pt x="1771" y="1116"/>
                  <a:pt x="1035" y="2210"/>
                </a:cubicBezTo>
                <a:cubicBezTo>
                  <a:pt x="399" y="3165"/>
                  <a:pt x="140" y="4338"/>
                  <a:pt x="1" y="5512"/>
                </a:cubicBezTo>
                <a:cubicBezTo>
                  <a:pt x="80" y="5631"/>
                  <a:pt x="120" y="5731"/>
                  <a:pt x="200" y="5850"/>
                </a:cubicBezTo>
                <a:cubicBezTo>
                  <a:pt x="1108" y="7357"/>
                  <a:pt x="2822" y="8319"/>
                  <a:pt x="4596" y="8319"/>
                </a:cubicBezTo>
                <a:cubicBezTo>
                  <a:pt x="4649" y="8319"/>
                  <a:pt x="4702" y="8319"/>
                  <a:pt x="4755" y="8317"/>
                </a:cubicBezTo>
                <a:cubicBezTo>
                  <a:pt x="6565" y="8277"/>
                  <a:pt x="8296" y="7183"/>
                  <a:pt x="9151" y="5592"/>
                </a:cubicBezTo>
                <a:cubicBezTo>
                  <a:pt x="9529" y="4856"/>
                  <a:pt x="9728" y="4000"/>
                  <a:pt x="9768" y="3065"/>
                </a:cubicBezTo>
                <a:cubicBezTo>
                  <a:pt x="9331" y="2210"/>
                  <a:pt x="8734" y="1434"/>
                  <a:pt x="7958" y="877"/>
                </a:cubicBezTo>
                <a:cubicBezTo>
                  <a:pt x="7128" y="308"/>
                  <a:pt x="6119" y="1"/>
                  <a:pt x="5106" y="1"/>
                </a:cubicBezTo>
                <a:close/>
              </a:path>
            </a:pathLst>
          </a:custGeom>
          <a:solidFill>
            <a:srgbClr val="141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6"/>
          <p:cNvSpPr/>
          <p:nvPr/>
        </p:nvSpPr>
        <p:spPr>
          <a:xfrm>
            <a:off x="4732606" y="5166037"/>
            <a:ext cx="113113" cy="160339"/>
          </a:xfrm>
          <a:custGeom>
            <a:avLst/>
            <a:gdLst/>
            <a:ahLst/>
            <a:cxnLst/>
            <a:rect l="l" t="t" r="r" b="b"/>
            <a:pathLst>
              <a:path w="2249" h="3124" extrusionOk="0">
                <a:moveTo>
                  <a:pt x="2248" y="0"/>
                </a:moveTo>
                <a:lnTo>
                  <a:pt x="0" y="816"/>
                </a:lnTo>
                <a:lnTo>
                  <a:pt x="577" y="3124"/>
                </a:lnTo>
                <a:cubicBezTo>
                  <a:pt x="577" y="3124"/>
                  <a:pt x="1751" y="2467"/>
                  <a:pt x="2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6"/>
          <p:cNvSpPr/>
          <p:nvPr/>
        </p:nvSpPr>
        <p:spPr>
          <a:xfrm>
            <a:off x="4051255" y="5094746"/>
            <a:ext cx="933525" cy="145866"/>
          </a:xfrm>
          <a:custGeom>
            <a:avLst/>
            <a:gdLst/>
            <a:ahLst/>
            <a:cxnLst/>
            <a:rect l="l" t="t" r="r" b="b"/>
            <a:pathLst>
              <a:path w="18561" h="2842" extrusionOk="0">
                <a:moveTo>
                  <a:pt x="18424" y="0"/>
                </a:moveTo>
                <a:cubicBezTo>
                  <a:pt x="18408" y="0"/>
                  <a:pt x="18393" y="5"/>
                  <a:pt x="18381" y="17"/>
                </a:cubicBezTo>
                <a:cubicBezTo>
                  <a:pt x="16969" y="653"/>
                  <a:pt x="15477" y="1171"/>
                  <a:pt x="13945" y="1549"/>
                </a:cubicBezTo>
                <a:cubicBezTo>
                  <a:pt x="12433" y="1887"/>
                  <a:pt x="10902" y="2086"/>
                  <a:pt x="9330" y="2125"/>
                </a:cubicBezTo>
                <a:cubicBezTo>
                  <a:pt x="9252" y="2126"/>
                  <a:pt x="9173" y="2127"/>
                  <a:pt x="9095" y="2127"/>
                </a:cubicBezTo>
                <a:cubicBezTo>
                  <a:pt x="7622" y="2127"/>
                  <a:pt x="6149" y="1951"/>
                  <a:pt x="4695" y="1668"/>
                </a:cubicBezTo>
                <a:cubicBezTo>
                  <a:pt x="3939" y="1509"/>
                  <a:pt x="3183" y="1330"/>
                  <a:pt x="2447" y="1071"/>
                </a:cubicBezTo>
                <a:cubicBezTo>
                  <a:pt x="1691" y="852"/>
                  <a:pt x="955" y="574"/>
                  <a:pt x="259" y="256"/>
                </a:cubicBezTo>
                <a:cubicBezTo>
                  <a:pt x="238" y="250"/>
                  <a:pt x="215" y="248"/>
                  <a:pt x="193" y="248"/>
                </a:cubicBezTo>
                <a:cubicBezTo>
                  <a:pt x="132" y="248"/>
                  <a:pt x="75" y="266"/>
                  <a:pt x="60" y="295"/>
                </a:cubicBezTo>
                <a:cubicBezTo>
                  <a:pt x="0" y="375"/>
                  <a:pt x="20" y="454"/>
                  <a:pt x="100" y="494"/>
                </a:cubicBezTo>
                <a:cubicBezTo>
                  <a:pt x="1472" y="1350"/>
                  <a:pt x="2984" y="1927"/>
                  <a:pt x="4556" y="2304"/>
                </a:cubicBezTo>
                <a:cubicBezTo>
                  <a:pt x="5332" y="2503"/>
                  <a:pt x="6127" y="2623"/>
                  <a:pt x="6923" y="2722"/>
                </a:cubicBezTo>
                <a:cubicBezTo>
                  <a:pt x="7719" y="2822"/>
                  <a:pt x="8534" y="2842"/>
                  <a:pt x="9330" y="2842"/>
                </a:cubicBezTo>
                <a:cubicBezTo>
                  <a:pt x="10941" y="2822"/>
                  <a:pt x="12553" y="2563"/>
                  <a:pt x="14104" y="2125"/>
                </a:cubicBezTo>
                <a:cubicBezTo>
                  <a:pt x="15636" y="1668"/>
                  <a:pt x="17108" y="1031"/>
                  <a:pt x="18481" y="216"/>
                </a:cubicBezTo>
                <a:cubicBezTo>
                  <a:pt x="18521" y="156"/>
                  <a:pt x="18560" y="116"/>
                  <a:pt x="18521" y="57"/>
                </a:cubicBezTo>
                <a:cubicBezTo>
                  <a:pt x="18506" y="28"/>
                  <a:pt x="18463" y="0"/>
                  <a:pt x="18424" y="0"/>
                </a:cubicBezTo>
                <a:close/>
              </a:path>
            </a:pathLst>
          </a:custGeom>
          <a:solidFill>
            <a:srgbClr val="141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6"/>
          <p:cNvSpPr/>
          <p:nvPr/>
        </p:nvSpPr>
        <p:spPr>
          <a:xfrm>
            <a:off x="5159814" y="4931480"/>
            <a:ext cx="325207" cy="245282"/>
          </a:xfrm>
          <a:custGeom>
            <a:avLst/>
            <a:gdLst/>
            <a:ahLst/>
            <a:cxnLst/>
            <a:rect l="l" t="t" r="r" b="b"/>
            <a:pathLst>
              <a:path w="6466" h="4779" extrusionOk="0">
                <a:moveTo>
                  <a:pt x="3944" y="0"/>
                </a:moveTo>
                <a:cubicBezTo>
                  <a:pt x="3539" y="0"/>
                  <a:pt x="3129" y="84"/>
                  <a:pt x="2746" y="234"/>
                </a:cubicBezTo>
                <a:cubicBezTo>
                  <a:pt x="1851" y="572"/>
                  <a:pt x="1134" y="1268"/>
                  <a:pt x="538" y="2044"/>
                </a:cubicBezTo>
                <a:cubicBezTo>
                  <a:pt x="339" y="2323"/>
                  <a:pt x="180" y="2581"/>
                  <a:pt x="1" y="2860"/>
                </a:cubicBezTo>
                <a:lnTo>
                  <a:pt x="359" y="3417"/>
                </a:lnTo>
                <a:cubicBezTo>
                  <a:pt x="1075" y="4335"/>
                  <a:pt x="2283" y="4779"/>
                  <a:pt x="3435" y="4779"/>
                </a:cubicBezTo>
                <a:cubicBezTo>
                  <a:pt x="3531" y="4779"/>
                  <a:pt x="3626" y="4775"/>
                  <a:pt x="3720" y="4769"/>
                </a:cubicBezTo>
                <a:cubicBezTo>
                  <a:pt x="4118" y="4749"/>
                  <a:pt x="4516" y="4710"/>
                  <a:pt x="4894" y="4531"/>
                </a:cubicBezTo>
                <a:cubicBezTo>
                  <a:pt x="5650" y="4212"/>
                  <a:pt x="6207" y="3476"/>
                  <a:pt x="6326" y="2681"/>
                </a:cubicBezTo>
                <a:cubicBezTo>
                  <a:pt x="6466" y="1885"/>
                  <a:pt x="6167" y="1030"/>
                  <a:pt x="5511" y="532"/>
                </a:cubicBezTo>
                <a:cubicBezTo>
                  <a:pt x="5060" y="162"/>
                  <a:pt x="4507" y="0"/>
                  <a:pt x="39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6"/>
          <p:cNvSpPr/>
          <p:nvPr/>
        </p:nvSpPr>
        <p:spPr>
          <a:xfrm>
            <a:off x="5171835" y="4871994"/>
            <a:ext cx="311175" cy="189954"/>
          </a:xfrm>
          <a:custGeom>
            <a:avLst/>
            <a:gdLst/>
            <a:ahLst/>
            <a:cxnLst/>
            <a:rect l="l" t="t" r="r" b="b"/>
            <a:pathLst>
              <a:path w="6187" h="3701" fill="none" extrusionOk="0">
                <a:moveTo>
                  <a:pt x="0" y="3700"/>
                </a:moveTo>
                <a:cubicBezTo>
                  <a:pt x="0" y="3700"/>
                  <a:pt x="1791" y="0"/>
                  <a:pt x="6187" y="1472"/>
                </a:cubicBezTo>
              </a:path>
            </a:pathLst>
          </a:custGeom>
          <a:noFill/>
          <a:ln w="6475" cap="flat" cmpd="sng">
            <a:solidFill>
              <a:srgbClr val="00D9E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6"/>
          <p:cNvSpPr/>
          <p:nvPr/>
        </p:nvSpPr>
        <p:spPr>
          <a:xfrm>
            <a:off x="3624047" y="4931480"/>
            <a:ext cx="325207" cy="245282"/>
          </a:xfrm>
          <a:custGeom>
            <a:avLst/>
            <a:gdLst/>
            <a:ahLst/>
            <a:cxnLst/>
            <a:rect l="l" t="t" r="r" b="b"/>
            <a:pathLst>
              <a:path w="6466" h="4779" extrusionOk="0">
                <a:moveTo>
                  <a:pt x="2510" y="0"/>
                </a:moveTo>
                <a:cubicBezTo>
                  <a:pt x="1945" y="0"/>
                  <a:pt x="1386" y="162"/>
                  <a:pt x="935" y="532"/>
                </a:cubicBezTo>
                <a:cubicBezTo>
                  <a:pt x="299" y="1030"/>
                  <a:pt x="0" y="1885"/>
                  <a:pt x="120" y="2681"/>
                </a:cubicBezTo>
                <a:cubicBezTo>
                  <a:pt x="239" y="3476"/>
                  <a:pt x="816" y="4212"/>
                  <a:pt x="1552" y="4531"/>
                </a:cubicBezTo>
                <a:cubicBezTo>
                  <a:pt x="1930" y="4710"/>
                  <a:pt x="2328" y="4749"/>
                  <a:pt x="2726" y="4769"/>
                </a:cubicBezTo>
                <a:cubicBezTo>
                  <a:pt x="2822" y="4775"/>
                  <a:pt x="2918" y="4779"/>
                  <a:pt x="3015" y="4779"/>
                </a:cubicBezTo>
                <a:cubicBezTo>
                  <a:pt x="4180" y="4779"/>
                  <a:pt x="5371" y="4335"/>
                  <a:pt x="6087" y="3417"/>
                </a:cubicBezTo>
                <a:lnTo>
                  <a:pt x="6465" y="2860"/>
                </a:lnTo>
                <a:cubicBezTo>
                  <a:pt x="6286" y="2581"/>
                  <a:pt x="6107" y="2323"/>
                  <a:pt x="5908" y="2044"/>
                </a:cubicBezTo>
                <a:cubicBezTo>
                  <a:pt x="5312" y="1268"/>
                  <a:pt x="4595" y="572"/>
                  <a:pt x="3700" y="234"/>
                </a:cubicBezTo>
                <a:cubicBezTo>
                  <a:pt x="3326" y="84"/>
                  <a:pt x="2916" y="0"/>
                  <a:pt x="2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6"/>
          <p:cNvSpPr/>
          <p:nvPr/>
        </p:nvSpPr>
        <p:spPr>
          <a:xfrm>
            <a:off x="3626058" y="4871994"/>
            <a:ext cx="311175" cy="189954"/>
          </a:xfrm>
          <a:custGeom>
            <a:avLst/>
            <a:gdLst/>
            <a:ahLst/>
            <a:cxnLst/>
            <a:rect l="l" t="t" r="r" b="b"/>
            <a:pathLst>
              <a:path w="6187" h="3701" fill="none" extrusionOk="0">
                <a:moveTo>
                  <a:pt x="6187" y="3700"/>
                </a:moveTo>
                <a:cubicBezTo>
                  <a:pt x="6187" y="3700"/>
                  <a:pt x="4396" y="0"/>
                  <a:pt x="0" y="1472"/>
                </a:cubicBezTo>
              </a:path>
            </a:pathLst>
          </a:custGeom>
          <a:noFill/>
          <a:ln w="6475" cap="flat" cmpd="sng">
            <a:solidFill>
              <a:srgbClr val="00D9E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6"/>
          <p:cNvSpPr/>
          <p:nvPr/>
        </p:nvSpPr>
        <p:spPr>
          <a:xfrm>
            <a:off x="4941683" y="4534273"/>
            <a:ext cx="184180" cy="157722"/>
          </a:xfrm>
          <a:custGeom>
            <a:avLst/>
            <a:gdLst/>
            <a:ahLst/>
            <a:cxnLst/>
            <a:rect l="l" t="t" r="r" b="b"/>
            <a:pathLst>
              <a:path w="3662" h="3073" extrusionOk="0">
                <a:moveTo>
                  <a:pt x="2097" y="1"/>
                </a:moveTo>
                <a:cubicBezTo>
                  <a:pt x="1185" y="1"/>
                  <a:pt x="394" y="640"/>
                  <a:pt x="100" y="1587"/>
                </a:cubicBezTo>
                <a:cubicBezTo>
                  <a:pt x="1" y="1906"/>
                  <a:pt x="1" y="2283"/>
                  <a:pt x="180" y="2582"/>
                </a:cubicBezTo>
                <a:cubicBezTo>
                  <a:pt x="319" y="2801"/>
                  <a:pt x="578" y="2920"/>
                  <a:pt x="856" y="3000"/>
                </a:cubicBezTo>
                <a:cubicBezTo>
                  <a:pt x="1030" y="3049"/>
                  <a:pt x="1209" y="3072"/>
                  <a:pt x="1387" y="3072"/>
                </a:cubicBezTo>
                <a:cubicBezTo>
                  <a:pt x="2294" y="3072"/>
                  <a:pt x="3210" y="2474"/>
                  <a:pt x="3542" y="1627"/>
                </a:cubicBezTo>
                <a:cubicBezTo>
                  <a:pt x="3602" y="1428"/>
                  <a:pt x="3661" y="1229"/>
                  <a:pt x="3641" y="1010"/>
                </a:cubicBezTo>
                <a:cubicBezTo>
                  <a:pt x="3562" y="553"/>
                  <a:pt x="3164" y="215"/>
                  <a:pt x="2706" y="95"/>
                </a:cubicBezTo>
                <a:cubicBezTo>
                  <a:pt x="2500" y="31"/>
                  <a:pt x="2295" y="1"/>
                  <a:pt x="20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6"/>
          <p:cNvSpPr/>
          <p:nvPr/>
        </p:nvSpPr>
        <p:spPr>
          <a:xfrm>
            <a:off x="5085779" y="4652065"/>
            <a:ext cx="71067" cy="60615"/>
          </a:xfrm>
          <a:custGeom>
            <a:avLst/>
            <a:gdLst/>
            <a:ahLst/>
            <a:cxnLst/>
            <a:rect l="l" t="t" r="r" b="b"/>
            <a:pathLst>
              <a:path w="1413" h="1181" extrusionOk="0">
                <a:moveTo>
                  <a:pt x="843" y="1"/>
                </a:moveTo>
                <a:cubicBezTo>
                  <a:pt x="473" y="1"/>
                  <a:pt x="158" y="256"/>
                  <a:pt x="40" y="625"/>
                </a:cubicBezTo>
                <a:cubicBezTo>
                  <a:pt x="20" y="744"/>
                  <a:pt x="0" y="904"/>
                  <a:pt x="80" y="1003"/>
                </a:cubicBezTo>
                <a:cubicBezTo>
                  <a:pt x="120" y="1083"/>
                  <a:pt x="219" y="1122"/>
                  <a:pt x="319" y="1142"/>
                </a:cubicBezTo>
                <a:cubicBezTo>
                  <a:pt x="397" y="1168"/>
                  <a:pt x="476" y="1180"/>
                  <a:pt x="556" y="1180"/>
                </a:cubicBezTo>
                <a:cubicBezTo>
                  <a:pt x="903" y="1180"/>
                  <a:pt x="1244" y="949"/>
                  <a:pt x="1373" y="625"/>
                </a:cubicBezTo>
                <a:cubicBezTo>
                  <a:pt x="1393" y="545"/>
                  <a:pt x="1413" y="486"/>
                  <a:pt x="1393" y="386"/>
                </a:cubicBezTo>
                <a:cubicBezTo>
                  <a:pt x="1373" y="207"/>
                  <a:pt x="1214" y="88"/>
                  <a:pt x="1055" y="28"/>
                </a:cubicBezTo>
                <a:cubicBezTo>
                  <a:pt x="983" y="9"/>
                  <a:pt x="912" y="1"/>
                  <a:pt x="8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6"/>
          <p:cNvSpPr/>
          <p:nvPr/>
        </p:nvSpPr>
        <p:spPr>
          <a:xfrm>
            <a:off x="3995226" y="4534273"/>
            <a:ext cx="184130" cy="157722"/>
          </a:xfrm>
          <a:custGeom>
            <a:avLst/>
            <a:gdLst/>
            <a:ahLst/>
            <a:cxnLst/>
            <a:rect l="l" t="t" r="r" b="b"/>
            <a:pathLst>
              <a:path w="3661" h="3073" extrusionOk="0">
                <a:moveTo>
                  <a:pt x="1565" y="1"/>
                </a:moveTo>
                <a:cubicBezTo>
                  <a:pt x="1366" y="1"/>
                  <a:pt x="1162" y="31"/>
                  <a:pt x="955" y="95"/>
                </a:cubicBezTo>
                <a:cubicBezTo>
                  <a:pt x="498" y="215"/>
                  <a:pt x="100" y="553"/>
                  <a:pt x="20" y="1010"/>
                </a:cubicBezTo>
                <a:cubicBezTo>
                  <a:pt x="0" y="1229"/>
                  <a:pt x="40" y="1428"/>
                  <a:pt x="120" y="1627"/>
                </a:cubicBezTo>
                <a:cubicBezTo>
                  <a:pt x="452" y="2474"/>
                  <a:pt x="1353" y="3072"/>
                  <a:pt x="2267" y="3072"/>
                </a:cubicBezTo>
                <a:cubicBezTo>
                  <a:pt x="2448" y="3072"/>
                  <a:pt x="2628" y="3049"/>
                  <a:pt x="2805" y="3000"/>
                </a:cubicBezTo>
                <a:cubicBezTo>
                  <a:pt x="3084" y="2920"/>
                  <a:pt x="3323" y="2801"/>
                  <a:pt x="3482" y="2582"/>
                </a:cubicBezTo>
                <a:cubicBezTo>
                  <a:pt x="3661" y="2283"/>
                  <a:pt x="3661" y="1906"/>
                  <a:pt x="3561" y="1587"/>
                </a:cubicBezTo>
                <a:cubicBezTo>
                  <a:pt x="3267" y="640"/>
                  <a:pt x="2477" y="1"/>
                  <a:pt x="15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6"/>
          <p:cNvSpPr/>
          <p:nvPr/>
        </p:nvSpPr>
        <p:spPr>
          <a:xfrm>
            <a:off x="3964194" y="4652065"/>
            <a:ext cx="71117" cy="60615"/>
          </a:xfrm>
          <a:custGeom>
            <a:avLst/>
            <a:gdLst/>
            <a:ahLst/>
            <a:cxnLst/>
            <a:rect l="l" t="t" r="r" b="b"/>
            <a:pathLst>
              <a:path w="1414" h="1181" extrusionOk="0">
                <a:moveTo>
                  <a:pt x="571" y="1"/>
                </a:moveTo>
                <a:cubicBezTo>
                  <a:pt x="502" y="1"/>
                  <a:pt x="431" y="9"/>
                  <a:pt x="359" y="28"/>
                </a:cubicBezTo>
                <a:cubicBezTo>
                  <a:pt x="200" y="88"/>
                  <a:pt x="41" y="207"/>
                  <a:pt x="21" y="386"/>
                </a:cubicBezTo>
                <a:cubicBezTo>
                  <a:pt x="1" y="486"/>
                  <a:pt x="21" y="545"/>
                  <a:pt x="41" y="625"/>
                </a:cubicBezTo>
                <a:cubicBezTo>
                  <a:pt x="170" y="949"/>
                  <a:pt x="497" y="1180"/>
                  <a:pt x="850" y="1180"/>
                </a:cubicBezTo>
                <a:cubicBezTo>
                  <a:pt x="931" y="1180"/>
                  <a:pt x="1013" y="1168"/>
                  <a:pt x="1095" y="1142"/>
                </a:cubicBezTo>
                <a:cubicBezTo>
                  <a:pt x="1194" y="1122"/>
                  <a:pt x="1294" y="1083"/>
                  <a:pt x="1334" y="1003"/>
                </a:cubicBezTo>
                <a:cubicBezTo>
                  <a:pt x="1413" y="904"/>
                  <a:pt x="1393" y="744"/>
                  <a:pt x="1353" y="625"/>
                </a:cubicBezTo>
                <a:cubicBezTo>
                  <a:pt x="1253" y="256"/>
                  <a:pt x="941" y="1"/>
                  <a:pt x="5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6"/>
          <p:cNvSpPr/>
          <p:nvPr/>
        </p:nvSpPr>
        <p:spPr>
          <a:xfrm>
            <a:off x="4979161" y="4429366"/>
            <a:ext cx="394263" cy="214487"/>
          </a:xfrm>
          <a:custGeom>
            <a:avLst/>
            <a:gdLst/>
            <a:ahLst/>
            <a:cxnLst/>
            <a:rect l="l" t="t" r="r" b="b"/>
            <a:pathLst>
              <a:path w="7839" h="4179" extrusionOk="0">
                <a:moveTo>
                  <a:pt x="978" y="0"/>
                </a:moveTo>
                <a:cubicBezTo>
                  <a:pt x="759" y="0"/>
                  <a:pt x="532" y="10"/>
                  <a:pt x="299" y="33"/>
                </a:cubicBezTo>
                <a:cubicBezTo>
                  <a:pt x="120" y="73"/>
                  <a:pt x="1" y="212"/>
                  <a:pt x="21" y="391"/>
                </a:cubicBezTo>
                <a:cubicBezTo>
                  <a:pt x="21" y="520"/>
                  <a:pt x="157" y="632"/>
                  <a:pt x="320" y="632"/>
                </a:cubicBezTo>
                <a:cubicBezTo>
                  <a:pt x="333" y="632"/>
                  <a:pt x="346" y="631"/>
                  <a:pt x="359" y="630"/>
                </a:cubicBezTo>
                <a:lnTo>
                  <a:pt x="379" y="630"/>
                </a:lnTo>
                <a:cubicBezTo>
                  <a:pt x="684" y="585"/>
                  <a:pt x="1000" y="565"/>
                  <a:pt x="1320" y="565"/>
                </a:cubicBezTo>
                <a:cubicBezTo>
                  <a:pt x="1710" y="565"/>
                  <a:pt x="2105" y="595"/>
                  <a:pt x="2488" y="650"/>
                </a:cubicBezTo>
                <a:cubicBezTo>
                  <a:pt x="3184" y="749"/>
                  <a:pt x="3880" y="948"/>
                  <a:pt x="4536" y="1247"/>
                </a:cubicBezTo>
                <a:cubicBezTo>
                  <a:pt x="4875" y="1406"/>
                  <a:pt x="5173" y="1605"/>
                  <a:pt x="5471" y="1784"/>
                </a:cubicBezTo>
                <a:cubicBezTo>
                  <a:pt x="5770" y="2003"/>
                  <a:pt x="6068" y="2201"/>
                  <a:pt x="6327" y="2440"/>
                </a:cubicBezTo>
                <a:cubicBezTo>
                  <a:pt x="6446" y="2579"/>
                  <a:pt x="6585" y="2679"/>
                  <a:pt x="6685" y="2818"/>
                </a:cubicBezTo>
                <a:lnTo>
                  <a:pt x="7043" y="3236"/>
                </a:lnTo>
                <a:cubicBezTo>
                  <a:pt x="7162" y="3395"/>
                  <a:pt x="7262" y="3534"/>
                  <a:pt x="7361" y="3693"/>
                </a:cubicBezTo>
                <a:lnTo>
                  <a:pt x="7660" y="4131"/>
                </a:lnTo>
                <a:cubicBezTo>
                  <a:pt x="7674" y="4160"/>
                  <a:pt x="7710" y="4179"/>
                  <a:pt x="7744" y="4179"/>
                </a:cubicBezTo>
                <a:cubicBezTo>
                  <a:pt x="7756" y="4179"/>
                  <a:pt x="7768" y="4176"/>
                  <a:pt x="7779" y="4171"/>
                </a:cubicBezTo>
                <a:cubicBezTo>
                  <a:pt x="7819" y="4131"/>
                  <a:pt x="7839" y="4091"/>
                  <a:pt x="7819" y="4032"/>
                </a:cubicBezTo>
                <a:lnTo>
                  <a:pt x="7540" y="3574"/>
                </a:lnTo>
                <a:cubicBezTo>
                  <a:pt x="7441" y="3395"/>
                  <a:pt x="7361" y="3236"/>
                  <a:pt x="7242" y="3097"/>
                </a:cubicBezTo>
                <a:lnTo>
                  <a:pt x="6884" y="2639"/>
                </a:lnTo>
                <a:cubicBezTo>
                  <a:pt x="6784" y="2480"/>
                  <a:pt x="6645" y="2380"/>
                  <a:pt x="6506" y="2221"/>
                </a:cubicBezTo>
                <a:cubicBezTo>
                  <a:pt x="6267" y="1943"/>
                  <a:pt x="5969" y="1724"/>
                  <a:pt x="5670" y="1485"/>
                </a:cubicBezTo>
                <a:cubicBezTo>
                  <a:pt x="5352" y="1247"/>
                  <a:pt x="5054" y="1028"/>
                  <a:pt x="4696" y="889"/>
                </a:cubicBezTo>
                <a:cubicBezTo>
                  <a:pt x="4019" y="570"/>
                  <a:pt x="3303" y="312"/>
                  <a:pt x="2567" y="172"/>
                </a:cubicBezTo>
                <a:cubicBezTo>
                  <a:pt x="2388" y="113"/>
                  <a:pt x="2209" y="93"/>
                  <a:pt x="2010" y="73"/>
                </a:cubicBezTo>
                <a:cubicBezTo>
                  <a:pt x="1811" y="33"/>
                  <a:pt x="1632" y="13"/>
                  <a:pt x="1433" y="13"/>
                </a:cubicBezTo>
                <a:cubicBezTo>
                  <a:pt x="1285" y="5"/>
                  <a:pt x="1133" y="0"/>
                  <a:pt x="978" y="0"/>
                </a:cubicBezTo>
                <a:close/>
              </a:path>
            </a:pathLst>
          </a:custGeom>
          <a:solidFill>
            <a:srgbClr val="141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6"/>
          <p:cNvSpPr/>
          <p:nvPr/>
        </p:nvSpPr>
        <p:spPr>
          <a:xfrm>
            <a:off x="3700088" y="4429241"/>
            <a:ext cx="393257" cy="214744"/>
          </a:xfrm>
          <a:custGeom>
            <a:avLst/>
            <a:gdLst/>
            <a:ahLst/>
            <a:cxnLst/>
            <a:rect l="l" t="t" r="r" b="b"/>
            <a:pathLst>
              <a:path w="7819" h="4184" extrusionOk="0">
                <a:moveTo>
                  <a:pt x="6807" y="0"/>
                </a:moveTo>
                <a:cubicBezTo>
                  <a:pt x="6671" y="0"/>
                  <a:pt x="6537" y="5"/>
                  <a:pt x="6406" y="12"/>
                </a:cubicBezTo>
                <a:cubicBezTo>
                  <a:pt x="6207" y="12"/>
                  <a:pt x="6028" y="52"/>
                  <a:pt x="5829" y="72"/>
                </a:cubicBezTo>
                <a:cubicBezTo>
                  <a:pt x="5650" y="92"/>
                  <a:pt x="5451" y="152"/>
                  <a:pt x="5272" y="172"/>
                </a:cubicBezTo>
                <a:cubicBezTo>
                  <a:pt x="4536" y="291"/>
                  <a:pt x="3820" y="549"/>
                  <a:pt x="3144" y="888"/>
                </a:cubicBezTo>
                <a:cubicBezTo>
                  <a:pt x="2786" y="1067"/>
                  <a:pt x="2487" y="1286"/>
                  <a:pt x="2169" y="1484"/>
                </a:cubicBezTo>
                <a:cubicBezTo>
                  <a:pt x="1871" y="1743"/>
                  <a:pt x="1572" y="1962"/>
                  <a:pt x="1334" y="2240"/>
                </a:cubicBezTo>
                <a:cubicBezTo>
                  <a:pt x="1194" y="2380"/>
                  <a:pt x="1055" y="2499"/>
                  <a:pt x="956" y="2658"/>
                </a:cubicBezTo>
                <a:lnTo>
                  <a:pt x="617" y="3096"/>
                </a:lnTo>
                <a:cubicBezTo>
                  <a:pt x="478" y="3255"/>
                  <a:pt x="399" y="3434"/>
                  <a:pt x="299" y="3573"/>
                </a:cubicBezTo>
                <a:lnTo>
                  <a:pt x="41" y="4051"/>
                </a:lnTo>
                <a:cubicBezTo>
                  <a:pt x="1" y="4090"/>
                  <a:pt x="1" y="4150"/>
                  <a:pt x="60" y="4170"/>
                </a:cubicBezTo>
                <a:cubicBezTo>
                  <a:pt x="85" y="4178"/>
                  <a:pt x="107" y="4183"/>
                  <a:pt x="124" y="4183"/>
                </a:cubicBezTo>
                <a:cubicBezTo>
                  <a:pt x="150" y="4183"/>
                  <a:pt x="168" y="4173"/>
                  <a:pt x="180" y="4150"/>
                </a:cubicBezTo>
                <a:lnTo>
                  <a:pt x="478" y="3693"/>
                </a:lnTo>
                <a:cubicBezTo>
                  <a:pt x="578" y="3553"/>
                  <a:pt x="677" y="3374"/>
                  <a:pt x="797" y="3255"/>
                </a:cubicBezTo>
                <a:lnTo>
                  <a:pt x="1155" y="2837"/>
                </a:lnTo>
                <a:cubicBezTo>
                  <a:pt x="1254" y="2678"/>
                  <a:pt x="1393" y="2579"/>
                  <a:pt x="1533" y="2459"/>
                </a:cubicBezTo>
                <a:cubicBezTo>
                  <a:pt x="1771" y="2201"/>
                  <a:pt x="2090" y="2002"/>
                  <a:pt x="2368" y="1783"/>
                </a:cubicBezTo>
                <a:cubicBezTo>
                  <a:pt x="2686" y="1584"/>
                  <a:pt x="2985" y="1385"/>
                  <a:pt x="3323" y="1266"/>
                </a:cubicBezTo>
                <a:cubicBezTo>
                  <a:pt x="3959" y="967"/>
                  <a:pt x="4656" y="768"/>
                  <a:pt x="5352" y="669"/>
                </a:cubicBezTo>
                <a:cubicBezTo>
                  <a:pt x="5745" y="614"/>
                  <a:pt x="6145" y="584"/>
                  <a:pt x="6534" y="584"/>
                </a:cubicBezTo>
                <a:cubicBezTo>
                  <a:pt x="6853" y="584"/>
                  <a:pt x="7165" y="604"/>
                  <a:pt x="7461" y="649"/>
                </a:cubicBezTo>
                <a:cubicBezTo>
                  <a:pt x="7480" y="659"/>
                  <a:pt x="7490" y="664"/>
                  <a:pt x="7495" y="664"/>
                </a:cubicBezTo>
                <a:cubicBezTo>
                  <a:pt x="7500" y="664"/>
                  <a:pt x="7500" y="659"/>
                  <a:pt x="7500" y="649"/>
                </a:cubicBezTo>
                <a:cubicBezTo>
                  <a:pt x="7660" y="649"/>
                  <a:pt x="7819" y="549"/>
                  <a:pt x="7819" y="370"/>
                </a:cubicBezTo>
                <a:cubicBezTo>
                  <a:pt x="7819" y="191"/>
                  <a:pt x="7719" y="72"/>
                  <a:pt x="7540" y="52"/>
                </a:cubicBezTo>
                <a:cubicBezTo>
                  <a:pt x="7288" y="14"/>
                  <a:pt x="7044" y="0"/>
                  <a:pt x="6807" y="0"/>
                </a:cubicBezTo>
                <a:close/>
              </a:path>
            </a:pathLst>
          </a:custGeom>
          <a:solidFill>
            <a:srgbClr val="141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6"/>
          <p:cNvSpPr/>
          <p:nvPr/>
        </p:nvSpPr>
        <p:spPr>
          <a:xfrm>
            <a:off x="1138859" y="1020789"/>
            <a:ext cx="30045" cy="30045"/>
          </a:xfrm>
          <a:custGeom>
            <a:avLst/>
            <a:gdLst/>
            <a:ahLst/>
            <a:cxnLst/>
            <a:rect l="l" t="t" r="r" b="b"/>
            <a:pathLst>
              <a:path w="399" h="399" extrusionOk="0">
                <a:moveTo>
                  <a:pt x="200" y="1"/>
                </a:moveTo>
                <a:cubicBezTo>
                  <a:pt x="80" y="1"/>
                  <a:pt x="1" y="80"/>
                  <a:pt x="1" y="200"/>
                </a:cubicBezTo>
                <a:cubicBezTo>
                  <a:pt x="1" y="299"/>
                  <a:pt x="80" y="398"/>
                  <a:pt x="200" y="398"/>
                </a:cubicBezTo>
                <a:cubicBezTo>
                  <a:pt x="299" y="398"/>
                  <a:pt x="399" y="299"/>
                  <a:pt x="399" y="200"/>
                </a:cubicBezTo>
                <a:cubicBezTo>
                  <a:pt x="399" y="80"/>
                  <a:pt x="299" y="1"/>
                  <a:pt x="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6"/>
          <p:cNvSpPr/>
          <p:nvPr/>
        </p:nvSpPr>
        <p:spPr>
          <a:xfrm>
            <a:off x="1225077" y="540001"/>
            <a:ext cx="64457" cy="63026"/>
          </a:xfrm>
          <a:custGeom>
            <a:avLst/>
            <a:gdLst/>
            <a:ahLst/>
            <a:cxnLst/>
            <a:rect l="l" t="t" r="r" b="b"/>
            <a:pathLst>
              <a:path w="856" h="837" extrusionOk="0">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6"/>
          <p:cNvSpPr/>
          <p:nvPr/>
        </p:nvSpPr>
        <p:spPr>
          <a:xfrm>
            <a:off x="7944394" y="761275"/>
            <a:ext cx="142392" cy="140811"/>
          </a:xfrm>
          <a:custGeom>
            <a:avLst/>
            <a:gdLst/>
            <a:ahLst/>
            <a:cxnLst/>
            <a:rect l="l" t="t" r="r" b="b"/>
            <a:pathLst>
              <a:path w="1891" h="1870" extrusionOk="0">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6"/>
          <p:cNvSpPr/>
          <p:nvPr/>
        </p:nvSpPr>
        <p:spPr>
          <a:xfrm>
            <a:off x="1082675" y="1209246"/>
            <a:ext cx="142392" cy="142392"/>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6"/>
          <p:cNvSpPr/>
          <p:nvPr/>
        </p:nvSpPr>
        <p:spPr>
          <a:xfrm>
            <a:off x="7739456" y="3304923"/>
            <a:ext cx="20360" cy="20292"/>
          </a:xfrm>
          <a:custGeom>
            <a:avLst/>
            <a:gdLst/>
            <a:ahLst/>
            <a:cxnLst/>
            <a:rect l="l" t="t" r="r" b="b"/>
            <a:pathLst>
              <a:path w="300" h="299" extrusionOk="0">
                <a:moveTo>
                  <a:pt x="160" y="0"/>
                </a:moveTo>
                <a:cubicBezTo>
                  <a:pt x="80" y="0"/>
                  <a:pt x="1" y="60"/>
                  <a:pt x="1" y="139"/>
                </a:cubicBezTo>
                <a:cubicBezTo>
                  <a:pt x="1" y="219"/>
                  <a:pt x="80" y="299"/>
                  <a:pt x="160" y="299"/>
                </a:cubicBezTo>
                <a:cubicBezTo>
                  <a:pt x="220" y="299"/>
                  <a:pt x="299" y="219"/>
                  <a:pt x="299" y="139"/>
                </a:cubicBezTo>
                <a:cubicBezTo>
                  <a:pt x="299" y="60"/>
                  <a:pt x="220" y="0"/>
                  <a:pt x="160"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6"/>
          <p:cNvSpPr/>
          <p:nvPr/>
        </p:nvSpPr>
        <p:spPr>
          <a:xfrm>
            <a:off x="7210235" y="2180308"/>
            <a:ext cx="128337" cy="128337"/>
          </a:xfrm>
          <a:custGeom>
            <a:avLst/>
            <a:gdLst/>
            <a:ahLst/>
            <a:cxnLst/>
            <a:rect l="l" t="t" r="r" b="b"/>
            <a:pathLst>
              <a:path w="1891" h="1891" extrusionOk="0">
                <a:moveTo>
                  <a:pt x="936" y="1"/>
                </a:moveTo>
                <a:cubicBezTo>
                  <a:pt x="419" y="1"/>
                  <a:pt x="1" y="438"/>
                  <a:pt x="1" y="955"/>
                </a:cubicBezTo>
                <a:cubicBezTo>
                  <a:pt x="1" y="1473"/>
                  <a:pt x="419" y="1890"/>
                  <a:pt x="936" y="1890"/>
                </a:cubicBezTo>
                <a:cubicBezTo>
                  <a:pt x="1453" y="1890"/>
                  <a:pt x="1891" y="1473"/>
                  <a:pt x="1891" y="955"/>
                </a:cubicBezTo>
                <a:cubicBezTo>
                  <a:pt x="1891" y="438"/>
                  <a:pt x="1453" y="1"/>
                  <a:pt x="936" y="1"/>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6"/>
          <p:cNvSpPr/>
          <p:nvPr/>
        </p:nvSpPr>
        <p:spPr>
          <a:xfrm>
            <a:off x="7442473" y="2074980"/>
            <a:ext cx="58095" cy="56805"/>
          </a:xfrm>
          <a:custGeom>
            <a:avLst/>
            <a:gdLst/>
            <a:ahLst/>
            <a:cxnLst/>
            <a:rect l="l" t="t" r="r" b="b"/>
            <a:pathLst>
              <a:path w="856" h="837" extrusionOk="0">
                <a:moveTo>
                  <a:pt x="418" y="1"/>
                </a:moveTo>
                <a:cubicBezTo>
                  <a:pt x="199" y="1"/>
                  <a:pt x="0" y="160"/>
                  <a:pt x="0" y="419"/>
                </a:cubicBezTo>
                <a:cubicBezTo>
                  <a:pt x="0" y="637"/>
                  <a:pt x="179" y="836"/>
                  <a:pt x="418" y="836"/>
                </a:cubicBezTo>
                <a:cubicBezTo>
                  <a:pt x="657" y="836"/>
                  <a:pt x="856" y="657"/>
                  <a:pt x="856" y="419"/>
                </a:cubicBezTo>
                <a:cubicBezTo>
                  <a:pt x="856" y="180"/>
                  <a:pt x="657" y="1"/>
                  <a:pt x="418" y="1"/>
                </a:cubicBezTo>
                <a:close/>
              </a:path>
            </a:pathLst>
          </a:custGeom>
          <a:solidFill>
            <a:srgbClr val="1B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6"/>
          <p:cNvSpPr/>
          <p:nvPr/>
        </p:nvSpPr>
        <p:spPr>
          <a:xfrm>
            <a:off x="6702663" y="3549242"/>
            <a:ext cx="27079" cy="27079"/>
          </a:xfrm>
          <a:custGeom>
            <a:avLst/>
            <a:gdLst/>
            <a:ahLst/>
            <a:cxnLst/>
            <a:rect l="l" t="t" r="r" b="b"/>
            <a:pathLst>
              <a:path w="399" h="399" extrusionOk="0">
                <a:moveTo>
                  <a:pt x="199" y="1"/>
                </a:moveTo>
                <a:cubicBezTo>
                  <a:pt x="80" y="1"/>
                  <a:pt x="0" y="80"/>
                  <a:pt x="0" y="200"/>
                </a:cubicBezTo>
                <a:cubicBezTo>
                  <a:pt x="0" y="319"/>
                  <a:pt x="80" y="399"/>
                  <a:pt x="199" y="399"/>
                </a:cubicBezTo>
                <a:cubicBezTo>
                  <a:pt x="299" y="399"/>
                  <a:pt x="398" y="319"/>
                  <a:pt x="398" y="200"/>
                </a:cubicBezTo>
                <a:cubicBezTo>
                  <a:pt x="398" y="80"/>
                  <a:pt x="299" y="1"/>
                  <a:pt x="199" y="1"/>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6"/>
          <p:cNvSpPr/>
          <p:nvPr/>
        </p:nvSpPr>
        <p:spPr>
          <a:xfrm>
            <a:off x="7605828" y="4175649"/>
            <a:ext cx="27079" cy="27079"/>
          </a:xfrm>
          <a:custGeom>
            <a:avLst/>
            <a:gdLst/>
            <a:ahLst/>
            <a:cxnLst/>
            <a:rect l="l" t="t" r="r" b="b"/>
            <a:pathLst>
              <a:path w="399" h="399" extrusionOk="0">
                <a:moveTo>
                  <a:pt x="199" y="1"/>
                </a:moveTo>
                <a:cubicBezTo>
                  <a:pt x="100" y="1"/>
                  <a:pt x="0" y="81"/>
                  <a:pt x="0" y="200"/>
                </a:cubicBezTo>
                <a:cubicBezTo>
                  <a:pt x="0" y="299"/>
                  <a:pt x="100" y="399"/>
                  <a:pt x="199" y="399"/>
                </a:cubicBezTo>
                <a:cubicBezTo>
                  <a:pt x="319" y="399"/>
                  <a:pt x="398" y="299"/>
                  <a:pt x="398" y="200"/>
                </a:cubicBezTo>
                <a:cubicBezTo>
                  <a:pt x="398" y="81"/>
                  <a:pt x="319" y="1"/>
                  <a:pt x="1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6"/>
          <p:cNvSpPr/>
          <p:nvPr/>
        </p:nvSpPr>
        <p:spPr>
          <a:xfrm>
            <a:off x="6967274" y="1961575"/>
            <a:ext cx="27079" cy="27079"/>
          </a:xfrm>
          <a:custGeom>
            <a:avLst/>
            <a:gdLst/>
            <a:ahLst/>
            <a:cxnLst/>
            <a:rect l="l" t="t" r="r" b="b"/>
            <a:pathLst>
              <a:path w="399" h="399" extrusionOk="0">
                <a:moveTo>
                  <a:pt x="199" y="1"/>
                </a:moveTo>
                <a:cubicBezTo>
                  <a:pt x="80" y="1"/>
                  <a:pt x="0" y="80"/>
                  <a:pt x="0" y="200"/>
                </a:cubicBezTo>
                <a:cubicBezTo>
                  <a:pt x="0" y="299"/>
                  <a:pt x="80" y="399"/>
                  <a:pt x="199" y="399"/>
                </a:cubicBezTo>
                <a:cubicBezTo>
                  <a:pt x="299" y="399"/>
                  <a:pt x="398" y="299"/>
                  <a:pt x="398" y="200"/>
                </a:cubicBezTo>
                <a:cubicBezTo>
                  <a:pt x="398" y="80"/>
                  <a:pt x="299" y="1"/>
                  <a:pt x="1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6"/>
          <p:cNvSpPr/>
          <p:nvPr/>
        </p:nvSpPr>
        <p:spPr>
          <a:xfrm>
            <a:off x="6658075" y="3751687"/>
            <a:ext cx="56805" cy="56873"/>
          </a:xfrm>
          <a:custGeom>
            <a:avLst/>
            <a:gdLst/>
            <a:ahLst/>
            <a:cxnLst/>
            <a:rect l="l" t="t" r="r" b="b"/>
            <a:pathLst>
              <a:path w="837" h="838" extrusionOk="0">
                <a:moveTo>
                  <a:pt x="449" y="0"/>
                </a:moveTo>
                <a:cubicBezTo>
                  <a:pt x="439" y="0"/>
                  <a:pt x="429" y="1"/>
                  <a:pt x="419" y="2"/>
                </a:cubicBezTo>
                <a:cubicBezTo>
                  <a:pt x="200" y="2"/>
                  <a:pt x="1" y="181"/>
                  <a:pt x="1" y="419"/>
                </a:cubicBezTo>
                <a:cubicBezTo>
                  <a:pt x="1" y="638"/>
                  <a:pt x="180" y="837"/>
                  <a:pt x="419" y="837"/>
                </a:cubicBezTo>
                <a:cubicBezTo>
                  <a:pt x="657" y="837"/>
                  <a:pt x="836" y="678"/>
                  <a:pt x="836" y="419"/>
                </a:cubicBezTo>
                <a:cubicBezTo>
                  <a:pt x="836" y="192"/>
                  <a:pt x="655" y="0"/>
                  <a:pt x="4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6"/>
          <p:cNvSpPr/>
          <p:nvPr/>
        </p:nvSpPr>
        <p:spPr>
          <a:xfrm>
            <a:off x="7670640" y="4345790"/>
            <a:ext cx="128337" cy="128337"/>
          </a:xfrm>
          <a:custGeom>
            <a:avLst/>
            <a:gdLst/>
            <a:ahLst/>
            <a:cxnLst/>
            <a:rect l="l" t="t" r="r" b="b"/>
            <a:pathLst>
              <a:path w="1891" h="1891" extrusionOk="0">
                <a:moveTo>
                  <a:pt x="935" y="0"/>
                </a:moveTo>
                <a:cubicBezTo>
                  <a:pt x="418" y="0"/>
                  <a:pt x="0" y="418"/>
                  <a:pt x="0" y="935"/>
                </a:cubicBezTo>
                <a:cubicBezTo>
                  <a:pt x="0" y="1473"/>
                  <a:pt x="418" y="1890"/>
                  <a:pt x="935" y="1890"/>
                </a:cubicBezTo>
                <a:cubicBezTo>
                  <a:pt x="1472" y="1890"/>
                  <a:pt x="1890" y="1473"/>
                  <a:pt x="1890" y="935"/>
                </a:cubicBezTo>
                <a:cubicBezTo>
                  <a:pt x="1890" y="418"/>
                  <a:pt x="1472" y="0"/>
                  <a:pt x="935" y="0"/>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6"/>
          <p:cNvSpPr/>
          <p:nvPr/>
        </p:nvSpPr>
        <p:spPr>
          <a:xfrm>
            <a:off x="2209734" y="4332473"/>
            <a:ext cx="22366" cy="22366"/>
          </a:xfrm>
          <a:custGeom>
            <a:avLst/>
            <a:gdLst/>
            <a:ahLst/>
            <a:cxnLst/>
            <a:rect l="l" t="t" r="r" b="b"/>
            <a:pathLst>
              <a:path w="399" h="399" extrusionOk="0">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6"/>
          <p:cNvSpPr/>
          <p:nvPr/>
        </p:nvSpPr>
        <p:spPr>
          <a:xfrm>
            <a:off x="1865160" y="4072657"/>
            <a:ext cx="22366" cy="22366"/>
          </a:xfrm>
          <a:custGeom>
            <a:avLst/>
            <a:gdLst/>
            <a:ahLst/>
            <a:cxnLst/>
            <a:rect l="l" t="t" r="r" b="b"/>
            <a:pathLst>
              <a:path w="399" h="399" extrusionOk="0">
                <a:moveTo>
                  <a:pt x="200" y="0"/>
                </a:moveTo>
                <a:cubicBezTo>
                  <a:pt x="100" y="0"/>
                  <a:pt x="1" y="80"/>
                  <a:pt x="1" y="199"/>
                </a:cubicBezTo>
                <a:cubicBezTo>
                  <a:pt x="1" y="299"/>
                  <a:pt x="100" y="398"/>
                  <a:pt x="200" y="398"/>
                </a:cubicBezTo>
                <a:cubicBezTo>
                  <a:pt x="319" y="398"/>
                  <a:pt x="399" y="299"/>
                  <a:pt x="399" y="199"/>
                </a:cubicBezTo>
                <a:cubicBezTo>
                  <a:pt x="399" y="80"/>
                  <a:pt x="319" y="0"/>
                  <a:pt x="200"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6"/>
          <p:cNvSpPr/>
          <p:nvPr/>
        </p:nvSpPr>
        <p:spPr>
          <a:xfrm>
            <a:off x="969784" y="4451759"/>
            <a:ext cx="22310" cy="22366"/>
          </a:xfrm>
          <a:custGeom>
            <a:avLst/>
            <a:gdLst/>
            <a:ahLst/>
            <a:cxnLst/>
            <a:rect l="l" t="t" r="r" b="b"/>
            <a:pathLst>
              <a:path w="398" h="399" extrusionOk="0">
                <a:moveTo>
                  <a:pt x="199" y="1"/>
                </a:moveTo>
                <a:cubicBezTo>
                  <a:pt x="80" y="1"/>
                  <a:pt x="0" y="80"/>
                  <a:pt x="0" y="200"/>
                </a:cubicBezTo>
                <a:cubicBezTo>
                  <a:pt x="0" y="299"/>
                  <a:pt x="80" y="399"/>
                  <a:pt x="199" y="399"/>
                </a:cubicBezTo>
                <a:cubicBezTo>
                  <a:pt x="298" y="399"/>
                  <a:pt x="398" y="299"/>
                  <a:pt x="398" y="200"/>
                </a:cubicBezTo>
                <a:cubicBezTo>
                  <a:pt x="398" y="80"/>
                  <a:pt x="298" y="1"/>
                  <a:pt x="1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6"/>
          <p:cNvSpPr/>
          <p:nvPr/>
        </p:nvSpPr>
        <p:spPr>
          <a:xfrm>
            <a:off x="720000" y="4314648"/>
            <a:ext cx="46862" cy="47983"/>
          </a:xfrm>
          <a:custGeom>
            <a:avLst/>
            <a:gdLst/>
            <a:ahLst/>
            <a:cxnLst/>
            <a:rect l="l" t="t" r="r" b="b"/>
            <a:pathLst>
              <a:path w="836" h="856" extrusionOk="0">
                <a:moveTo>
                  <a:pt x="418" y="0"/>
                </a:moveTo>
                <a:cubicBezTo>
                  <a:pt x="199" y="0"/>
                  <a:pt x="0" y="179"/>
                  <a:pt x="0" y="418"/>
                </a:cubicBezTo>
                <a:cubicBezTo>
                  <a:pt x="0" y="657"/>
                  <a:pt x="159" y="855"/>
                  <a:pt x="418" y="855"/>
                </a:cubicBezTo>
                <a:cubicBezTo>
                  <a:pt x="637" y="855"/>
                  <a:pt x="836" y="676"/>
                  <a:pt x="836" y="418"/>
                </a:cubicBezTo>
                <a:cubicBezTo>
                  <a:pt x="836" y="199"/>
                  <a:pt x="637" y="0"/>
                  <a:pt x="418"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6"/>
          <p:cNvSpPr/>
          <p:nvPr/>
        </p:nvSpPr>
        <p:spPr>
          <a:xfrm>
            <a:off x="1942124" y="3734700"/>
            <a:ext cx="46862" cy="48095"/>
          </a:xfrm>
          <a:custGeom>
            <a:avLst/>
            <a:gdLst/>
            <a:ahLst/>
            <a:cxnLst/>
            <a:rect l="l" t="t" r="r" b="b"/>
            <a:pathLst>
              <a:path w="836" h="858" extrusionOk="0">
                <a:moveTo>
                  <a:pt x="449" y="0"/>
                </a:moveTo>
                <a:cubicBezTo>
                  <a:pt x="438" y="0"/>
                  <a:pt x="428" y="1"/>
                  <a:pt x="418" y="2"/>
                </a:cubicBezTo>
                <a:cubicBezTo>
                  <a:pt x="199" y="2"/>
                  <a:pt x="0" y="181"/>
                  <a:pt x="0" y="420"/>
                </a:cubicBezTo>
                <a:cubicBezTo>
                  <a:pt x="0" y="658"/>
                  <a:pt x="180" y="857"/>
                  <a:pt x="418" y="857"/>
                </a:cubicBezTo>
                <a:cubicBezTo>
                  <a:pt x="657" y="857"/>
                  <a:pt x="836" y="678"/>
                  <a:pt x="836" y="420"/>
                </a:cubicBezTo>
                <a:cubicBezTo>
                  <a:pt x="836" y="192"/>
                  <a:pt x="655" y="0"/>
                  <a:pt x="4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6"/>
          <p:cNvSpPr/>
          <p:nvPr/>
        </p:nvSpPr>
        <p:spPr>
          <a:xfrm>
            <a:off x="829252" y="4146258"/>
            <a:ext cx="47983" cy="46862"/>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6"/>
          <p:cNvSpPr/>
          <p:nvPr/>
        </p:nvSpPr>
        <p:spPr>
          <a:xfrm>
            <a:off x="6568757" y="2418190"/>
            <a:ext cx="294917" cy="250209"/>
          </a:xfrm>
          <a:custGeom>
            <a:avLst/>
            <a:gdLst/>
            <a:ahLst/>
            <a:cxnLst/>
            <a:rect l="l" t="t" r="r" b="b"/>
            <a:pathLst>
              <a:path w="4855" h="4119" extrusionOk="0">
                <a:moveTo>
                  <a:pt x="2984" y="0"/>
                </a:moveTo>
                <a:lnTo>
                  <a:pt x="0" y="4118"/>
                </a:lnTo>
                <a:lnTo>
                  <a:pt x="4854" y="3979"/>
                </a:lnTo>
                <a:lnTo>
                  <a:pt x="2984" y="0"/>
                </a:ln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6"/>
          <p:cNvSpPr/>
          <p:nvPr/>
        </p:nvSpPr>
        <p:spPr>
          <a:xfrm>
            <a:off x="6613465" y="2131776"/>
            <a:ext cx="234476" cy="309435"/>
          </a:xfrm>
          <a:custGeom>
            <a:avLst/>
            <a:gdLst/>
            <a:ahLst/>
            <a:cxnLst/>
            <a:rect l="l" t="t" r="r" b="b"/>
            <a:pathLst>
              <a:path w="3860" h="5094" extrusionOk="0">
                <a:moveTo>
                  <a:pt x="1632" y="1"/>
                </a:moveTo>
                <a:lnTo>
                  <a:pt x="0" y="5093"/>
                </a:lnTo>
                <a:lnTo>
                  <a:pt x="3860" y="876"/>
                </a:lnTo>
                <a:lnTo>
                  <a:pt x="1632" y="1"/>
                </a:ln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6"/>
          <p:cNvSpPr/>
          <p:nvPr/>
        </p:nvSpPr>
        <p:spPr>
          <a:xfrm>
            <a:off x="1942125" y="890330"/>
            <a:ext cx="387918" cy="219958"/>
          </a:xfrm>
          <a:custGeom>
            <a:avLst/>
            <a:gdLst/>
            <a:ahLst/>
            <a:cxnLst/>
            <a:rect l="l" t="t" r="r" b="b"/>
            <a:pathLst>
              <a:path w="6386" h="3621" extrusionOk="0">
                <a:moveTo>
                  <a:pt x="0" y="0"/>
                </a:moveTo>
                <a:lnTo>
                  <a:pt x="617" y="3621"/>
                </a:lnTo>
                <a:lnTo>
                  <a:pt x="6386" y="2129"/>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6"/>
          <p:cNvSpPr/>
          <p:nvPr/>
        </p:nvSpPr>
        <p:spPr>
          <a:xfrm>
            <a:off x="6729742" y="635939"/>
            <a:ext cx="432626" cy="210360"/>
          </a:xfrm>
          <a:custGeom>
            <a:avLst/>
            <a:gdLst/>
            <a:ahLst/>
            <a:cxnLst/>
            <a:rect l="l" t="t" r="r" b="b"/>
            <a:pathLst>
              <a:path w="7122" h="3463" extrusionOk="0">
                <a:moveTo>
                  <a:pt x="6306" y="1"/>
                </a:moveTo>
                <a:lnTo>
                  <a:pt x="0" y="3462"/>
                </a:lnTo>
                <a:lnTo>
                  <a:pt x="7122" y="2209"/>
                </a:lnTo>
                <a:lnTo>
                  <a:pt x="63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6"/>
          <p:cNvSpPr/>
          <p:nvPr/>
        </p:nvSpPr>
        <p:spPr>
          <a:xfrm>
            <a:off x="6950855" y="852253"/>
            <a:ext cx="432687" cy="113654"/>
          </a:xfrm>
          <a:custGeom>
            <a:avLst/>
            <a:gdLst/>
            <a:ahLst/>
            <a:cxnLst/>
            <a:rect l="l" t="t" r="r" b="b"/>
            <a:pathLst>
              <a:path w="7123" h="1871" extrusionOk="0">
                <a:moveTo>
                  <a:pt x="7122" y="0"/>
                </a:moveTo>
                <a:lnTo>
                  <a:pt x="1" y="538"/>
                </a:lnTo>
                <a:lnTo>
                  <a:pt x="7043" y="1870"/>
                </a:lnTo>
                <a:lnTo>
                  <a:pt x="71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6"/>
          <p:cNvSpPr/>
          <p:nvPr/>
        </p:nvSpPr>
        <p:spPr>
          <a:xfrm>
            <a:off x="2031542" y="707852"/>
            <a:ext cx="277969" cy="224817"/>
          </a:xfrm>
          <a:custGeom>
            <a:avLst/>
            <a:gdLst/>
            <a:ahLst/>
            <a:cxnLst/>
            <a:rect l="l" t="t" r="r" b="b"/>
            <a:pathLst>
              <a:path w="4576" h="3701" extrusionOk="0">
                <a:moveTo>
                  <a:pt x="199" y="0"/>
                </a:moveTo>
                <a:lnTo>
                  <a:pt x="0" y="1512"/>
                </a:lnTo>
                <a:lnTo>
                  <a:pt x="4575" y="3700"/>
                </a:lnTo>
                <a:lnTo>
                  <a:pt x="1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6"/>
          <p:cNvSpPr/>
          <p:nvPr/>
        </p:nvSpPr>
        <p:spPr>
          <a:xfrm>
            <a:off x="1874813" y="1966475"/>
            <a:ext cx="243820" cy="206222"/>
          </a:xfrm>
          <a:custGeom>
            <a:avLst/>
            <a:gdLst/>
            <a:ahLst/>
            <a:cxnLst/>
            <a:rect l="l" t="t" r="r" b="b"/>
            <a:pathLst>
              <a:path w="3223" h="2726" extrusionOk="0">
                <a:moveTo>
                  <a:pt x="3223" y="1"/>
                </a:moveTo>
                <a:lnTo>
                  <a:pt x="0" y="120"/>
                </a:lnTo>
                <a:lnTo>
                  <a:pt x="358" y="2726"/>
                </a:lnTo>
                <a:lnTo>
                  <a:pt x="3223" y="1"/>
                </a:ln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6"/>
          <p:cNvSpPr/>
          <p:nvPr/>
        </p:nvSpPr>
        <p:spPr>
          <a:xfrm>
            <a:off x="2202836" y="2530832"/>
            <a:ext cx="263413" cy="347687"/>
          </a:xfrm>
          <a:custGeom>
            <a:avLst/>
            <a:gdLst/>
            <a:ahLst/>
            <a:cxnLst/>
            <a:rect l="l" t="t" r="r" b="b"/>
            <a:pathLst>
              <a:path w="3482" h="4596" extrusionOk="0">
                <a:moveTo>
                  <a:pt x="3482" y="0"/>
                </a:moveTo>
                <a:lnTo>
                  <a:pt x="1" y="2845"/>
                </a:lnTo>
                <a:lnTo>
                  <a:pt x="2627" y="4596"/>
                </a:lnTo>
                <a:lnTo>
                  <a:pt x="3482" y="0"/>
                </a:ln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6"/>
          <p:cNvSpPr/>
          <p:nvPr/>
        </p:nvSpPr>
        <p:spPr>
          <a:xfrm>
            <a:off x="5306878" y="4500860"/>
            <a:ext cx="694423" cy="459667"/>
          </a:xfrm>
          <a:custGeom>
            <a:avLst/>
            <a:gdLst/>
            <a:ahLst/>
            <a:cxnLst/>
            <a:rect l="l" t="t" r="r" b="b"/>
            <a:pathLst>
              <a:path w="13807" h="8956" extrusionOk="0">
                <a:moveTo>
                  <a:pt x="1857" y="0"/>
                </a:moveTo>
                <a:cubicBezTo>
                  <a:pt x="1767" y="0"/>
                  <a:pt x="1679" y="3"/>
                  <a:pt x="1592" y="10"/>
                </a:cubicBezTo>
                <a:cubicBezTo>
                  <a:pt x="1" y="169"/>
                  <a:pt x="558" y="2000"/>
                  <a:pt x="1155" y="2994"/>
                </a:cubicBezTo>
                <a:cubicBezTo>
                  <a:pt x="1692" y="3969"/>
                  <a:pt x="2547" y="4725"/>
                  <a:pt x="3422" y="5421"/>
                </a:cubicBezTo>
                <a:cubicBezTo>
                  <a:pt x="4715" y="6456"/>
                  <a:pt x="6068" y="7470"/>
                  <a:pt x="7600" y="8146"/>
                </a:cubicBezTo>
                <a:cubicBezTo>
                  <a:pt x="8707" y="8642"/>
                  <a:pt x="9920" y="8955"/>
                  <a:pt x="11138" y="8955"/>
                </a:cubicBezTo>
                <a:cubicBezTo>
                  <a:pt x="11584" y="8955"/>
                  <a:pt x="12031" y="8913"/>
                  <a:pt x="12473" y="8823"/>
                </a:cubicBezTo>
                <a:cubicBezTo>
                  <a:pt x="13090" y="8664"/>
                  <a:pt x="13806" y="8306"/>
                  <a:pt x="13786" y="7649"/>
                </a:cubicBezTo>
                <a:cubicBezTo>
                  <a:pt x="12135" y="6913"/>
                  <a:pt x="10425" y="6416"/>
                  <a:pt x="8654" y="6117"/>
                </a:cubicBezTo>
                <a:cubicBezTo>
                  <a:pt x="9748" y="5879"/>
                  <a:pt x="10802" y="5580"/>
                  <a:pt x="11837" y="5222"/>
                </a:cubicBezTo>
                <a:cubicBezTo>
                  <a:pt x="9131" y="4148"/>
                  <a:pt x="6347" y="3293"/>
                  <a:pt x="3482" y="2736"/>
                </a:cubicBezTo>
                <a:cubicBezTo>
                  <a:pt x="4178" y="1880"/>
                  <a:pt x="5153" y="1283"/>
                  <a:pt x="6227" y="1045"/>
                </a:cubicBezTo>
                <a:lnTo>
                  <a:pt x="6227" y="1045"/>
                </a:lnTo>
                <a:cubicBezTo>
                  <a:pt x="6197" y="1051"/>
                  <a:pt x="6163" y="1054"/>
                  <a:pt x="6125" y="1054"/>
                </a:cubicBezTo>
                <a:cubicBezTo>
                  <a:pt x="5599" y="1054"/>
                  <a:pt x="4424" y="441"/>
                  <a:pt x="3959" y="348"/>
                </a:cubicBezTo>
                <a:cubicBezTo>
                  <a:pt x="3325" y="190"/>
                  <a:pt x="2551" y="0"/>
                  <a:pt x="1857" y="0"/>
                </a:cubicBezTo>
                <a:close/>
              </a:path>
            </a:pathLst>
          </a:custGeom>
          <a:solidFill>
            <a:srgbClr val="3049B5">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4DEC2C-A18A-43FD-BC65-2D4310262026}"/>
              </a:ext>
            </a:extLst>
          </p:cNvPr>
          <p:cNvSpPr>
            <a:spLocks noGrp="1"/>
          </p:cNvSpPr>
          <p:nvPr>
            <p:ph type="title"/>
          </p:nvPr>
        </p:nvSpPr>
        <p:spPr/>
        <p:txBody>
          <a:bodyPr/>
          <a:lstStyle/>
          <a:p>
            <a:r>
              <a:rPr lang="es-MX" dirty="0"/>
              <a:t>Paralelamente En Europa</a:t>
            </a:r>
          </a:p>
        </p:txBody>
      </p:sp>
      <p:sp>
        <p:nvSpPr>
          <p:cNvPr id="3" name="Marcador de texto 2">
            <a:extLst>
              <a:ext uri="{FF2B5EF4-FFF2-40B4-BE49-F238E27FC236}">
                <a16:creationId xmlns:a16="http://schemas.microsoft.com/office/drawing/2014/main" id="{2BB793F9-54DB-4034-8C46-0EFA7B951D96}"/>
              </a:ext>
            </a:extLst>
          </p:cNvPr>
          <p:cNvSpPr>
            <a:spLocks noGrp="1"/>
          </p:cNvSpPr>
          <p:nvPr>
            <p:ph type="body" idx="1"/>
          </p:nvPr>
        </p:nvSpPr>
        <p:spPr>
          <a:xfrm>
            <a:off x="603042" y="1284971"/>
            <a:ext cx="7704000" cy="3495000"/>
          </a:xfrm>
        </p:spPr>
        <p:txBody>
          <a:bodyPr/>
          <a:lstStyle/>
          <a:p>
            <a:pPr marL="152400" indent="0" algn="just">
              <a:buNone/>
            </a:pPr>
            <a:r>
              <a:rPr lang="es-MX" sz="2400" dirty="0">
                <a:effectLst/>
                <a:latin typeface="Curlz MT" panose="04040404050702020202" pitchFamily="82" charset="0"/>
                <a:ea typeface="Calibri" panose="020F0502020204030204" pitchFamily="34" charset="0"/>
                <a:cs typeface="Times New Roman" panose="02020603050405020304" pitchFamily="18" charset="0"/>
              </a:rPr>
              <a:t>En Alemania, el trabajo inicial de los psicofísicos fue continuado de forma intermitente, siendo el principal exponente </a:t>
            </a:r>
            <a:r>
              <a:rPr lang="es-MX" sz="2400" dirty="0">
                <a:solidFill>
                  <a:srgbClr val="FFFF00"/>
                </a:solidFill>
                <a:effectLst/>
                <a:latin typeface="Curlz MT" panose="04040404050702020202" pitchFamily="82" charset="0"/>
                <a:ea typeface="Calibri" panose="020F0502020204030204" pitchFamily="34" charset="0"/>
                <a:cs typeface="Times New Roman" panose="02020603050405020304" pitchFamily="18" charset="0"/>
              </a:rPr>
              <a:t>H. Ebbinghaus </a:t>
            </a:r>
            <a:r>
              <a:rPr lang="es-MX" sz="2400" dirty="0">
                <a:effectLst/>
                <a:latin typeface="Curlz MT" panose="04040404050702020202" pitchFamily="82" charset="0"/>
                <a:ea typeface="Calibri" panose="020F0502020204030204" pitchFamily="34" charset="0"/>
                <a:cs typeface="Times New Roman" panose="02020603050405020304" pitchFamily="18" charset="0"/>
              </a:rPr>
              <a:t>con sus estudios sobre la memoria y el olvido. La escuela de </a:t>
            </a:r>
            <a:r>
              <a:rPr lang="es-MX" sz="2400" dirty="0">
                <a:solidFill>
                  <a:srgbClr val="FFFF00"/>
                </a:solidFill>
                <a:effectLst/>
                <a:latin typeface="Curlz MT" panose="04040404050702020202" pitchFamily="82" charset="0"/>
                <a:ea typeface="Calibri" panose="020F0502020204030204" pitchFamily="34" charset="0"/>
                <a:cs typeface="Times New Roman" panose="02020603050405020304" pitchFamily="18" charset="0"/>
              </a:rPr>
              <a:t>la Gestalt</a:t>
            </a:r>
            <a:r>
              <a:rPr lang="es-MX" sz="2400" dirty="0">
                <a:effectLst/>
                <a:latin typeface="Curlz MT" panose="04040404050702020202" pitchFamily="82" charset="0"/>
                <a:ea typeface="Calibri" panose="020F0502020204030204" pitchFamily="34" charset="0"/>
                <a:cs typeface="Times New Roman" panose="02020603050405020304" pitchFamily="18" charset="0"/>
              </a:rPr>
              <a:t> estudió sistemáticamente las reglas que se encuentran detrás de la percepción, de la memoria, del lenguaje y de ciertas formas de razonamiento (principios que aún hoy siguen vigentes).</a:t>
            </a:r>
          </a:p>
          <a:p>
            <a:pPr marL="152400" indent="0">
              <a:buNone/>
            </a:pPr>
            <a:endParaRPr lang="es-MX" dirty="0"/>
          </a:p>
        </p:txBody>
      </p:sp>
      <p:pic>
        <p:nvPicPr>
          <p:cNvPr id="2050" name="Picture 2" descr="Hermann Ebbinghaus - Biography, Books and Theories">
            <a:extLst>
              <a:ext uri="{FF2B5EF4-FFF2-40B4-BE49-F238E27FC236}">
                <a16:creationId xmlns:a16="http://schemas.microsoft.com/office/drawing/2014/main" id="{674CB6D4-FB60-434B-B1C8-B4670F80DA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163" r="23953"/>
          <a:stretch/>
        </p:blipFill>
        <p:spPr bwMode="auto">
          <a:xfrm>
            <a:off x="7751136" y="20778"/>
            <a:ext cx="1392864" cy="1421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458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1485" name="Google Shape;1485;p4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solidFill>
                  <a:srgbClr val="FF0000"/>
                </a:solidFill>
              </a:rPr>
              <a:t>El declive del conductismo en EE.UU.</a:t>
            </a:r>
            <a:endParaRPr dirty="0">
              <a:solidFill>
                <a:srgbClr val="FF0000"/>
              </a:solidFill>
            </a:endParaRPr>
          </a:p>
        </p:txBody>
      </p:sp>
      <p:sp>
        <p:nvSpPr>
          <p:cNvPr id="1486" name="Google Shape;1486;p44"/>
          <p:cNvSpPr/>
          <p:nvPr/>
        </p:nvSpPr>
        <p:spPr>
          <a:xfrm>
            <a:off x="8665638" y="1205930"/>
            <a:ext cx="387918" cy="219958"/>
          </a:xfrm>
          <a:custGeom>
            <a:avLst/>
            <a:gdLst/>
            <a:ahLst/>
            <a:cxnLst/>
            <a:rect l="l" t="t" r="r" b="b"/>
            <a:pathLst>
              <a:path w="6386" h="3621" extrusionOk="0">
                <a:moveTo>
                  <a:pt x="0" y="0"/>
                </a:moveTo>
                <a:lnTo>
                  <a:pt x="617" y="3621"/>
                </a:lnTo>
                <a:lnTo>
                  <a:pt x="6386" y="2129"/>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0" name="Google Shape;1490;p44"/>
          <p:cNvGrpSpPr/>
          <p:nvPr/>
        </p:nvGrpSpPr>
        <p:grpSpPr>
          <a:xfrm>
            <a:off x="7820074" y="2288274"/>
            <a:ext cx="1870126" cy="3199204"/>
            <a:chOff x="8019174" y="2288274"/>
            <a:chExt cx="1870126" cy="3199204"/>
          </a:xfrm>
        </p:grpSpPr>
        <p:sp>
          <p:nvSpPr>
            <p:cNvPr id="1491" name="Google Shape;1491;p44"/>
            <p:cNvSpPr/>
            <p:nvPr/>
          </p:nvSpPr>
          <p:spPr>
            <a:xfrm>
              <a:off x="8106693" y="4190471"/>
              <a:ext cx="519210" cy="1026669"/>
            </a:xfrm>
            <a:custGeom>
              <a:avLst/>
              <a:gdLst/>
              <a:ahLst/>
              <a:cxnLst/>
              <a:rect l="l" t="t" r="r" b="b"/>
              <a:pathLst>
                <a:path w="7202" h="14241" extrusionOk="0">
                  <a:moveTo>
                    <a:pt x="6133" y="0"/>
                  </a:moveTo>
                  <a:cubicBezTo>
                    <a:pt x="6014" y="0"/>
                    <a:pt x="5892" y="67"/>
                    <a:pt x="5769" y="227"/>
                  </a:cubicBezTo>
                  <a:cubicBezTo>
                    <a:pt x="5669" y="346"/>
                    <a:pt x="5630" y="486"/>
                    <a:pt x="5590" y="645"/>
                  </a:cubicBezTo>
                  <a:cubicBezTo>
                    <a:pt x="5291" y="1739"/>
                    <a:pt x="4993" y="2853"/>
                    <a:pt x="4635" y="3947"/>
                  </a:cubicBezTo>
                  <a:cubicBezTo>
                    <a:pt x="4118" y="5499"/>
                    <a:pt x="3481" y="7030"/>
                    <a:pt x="2546" y="8423"/>
                  </a:cubicBezTo>
                  <a:cubicBezTo>
                    <a:pt x="2049" y="9199"/>
                    <a:pt x="1452" y="9915"/>
                    <a:pt x="935" y="10671"/>
                  </a:cubicBezTo>
                  <a:cubicBezTo>
                    <a:pt x="517" y="11228"/>
                    <a:pt x="119" y="11864"/>
                    <a:pt x="40" y="12580"/>
                  </a:cubicBezTo>
                  <a:cubicBezTo>
                    <a:pt x="0" y="13297"/>
                    <a:pt x="398" y="14092"/>
                    <a:pt x="1094" y="14212"/>
                  </a:cubicBezTo>
                  <a:cubicBezTo>
                    <a:pt x="1194" y="14231"/>
                    <a:pt x="1293" y="14240"/>
                    <a:pt x="1391" y="14240"/>
                  </a:cubicBezTo>
                  <a:cubicBezTo>
                    <a:pt x="2693" y="14240"/>
                    <a:pt x="3775" y="12603"/>
                    <a:pt x="4237" y="11586"/>
                  </a:cubicBezTo>
                  <a:cubicBezTo>
                    <a:pt x="5112" y="9736"/>
                    <a:pt x="5669" y="7707"/>
                    <a:pt x="6207" y="5737"/>
                  </a:cubicBezTo>
                  <a:cubicBezTo>
                    <a:pt x="6585" y="4365"/>
                    <a:pt x="7201" y="3052"/>
                    <a:pt x="7102" y="1619"/>
                  </a:cubicBezTo>
                  <a:cubicBezTo>
                    <a:pt x="7086" y="1264"/>
                    <a:pt x="6649" y="0"/>
                    <a:pt x="6133"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4"/>
            <p:cNvSpPr/>
            <p:nvPr/>
          </p:nvSpPr>
          <p:spPr>
            <a:xfrm>
              <a:off x="8057887" y="5088078"/>
              <a:ext cx="86151" cy="138057"/>
            </a:xfrm>
            <a:custGeom>
              <a:avLst/>
              <a:gdLst/>
              <a:ahLst/>
              <a:cxnLst/>
              <a:rect l="l" t="t" r="r" b="b"/>
              <a:pathLst>
                <a:path w="1195" h="1915" extrusionOk="0">
                  <a:moveTo>
                    <a:pt x="953" y="0"/>
                  </a:moveTo>
                  <a:cubicBezTo>
                    <a:pt x="903" y="0"/>
                    <a:pt x="854" y="11"/>
                    <a:pt x="816" y="30"/>
                  </a:cubicBezTo>
                  <a:cubicBezTo>
                    <a:pt x="637" y="109"/>
                    <a:pt x="498" y="269"/>
                    <a:pt x="399" y="428"/>
                  </a:cubicBezTo>
                  <a:cubicBezTo>
                    <a:pt x="140" y="746"/>
                    <a:pt x="1" y="1144"/>
                    <a:pt x="1" y="1522"/>
                  </a:cubicBezTo>
                  <a:cubicBezTo>
                    <a:pt x="1" y="1661"/>
                    <a:pt x="21" y="1820"/>
                    <a:pt x="140" y="1900"/>
                  </a:cubicBezTo>
                  <a:cubicBezTo>
                    <a:pt x="150" y="1910"/>
                    <a:pt x="170" y="1915"/>
                    <a:pt x="195" y="1915"/>
                  </a:cubicBezTo>
                  <a:cubicBezTo>
                    <a:pt x="220" y="1915"/>
                    <a:pt x="249" y="1910"/>
                    <a:pt x="279" y="1900"/>
                  </a:cubicBezTo>
                  <a:lnTo>
                    <a:pt x="339" y="1820"/>
                  </a:lnTo>
                  <a:cubicBezTo>
                    <a:pt x="399" y="1721"/>
                    <a:pt x="458" y="1621"/>
                    <a:pt x="518" y="1522"/>
                  </a:cubicBezTo>
                  <a:lnTo>
                    <a:pt x="1115" y="408"/>
                  </a:lnTo>
                  <a:cubicBezTo>
                    <a:pt x="1135" y="328"/>
                    <a:pt x="1194" y="269"/>
                    <a:pt x="1194" y="189"/>
                  </a:cubicBezTo>
                  <a:cubicBezTo>
                    <a:pt x="1181" y="52"/>
                    <a:pt x="1064" y="0"/>
                    <a:pt x="953"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4"/>
            <p:cNvSpPr/>
            <p:nvPr/>
          </p:nvSpPr>
          <p:spPr>
            <a:xfrm>
              <a:off x="8146848" y="5119438"/>
              <a:ext cx="64595" cy="173022"/>
            </a:xfrm>
            <a:custGeom>
              <a:avLst/>
              <a:gdLst/>
              <a:ahLst/>
              <a:cxnLst/>
              <a:rect l="l" t="t" r="r" b="b"/>
              <a:pathLst>
                <a:path w="896" h="2400" extrusionOk="0">
                  <a:moveTo>
                    <a:pt x="661" y="0"/>
                  </a:moveTo>
                  <a:cubicBezTo>
                    <a:pt x="603" y="0"/>
                    <a:pt x="539" y="23"/>
                    <a:pt x="477" y="72"/>
                  </a:cubicBezTo>
                  <a:cubicBezTo>
                    <a:pt x="298" y="212"/>
                    <a:pt x="199" y="510"/>
                    <a:pt x="119" y="729"/>
                  </a:cubicBezTo>
                  <a:cubicBezTo>
                    <a:pt x="0" y="1226"/>
                    <a:pt x="60" y="1823"/>
                    <a:pt x="338" y="2280"/>
                  </a:cubicBezTo>
                  <a:cubicBezTo>
                    <a:pt x="358" y="2320"/>
                    <a:pt x="398" y="2400"/>
                    <a:pt x="477" y="2400"/>
                  </a:cubicBezTo>
                  <a:cubicBezTo>
                    <a:pt x="557" y="2400"/>
                    <a:pt x="597" y="2360"/>
                    <a:pt x="617" y="2300"/>
                  </a:cubicBezTo>
                  <a:cubicBezTo>
                    <a:pt x="796" y="2062"/>
                    <a:pt x="855" y="1763"/>
                    <a:pt x="855" y="1465"/>
                  </a:cubicBezTo>
                  <a:cubicBezTo>
                    <a:pt x="855" y="1166"/>
                    <a:pt x="796" y="868"/>
                    <a:pt x="855" y="570"/>
                  </a:cubicBezTo>
                  <a:cubicBezTo>
                    <a:pt x="875" y="490"/>
                    <a:pt x="895" y="391"/>
                    <a:pt x="895" y="291"/>
                  </a:cubicBezTo>
                  <a:cubicBezTo>
                    <a:pt x="895" y="113"/>
                    <a:pt x="791" y="0"/>
                    <a:pt x="661"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4"/>
            <p:cNvSpPr/>
            <p:nvPr/>
          </p:nvSpPr>
          <p:spPr>
            <a:xfrm>
              <a:off x="8240062" y="5125277"/>
              <a:ext cx="88962" cy="124360"/>
            </a:xfrm>
            <a:custGeom>
              <a:avLst/>
              <a:gdLst/>
              <a:ahLst/>
              <a:cxnLst/>
              <a:rect l="l" t="t" r="r" b="b"/>
              <a:pathLst>
                <a:path w="1234" h="1725" extrusionOk="0">
                  <a:moveTo>
                    <a:pt x="454" y="0"/>
                  </a:moveTo>
                  <a:cubicBezTo>
                    <a:pt x="399" y="0"/>
                    <a:pt x="347" y="33"/>
                    <a:pt x="298" y="111"/>
                  </a:cubicBezTo>
                  <a:cubicBezTo>
                    <a:pt x="0" y="509"/>
                    <a:pt x="298" y="1205"/>
                    <a:pt x="577" y="1523"/>
                  </a:cubicBezTo>
                  <a:cubicBezTo>
                    <a:pt x="669" y="1615"/>
                    <a:pt x="778" y="1724"/>
                    <a:pt x="920" y="1724"/>
                  </a:cubicBezTo>
                  <a:cubicBezTo>
                    <a:pt x="931" y="1724"/>
                    <a:pt x="943" y="1723"/>
                    <a:pt x="955" y="1722"/>
                  </a:cubicBezTo>
                  <a:cubicBezTo>
                    <a:pt x="1074" y="1702"/>
                    <a:pt x="1174" y="1583"/>
                    <a:pt x="1194" y="1443"/>
                  </a:cubicBezTo>
                  <a:cubicBezTo>
                    <a:pt x="1233" y="1324"/>
                    <a:pt x="1174" y="1185"/>
                    <a:pt x="1134" y="1046"/>
                  </a:cubicBezTo>
                  <a:cubicBezTo>
                    <a:pt x="1067" y="879"/>
                    <a:pt x="735" y="0"/>
                    <a:pt x="454"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4"/>
            <p:cNvSpPr/>
            <p:nvPr/>
          </p:nvSpPr>
          <p:spPr>
            <a:xfrm>
              <a:off x="8030637" y="4959612"/>
              <a:ext cx="177924" cy="146492"/>
            </a:xfrm>
            <a:custGeom>
              <a:avLst/>
              <a:gdLst/>
              <a:ahLst/>
              <a:cxnLst/>
              <a:rect l="l" t="t" r="r" b="b"/>
              <a:pathLst>
                <a:path w="2468" h="2032" extrusionOk="0">
                  <a:moveTo>
                    <a:pt x="1360" y="1"/>
                  </a:moveTo>
                  <a:cubicBezTo>
                    <a:pt x="1160" y="1"/>
                    <a:pt x="957" y="61"/>
                    <a:pt x="777" y="121"/>
                  </a:cubicBezTo>
                  <a:cubicBezTo>
                    <a:pt x="598" y="201"/>
                    <a:pt x="418" y="260"/>
                    <a:pt x="299" y="400"/>
                  </a:cubicBezTo>
                  <a:cubicBezTo>
                    <a:pt x="21" y="658"/>
                    <a:pt x="1" y="1116"/>
                    <a:pt x="1" y="1514"/>
                  </a:cubicBezTo>
                  <a:cubicBezTo>
                    <a:pt x="1" y="1732"/>
                    <a:pt x="80" y="2011"/>
                    <a:pt x="279" y="2031"/>
                  </a:cubicBezTo>
                  <a:cubicBezTo>
                    <a:pt x="288" y="2032"/>
                    <a:pt x="296" y="2032"/>
                    <a:pt x="304" y="2032"/>
                  </a:cubicBezTo>
                  <a:cubicBezTo>
                    <a:pt x="488" y="2032"/>
                    <a:pt x="601" y="1824"/>
                    <a:pt x="677" y="1653"/>
                  </a:cubicBezTo>
                  <a:lnTo>
                    <a:pt x="975" y="996"/>
                  </a:lnTo>
                  <a:cubicBezTo>
                    <a:pt x="1174" y="1116"/>
                    <a:pt x="1413" y="1155"/>
                    <a:pt x="1652" y="1155"/>
                  </a:cubicBezTo>
                  <a:cubicBezTo>
                    <a:pt x="1811" y="1155"/>
                    <a:pt x="2010" y="1136"/>
                    <a:pt x="2149" y="996"/>
                  </a:cubicBezTo>
                  <a:cubicBezTo>
                    <a:pt x="2467" y="698"/>
                    <a:pt x="1891" y="101"/>
                    <a:pt x="1552" y="22"/>
                  </a:cubicBezTo>
                  <a:cubicBezTo>
                    <a:pt x="1489" y="7"/>
                    <a:pt x="1425" y="1"/>
                    <a:pt x="1360" y="1"/>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4"/>
            <p:cNvSpPr/>
            <p:nvPr/>
          </p:nvSpPr>
          <p:spPr>
            <a:xfrm>
              <a:off x="8295933" y="4478980"/>
              <a:ext cx="147790" cy="237761"/>
            </a:xfrm>
            <a:custGeom>
              <a:avLst/>
              <a:gdLst/>
              <a:ahLst/>
              <a:cxnLst/>
              <a:rect l="l" t="t" r="r" b="b"/>
              <a:pathLst>
                <a:path w="2050" h="3298" extrusionOk="0">
                  <a:moveTo>
                    <a:pt x="1206" y="0"/>
                  </a:moveTo>
                  <a:cubicBezTo>
                    <a:pt x="1181" y="0"/>
                    <a:pt x="1157" y="8"/>
                    <a:pt x="1135" y="24"/>
                  </a:cubicBezTo>
                  <a:cubicBezTo>
                    <a:pt x="1095" y="44"/>
                    <a:pt x="1075" y="144"/>
                    <a:pt x="1095" y="184"/>
                  </a:cubicBezTo>
                  <a:cubicBezTo>
                    <a:pt x="1095" y="442"/>
                    <a:pt x="1135" y="661"/>
                    <a:pt x="1214" y="900"/>
                  </a:cubicBezTo>
                  <a:cubicBezTo>
                    <a:pt x="1104" y="852"/>
                    <a:pt x="985" y="830"/>
                    <a:pt x="864" y="830"/>
                  </a:cubicBezTo>
                  <a:cubicBezTo>
                    <a:pt x="636" y="830"/>
                    <a:pt x="402" y="909"/>
                    <a:pt x="220" y="1039"/>
                  </a:cubicBezTo>
                  <a:cubicBezTo>
                    <a:pt x="399" y="1218"/>
                    <a:pt x="598" y="1357"/>
                    <a:pt x="836" y="1417"/>
                  </a:cubicBezTo>
                  <a:cubicBezTo>
                    <a:pt x="598" y="1516"/>
                    <a:pt x="399" y="1676"/>
                    <a:pt x="279" y="1914"/>
                  </a:cubicBezTo>
                  <a:cubicBezTo>
                    <a:pt x="399" y="1954"/>
                    <a:pt x="538" y="1994"/>
                    <a:pt x="697" y="1994"/>
                  </a:cubicBezTo>
                  <a:cubicBezTo>
                    <a:pt x="299" y="2213"/>
                    <a:pt x="21" y="2650"/>
                    <a:pt x="1" y="3128"/>
                  </a:cubicBezTo>
                  <a:cubicBezTo>
                    <a:pt x="1" y="3168"/>
                    <a:pt x="1" y="3207"/>
                    <a:pt x="21" y="3227"/>
                  </a:cubicBezTo>
                  <a:cubicBezTo>
                    <a:pt x="61" y="3280"/>
                    <a:pt x="100" y="3298"/>
                    <a:pt x="158" y="3298"/>
                  </a:cubicBezTo>
                  <a:cubicBezTo>
                    <a:pt x="187" y="3298"/>
                    <a:pt x="220" y="3294"/>
                    <a:pt x="259" y="3287"/>
                  </a:cubicBezTo>
                  <a:cubicBezTo>
                    <a:pt x="1055" y="3168"/>
                    <a:pt x="1712" y="2551"/>
                    <a:pt x="1891" y="1795"/>
                  </a:cubicBezTo>
                  <a:cubicBezTo>
                    <a:pt x="2050" y="1258"/>
                    <a:pt x="1771" y="462"/>
                    <a:pt x="1393" y="104"/>
                  </a:cubicBezTo>
                  <a:cubicBezTo>
                    <a:pt x="1336" y="47"/>
                    <a:pt x="1269" y="0"/>
                    <a:pt x="1206"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4"/>
            <p:cNvSpPr/>
            <p:nvPr/>
          </p:nvSpPr>
          <p:spPr>
            <a:xfrm>
              <a:off x="9085623" y="4167042"/>
              <a:ext cx="757836" cy="877582"/>
            </a:xfrm>
            <a:custGeom>
              <a:avLst/>
              <a:gdLst/>
              <a:ahLst/>
              <a:cxnLst/>
              <a:rect l="l" t="t" r="r" b="b"/>
              <a:pathLst>
                <a:path w="10512" h="12173" extrusionOk="0">
                  <a:moveTo>
                    <a:pt x="592" y="1"/>
                  </a:moveTo>
                  <a:cubicBezTo>
                    <a:pt x="5" y="1"/>
                    <a:pt x="1" y="1502"/>
                    <a:pt x="87" y="1865"/>
                  </a:cubicBezTo>
                  <a:cubicBezTo>
                    <a:pt x="425" y="3277"/>
                    <a:pt x="1460" y="4351"/>
                    <a:pt x="2216" y="5505"/>
                  </a:cubicBezTo>
                  <a:cubicBezTo>
                    <a:pt x="3370" y="7236"/>
                    <a:pt x="4543" y="8967"/>
                    <a:pt x="5936" y="10459"/>
                  </a:cubicBezTo>
                  <a:cubicBezTo>
                    <a:pt x="6591" y="11161"/>
                    <a:pt x="7849" y="12172"/>
                    <a:pt x="8968" y="12172"/>
                  </a:cubicBezTo>
                  <a:cubicBezTo>
                    <a:pt x="9242" y="12172"/>
                    <a:pt x="9508" y="12111"/>
                    <a:pt x="9755" y="11970"/>
                  </a:cubicBezTo>
                  <a:cubicBezTo>
                    <a:pt x="10392" y="11632"/>
                    <a:pt x="10511" y="10737"/>
                    <a:pt x="10233" y="10100"/>
                  </a:cubicBezTo>
                  <a:cubicBezTo>
                    <a:pt x="9954" y="9444"/>
                    <a:pt x="9357" y="8967"/>
                    <a:pt x="8800" y="8549"/>
                  </a:cubicBezTo>
                  <a:cubicBezTo>
                    <a:pt x="8044" y="8012"/>
                    <a:pt x="7269" y="7514"/>
                    <a:pt x="6552" y="6938"/>
                  </a:cubicBezTo>
                  <a:cubicBezTo>
                    <a:pt x="5259" y="5883"/>
                    <a:pt x="4165" y="4630"/>
                    <a:pt x="3151" y="3297"/>
                  </a:cubicBezTo>
                  <a:cubicBezTo>
                    <a:pt x="2455" y="2382"/>
                    <a:pt x="1858" y="1407"/>
                    <a:pt x="1201" y="472"/>
                  </a:cubicBezTo>
                  <a:cubicBezTo>
                    <a:pt x="1122" y="353"/>
                    <a:pt x="1022" y="194"/>
                    <a:pt x="903" y="114"/>
                  </a:cubicBezTo>
                  <a:cubicBezTo>
                    <a:pt x="785" y="36"/>
                    <a:pt x="682" y="1"/>
                    <a:pt x="592"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4"/>
            <p:cNvSpPr/>
            <p:nvPr/>
          </p:nvSpPr>
          <p:spPr>
            <a:xfrm>
              <a:off x="9684126" y="4767561"/>
              <a:ext cx="193713" cy="121548"/>
            </a:xfrm>
            <a:custGeom>
              <a:avLst/>
              <a:gdLst/>
              <a:ahLst/>
              <a:cxnLst/>
              <a:rect l="l" t="t" r="r" b="b"/>
              <a:pathLst>
                <a:path w="2687" h="1686" extrusionOk="0">
                  <a:moveTo>
                    <a:pt x="1413" y="0"/>
                  </a:moveTo>
                  <a:cubicBezTo>
                    <a:pt x="1135" y="0"/>
                    <a:pt x="856" y="20"/>
                    <a:pt x="638" y="139"/>
                  </a:cubicBezTo>
                  <a:cubicBezTo>
                    <a:pt x="359" y="318"/>
                    <a:pt x="1" y="1074"/>
                    <a:pt x="419" y="1273"/>
                  </a:cubicBezTo>
                  <a:cubicBezTo>
                    <a:pt x="482" y="1300"/>
                    <a:pt x="557" y="1311"/>
                    <a:pt x="636" y="1311"/>
                  </a:cubicBezTo>
                  <a:cubicBezTo>
                    <a:pt x="734" y="1311"/>
                    <a:pt x="838" y="1295"/>
                    <a:pt x="936" y="1273"/>
                  </a:cubicBezTo>
                  <a:cubicBezTo>
                    <a:pt x="1135" y="1194"/>
                    <a:pt x="1354" y="1074"/>
                    <a:pt x="1513" y="895"/>
                  </a:cubicBezTo>
                  <a:cubicBezTo>
                    <a:pt x="1672" y="1074"/>
                    <a:pt x="1831" y="1273"/>
                    <a:pt x="2010" y="1432"/>
                  </a:cubicBezTo>
                  <a:cubicBezTo>
                    <a:pt x="2110" y="1566"/>
                    <a:pt x="2252" y="1685"/>
                    <a:pt x="2389" y="1685"/>
                  </a:cubicBezTo>
                  <a:cubicBezTo>
                    <a:pt x="2416" y="1685"/>
                    <a:pt x="2442" y="1681"/>
                    <a:pt x="2468" y="1671"/>
                  </a:cubicBezTo>
                  <a:cubicBezTo>
                    <a:pt x="2687" y="1572"/>
                    <a:pt x="2647" y="1273"/>
                    <a:pt x="2587" y="1074"/>
                  </a:cubicBezTo>
                  <a:cubicBezTo>
                    <a:pt x="2468" y="696"/>
                    <a:pt x="2309" y="279"/>
                    <a:pt x="1950" y="100"/>
                  </a:cubicBezTo>
                  <a:cubicBezTo>
                    <a:pt x="1771" y="20"/>
                    <a:pt x="1592" y="0"/>
                    <a:pt x="1413"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4"/>
            <p:cNvSpPr/>
            <p:nvPr/>
          </p:nvSpPr>
          <p:spPr>
            <a:xfrm>
              <a:off x="9772005" y="4894658"/>
              <a:ext cx="117294" cy="115276"/>
            </a:xfrm>
            <a:custGeom>
              <a:avLst/>
              <a:gdLst/>
              <a:ahLst/>
              <a:cxnLst/>
              <a:rect l="l" t="t" r="r" b="b"/>
              <a:pathLst>
                <a:path w="1627" h="1599" extrusionOk="0">
                  <a:moveTo>
                    <a:pt x="283" y="1"/>
                  </a:moveTo>
                  <a:cubicBezTo>
                    <a:pt x="151" y="1"/>
                    <a:pt x="0" y="126"/>
                    <a:pt x="35" y="266"/>
                  </a:cubicBezTo>
                  <a:cubicBezTo>
                    <a:pt x="55" y="346"/>
                    <a:pt x="115" y="405"/>
                    <a:pt x="155" y="445"/>
                  </a:cubicBezTo>
                  <a:cubicBezTo>
                    <a:pt x="453" y="744"/>
                    <a:pt x="791" y="1022"/>
                    <a:pt x="1090" y="1320"/>
                  </a:cubicBezTo>
                  <a:cubicBezTo>
                    <a:pt x="1149" y="1400"/>
                    <a:pt x="1229" y="1460"/>
                    <a:pt x="1328" y="1539"/>
                  </a:cubicBezTo>
                  <a:cubicBezTo>
                    <a:pt x="1388" y="1559"/>
                    <a:pt x="1408" y="1599"/>
                    <a:pt x="1428" y="1599"/>
                  </a:cubicBezTo>
                  <a:cubicBezTo>
                    <a:pt x="1468" y="1599"/>
                    <a:pt x="1507" y="1559"/>
                    <a:pt x="1527" y="1539"/>
                  </a:cubicBezTo>
                  <a:cubicBezTo>
                    <a:pt x="1627" y="1440"/>
                    <a:pt x="1607" y="1261"/>
                    <a:pt x="1547" y="1141"/>
                  </a:cubicBezTo>
                  <a:cubicBezTo>
                    <a:pt x="1428" y="763"/>
                    <a:pt x="1189" y="445"/>
                    <a:pt x="851" y="246"/>
                  </a:cubicBezTo>
                  <a:cubicBezTo>
                    <a:pt x="731" y="147"/>
                    <a:pt x="513" y="27"/>
                    <a:pt x="334" y="7"/>
                  </a:cubicBezTo>
                  <a:cubicBezTo>
                    <a:pt x="317" y="3"/>
                    <a:pt x="300" y="1"/>
                    <a:pt x="283" y="1"/>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4"/>
            <p:cNvSpPr/>
            <p:nvPr/>
          </p:nvSpPr>
          <p:spPr>
            <a:xfrm>
              <a:off x="9716711" y="4944977"/>
              <a:ext cx="95162" cy="161631"/>
            </a:xfrm>
            <a:custGeom>
              <a:avLst/>
              <a:gdLst/>
              <a:ahLst/>
              <a:cxnLst/>
              <a:rect l="l" t="t" r="r" b="b"/>
              <a:pathLst>
                <a:path w="1320" h="2242" extrusionOk="0">
                  <a:moveTo>
                    <a:pt x="277" y="1"/>
                  </a:moveTo>
                  <a:cubicBezTo>
                    <a:pt x="112" y="1"/>
                    <a:pt x="0" y="182"/>
                    <a:pt x="66" y="364"/>
                  </a:cubicBezTo>
                  <a:cubicBezTo>
                    <a:pt x="86" y="443"/>
                    <a:pt x="126" y="523"/>
                    <a:pt x="186" y="603"/>
                  </a:cubicBezTo>
                  <a:cubicBezTo>
                    <a:pt x="325" y="841"/>
                    <a:pt x="384" y="1140"/>
                    <a:pt x="484" y="1438"/>
                  </a:cubicBezTo>
                  <a:cubicBezTo>
                    <a:pt x="583" y="1717"/>
                    <a:pt x="703" y="2015"/>
                    <a:pt x="961" y="2194"/>
                  </a:cubicBezTo>
                  <a:cubicBezTo>
                    <a:pt x="990" y="2223"/>
                    <a:pt x="1041" y="2242"/>
                    <a:pt x="1089" y="2242"/>
                  </a:cubicBezTo>
                  <a:cubicBezTo>
                    <a:pt x="1107" y="2242"/>
                    <a:pt x="1124" y="2239"/>
                    <a:pt x="1140" y="2234"/>
                  </a:cubicBezTo>
                  <a:cubicBezTo>
                    <a:pt x="1180" y="2214"/>
                    <a:pt x="1200" y="2134"/>
                    <a:pt x="1240" y="2055"/>
                  </a:cubicBezTo>
                  <a:cubicBezTo>
                    <a:pt x="1319" y="1537"/>
                    <a:pt x="1200" y="961"/>
                    <a:pt x="902" y="543"/>
                  </a:cubicBezTo>
                  <a:cubicBezTo>
                    <a:pt x="782" y="364"/>
                    <a:pt x="603" y="105"/>
                    <a:pt x="384" y="26"/>
                  </a:cubicBezTo>
                  <a:cubicBezTo>
                    <a:pt x="347" y="9"/>
                    <a:pt x="311" y="1"/>
                    <a:pt x="277" y="1"/>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4"/>
            <p:cNvSpPr/>
            <p:nvPr/>
          </p:nvSpPr>
          <p:spPr>
            <a:xfrm>
              <a:off x="9638276" y="4972012"/>
              <a:ext cx="61711" cy="130343"/>
            </a:xfrm>
            <a:custGeom>
              <a:avLst/>
              <a:gdLst/>
              <a:ahLst/>
              <a:cxnLst/>
              <a:rect l="l" t="t" r="r" b="b"/>
              <a:pathLst>
                <a:path w="856" h="1808" extrusionOk="0">
                  <a:moveTo>
                    <a:pt x="338" y="0"/>
                  </a:moveTo>
                  <a:cubicBezTo>
                    <a:pt x="46" y="0"/>
                    <a:pt x="0" y="1028"/>
                    <a:pt x="0" y="1202"/>
                  </a:cubicBezTo>
                  <a:cubicBezTo>
                    <a:pt x="0" y="1361"/>
                    <a:pt x="0" y="1481"/>
                    <a:pt x="60" y="1600"/>
                  </a:cubicBezTo>
                  <a:cubicBezTo>
                    <a:pt x="94" y="1718"/>
                    <a:pt x="214" y="1808"/>
                    <a:pt x="322" y="1808"/>
                  </a:cubicBezTo>
                  <a:cubicBezTo>
                    <a:pt x="341" y="1808"/>
                    <a:pt x="360" y="1805"/>
                    <a:pt x="378" y="1799"/>
                  </a:cubicBezTo>
                  <a:cubicBezTo>
                    <a:pt x="498" y="1779"/>
                    <a:pt x="597" y="1640"/>
                    <a:pt x="657" y="1521"/>
                  </a:cubicBezTo>
                  <a:cubicBezTo>
                    <a:pt x="796" y="1123"/>
                    <a:pt x="856" y="387"/>
                    <a:pt x="478" y="68"/>
                  </a:cubicBezTo>
                  <a:cubicBezTo>
                    <a:pt x="426" y="21"/>
                    <a:pt x="379" y="0"/>
                    <a:pt x="338"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4"/>
            <p:cNvSpPr/>
            <p:nvPr/>
          </p:nvSpPr>
          <p:spPr>
            <a:xfrm>
              <a:off x="9324173" y="4394489"/>
              <a:ext cx="182250" cy="206473"/>
            </a:xfrm>
            <a:custGeom>
              <a:avLst/>
              <a:gdLst/>
              <a:ahLst/>
              <a:cxnLst/>
              <a:rect l="l" t="t" r="r" b="b"/>
              <a:pathLst>
                <a:path w="2528" h="2864" extrusionOk="0">
                  <a:moveTo>
                    <a:pt x="437" y="0"/>
                  </a:moveTo>
                  <a:cubicBezTo>
                    <a:pt x="365" y="0"/>
                    <a:pt x="296" y="88"/>
                    <a:pt x="260" y="142"/>
                  </a:cubicBezTo>
                  <a:cubicBezTo>
                    <a:pt x="1" y="620"/>
                    <a:pt x="41" y="1475"/>
                    <a:pt x="299" y="1933"/>
                  </a:cubicBezTo>
                  <a:cubicBezTo>
                    <a:pt x="670" y="2505"/>
                    <a:pt x="1326" y="2864"/>
                    <a:pt x="1989" y="2864"/>
                  </a:cubicBezTo>
                  <a:cubicBezTo>
                    <a:pt x="2109" y="2864"/>
                    <a:pt x="2229" y="2852"/>
                    <a:pt x="2348" y="2828"/>
                  </a:cubicBezTo>
                  <a:cubicBezTo>
                    <a:pt x="2428" y="2808"/>
                    <a:pt x="2488" y="2788"/>
                    <a:pt x="2527" y="2708"/>
                  </a:cubicBezTo>
                  <a:cubicBezTo>
                    <a:pt x="2527" y="2688"/>
                    <a:pt x="2527" y="2629"/>
                    <a:pt x="2488" y="2609"/>
                  </a:cubicBezTo>
                  <a:cubicBezTo>
                    <a:pt x="2328" y="2151"/>
                    <a:pt x="1931" y="1833"/>
                    <a:pt x="1473" y="1734"/>
                  </a:cubicBezTo>
                  <a:cubicBezTo>
                    <a:pt x="1612" y="1694"/>
                    <a:pt x="1732" y="1634"/>
                    <a:pt x="1851" y="1535"/>
                  </a:cubicBezTo>
                  <a:cubicBezTo>
                    <a:pt x="1672" y="1356"/>
                    <a:pt x="1413" y="1256"/>
                    <a:pt x="1155" y="1236"/>
                  </a:cubicBezTo>
                  <a:cubicBezTo>
                    <a:pt x="1354" y="1117"/>
                    <a:pt x="1533" y="918"/>
                    <a:pt x="1632" y="699"/>
                  </a:cubicBezTo>
                  <a:lnTo>
                    <a:pt x="578" y="142"/>
                  </a:lnTo>
                  <a:cubicBezTo>
                    <a:pt x="558" y="83"/>
                    <a:pt x="538" y="23"/>
                    <a:pt x="458" y="3"/>
                  </a:cubicBezTo>
                  <a:cubicBezTo>
                    <a:pt x="451" y="1"/>
                    <a:pt x="444" y="0"/>
                    <a:pt x="437"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4"/>
            <p:cNvSpPr/>
            <p:nvPr/>
          </p:nvSpPr>
          <p:spPr>
            <a:xfrm>
              <a:off x="8536502" y="4734255"/>
              <a:ext cx="294426" cy="753222"/>
            </a:xfrm>
            <a:custGeom>
              <a:avLst/>
              <a:gdLst/>
              <a:ahLst/>
              <a:cxnLst/>
              <a:rect l="l" t="t" r="r" b="b"/>
              <a:pathLst>
                <a:path w="4084" h="10448" extrusionOk="0">
                  <a:moveTo>
                    <a:pt x="792" y="0"/>
                  </a:moveTo>
                  <a:cubicBezTo>
                    <a:pt x="315" y="0"/>
                    <a:pt x="1" y="346"/>
                    <a:pt x="245" y="920"/>
                  </a:cubicBezTo>
                  <a:cubicBezTo>
                    <a:pt x="623" y="1795"/>
                    <a:pt x="1060" y="2591"/>
                    <a:pt x="1359" y="3506"/>
                  </a:cubicBezTo>
                  <a:cubicBezTo>
                    <a:pt x="1955" y="5376"/>
                    <a:pt x="2274" y="7325"/>
                    <a:pt x="2592" y="9215"/>
                  </a:cubicBezTo>
                  <a:cubicBezTo>
                    <a:pt x="1776" y="9235"/>
                    <a:pt x="981" y="9613"/>
                    <a:pt x="443" y="10209"/>
                  </a:cubicBezTo>
                  <a:cubicBezTo>
                    <a:pt x="934" y="10367"/>
                    <a:pt x="1451" y="10448"/>
                    <a:pt x="1969" y="10448"/>
                  </a:cubicBezTo>
                  <a:cubicBezTo>
                    <a:pt x="2626" y="10448"/>
                    <a:pt x="3284" y="10318"/>
                    <a:pt x="3885" y="10050"/>
                  </a:cubicBezTo>
                  <a:cubicBezTo>
                    <a:pt x="4084" y="7226"/>
                    <a:pt x="3606" y="4341"/>
                    <a:pt x="2532" y="1695"/>
                  </a:cubicBezTo>
                  <a:cubicBezTo>
                    <a:pt x="2274" y="1099"/>
                    <a:pt x="1955" y="482"/>
                    <a:pt x="1398" y="164"/>
                  </a:cubicBezTo>
                  <a:cubicBezTo>
                    <a:pt x="1187" y="52"/>
                    <a:pt x="977" y="0"/>
                    <a:pt x="792"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4"/>
            <p:cNvSpPr/>
            <p:nvPr/>
          </p:nvSpPr>
          <p:spPr>
            <a:xfrm>
              <a:off x="8930915" y="4734255"/>
              <a:ext cx="294426" cy="753222"/>
            </a:xfrm>
            <a:custGeom>
              <a:avLst/>
              <a:gdLst/>
              <a:ahLst/>
              <a:cxnLst/>
              <a:rect l="l" t="t" r="r" b="b"/>
              <a:pathLst>
                <a:path w="4084" h="10448" extrusionOk="0">
                  <a:moveTo>
                    <a:pt x="791" y="0"/>
                  </a:moveTo>
                  <a:cubicBezTo>
                    <a:pt x="314" y="0"/>
                    <a:pt x="0" y="346"/>
                    <a:pt x="244" y="920"/>
                  </a:cubicBezTo>
                  <a:cubicBezTo>
                    <a:pt x="622" y="1795"/>
                    <a:pt x="1060" y="2591"/>
                    <a:pt x="1358" y="3506"/>
                  </a:cubicBezTo>
                  <a:cubicBezTo>
                    <a:pt x="1995" y="5376"/>
                    <a:pt x="2273" y="7325"/>
                    <a:pt x="2591" y="9215"/>
                  </a:cubicBezTo>
                  <a:cubicBezTo>
                    <a:pt x="1776" y="9235"/>
                    <a:pt x="980" y="9613"/>
                    <a:pt x="443" y="10209"/>
                  </a:cubicBezTo>
                  <a:cubicBezTo>
                    <a:pt x="933" y="10367"/>
                    <a:pt x="1451" y="10448"/>
                    <a:pt x="1968" y="10448"/>
                  </a:cubicBezTo>
                  <a:cubicBezTo>
                    <a:pt x="2626" y="10448"/>
                    <a:pt x="3283" y="10318"/>
                    <a:pt x="3884" y="10050"/>
                  </a:cubicBezTo>
                  <a:cubicBezTo>
                    <a:pt x="4083" y="7226"/>
                    <a:pt x="3606" y="4341"/>
                    <a:pt x="2532" y="1695"/>
                  </a:cubicBezTo>
                  <a:cubicBezTo>
                    <a:pt x="2273" y="1099"/>
                    <a:pt x="1955" y="482"/>
                    <a:pt x="1398" y="164"/>
                  </a:cubicBezTo>
                  <a:cubicBezTo>
                    <a:pt x="1186" y="52"/>
                    <a:pt x="977" y="0"/>
                    <a:pt x="791"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4"/>
            <p:cNvSpPr/>
            <p:nvPr/>
          </p:nvSpPr>
          <p:spPr>
            <a:xfrm>
              <a:off x="8404935" y="3917390"/>
              <a:ext cx="887819" cy="1069348"/>
            </a:xfrm>
            <a:custGeom>
              <a:avLst/>
              <a:gdLst/>
              <a:ahLst/>
              <a:cxnLst/>
              <a:rect l="l" t="t" r="r" b="b"/>
              <a:pathLst>
                <a:path w="12315" h="14833" extrusionOk="0">
                  <a:moveTo>
                    <a:pt x="4819" y="0"/>
                  </a:moveTo>
                  <a:cubicBezTo>
                    <a:pt x="4182" y="0"/>
                    <a:pt x="3520" y="117"/>
                    <a:pt x="2965" y="395"/>
                  </a:cubicBezTo>
                  <a:cubicBezTo>
                    <a:pt x="2368" y="693"/>
                    <a:pt x="2189" y="1250"/>
                    <a:pt x="1930" y="1847"/>
                  </a:cubicBezTo>
                  <a:cubicBezTo>
                    <a:pt x="1174" y="3418"/>
                    <a:pt x="538" y="5069"/>
                    <a:pt x="299" y="6800"/>
                  </a:cubicBezTo>
                  <a:cubicBezTo>
                    <a:pt x="1" y="9028"/>
                    <a:pt x="498" y="11495"/>
                    <a:pt x="2109" y="13086"/>
                  </a:cubicBezTo>
                  <a:cubicBezTo>
                    <a:pt x="3319" y="14268"/>
                    <a:pt x="5013" y="14833"/>
                    <a:pt x="6712" y="14833"/>
                  </a:cubicBezTo>
                  <a:cubicBezTo>
                    <a:pt x="7472" y="14833"/>
                    <a:pt x="8233" y="14720"/>
                    <a:pt x="8952" y="14498"/>
                  </a:cubicBezTo>
                  <a:cubicBezTo>
                    <a:pt x="9907" y="14200"/>
                    <a:pt x="10842" y="13703"/>
                    <a:pt x="11399" y="12887"/>
                  </a:cubicBezTo>
                  <a:cubicBezTo>
                    <a:pt x="11737" y="12370"/>
                    <a:pt x="11897" y="11733"/>
                    <a:pt x="11996" y="11117"/>
                  </a:cubicBezTo>
                  <a:cubicBezTo>
                    <a:pt x="12314" y="8650"/>
                    <a:pt x="11499" y="6163"/>
                    <a:pt x="10504" y="3876"/>
                  </a:cubicBezTo>
                  <a:cubicBezTo>
                    <a:pt x="10206" y="3179"/>
                    <a:pt x="9887" y="2483"/>
                    <a:pt x="9350" y="1946"/>
                  </a:cubicBezTo>
                  <a:cubicBezTo>
                    <a:pt x="8933" y="1489"/>
                    <a:pt x="8415" y="1170"/>
                    <a:pt x="7898" y="872"/>
                  </a:cubicBezTo>
                  <a:cubicBezTo>
                    <a:pt x="7063" y="414"/>
                    <a:pt x="6148" y="96"/>
                    <a:pt x="5232" y="17"/>
                  </a:cubicBezTo>
                  <a:cubicBezTo>
                    <a:pt x="5097" y="6"/>
                    <a:pt x="4959" y="0"/>
                    <a:pt x="4819"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4"/>
            <p:cNvSpPr/>
            <p:nvPr/>
          </p:nvSpPr>
          <p:spPr>
            <a:xfrm>
              <a:off x="8496708" y="4290534"/>
              <a:ext cx="165020" cy="231633"/>
            </a:xfrm>
            <a:custGeom>
              <a:avLst/>
              <a:gdLst/>
              <a:ahLst/>
              <a:cxnLst/>
              <a:rect l="l" t="t" r="r" b="b"/>
              <a:pathLst>
                <a:path w="2289" h="3213" extrusionOk="0">
                  <a:moveTo>
                    <a:pt x="1140" y="0"/>
                  </a:moveTo>
                  <a:cubicBezTo>
                    <a:pt x="1023" y="0"/>
                    <a:pt x="906" y="28"/>
                    <a:pt x="797" y="92"/>
                  </a:cubicBezTo>
                  <a:cubicBezTo>
                    <a:pt x="319" y="371"/>
                    <a:pt x="100" y="1544"/>
                    <a:pt x="61" y="1982"/>
                  </a:cubicBezTo>
                  <a:cubicBezTo>
                    <a:pt x="1" y="2360"/>
                    <a:pt x="21" y="2778"/>
                    <a:pt x="299" y="3036"/>
                  </a:cubicBezTo>
                  <a:cubicBezTo>
                    <a:pt x="432" y="3159"/>
                    <a:pt x="611" y="3213"/>
                    <a:pt x="794" y="3213"/>
                  </a:cubicBezTo>
                  <a:cubicBezTo>
                    <a:pt x="969" y="3213"/>
                    <a:pt x="1148" y="3164"/>
                    <a:pt x="1294" y="3076"/>
                  </a:cubicBezTo>
                  <a:cubicBezTo>
                    <a:pt x="1592" y="2917"/>
                    <a:pt x="1811" y="2579"/>
                    <a:pt x="1950" y="2261"/>
                  </a:cubicBezTo>
                  <a:cubicBezTo>
                    <a:pt x="2169" y="1763"/>
                    <a:pt x="2289" y="1186"/>
                    <a:pt x="2090" y="689"/>
                  </a:cubicBezTo>
                  <a:cubicBezTo>
                    <a:pt x="1936" y="321"/>
                    <a:pt x="1535" y="0"/>
                    <a:pt x="1140" y="0"/>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4"/>
            <p:cNvSpPr/>
            <p:nvPr/>
          </p:nvSpPr>
          <p:spPr>
            <a:xfrm>
              <a:off x="8662446" y="4237979"/>
              <a:ext cx="121187" cy="136327"/>
            </a:xfrm>
            <a:custGeom>
              <a:avLst/>
              <a:gdLst/>
              <a:ahLst/>
              <a:cxnLst/>
              <a:rect l="l" t="t" r="r" b="b"/>
              <a:pathLst>
                <a:path w="1681" h="1891" extrusionOk="0">
                  <a:moveTo>
                    <a:pt x="892" y="1"/>
                  </a:moveTo>
                  <a:cubicBezTo>
                    <a:pt x="227" y="1"/>
                    <a:pt x="1" y="825"/>
                    <a:pt x="248" y="1358"/>
                  </a:cubicBezTo>
                  <a:cubicBezTo>
                    <a:pt x="370" y="1655"/>
                    <a:pt x="676" y="1890"/>
                    <a:pt x="1004" y="1890"/>
                  </a:cubicBezTo>
                  <a:cubicBezTo>
                    <a:pt x="1050" y="1890"/>
                    <a:pt x="1097" y="1885"/>
                    <a:pt x="1143" y="1876"/>
                  </a:cubicBezTo>
                  <a:cubicBezTo>
                    <a:pt x="1243" y="1856"/>
                    <a:pt x="1362" y="1816"/>
                    <a:pt x="1442" y="1716"/>
                  </a:cubicBezTo>
                  <a:cubicBezTo>
                    <a:pt x="1541" y="1657"/>
                    <a:pt x="1581" y="1517"/>
                    <a:pt x="1601" y="1418"/>
                  </a:cubicBezTo>
                  <a:cubicBezTo>
                    <a:pt x="1660" y="1259"/>
                    <a:pt x="1680" y="1080"/>
                    <a:pt x="1660" y="901"/>
                  </a:cubicBezTo>
                  <a:cubicBezTo>
                    <a:pt x="1660" y="722"/>
                    <a:pt x="1601" y="563"/>
                    <a:pt x="1541" y="384"/>
                  </a:cubicBezTo>
                  <a:cubicBezTo>
                    <a:pt x="1402" y="185"/>
                    <a:pt x="1203" y="26"/>
                    <a:pt x="984" y="6"/>
                  </a:cubicBezTo>
                  <a:cubicBezTo>
                    <a:pt x="953" y="2"/>
                    <a:pt x="922" y="1"/>
                    <a:pt x="892" y="1"/>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4"/>
            <p:cNvSpPr/>
            <p:nvPr/>
          </p:nvSpPr>
          <p:spPr>
            <a:xfrm>
              <a:off x="8655886" y="4420586"/>
              <a:ext cx="91918" cy="110950"/>
            </a:xfrm>
            <a:custGeom>
              <a:avLst/>
              <a:gdLst/>
              <a:ahLst/>
              <a:cxnLst/>
              <a:rect l="l" t="t" r="r" b="b"/>
              <a:pathLst>
                <a:path w="1275" h="1539" extrusionOk="0">
                  <a:moveTo>
                    <a:pt x="569" y="1"/>
                  </a:moveTo>
                  <a:cubicBezTo>
                    <a:pt x="530" y="1"/>
                    <a:pt x="493" y="6"/>
                    <a:pt x="458" y="19"/>
                  </a:cubicBezTo>
                  <a:cubicBezTo>
                    <a:pt x="260" y="59"/>
                    <a:pt x="120" y="437"/>
                    <a:pt x="81" y="636"/>
                  </a:cubicBezTo>
                  <a:cubicBezTo>
                    <a:pt x="41" y="815"/>
                    <a:pt x="1" y="974"/>
                    <a:pt x="81" y="1153"/>
                  </a:cubicBezTo>
                  <a:cubicBezTo>
                    <a:pt x="160" y="1332"/>
                    <a:pt x="339" y="1451"/>
                    <a:pt x="498" y="1511"/>
                  </a:cubicBezTo>
                  <a:cubicBezTo>
                    <a:pt x="569" y="1525"/>
                    <a:pt x="639" y="1539"/>
                    <a:pt x="709" y="1539"/>
                  </a:cubicBezTo>
                  <a:cubicBezTo>
                    <a:pt x="738" y="1539"/>
                    <a:pt x="768" y="1537"/>
                    <a:pt x="797" y="1531"/>
                  </a:cubicBezTo>
                  <a:cubicBezTo>
                    <a:pt x="956" y="1471"/>
                    <a:pt x="1035" y="1352"/>
                    <a:pt x="1095" y="1232"/>
                  </a:cubicBezTo>
                  <a:cubicBezTo>
                    <a:pt x="1175" y="1073"/>
                    <a:pt x="1254" y="934"/>
                    <a:pt x="1254" y="755"/>
                  </a:cubicBezTo>
                  <a:cubicBezTo>
                    <a:pt x="1274" y="576"/>
                    <a:pt x="1234" y="417"/>
                    <a:pt x="1135" y="277"/>
                  </a:cubicBezTo>
                  <a:cubicBezTo>
                    <a:pt x="1018" y="160"/>
                    <a:pt x="773" y="1"/>
                    <a:pt x="569" y="1"/>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4"/>
            <p:cNvSpPr/>
            <p:nvPr/>
          </p:nvSpPr>
          <p:spPr>
            <a:xfrm>
              <a:off x="9027373" y="4540330"/>
              <a:ext cx="229470" cy="293416"/>
            </a:xfrm>
            <a:custGeom>
              <a:avLst/>
              <a:gdLst/>
              <a:ahLst/>
              <a:cxnLst/>
              <a:rect l="l" t="t" r="r" b="b"/>
              <a:pathLst>
                <a:path w="3183" h="4070" extrusionOk="0">
                  <a:moveTo>
                    <a:pt x="1588" y="0"/>
                  </a:moveTo>
                  <a:cubicBezTo>
                    <a:pt x="1429" y="0"/>
                    <a:pt x="1274" y="28"/>
                    <a:pt x="1134" y="89"/>
                  </a:cubicBezTo>
                  <a:cubicBezTo>
                    <a:pt x="716" y="287"/>
                    <a:pt x="478" y="904"/>
                    <a:pt x="299" y="1302"/>
                  </a:cubicBezTo>
                  <a:cubicBezTo>
                    <a:pt x="159" y="1700"/>
                    <a:pt x="0" y="2098"/>
                    <a:pt x="0" y="2555"/>
                  </a:cubicBezTo>
                  <a:cubicBezTo>
                    <a:pt x="0" y="2973"/>
                    <a:pt x="119" y="3431"/>
                    <a:pt x="418" y="3729"/>
                  </a:cubicBezTo>
                  <a:cubicBezTo>
                    <a:pt x="676" y="3951"/>
                    <a:pt x="1003" y="4069"/>
                    <a:pt x="1335" y="4069"/>
                  </a:cubicBezTo>
                  <a:cubicBezTo>
                    <a:pt x="1361" y="4069"/>
                    <a:pt x="1387" y="4069"/>
                    <a:pt x="1413" y="4067"/>
                  </a:cubicBezTo>
                  <a:cubicBezTo>
                    <a:pt x="1771" y="4047"/>
                    <a:pt x="2109" y="3868"/>
                    <a:pt x="2387" y="3629"/>
                  </a:cubicBezTo>
                  <a:cubicBezTo>
                    <a:pt x="2546" y="3470"/>
                    <a:pt x="2686" y="3271"/>
                    <a:pt x="2785" y="3072"/>
                  </a:cubicBezTo>
                  <a:cubicBezTo>
                    <a:pt x="3044" y="2655"/>
                    <a:pt x="3183" y="2157"/>
                    <a:pt x="3163" y="1660"/>
                  </a:cubicBezTo>
                  <a:cubicBezTo>
                    <a:pt x="3143" y="1163"/>
                    <a:pt x="2924" y="665"/>
                    <a:pt x="2566" y="347"/>
                  </a:cubicBezTo>
                  <a:cubicBezTo>
                    <a:pt x="2318" y="140"/>
                    <a:pt x="1945" y="0"/>
                    <a:pt x="1588" y="0"/>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4"/>
            <p:cNvSpPr/>
            <p:nvPr/>
          </p:nvSpPr>
          <p:spPr>
            <a:xfrm>
              <a:off x="9081874" y="4383315"/>
              <a:ext cx="114771" cy="110662"/>
            </a:xfrm>
            <a:custGeom>
              <a:avLst/>
              <a:gdLst/>
              <a:ahLst/>
              <a:cxnLst/>
              <a:rect l="l" t="t" r="r" b="b"/>
              <a:pathLst>
                <a:path w="1592" h="1535" extrusionOk="0">
                  <a:moveTo>
                    <a:pt x="837" y="1"/>
                  </a:moveTo>
                  <a:cubicBezTo>
                    <a:pt x="458" y="1"/>
                    <a:pt x="140" y="393"/>
                    <a:pt x="40" y="794"/>
                  </a:cubicBezTo>
                  <a:cubicBezTo>
                    <a:pt x="0" y="974"/>
                    <a:pt x="0" y="1153"/>
                    <a:pt x="100" y="1292"/>
                  </a:cubicBezTo>
                  <a:cubicBezTo>
                    <a:pt x="199" y="1451"/>
                    <a:pt x="398" y="1491"/>
                    <a:pt x="597" y="1531"/>
                  </a:cubicBezTo>
                  <a:cubicBezTo>
                    <a:pt x="629" y="1533"/>
                    <a:pt x="662" y="1534"/>
                    <a:pt x="695" y="1534"/>
                  </a:cubicBezTo>
                  <a:cubicBezTo>
                    <a:pt x="924" y="1534"/>
                    <a:pt x="1161" y="1473"/>
                    <a:pt x="1353" y="1351"/>
                  </a:cubicBezTo>
                  <a:cubicBezTo>
                    <a:pt x="1432" y="1292"/>
                    <a:pt x="1512" y="1232"/>
                    <a:pt x="1532" y="1153"/>
                  </a:cubicBezTo>
                  <a:cubicBezTo>
                    <a:pt x="1552" y="1073"/>
                    <a:pt x="1591" y="974"/>
                    <a:pt x="1591" y="894"/>
                  </a:cubicBezTo>
                  <a:cubicBezTo>
                    <a:pt x="1591" y="635"/>
                    <a:pt x="1492" y="377"/>
                    <a:pt x="1293" y="198"/>
                  </a:cubicBezTo>
                  <a:cubicBezTo>
                    <a:pt x="1138" y="59"/>
                    <a:pt x="983" y="1"/>
                    <a:pt x="837" y="1"/>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4"/>
            <p:cNvSpPr/>
            <p:nvPr/>
          </p:nvSpPr>
          <p:spPr>
            <a:xfrm>
              <a:off x="8987218" y="4485612"/>
              <a:ext cx="74616" cy="80455"/>
            </a:xfrm>
            <a:custGeom>
              <a:avLst/>
              <a:gdLst/>
              <a:ahLst/>
              <a:cxnLst/>
              <a:rect l="l" t="t" r="r" b="b"/>
              <a:pathLst>
                <a:path w="1035" h="1116" extrusionOk="0">
                  <a:moveTo>
                    <a:pt x="559" y="0"/>
                  </a:moveTo>
                  <a:cubicBezTo>
                    <a:pt x="532" y="0"/>
                    <a:pt x="504" y="4"/>
                    <a:pt x="478" y="12"/>
                  </a:cubicBezTo>
                  <a:cubicBezTo>
                    <a:pt x="318" y="32"/>
                    <a:pt x="179" y="310"/>
                    <a:pt x="120" y="470"/>
                  </a:cubicBezTo>
                  <a:cubicBezTo>
                    <a:pt x="60" y="629"/>
                    <a:pt x="0" y="808"/>
                    <a:pt x="80" y="927"/>
                  </a:cubicBezTo>
                  <a:cubicBezTo>
                    <a:pt x="159" y="1027"/>
                    <a:pt x="279" y="1106"/>
                    <a:pt x="418" y="1106"/>
                  </a:cubicBezTo>
                  <a:cubicBezTo>
                    <a:pt x="458" y="1106"/>
                    <a:pt x="506" y="1115"/>
                    <a:pt x="558" y="1115"/>
                  </a:cubicBezTo>
                  <a:cubicBezTo>
                    <a:pt x="584" y="1115"/>
                    <a:pt x="610" y="1113"/>
                    <a:pt x="637" y="1106"/>
                  </a:cubicBezTo>
                  <a:cubicBezTo>
                    <a:pt x="756" y="1046"/>
                    <a:pt x="856" y="927"/>
                    <a:pt x="915" y="808"/>
                  </a:cubicBezTo>
                  <a:cubicBezTo>
                    <a:pt x="975" y="649"/>
                    <a:pt x="1035" y="450"/>
                    <a:pt x="955" y="310"/>
                  </a:cubicBezTo>
                  <a:cubicBezTo>
                    <a:pt x="921" y="155"/>
                    <a:pt x="737" y="0"/>
                    <a:pt x="559" y="0"/>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4"/>
            <p:cNvSpPr/>
            <p:nvPr/>
          </p:nvSpPr>
          <p:spPr>
            <a:xfrm>
              <a:off x="8019174" y="2288274"/>
              <a:ext cx="1606293" cy="1890049"/>
            </a:xfrm>
            <a:custGeom>
              <a:avLst/>
              <a:gdLst/>
              <a:ahLst/>
              <a:cxnLst/>
              <a:rect l="l" t="t" r="r" b="b"/>
              <a:pathLst>
                <a:path w="22281" h="26217" extrusionOk="0">
                  <a:moveTo>
                    <a:pt x="13129" y="0"/>
                  </a:moveTo>
                  <a:cubicBezTo>
                    <a:pt x="13083" y="0"/>
                    <a:pt x="13037" y="5"/>
                    <a:pt x="12991" y="16"/>
                  </a:cubicBezTo>
                  <a:cubicBezTo>
                    <a:pt x="12772" y="76"/>
                    <a:pt x="12593" y="255"/>
                    <a:pt x="12434" y="394"/>
                  </a:cubicBezTo>
                  <a:cubicBezTo>
                    <a:pt x="11081" y="1787"/>
                    <a:pt x="9927" y="3398"/>
                    <a:pt x="9092" y="5149"/>
                  </a:cubicBezTo>
                  <a:cubicBezTo>
                    <a:pt x="9231" y="4393"/>
                    <a:pt x="9092" y="3577"/>
                    <a:pt x="8714" y="2901"/>
                  </a:cubicBezTo>
                  <a:cubicBezTo>
                    <a:pt x="8594" y="2702"/>
                    <a:pt x="8415" y="2483"/>
                    <a:pt x="8196" y="2483"/>
                  </a:cubicBezTo>
                  <a:cubicBezTo>
                    <a:pt x="8185" y="2482"/>
                    <a:pt x="8173" y="2481"/>
                    <a:pt x="8162" y="2481"/>
                  </a:cubicBezTo>
                  <a:cubicBezTo>
                    <a:pt x="7994" y="2481"/>
                    <a:pt x="7829" y="2611"/>
                    <a:pt x="7699" y="2742"/>
                  </a:cubicBezTo>
                  <a:cubicBezTo>
                    <a:pt x="5968" y="4293"/>
                    <a:pt x="4835" y="6482"/>
                    <a:pt x="4516" y="8769"/>
                  </a:cubicBezTo>
                  <a:cubicBezTo>
                    <a:pt x="4377" y="8073"/>
                    <a:pt x="4059" y="7416"/>
                    <a:pt x="3621" y="6840"/>
                  </a:cubicBezTo>
                  <a:cubicBezTo>
                    <a:pt x="2308" y="7814"/>
                    <a:pt x="1751" y="9505"/>
                    <a:pt x="1433" y="11097"/>
                  </a:cubicBezTo>
                  <a:cubicBezTo>
                    <a:pt x="836" y="14140"/>
                    <a:pt x="1" y="19511"/>
                    <a:pt x="2050" y="22137"/>
                  </a:cubicBezTo>
                  <a:cubicBezTo>
                    <a:pt x="4092" y="24819"/>
                    <a:pt x="8322" y="26216"/>
                    <a:pt x="11768" y="26216"/>
                  </a:cubicBezTo>
                  <a:cubicBezTo>
                    <a:pt x="12182" y="26216"/>
                    <a:pt x="12584" y="26196"/>
                    <a:pt x="12971" y="26155"/>
                  </a:cubicBezTo>
                  <a:cubicBezTo>
                    <a:pt x="16372" y="25817"/>
                    <a:pt x="19674" y="23748"/>
                    <a:pt x="21067" y="20605"/>
                  </a:cubicBezTo>
                  <a:cubicBezTo>
                    <a:pt x="21763" y="19054"/>
                    <a:pt x="21962" y="17303"/>
                    <a:pt x="22081" y="15592"/>
                  </a:cubicBezTo>
                  <a:cubicBezTo>
                    <a:pt x="22241" y="13583"/>
                    <a:pt x="22280" y="11534"/>
                    <a:pt x="21922" y="9565"/>
                  </a:cubicBezTo>
                  <a:cubicBezTo>
                    <a:pt x="21785" y="8877"/>
                    <a:pt x="21394" y="8033"/>
                    <a:pt x="20694" y="8033"/>
                  </a:cubicBezTo>
                  <a:cubicBezTo>
                    <a:pt x="20685" y="8033"/>
                    <a:pt x="20677" y="8033"/>
                    <a:pt x="20669" y="8033"/>
                  </a:cubicBezTo>
                  <a:cubicBezTo>
                    <a:pt x="20351" y="8670"/>
                    <a:pt x="20072" y="9326"/>
                    <a:pt x="19834" y="9963"/>
                  </a:cubicBezTo>
                  <a:cubicBezTo>
                    <a:pt x="19774" y="8053"/>
                    <a:pt x="18978" y="6163"/>
                    <a:pt x="17645" y="4830"/>
                  </a:cubicBezTo>
                  <a:cubicBezTo>
                    <a:pt x="17009" y="5467"/>
                    <a:pt x="16671" y="6382"/>
                    <a:pt x="16710" y="7277"/>
                  </a:cubicBezTo>
                  <a:cubicBezTo>
                    <a:pt x="16512" y="4870"/>
                    <a:pt x="15596" y="2503"/>
                    <a:pt x="14085" y="613"/>
                  </a:cubicBezTo>
                  <a:cubicBezTo>
                    <a:pt x="13837" y="330"/>
                    <a:pt x="13495" y="0"/>
                    <a:pt x="13129"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4"/>
            <p:cNvSpPr/>
            <p:nvPr/>
          </p:nvSpPr>
          <p:spPr>
            <a:xfrm>
              <a:off x="8853849" y="3558592"/>
              <a:ext cx="490517" cy="288875"/>
            </a:xfrm>
            <a:custGeom>
              <a:avLst/>
              <a:gdLst/>
              <a:ahLst/>
              <a:cxnLst/>
              <a:rect l="l" t="t" r="r" b="b"/>
              <a:pathLst>
                <a:path w="6804" h="4007" extrusionOk="0">
                  <a:moveTo>
                    <a:pt x="3633" y="1"/>
                  </a:moveTo>
                  <a:cubicBezTo>
                    <a:pt x="3320" y="1"/>
                    <a:pt x="3006" y="52"/>
                    <a:pt x="2706" y="160"/>
                  </a:cubicBezTo>
                  <a:cubicBezTo>
                    <a:pt x="1631" y="538"/>
                    <a:pt x="0" y="2666"/>
                    <a:pt x="1432" y="3541"/>
                  </a:cubicBezTo>
                  <a:cubicBezTo>
                    <a:pt x="1711" y="3720"/>
                    <a:pt x="2029" y="3760"/>
                    <a:pt x="2347" y="3820"/>
                  </a:cubicBezTo>
                  <a:cubicBezTo>
                    <a:pt x="3230" y="3944"/>
                    <a:pt x="4113" y="4006"/>
                    <a:pt x="4991" y="4006"/>
                  </a:cubicBezTo>
                  <a:cubicBezTo>
                    <a:pt x="5518" y="4006"/>
                    <a:pt x="6043" y="3984"/>
                    <a:pt x="6565" y="3939"/>
                  </a:cubicBezTo>
                  <a:cubicBezTo>
                    <a:pt x="6803" y="2865"/>
                    <a:pt x="6505" y="1652"/>
                    <a:pt x="5749" y="876"/>
                  </a:cubicBezTo>
                  <a:cubicBezTo>
                    <a:pt x="5195" y="321"/>
                    <a:pt x="4417" y="1"/>
                    <a:pt x="3633" y="1"/>
                  </a:cubicBezTo>
                  <a:close/>
                </a:path>
              </a:pathLst>
            </a:custGeom>
            <a:solidFill>
              <a:srgbClr val="FFF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4"/>
            <p:cNvSpPr/>
            <p:nvPr/>
          </p:nvSpPr>
          <p:spPr>
            <a:xfrm>
              <a:off x="8964221" y="3623835"/>
              <a:ext cx="291254" cy="195443"/>
            </a:xfrm>
            <a:custGeom>
              <a:avLst/>
              <a:gdLst/>
              <a:ahLst/>
              <a:cxnLst/>
              <a:rect l="l" t="t" r="r" b="b"/>
              <a:pathLst>
                <a:path w="4040" h="2711" extrusionOk="0">
                  <a:moveTo>
                    <a:pt x="1902" y="0"/>
                  </a:moveTo>
                  <a:cubicBezTo>
                    <a:pt x="1776" y="0"/>
                    <a:pt x="1658" y="10"/>
                    <a:pt x="1552" y="30"/>
                  </a:cubicBezTo>
                  <a:cubicBezTo>
                    <a:pt x="538" y="190"/>
                    <a:pt x="1" y="1741"/>
                    <a:pt x="896" y="2378"/>
                  </a:cubicBezTo>
                  <a:cubicBezTo>
                    <a:pt x="1155" y="2557"/>
                    <a:pt x="1433" y="2636"/>
                    <a:pt x="1732" y="2676"/>
                  </a:cubicBezTo>
                  <a:cubicBezTo>
                    <a:pt x="1865" y="2700"/>
                    <a:pt x="2005" y="2711"/>
                    <a:pt x="2145" y="2711"/>
                  </a:cubicBezTo>
                  <a:cubicBezTo>
                    <a:pt x="2362" y="2711"/>
                    <a:pt x="2581" y="2685"/>
                    <a:pt x="2786" y="2636"/>
                  </a:cubicBezTo>
                  <a:cubicBezTo>
                    <a:pt x="3084" y="2557"/>
                    <a:pt x="3422" y="2437"/>
                    <a:pt x="3641" y="2219"/>
                  </a:cubicBezTo>
                  <a:cubicBezTo>
                    <a:pt x="3880" y="1980"/>
                    <a:pt x="4039" y="1682"/>
                    <a:pt x="4039" y="1363"/>
                  </a:cubicBezTo>
                  <a:cubicBezTo>
                    <a:pt x="4022" y="477"/>
                    <a:pt x="2774" y="0"/>
                    <a:pt x="1902" y="0"/>
                  </a:cubicBezTo>
                  <a:close/>
                </a:path>
              </a:pathLst>
            </a:custGeom>
            <a:solidFill>
              <a:srgbClr val="DB2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4"/>
            <p:cNvSpPr/>
            <p:nvPr/>
          </p:nvSpPr>
          <p:spPr>
            <a:xfrm>
              <a:off x="9023047" y="3675091"/>
              <a:ext cx="143464" cy="96388"/>
            </a:xfrm>
            <a:custGeom>
              <a:avLst/>
              <a:gdLst/>
              <a:ahLst/>
              <a:cxnLst/>
              <a:rect l="l" t="t" r="r" b="b"/>
              <a:pathLst>
                <a:path w="1990" h="1337" extrusionOk="0">
                  <a:moveTo>
                    <a:pt x="945" y="1"/>
                  </a:moveTo>
                  <a:cubicBezTo>
                    <a:pt x="884" y="1"/>
                    <a:pt x="827" y="6"/>
                    <a:pt x="776" y="16"/>
                  </a:cubicBezTo>
                  <a:cubicBezTo>
                    <a:pt x="259" y="75"/>
                    <a:pt x="0" y="831"/>
                    <a:pt x="458" y="1169"/>
                  </a:cubicBezTo>
                  <a:cubicBezTo>
                    <a:pt x="577" y="1269"/>
                    <a:pt x="736" y="1309"/>
                    <a:pt x="856" y="1329"/>
                  </a:cubicBezTo>
                  <a:cubicBezTo>
                    <a:pt x="908" y="1334"/>
                    <a:pt x="961" y="1337"/>
                    <a:pt x="1013" y="1337"/>
                  </a:cubicBezTo>
                  <a:cubicBezTo>
                    <a:pt x="1138" y="1337"/>
                    <a:pt x="1261" y="1323"/>
                    <a:pt x="1373" y="1309"/>
                  </a:cubicBezTo>
                  <a:cubicBezTo>
                    <a:pt x="1532" y="1269"/>
                    <a:pt x="1671" y="1209"/>
                    <a:pt x="1811" y="1110"/>
                  </a:cubicBezTo>
                  <a:cubicBezTo>
                    <a:pt x="1930" y="990"/>
                    <a:pt x="1990" y="851"/>
                    <a:pt x="1990" y="672"/>
                  </a:cubicBezTo>
                  <a:cubicBezTo>
                    <a:pt x="1990" y="238"/>
                    <a:pt x="1367" y="1"/>
                    <a:pt x="945" y="1"/>
                  </a:cubicBezTo>
                  <a:close/>
                </a:path>
              </a:pathLst>
            </a:custGeom>
            <a:solidFill>
              <a:srgbClr val="141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4"/>
            <p:cNvSpPr/>
            <p:nvPr/>
          </p:nvSpPr>
          <p:spPr>
            <a:xfrm>
              <a:off x="8231411" y="3540858"/>
              <a:ext cx="493401" cy="288586"/>
            </a:xfrm>
            <a:custGeom>
              <a:avLst/>
              <a:gdLst/>
              <a:ahLst/>
              <a:cxnLst/>
              <a:rect l="l" t="t" r="r" b="b"/>
              <a:pathLst>
                <a:path w="6844" h="4003" extrusionOk="0">
                  <a:moveTo>
                    <a:pt x="3210" y="0"/>
                  </a:moveTo>
                  <a:cubicBezTo>
                    <a:pt x="2425" y="0"/>
                    <a:pt x="1636" y="322"/>
                    <a:pt x="1075" y="883"/>
                  </a:cubicBezTo>
                  <a:cubicBezTo>
                    <a:pt x="299" y="1639"/>
                    <a:pt x="1" y="2872"/>
                    <a:pt x="259" y="3927"/>
                  </a:cubicBezTo>
                  <a:cubicBezTo>
                    <a:pt x="775" y="3978"/>
                    <a:pt x="1294" y="4003"/>
                    <a:pt x="1814" y="4003"/>
                  </a:cubicBezTo>
                  <a:cubicBezTo>
                    <a:pt x="2696" y="4003"/>
                    <a:pt x="3580" y="3932"/>
                    <a:pt x="4457" y="3807"/>
                  </a:cubicBezTo>
                  <a:cubicBezTo>
                    <a:pt x="4775" y="3767"/>
                    <a:pt x="5093" y="3708"/>
                    <a:pt x="5372" y="3529"/>
                  </a:cubicBezTo>
                  <a:cubicBezTo>
                    <a:pt x="6844" y="2634"/>
                    <a:pt x="5173" y="525"/>
                    <a:pt x="4099" y="147"/>
                  </a:cubicBezTo>
                  <a:cubicBezTo>
                    <a:pt x="3812" y="48"/>
                    <a:pt x="3512" y="0"/>
                    <a:pt x="3210" y="0"/>
                  </a:cubicBezTo>
                  <a:close/>
                </a:path>
              </a:pathLst>
            </a:custGeom>
            <a:solidFill>
              <a:srgbClr val="FFF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4"/>
            <p:cNvSpPr/>
            <p:nvPr/>
          </p:nvSpPr>
          <p:spPr>
            <a:xfrm>
              <a:off x="8317489" y="3625997"/>
              <a:ext cx="272510" cy="178934"/>
            </a:xfrm>
            <a:custGeom>
              <a:avLst/>
              <a:gdLst/>
              <a:ahLst/>
              <a:cxnLst/>
              <a:rect l="l" t="t" r="r" b="b"/>
              <a:pathLst>
                <a:path w="3780" h="2482" extrusionOk="0">
                  <a:moveTo>
                    <a:pt x="2005" y="0"/>
                  </a:moveTo>
                  <a:cubicBezTo>
                    <a:pt x="1198" y="0"/>
                    <a:pt x="18" y="423"/>
                    <a:pt x="0" y="1254"/>
                  </a:cubicBezTo>
                  <a:cubicBezTo>
                    <a:pt x="0" y="1552"/>
                    <a:pt x="159" y="1831"/>
                    <a:pt x="378" y="2029"/>
                  </a:cubicBezTo>
                  <a:cubicBezTo>
                    <a:pt x="597" y="2209"/>
                    <a:pt x="876" y="2328"/>
                    <a:pt x="1174" y="2407"/>
                  </a:cubicBezTo>
                  <a:cubicBezTo>
                    <a:pt x="1367" y="2456"/>
                    <a:pt x="1574" y="2482"/>
                    <a:pt x="1778" y="2482"/>
                  </a:cubicBezTo>
                  <a:cubicBezTo>
                    <a:pt x="1911" y="2482"/>
                    <a:pt x="2043" y="2471"/>
                    <a:pt x="2169" y="2447"/>
                  </a:cubicBezTo>
                  <a:cubicBezTo>
                    <a:pt x="2447" y="2427"/>
                    <a:pt x="2706" y="2348"/>
                    <a:pt x="2944" y="2189"/>
                  </a:cubicBezTo>
                  <a:cubicBezTo>
                    <a:pt x="3780" y="1552"/>
                    <a:pt x="3283" y="160"/>
                    <a:pt x="2288" y="20"/>
                  </a:cubicBezTo>
                  <a:cubicBezTo>
                    <a:pt x="2202" y="7"/>
                    <a:pt x="2106" y="0"/>
                    <a:pt x="2005" y="0"/>
                  </a:cubicBezTo>
                  <a:close/>
                </a:path>
              </a:pathLst>
            </a:custGeom>
            <a:solidFill>
              <a:srgbClr val="DB2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4"/>
            <p:cNvSpPr/>
            <p:nvPr/>
          </p:nvSpPr>
          <p:spPr>
            <a:xfrm>
              <a:off x="8400682" y="3668243"/>
              <a:ext cx="133443" cy="90332"/>
            </a:xfrm>
            <a:custGeom>
              <a:avLst/>
              <a:gdLst/>
              <a:ahLst/>
              <a:cxnLst/>
              <a:rect l="l" t="t" r="r" b="b"/>
              <a:pathLst>
                <a:path w="1851" h="1253" extrusionOk="0">
                  <a:moveTo>
                    <a:pt x="985" y="1"/>
                  </a:moveTo>
                  <a:cubicBezTo>
                    <a:pt x="577" y="1"/>
                    <a:pt x="0" y="205"/>
                    <a:pt x="0" y="628"/>
                  </a:cubicBezTo>
                  <a:cubicBezTo>
                    <a:pt x="0" y="767"/>
                    <a:pt x="60" y="926"/>
                    <a:pt x="159" y="1026"/>
                  </a:cubicBezTo>
                  <a:cubicBezTo>
                    <a:pt x="298" y="1125"/>
                    <a:pt x="418" y="1205"/>
                    <a:pt x="557" y="1225"/>
                  </a:cubicBezTo>
                  <a:cubicBezTo>
                    <a:pt x="684" y="1239"/>
                    <a:pt x="790" y="1253"/>
                    <a:pt x="905" y="1253"/>
                  </a:cubicBezTo>
                  <a:cubicBezTo>
                    <a:pt x="953" y="1253"/>
                    <a:pt x="1002" y="1250"/>
                    <a:pt x="1054" y="1245"/>
                  </a:cubicBezTo>
                  <a:cubicBezTo>
                    <a:pt x="1174" y="1245"/>
                    <a:pt x="1333" y="1205"/>
                    <a:pt x="1432" y="1125"/>
                  </a:cubicBezTo>
                  <a:cubicBezTo>
                    <a:pt x="1850" y="827"/>
                    <a:pt x="1611" y="111"/>
                    <a:pt x="1134" y="11"/>
                  </a:cubicBezTo>
                  <a:cubicBezTo>
                    <a:pt x="1088" y="4"/>
                    <a:pt x="1038" y="1"/>
                    <a:pt x="985" y="1"/>
                  </a:cubicBezTo>
                  <a:close/>
                </a:path>
              </a:pathLst>
            </a:custGeom>
            <a:solidFill>
              <a:srgbClr val="141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4"/>
            <p:cNvSpPr/>
            <p:nvPr/>
          </p:nvSpPr>
          <p:spPr>
            <a:xfrm>
              <a:off x="8578460" y="3847606"/>
              <a:ext cx="367239" cy="191550"/>
            </a:xfrm>
            <a:custGeom>
              <a:avLst/>
              <a:gdLst/>
              <a:ahLst/>
              <a:cxnLst/>
              <a:rect l="l" t="t" r="r" b="b"/>
              <a:pathLst>
                <a:path w="5094" h="2657" extrusionOk="0">
                  <a:moveTo>
                    <a:pt x="2257" y="0"/>
                  </a:moveTo>
                  <a:cubicBezTo>
                    <a:pt x="1871" y="0"/>
                    <a:pt x="1485" y="75"/>
                    <a:pt x="1135" y="229"/>
                  </a:cubicBezTo>
                  <a:cubicBezTo>
                    <a:pt x="1055" y="249"/>
                    <a:pt x="975" y="268"/>
                    <a:pt x="896" y="328"/>
                  </a:cubicBezTo>
                  <a:cubicBezTo>
                    <a:pt x="836" y="348"/>
                    <a:pt x="777" y="408"/>
                    <a:pt x="737" y="428"/>
                  </a:cubicBezTo>
                  <a:cubicBezTo>
                    <a:pt x="598" y="507"/>
                    <a:pt x="518" y="567"/>
                    <a:pt x="399" y="666"/>
                  </a:cubicBezTo>
                  <a:cubicBezTo>
                    <a:pt x="160" y="925"/>
                    <a:pt x="1" y="1243"/>
                    <a:pt x="60" y="1561"/>
                  </a:cubicBezTo>
                  <a:cubicBezTo>
                    <a:pt x="140" y="1999"/>
                    <a:pt x="538" y="2297"/>
                    <a:pt x="936" y="2397"/>
                  </a:cubicBezTo>
                  <a:cubicBezTo>
                    <a:pt x="1135" y="2457"/>
                    <a:pt x="1339" y="2472"/>
                    <a:pt x="1545" y="2472"/>
                  </a:cubicBezTo>
                  <a:cubicBezTo>
                    <a:pt x="1751" y="2472"/>
                    <a:pt x="1960" y="2457"/>
                    <a:pt x="2169" y="2457"/>
                  </a:cubicBezTo>
                  <a:cubicBezTo>
                    <a:pt x="2825" y="2457"/>
                    <a:pt x="3442" y="2556"/>
                    <a:pt x="4079" y="2636"/>
                  </a:cubicBezTo>
                  <a:cubicBezTo>
                    <a:pt x="4169" y="2649"/>
                    <a:pt x="4265" y="2657"/>
                    <a:pt x="4360" y="2657"/>
                  </a:cubicBezTo>
                  <a:cubicBezTo>
                    <a:pt x="4704" y="2657"/>
                    <a:pt x="5038" y="2548"/>
                    <a:pt x="5053" y="2158"/>
                  </a:cubicBezTo>
                  <a:cubicBezTo>
                    <a:pt x="5093" y="1721"/>
                    <a:pt x="4795" y="1263"/>
                    <a:pt x="4417" y="885"/>
                  </a:cubicBezTo>
                  <a:lnTo>
                    <a:pt x="4039" y="587"/>
                  </a:lnTo>
                  <a:cubicBezTo>
                    <a:pt x="3820" y="428"/>
                    <a:pt x="3562" y="288"/>
                    <a:pt x="3343" y="189"/>
                  </a:cubicBezTo>
                  <a:cubicBezTo>
                    <a:pt x="3303" y="169"/>
                    <a:pt x="3243" y="169"/>
                    <a:pt x="3184" y="149"/>
                  </a:cubicBezTo>
                  <a:cubicBezTo>
                    <a:pt x="2888" y="51"/>
                    <a:pt x="2573" y="0"/>
                    <a:pt x="2257" y="0"/>
                  </a:cubicBezTo>
                  <a:close/>
                </a:path>
              </a:pathLst>
            </a:custGeom>
            <a:solidFill>
              <a:srgbClr val="DB2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4"/>
            <p:cNvSpPr/>
            <p:nvPr/>
          </p:nvSpPr>
          <p:spPr>
            <a:xfrm>
              <a:off x="8610036" y="3864042"/>
              <a:ext cx="51690" cy="82474"/>
            </a:xfrm>
            <a:custGeom>
              <a:avLst/>
              <a:gdLst/>
              <a:ahLst/>
              <a:cxnLst/>
              <a:rect l="l" t="t" r="r" b="b"/>
              <a:pathLst>
                <a:path w="717" h="1144" extrusionOk="0">
                  <a:moveTo>
                    <a:pt x="717" y="1"/>
                  </a:moveTo>
                  <a:lnTo>
                    <a:pt x="717" y="1"/>
                  </a:lnTo>
                  <a:cubicBezTo>
                    <a:pt x="637" y="21"/>
                    <a:pt x="577" y="40"/>
                    <a:pt x="498" y="100"/>
                  </a:cubicBezTo>
                  <a:cubicBezTo>
                    <a:pt x="418" y="120"/>
                    <a:pt x="378" y="160"/>
                    <a:pt x="319" y="200"/>
                  </a:cubicBezTo>
                  <a:cubicBezTo>
                    <a:pt x="199" y="259"/>
                    <a:pt x="100" y="339"/>
                    <a:pt x="0" y="438"/>
                  </a:cubicBezTo>
                  <a:cubicBezTo>
                    <a:pt x="80" y="637"/>
                    <a:pt x="239" y="876"/>
                    <a:pt x="378" y="1015"/>
                  </a:cubicBezTo>
                  <a:cubicBezTo>
                    <a:pt x="418" y="1055"/>
                    <a:pt x="478" y="1135"/>
                    <a:pt x="537" y="1135"/>
                  </a:cubicBezTo>
                  <a:cubicBezTo>
                    <a:pt x="537" y="1141"/>
                    <a:pt x="542" y="1143"/>
                    <a:pt x="549" y="1143"/>
                  </a:cubicBezTo>
                  <a:cubicBezTo>
                    <a:pt x="562" y="1143"/>
                    <a:pt x="584" y="1135"/>
                    <a:pt x="597" y="1135"/>
                  </a:cubicBezTo>
                  <a:cubicBezTo>
                    <a:pt x="597" y="1135"/>
                    <a:pt x="617" y="1115"/>
                    <a:pt x="617" y="1095"/>
                  </a:cubicBezTo>
                  <a:cubicBezTo>
                    <a:pt x="717" y="737"/>
                    <a:pt x="697" y="379"/>
                    <a:pt x="717" y="1"/>
                  </a:cubicBezTo>
                  <a:close/>
                </a:path>
              </a:pathLst>
            </a:custGeom>
            <a:solidFill>
              <a:srgbClr val="FFF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4"/>
            <p:cNvSpPr/>
            <p:nvPr/>
          </p:nvSpPr>
          <p:spPr>
            <a:xfrm>
              <a:off x="8799348" y="3861159"/>
              <a:ext cx="96099" cy="91846"/>
            </a:xfrm>
            <a:custGeom>
              <a:avLst/>
              <a:gdLst/>
              <a:ahLst/>
              <a:cxnLst/>
              <a:rect l="l" t="t" r="r" b="b"/>
              <a:pathLst>
                <a:path w="1333" h="1274" extrusionOk="0">
                  <a:moveTo>
                    <a:pt x="239" y="1"/>
                  </a:moveTo>
                  <a:cubicBezTo>
                    <a:pt x="80" y="379"/>
                    <a:pt x="0" y="797"/>
                    <a:pt x="0" y="1194"/>
                  </a:cubicBezTo>
                  <a:cubicBezTo>
                    <a:pt x="0" y="1234"/>
                    <a:pt x="0" y="1254"/>
                    <a:pt x="40" y="1274"/>
                  </a:cubicBezTo>
                  <a:cubicBezTo>
                    <a:pt x="60" y="1274"/>
                    <a:pt x="80" y="1274"/>
                    <a:pt x="100" y="1254"/>
                  </a:cubicBezTo>
                  <a:cubicBezTo>
                    <a:pt x="358" y="1115"/>
                    <a:pt x="537" y="856"/>
                    <a:pt x="657" y="618"/>
                  </a:cubicBezTo>
                  <a:lnTo>
                    <a:pt x="657" y="618"/>
                  </a:lnTo>
                  <a:cubicBezTo>
                    <a:pt x="637" y="757"/>
                    <a:pt x="677" y="936"/>
                    <a:pt x="776" y="1055"/>
                  </a:cubicBezTo>
                  <a:cubicBezTo>
                    <a:pt x="796" y="1115"/>
                    <a:pt x="875" y="1135"/>
                    <a:pt x="935" y="1135"/>
                  </a:cubicBezTo>
                  <a:cubicBezTo>
                    <a:pt x="975" y="1135"/>
                    <a:pt x="1035" y="1115"/>
                    <a:pt x="1055" y="1055"/>
                  </a:cubicBezTo>
                  <a:cubicBezTo>
                    <a:pt x="1154" y="936"/>
                    <a:pt x="1234" y="836"/>
                    <a:pt x="1333" y="717"/>
                  </a:cubicBezTo>
                  <a:cubicBezTo>
                    <a:pt x="1234" y="618"/>
                    <a:pt x="1074" y="518"/>
                    <a:pt x="935" y="399"/>
                  </a:cubicBezTo>
                  <a:cubicBezTo>
                    <a:pt x="696" y="240"/>
                    <a:pt x="458" y="100"/>
                    <a:pt x="239" y="1"/>
                  </a:cubicBezTo>
                  <a:close/>
                </a:path>
              </a:pathLst>
            </a:custGeom>
            <a:solidFill>
              <a:srgbClr val="FFF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4"/>
            <p:cNvSpPr/>
            <p:nvPr/>
          </p:nvSpPr>
          <p:spPr>
            <a:xfrm>
              <a:off x="8188373" y="3274913"/>
              <a:ext cx="385911" cy="234517"/>
            </a:xfrm>
            <a:custGeom>
              <a:avLst/>
              <a:gdLst/>
              <a:ahLst/>
              <a:cxnLst/>
              <a:rect l="l" t="t" r="r" b="b"/>
              <a:pathLst>
                <a:path w="5353" h="3253" extrusionOk="0">
                  <a:moveTo>
                    <a:pt x="4071" y="0"/>
                  </a:moveTo>
                  <a:cubicBezTo>
                    <a:pt x="3725" y="0"/>
                    <a:pt x="3379" y="112"/>
                    <a:pt x="3064" y="255"/>
                  </a:cubicBezTo>
                  <a:cubicBezTo>
                    <a:pt x="2289" y="593"/>
                    <a:pt x="1" y="1727"/>
                    <a:pt x="279" y="2901"/>
                  </a:cubicBezTo>
                  <a:cubicBezTo>
                    <a:pt x="343" y="3162"/>
                    <a:pt x="486" y="3253"/>
                    <a:pt x="664" y="3253"/>
                  </a:cubicBezTo>
                  <a:cubicBezTo>
                    <a:pt x="989" y="3253"/>
                    <a:pt x="1429" y="2950"/>
                    <a:pt x="1712" y="2821"/>
                  </a:cubicBezTo>
                  <a:cubicBezTo>
                    <a:pt x="2468" y="2483"/>
                    <a:pt x="3184" y="2125"/>
                    <a:pt x="3979" y="1906"/>
                  </a:cubicBezTo>
                  <a:cubicBezTo>
                    <a:pt x="4457" y="1747"/>
                    <a:pt x="4994" y="1628"/>
                    <a:pt x="5173" y="1170"/>
                  </a:cubicBezTo>
                  <a:cubicBezTo>
                    <a:pt x="5352" y="713"/>
                    <a:pt x="4954" y="176"/>
                    <a:pt x="4477" y="56"/>
                  </a:cubicBezTo>
                  <a:cubicBezTo>
                    <a:pt x="4343" y="17"/>
                    <a:pt x="4207" y="0"/>
                    <a:pt x="4071" y="0"/>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4"/>
            <p:cNvSpPr/>
            <p:nvPr/>
          </p:nvSpPr>
          <p:spPr>
            <a:xfrm>
              <a:off x="8951316" y="3287313"/>
              <a:ext cx="400185" cy="274384"/>
            </a:xfrm>
            <a:custGeom>
              <a:avLst/>
              <a:gdLst/>
              <a:ahLst/>
              <a:cxnLst/>
              <a:rect l="l" t="t" r="r" b="b"/>
              <a:pathLst>
                <a:path w="5551" h="3806" extrusionOk="0">
                  <a:moveTo>
                    <a:pt x="1653" y="0"/>
                  </a:moveTo>
                  <a:cubicBezTo>
                    <a:pt x="1619" y="0"/>
                    <a:pt x="1586" y="1"/>
                    <a:pt x="1552" y="4"/>
                  </a:cubicBezTo>
                  <a:cubicBezTo>
                    <a:pt x="717" y="63"/>
                    <a:pt x="1" y="1177"/>
                    <a:pt x="637" y="1874"/>
                  </a:cubicBezTo>
                  <a:cubicBezTo>
                    <a:pt x="816" y="2073"/>
                    <a:pt x="1075" y="2212"/>
                    <a:pt x="1334" y="2331"/>
                  </a:cubicBezTo>
                  <a:cubicBezTo>
                    <a:pt x="2229" y="2729"/>
                    <a:pt x="3124" y="3127"/>
                    <a:pt x="4039" y="3485"/>
                  </a:cubicBezTo>
                  <a:cubicBezTo>
                    <a:pt x="4337" y="3624"/>
                    <a:pt x="4636" y="3744"/>
                    <a:pt x="4934" y="3783"/>
                  </a:cubicBezTo>
                  <a:cubicBezTo>
                    <a:pt x="4994" y="3797"/>
                    <a:pt x="5058" y="3805"/>
                    <a:pt x="5121" y="3805"/>
                  </a:cubicBezTo>
                  <a:cubicBezTo>
                    <a:pt x="5248" y="3805"/>
                    <a:pt x="5372" y="3770"/>
                    <a:pt x="5451" y="3664"/>
                  </a:cubicBezTo>
                  <a:cubicBezTo>
                    <a:pt x="5551" y="3545"/>
                    <a:pt x="5551" y="3386"/>
                    <a:pt x="5531" y="3246"/>
                  </a:cubicBezTo>
                  <a:cubicBezTo>
                    <a:pt x="5432" y="2371"/>
                    <a:pt x="4855" y="1615"/>
                    <a:pt x="4139" y="1078"/>
                  </a:cubicBezTo>
                  <a:cubicBezTo>
                    <a:pt x="3547" y="658"/>
                    <a:pt x="2461" y="0"/>
                    <a:pt x="1653" y="0"/>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4"/>
            <p:cNvSpPr/>
            <p:nvPr/>
          </p:nvSpPr>
          <p:spPr>
            <a:xfrm>
              <a:off x="8372566" y="2673745"/>
              <a:ext cx="1031572" cy="597719"/>
            </a:xfrm>
            <a:custGeom>
              <a:avLst/>
              <a:gdLst/>
              <a:ahLst/>
              <a:cxnLst/>
              <a:rect l="l" t="t" r="r" b="b"/>
              <a:pathLst>
                <a:path w="14309" h="8291" extrusionOk="0">
                  <a:moveTo>
                    <a:pt x="6756" y="1"/>
                  </a:moveTo>
                  <a:cubicBezTo>
                    <a:pt x="6000" y="1"/>
                    <a:pt x="5582" y="717"/>
                    <a:pt x="5403" y="1373"/>
                  </a:cubicBezTo>
                  <a:cubicBezTo>
                    <a:pt x="5184" y="2109"/>
                    <a:pt x="5025" y="2885"/>
                    <a:pt x="4866" y="3661"/>
                  </a:cubicBezTo>
                  <a:cubicBezTo>
                    <a:pt x="4707" y="3462"/>
                    <a:pt x="4568" y="3283"/>
                    <a:pt x="4369" y="3124"/>
                  </a:cubicBezTo>
                  <a:cubicBezTo>
                    <a:pt x="4271" y="3051"/>
                    <a:pt x="4160" y="3008"/>
                    <a:pt x="4055" y="3008"/>
                  </a:cubicBezTo>
                  <a:cubicBezTo>
                    <a:pt x="3989" y="3008"/>
                    <a:pt x="3926" y="3025"/>
                    <a:pt x="3871" y="3064"/>
                  </a:cubicBezTo>
                  <a:cubicBezTo>
                    <a:pt x="3175" y="3482"/>
                    <a:pt x="2598" y="4099"/>
                    <a:pt x="2300" y="4854"/>
                  </a:cubicBezTo>
                  <a:cubicBezTo>
                    <a:pt x="2101" y="4596"/>
                    <a:pt x="1922" y="4357"/>
                    <a:pt x="1723" y="4079"/>
                  </a:cubicBezTo>
                  <a:cubicBezTo>
                    <a:pt x="1673" y="4019"/>
                    <a:pt x="1613" y="3989"/>
                    <a:pt x="1554" y="3989"/>
                  </a:cubicBezTo>
                  <a:cubicBezTo>
                    <a:pt x="1494" y="3989"/>
                    <a:pt x="1434" y="4019"/>
                    <a:pt x="1385" y="4079"/>
                  </a:cubicBezTo>
                  <a:cubicBezTo>
                    <a:pt x="748" y="4954"/>
                    <a:pt x="251" y="5789"/>
                    <a:pt x="12" y="6844"/>
                  </a:cubicBezTo>
                  <a:cubicBezTo>
                    <a:pt x="0" y="6880"/>
                    <a:pt x="31" y="6908"/>
                    <a:pt x="62" y="6908"/>
                  </a:cubicBezTo>
                  <a:cubicBezTo>
                    <a:pt x="83" y="6908"/>
                    <a:pt x="104" y="6895"/>
                    <a:pt x="112" y="6864"/>
                  </a:cubicBezTo>
                  <a:cubicBezTo>
                    <a:pt x="410" y="6008"/>
                    <a:pt x="828" y="5173"/>
                    <a:pt x="1484" y="4516"/>
                  </a:cubicBezTo>
                  <a:cubicBezTo>
                    <a:pt x="1643" y="4974"/>
                    <a:pt x="1882" y="5451"/>
                    <a:pt x="2121" y="5849"/>
                  </a:cubicBezTo>
                  <a:cubicBezTo>
                    <a:pt x="2198" y="5978"/>
                    <a:pt x="2324" y="6040"/>
                    <a:pt x="2450" y="6040"/>
                  </a:cubicBezTo>
                  <a:cubicBezTo>
                    <a:pt x="2615" y="6040"/>
                    <a:pt x="2780" y="5933"/>
                    <a:pt x="2837" y="5730"/>
                  </a:cubicBezTo>
                  <a:cubicBezTo>
                    <a:pt x="3036" y="4994"/>
                    <a:pt x="3414" y="4377"/>
                    <a:pt x="4030" y="3920"/>
                  </a:cubicBezTo>
                  <a:cubicBezTo>
                    <a:pt x="4309" y="4218"/>
                    <a:pt x="4508" y="4576"/>
                    <a:pt x="4627" y="4994"/>
                  </a:cubicBezTo>
                  <a:cubicBezTo>
                    <a:pt x="4698" y="5195"/>
                    <a:pt x="4885" y="5300"/>
                    <a:pt x="5066" y="5300"/>
                  </a:cubicBezTo>
                  <a:cubicBezTo>
                    <a:pt x="5243" y="5300"/>
                    <a:pt x="5414" y="5200"/>
                    <a:pt x="5463" y="4994"/>
                  </a:cubicBezTo>
                  <a:cubicBezTo>
                    <a:pt x="5662" y="4178"/>
                    <a:pt x="5861" y="3382"/>
                    <a:pt x="6020" y="2547"/>
                  </a:cubicBezTo>
                  <a:cubicBezTo>
                    <a:pt x="6099" y="2189"/>
                    <a:pt x="6179" y="1791"/>
                    <a:pt x="6298" y="1433"/>
                  </a:cubicBezTo>
                  <a:cubicBezTo>
                    <a:pt x="6363" y="1239"/>
                    <a:pt x="6466" y="941"/>
                    <a:pt x="6662" y="941"/>
                  </a:cubicBezTo>
                  <a:cubicBezTo>
                    <a:pt x="6708" y="941"/>
                    <a:pt x="6759" y="958"/>
                    <a:pt x="6815" y="995"/>
                  </a:cubicBezTo>
                  <a:cubicBezTo>
                    <a:pt x="7074" y="1174"/>
                    <a:pt x="7253" y="1612"/>
                    <a:pt x="7412" y="1871"/>
                  </a:cubicBezTo>
                  <a:cubicBezTo>
                    <a:pt x="7611" y="2189"/>
                    <a:pt x="7790" y="2487"/>
                    <a:pt x="7969" y="2806"/>
                  </a:cubicBezTo>
                  <a:cubicBezTo>
                    <a:pt x="8347" y="3502"/>
                    <a:pt x="8665" y="4238"/>
                    <a:pt x="8944" y="4994"/>
                  </a:cubicBezTo>
                  <a:cubicBezTo>
                    <a:pt x="9045" y="5269"/>
                    <a:pt x="9298" y="5404"/>
                    <a:pt x="9541" y="5404"/>
                  </a:cubicBezTo>
                  <a:cubicBezTo>
                    <a:pt x="9826" y="5404"/>
                    <a:pt x="10098" y="5219"/>
                    <a:pt x="10098" y="4854"/>
                  </a:cubicBezTo>
                  <a:cubicBezTo>
                    <a:pt x="10098" y="4695"/>
                    <a:pt x="10098" y="4576"/>
                    <a:pt x="10137" y="4457"/>
                  </a:cubicBezTo>
                  <a:cubicBezTo>
                    <a:pt x="10476" y="5014"/>
                    <a:pt x="10734" y="5670"/>
                    <a:pt x="10893" y="6307"/>
                  </a:cubicBezTo>
                  <a:cubicBezTo>
                    <a:pt x="10960" y="6525"/>
                    <a:pt x="11130" y="6621"/>
                    <a:pt x="11303" y="6621"/>
                  </a:cubicBezTo>
                  <a:cubicBezTo>
                    <a:pt x="11493" y="6621"/>
                    <a:pt x="11686" y="6505"/>
                    <a:pt x="11749" y="6307"/>
                  </a:cubicBezTo>
                  <a:cubicBezTo>
                    <a:pt x="11769" y="6207"/>
                    <a:pt x="11987" y="5789"/>
                    <a:pt x="12087" y="5491"/>
                  </a:cubicBezTo>
                  <a:cubicBezTo>
                    <a:pt x="12167" y="5610"/>
                    <a:pt x="12226" y="5750"/>
                    <a:pt x="12286" y="5869"/>
                  </a:cubicBezTo>
                  <a:cubicBezTo>
                    <a:pt x="12624" y="6545"/>
                    <a:pt x="12942" y="7202"/>
                    <a:pt x="13221" y="7898"/>
                  </a:cubicBezTo>
                  <a:cubicBezTo>
                    <a:pt x="13286" y="8174"/>
                    <a:pt x="13496" y="8291"/>
                    <a:pt x="13705" y="8291"/>
                  </a:cubicBezTo>
                  <a:cubicBezTo>
                    <a:pt x="14009" y="8291"/>
                    <a:pt x="14309" y="8044"/>
                    <a:pt x="14156" y="7679"/>
                  </a:cubicBezTo>
                  <a:cubicBezTo>
                    <a:pt x="13937" y="7102"/>
                    <a:pt x="13678" y="6545"/>
                    <a:pt x="13420" y="5988"/>
                  </a:cubicBezTo>
                  <a:cubicBezTo>
                    <a:pt x="13161" y="5511"/>
                    <a:pt x="12942" y="4894"/>
                    <a:pt x="12525" y="4516"/>
                  </a:cubicBezTo>
                  <a:cubicBezTo>
                    <a:pt x="12340" y="4358"/>
                    <a:pt x="12173" y="4292"/>
                    <a:pt x="12022" y="4292"/>
                  </a:cubicBezTo>
                  <a:cubicBezTo>
                    <a:pt x="11717" y="4292"/>
                    <a:pt x="11477" y="4562"/>
                    <a:pt x="11291" y="4894"/>
                  </a:cubicBezTo>
                  <a:cubicBezTo>
                    <a:pt x="11053" y="4278"/>
                    <a:pt x="10734" y="3701"/>
                    <a:pt x="10336" y="3164"/>
                  </a:cubicBezTo>
                  <a:cubicBezTo>
                    <a:pt x="10225" y="3015"/>
                    <a:pt x="10037" y="2905"/>
                    <a:pt x="9858" y="2905"/>
                  </a:cubicBezTo>
                  <a:cubicBezTo>
                    <a:pt x="9749" y="2905"/>
                    <a:pt x="9643" y="2946"/>
                    <a:pt x="9561" y="3044"/>
                  </a:cubicBezTo>
                  <a:cubicBezTo>
                    <a:pt x="9501" y="3124"/>
                    <a:pt x="9461" y="3183"/>
                    <a:pt x="9401" y="3243"/>
                  </a:cubicBezTo>
                  <a:cubicBezTo>
                    <a:pt x="9183" y="2786"/>
                    <a:pt x="8904" y="2308"/>
                    <a:pt x="8646" y="1871"/>
                  </a:cubicBezTo>
                  <a:cubicBezTo>
                    <a:pt x="8248" y="1214"/>
                    <a:pt x="7611" y="1"/>
                    <a:pt x="6756" y="1"/>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CuadroTexto 5">
            <a:extLst>
              <a:ext uri="{FF2B5EF4-FFF2-40B4-BE49-F238E27FC236}">
                <a16:creationId xmlns:a16="http://schemas.microsoft.com/office/drawing/2014/main" id="{DFAF894B-89F4-47E3-9B57-E7B08CAC8A49}"/>
              </a:ext>
            </a:extLst>
          </p:cNvPr>
          <p:cNvSpPr txBox="1"/>
          <p:nvPr/>
        </p:nvSpPr>
        <p:spPr>
          <a:xfrm>
            <a:off x="808074" y="1425888"/>
            <a:ext cx="6752464" cy="2677656"/>
          </a:xfrm>
          <a:prstGeom prst="rect">
            <a:avLst/>
          </a:prstGeom>
          <a:noFill/>
        </p:spPr>
        <p:txBody>
          <a:bodyPr wrap="square" rtlCol="0">
            <a:spAutoFit/>
          </a:bodyPr>
          <a:lstStyle/>
          <a:p>
            <a:r>
              <a:rPr lang="es-MX" sz="2400" dirty="0">
                <a:solidFill>
                  <a:schemeClr val="bg2"/>
                </a:solidFill>
                <a:latin typeface="Curlz MT" panose="04040404050702020202" pitchFamily="82" charset="0"/>
              </a:rPr>
              <a:t>En cuanto al comportamiento humano, el conductismo no podía dar explicaciones a importantes aspectos del funcionamiento mental, como por ejemplo en lo que refiere al lenguaje, la memoria o la creatividad. Estas razones fueron llevando a un progresivo abandono del conductismo y los jóvenes académicos fueron adhiriendo a otros modelos de conocimiento.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6"/>
                                        </p:tgtEl>
                                        <p:attrNameLst>
                                          <p:attrName>style.color</p:attrName>
                                        </p:attrNameLst>
                                      </p:cBhvr>
                                      <p:to>
                                        <a:schemeClr val="bg1"/>
                                      </p:to>
                                    </p:animClr>
                                    <p:animClr clrSpc="rgb" dir="cw">
                                      <p:cBhvr>
                                        <p:cTn id="7" dur="250" autoRev="1" fill="remove"/>
                                        <p:tgtEl>
                                          <p:spTgt spid="6"/>
                                        </p:tgtEl>
                                        <p:attrNameLst>
                                          <p:attrName>fillcolor</p:attrName>
                                        </p:attrNameLst>
                                      </p:cBhvr>
                                      <p:to>
                                        <a:schemeClr val="bg1"/>
                                      </p:to>
                                    </p:animClr>
                                    <p:set>
                                      <p:cBhvr>
                                        <p:cTn id="8" dur="250" autoRev="1" fill="remove"/>
                                        <p:tgtEl>
                                          <p:spTgt spid="6"/>
                                        </p:tgtEl>
                                        <p:attrNameLst>
                                          <p:attrName>fill.type</p:attrName>
                                        </p:attrNameLst>
                                      </p:cBhvr>
                                      <p:to>
                                        <p:strVal val="solid"/>
                                      </p:to>
                                    </p:set>
                                    <p:set>
                                      <p:cBhvr>
                                        <p:cTn id="9" dur="250" autoRev="1" fill="remove"/>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41"/>
        <p:cNvGrpSpPr/>
        <p:nvPr/>
      </p:nvGrpSpPr>
      <p:grpSpPr>
        <a:xfrm>
          <a:off x="0" y="0"/>
          <a:ext cx="0" cy="0"/>
          <a:chOff x="0" y="0"/>
          <a:chExt cx="0" cy="0"/>
        </a:xfrm>
      </p:grpSpPr>
      <p:sp>
        <p:nvSpPr>
          <p:cNvPr id="3442" name="Google Shape;3442;p61"/>
          <p:cNvSpPr txBox="1">
            <a:spLocks noGrp="1"/>
          </p:cNvSpPr>
          <p:nvPr>
            <p:ph type="title"/>
          </p:nvPr>
        </p:nvSpPr>
        <p:spPr>
          <a:xfrm>
            <a:off x="2102652" y="1592188"/>
            <a:ext cx="4965037" cy="136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La consolidación de una subdisciplina </a:t>
            </a:r>
            <a:endParaRPr dirty="0"/>
          </a:p>
        </p:txBody>
      </p:sp>
      <p:sp>
        <p:nvSpPr>
          <p:cNvPr id="3443" name="Google Shape;3443;p61"/>
          <p:cNvSpPr txBox="1">
            <a:spLocks noGrp="1"/>
          </p:cNvSpPr>
          <p:nvPr>
            <p:ph type="subTitle" idx="1"/>
          </p:nvPr>
        </p:nvSpPr>
        <p:spPr>
          <a:xfrm>
            <a:off x="1207783" y="3203742"/>
            <a:ext cx="6941095" cy="7134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s-MX" sz="1800" dirty="0">
                <a:latin typeface="Curlz MT" panose="04040404050702020202" pitchFamily="82" charset="0"/>
              </a:rPr>
              <a:t>Se </a:t>
            </a:r>
            <a:r>
              <a:rPr lang="es-MX" sz="1800" dirty="0">
                <a:effectLst/>
                <a:latin typeface="Curlz MT" panose="04040404050702020202" pitchFamily="82" charset="0"/>
                <a:ea typeface="Calibri" panose="020F0502020204030204" pitchFamily="34" charset="0"/>
                <a:cs typeface="Times New Roman" panose="02020603050405020304" pitchFamily="18" charset="0"/>
              </a:rPr>
              <a:t>considera que la psicología cognitiva, es una subdisciplina dentro de la psicología resultado de la crisis del conductismo y la revolución cognitiva que tuvo lugar en </a:t>
            </a:r>
            <a:r>
              <a:rPr lang="es-MX" sz="1800" dirty="0" err="1">
                <a:effectLst/>
                <a:latin typeface="Curlz MT" panose="04040404050702020202" pitchFamily="82" charset="0"/>
                <a:ea typeface="Calibri" panose="020F0502020204030204" pitchFamily="34" charset="0"/>
                <a:cs typeface="Times New Roman" panose="02020603050405020304" pitchFamily="18" charset="0"/>
              </a:rPr>
              <a:t>ee.uu.</a:t>
            </a:r>
            <a:endParaRPr sz="1800" dirty="0">
              <a:latin typeface="Curlz MT" panose="04040404050702020202" pitchFamily="82" charset="0"/>
            </a:endParaRPr>
          </a:p>
        </p:txBody>
      </p:sp>
      <p:sp>
        <p:nvSpPr>
          <p:cNvPr id="3445" name="Google Shape;3445;p61"/>
          <p:cNvSpPr/>
          <p:nvPr/>
        </p:nvSpPr>
        <p:spPr>
          <a:xfrm>
            <a:off x="5966580" y="1525902"/>
            <a:ext cx="23546" cy="23546"/>
          </a:xfrm>
          <a:custGeom>
            <a:avLst/>
            <a:gdLst/>
            <a:ahLst/>
            <a:cxnLst/>
            <a:rect l="l" t="t" r="r" b="b"/>
            <a:pathLst>
              <a:path w="399" h="399" extrusionOk="0">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61"/>
          <p:cNvSpPr/>
          <p:nvPr/>
        </p:nvSpPr>
        <p:spPr>
          <a:xfrm>
            <a:off x="3688263" y="643508"/>
            <a:ext cx="23546" cy="23546"/>
          </a:xfrm>
          <a:custGeom>
            <a:avLst/>
            <a:gdLst/>
            <a:ahLst/>
            <a:cxnLst/>
            <a:rect l="l" t="t" r="r" b="b"/>
            <a:pathLst>
              <a:path w="399" h="399" extrusionOk="0">
                <a:moveTo>
                  <a:pt x="200" y="0"/>
                </a:moveTo>
                <a:cubicBezTo>
                  <a:pt x="100" y="0"/>
                  <a:pt x="1" y="80"/>
                  <a:pt x="1" y="199"/>
                </a:cubicBezTo>
                <a:cubicBezTo>
                  <a:pt x="1" y="299"/>
                  <a:pt x="100" y="398"/>
                  <a:pt x="200" y="398"/>
                </a:cubicBezTo>
                <a:cubicBezTo>
                  <a:pt x="319" y="398"/>
                  <a:pt x="399" y="299"/>
                  <a:pt x="399" y="199"/>
                </a:cubicBezTo>
                <a:cubicBezTo>
                  <a:pt x="399" y="80"/>
                  <a:pt x="319" y="0"/>
                  <a:pt x="200"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61"/>
          <p:cNvSpPr/>
          <p:nvPr/>
        </p:nvSpPr>
        <p:spPr>
          <a:xfrm>
            <a:off x="932812" y="795098"/>
            <a:ext cx="111593" cy="111593"/>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61"/>
          <p:cNvSpPr/>
          <p:nvPr/>
        </p:nvSpPr>
        <p:spPr>
          <a:xfrm>
            <a:off x="8311386" y="1138380"/>
            <a:ext cx="50515" cy="49393"/>
          </a:xfrm>
          <a:custGeom>
            <a:avLst/>
            <a:gdLst/>
            <a:ahLst/>
            <a:cxnLst/>
            <a:rect l="l" t="t" r="r" b="b"/>
            <a:pathLst>
              <a:path w="856" h="837" extrusionOk="0">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61"/>
          <p:cNvSpPr/>
          <p:nvPr/>
        </p:nvSpPr>
        <p:spPr>
          <a:xfrm>
            <a:off x="8009046" y="1040263"/>
            <a:ext cx="111593" cy="110353"/>
          </a:xfrm>
          <a:custGeom>
            <a:avLst/>
            <a:gdLst/>
            <a:ahLst/>
            <a:cxnLst/>
            <a:rect l="l" t="t" r="r" b="b"/>
            <a:pathLst>
              <a:path w="1891" h="1870" extrusionOk="0">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61"/>
          <p:cNvSpPr/>
          <p:nvPr/>
        </p:nvSpPr>
        <p:spPr>
          <a:xfrm>
            <a:off x="4900772" y="3432629"/>
            <a:ext cx="23500" cy="23546"/>
          </a:xfrm>
          <a:custGeom>
            <a:avLst/>
            <a:gdLst/>
            <a:ahLst/>
            <a:cxnLst/>
            <a:rect l="l" t="t" r="r" b="b"/>
            <a:pathLst>
              <a:path w="398" h="399" extrusionOk="0">
                <a:moveTo>
                  <a:pt x="199" y="1"/>
                </a:moveTo>
                <a:cubicBezTo>
                  <a:pt x="80" y="1"/>
                  <a:pt x="0" y="80"/>
                  <a:pt x="0" y="200"/>
                </a:cubicBezTo>
                <a:cubicBezTo>
                  <a:pt x="0" y="299"/>
                  <a:pt x="80" y="399"/>
                  <a:pt x="199" y="399"/>
                </a:cubicBezTo>
                <a:cubicBezTo>
                  <a:pt x="298" y="399"/>
                  <a:pt x="398" y="299"/>
                  <a:pt x="398" y="200"/>
                </a:cubicBezTo>
                <a:cubicBezTo>
                  <a:pt x="398" y="80"/>
                  <a:pt x="298" y="1"/>
                  <a:pt x="1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61"/>
          <p:cNvSpPr/>
          <p:nvPr/>
        </p:nvSpPr>
        <p:spPr>
          <a:xfrm>
            <a:off x="4653650" y="4884761"/>
            <a:ext cx="49362" cy="50515"/>
          </a:xfrm>
          <a:custGeom>
            <a:avLst/>
            <a:gdLst/>
            <a:ahLst/>
            <a:cxnLst/>
            <a:rect l="l" t="t" r="r" b="b"/>
            <a:pathLst>
              <a:path w="836" h="856" extrusionOk="0">
                <a:moveTo>
                  <a:pt x="418" y="0"/>
                </a:moveTo>
                <a:cubicBezTo>
                  <a:pt x="199" y="0"/>
                  <a:pt x="0" y="179"/>
                  <a:pt x="0" y="418"/>
                </a:cubicBezTo>
                <a:cubicBezTo>
                  <a:pt x="0" y="657"/>
                  <a:pt x="159" y="855"/>
                  <a:pt x="418" y="855"/>
                </a:cubicBezTo>
                <a:cubicBezTo>
                  <a:pt x="637" y="855"/>
                  <a:pt x="836" y="676"/>
                  <a:pt x="836" y="418"/>
                </a:cubicBezTo>
                <a:cubicBezTo>
                  <a:pt x="836" y="199"/>
                  <a:pt x="637" y="0"/>
                  <a:pt x="418"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61"/>
          <p:cNvSpPr/>
          <p:nvPr/>
        </p:nvSpPr>
        <p:spPr>
          <a:xfrm>
            <a:off x="3888865" y="4285015"/>
            <a:ext cx="23546" cy="23546"/>
          </a:xfrm>
          <a:custGeom>
            <a:avLst/>
            <a:gdLst/>
            <a:ahLst/>
            <a:cxnLst/>
            <a:rect l="l" t="t" r="r" b="b"/>
            <a:pathLst>
              <a:path w="399" h="399" extrusionOk="0">
                <a:moveTo>
                  <a:pt x="200" y="1"/>
                </a:moveTo>
                <a:cubicBezTo>
                  <a:pt x="80" y="1"/>
                  <a:pt x="1" y="80"/>
                  <a:pt x="1" y="200"/>
                </a:cubicBezTo>
                <a:cubicBezTo>
                  <a:pt x="1" y="299"/>
                  <a:pt x="80" y="398"/>
                  <a:pt x="200" y="398"/>
                </a:cubicBezTo>
                <a:cubicBezTo>
                  <a:pt x="299" y="398"/>
                  <a:pt x="399" y="299"/>
                  <a:pt x="399" y="200"/>
                </a:cubicBezTo>
                <a:cubicBezTo>
                  <a:pt x="399" y="80"/>
                  <a:pt x="299" y="1"/>
                  <a:pt x="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3" name="Google Shape;3453;p61"/>
          <p:cNvGrpSpPr/>
          <p:nvPr/>
        </p:nvGrpSpPr>
        <p:grpSpPr>
          <a:xfrm>
            <a:off x="7464302" y="76976"/>
            <a:ext cx="3055304" cy="3155790"/>
            <a:chOff x="7143864" y="76976"/>
            <a:chExt cx="3055304" cy="3155790"/>
          </a:xfrm>
        </p:grpSpPr>
        <p:sp>
          <p:nvSpPr>
            <p:cNvPr id="3454" name="Google Shape;3454;p61"/>
            <p:cNvSpPr/>
            <p:nvPr/>
          </p:nvSpPr>
          <p:spPr>
            <a:xfrm rot="-5400000" flipH="1">
              <a:off x="7093608" y="127233"/>
              <a:ext cx="3155790" cy="3055278"/>
            </a:xfrm>
            <a:custGeom>
              <a:avLst/>
              <a:gdLst/>
              <a:ahLst/>
              <a:cxnLst/>
              <a:rect l="l" t="t" r="r" b="b"/>
              <a:pathLst>
                <a:path w="10476" h="10142" extrusionOk="0">
                  <a:moveTo>
                    <a:pt x="7049" y="1"/>
                  </a:moveTo>
                  <a:cubicBezTo>
                    <a:pt x="7028" y="1"/>
                    <a:pt x="7006" y="7"/>
                    <a:pt x="6982" y="21"/>
                  </a:cubicBezTo>
                  <a:cubicBezTo>
                    <a:pt x="6565" y="239"/>
                    <a:pt x="6843" y="2666"/>
                    <a:pt x="6843" y="2666"/>
                  </a:cubicBezTo>
                  <a:cubicBezTo>
                    <a:pt x="6843" y="2666"/>
                    <a:pt x="6684" y="2706"/>
                    <a:pt x="6485" y="2706"/>
                  </a:cubicBezTo>
                  <a:cubicBezTo>
                    <a:pt x="6317" y="2183"/>
                    <a:pt x="5705" y="1389"/>
                    <a:pt x="5220" y="1389"/>
                  </a:cubicBezTo>
                  <a:cubicBezTo>
                    <a:pt x="5132" y="1389"/>
                    <a:pt x="5049" y="1415"/>
                    <a:pt x="4973" y="1473"/>
                  </a:cubicBezTo>
                  <a:cubicBezTo>
                    <a:pt x="4496" y="1831"/>
                    <a:pt x="5590" y="2527"/>
                    <a:pt x="6346" y="3601"/>
                  </a:cubicBezTo>
                  <a:cubicBezTo>
                    <a:pt x="6167" y="5153"/>
                    <a:pt x="4595" y="7441"/>
                    <a:pt x="2825" y="8296"/>
                  </a:cubicBezTo>
                  <a:cubicBezTo>
                    <a:pt x="1760" y="8816"/>
                    <a:pt x="1062" y="8922"/>
                    <a:pt x="641" y="8922"/>
                  </a:cubicBezTo>
                  <a:cubicBezTo>
                    <a:pt x="354" y="8922"/>
                    <a:pt x="196" y="8873"/>
                    <a:pt x="139" y="8873"/>
                  </a:cubicBezTo>
                  <a:cubicBezTo>
                    <a:pt x="139" y="8873"/>
                    <a:pt x="0" y="9310"/>
                    <a:pt x="418" y="9728"/>
                  </a:cubicBezTo>
                  <a:lnTo>
                    <a:pt x="497" y="9788"/>
                  </a:lnTo>
                  <a:cubicBezTo>
                    <a:pt x="703" y="10013"/>
                    <a:pt x="1192" y="10141"/>
                    <a:pt x="1832" y="10141"/>
                  </a:cubicBezTo>
                  <a:cubicBezTo>
                    <a:pt x="3114" y="10141"/>
                    <a:pt x="5006" y="9629"/>
                    <a:pt x="6465" y="8356"/>
                  </a:cubicBezTo>
                  <a:cubicBezTo>
                    <a:pt x="7539" y="7421"/>
                    <a:pt x="8096" y="4994"/>
                    <a:pt x="8236" y="4476"/>
                  </a:cubicBezTo>
                  <a:cubicBezTo>
                    <a:pt x="8256" y="4397"/>
                    <a:pt x="8256" y="4377"/>
                    <a:pt x="8256" y="4377"/>
                  </a:cubicBezTo>
                  <a:cubicBezTo>
                    <a:pt x="8256" y="4377"/>
                    <a:pt x="10324" y="3760"/>
                    <a:pt x="10444" y="3323"/>
                  </a:cubicBezTo>
                  <a:cubicBezTo>
                    <a:pt x="10476" y="3212"/>
                    <a:pt x="10358" y="3171"/>
                    <a:pt x="10169" y="3171"/>
                  </a:cubicBezTo>
                  <a:cubicBezTo>
                    <a:pt x="9646" y="3171"/>
                    <a:pt x="8574" y="3482"/>
                    <a:pt x="8574" y="3482"/>
                  </a:cubicBezTo>
                  <a:cubicBezTo>
                    <a:pt x="8574" y="3482"/>
                    <a:pt x="8534" y="3462"/>
                    <a:pt x="8494" y="3283"/>
                  </a:cubicBezTo>
                  <a:cubicBezTo>
                    <a:pt x="9031" y="2845"/>
                    <a:pt x="10265" y="2129"/>
                    <a:pt x="10066" y="1890"/>
                  </a:cubicBezTo>
                  <a:cubicBezTo>
                    <a:pt x="10027" y="1842"/>
                    <a:pt x="9967" y="1820"/>
                    <a:pt x="9891" y="1820"/>
                  </a:cubicBezTo>
                  <a:cubicBezTo>
                    <a:pt x="9378" y="1820"/>
                    <a:pt x="8154" y="2788"/>
                    <a:pt x="8136" y="2806"/>
                  </a:cubicBezTo>
                  <a:cubicBezTo>
                    <a:pt x="8136" y="2786"/>
                    <a:pt x="9091" y="816"/>
                    <a:pt x="8852" y="438"/>
                  </a:cubicBezTo>
                  <a:cubicBezTo>
                    <a:pt x="8809" y="381"/>
                    <a:pt x="8769" y="352"/>
                    <a:pt x="8728" y="352"/>
                  </a:cubicBezTo>
                  <a:cubicBezTo>
                    <a:pt x="8528" y="352"/>
                    <a:pt x="8306" y="1054"/>
                    <a:pt x="7480" y="2607"/>
                  </a:cubicBezTo>
                  <a:cubicBezTo>
                    <a:pt x="7461" y="1836"/>
                    <a:pt x="7407" y="1"/>
                    <a:pt x="7049" y="1"/>
                  </a:cubicBezTo>
                  <a:close/>
                </a:path>
              </a:pathLst>
            </a:custGeom>
            <a:solidFill>
              <a:srgbClr val="FFD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61"/>
            <p:cNvSpPr/>
            <p:nvPr/>
          </p:nvSpPr>
          <p:spPr>
            <a:xfrm rot="-5400000" flipH="1">
              <a:off x="8147092" y="517968"/>
              <a:ext cx="2367445" cy="1736706"/>
            </a:xfrm>
            <a:custGeom>
              <a:avLst/>
              <a:gdLst/>
              <a:ahLst/>
              <a:cxnLst/>
              <a:rect l="l" t="t" r="r" b="b"/>
              <a:pathLst>
                <a:path w="7859" h="5765" extrusionOk="0">
                  <a:moveTo>
                    <a:pt x="7063" y="0"/>
                  </a:moveTo>
                  <a:cubicBezTo>
                    <a:pt x="6426" y="1790"/>
                    <a:pt x="5949" y="2884"/>
                    <a:pt x="4676" y="3859"/>
                  </a:cubicBezTo>
                  <a:cubicBezTo>
                    <a:pt x="3582" y="4675"/>
                    <a:pt x="2865" y="4794"/>
                    <a:pt x="21" y="5311"/>
                  </a:cubicBezTo>
                  <a:cubicBezTo>
                    <a:pt x="1" y="5311"/>
                    <a:pt x="1" y="5351"/>
                    <a:pt x="1" y="5351"/>
                  </a:cubicBezTo>
                  <a:lnTo>
                    <a:pt x="80" y="5411"/>
                  </a:lnTo>
                  <a:cubicBezTo>
                    <a:pt x="286" y="5636"/>
                    <a:pt x="775" y="5764"/>
                    <a:pt x="1415" y="5764"/>
                  </a:cubicBezTo>
                  <a:cubicBezTo>
                    <a:pt x="2697" y="5764"/>
                    <a:pt x="4589" y="5252"/>
                    <a:pt x="6048" y="3979"/>
                  </a:cubicBezTo>
                  <a:cubicBezTo>
                    <a:pt x="7122" y="3064"/>
                    <a:pt x="7679" y="617"/>
                    <a:pt x="7819" y="99"/>
                  </a:cubicBezTo>
                  <a:lnTo>
                    <a:pt x="7859" y="0"/>
                  </a:lnTo>
                  <a:lnTo>
                    <a:pt x="7859" y="0"/>
                  </a:lnTo>
                  <a:cubicBezTo>
                    <a:pt x="7858" y="0"/>
                    <a:pt x="7637" y="35"/>
                    <a:pt x="7402" y="35"/>
                  </a:cubicBezTo>
                  <a:cubicBezTo>
                    <a:pt x="7284" y="35"/>
                    <a:pt x="7162" y="27"/>
                    <a:pt x="7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61"/>
            <p:cNvSpPr/>
            <p:nvPr/>
          </p:nvSpPr>
          <p:spPr>
            <a:xfrm rot="-5400000" flipH="1">
              <a:off x="7947019" y="2006491"/>
              <a:ext cx="377755" cy="365718"/>
            </a:xfrm>
            <a:custGeom>
              <a:avLst/>
              <a:gdLst/>
              <a:ahLst/>
              <a:cxnLst/>
              <a:rect l="l" t="t" r="r" b="b"/>
              <a:pathLst>
                <a:path w="1254" h="1214" extrusionOk="0">
                  <a:moveTo>
                    <a:pt x="359" y="0"/>
                  </a:moveTo>
                  <a:lnTo>
                    <a:pt x="1" y="40"/>
                  </a:lnTo>
                  <a:cubicBezTo>
                    <a:pt x="1" y="40"/>
                    <a:pt x="995" y="219"/>
                    <a:pt x="956" y="1214"/>
                  </a:cubicBezTo>
                  <a:cubicBezTo>
                    <a:pt x="1254" y="577"/>
                    <a:pt x="995" y="4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61"/>
            <p:cNvSpPr/>
            <p:nvPr/>
          </p:nvSpPr>
          <p:spPr>
            <a:xfrm rot="-5400000" flipH="1">
              <a:off x="8083788" y="2326423"/>
              <a:ext cx="255150" cy="202741"/>
            </a:xfrm>
            <a:custGeom>
              <a:avLst/>
              <a:gdLst/>
              <a:ahLst/>
              <a:cxnLst/>
              <a:rect l="l" t="t" r="r" b="b"/>
              <a:pathLst>
                <a:path w="847" h="673" extrusionOk="0">
                  <a:moveTo>
                    <a:pt x="171" y="0"/>
                  </a:moveTo>
                  <a:cubicBezTo>
                    <a:pt x="118" y="0"/>
                    <a:pt x="61" y="5"/>
                    <a:pt x="0" y="16"/>
                  </a:cubicBezTo>
                  <a:cubicBezTo>
                    <a:pt x="0" y="215"/>
                    <a:pt x="20" y="315"/>
                    <a:pt x="20" y="315"/>
                  </a:cubicBezTo>
                  <a:cubicBezTo>
                    <a:pt x="24" y="311"/>
                    <a:pt x="47" y="308"/>
                    <a:pt x="83" y="308"/>
                  </a:cubicBezTo>
                  <a:cubicBezTo>
                    <a:pt x="240" y="308"/>
                    <a:pt x="643" y="365"/>
                    <a:pt x="756" y="673"/>
                  </a:cubicBezTo>
                  <a:cubicBezTo>
                    <a:pt x="847" y="492"/>
                    <a:pt x="691" y="0"/>
                    <a:pt x="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8" name="Google Shape;3458;p61"/>
          <p:cNvGrpSpPr/>
          <p:nvPr/>
        </p:nvGrpSpPr>
        <p:grpSpPr>
          <a:xfrm>
            <a:off x="-1256498" y="119576"/>
            <a:ext cx="3055304" cy="3155790"/>
            <a:chOff x="5582339" y="483926"/>
            <a:chExt cx="3055304" cy="3155790"/>
          </a:xfrm>
        </p:grpSpPr>
        <p:sp>
          <p:nvSpPr>
            <p:cNvPr id="3459" name="Google Shape;3459;p61"/>
            <p:cNvSpPr/>
            <p:nvPr/>
          </p:nvSpPr>
          <p:spPr>
            <a:xfrm rot="5400000">
              <a:off x="5532109" y="534183"/>
              <a:ext cx="3155790" cy="3055278"/>
            </a:xfrm>
            <a:custGeom>
              <a:avLst/>
              <a:gdLst/>
              <a:ahLst/>
              <a:cxnLst/>
              <a:rect l="l" t="t" r="r" b="b"/>
              <a:pathLst>
                <a:path w="10476" h="10142" extrusionOk="0">
                  <a:moveTo>
                    <a:pt x="7049" y="1"/>
                  </a:moveTo>
                  <a:cubicBezTo>
                    <a:pt x="7028" y="1"/>
                    <a:pt x="7006" y="7"/>
                    <a:pt x="6982" y="21"/>
                  </a:cubicBezTo>
                  <a:cubicBezTo>
                    <a:pt x="6565" y="239"/>
                    <a:pt x="6843" y="2666"/>
                    <a:pt x="6843" y="2666"/>
                  </a:cubicBezTo>
                  <a:cubicBezTo>
                    <a:pt x="6843" y="2666"/>
                    <a:pt x="6684" y="2706"/>
                    <a:pt x="6485" y="2706"/>
                  </a:cubicBezTo>
                  <a:cubicBezTo>
                    <a:pt x="6317" y="2183"/>
                    <a:pt x="5705" y="1389"/>
                    <a:pt x="5220" y="1389"/>
                  </a:cubicBezTo>
                  <a:cubicBezTo>
                    <a:pt x="5132" y="1389"/>
                    <a:pt x="5049" y="1415"/>
                    <a:pt x="4973" y="1473"/>
                  </a:cubicBezTo>
                  <a:cubicBezTo>
                    <a:pt x="4496" y="1831"/>
                    <a:pt x="5590" y="2527"/>
                    <a:pt x="6346" y="3601"/>
                  </a:cubicBezTo>
                  <a:cubicBezTo>
                    <a:pt x="6167" y="5153"/>
                    <a:pt x="4595" y="7441"/>
                    <a:pt x="2825" y="8296"/>
                  </a:cubicBezTo>
                  <a:cubicBezTo>
                    <a:pt x="1760" y="8816"/>
                    <a:pt x="1062" y="8922"/>
                    <a:pt x="641" y="8922"/>
                  </a:cubicBezTo>
                  <a:cubicBezTo>
                    <a:pt x="354" y="8922"/>
                    <a:pt x="196" y="8873"/>
                    <a:pt x="139" y="8873"/>
                  </a:cubicBezTo>
                  <a:cubicBezTo>
                    <a:pt x="139" y="8873"/>
                    <a:pt x="0" y="9310"/>
                    <a:pt x="418" y="9728"/>
                  </a:cubicBezTo>
                  <a:lnTo>
                    <a:pt x="497" y="9788"/>
                  </a:lnTo>
                  <a:cubicBezTo>
                    <a:pt x="703" y="10013"/>
                    <a:pt x="1192" y="10141"/>
                    <a:pt x="1832" y="10141"/>
                  </a:cubicBezTo>
                  <a:cubicBezTo>
                    <a:pt x="3114" y="10141"/>
                    <a:pt x="5006" y="9629"/>
                    <a:pt x="6465" y="8356"/>
                  </a:cubicBezTo>
                  <a:cubicBezTo>
                    <a:pt x="7539" y="7421"/>
                    <a:pt x="8096" y="4994"/>
                    <a:pt x="8236" y="4476"/>
                  </a:cubicBezTo>
                  <a:cubicBezTo>
                    <a:pt x="8256" y="4397"/>
                    <a:pt x="8256" y="4377"/>
                    <a:pt x="8256" y="4377"/>
                  </a:cubicBezTo>
                  <a:cubicBezTo>
                    <a:pt x="8256" y="4377"/>
                    <a:pt x="10324" y="3760"/>
                    <a:pt x="10444" y="3323"/>
                  </a:cubicBezTo>
                  <a:cubicBezTo>
                    <a:pt x="10476" y="3212"/>
                    <a:pt x="10358" y="3171"/>
                    <a:pt x="10169" y="3171"/>
                  </a:cubicBezTo>
                  <a:cubicBezTo>
                    <a:pt x="9646" y="3171"/>
                    <a:pt x="8574" y="3482"/>
                    <a:pt x="8574" y="3482"/>
                  </a:cubicBezTo>
                  <a:cubicBezTo>
                    <a:pt x="8574" y="3482"/>
                    <a:pt x="8534" y="3462"/>
                    <a:pt x="8494" y="3283"/>
                  </a:cubicBezTo>
                  <a:cubicBezTo>
                    <a:pt x="9031" y="2845"/>
                    <a:pt x="10265" y="2129"/>
                    <a:pt x="10066" y="1890"/>
                  </a:cubicBezTo>
                  <a:cubicBezTo>
                    <a:pt x="10027" y="1842"/>
                    <a:pt x="9967" y="1820"/>
                    <a:pt x="9891" y="1820"/>
                  </a:cubicBezTo>
                  <a:cubicBezTo>
                    <a:pt x="9378" y="1820"/>
                    <a:pt x="8154" y="2788"/>
                    <a:pt x="8136" y="2806"/>
                  </a:cubicBezTo>
                  <a:cubicBezTo>
                    <a:pt x="8136" y="2786"/>
                    <a:pt x="9091" y="816"/>
                    <a:pt x="8852" y="438"/>
                  </a:cubicBezTo>
                  <a:cubicBezTo>
                    <a:pt x="8809" y="381"/>
                    <a:pt x="8769" y="352"/>
                    <a:pt x="8728" y="352"/>
                  </a:cubicBezTo>
                  <a:cubicBezTo>
                    <a:pt x="8528" y="352"/>
                    <a:pt x="8306" y="1054"/>
                    <a:pt x="7480" y="2607"/>
                  </a:cubicBezTo>
                  <a:cubicBezTo>
                    <a:pt x="7461" y="1836"/>
                    <a:pt x="7407" y="1"/>
                    <a:pt x="7049" y="1"/>
                  </a:cubicBezTo>
                  <a:close/>
                </a:path>
              </a:pathLst>
            </a:custGeom>
            <a:solidFill>
              <a:srgbClr val="FFD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61"/>
            <p:cNvSpPr/>
            <p:nvPr/>
          </p:nvSpPr>
          <p:spPr>
            <a:xfrm rot="5400000">
              <a:off x="5266970" y="924918"/>
              <a:ext cx="2367445" cy="1736706"/>
            </a:xfrm>
            <a:custGeom>
              <a:avLst/>
              <a:gdLst/>
              <a:ahLst/>
              <a:cxnLst/>
              <a:rect l="l" t="t" r="r" b="b"/>
              <a:pathLst>
                <a:path w="7859" h="5765" extrusionOk="0">
                  <a:moveTo>
                    <a:pt x="7063" y="0"/>
                  </a:moveTo>
                  <a:cubicBezTo>
                    <a:pt x="6426" y="1790"/>
                    <a:pt x="5949" y="2884"/>
                    <a:pt x="4676" y="3859"/>
                  </a:cubicBezTo>
                  <a:cubicBezTo>
                    <a:pt x="3582" y="4675"/>
                    <a:pt x="2865" y="4794"/>
                    <a:pt x="21" y="5311"/>
                  </a:cubicBezTo>
                  <a:cubicBezTo>
                    <a:pt x="1" y="5311"/>
                    <a:pt x="1" y="5351"/>
                    <a:pt x="1" y="5351"/>
                  </a:cubicBezTo>
                  <a:lnTo>
                    <a:pt x="80" y="5411"/>
                  </a:lnTo>
                  <a:cubicBezTo>
                    <a:pt x="286" y="5636"/>
                    <a:pt x="775" y="5764"/>
                    <a:pt x="1415" y="5764"/>
                  </a:cubicBezTo>
                  <a:cubicBezTo>
                    <a:pt x="2697" y="5764"/>
                    <a:pt x="4589" y="5252"/>
                    <a:pt x="6048" y="3979"/>
                  </a:cubicBezTo>
                  <a:cubicBezTo>
                    <a:pt x="7122" y="3064"/>
                    <a:pt x="7679" y="617"/>
                    <a:pt x="7819" y="99"/>
                  </a:cubicBezTo>
                  <a:lnTo>
                    <a:pt x="7859" y="0"/>
                  </a:lnTo>
                  <a:lnTo>
                    <a:pt x="7859" y="0"/>
                  </a:lnTo>
                  <a:cubicBezTo>
                    <a:pt x="7858" y="0"/>
                    <a:pt x="7637" y="35"/>
                    <a:pt x="7402" y="35"/>
                  </a:cubicBezTo>
                  <a:cubicBezTo>
                    <a:pt x="7284" y="35"/>
                    <a:pt x="7162" y="27"/>
                    <a:pt x="7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61"/>
            <p:cNvSpPr/>
            <p:nvPr/>
          </p:nvSpPr>
          <p:spPr>
            <a:xfrm rot="5400000">
              <a:off x="7456733" y="2413441"/>
              <a:ext cx="377755" cy="365718"/>
            </a:xfrm>
            <a:custGeom>
              <a:avLst/>
              <a:gdLst/>
              <a:ahLst/>
              <a:cxnLst/>
              <a:rect l="l" t="t" r="r" b="b"/>
              <a:pathLst>
                <a:path w="1254" h="1214" extrusionOk="0">
                  <a:moveTo>
                    <a:pt x="359" y="0"/>
                  </a:moveTo>
                  <a:lnTo>
                    <a:pt x="1" y="40"/>
                  </a:lnTo>
                  <a:cubicBezTo>
                    <a:pt x="1" y="40"/>
                    <a:pt x="995" y="219"/>
                    <a:pt x="956" y="1214"/>
                  </a:cubicBezTo>
                  <a:cubicBezTo>
                    <a:pt x="1254" y="577"/>
                    <a:pt x="995" y="4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61"/>
            <p:cNvSpPr/>
            <p:nvPr/>
          </p:nvSpPr>
          <p:spPr>
            <a:xfrm rot="5400000">
              <a:off x="7442569" y="2733373"/>
              <a:ext cx="255150" cy="202741"/>
            </a:xfrm>
            <a:custGeom>
              <a:avLst/>
              <a:gdLst/>
              <a:ahLst/>
              <a:cxnLst/>
              <a:rect l="l" t="t" r="r" b="b"/>
              <a:pathLst>
                <a:path w="847" h="673" extrusionOk="0">
                  <a:moveTo>
                    <a:pt x="171" y="0"/>
                  </a:moveTo>
                  <a:cubicBezTo>
                    <a:pt x="118" y="0"/>
                    <a:pt x="61" y="5"/>
                    <a:pt x="0" y="16"/>
                  </a:cubicBezTo>
                  <a:cubicBezTo>
                    <a:pt x="0" y="215"/>
                    <a:pt x="20" y="315"/>
                    <a:pt x="20" y="315"/>
                  </a:cubicBezTo>
                  <a:cubicBezTo>
                    <a:pt x="24" y="311"/>
                    <a:pt x="47" y="308"/>
                    <a:pt x="83" y="308"/>
                  </a:cubicBezTo>
                  <a:cubicBezTo>
                    <a:pt x="240" y="308"/>
                    <a:pt x="643" y="365"/>
                    <a:pt x="756" y="673"/>
                  </a:cubicBezTo>
                  <a:cubicBezTo>
                    <a:pt x="847" y="492"/>
                    <a:pt x="691" y="0"/>
                    <a:pt x="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25346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213D26-D0C5-4CE6-82F1-930B9F2BCCDA}"/>
              </a:ext>
            </a:extLst>
          </p:cNvPr>
          <p:cNvSpPr>
            <a:spLocks noGrp="1"/>
          </p:cNvSpPr>
          <p:nvPr>
            <p:ph type="title"/>
          </p:nvPr>
        </p:nvSpPr>
        <p:spPr/>
        <p:txBody>
          <a:bodyPr/>
          <a:lstStyle/>
          <a:p>
            <a:r>
              <a:rPr lang="es-MX" dirty="0"/>
              <a:t>Psicología cognitiva </a:t>
            </a:r>
          </a:p>
        </p:txBody>
      </p:sp>
      <p:sp>
        <p:nvSpPr>
          <p:cNvPr id="3" name="Marcador de texto 2">
            <a:extLst>
              <a:ext uri="{FF2B5EF4-FFF2-40B4-BE49-F238E27FC236}">
                <a16:creationId xmlns:a16="http://schemas.microsoft.com/office/drawing/2014/main" id="{F555D159-D923-4EAE-A969-869F62632759}"/>
              </a:ext>
            </a:extLst>
          </p:cNvPr>
          <p:cNvSpPr>
            <a:spLocks noGrp="1"/>
          </p:cNvSpPr>
          <p:nvPr>
            <p:ph type="body" idx="1"/>
          </p:nvPr>
        </p:nvSpPr>
        <p:spPr>
          <a:xfrm>
            <a:off x="720000" y="1074125"/>
            <a:ext cx="6883694" cy="3495000"/>
          </a:xfrm>
        </p:spPr>
        <p:txBody>
          <a:bodyPr/>
          <a:lstStyle/>
          <a:p>
            <a:pPr marL="152400" indent="0" algn="just">
              <a:buNone/>
            </a:pPr>
            <a:r>
              <a:rPr lang="es-MX" sz="2400" dirty="0">
                <a:latin typeface="Curlz MT" panose="04040404050702020202" pitchFamily="82" charset="0"/>
                <a:ea typeface="Calibri" panose="020F0502020204030204" pitchFamily="34" charset="0"/>
                <a:cs typeface="Times New Roman" panose="02020603050405020304" pitchFamily="18" charset="0"/>
              </a:rPr>
              <a:t>S</a:t>
            </a:r>
            <a:r>
              <a:rPr lang="es-MX" sz="2400" dirty="0">
                <a:effectLst/>
                <a:latin typeface="Curlz MT" panose="04040404050702020202" pitchFamily="82" charset="0"/>
                <a:ea typeface="Calibri" panose="020F0502020204030204" pitchFamily="34" charset="0"/>
                <a:cs typeface="Times New Roman" panose="02020603050405020304" pitchFamily="18" charset="0"/>
              </a:rPr>
              <a:t>e concibe como una subdisciplina dentro de la psicología que se encarga del estudio de los procesos relacionados con la elaboración del conocimiento en su sentido amplio: la forma en que percibimos, en la que almacenamos la información, en la que aprendemos, en la que razonamos y fijamos la atención, asimismo se ocupa del modo en que nos comunicamos, entre otros procesos cognitivos. </a:t>
            </a:r>
            <a:endParaRPr lang="es-MX" sz="2400" dirty="0">
              <a:latin typeface="Curlz MT" panose="04040404050702020202" pitchFamily="82" charset="0"/>
            </a:endParaRPr>
          </a:p>
        </p:txBody>
      </p:sp>
      <p:grpSp>
        <p:nvGrpSpPr>
          <p:cNvPr id="5" name="Google Shape;3933;p67">
            <a:extLst>
              <a:ext uri="{FF2B5EF4-FFF2-40B4-BE49-F238E27FC236}">
                <a16:creationId xmlns:a16="http://schemas.microsoft.com/office/drawing/2014/main" id="{CB6A1720-AD3F-41AB-B50B-3E6780C02FB0}"/>
              </a:ext>
            </a:extLst>
          </p:cNvPr>
          <p:cNvGrpSpPr/>
          <p:nvPr/>
        </p:nvGrpSpPr>
        <p:grpSpPr>
          <a:xfrm>
            <a:off x="7517220" y="1892595"/>
            <a:ext cx="1546374" cy="2805879"/>
            <a:chOff x="2964773" y="1259284"/>
            <a:chExt cx="1279187" cy="1230968"/>
          </a:xfrm>
        </p:grpSpPr>
        <p:sp>
          <p:nvSpPr>
            <p:cNvPr id="6" name="Google Shape;3934;p67">
              <a:extLst>
                <a:ext uri="{FF2B5EF4-FFF2-40B4-BE49-F238E27FC236}">
                  <a16:creationId xmlns:a16="http://schemas.microsoft.com/office/drawing/2014/main" id="{D74CD764-C0CB-4E65-B1E5-5D466F3280A8}"/>
                </a:ext>
              </a:extLst>
            </p:cNvPr>
            <p:cNvSpPr/>
            <p:nvPr/>
          </p:nvSpPr>
          <p:spPr>
            <a:xfrm>
              <a:off x="2990300" y="1531894"/>
              <a:ext cx="300871" cy="225367"/>
            </a:xfrm>
            <a:custGeom>
              <a:avLst/>
              <a:gdLst/>
              <a:ahLst/>
              <a:cxnLst/>
              <a:rect l="l" t="t" r="r" b="b"/>
              <a:pathLst>
                <a:path w="8675" h="6498" extrusionOk="0">
                  <a:moveTo>
                    <a:pt x="1354" y="0"/>
                  </a:moveTo>
                  <a:lnTo>
                    <a:pt x="558" y="139"/>
                  </a:lnTo>
                  <a:lnTo>
                    <a:pt x="259" y="199"/>
                  </a:lnTo>
                  <a:cubicBezTo>
                    <a:pt x="259" y="199"/>
                    <a:pt x="200" y="637"/>
                    <a:pt x="160" y="1234"/>
                  </a:cubicBezTo>
                  <a:cubicBezTo>
                    <a:pt x="61" y="1970"/>
                    <a:pt x="1" y="2905"/>
                    <a:pt x="21" y="3462"/>
                  </a:cubicBezTo>
                  <a:cubicBezTo>
                    <a:pt x="100" y="4894"/>
                    <a:pt x="180" y="5948"/>
                    <a:pt x="1771" y="6366"/>
                  </a:cubicBezTo>
                  <a:cubicBezTo>
                    <a:pt x="2124" y="6459"/>
                    <a:pt x="2544" y="6498"/>
                    <a:pt x="2999" y="6498"/>
                  </a:cubicBezTo>
                  <a:cubicBezTo>
                    <a:pt x="4007" y="6498"/>
                    <a:pt x="5187" y="6307"/>
                    <a:pt x="6187" y="6087"/>
                  </a:cubicBezTo>
                  <a:cubicBezTo>
                    <a:pt x="7481" y="5809"/>
                    <a:pt x="8475" y="5491"/>
                    <a:pt x="8475" y="5471"/>
                  </a:cubicBezTo>
                  <a:cubicBezTo>
                    <a:pt x="8575" y="5312"/>
                    <a:pt x="8634" y="5172"/>
                    <a:pt x="8654" y="5073"/>
                  </a:cubicBezTo>
                  <a:cubicBezTo>
                    <a:pt x="8674" y="4675"/>
                    <a:pt x="8256" y="4516"/>
                    <a:pt x="8256" y="4476"/>
                  </a:cubicBezTo>
                  <a:cubicBezTo>
                    <a:pt x="8256" y="4466"/>
                    <a:pt x="8047" y="4466"/>
                    <a:pt x="7697" y="4466"/>
                  </a:cubicBezTo>
                  <a:cubicBezTo>
                    <a:pt x="7346" y="4466"/>
                    <a:pt x="6854" y="4466"/>
                    <a:pt x="6287" y="4456"/>
                  </a:cubicBezTo>
                  <a:cubicBezTo>
                    <a:pt x="5153" y="4416"/>
                    <a:pt x="3701" y="4317"/>
                    <a:pt x="2607" y="3999"/>
                  </a:cubicBezTo>
                  <a:cubicBezTo>
                    <a:pt x="2109" y="3322"/>
                    <a:pt x="1771" y="2029"/>
                    <a:pt x="1552" y="1094"/>
                  </a:cubicBezTo>
                  <a:cubicBezTo>
                    <a:pt x="1393" y="478"/>
                    <a:pt x="1354" y="0"/>
                    <a:pt x="1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935;p67">
              <a:extLst>
                <a:ext uri="{FF2B5EF4-FFF2-40B4-BE49-F238E27FC236}">
                  <a16:creationId xmlns:a16="http://schemas.microsoft.com/office/drawing/2014/main" id="{0D603487-9870-40EE-9205-F9D4557D823B}"/>
                </a:ext>
              </a:extLst>
            </p:cNvPr>
            <p:cNvSpPr/>
            <p:nvPr/>
          </p:nvSpPr>
          <p:spPr>
            <a:xfrm>
              <a:off x="2994462" y="1531894"/>
              <a:ext cx="49700" cy="43700"/>
            </a:xfrm>
            <a:custGeom>
              <a:avLst/>
              <a:gdLst/>
              <a:ahLst/>
              <a:cxnLst/>
              <a:rect l="l" t="t" r="r" b="b"/>
              <a:pathLst>
                <a:path w="1433" h="1260" extrusionOk="0">
                  <a:moveTo>
                    <a:pt x="1234" y="0"/>
                  </a:moveTo>
                  <a:lnTo>
                    <a:pt x="438" y="139"/>
                  </a:lnTo>
                  <a:lnTo>
                    <a:pt x="139" y="199"/>
                  </a:lnTo>
                  <a:cubicBezTo>
                    <a:pt x="80" y="199"/>
                    <a:pt x="60" y="637"/>
                    <a:pt x="0" y="1234"/>
                  </a:cubicBezTo>
                  <a:cubicBezTo>
                    <a:pt x="128" y="1252"/>
                    <a:pt x="253" y="1260"/>
                    <a:pt x="375" y="1260"/>
                  </a:cubicBezTo>
                  <a:cubicBezTo>
                    <a:pt x="786" y="1260"/>
                    <a:pt x="1156" y="1171"/>
                    <a:pt x="1432" y="1094"/>
                  </a:cubicBezTo>
                  <a:cubicBezTo>
                    <a:pt x="1273" y="478"/>
                    <a:pt x="1234" y="0"/>
                    <a:pt x="1234" y="0"/>
                  </a:cubicBezTo>
                  <a:close/>
                </a:path>
              </a:pathLst>
            </a:custGeom>
            <a:solidFill>
              <a:srgbClr val="FBB041">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936;p67">
              <a:extLst>
                <a:ext uri="{FF2B5EF4-FFF2-40B4-BE49-F238E27FC236}">
                  <a16:creationId xmlns:a16="http://schemas.microsoft.com/office/drawing/2014/main" id="{1DFFC162-3578-44F6-9CDF-6D34A2BCA090}"/>
                </a:ext>
              </a:extLst>
            </p:cNvPr>
            <p:cNvSpPr/>
            <p:nvPr/>
          </p:nvSpPr>
          <p:spPr>
            <a:xfrm>
              <a:off x="2989641" y="1538102"/>
              <a:ext cx="300836" cy="219159"/>
            </a:xfrm>
            <a:custGeom>
              <a:avLst/>
              <a:gdLst/>
              <a:ahLst/>
              <a:cxnLst/>
              <a:rect l="l" t="t" r="r" b="b"/>
              <a:pathLst>
                <a:path w="8674" h="6319" extrusionOk="0">
                  <a:moveTo>
                    <a:pt x="517" y="0"/>
                  </a:moveTo>
                  <a:lnTo>
                    <a:pt x="219" y="40"/>
                  </a:lnTo>
                  <a:cubicBezTo>
                    <a:pt x="219" y="40"/>
                    <a:pt x="219" y="40"/>
                    <a:pt x="219" y="40"/>
                  </a:cubicBezTo>
                  <a:cubicBezTo>
                    <a:pt x="217" y="40"/>
                    <a:pt x="0" y="2292"/>
                    <a:pt x="40" y="3283"/>
                  </a:cubicBezTo>
                  <a:cubicBezTo>
                    <a:pt x="119" y="4715"/>
                    <a:pt x="199" y="5769"/>
                    <a:pt x="1790" y="6187"/>
                  </a:cubicBezTo>
                  <a:cubicBezTo>
                    <a:pt x="2143" y="6280"/>
                    <a:pt x="2563" y="6319"/>
                    <a:pt x="3018" y="6319"/>
                  </a:cubicBezTo>
                  <a:cubicBezTo>
                    <a:pt x="4026" y="6319"/>
                    <a:pt x="5206" y="6128"/>
                    <a:pt x="6206" y="5908"/>
                  </a:cubicBezTo>
                  <a:cubicBezTo>
                    <a:pt x="7500" y="5630"/>
                    <a:pt x="8494" y="5312"/>
                    <a:pt x="8494" y="5292"/>
                  </a:cubicBezTo>
                  <a:cubicBezTo>
                    <a:pt x="8594" y="5133"/>
                    <a:pt x="8653" y="4993"/>
                    <a:pt x="8673" y="4894"/>
                  </a:cubicBezTo>
                  <a:lnTo>
                    <a:pt x="8673" y="4894"/>
                  </a:lnTo>
                  <a:cubicBezTo>
                    <a:pt x="7824" y="5053"/>
                    <a:pt x="5375" y="5407"/>
                    <a:pt x="3525" y="5407"/>
                  </a:cubicBezTo>
                  <a:cubicBezTo>
                    <a:pt x="2599" y="5407"/>
                    <a:pt x="1823" y="5318"/>
                    <a:pt x="1472" y="5073"/>
                  </a:cubicBezTo>
                  <a:cubicBezTo>
                    <a:pt x="716" y="4337"/>
                    <a:pt x="517" y="1433"/>
                    <a:pt x="517" y="0"/>
                  </a:cubicBezTo>
                  <a:close/>
                </a:path>
              </a:pathLst>
            </a:custGeom>
            <a:solidFill>
              <a:srgbClr val="FFD100">
                <a:alpha val="41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937;p67">
              <a:extLst>
                <a:ext uri="{FF2B5EF4-FFF2-40B4-BE49-F238E27FC236}">
                  <a16:creationId xmlns:a16="http://schemas.microsoft.com/office/drawing/2014/main" id="{86CA85BF-D5AD-41AC-A83D-A83B8EC1775B}"/>
                </a:ext>
              </a:extLst>
            </p:cNvPr>
            <p:cNvSpPr/>
            <p:nvPr/>
          </p:nvSpPr>
          <p:spPr>
            <a:xfrm>
              <a:off x="3204885" y="1686443"/>
              <a:ext cx="95932" cy="56602"/>
            </a:xfrm>
            <a:custGeom>
              <a:avLst/>
              <a:gdLst/>
              <a:ahLst/>
              <a:cxnLst/>
              <a:rect l="l" t="t" r="r" b="b"/>
              <a:pathLst>
                <a:path w="2766" h="1632" extrusionOk="0">
                  <a:moveTo>
                    <a:pt x="80" y="0"/>
                  </a:moveTo>
                  <a:cubicBezTo>
                    <a:pt x="60" y="498"/>
                    <a:pt x="40" y="1114"/>
                    <a:pt x="0" y="1631"/>
                  </a:cubicBezTo>
                  <a:cubicBezTo>
                    <a:pt x="1294" y="1353"/>
                    <a:pt x="2288" y="1035"/>
                    <a:pt x="2288" y="1015"/>
                  </a:cubicBezTo>
                  <a:cubicBezTo>
                    <a:pt x="2766" y="299"/>
                    <a:pt x="2049" y="60"/>
                    <a:pt x="2049" y="20"/>
                  </a:cubicBezTo>
                  <a:cubicBezTo>
                    <a:pt x="2049" y="10"/>
                    <a:pt x="1836" y="10"/>
                    <a:pt x="1482" y="10"/>
                  </a:cubicBezTo>
                  <a:cubicBezTo>
                    <a:pt x="1129" y="10"/>
                    <a:pt x="637" y="10"/>
                    <a:pt x="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938;p67">
              <a:extLst>
                <a:ext uri="{FF2B5EF4-FFF2-40B4-BE49-F238E27FC236}">
                  <a16:creationId xmlns:a16="http://schemas.microsoft.com/office/drawing/2014/main" id="{539191F4-A2DE-4D68-9150-7601DB8BF37C}"/>
                </a:ext>
              </a:extLst>
            </p:cNvPr>
            <p:cNvSpPr/>
            <p:nvPr/>
          </p:nvSpPr>
          <p:spPr>
            <a:xfrm>
              <a:off x="2964773" y="1498668"/>
              <a:ext cx="53862" cy="61527"/>
            </a:xfrm>
            <a:custGeom>
              <a:avLst/>
              <a:gdLst/>
              <a:ahLst/>
              <a:cxnLst/>
              <a:rect l="l" t="t" r="r" b="b"/>
              <a:pathLst>
                <a:path w="1553" h="1774" extrusionOk="0">
                  <a:moveTo>
                    <a:pt x="537" y="1"/>
                  </a:moveTo>
                  <a:cubicBezTo>
                    <a:pt x="468" y="1"/>
                    <a:pt x="394" y="20"/>
                    <a:pt x="319" y="63"/>
                  </a:cubicBezTo>
                  <a:cubicBezTo>
                    <a:pt x="21" y="242"/>
                    <a:pt x="1" y="501"/>
                    <a:pt x="1" y="859"/>
                  </a:cubicBezTo>
                  <a:cubicBezTo>
                    <a:pt x="1" y="1197"/>
                    <a:pt x="240" y="1754"/>
                    <a:pt x="797" y="1774"/>
                  </a:cubicBezTo>
                  <a:lnTo>
                    <a:pt x="896" y="1774"/>
                  </a:lnTo>
                  <a:cubicBezTo>
                    <a:pt x="1214" y="1774"/>
                    <a:pt x="1413" y="1654"/>
                    <a:pt x="1493" y="1495"/>
                  </a:cubicBezTo>
                  <a:cubicBezTo>
                    <a:pt x="1513" y="1456"/>
                    <a:pt x="1533" y="1396"/>
                    <a:pt x="1533" y="1336"/>
                  </a:cubicBezTo>
                  <a:cubicBezTo>
                    <a:pt x="1552" y="1197"/>
                    <a:pt x="1354" y="859"/>
                    <a:pt x="1155" y="580"/>
                  </a:cubicBezTo>
                  <a:cubicBezTo>
                    <a:pt x="1015" y="342"/>
                    <a:pt x="856" y="143"/>
                    <a:pt x="856" y="143"/>
                  </a:cubicBezTo>
                  <a:cubicBezTo>
                    <a:pt x="836" y="143"/>
                    <a:pt x="797" y="83"/>
                    <a:pt x="697" y="43"/>
                  </a:cubicBezTo>
                  <a:cubicBezTo>
                    <a:pt x="651" y="15"/>
                    <a:pt x="596" y="1"/>
                    <a:pt x="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939;p67">
              <a:extLst>
                <a:ext uri="{FF2B5EF4-FFF2-40B4-BE49-F238E27FC236}">
                  <a16:creationId xmlns:a16="http://schemas.microsoft.com/office/drawing/2014/main" id="{F0A2AB71-9D03-4475-A806-19AA7D6D86F4}"/>
                </a:ext>
              </a:extLst>
            </p:cNvPr>
            <p:cNvSpPr/>
            <p:nvPr/>
          </p:nvSpPr>
          <p:spPr>
            <a:xfrm>
              <a:off x="3021376" y="1468181"/>
              <a:ext cx="40024" cy="64440"/>
            </a:xfrm>
            <a:custGeom>
              <a:avLst/>
              <a:gdLst/>
              <a:ahLst/>
              <a:cxnLst/>
              <a:rect l="l" t="t" r="r" b="b"/>
              <a:pathLst>
                <a:path w="1154" h="1858" extrusionOk="0">
                  <a:moveTo>
                    <a:pt x="465" y="0"/>
                  </a:moveTo>
                  <a:cubicBezTo>
                    <a:pt x="243" y="0"/>
                    <a:pt x="57" y="191"/>
                    <a:pt x="20" y="365"/>
                  </a:cubicBezTo>
                  <a:cubicBezTo>
                    <a:pt x="20" y="425"/>
                    <a:pt x="0" y="465"/>
                    <a:pt x="0" y="524"/>
                  </a:cubicBezTo>
                  <a:lnTo>
                    <a:pt x="0" y="962"/>
                  </a:lnTo>
                  <a:cubicBezTo>
                    <a:pt x="20" y="1280"/>
                    <a:pt x="99" y="1638"/>
                    <a:pt x="259" y="1758"/>
                  </a:cubicBezTo>
                  <a:cubicBezTo>
                    <a:pt x="298" y="1817"/>
                    <a:pt x="358" y="1837"/>
                    <a:pt x="418" y="1837"/>
                  </a:cubicBezTo>
                  <a:cubicBezTo>
                    <a:pt x="464" y="1851"/>
                    <a:pt x="510" y="1858"/>
                    <a:pt x="556" y="1858"/>
                  </a:cubicBezTo>
                  <a:cubicBezTo>
                    <a:pt x="767" y="1858"/>
                    <a:pt x="958" y="1715"/>
                    <a:pt x="975" y="1519"/>
                  </a:cubicBezTo>
                  <a:cubicBezTo>
                    <a:pt x="975" y="1479"/>
                    <a:pt x="1154" y="962"/>
                    <a:pt x="1015" y="544"/>
                  </a:cubicBezTo>
                  <a:cubicBezTo>
                    <a:pt x="995" y="445"/>
                    <a:pt x="955" y="325"/>
                    <a:pt x="875" y="246"/>
                  </a:cubicBezTo>
                  <a:cubicBezTo>
                    <a:pt x="742" y="68"/>
                    <a:pt x="597" y="0"/>
                    <a:pt x="4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940;p67">
              <a:extLst>
                <a:ext uri="{FF2B5EF4-FFF2-40B4-BE49-F238E27FC236}">
                  <a16:creationId xmlns:a16="http://schemas.microsoft.com/office/drawing/2014/main" id="{0E3BF9CB-63EC-486B-BF64-3B454D6AD8C6}"/>
                </a:ext>
              </a:extLst>
            </p:cNvPr>
            <p:cNvSpPr/>
            <p:nvPr/>
          </p:nvSpPr>
          <p:spPr>
            <a:xfrm>
              <a:off x="2988947" y="1478863"/>
              <a:ext cx="46232" cy="71411"/>
            </a:xfrm>
            <a:custGeom>
              <a:avLst/>
              <a:gdLst/>
              <a:ahLst/>
              <a:cxnLst/>
              <a:rect l="l" t="t" r="r" b="b"/>
              <a:pathLst>
                <a:path w="1333" h="2059" extrusionOk="0">
                  <a:moveTo>
                    <a:pt x="564" y="0"/>
                  </a:moveTo>
                  <a:cubicBezTo>
                    <a:pt x="511" y="0"/>
                    <a:pt x="455" y="11"/>
                    <a:pt x="398" y="37"/>
                  </a:cubicBezTo>
                  <a:cubicBezTo>
                    <a:pt x="119" y="157"/>
                    <a:pt x="20" y="356"/>
                    <a:pt x="0" y="574"/>
                  </a:cubicBezTo>
                  <a:lnTo>
                    <a:pt x="0" y="734"/>
                  </a:lnTo>
                  <a:cubicBezTo>
                    <a:pt x="0" y="913"/>
                    <a:pt x="100" y="1271"/>
                    <a:pt x="259" y="1569"/>
                  </a:cubicBezTo>
                  <a:cubicBezTo>
                    <a:pt x="358" y="1808"/>
                    <a:pt x="517" y="1967"/>
                    <a:pt x="676" y="2027"/>
                  </a:cubicBezTo>
                  <a:cubicBezTo>
                    <a:pt x="716" y="2046"/>
                    <a:pt x="736" y="2046"/>
                    <a:pt x="796" y="2046"/>
                  </a:cubicBezTo>
                  <a:cubicBezTo>
                    <a:pt x="840" y="2055"/>
                    <a:pt x="883" y="2059"/>
                    <a:pt x="922" y="2059"/>
                  </a:cubicBezTo>
                  <a:cubicBezTo>
                    <a:pt x="1166" y="2059"/>
                    <a:pt x="1316" y="1905"/>
                    <a:pt x="1333" y="1649"/>
                  </a:cubicBezTo>
                  <a:lnTo>
                    <a:pt x="1333" y="1529"/>
                  </a:lnTo>
                  <a:cubicBezTo>
                    <a:pt x="1333" y="1251"/>
                    <a:pt x="1293" y="833"/>
                    <a:pt x="1134" y="495"/>
                  </a:cubicBezTo>
                  <a:cubicBezTo>
                    <a:pt x="1114" y="435"/>
                    <a:pt x="1054" y="375"/>
                    <a:pt x="1034" y="316"/>
                  </a:cubicBezTo>
                  <a:cubicBezTo>
                    <a:pt x="1034" y="276"/>
                    <a:pt x="995" y="236"/>
                    <a:pt x="935" y="177"/>
                  </a:cubicBezTo>
                  <a:cubicBezTo>
                    <a:pt x="847" y="88"/>
                    <a:pt x="715" y="0"/>
                    <a:pt x="5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941;p67">
              <a:extLst>
                <a:ext uri="{FF2B5EF4-FFF2-40B4-BE49-F238E27FC236}">
                  <a16:creationId xmlns:a16="http://schemas.microsoft.com/office/drawing/2014/main" id="{B314EDC1-6755-4D83-BF2E-D2E998D7FAE4}"/>
                </a:ext>
              </a:extLst>
            </p:cNvPr>
            <p:cNvSpPr/>
            <p:nvPr/>
          </p:nvSpPr>
          <p:spPr>
            <a:xfrm>
              <a:off x="2994462" y="1487742"/>
              <a:ext cx="65585" cy="72452"/>
            </a:xfrm>
            <a:custGeom>
              <a:avLst/>
              <a:gdLst/>
              <a:ahLst/>
              <a:cxnLst/>
              <a:rect l="l" t="t" r="r" b="b"/>
              <a:pathLst>
                <a:path w="1891" h="2089" extrusionOk="0">
                  <a:moveTo>
                    <a:pt x="1771" y="0"/>
                  </a:moveTo>
                  <a:lnTo>
                    <a:pt x="1771" y="0"/>
                  </a:lnTo>
                  <a:cubicBezTo>
                    <a:pt x="1592" y="20"/>
                    <a:pt x="1293" y="100"/>
                    <a:pt x="975" y="279"/>
                  </a:cubicBezTo>
                  <a:cubicBezTo>
                    <a:pt x="895" y="318"/>
                    <a:pt x="836" y="358"/>
                    <a:pt x="756" y="418"/>
                  </a:cubicBezTo>
                  <a:cubicBezTo>
                    <a:pt x="577" y="557"/>
                    <a:pt x="438" y="696"/>
                    <a:pt x="299" y="895"/>
                  </a:cubicBezTo>
                  <a:lnTo>
                    <a:pt x="159" y="1194"/>
                  </a:lnTo>
                  <a:cubicBezTo>
                    <a:pt x="139" y="1253"/>
                    <a:pt x="100" y="1293"/>
                    <a:pt x="100" y="1353"/>
                  </a:cubicBezTo>
                  <a:cubicBezTo>
                    <a:pt x="40" y="1611"/>
                    <a:pt x="0" y="1870"/>
                    <a:pt x="40" y="2089"/>
                  </a:cubicBezTo>
                  <a:cubicBezTo>
                    <a:pt x="358" y="2089"/>
                    <a:pt x="557" y="1969"/>
                    <a:pt x="637" y="1810"/>
                  </a:cubicBezTo>
                  <a:cubicBezTo>
                    <a:pt x="681" y="1819"/>
                    <a:pt x="724" y="1823"/>
                    <a:pt x="763" y="1823"/>
                  </a:cubicBezTo>
                  <a:cubicBezTo>
                    <a:pt x="1007" y="1823"/>
                    <a:pt x="1157" y="1669"/>
                    <a:pt x="1174" y="1412"/>
                  </a:cubicBezTo>
                  <a:lnTo>
                    <a:pt x="1174" y="1293"/>
                  </a:lnTo>
                  <a:cubicBezTo>
                    <a:pt x="1220" y="1307"/>
                    <a:pt x="1265" y="1314"/>
                    <a:pt x="1310" y="1314"/>
                  </a:cubicBezTo>
                  <a:cubicBezTo>
                    <a:pt x="1517" y="1314"/>
                    <a:pt x="1698" y="1171"/>
                    <a:pt x="1731" y="975"/>
                  </a:cubicBezTo>
                  <a:cubicBezTo>
                    <a:pt x="1731" y="955"/>
                    <a:pt x="1890" y="418"/>
                    <a:pt x="1771" y="0"/>
                  </a:cubicBezTo>
                  <a:close/>
                </a:path>
              </a:pathLst>
            </a:custGeom>
            <a:solidFill>
              <a:srgbClr val="FBB041">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942;p67">
              <a:extLst>
                <a:ext uri="{FF2B5EF4-FFF2-40B4-BE49-F238E27FC236}">
                  <a16:creationId xmlns:a16="http://schemas.microsoft.com/office/drawing/2014/main" id="{58D02936-415F-49B6-95EC-BF6814A4E815}"/>
                </a:ext>
              </a:extLst>
            </p:cNvPr>
            <p:cNvSpPr/>
            <p:nvPr/>
          </p:nvSpPr>
          <p:spPr>
            <a:xfrm>
              <a:off x="3013087" y="1502726"/>
              <a:ext cx="74533" cy="49214"/>
            </a:xfrm>
            <a:custGeom>
              <a:avLst/>
              <a:gdLst/>
              <a:ahLst/>
              <a:cxnLst/>
              <a:rect l="l" t="t" r="r" b="b"/>
              <a:pathLst>
                <a:path w="2149" h="1419" extrusionOk="0">
                  <a:moveTo>
                    <a:pt x="1637" y="1"/>
                  </a:moveTo>
                  <a:cubicBezTo>
                    <a:pt x="1162" y="1"/>
                    <a:pt x="305" y="486"/>
                    <a:pt x="159" y="762"/>
                  </a:cubicBezTo>
                  <a:cubicBezTo>
                    <a:pt x="0" y="1080"/>
                    <a:pt x="140" y="1418"/>
                    <a:pt x="418" y="1418"/>
                  </a:cubicBezTo>
                  <a:cubicBezTo>
                    <a:pt x="657" y="1418"/>
                    <a:pt x="1035" y="1319"/>
                    <a:pt x="1452" y="1060"/>
                  </a:cubicBezTo>
                  <a:cubicBezTo>
                    <a:pt x="1890" y="782"/>
                    <a:pt x="2149" y="404"/>
                    <a:pt x="1890" y="85"/>
                  </a:cubicBezTo>
                  <a:cubicBezTo>
                    <a:pt x="1835" y="26"/>
                    <a:pt x="1746" y="1"/>
                    <a:pt x="16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943;p67">
              <a:extLst>
                <a:ext uri="{FF2B5EF4-FFF2-40B4-BE49-F238E27FC236}">
                  <a16:creationId xmlns:a16="http://schemas.microsoft.com/office/drawing/2014/main" id="{256FEC99-0220-47A2-977B-D00452905D82}"/>
                </a:ext>
              </a:extLst>
            </p:cNvPr>
            <p:cNvSpPr/>
            <p:nvPr/>
          </p:nvSpPr>
          <p:spPr>
            <a:xfrm>
              <a:off x="3011006" y="1469083"/>
              <a:ext cx="24867" cy="51295"/>
            </a:xfrm>
            <a:custGeom>
              <a:avLst/>
              <a:gdLst/>
              <a:ahLst/>
              <a:cxnLst/>
              <a:rect l="l" t="t" r="r" b="b"/>
              <a:pathLst>
                <a:path w="717" h="1479" extrusionOk="0">
                  <a:moveTo>
                    <a:pt x="697" y="1"/>
                  </a:moveTo>
                  <a:cubicBezTo>
                    <a:pt x="80" y="41"/>
                    <a:pt x="1" y="1016"/>
                    <a:pt x="219" y="1433"/>
                  </a:cubicBezTo>
                  <a:cubicBezTo>
                    <a:pt x="238" y="1465"/>
                    <a:pt x="269" y="1478"/>
                    <a:pt x="301" y="1478"/>
                  </a:cubicBezTo>
                  <a:cubicBezTo>
                    <a:pt x="371" y="1478"/>
                    <a:pt x="446" y="1415"/>
                    <a:pt x="418" y="1334"/>
                  </a:cubicBezTo>
                  <a:cubicBezTo>
                    <a:pt x="319" y="896"/>
                    <a:pt x="180" y="260"/>
                    <a:pt x="697" y="21"/>
                  </a:cubicBezTo>
                  <a:cubicBezTo>
                    <a:pt x="717" y="21"/>
                    <a:pt x="717" y="1"/>
                    <a:pt x="697" y="1"/>
                  </a:cubicBezTo>
                  <a:close/>
                </a:path>
              </a:pathLst>
            </a:custGeom>
            <a:solidFill>
              <a:srgbClr val="FBB041">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944;p67">
              <a:extLst>
                <a:ext uri="{FF2B5EF4-FFF2-40B4-BE49-F238E27FC236}">
                  <a16:creationId xmlns:a16="http://schemas.microsoft.com/office/drawing/2014/main" id="{F4A95345-A48D-41CD-9BE2-32FB828CA76F}"/>
                </a:ext>
              </a:extLst>
            </p:cNvPr>
            <p:cNvSpPr/>
            <p:nvPr/>
          </p:nvSpPr>
          <p:spPr>
            <a:xfrm>
              <a:off x="2982045" y="1478586"/>
              <a:ext cx="38532" cy="61700"/>
            </a:xfrm>
            <a:custGeom>
              <a:avLst/>
              <a:gdLst/>
              <a:ahLst/>
              <a:cxnLst/>
              <a:rect l="l" t="t" r="r" b="b"/>
              <a:pathLst>
                <a:path w="1111" h="1779" extrusionOk="0">
                  <a:moveTo>
                    <a:pt x="777" y="0"/>
                  </a:moveTo>
                  <a:cubicBezTo>
                    <a:pt x="462" y="0"/>
                    <a:pt x="195" y="247"/>
                    <a:pt x="120" y="562"/>
                  </a:cubicBezTo>
                  <a:cubicBezTo>
                    <a:pt x="0" y="1060"/>
                    <a:pt x="259" y="1537"/>
                    <a:pt x="716" y="1756"/>
                  </a:cubicBezTo>
                  <a:cubicBezTo>
                    <a:pt x="732" y="1772"/>
                    <a:pt x="747" y="1778"/>
                    <a:pt x="760" y="1778"/>
                  </a:cubicBezTo>
                  <a:cubicBezTo>
                    <a:pt x="815" y="1778"/>
                    <a:pt x="844" y="1669"/>
                    <a:pt x="796" y="1637"/>
                  </a:cubicBezTo>
                  <a:cubicBezTo>
                    <a:pt x="497" y="1438"/>
                    <a:pt x="318" y="1060"/>
                    <a:pt x="318" y="722"/>
                  </a:cubicBezTo>
                  <a:cubicBezTo>
                    <a:pt x="318" y="396"/>
                    <a:pt x="545" y="97"/>
                    <a:pt x="845" y="97"/>
                  </a:cubicBezTo>
                  <a:cubicBezTo>
                    <a:pt x="912" y="97"/>
                    <a:pt x="982" y="112"/>
                    <a:pt x="1054" y="145"/>
                  </a:cubicBezTo>
                  <a:cubicBezTo>
                    <a:pt x="1062" y="148"/>
                    <a:pt x="1068" y="150"/>
                    <a:pt x="1074" y="150"/>
                  </a:cubicBezTo>
                  <a:cubicBezTo>
                    <a:pt x="1100" y="150"/>
                    <a:pt x="1110" y="118"/>
                    <a:pt x="1094" y="85"/>
                  </a:cubicBezTo>
                  <a:cubicBezTo>
                    <a:pt x="987" y="26"/>
                    <a:pt x="879" y="0"/>
                    <a:pt x="777" y="0"/>
                  </a:cubicBezTo>
                  <a:close/>
                </a:path>
              </a:pathLst>
            </a:custGeom>
            <a:solidFill>
              <a:srgbClr val="FBB041">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945;p67">
              <a:extLst>
                <a:ext uri="{FF2B5EF4-FFF2-40B4-BE49-F238E27FC236}">
                  <a16:creationId xmlns:a16="http://schemas.microsoft.com/office/drawing/2014/main" id="{DDFA60CD-AADB-4283-8204-E7CB3714AE6A}"/>
                </a:ext>
              </a:extLst>
            </p:cNvPr>
            <p:cNvSpPr/>
            <p:nvPr/>
          </p:nvSpPr>
          <p:spPr>
            <a:xfrm>
              <a:off x="3918979" y="1552600"/>
              <a:ext cx="300142" cy="226720"/>
            </a:xfrm>
            <a:custGeom>
              <a:avLst/>
              <a:gdLst/>
              <a:ahLst/>
              <a:cxnLst/>
              <a:rect l="l" t="t" r="r" b="b"/>
              <a:pathLst>
                <a:path w="8654" h="6537" extrusionOk="0">
                  <a:moveTo>
                    <a:pt x="7281" y="0"/>
                  </a:moveTo>
                  <a:cubicBezTo>
                    <a:pt x="7281" y="0"/>
                    <a:pt x="7221" y="458"/>
                    <a:pt x="7102" y="1094"/>
                  </a:cubicBezTo>
                  <a:cubicBezTo>
                    <a:pt x="6903" y="2029"/>
                    <a:pt x="6565" y="3342"/>
                    <a:pt x="6107" y="4018"/>
                  </a:cubicBezTo>
                  <a:cubicBezTo>
                    <a:pt x="4974" y="4376"/>
                    <a:pt x="3561" y="4516"/>
                    <a:pt x="2427" y="4575"/>
                  </a:cubicBezTo>
                  <a:cubicBezTo>
                    <a:pt x="1293" y="4635"/>
                    <a:pt x="458" y="4615"/>
                    <a:pt x="458" y="4635"/>
                  </a:cubicBezTo>
                  <a:cubicBezTo>
                    <a:pt x="458" y="4675"/>
                    <a:pt x="0" y="4834"/>
                    <a:pt x="60" y="5232"/>
                  </a:cubicBezTo>
                  <a:cubicBezTo>
                    <a:pt x="80" y="5331"/>
                    <a:pt x="140" y="5490"/>
                    <a:pt x="239" y="5630"/>
                  </a:cubicBezTo>
                  <a:cubicBezTo>
                    <a:pt x="239" y="5630"/>
                    <a:pt x="1254" y="5928"/>
                    <a:pt x="2547" y="6187"/>
                  </a:cubicBezTo>
                  <a:cubicBezTo>
                    <a:pt x="3491" y="6378"/>
                    <a:pt x="4574" y="6537"/>
                    <a:pt x="5528" y="6537"/>
                  </a:cubicBezTo>
                  <a:cubicBezTo>
                    <a:pt x="6062" y="6537"/>
                    <a:pt x="6556" y="6487"/>
                    <a:pt x="6963" y="6366"/>
                  </a:cubicBezTo>
                  <a:cubicBezTo>
                    <a:pt x="8554" y="5888"/>
                    <a:pt x="8594" y="4834"/>
                    <a:pt x="8634" y="3402"/>
                  </a:cubicBezTo>
                  <a:cubicBezTo>
                    <a:pt x="8654" y="2865"/>
                    <a:pt x="8594" y="1930"/>
                    <a:pt x="8495" y="1213"/>
                  </a:cubicBezTo>
                  <a:cubicBezTo>
                    <a:pt x="8415" y="617"/>
                    <a:pt x="8355" y="179"/>
                    <a:pt x="8355" y="179"/>
                  </a:cubicBezTo>
                  <a:lnTo>
                    <a:pt x="8057" y="119"/>
                  </a:lnTo>
                  <a:lnTo>
                    <a:pt x="72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946;p67">
              <a:extLst>
                <a:ext uri="{FF2B5EF4-FFF2-40B4-BE49-F238E27FC236}">
                  <a16:creationId xmlns:a16="http://schemas.microsoft.com/office/drawing/2014/main" id="{EB6C76C6-302B-4FBD-9FCB-A6CC5FEC9AC0}"/>
                </a:ext>
              </a:extLst>
            </p:cNvPr>
            <p:cNvSpPr/>
            <p:nvPr/>
          </p:nvSpPr>
          <p:spPr>
            <a:xfrm>
              <a:off x="4165299" y="1552600"/>
              <a:ext cx="49006" cy="42417"/>
            </a:xfrm>
            <a:custGeom>
              <a:avLst/>
              <a:gdLst/>
              <a:ahLst/>
              <a:cxnLst/>
              <a:rect l="l" t="t" r="r" b="b"/>
              <a:pathLst>
                <a:path w="1413" h="1223" extrusionOk="0">
                  <a:moveTo>
                    <a:pt x="179" y="0"/>
                  </a:moveTo>
                  <a:cubicBezTo>
                    <a:pt x="179" y="0"/>
                    <a:pt x="119" y="477"/>
                    <a:pt x="0" y="1094"/>
                  </a:cubicBezTo>
                  <a:cubicBezTo>
                    <a:pt x="250" y="1153"/>
                    <a:pt x="610" y="1223"/>
                    <a:pt x="998" y="1223"/>
                  </a:cubicBezTo>
                  <a:cubicBezTo>
                    <a:pt x="1134" y="1223"/>
                    <a:pt x="1273" y="1214"/>
                    <a:pt x="1412" y="1194"/>
                  </a:cubicBezTo>
                  <a:cubicBezTo>
                    <a:pt x="1336" y="639"/>
                    <a:pt x="1296" y="177"/>
                    <a:pt x="1258" y="177"/>
                  </a:cubicBezTo>
                  <a:cubicBezTo>
                    <a:pt x="1256" y="177"/>
                    <a:pt x="1255" y="177"/>
                    <a:pt x="1253" y="179"/>
                  </a:cubicBezTo>
                  <a:lnTo>
                    <a:pt x="955" y="119"/>
                  </a:lnTo>
                  <a:lnTo>
                    <a:pt x="179" y="0"/>
                  </a:lnTo>
                  <a:close/>
                </a:path>
              </a:pathLst>
            </a:custGeom>
            <a:solidFill>
              <a:srgbClr val="FFD100">
                <a:alpha val="41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947;p67">
              <a:extLst>
                <a:ext uri="{FF2B5EF4-FFF2-40B4-BE49-F238E27FC236}">
                  <a16:creationId xmlns:a16="http://schemas.microsoft.com/office/drawing/2014/main" id="{734596F9-D0AA-46B3-BF83-77F1CCCF8B93}"/>
                </a:ext>
              </a:extLst>
            </p:cNvPr>
            <p:cNvSpPr/>
            <p:nvPr/>
          </p:nvSpPr>
          <p:spPr>
            <a:xfrm>
              <a:off x="3921060" y="1556727"/>
              <a:ext cx="299449" cy="222592"/>
            </a:xfrm>
            <a:custGeom>
              <a:avLst/>
              <a:gdLst/>
              <a:ahLst/>
              <a:cxnLst/>
              <a:rect l="l" t="t" r="r" b="b"/>
              <a:pathLst>
                <a:path w="8634" h="6418" extrusionOk="0">
                  <a:moveTo>
                    <a:pt x="8037" y="0"/>
                  </a:moveTo>
                  <a:lnTo>
                    <a:pt x="8037" y="0"/>
                  </a:lnTo>
                  <a:cubicBezTo>
                    <a:pt x="8077" y="1433"/>
                    <a:pt x="7937" y="4357"/>
                    <a:pt x="7221" y="5093"/>
                  </a:cubicBezTo>
                  <a:cubicBezTo>
                    <a:pt x="6817" y="5398"/>
                    <a:pt x="5849" y="5501"/>
                    <a:pt x="4738" y="5501"/>
                  </a:cubicBezTo>
                  <a:cubicBezTo>
                    <a:pt x="2953" y="5501"/>
                    <a:pt x="797" y="5235"/>
                    <a:pt x="0" y="5113"/>
                  </a:cubicBezTo>
                  <a:lnTo>
                    <a:pt x="0" y="5113"/>
                  </a:lnTo>
                  <a:cubicBezTo>
                    <a:pt x="20" y="5212"/>
                    <a:pt x="80" y="5371"/>
                    <a:pt x="179" y="5511"/>
                  </a:cubicBezTo>
                  <a:cubicBezTo>
                    <a:pt x="179" y="5511"/>
                    <a:pt x="1194" y="5809"/>
                    <a:pt x="2487" y="6068"/>
                  </a:cubicBezTo>
                  <a:cubicBezTo>
                    <a:pt x="3431" y="6259"/>
                    <a:pt x="4514" y="6418"/>
                    <a:pt x="5468" y="6418"/>
                  </a:cubicBezTo>
                  <a:cubicBezTo>
                    <a:pt x="6002" y="6418"/>
                    <a:pt x="6496" y="6368"/>
                    <a:pt x="6903" y="6247"/>
                  </a:cubicBezTo>
                  <a:cubicBezTo>
                    <a:pt x="8494" y="5769"/>
                    <a:pt x="8534" y="4715"/>
                    <a:pt x="8574" y="3283"/>
                  </a:cubicBezTo>
                  <a:cubicBezTo>
                    <a:pt x="8633" y="2292"/>
                    <a:pt x="8338" y="40"/>
                    <a:pt x="8335" y="40"/>
                  </a:cubicBezTo>
                  <a:cubicBezTo>
                    <a:pt x="8335" y="40"/>
                    <a:pt x="8335" y="40"/>
                    <a:pt x="8335" y="40"/>
                  </a:cubicBezTo>
                  <a:lnTo>
                    <a:pt x="8037" y="0"/>
                  </a:lnTo>
                  <a:close/>
                </a:path>
              </a:pathLst>
            </a:custGeom>
            <a:solidFill>
              <a:srgbClr val="FFD100">
                <a:alpha val="41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948;p67">
              <a:extLst>
                <a:ext uri="{FF2B5EF4-FFF2-40B4-BE49-F238E27FC236}">
                  <a16:creationId xmlns:a16="http://schemas.microsoft.com/office/drawing/2014/main" id="{A48CA856-65C2-4244-8DC5-1D243FFADDAC}"/>
                </a:ext>
              </a:extLst>
            </p:cNvPr>
            <p:cNvSpPr/>
            <p:nvPr/>
          </p:nvSpPr>
          <p:spPr>
            <a:xfrm>
              <a:off x="3909996" y="1710582"/>
              <a:ext cx="97319" cy="56602"/>
            </a:xfrm>
            <a:custGeom>
              <a:avLst/>
              <a:gdLst/>
              <a:ahLst/>
              <a:cxnLst/>
              <a:rect l="l" t="t" r="r" b="b"/>
              <a:pathLst>
                <a:path w="2806" h="1632" extrusionOk="0">
                  <a:moveTo>
                    <a:pt x="2686" y="0"/>
                  </a:moveTo>
                  <a:cubicBezTo>
                    <a:pt x="1552" y="60"/>
                    <a:pt x="717" y="40"/>
                    <a:pt x="717" y="60"/>
                  </a:cubicBezTo>
                  <a:cubicBezTo>
                    <a:pt x="717" y="140"/>
                    <a:pt x="1" y="398"/>
                    <a:pt x="498" y="1095"/>
                  </a:cubicBezTo>
                  <a:cubicBezTo>
                    <a:pt x="498" y="1095"/>
                    <a:pt x="1513" y="1393"/>
                    <a:pt x="2806" y="1632"/>
                  </a:cubicBezTo>
                  <a:cubicBezTo>
                    <a:pt x="2786" y="1114"/>
                    <a:pt x="2726" y="518"/>
                    <a:pt x="2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949;p67">
              <a:extLst>
                <a:ext uri="{FF2B5EF4-FFF2-40B4-BE49-F238E27FC236}">
                  <a16:creationId xmlns:a16="http://schemas.microsoft.com/office/drawing/2014/main" id="{D3BD0972-791A-41F3-A694-389592B89788}"/>
                </a:ext>
              </a:extLst>
            </p:cNvPr>
            <p:cNvSpPr/>
            <p:nvPr/>
          </p:nvSpPr>
          <p:spPr>
            <a:xfrm>
              <a:off x="4189439" y="1516356"/>
              <a:ext cx="54521" cy="63157"/>
            </a:xfrm>
            <a:custGeom>
              <a:avLst/>
              <a:gdLst/>
              <a:ahLst/>
              <a:cxnLst/>
              <a:rect l="l" t="t" r="r" b="b"/>
              <a:pathLst>
                <a:path w="1572" h="1821" extrusionOk="0">
                  <a:moveTo>
                    <a:pt x="985" y="1"/>
                  </a:moveTo>
                  <a:cubicBezTo>
                    <a:pt x="920" y="1"/>
                    <a:pt x="866" y="21"/>
                    <a:pt x="816" y="50"/>
                  </a:cubicBezTo>
                  <a:cubicBezTo>
                    <a:pt x="716" y="90"/>
                    <a:pt x="677" y="150"/>
                    <a:pt x="637" y="150"/>
                  </a:cubicBezTo>
                  <a:cubicBezTo>
                    <a:pt x="637" y="150"/>
                    <a:pt x="518" y="349"/>
                    <a:pt x="378" y="587"/>
                  </a:cubicBezTo>
                  <a:cubicBezTo>
                    <a:pt x="199" y="886"/>
                    <a:pt x="0" y="1244"/>
                    <a:pt x="20" y="1363"/>
                  </a:cubicBezTo>
                  <a:cubicBezTo>
                    <a:pt x="20" y="1443"/>
                    <a:pt x="40" y="1483"/>
                    <a:pt x="80" y="1542"/>
                  </a:cubicBezTo>
                  <a:cubicBezTo>
                    <a:pt x="140" y="1682"/>
                    <a:pt x="339" y="1821"/>
                    <a:pt x="677" y="1821"/>
                  </a:cubicBezTo>
                  <a:lnTo>
                    <a:pt x="756" y="1821"/>
                  </a:lnTo>
                  <a:cubicBezTo>
                    <a:pt x="1293" y="1781"/>
                    <a:pt x="1532" y="1244"/>
                    <a:pt x="1572" y="866"/>
                  </a:cubicBezTo>
                  <a:cubicBezTo>
                    <a:pt x="1532" y="528"/>
                    <a:pt x="1512" y="249"/>
                    <a:pt x="1214" y="70"/>
                  </a:cubicBezTo>
                  <a:cubicBezTo>
                    <a:pt x="1124" y="21"/>
                    <a:pt x="1050" y="1"/>
                    <a:pt x="9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950;p67">
              <a:extLst>
                <a:ext uri="{FF2B5EF4-FFF2-40B4-BE49-F238E27FC236}">
                  <a16:creationId xmlns:a16="http://schemas.microsoft.com/office/drawing/2014/main" id="{060DB644-7626-49AF-9F72-0ADEF6689A8A}"/>
                </a:ext>
              </a:extLst>
            </p:cNvPr>
            <p:cNvSpPr/>
            <p:nvPr/>
          </p:nvSpPr>
          <p:spPr>
            <a:xfrm>
              <a:off x="4145981" y="1489338"/>
              <a:ext cx="38671" cy="63989"/>
            </a:xfrm>
            <a:custGeom>
              <a:avLst/>
              <a:gdLst/>
              <a:ahLst/>
              <a:cxnLst/>
              <a:rect l="l" t="t" r="r" b="b"/>
              <a:pathLst>
                <a:path w="1115" h="1845" extrusionOk="0">
                  <a:moveTo>
                    <a:pt x="640" y="1"/>
                  </a:moveTo>
                  <a:cubicBezTo>
                    <a:pt x="505" y="1"/>
                    <a:pt x="356" y="70"/>
                    <a:pt x="219" y="252"/>
                  </a:cubicBezTo>
                  <a:cubicBezTo>
                    <a:pt x="179" y="332"/>
                    <a:pt x="139" y="451"/>
                    <a:pt x="100" y="551"/>
                  </a:cubicBezTo>
                  <a:cubicBezTo>
                    <a:pt x="0" y="969"/>
                    <a:pt x="179" y="1506"/>
                    <a:pt x="179" y="1526"/>
                  </a:cubicBezTo>
                  <a:cubicBezTo>
                    <a:pt x="195" y="1705"/>
                    <a:pt x="386" y="1845"/>
                    <a:pt x="597" y="1845"/>
                  </a:cubicBezTo>
                  <a:cubicBezTo>
                    <a:pt x="643" y="1845"/>
                    <a:pt x="690" y="1838"/>
                    <a:pt x="736" y="1824"/>
                  </a:cubicBezTo>
                  <a:cubicBezTo>
                    <a:pt x="796" y="1804"/>
                    <a:pt x="855" y="1764"/>
                    <a:pt x="895" y="1725"/>
                  </a:cubicBezTo>
                  <a:cubicBezTo>
                    <a:pt x="1054" y="1605"/>
                    <a:pt x="1114" y="1247"/>
                    <a:pt x="1114" y="929"/>
                  </a:cubicBezTo>
                  <a:cubicBezTo>
                    <a:pt x="1114" y="750"/>
                    <a:pt x="1114" y="611"/>
                    <a:pt x="1094" y="511"/>
                  </a:cubicBezTo>
                  <a:cubicBezTo>
                    <a:pt x="1094" y="451"/>
                    <a:pt x="1074" y="412"/>
                    <a:pt x="1074" y="352"/>
                  </a:cubicBezTo>
                  <a:cubicBezTo>
                    <a:pt x="1037" y="180"/>
                    <a:pt x="857" y="1"/>
                    <a:pt x="6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951;p67">
              <a:extLst>
                <a:ext uri="{FF2B5EF4-FFF2-40B4-BE49-F238E27FC236}">
                  <a16:creationId xmlns:a16="http://schemas.microsoft.com/office/drawing/2014/main" id="{7416A122-89AB-4795-9824-743837719CB6}"/>
                </a:ext>
              </a:extLst>
            </p:cNvPr>
            <p:cNvSpPr/>
            <p:nvPr/>
          </p:nvSpPr>
          <p:spPr>
            <a:xfrm>
              <a:off x="4170120" y="1498390"/>
              <a:ext cx="47619" cy="71897"/>
            </a:xfrm>
            <a:custGeom>
              <a:avLst/>
              <a:gdLst/>
              <a:ahLst/>
              <a:cxnLst/>
              <a:rect l="l" t="t" r="r" b="b"/>
              <a:pathLst>
                <a:path w="1373" h="2073" extrusionOk="0">
                  <a:moveTo>
                    <a:pt x="775" y="0"/>
                  </a:moveTo>
                  <a:cubicBezTo>
                    <a:pt x="614" y="0"/>
                    <a:pt x="476" y="117"/>
                    <a:pt x="398" y="210"/>
                  </a:cubicBezTo>
                  <a:cubicBezTo>
                    <a:pt x="358" y="270"/>
                    <a:pt x="299" y="310"/>
                    <a:pt x="299" y="350"/>
                  </a:cubicBezTo>
                  <a:cubicBezTo>
                    <a:pt x="279" y="409"/>
                    <a:pt x="219" y="469"/>
                    <a:pt x="199" y="529"/>
                  </a:cubicBezTo>
                  <a:cubicBezTo>
                    <a:pt x="60" y="867"/>
                    <a:pt x="0" y="1285"/>
                    <a:pt x="20" y="1563"/>
                  </a:cubicBezTo>
                  <a:cubicBezTo>
                    <a:pt x="60" y="1603"/>
                    <a:pt x="60" y="1623"/>
                    <a:pt x="60" y="1682"/>
                  </a:cubicBezTo>
                  <a:cubicBezTo>
                    <a:pt x="77" y="1922"/>
                    <a:pt x="226" y="2073"/>
                    <a:pt x="470" y="2073"/>
                  </a:cubicBezTo>
                  <a:cubicBezTo>
                    <a:pt x="510" y="2073"/>
                    <a:pt x="552" y="2069"/>
                    <a:pt x="597" y="2060"/>
                  </a:cubicBezTo>
                  <a:cubicBezTo>
                    <a:pt x="657" y="2060"/>
                    <a:pt x="677" y="2060"/>
                    <a:pt x="716" y="2021"/>
                  </a:cubicBezTo>
                  <a:cubicBezTo>
                    <a:pt x="876" y="1981"/>
                    <a:pt x="1035" y="1802"/>
                    <a:pt x="1114" y="1583"/>
                  </a:cubicBezTo>
                  <a:cubicBezTo>
                    <a:pt x="1273" y="1285"/>
                    <a:pt x="1373" y="907"/>
                    <a:pt x="1373" y="747"/>
                  </a:cubicBezTo>
                  <a:cubicBezTo>
                    <a:pt x="1373" y="688"/>
                    <a:pt x="1373" y="648"/>
                    <a:pt x="1313" y="588"/>
                  </a:cubicBezTo>
                  <a:cubicBezTo>
                    <a:pt x="1293" y="369"/>
                    <a:pt x="1194" y="131"/>
                    <a:pt x="915" y="31"/>
                  </a:cubicBezTo>
                  <a:cubicBezTo>
                    <a:pt x="867" y="9"/>
                    <a:pt x="820" y="0"/>
                    <a:pt x="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952;p67">
              <a:extLst>
                <a:ext uri="{FF2B5EF4-FFF2-40B4-BE49-F238E27FC236}">
                  <a16:creationId xmlns:a16="http://schemas.microsoft.com/office/drawing/2014/main" id="{57E5D3D8-785E-41F4-AA72-9798219CF7BA}"/>
                </a:ext>
              </a:extLst>
            </p:cNvPr>
            <p:cNvSpPr/>
            <p:nvPr/>
          </p:nvSpPr>
          <p:spPr>
            <a:xfrm>
              <a:off x="4146640" y="1508414"/>
              <a:ext cx="65585" cy="71099"/>
            </a:xfrm>
            <a:custGeom>
              <a:avLst/>
              <a:gdLst/>
              <a:ahLst/>
              <a:cxnLst/>
              <a:rect l="l" t="t" r="r" b="b"/>
              <a:pathLst>
                <a:path w="1891" h="2050" extrusionOk="0">
                  <a:moveTo>
                    <a:pt x="100" y="1"/>
                  </a:moveTo>
                  <a:lnTo>
                    <a:pt x="100" y="1"/>
                  </a:lnTo>
                  <a:cubicBezTo>
                    <a:pt x="1" y="419"/>
                    <a:pt x="180" y="956"/>
                    <a:pt x="180" y="976"/>
                  </a:cubicBezTo>
                  <a:cubicBezTo>
                    <a:pt x="196" y="1155"/>
                    <a:pt x="387" y="1295"/>
                    <a:pt x="598" y="1295"/>
                  </a:cubicBezTo>
                  <a:cubicBezTo>
                    <a:pt x="644" y="1295"/>
                    <a:pt x="691" y="1288"/>
                    <a:pt x="737" y="1274"/>
                  </a:cubicBezTo>
                  <a:cubicBezTo>
                    <a:pt x="757" y="1314"/>
                    <a:pt x="757" y="1354"/>
                    <a:pt x="757" y="1393"/>
                  </a:cubicBezTo>
                  <a:cubicBezTo>
                    <a:pt x="774" y="1627"/>
                    <a:pt x="916" y="1790"/>
                    <a:pt x="1149" y="1790"/>
                  </a:cubicBezTo>
                  <a:cubicBezTo>
                    <a:pt x="1194" y="1790"/>
                    <a:pt x="1242" y="1784"/>
                    <a:pt x="1294" y="1771"/>
                  </a:cubicBezTo>
                  <a:cubicBezTo>
                    <a:pt x="1374" y="1911"/>
                    <a:pt x="1573" y="2050"/>
                    <a:pt x="1891" y="2050"/>
                  </a:cubicBezTo>
                  <a:cubicBezTo>
                    <a:pt x="1891" y="1811"/>
                    <a:pt x="1891" y="1572"/>
                    <a:pt x="1831" y="1294"/>
                  </a:cubicBezTo>
                  <a:cubicBezTo>
                    <a:pt x="1831" y="1254"/>
                    <a:pt x="1791" y="1194"/>
                    <a:pt x="1771" y="1155"/>
                  </a:cubicBezTo>
                  <a:cubicBezTo>
                    <a:pt x="1752" y="1015"/>
                    <a:pt x="1672" y="956"/>
                    <a:pt x="1632" y="856"/>
                  </a:cubicBezTo>
                  <a:cubicBezTo>
                    <a:pt x="1473" y="657"/>
                    <a:pt x="1334" y="498"/>
                    <a:pt x="1155" y="379"/>
                  </a:cubicBezTo>
                  <a:cubicBezTo>
                    <a:pt x="1075" y="319"/>
                    <a:pt x="996" y="299"/>
                    <a:pt x="936" y="259"/>
                  </a:cubicBezTo>
                  <a:cubicBezTo>
                    <a:pt x="598" y="80"/>
                    <a:pt x="279" y="21"/>
                    <a:pt x="100" y="1"/>
                  </a:cubicBezTo>
                  <a:close/>
                </a:path>
              </a:pathLst>
            </a:custGeom>
            <a:solidFill>
              <a:srgbClr val="FBB041">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953;p67">
              <a:extLst>
                <a:ext uri="{FF2B5EF4-FFF2-40B4-BE49-F238E27FC236}">
                  <a16:creationId xmlns:a16="http://schemas.microsoft.com/office/drawing/2014/main" id="{E1C2B968-AEFB-4D7B-B22C-C16EE5613799}"/>
                </a:ext>
              </a:extLst>
            </p:cNvPr>
            <p:cNvSpPr/>
            <p:nvPr/>
          </p:nvSpPr>
          <p:spPr>
            <a:xfrm>
              <a:off x="4118373" y="1524264"/>
              <a:ext cx="76614" cy="46995"/>
            </a:xfrm>
            <a:custGeom>
              <a:avLst/>
              <a:gdLst/>
              <a:ahLst/>
              <a:cxnLst/>
              <a:rect l="l" t="t" r="r" b="b"/>
              <a:pathLst>
                <a:path w="2209" h="1355" extrusionOk="0">
                  <a:moveTo>
                    <a:pt x="573" y="1"/>
                  </a:moveTo>
                  <a:cubicBezTo>
                    <a:pt x="445" y="1"/>
                    <a:pt x="341" y="31"/>
                    <a:pt x="279" y="101"/>
                  </a:cubicBezTo>
                  <a:cubicBezTo>
                    <a:pt x="0" y="419"/>
                    <a:pt x="299" y="777"/>
                    <a:pt x="717" y="1036"/>
                  </a:cubicBezTo>
                  <a:cubicBezTo>
                    <a:pt x="1174" y="1294"/>
                    <a:pt x="1532" y="1354"/>
                    <a:pt x="1791" y="1354"/>
                  </a:cubicBezTo>
                  <a:cubicBezTo>
                    <a:pt x="2069" y="1354"/>
                    <a:pt x="2208" y="1036"/>
                    <a:pt x="2010" y="718"/>
                  </a:cubicBezTo>
                  <a:cubicBezTo>
                    <a:pt x="1884" y="434"/>
                    <a:pt x="1059" y="1"/>
                    <a:pt x="5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954;p67">
              <a:extLst>
                <a:ext uri="{FF2B5EF4-FFF2-40B4-BE49-F238E27FC236}">
                  <a16:creationId xmlns:a16="http://schemas.microsoft.com/office/drawing/2014/main" id="{D07CAE8D-AEB8-4036-88DF-DEF0EA840B06}"/>
                </a:ext>
              </a:extLst>
            </p:cNvPr>
            <p:cNvSpPr/>
            <p:nvPr/>
          </p:nvSpPr>
          <p:spPr>
            <a:xfrm>
              <a:off x="4169427" y="1489789"/>
              <a:ext cx="25561" cy="51087"/>
            </a:xfrm>
            <a:custGeom>
              <a:avLst/>
              <a:gdLst/>
              <a:ahLst/>
              <a:cxnLst/>
              <a:rect l="l" t="t" r="r" b="b"/>
              <a:pathLst>
                <a:path w="737" h="1473" extrusionOk="0">
                  <a:moveTo>
                    <a:pt x="20" y="1"/>
                  </a:moveTo>
                  <a:cubicBezTo>
                    <a:pt x="0" y="1"/>
                    <a:pt x="0" y="21"/>
                    <a:pt x="20" y="21"/>
                  </a:cubicBezTo>
                  <a:cubicBezTo>
                    <a:pt x="557" y="239"/>
                    <a:pt x="418" y="896"/>
                    <a:pt x="339" y="1334"/>
                  </a:cubicBezTo>
                  <a:cubicBezTo>
                    <a:pt x="326" y="1411"/>
                    <a:pt x="397" y="1472"/>
                    <a:pt x="465" y="1472"/>
                  </a:cubicBezTo>
                  <a:cubicBezTo>
                    <a:pt x="501" y="1472"/>
                    <a:pt x="537" y="1455"/>
                    <a:pt x="557" y="1413"/>
                  </a:cubicBezTo>
                  <a:cubicBezTo>
                    <a:pt x="736" y="995"/>
                    <a:pt x="637" y="21"/>
                    <a:pt x="20" y="1"/>
                  </a:cubicBezTo>
                  <a:close/>
                </a:path>
              </a:pathLst>
            </a:custGeom>
            <a:solidFill>
              <a:srgbClr val="FBB041">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955;p67">
              <a:extLst>
                <a:ext uri="{FF2B5EF4-FFF2-40B4-BE49-F238E27FC236}">
                  <a16:creationId xmlns:a16="http://schemas.microsoft.com/office/drawing/2014/main" id="{1217F40A-9F5D-4A28-9874-EFE1996C0A22}"/>
                </a:ext>
              </a:extLst>
            </p:cNvPr>
            <p:cNvSpPr/>
            <p:nvPr/>
          </p:nvSpPr>
          <p:spPr>
            <a:xfrm>
              <a:off x="4186075" y="1498564"/>
              <a:ext cx="39261" cy="61700"/>
            </a:xfrm>
            <a:custGeom>
              <a:avLst/>
              <a:gdLst/>
              <a:ahLst/>
              <a:cxnLst/>
              <a:rect l="l" t="t" r="r" b="b"/>
              <a:pathLst>
                <a:path w="1132" h="1779" extrusionOk="0">
                  <a:moveTo>
                    <a:pt x="315" y="1"/>
                  </a:moveTo>
                  <a:cubicBezTo>
                    <a:pt x="217" y="1"/>
                    <a:pt x="116" y="27"/>
                    <a:pt x="18" y="86"/>
                  </a:cubicBezTo>
                  <a:cubicBezTo>
                    <a:pt x="1" y="103"/>
                    <a:pt x="13" y="150"/>
                    <a:pt x="29" y="150"/>
                  </a:cubicBezTo>
                  <a:cubicBezTo>
                    <a:pt x="32" y="150"/>
                    <a:pt x="35" y="148"/>
                    <a:pt x="38" y="146"/>
                  </a:cubicBezTo>
                  <a:cubicBezTo>
                    <a:pt x="112" y="106"/>
                    <a:pt x="187" y="89"/>
                    <a:pt x="259" y="89"/>
                  </a:cubicBezTo>
                  <a:cubicBezTo>
                    <a:pt x="551" y="89"/>
                    <a:pt x="798" y="379"/>
                    <a:pt x="813" y="683"/>
                  </a:cubicBezTo>
                  <a:cubicBezTo>
                    <a:pt x="833" y="1041"/>
                    <a:pt x="674" y="1399"/>
                    <a:pt x="376" y="1638"/>
                  </a:cubicBezTo>
                  <a:cubicBezTo>
                    <a:pt x="312" y="1670"/>
                    <a:pt x="351" y="1779"/>
                    <a:pt x="400" y="1779"/>
                  </a:cubicBezTo>
                  <a:cubicBezTo>
                    <a:pt x="411" y="1779"/>
                    <a:pt x="424" y="1772"/>
                    <a:pt x="436" y="1757"/>
                  </a:cubicBezTo>
                  <a:cubicBezTo>
                    <a:pt x="833" y="1498"/>
                    <a:pt x="1132" y="1041"/>
                    <a:pt x="993" y="543"/>
                  </a:cubicBezTo>
                  <a:cubicBezTo>
                    <a:pt x="888" y="244"/>
                    <a:pt x="614" y="1"/>
                    <a:pt x="315" y="1"/>
                  </a:cubicBezTo>
                  <a:close/>
                </a:path>
              </a:pathLst>
            </a:custGeom>
            <a:solidFill>
              <a:srgbClr val="FBB041">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956;p67">
              <a:extLst>
                <a:ext uri="{FF2B5EF4-FFF2-40B4-BE49-F238E27FC236}">
                  <a16:creationId xmlns:a16="http://schemas.microsoft.com/office/drawing/2014/main" id="{FF91CF19-4DB7-40C7-8202-623645228E03}"/>
                </a:ext>
              </a:extLst>
            </p:cNvPr>
            <p:cNvSpPr/>
            <p:nvPr/>
          </p:nvSpPr>
          <p:spPr>
            <a:xfrm>
              <a:off x="3743031" y="2046593"/>
              <a:ext cx="284986" cy="443659"/>
            </a:xfrm>
            <a:custGeom>
              <a:avLst/>
              <a:gdLst/>
              <a:ahLst/>
              <a:cxnLst/>
              <a:rect l="l" t="t" r="r" b="b"/>
              <a:pathLst>
                <a:path w="8217" h="12792" extrusionOk="0">
                  <a:moveTo>
                    <a:pt x="1473" y="0"/>
                  </a:moveTo>
                  <a:lnTo>
                    <a:pt x="777" y="179"/>
                  </a:lnTo>
                  <a:lnTo>
                    <a:pt x="1" y="378"/>
                  </a:lnTo>
                  <a:cubicBezTo>
                    <a:pt x="1" y="378"/>
                    <a:pt x="41" y="1950"/>
                    <a:pt x="80" y="3959"/>
                  </a:cubicBezTo>
                  <a:cubicBezTo>
                    <a:pt x="160" y="7361"/>
                    <a:pt x="279" y="12095"/>
                    <a:pt x="438" y="12791"/>
                  </a:cubicBezTo>
                  <a:lnTo>
                    <a:pt x="8216" y="12791"/>
                  </a:lnTo>
                  <a:cubicBezTo>
                    <a:pt x="8216" y="12732"/>
                    <a:pt x="7819" y="11419"/>
                    <a:pt x="6446" y="10702"/>
                  </a:cubicBezTo>
                  <a:cubicBezTo>
                    <a:pt x="5807" y="10361"/>
                    <a:pt x="5018" y="10267"/>
                    <a:pt x="4344" y="10267"/>
                  </a:cubicBezTo>
                  <a:cubicBezTo>
                    <a:pt x="3529" y="10267"/>
                    <a:pt x="2885" y="10404"/>
                    <a:pt x="2885" y="10404"/>
                  </a:cubicBezTo>
                  <a:lnTo>
                    <a:pt x="1930" y="3263"/>
                  </a:lnTo>
                  <a:lnTo>
                    <a:pt x="1473" y="0"/>
                  </a:lnTo>
                  <a:close/>
                </a:path>
              </a:pathLst>
            </a:custGeom>
            <a:solidFill>
              <a:srgbClr val="FFD100">
                <a:alpha val="41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957;p67">
              <a:extLst>
                <a:ext uri="{FF2B5EF4-FFF2-40B4-BE49-F238E27FC236}">
                  <a16:creationId xmlns:a16="http://schemas.microsoft.com/office/drawing/2014/main" id="{22207472-8112-46FE-B165-7D050B82E25F}"/>
                </a:ext>
              </a:extLst>
            </p:cNvPr>
            <p:cNvSpPr/>
            <p:nvPr/>
          </p:nvSpPr>
          <p:spPr>
            <a:xfrm>
              <a:off x="3743031" y="2051414"/>
              <a:ext cx="284986" cy="438838"/>
            </a:xfrm>
            <a:custGeom>
              <a:avLst/>
              <a:gdLst/>
              <a:ahLst/>
              <a:cxnLst/>
              <a:rect l="l" t="t" r="r" b="b"/>
              <a:pathLst>
                <a:path w="8217" h="12653" extrusionOk="0">
                  <a:moveTo>
                    <a:pt x="777" y="0"/>
                  </a:moveTo>
                  <a:lnTo>
                    <a:pt x="1" y="239"/>
                  </a:lnTo>
                  <a:cubicBezTo>
                    <a:pt x="1" y="239"/>
                    <a:pt x="41" y="1811"/>
                    <a:pt x="80" y="3820"/>
                  </a:cubicBezTo>
                  <a:cubicBezTo>
                    <a:pt x="160" y="7222"/>
                    <a:pt x="279" y="11956"/>
                    <a:pt x="438" y="12652"/>
                  </a:cubicBezTo>
                  <a:lnTo>
                    <a:pt x="8216" y="12652"/>
                  </a:lnTo>
                  <a:cubicBezTo>
                    <a:pt x="8197" y="12593"/>
                    <a:pt x="7600" y="11598"/>
                    <a:pt x="4874" y="11339"/>
                  </a:cubicBezTo>
                  <a:cubicBezTo>
                    <a:pt x="4584" y="11316"/>
                    <a:pt x="4301" y="11306"/>
                    <a:pt x="4029" y="11306"/>
                  </a:cubicBezTo>
                  <a:cubicBezTo>
                    <a:pt x="2215" y="11306"/>
                    <a:pt x="876" y="11757"/>
                    <a:pt x="876" y="11757"/>
                  </a:cubicBezTo>
                  <a:lnTo>
                    <a:pt x="2129" y="10603"/>
                  </a:lnTo>
                  <a:cubicBezTo>
                    <a:pt x="2129" y="10603"/>
                    <a:pt x="1135" y="2030"/>
                    <a:pt x="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958;p67">
              <a:extLst>
                <a:ext uri="{FF2B5EF4-FFF2-40B4-BE49-F238E27FC236}">
                  <a16:creationId xmlns:a16="http://schemas.microsoft.com/office/drawing/2014/main" id="{6A756E5B-8A44-4A7A-94CC-7632A5EFA5F7}"/>
                </a:ext>
              </a:extLst>
            </p:cNvPr>
            <p:cNvSpPr/>
            <p:nvPr/>
          </p:nvSpPr>
          <p:spPr>
            <a:xfrm>
              <a:off x="3743031" y="2046593"/>
              <a:ext cx="66972" cy="137308"/>
            </a:xfrm>
            <a:custGeom>
              <a:avLst/>
              <a:gdLst/>
              <a:ahLst/>
              <a:cxnLst/>
              <a:rect l="l" t="t" r="r" b="b"/>
              <a:pathLst>
                <a:path w="1931" h="3959" extrusionOk="0">
                  <a:moveTo>
                    <a:pt x="1473" y="0"/>
                  </a:moveTo>
                  <a:lnTo>
                    <a:pt x="1" y="378"/>
                  </a:lnTo>
                  <a:cubicBezTo>
                    <a:pt x="1" y="378"/>
                    <a:pt x="41" y="1950"/>
                    <a:pt x="80" y="3959"/>
                  </a:cubicBezTo>
                  <a:cubicBezTo>
                    <a:pt x="598" y="3780"/>
                    <a:pt x="1294" y="3501"/>
                    <a:pt x="1930" y="3263"/>
                  </a:cubicBezTo>
                  <a:lnTo>
                    <a:pt x="1473" y="0"/>
                  </a:lnTo>
                  <a:close/>
                </a:path>
              </a:pathLst>
            </a:custGeom>
            <a:solidFill>
              <a:srgbClr val="FFD100">
                <a:alpha val="41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959;p67">
              <a:extLst>
                <a:ext uri="{FF2B5EF4-FFF2-40B4-BE49-F238E27FC236}">
                  <a16:creationId xmlns:a16="http://schemas.microsoft.com/office/drawing/2014/main" id="{B7787A76-A4DC-488E-AC4D-9AA69C548DB6}"/>
                </a:ext>
              </a:extLst>
            </p:cNvPr>
            <p:cNvSpPr/>
            <p:nvPr/>
          </p:nvSpPr>
          <p:spPr>
            <a:xfrm>
              <a:off x="3180746" y="2046593"/>
              <a:ext cx="284951" cy="443659"/>
            </a:xfrm>
            <a:custGeom>
              <a:avLst/>
              <a:gdLst/>
              <a:ahLst/>
              <a:cxnLst/>
              <a:rect l="l" t="t" r="r" b="b"/>
              <a:pathLst>
                <a:path w="8216" h="12792" extrusionOk="0">
                  <a:moveTo>
                    <a:pt x="6744" y="0"/>
                  </a:moveTo>
                  <a:lnTo>
                    <a:pt x="6306" y="3263"/>
                  </a:lnTo>
                  <a:lnTo>
                    <a:pt x="5331" y="10404"/>
                  </a:lnTo>
                  <a:cubicBezTo>
                    <a:pt x="5331" y="10404"/>
                    <a:pt x="4687" y="10267"/>
                    <a:pt x="3872" y="10267"/>
                  </a:cubicBezTo>
                  <a:cubicBezTo>
                    <a:pt x="3199" y="10267"/>
                    <a:pt x="2410" y="10361"/>
                    <a:pt x="1771" y="10702"/>
                  </a:cubicBezTo>
                  <a:cubicBezTo>
                    <a:pt x="398" y="11419"/>
                    <a:pt x="0" y="12732"/>
                    <a:pt x="0" y="12791"/>
                  </a:cubicBezTo>
                  <a:lnTo>
                    <a:pt x="7798" y="12791"/>
                  </a:lnTo>
                  <a:cubicBezTo>
                    <a:pt x="7937" y="12095"/>
                    <a:pt x="8057" y="7361"/>
                    <a:pt x="8136" y="3959"/>
                  </a:cubicBezTo>
                  <a:cubicBezTo>
                    <a:pt x="8196" y="1950"/>
                    <a:pt x="8216" y="378"/>
                    <a:pt x="8216" y="378"/>
                  </a:cubicBezTo>
                  <a:lnTo>
                    <a:pt x="7440" y="179"/>
                  </a:lnTo>
                  <a:lnTo>
                    <a:pt x="67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960;p67">
              <a:extLst>
                <a:ext uri="{FF2B5EF4-FFF2-40B4-BE49-F238E27FC236}">
                  <a16:creationId xmlns:a16="http://schemas.microsoft.com/office/drawing/2014/main" id="{09D29D15-46E4-4B71-A16D-AEBCF10EEEB7}"/>
                </a:ext>
              </a:extLst>
            </p:cNvPr>
            <p:cNvSpPr/>
            <p:nvPr/>
          </p:nvSpPr>
          <p:spPr>
            <a:xfrm>
              <a:off x="3180746" y="2051414"/>
              <a:ext cx="284951" cy="438838"/>
            </a:xfrm>
            <a:custGeom>
              <a:avLst/>
              <a:gdLst/>
              <a:ahLst/>
              <a:cxnLst/>
              <a:rect l="l" t="t" r="r" b="b"/>
              <a:pathLst>
                <a:path w="8216" h="12653" extrusionOk="0">
                  <a:moveTo>
                    <a:pt x="7440" y="0"/>
                  </a:moveTo>
                  <a:cubicBezTo>
                    <a:pt x="7102" y="2030"/>
                    <a:pt x="6107" y="10603"/>
                    <a:pt x="6107" y="10603"/>
                  </a:cubicBezTo>
                  <a:lnTo>
                    <a:pt x="7341" y="11757"/>
                  </a:lnTo>
                  <a:cubicBezTo>
                    <a:pt x="7341" y="11757"/>
                    <a:pt x="6002" y="11306"/>
                    <a:pt x="4188" y="11306"/>
                  </a:cubicBezTo>
                  <a:cubicBezTo>
                    <a:pt x="3916" y="11306"/>
                    <a:pt x="3633" y="11316"/>
                    <a:pt x="3342" y="11339"/>
                  </a:cubicBezTo>
                  <a:cubicBezTo>
                    <a:pt x="637" y="11598"/>
                    <a:pt x="40" y="12593"/>
                    <a:pt x="0" y="12652"/>
                  </a:cubicBezTo>
                  <a:lnTo>
                    <a:pt x="7798" y="12652"/>
                  </a:lnTo>
                  <a:cubicBezTo>
                    <a:pt x="7937" y="11956"/>
                    <a:pt x="8057" y="7222"/>
                    <a:pt x="8136" y="3820"/>
                  </a:cubicBezTo>
                  <a:cubicBezTo>
                    <a:pt x="8196" y="1811"/>
                    <a:pt x="8216" y="239"/>
                    <a:pt x="8216" y="239"/>
                  </a:cubicBezTo>
                  <a:lnTo>
                    <a:pt x="7440" y="0"/>
                  </a:lnTo>
                  <a:close/>
                </a:path>
              </a:pathLst>
            </a:custGeom>
            <a:solidFill>
              <a:srgbClr val="FFD100">
                <a:alpha val="41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961;p67">
              <a:extLst>
                <a:ext uri="{FF2B5EF4-FFF2-40B4-BE49-F238E27FC236}">
                  <a16:creationId xmlns:a16="http://schemas.microsoft.com/office/drawing/2014/main" id="{FED55F28-C3D7-4BBA-B3ED-DA1FD6C46572}"/>
                </a:ext>
              </a:extLst>
            </p:cNvPr>
            <p:cNvSpPr/>
            <p:nvPr/>
          </p:nvSpPr>
          <p:spPr>
            <a:xfrm>
              <a:off x="3399458" y="2046593"/>
              <a:ext cx="66244" cy="137308"/>
            </a:xfrm>
            <a:custGeom>
              <a:avLst/>
              <a:gdLst/>
              <a:ahLst/>
              <a:cxnLst/>
              <a:rect l="l" t="t" r="r" b="b"/>
              <a:pathLst>
                <a:path w="1910" h="3959" extrusionOk="0">
                  <a:moveTo>
                    <a:pt x="438" y="0"/>
                  </a:moveTo>
                  <a:lnTo>
                    <a:pt x="0" y="3263"/>
                  </a:lnTo>
                  <a:cubicBezTo>
                    <a:pt x="617" y="3501"/>
                    <a:pt x="1313" y="3780"/>
                    <a:pt x="1830" y="3959"/>
                  </a:cubicBezTo>
                  <a:cubicBezTo>
                    <a:pt x="1890" y="1950"/>
                    <a:pt x="1910" y="378"/>
                    <a:pt x="1910" y="378"/>
                  </a:cubicBezTo>
                  <a:lnTo>
                    <a:pt x="438" y="0"/>
                  </a:lnTo>
                  <a:close/>
                </a:path>
              </a:pathLst>
            </a:custGeom>
            <a:solidFill>
              <a:srgbClr val="FFD100">
                <a:alpha val="41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962;p67">
              <a:extLst>
                <a:ext uri="{FF2B5EF4-FFF2-40B4-BE49-F238E27FC236}">
                  <a16:creationId xmlns:a16="http://schemas.microsoft.com/office/drawing/2014/main" id="{67D2F1B2-17E6-4FF9-93A7-82F383F48854}"/>
                </a:ext>
              </a:extLst>
            </p:cNvPr>
            <p:cNvSpPr/>
            <p:nvPr/>
          </p:nvSpPr>
          <p:spPr>
            <a:xfrm>
              <a:off x="3245603" y="1310754"/>
              <a:ext cx="718240" cy="798391"/>
            </a:xfrm>
            <a:custGeom>
              <a:avLst/>
              <a:gdLst/>
              <a:ahLst/>
              <a:cxnLst/>
              <a:rect l="l" t="t" r="r" b="b"/>
              <a:pathLst>
                <a:path w="20709" h="23020" extrusionOk="0">
                  <a:moveTo>
                    <a:pt x="12070" y="1"/>
                  </a:moveTo>
                  <a:cubicBezTo>
                    <a:pt x="11410" y="1"/>
                    <a:pt x="10705" y="31"/>
                    <a:pt x="9966" y="70"/>
                  </a:cubicBezTo>
                  <a:cubicBezTo>
                    <a:pt x="9628" y="110"/>
                    <a:pt x="9310" y="130"/>
                    <a:pt x="8952" y="150"/>
                  </a:cubicBezTo>
                  <a:cubicBezTo>
                    <a:pt x="6664" y="349"/>
                    <a:pt x="4377" y="766"/>
                    <a:pt x="3203" y="1403"/>
                  </a:cubicBezTo>
                  <a:cubicBezTo>
                    <a:pt x="2168" y="1960"/>
                    <a:pt x="1054" y="3412"/>
                    <a:pt x="557" y="7908"/>
                  </a:cubicBezTo>
                  <a:cubicBezTo>
                    <a:pt x="219" y="10673"/>
                    <a:pt x="0" y="14055"/>
                    <a:pt x="199" y="16760"/>
                  </a:cubicBezTo>
                  <a:cubicBezTo>
                    <a:pt x="318" y="18372"/>
                    <a:pt x="597" y="19764"/>
                    <a:pt x="1074" y="20679"/>
                  </a:cubicBezTo>
                  <a:lnTo>
                    <a:pt x="1154" y="20818"/>
                  </a:lnTo>
                  <a:cubicBezTo>
                    <a:pt x="2009" y="22231"/>
                    <a:pt x="3402" y="22668"/>
                    <a:pt x="4993" y="22808"/>
                  </a:cubicBezTo>
                  <a:cubicBezTo>
                    <a:pt x="5073" y="22808"/>
                    <a:pt x="5152" y="22828"/>
                    <a:pt x="5252" y="22828"/>
                  </a:cubicBezTo>
                  <a:cubicBezTo>
                    <a:pt x="6067" y="22907"/>
                    <a:pt x="6963" y="22927"/>
                    <a:pt x="7838" y="22987"/>
                  </a:cubicBezTo>
                  <a:cubicBezTo>
                    <a:pt x="8129" y="23010"/>
                    <a:pt x="8461" y="23020"/>
                    <a:pt x="8839" y="23020"/>
                  </a:cubicBezTo>
                  <a:cubicBezTo>
                    <a:pt x="9105" y="23020"/>
                    <a:pt x="9395" y="23015"/>
                    <a:pt x="9708" y="23007"/>
                  </a:cubicBezTo>
                  <a:cubicBezTo>
                    <a:pt x="12493" y="22907"/>
                    <a:pt x="16531" y="22430"/>
                    <a:pt x="18401" y="21375"/>
                  </a:cubicBezTo>
                  <a:cubicBezTo>
                    <a:pt x="18719" y="21196"/>
                    <a:pt x="18998" y="20977"/>
                    <a:pt x="19177" y="20739"/>
                  </a:cubicBezTo>
                  <a:cubicBezTo>
                    <a:pt x="19873" y="19824"/>
                    <a:pt x="20191" y="18590"/>
                    <a:pt x="20370" y="17059"/>
                  </a:cubicBezTo>
                  <a:cubicBezTo>
                    <a:pt x="20569" y="15527"/>
                    <a:pt x="20569" y="13737"/>
                    <a:pt x="20609" y="11787"/>
                  </a:cubicBezTo>
                  <a:cubicBezTo>
                    <a:pt x="20708" y="7988"/>
                    <a:pt x="20450" y="3989"/>
                    <a:pt x="19654" y="2517"/>
                  </a:cubicBezTo>
                  <a:cubicBezTo>
                    <a:pt x="18878" y="1045"/>
                    <a:pt x="17028" y="448"/>
                    <a:pt x="14383" y="130"/>
                  </a:cubicBezTo>
                  <a:cubicBezTo>
                    <a:pt x="14005" y="70"/>
                    <a:pt x="13587" y="50"/>
                    <a:pt x="13090" y="30"/>
                  </a:cubicBezTo>
                  <a:cubicBezTo>
                    <a:pt x="12764" y="10"/>
                    <a:pt x="12423" y="1"/>
                    <a:pt x="12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963;p67">
              <a:extLst>
                <a:ext uri="{FF2B5EF4-FFF2-40B4-BE49-F238E27FC236}">
                  <a16:creationId xmlns:a16="http://schemas.microsoft.com/office/drawing/2014/main" id="{4DBD1101-4BA8-4AC6-B54B-2CB23E34B8B6}"/>
                </a:ext>
              </a:extLst>
            </p:cNvPr>
            <p:cNvSpPr/>
            <p:nvPr/>
          </p:nvSpPr>
          <p:spPr>
            <a:xfrm>
              <a:off x="3421517" y="1311794"/>
              <a:ext cx="542330" cy="797351"/>
            </a:xfrm>
            <a:custGeom>
              <a:avLst/>
              <a:gdLst/>
              <a:ahLst/>
              <a:cxnLst/>
              <a:rect l="l" t="t" r="r" b="b"/>
              <a:pathLst>
                <a:path w="15637" h="22990" extrusionOk="0">
                  <a:moveTo>
                    <a:pt x="7978" y="0"/>
                  </a:moveTo>
                  <a:lnTo>
                    <a:pt x="7978" y="0"/>
                  </a:lnTo>
                  <a:cubicBezTo>
                    <a:pt x="9231" y="319"/>
                    <a:pt x="12155" y="1274"/>
                    <a:pt x="12633" y="2567"/>
                  </a:cubicBezTo>
                  <a:cubicBezTo>
                    <a:pt x="13229" y="4198"/>
                    <a:pt x="12812" y="16730"/>
                    <a:pt x="11936" y="19814"/>
                  </a:cubicBezTo>
                  <a:cubicBezTo>
                    <a:pt x="11439" y="21067"/>
                    <a:pt x="7938" y="22559"/>
                    <a:pt x="1" y="22738"/>
                  </a:cubicBezTo>
                  <a:cubicBezTo>
                    <a:pt x="60" y="22758"/>
                    <a:pt x="120" y="22778"/>
                    <a:pt x="180" y="22798"/>
                  </a:cubicBezTo>
                  <a:cubicBezTo>
                    <a:pt x="995" y="22877"/>
                    <a:pt x="1891" y="22897"/>
                    <a:pt x="2766" y="22957"/>
                  </a:cubicBezTo>
                  <a:cubicBezTo>
                    <a:pt x="3057" y="22980"/>
                    <a:pt x="3389" y="22990"/>
                    <a:pt x="3767" y="22990"/>
                  </a:cubicBezTo>
                  <a:cubicBezTo>
                    <a:pt x="4033" y="22990"/>
                    <a:pt x="4323" y="22985"/>
                    <a:pt x="4636" y="22977"/>
                  </a:cubicBezTo>
                  <a:cubicBezTo>
                    <a:pt x="7421" y="22877"/>
                    <a:pt x="11459" y="22400"/>
                    <a:pt x="13329" y="21345"/>
                  </a:cubicBezTo>
                  <a:cubicBezTo>
                    <a:pt x="13647" y="21166"/>
                    <a:pt x="13926" y="20947"/>
                    <a:pt x="14105" y="20709"/>
                  </a:cubicBezTo>
                  <a:cubicBezTo>
                    <a:pt x="14801" y="19794"/>
                    <a:pt x="15119" y="18560"/>
                    <a:pt x="15298" y="17029"/>
                  </a:cubicBezTo>
                  <a:cubicBezTo>
                    <a:pt x="15497" y="15497"/>
                    <a:pt x="15497" y="13707"/>
                    <a:pt x="15537" y="11757"/>
                  </a:cubicBezTo>
                  <a:cubicBezTo>
                    <a:pt x="15636" y="7958"/>
                    <a:pt x="15378" y="3959"/>
                    <a:pt x="14542" y="2487"/>
                  </a:cubicBezTo>
                  <a:cubicBezTo>
                    <a:pt x="13786" y="1015"/>
                    <a:pt x="11936" y="418"/>
                    <a:pt x="9271" y="100"/>
                  </a:cubicBezTo>
                  <a:cubicBezTo>
                    <a:pt x="8913" y="60"/>
                    <a:pt x="8475" y="20"/>
                    <a:pt x="7978" y="0"/>
                  </a:cubicBezTo>
                  <a:close/>
                </a:path>
              </a:pathLst>
            </a:custGeom>
            <a:solidFill>
              <a:srgbClr val="FFD100">
                <a:alpha val="41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964;p67">
              <a:extLst>
                <a:ext uri="{FF2B5EF4-FFF2-40B4-BE49-F238E27FC236}">
                  <a16:creationId xmlns:a16="http://schemas.microsoft.com/office/drawing/2014/main" id="{9934F05F-1357-4449-9695-30785F4BE690}"/>
                </a:ext>
              </a:extLst>
            </p:cNvPr>
            <p:cNvSpPr/>
            <p:nvPr/>
          </p:nvSpPr>
          <p:spPr>
            <a:xfrm>
              <a:off x="3259407" y="1509107"/>
              <a:ext cx="38636" cy="345022"/>
            </a:xfrm>
            <a:custGeom>
              <a:avLst/>
              <a:gdLst/>
              <a:ahLst/>
              <a:cxnLst/>
              <a:rect l="l" t="t" r="r" b="b"/>
              <a:pathLst>
                <a:path w="1114" h="9948" extrusionOk="0">
                  <a:moveTo>
                    <a:pt x="1114" y="1"/>
                  </a:moveTo>
                  <a:cubicBezTo>
                    <a:pt x="1114" y="1"/>
                    <a:pt x="696" y="1035"/>
                    <a:pt x="378" y="3860"/>
                  </a:cubicBezTo>
                  <a:cubicBezTo>
                    <a:pt x="279" y="4855"/>
                    <a:pt x="0" y="8336"/>
                    <a:pt x="458" y="9947"/>
                  </a:cubicBezTo>
                  <a:cubicBezTo>
                    <a:pt x="477" y="4855"/>
                    <a:pt x="1114" y="1"/>
                    <a:pt x="1114" y="1"/>
                  </a:cubicBezTo>
                  <a:close/>
                </a:path>
              </a:pathLst>
            </a:custGeom>
            <a:solidFill>
              <a:srgbClr val="141447">
                <a:alpha val="22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965;p67">
              <a:extLst>
                <a:ext uri="{FF2B5EF4-FFF2-40B4-BE49-F238E27FC236}">
                  <a16:creationId xmlns:a16="http://schemas.microsoft.com/office/drawing/2014/main" id="{7B1E91F1-0984-4ECB-84AE-ED7121F0ED21}"/>
                </a:ext>
              </a:extLst>
            </p:cNvPr>
            <p:cNvSpPr/>
            <p:nvPr/>
          </p:nvSpPr>
          <p:spPr>
            <a:xfrm>
              <a:off x="3535382" y="1314569"/>
              <a:ext cx="58648" cy="221136"/>
            </a:xfrm>
            <a:custGeom>
              <a:avLst/>
              <a:gdLst/>
              <a:ahLst/>
              <a:cxnLst/>
              <a:rect l="l" t="t" r="r" b="b"/>
              <a:pathLst>
                <a:path w="1691" h="6376" extrusionOk="0">
                  <a:moveTo>
                    <a:pt x="1651" y="0"/>
                  </a:moveTo>
                  <a:cubicBezTo>
                    <a:pt x="1293" y="20"/>
                    <a:pt x="975" y="40"/>
                    <a:pt x="617" y="80"/>
                  </a:cubicBezTo>
                  <a:cubicBezTo>
                    <a:pt x="537" y="1313"/>
                    <a:pt x="0" y="5371"/>
                    <a:pt x="617" y="6047"/>
                  </a:cubicBezTo>
                  <a:cubicBezTo>
                    <a:pt x="827" y="6275"/>
                    <a:pt x="998" y="6375"/>
                    <a:pt x="1137" y="6375"/>
                  </a:cubicBezTo>
                  <a:cubicBezTo>
                    <a:pt x="1484" y="6375"/>
                    <a:pt x="1628" y="5746"/>
                    <a:pt x="1671" y="4894"/>
                  </a:cubicBezTo>
                  <a:cubicBezTo>
                    <a:pt x="1691" y="3879"/>
                    <a:pt x="1651" y="875"/>
                    <a:pt x="1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966;p67">
              <a:extLst>
                <a:ext uri="{FF2B5EF4-FFF2-40B4-BE49-F238E27FC236}">
                  <a16:creationId xmlns:a16="http://schemas.microsoft.com/office/drawing/2014/main" id="{901258AA-8189-4C80-8C1A-9FE57388AFF1}"/>
                </a:ext>
              </a:extLst>
            </p:cNvPr>
            <p:cNvSpPr/>
            <p:nvPr/>
          </p:nvSpPr>
          <p:spPr>
            <a:xfrm>
              <a:off x="3252505" y="1879489"/>
              <a:ext cx="142129" cy="149690"/>
            </a:xfrm>
            <a:custGeom>
              <a:avLst/>
              <a:gdLst/>
              <a:ahLst/>
              <a:cxnLst/>
              <a:rect l="l" t="t" r="r" b="b"/>
              <a:pathLst>
                <a:path w="4098" h="4316" extrusionOk="0">
                  <a:moveTo>
                    <a:pt x="1479" y="1"/>
                  </a:moveTo>
                  <a:cubicBezTo>
                    <a:pt x="871" y="1"/>
                    <a:pt x="319" y="216"/>
                    <a:pt x="0" y="382"/>
                  </a:cubicBezTo>
                  <a:cubicBezTo>
                    <a:pt x="119" y="2013"/>
                    <a:pt x="398" y="3406"/>
                    <a:pt x="875" y="4301"/>
                  </a:cubicBezTo>
                  <a:cubicBezTo>
                    <a:pt x="971" y="4311"/>
                    <a:pt x="1068" y="4315"/>
                    <a:pt x="1165" y="4315"/>
                  </a:cubicBezTo>
                  <a:cubicBezTo>
                    <a:pt x="2290" y="4315"/>
                    <a:pt x="3522" y="3690"/>
                    <a:pt x="3760" y="2610"/>
                  </a:cubicBezTo>
                  <a:cubicBezTo>
                    <a:pt x="4098" y="1238"/>
                    <a:pt x="3461" y="541"/>
                    <a:pt x="2288" y="143"/>
                  </a:cubicBezTo>
                  <a:cubicBezTo>
                    <a:pt x="2017" y="41"/>
                    <a:pt x="1743" y="1"/>
                    <a:pt x="1479" y="1"/>
                  </a:cubicBezTo>
                  <a:close/>
                </a:path>
              </a:pathLst>
            </a:custGeom>
            <a:solidFill>
              <a:srgbClr val="FFD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67;p67">
              <a:extLst>
                <a:ext uri="{FF2B5EF4-FFF2-40B4-BE49-F238E27FC236}">
                  <a16:creationId xmlns:a16="http://schemas.microsoft.com/office/drawing/2014/main" id="{5DE44C39-3FAF-48AD-B679-4A64CA9EEA05}"/>
                </a:ext>
              </a:extLst>
            </p:cNvPr>
            <p:cNvSpPr/>
            <p:nvPr/>
          </p:nvSpPr>
          <p:spPr>
            <a:xfrm>
              <a:off x="3445691" y="1859512"/>
              <a:ext cx="82822" cy="73249"/>
            </a:xfrm>
            <a:custGeom>
              <a:avLst/>
              <a:gdLst/>
              <a:ahLst/>
              <a:cxnLst/>
              <a:rect l="l" t="t" r="r" b="b"/>
              <a:pathLst>
                <a:path w="2388" h="2112" extrusionOk="0">
                  <a:moveTo>
                    <a:pt x="1281" y="1"/>
                  </a:moveTo>
                  <a:cubicBezTo>
                    <a:pt x="1217" y="1"/>
                    <a:pt x="1155" y="8"/>
                    <a:pt x="1094" y="23"/>
                  </a:cubicBezTo>
                  <a:cubicBezTo>
                    <a:pt x="1082" y="23"/>
                    <a:pt x="1070" y="22"/>
                    <a:pt x="1059" y="22"/>
                  </a:cubicBezTo>
                  <a:cubicBezTo>
                    <a:pt x="673" y="22"/>
                    <a:pt x="295" y="333"/>
                    <a:pt x="179" y="700"/>
                  </a:cubicBezTo>
                  <a:cubicBezTo>
                    <a:pt x="0" y="1197"/>
                    <a:pt x="259" y="1794"/>
                    <a:pt x="756" y="2012"/>
                  </a:cubicBezTo>
                  <a:cubicBezTo>
                    <a:pt x="907" y="2078"/>
                    <a:pt x="1071" y="2111"/>
                    <a:pt x="1234" y="2111"/>
                  </a:cubicBezTo>
                  <a:cubicBezTo>
                    <a:pt x="1566" y="2111"/>
                    <a:pt x="1895" y="1974"/>
                    <a:pt x="2109" y="1694"/>
                  </a:cubicBezTo>
                  <a:cubicBezTo>
                    <a:pt x="2387" y="1296"/>
                    <a:pt x="2367" y="719"/>
                    <a:pt x="2049" y="341"/>
                  </a:cubicBezTo>
                  <a:cubicBezTo>
                    <a:pt x="1840" y="132"/>
                    <a:pt x="1552" y="1"/>
                    <a:pt x="1281" y="1"/>
                  </a:cubicBezTo>
                  <a:close/>
                </a:path>
              </a:pathLst>
            </a:custGeom>
            <a:solidFill>
              <a:srgbClr val="FFD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968;p67">
              <a:extLst>
                <a:ext uri="{FF2B5EF4-FFF2-40B4-BE49-F238E27FC236}">
                  <a16:creationId xmlns:a16="http://schemas.microsoft.com/office/drawing/2014/main" id="{8EB16ED1-0BF5-478D-911E-C2ABB4E14A74}"/>
                </a:ext>
              </a:extLst>
            </p:cNvPr>
            <p:cNvSpPr/>
            <p:nvPr/>
          </p:nvSpPr>
          <p:spPr>
            <a:xfrm>
              <a:off x="3817565" y="1752653"/>
              <a:ext cx="82128" cy="73180"/>
            </a:xfrm>
            <a:custGeom>
              <a:avLst/>
              <a:gdLst/>
              <a:ahLst/>
              <a:cxnLst/>
              <a:rect l="l" t="t" r="r" b="b"/>
              <a:pathLst>
                <a:path w="2368" h="2110" extrusionOk="0">
                  <a:moveTo>
                    <a:pt x="1373" y="1"/>
                  </a:moveTo>
                  <a:cubicBezTo>
                    <a:pt x="1273" y="1"/>
                    <a:pt x="1194" y="1"/>
                    <a:pt x="1094" y="21"/>
                  </a:cubicBezTo>
                  <a:cubicBezTo>
                    <a:pt x="1082" y="20"/>
                    <a:pt x="1071" y="20"/>
                    <a:pt x="1059" y="20"/>
                  </a:cubicBezTo>
                  <a:cubicBezTo>
                    <a:pt x="673" y="20"/>
                    <a:pt x="295" y="330"/>
                    <a:pt x="179" y="697"/>
                  </a:cubicBezTo>
                  <a:cubicBezTo>
                    <a:pt x="0" y="1194"/>
                    <a:pt x="239" y="1791"/>
                    <a:pt x="736" y="2010"/>
                  </a:cubicBezTo>
                  <a:cubicBezTo>
                    <a:pt x="895" y="2090"/>
                    <a:pt x="1074" y="2110"/>
                    <a:pt x="1234" y="2110"/>
                  </a:cubicBezTo>
                  <a:cubicBezTo>
                    <a:pt x="1572" y="2110"/>
                    <a:pt x="1890" y="1970"/>
                    <a:pt x="2109" y="1692"/>
                  </a:cubicBezTo>
                  <a:cubicBezTo>
                    <a:pt x="2367" y="1274"/>
                    <a:pt x="2328" y="697"/>
                    <a:pt x="2029" y="319"/>
                  </a:cubicBezTo>
                  <a:cubicBezTo>
                    <a:pt x="1870" y="120"/>
                    <a:pt x="1611" y="1"/>
                    <a:pt x="1373" y="1"/>
                  </a:cubicBezTo>
                  <a:close/>
                </a:path>
              </a:pathLst>
            </a:custGeom>
            <a:solidFill>
              <a:srgbClr val="FFD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969;p67">
              <a:extLst>
                <a:ext uri="{FF2B5EF4-FFF2-40B4-BE49-F238E27FC236}">
                  <a16:creationId xmlns:a16="http://schemas.microsoft.com/office/drawing/2014/main" id="{B998E828-71DB-44DB-8995-2611313CE59F}"/>
                </a:ext>
              </a:extLst>
            </p:cNvPr>
            <p:cNvSpPr/>
            <p:nvPr/>
          </p:nvSpPr>
          <p:spPr>
            <a:xfrm>
              <a:off x="3859636" y="1752653"/>
              <a:ext cx="40058" cy="72486"/>
            </a:xfrm>
            <a:custGeom>
              <a:avLst/>
              <a:gdLst/>
              <a:ahLst/>
              <a:cxnLst/>
              <a:rect l="l" t="t" r="r" b="b"/>
              <a:pathLst>
                <a:path w="1155" h="2090" extrusionOk="0">
                  <a:moveTo>
                    <a:pt x="120" y="1"/>
                  </a:moveTo>
                  <a:cubicBezTo>
                    <a:pt x="100" y="697"/>
                    <a:pt x="60" y="1413"/>
                    <a:pt x="1" y="2090"/>
                  </a:cubicBezTo>
                  <a:cubicBezTo>
                    <a:pt x="359" y="2090"/>
                    <a:pt x="677" y="1931"/>
                    <a:pt x="876" y="1672"/>
                  </a:cubicBezTo>
                  <a:cubicBezTo>
                    <a:pt x="1154" y="1274"/>
                    <a:pt x="1115" y="697"/>
                    <a:pt x="796" y="319"/>
                  </a:cubicBezTo>
                  <a:cubicBezTo>
                    <a:pt x="617" y="120"/>
                    <a:pt x="379" y="21"/>
                    <a:pt x="120" y="1"/>
                  </a:cubicBezTo>
                  <a:close/>
                </a:path>
              </a:pathLst>
            </a:custGeom>
            <a:solidFill>
              <a:srgbClr val="F89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970;p67">
              <a:extLst>
                <a:ext uri="{FF2B5EF4-FFF2-40B4-BE49-F238E27FC236}">
                  <a16:creationId xmlns:a16="http://schemas.microsoft.com/office/drawing/2014/main" id="{98C50514-D1B5-44F8-8C84-D35C2A194FFE}"/>
                </a:ext>
              </a:extLst>
            </p:cNvPr>
            <p:cNvSpPr/>
            <p:nvPr/>
          </p:nvSpPr>
          <p:spPr>
            <a:xfrm>
              <a:off x="3424291" y="2044547"/>
              <a:ext cx="159401" cy="64440"/>
            </a:xfrm>
            <a:custGeom>
              <a:avLst/>
              <a:gdLst/>
              <a:ahLst/>
              <a:cxnLst/>
              <a:rect l="l" t="t" r="r" b="b"/>
              <a:pathLst>
                <a:path w="4596" h="1858" extrusionOk="0">
                  <a:moveTo>
                    <a:pt x="2005" y="0"/>
                  </a:moveTo>
                  <a:cubicBezTo>
                    <a:pt x="1744" y="0"/>
                    <a:pt x="1483" y="44"/>
                    <a:pt x="1234" y="139"/>
                  </a:cubicBezTo>
                  <a:cubicBezTo>
                    <a:pt x="816" y="278"/>
                    <a:pt x="478" y="576"/>
                    <a:pt x="239" y="954"/>
                  </a:cubicBezTo>
                  <a:cubicBezTo>
                    <a:pt x="120" y="1153"/>
                    <a:pt x="20" y="1372"/>
                    <a:pt x="0" y="1631"/>
                  </a:cubicBezTo>
                  <a:cubicBezTo>
                    <a:pt x="40" y="1651"/>
                    <a:pt x="100" y="1671"/>
                    <a:pt x="179" y="1710"/>
                  </a:cubicBezTo>
                  <a:lnTo>
                    <a:pt x="478" y="1710"/>
                  </a:lnTo>
                  <a:cubicBezTo>
                    <a:pt x="577" y="1710"/>
                    <a:pt x="677" y="1730"/>
                    <a:pt x="796" y="1730"/>
                  </a:cubicBezTo>
                  <a:lnTo>
                    <a:pt x="935" y="1730"/>
                  </a:lnTo>
                  <a:cubicBezTo>
                    <a:pt x="1035" y="1730"/>
                    <a:pt x="1174" y="1730"/>
                    <a:pt x="1273" y="1750"/>
                  </a:cubicBezTo>
                  <a:lnTo>
                    <a:pt x="1293" y="1750"/>
                  </a:lnTo>
                  <a:cubicBezTo>
                    <a:pt x="1413" y="1750"/>
                    <a:pt x="1552" y="1750"/>
                    <a:pt x="1632" y="1770"/>
                  </a:cubicBezTo>
                  <a:lnTo>
                    <a:pt x="1950" y="1770"/>
                  </a:lnTo>
                  <a:cubicBezTo>
                    <a:pt x="2049" y="1770"/>
                    <a:pt x="2149" y="1770"/>
                    <a:pt x="2248" y="1810"/>
                  </a:cubicBezTo>
                  <a:cubicBezTo>
                    <a:pt x="2308" y="1810"/>
                    <a:pt x="2387" y="1810"/>
                    <a:pt x="2467" y="1830"/>
                  </a:cubicBezTo>
                  <a:lnTo>
                    <a:pt x="2726" y="1830"/>
                  </a:lnTo>
                  <a:cubicBezTo>
                    <a:pt x="3077" y="1844"/>
                    <a:pt x="3499" y="1858"/>
                    <a:pt x="3975" y="1858"/>
                  </a:cubicBezTo>
                  <a:cubicBezTo>
                    <a:pt x="4173" y="1858"/>
                    <a:pt x="4380" y="1855"/>
                    <a:pt x="4596" y="1850"/>
                  </a:cubicBezTo>
                  <a:cubicBezTo>
                    <a:pt x="4576" y="1810"/>
                    <a:pt x="4556" y="1730"/>
                    <a:pt x="4556" y="1671"/>
                  </a:cubicBezTo>
                  <a:cubicBezTo>
                    <a:pt x="4516" y="1551"/>
                    <a:pt x="4476" y="1452"/>
                    <a:pt x="4397" y="1352"/>
                  </a:cubicBezTo>
                  <a:cubicBezTo>
                    <a:pt x="4218" y="1054"/>
                    <a:pt x="3979" y="815"/>
                    <a:pt x="3720" y="616"/>
                  </a:cubicBezTo>
                  <a:cubicBezTo>
                    <a:pt x="3232" y="240"/>
                    <a:pt x="2617" y="0"/>
                    <a:pt x="2005" y="0"/>
                  </a:cubicBezTo>
                  <a:close/>
                </a:path>
              </a:pathLst>
            </a:custGeom>
            <a:solidFill>
              <a:srgbClr val="FFD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971;p67">
              <a:extLst>
                <a:ext uri="{FF2B5EF4-FFF2-40B4-BE49-F238E27FC236}">
                  <a16:creationId xmlns:a16="http://schemas.microsoft.com/office/drawing/2014/main" id="{B860C5EE-3A2C-4CC5-A1E7-D703954B644D}"/>
                </a:ext>
              </a:extLst>
            </p:cNvPr>
            <p:cNvSpPr/>
            <p:nvPr/>
          </p:nvSpPr>
          <p:spPr>
            <a:xfrm>
              <a:off x="3614702" y="1844737"/>
              <a:ext cx="197378" cy="167100"/>
            </a:xfrm>
            <a:custGeom>
              <a:avLst/>
              <a:gdLst/>
              <a:ahLst/>
              <a:cxnLst/>
              <a:rect l="l" t="t" r="r" b="b"/>
              <a:pathLst>
                <a:path w="5691" h="4818" extrusionOk="0">
                  <a:moveTo>
                    <a:pt x="3142" y="0"/>
                  </a:moveTo>
                  <a:cubicBezTo>
                    <a:pt x="2977" y="0"/>
                    <a:pt x="2811" y="17"/>
                    <a:pt x="2646" y="51"/>
                  </a:cubicBezTo>
                  <a:cubicBezTo>
                    <a:pt x="677" y="449"/>
                    <a:pt x="1" y="3214"/>
                    <a:pt x="1652" y="4408"/>
                  </a:cubicBezTo>
                  <a:cubicBezTo>
                    <a:pt x="2046" y="4688"/>
                    <a:pt x="2509" y="4818"/>
                    <a:pt x="2975" y="4818"/>
                  </a:cubicBezTo>
                  <a:cubicBezTo>
                    <a:pt x="3569" y="4818"/>
                    <a:pt x="4168" y="4608"/>
                    <a:pt x="4636" y="4229"/>
                  </a:cubicBezTo>
                  <a:cubicBezTo>
                    <a:pt x="5531" y="3533"/>
                    <a:pt x="5690" y="2319"/>
                    <a:pt x="5252" y="1324"/>
                  </a:cubicBezTo>
                  <a:cubicBezTo>
                    <a:pt x="4866" y="485"/>
                    <a:pt x="4028" y="0"/>
                    <a:pt x="3142" y="0"/>
                  </a:cubicBezTo>
                  <a:close/>
                </a:path>
              </a:pathLst>
            </a:custGeom>
            <a:solidFill>
              <a:srgbClr val="FFD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972;p67">
              <a:extLst>
                <a:ext uri="{FF2B5EF4-FFF2-40B4-BE49-F238E27FC236}">
                  <a16:creationId xmlns:a16="http://schemas.microsoft.com/office/drawing/2014/main" id="{11B692FF-62FB-4727-8022-03AF33833D96}"/>
                </a:ext>
              </a:extLst>
            </p:cNvPr>
            <p:cNvSpPr/>
            <p:nvPr/>
          </p:nvSpPr>
          <p:spPr>
            <a:xfrm>
              <a:off x="3829288" y="1901687"/>
              <a:ext cx="123539" cy="151146"/>
            </a:xfrm>
            <a:custGeom>
              <a:avLst/>
              <a:gdLst/>
              <a:ahLst/>
              <a:cxnLst/>
              <a:rect l="l" t="t" r="r" b="b"/>
              <a:pathLst>
                <a:path w="3562" h="4358" extrusionOk="0">
                  <a:moveTo>
                    <a:pt x="3104" y="1"/>
                  </a:moveTo>
                  <a:cubicBezTo>
                    <a:pt x="2949" y="1"/>
                    <a:pt x="2795" y="21"/>
                    <a:pt x="2646" y="60"/>
                  </a:cubicBezTo>
                  <a:cubicBezTo>
                    <a:pt x="697" y="458"/>
                    <a:pt x="0" y="3144"/>
                    <a:pt x="1592" y="4357"/>
                  </a:cubicBezTo>
                  <a:cubicBezTo>
                    <a:pt x="1950" y="4158"/>
                    <a:pt x="2189" y="3959"/>
                    <a:pt x="2368" y="3721"/>
                  </a:cubicBezTo>
                  <a:cubicBezTo>
                    <a:pt x="3044" y="2826"/>
                    <a:pt x="3402" y="1572"/>
                    <a:pt x="3561" y="60"/>
                  </a:cubicBezTo>
                  <a:cubicBezTo>
                    <a:pt x="3412" y="21"/>
                    <a:pt x="3258" y="1"/>
                    <a:pt x="3104" y="1"/>
                  </a:cubicBezTo>
                  <a:close/>
                </a:path>
              </a:pathLst>
            </a:custGeom>
            <a:solidFill>
              <a:srgbClr val="FFD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973;p67">
              <a:extLst>
                <a:ext uri="{FF2B5EF4-FFF2-40B4-BE49-F238E27FC236}">
                  <a16:creationId xmlns:a16="http://schemas.microsoft.com/office/drawing/2014/main" id="{E884E76D-3392-489D-944E-BA9E2F8FD55D}"/>
                </a:ext>
              </a:extLst>
            </p:cNvPr>
            <p:cNvSpPr/>
            <p:nvPr/>
          </p:nvSpPr>
          <p:spPr>
            <a:xfrm>
              <a:off x="3423598" y="2091438"/>
              <a:ext cx="159401" cy="17723"/>
            </a:xfrm>
            <a:custGeom>
              <a:avLst/>
              <a:gdLst/>
              <a:ahLst/>
              <a:cxnLst/>
              <a:rect l="l" t="t" r="r" b="b"/>
              <a:pathLst>
                <a:path w="4596" h="511" extrusionOk="0">
                  <a:moveTo>
                    <a:pt x="4417" y="0"/>
                  </a:moveTo>
                  <a:cubicBezTo>
                    <a:pt x="3144" y="159"/>
                    <a:pt x="1652" y="239"/>
                    <a:pt x="0" y="279"/>
                  </a:cubicBezTo>
                  <a:cubicBezTo>
                    <a:pt x="40" y="299"/>
                    <a:pt x="120" y="319"/>
                    <a:pt x="160" y="338"/>
                  </a:cubicBezTo>
                  <a:lnTo>
                    <a:pt x="458" y="338"/>
                  </a:lnTo>
                  <a:cubicBezTo>
                    <a:pt x="557" y="378"/>
                    <a:pt x="697" y="378"/>
                    <a:pt x="796" y="378"/>
                  </a:cubicBezTo>
                  <a:lnTo>
                    <a:pt x="935" y="378"/>
                  </a:lnTo>
                  <a:cubicBezTo>
                    <a:pt x="1035" y="398"/>
                    <a:pt x="1154" y="398"/>
                    <a:pt x="1254" y="398"/>
                  </a:cubicBezTo>
                  <a:lnTo>
                    <a:pt x="1293" y="398"/>
                  </a:lnTo>
                  <a:cubicBezTo>
                    <a:pt x="1393" y="418"/>
                    <a:pt x="1512" y="418"/>
                    <a:pt x="1632" y="418"/>
                  </a:cubicBezTo>
                  <a:lnTo>
                    <a:pt x="1930" y="418"/>
                  </a:lnTo>
                  <a:cubicBezTo>
                    <a:pt x="2030" y="458"/>
                    <a:pt x="2129" y="458"/>
                    <a:pt x="2228" y="458"/>
                  </a:cubicBezTo>
                  <a:cubicBezTo>
                    <a:pt x="2308" y="478"/>
                    <a:pt x="2388" y="478"/>
                    <a:pt x="2447" y="478"/>
                  </a:cubicBezTo>
                  <a:lnTo>
                    <a:pt x="2726" y="478"/>
                  </a:lnTo>
                  <a:cubicBezTo>
                    <a:pt x="3017" y="501"/>
                    <a:pt x="3349" y="511"/>
                    <a:pt x="3727" y="511"/>
                  </a:cubicBezTo>
                  <a:cubicBezTo>
                    <a:pt x="3993" y="511"/>
                    <a:pt x="4283" y="506"/>
                    <a:pt x="4596" y="498"/>
                  </a:cubicBezTo>
                  <a:cubicBezTo>
                    <a:pt x="4596" y="458"/>
                    <a:pt x="4576" y="378"/>
                    <a:pt x="4576" y="319"/>
                  </a:cubicBezTo>
                  <a:cubicBezTo>
                    <a:pt x="4516" y="219"/>
                    <a:pt x="4476" y="100"/>
                    <a:pt x="4417" y="0"/>
                  </a:cubicBezTo>
                  <a:close/>
                </a:path>
              </a:pathLst>
            </a:custGeom>
            <a:solidFill>
              <a:srgbClr val="F89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974;p67">
              <a:extLst>
                <a:ext uri="{FF2B5EF4-FFF2-40B4-BE49-F238E27FC236}">
                  <a16:creationId xmlns:a16="http://schemas.microsoft.com/office/drawing/2014/main" id="{4EFB70C9-F709-4BBC-B226-0973C74B009B}"/>
                </a:ext>
              </a:extLst>
            </p:cNvPr>
            <p:cNvSpPr/>
            <p:nvPr/>
          </p:nvSpPr>
          <p:spPr>
            <a:xfrm>
              <a:off x="3311814" y="1500159"/>
              <a:ext cx="558874" cy="232165"/>
            </a:xfrm>
            <a:custGeom>
              <a:avLst/>
              <a:gdLst/>
              <a:ahLst/>
              <a:cxnLst/>
              <a:rect l="l" t="t" r="r" b="b"/>
              <a:pathLst>
                <a:path w="16114" h="6694" extrusionOk="0">
                  <a:moveTo>
                    <a:pt x="16114" y="0"/>
                  </a:moveTo>
                  <a:cubicBezTo>
                    <a:pt x="16114" y="0"/>
                    <a:pt x="15457" y="358"/>
                    <a:pt x="14284" y="816"/>
                  </a:cubicBezTo>
                  <a:cubicBezTo>
                    <a:pt x="13767" y="1015"/>
                    <a:pt x="13130" y="1214"/>
                    <a:pt x="12414" y="1413"/>
                  </a:cubicBezTo>
                  <a:cubicBezTo>
                    <a:pt x="12374" y="1413"/>
                    <a:pt x="12334" y="1432"/>
                    <a:pt x="12295" y="1432"/>
                  </a:cubicBezTo>
                  <a:cubicBezTo>
                    <a:pt x="11698" y="1611"/>
                    <a:pt x="11021" y="1731"/>
                    <a:pt x="10305" y="1830"/>
                  </a:cubicBezTo>
                  <a:cubicBezTo>
                    <a:pt x="10226" y="1830"/>
                    <a:pt x="10126" y="1850"/>
                    <a:pt x="10047" y="1850"/>
                  </a:cubicBezTo>
                  <a:cubicBezTo>
                    <a:pt x="9410" y="1930"/>
                    <a:pt x="8754" y="1950"/>
                    <a:pt x="8057" y="1950"/>
                  </a:cubicBezTo>
                  <a:lnTo>
                    <a:pt x="7620" y="1950"/>
                  </a:lnTo>
                  <a:cubicBezTo>
                    <a:pt x="6943" y="1930"/>
                    <a:pt x="6327" y="1910"/>
                    <a:pt x="5750" y="1830"/>
                  </a:cubicBezTo>
                  <a:cubicBezTo>
                    <a:pt x="5650" y="1830"/>
                    <a:pt x="5551" y="1830"/>
                    <a:pt x="5451" y="1810"/>
                  </a:cubicBezTo>
                  <a:cubicBezTo>
                    <a:pt x="4715" y="1711"/>
                    <a:pt x="4059" y="1611"/>
                    <a:pt x="3462" y="1492"/>
                  </a:cubicBezTo>
                  <a:cubicBezTo>
                    <a:pt x="2746" y="1333"/>
                    <a:pt x="2129" y="1154"/>
                    <a:pt x="1592" y="1015"/>
                  </a:cubicBezTo>
                  <a:cubicBezTo>
                    <a:pt x="558" y="716"/>
                    <a:pt x="1" y="438"/>
                    <a:pt x="1" y="438"/>
                  </a:cubicBezTo>
                  <a:lnTo>
                    <a:pt x="1" y="438"/>
                  </a:lnTo>
                  <a:cubicBezTo>
                    <a:pt x="1" y="438"/>
                    <a:pt x="657" y="3521"/>
                    <a:pt x="3482" y="5371"/>
                  </a:cubicBezTo>
                  <a:cubicBezTo>
                    <a:pt x="3959" y="5689"/>
                    <a:pt x="4477" y="5928"/>
                    <a:pt x="5073" y="6167"/>
                  </a:cubicBezTo>
                  <a:lnTo>
                    <a:pt x="5113" y="6167"/>
                  </a:lnTo>
                  <a:cubicBezTo>
                    <a:pt x="5869" y="6426"/>
                    <a:pt x="6764" y="6624"/>
                    <a:pt x="7799" y="6684"/>
                  </a:cubicBezTo>
                  <a:cubicBezTo>
                    <a:pt x="7933" y="6690"/>
                    <a:pt x="8066" y="6693"/>
                    <a:pt x="8197" y="6693"/>
                  </a:cubicBezTo>
                  <a:cubicBezTo>
                    <a:pt x="9727" y="6693"/>
                    <a:pt x="10990" y="6274"/>
                    <a:pt x="12016" y="5670"/>
                  </a:cubicBezTo>
                  <a:cubicBezTo>
                    <a:pt x="12016" y="5630"/>
                    <a:pt x="12036" y="5630"/>
                    <a:pt x="12036" y="5630"/>
                  </a:cubicBezTo>
                  <a:cubicBezTo>
                    <a:pt x="12493" y="5371"/>
                    <a:pt x="12891" y="5073"/>
                    <a:pt x="13269" y="4715"/>
                  </a:cubicBezTo>
                  <a:cubicBezTo>
                    <a:pt x="15398" y="2745"/>
                    <a:pt x="16114" y="0"/>
                    <a:pt x="161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975;p67">
              <a:extLst>
                <a:ext uri="{FF2B5EF4-FFF2-40B4-BE49-F238E27FC236}">
                  <a16:creationId xmlns:a16="http://schemas.microsoft.com/office/drawing/2014/main" id="{D74DED0E-CFF9-4DD0-B482-8CFBB306A5AE}"/>
                </a:ext>
              </a:extLst>
            </p:cNvPr>
            <p:cNvSpPr/>
            <p:nvPr/>
          </p:nvSpPr>
          <p:spPr>
            <a:xfrm>
              <a:off x="3507774" y="1621828"/>
              <a:ext cx="155967" cy="95099"/>
            </a:xfrm>
            <a:custGeom>
              <a:avLst/>
              <a:gdLst/>
              <a:ahLst/>
              <a:cxnLst/>
              <a:rect l="l" t="t" r="r" b="b"/>
              <a:pathLst>
                <a:path w="4497" h="2742" extrusionOk="0">
                  <a:moveTo>
                    <a:pt x="3700" y="0"/>
                  </a:moveTo>
                  <a:cubicBezTo>
                    <a:pt x="3539" y="0"/>
                    <a:pt x="3378" y="47"/>
                    <a:pt x="3243" y="133"/>
                  </a:cubicBezTo>
                  <a:cubicBezTo>
                    <a:pt x="2785" y="411"/>
                    <a:pt x="2746" y="530"/>
                    <a:pt x="2865" y="1028"/>
                  </a:cubicBezTo>
                  <a:cubicBezTo>
                    <a:pt x="2967" y="1452"/>
                    <a:pt x="2924" y="1862"/>
                    <a:pt x="2637" y="1862"/>
                  </a:cubicBezTo>
                  <a:cubicBezTo>
                    <a:pt x="2588" y="1862"/>
                    <a:pt x="2531" y="1850"/>
                    <a:pt x="2467" y="1823"/>
                  </a:cubicBezTo>
                  <a:cubicBezTo>
                    <a:pt x="1970" y="1664"/>
                    <a:pt x="1970" y="1266"/>
                    <a:pt x="2049" y="709"/>
                  </a:cubicBezTo>
                  <a:cubicBezTo>
                    <a:pt x="2084" y="399"/>
                    <a:pt x="1893" y="176"/>
                    <a:pt x="1584" y="176"/>
                  </a:cubicBezTo>
                  <a:cubicBezTo>
                    <a:pt x="1357" y="176"/>
                    <a:pt x="1067" y="296"/>
                    <a:pt x="756" y="590"/>
                  </a:cubicBezTo>
                  <a:cubicBezTo>
                    <a:pt x="0" y="1286"/>
                    <a:pt x="577" y="2122"/>
                    <a:pt x="697" y="2321"/>
                  </a:cubicBezTo>
                  <a:cubicBezTo>
                    <a:pt x="898" y="2638"/>
                    <a:pt x="1457" y="2741"/>
                    <a:pt x="2062" y="2741"/>
                  </a:cubicBezTo>
                  <a:cubicBezTo>
                    <a:pt x="2710" y="2741"/>
                    <a:pt x="3410" y="2623"/>
                    <a:pt x="3780" y="2520"/>
                  </a:cubicBezTo>
                  <a:cubicBezTo>
                    <a:pt x="4476" y="2341"/>
                    <a:pt x="4496" y="1505"/>
                    <a:pt x="4456" y="769"/>
                  </a:cubicBezTo>
                  <a:cubicBezTo>
                    <a:pt x="4415" y="233"/>
                    <a:pt x="4060" y="0"/>
                    <a:pt x="3700" y="0"/>
                  </a:cubicBezTo>
                  <a:close/>
                </a:path>
              </a:pathLst>
            </a:custGeom>
            <a:solidFill>
              <a:srgbClr val="591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976;p67">
              <a:extLst>
                <a:ext uri="{FF2B5EF4-FFF2-40B4-BE49-F238E27FC236}">
                  <a16:creationId xmlns:a16="http://schemas.microsoft.com/office/drawing/2014/main" id="{885D2727-C4E6-404D-B6EE-2D665896C9F5}"/>
                </a:ext>
              </a:extLst>
            </p:cNvPr>
            <p:cNvSpPr/>
            <p:nvPr/>
          </p:nvSpPr>
          <p:spPr>
            <a:xfrm>
              <a:off x="3368417" y="1533281"/>
              <a:ext cx="64197" cy="97180"/>
            </a:xfrm>
            <a:custGeom>
              <a:avLst/>
              <a:gdLst/>
              <a:ahLst/>
              <a:cxnLst/>
              <a:rect l="l" t="t" r="r" b="b"/>
              <a:pathLst>
                <a:path w="1851" h="2802" extrusionOk="0">
                  <a:moveTo>
                    <a:pt x="0" y="0"/>
                  </a:moveTo>
                  <a:lnTo>
                    <a:pt x="0" y="378"/>
                  </a:lnTo>
                  <a:cubicBezTo>
                    <a:pt x="0" y="1279"/>
                    <a:pt x="177" y="2801"/>
                    <a:pt x="498" y="2801"/>
                  </a:cubicBezTo>
                  <a:cubicBezTo>
                    <a:pt x="517" y="2801"/>
                    <a:pt x="537" y="2796"/>
                    <a:pt x="557" y="2785"/>
                  </a:cubicBezTo>
                  <a:cubicBezTo>
                    <a:pt x="895" y="2626"/>
                    <a:pt x="1353" y="1651"/>
                    <a:pt x="1651" y="955"/>
                  </a:cubicBezTo>
                  <a:cubicBezTo>
                    <a:pt x="1731" y="776"/>
                    <a:pt x="1810" y="637"/>
                    <a:pt x="1850" y="497"/>
                  </a:cubicBezTo>
                  <a:cubicBezTo>
                    <a:pt x="1114" y="358"/>
                    <a:pt x="497" y="19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977;p67">
              <a:extLst>
                <a:ext uri="{FF2B5EF4-FFF2-40B4-BE49-F238E27FC236}">
                  <a16:creationId xmlns:a16="http://schemas.microsoft.com/office/drawing/2014/main" id="{2D8D5745-AA96-4313-834B-8FBC2605183C}"/>
                </a:ext>
              </a:extLst>
            </p:cNvPr>
            <p:cNvSpPr/>
            <p:nvPr/>
          </p:nvSpPr>
          <p:spPr>
            <a:xfrm>
              <a:off x="3367029" y="1533940"/>
              <a:ext cx="65585" cy="32463"/>
            </a:xfrm>
            <a:custGeom>
              <a:avLst/>
              <a:gdLst/>
              <a:ahLst/>
              <a:cxnLst/>
              <a:rect l="l" t="t" r="r" b="b"/>
              <a:pathLst>
                <a:path w="1891" h="936" extrusionOk="0">
                  <a:moveTo>
                    <a:pt x="0" y="1"/>
                  </a:moveTo>
                  <a:lnTo>
                    <a:pt x="0" y="379"/>
                  </a:lnTo>
                  <a:cubicBezTo>
                    <a:pt x="378" y="538"/>
                    <a:pt x="955" y="737"/>
                    <a:pt x="1691" y="936"/>
                  </a:cubicBezTo>
                  <a:cubicBezTo>
                    <a:pt x="1771" y="757"/>
                    <a:pt x="1850" y="618"/>
                    <a:pt x="1890" y="478"/>
                  </a:cubicBezTo>
                  <a:cubicBezTo>
                    <a:pt x="1154" y="339"/>
                    <a:pt x="537" y="180"/>
                    <a:pt x="0" y="1"/>
                  </a:cubicBezTo>
                  <a:close/>
                </a:path>
              </a:pathLst>
            </a:custGeom>
            <a:solidFill>
              <a:srgbClr val="FBB041">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978;p67">
              <a:extLst>
                <a:ext uri="{FF2B5EF4-FFF2-40B4-BE49-F238E27FC236}">
                  <a16:creationId xmlns:a16="http://schemas.microsoft.com/office/drawing/2014/main" id="{86BB4ACC-6E25-4D7D-9DDF-596C3F91C0DF}"/>
                </a:ext>
              </a:extLst>
            </p:cNvPr>
            <p:cNvSpPr/>
            <p:nvPr/>
          </p:nvSpPr>
          <p:spPr>
            <a:xfrm>
              <a:off x="3430500" y="1549825"/>
              <a:ext cx="71099" cy="56151"/>
            </a:xfrm>
            <a:custGeom>
              <a:avLst/>
              <a:gdLst/>
              <a:ahLst/>
              <a:cxnLst/>
              <a:rect l="l" t="t" r="r" b="b"/>
              <a:pathLst>
                <a:path w="2050" h="1619" extrusionOk="0">
                  <a:moveTo>
                    <a:pt x="100" y="0"/>
                  </a:moveTo>
                  <a:cubicBezTo>
                    <a:pt x="60" y="160"/>
                    <a:pt x="20" y="319"/>
                    <a:pt x="20" y="498"/>
                  </a:cubicBezTo>
                  <a:cubicBezTo>
                    <a:pt x="0" y="876"/>
                    <a:pt x="100" y="1254"/>
                    <a:pt x="498" y="1353"/>
                  </a:cubicBezTo>
                  <a:cubicBezTo>
                    <a:pt x="1038" y="1482"/>
                    <a:pt x="1354" y="1619"/>
                    <a:pt x="1569" y="1619"/>
                  </a:cubicBezTo>
                  <a:cubicBezTo>
                    <a:pt x="1686" y="1619"/>
                    <a:pt x="1773" y="1578"/>
                    <a:pt x="1850" y="1473"/>
                  </a:cubicBezTo>
                  <a:cubicBezTo>
                    <a:pt x="1950" y="1353"/>
                    <a:pt x="2010" y="1114"/>
                    <a:pt x="2029" y="876"/>
                  </a:cubicBezTo>
                  <a:cubicBezTo>
                    <a:pt x="2049" y="697"/>
                    <a:pt x="2049" y="498"/>
                    <a:pt x="2049" y="359"/>
                  </a:cubicBezTo>
                  <a:cubicBezTo>
                    <a:pt x="1333" y="279"/>
                    <a:pt x="657" y="160"/>
                    <a:pt x="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979;p67">
              <a:extLst>
                <a:ext uri="{FF2B5EF4-FFF2-40B4-BE49-F238E27FC236}">
                  <a16:creationId xmlns:a16="http://schemas.microsoft.com/office/drawing/2014/main" id="{4182C8B3-6183-4937-A4B0-2CAA6BA74652}"/>
                </a:ext>
              </a:extLst>
            </p:cNvPr>
            <p:cNvSpPr/>
            <p:nvPr/>
          </p:nvSpPr>
          <p:spPr>
            <a:xfrm>
              <a:off x="3431193" y="1550519"/>
              <a:ext cx="70405" cy="29688"/>
            </a:xfrm>
            <a:custGeom>
              <a:avLst/>
              <a:gdLst/>
              <a:ahLst/>
              <a:cxnLst/>
              <a:rect l="l" t="t" r="r" b="b"/>
              <a:pathLst>
                <a:path w="2030" h="856" extrusionOk="0">
                  <a:moveTo>
                    <a:pt x="40" y="0"/>
                  </a:moveTo>
                  <a:cubicBezTo>
                    <a:pt x="20" y="159"/>
                    <a:pt x="0" y="339"/>
                    <a:pt x="0" y="498"/>
                  </a:cubicBezTo>
                  <a:cubicBezTo>
                    <a:pt x="577" y="637"/>
                    <a:pt x="1234" y="756"/>
                    <a:pt x="2009" y="856"/>
                  </a:cubicBezTo>
                  <a:cubicBezTo>
                    <a:pt x="2029" y="677"/>
                    <a:pt x="2029" y="478"/>
                    <a:pt x="2029" y="339"/>
                  </a:cubicBezTo>
                  <a:cubicBezTo>
                    <a:pt x="1293" y="239"/>
                    <a:pt x="637" y="140"/>
                    <a:pt x="40" y="0"/>
                  </a:cubicBezTo>
                  <a:close/>
                </a:path>
              </a:pathLst>
            </a:custGeom>
            <a:solidFill>
              <a:srgbClr val="FBB041">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980;p67">
              <a:extLst>
                <a:ext uri="{FF2B5EF4-FFF2-40B4-BE49-F238E27FC236}">
                  <a16:creationId xmlns:a16="http://schemas.microsoft.com/office/drawing/2014/main" id="{1A3081A1-5E25-426E-A2DF-70544BCC5382}"/>
                </a:ext>
              </a:extLst>
            </p:cNvPr>
            <p:cNvSpPr/>
            <p:nvPr/>
          </p:nvSpPr>
          <p:spPr>
            <a:xfrm>
              <a:off x="3511901" y="1563629"/>
              <a:ext cx="71793" cy="49353"/>
            </a:xfrm>
            <a:custGeom>
              <a:avLst/>
              <a:gdLst/>
              <a:ahLst/>
              <a:cxnLst/>
              <a:rect l="l" t="t" r="r" b="b"/>
              <a:pathLst>
                <a:path w="2070" h="1423" extrusionOk="0">
                  <a:moveTo>
                    <a:pt x="41" y="0"/>
                  </a:moveTo>
                  <a:cubicBezTo>
                    <a:pt x="1" y="159"/>
                    <a:pt x="1" y="319"/>
                    <a:pt x="1" y="518"/>
                  </a:cubicBezTo>
                  <a:cubicBezTo>
                    <a:pt x="1" y="856"/>
                    <a:pt x="80" y="1174"/>
                    <a:pt x="259" y="1273"/>
                  </a:cubicBezTo>
                  <a:cubicBezTo>
                    <a:pt x="439" y="1377"/>
                    <a:pt x="785" y="1423"/>
                    <a:pt x="1117" y="1423"/>
                  </a:cubicBezTo>
                  <a:cubicBezTo>
                    <a:pt x="1485" y="1423"/>
                    <a:pt x="1836" y="1367"/>
                    <a:pt x="1930" y="1273"/>
                  </a:cubicBezTo>
                  <a:cubicBezTo>
                    <a:pt x="2030" y="1194"/>
                    <a:pt x="2050" y="895"/>
                    <a:pt x="2070" y="597"/>
                  </a:cubicBezTo>
                  <a:cubicBezTo>
                    <a:pt x="2050" y="418"/>
                    <a:pt x="2030" y="259"/>
                    <a:pt x="1990" y="120"/>
                  </a:cubicBezTo>
                  <a:lnTo>
                    <a:pt x="1891" y="120"/>
                  </a:lnTo>
                  <a:cubicBezTo>
                    <a:pt x="1234" y="100"/>
                    <a:pt x="598" y="8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981;p67">
              <a:extLst>
                <a:ext uri="{FF2B5EF4-FFF2-40B4-BE49-F238E27FC236}">
                  <a16:creationId xmlns:a16="http://schemas.microsoft.com/office/drawing/2014/main" id="{384097A2-B112-4598-B7B7-4D7DADC75F4F}"/>
                </a:ext>
              </a:extLst>
            </p:cNvPr>
            <p:cNvSpPr/>
            <p:nvPr/>
          </p:nvSpPr>
          <p:spPr>
            <a:xfrm>
              <a:off x="3512595" y="1563629"/>
              <a:ext cx="70405" cy="20740"/>
            </a:xfrm>
            <a:custGeom>
              <a:avLst/>
              <a:gdLst/>
              <a:ahLst/>
              <a:cxnLst/>
              <a:rect l="l" t="t" r="r" b="b"/>
              <a:pathLst>
                <a:path w="2030" h="598" extrusionOk="0">
                  <a:moveTo>
                    <a:pt x="21" y="0"/>
                  </a:moveTo>
                  <a:cubicBezTo>
                    <a:pt x="1" y="159"/>
                    <a:pt x="1" y="319"/>
                    <a:pt x="1" y="518"/>
                  </a:cubicBezTo>
                  <a:cubicBezTo>
                    <a:pt x="617" y="577"/>
                    <a:pt x="1274" y="597"/>
                    <a:pt x="2030" y="597"/>
                  </a:cubicBezTo>
                  <a:cubicBezTo>
                    <a:pt x="2010" y="418"/>
                    <a:pt x="1990" y="259"/>
                    <a:pt x="1950" y="120"/>
                  </a:cubicBezTo>
                  <a:lnTo>
                    <a:pt x="1890" y="120"/>
                  </a:lnTo>
                  <a:cubicBezTo>
                    <a:pt x="1214" y="100"/>
                    <a:pt x="597" y="80"/>
                    <a:pt x="21" y="0"/>
                  </a:cubicBezTo>
                  <a:close/>
                </a:path>
              </a:pathLst>
            </a:custGeom>
            <a:solidFill>
              <a:srgbClr val="FBB041">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982;p67">
              <a:extLst>
                <a:ext uri="{FF2B5EF4-FFF2-40B4-BE49-F238E27FC236}">
                  <a16:creationId xmlns:a16="http://schemas.microsoft.com/office/drawing/2014/main" id="{88D565A9-BA07-4DAA-AC54-3B55B17E5F74}"/>
                </a:ext>
              </a:extLst>
            </p:cNvPr>
            <p:cNvSpPr/>
            <p:nvPr/>
          </p:nvSpPr>
          <p:spPr>
            <a:xfrm>
              <a:off x="3590563" y="1565676"/>
              <a:ext cx="71793" cy="45538"/>
            </a:xfrm>
            <a:custGeom>
              <a:avLst/>
              <a:gdLst/>
              <a:ahLst/>
              <a:cxnLst/>
              <a:rect l="l" t="t" r="r" b="b"/>
              <a:pathLst>
                <a:path w="2070" h="1313" extrusionOk="0">
                  <a:moveTo>
                    <a:pt x="2069" y="1"/>
                  </a:moveTo>
                  <a:lnTo>
                    <a:pt x="2069" y="1"/>
                  </a:lnTo>
                  <a:cubicBezTo>
                    <a:pt x="1413" y="61"/>
                    <a:pt x="776" y="100"/>
                    <a:pt x="80" y="100"/>
                  </a:cubicBezTo>
                  <a:cubicBezTo>
                    <a:pt x="60" y="220"/>
                    <a:pt x="20" y="399"/>
                    <a:pt x="20" y="538"/>
                  </a:cubicBezTo>
                  <a:cubicBezTo>
                    <a:pt x="0" y="817"/>
                    <a:pt x="60" y="1095"/>
                    <a:pt x="120" y="1155"/>
                  </a:cubicBezTo>
                  <a:cubicBezTo>
                    <a:pt x="216" y="1251"/>
                    <a:pt x="574" y="1312"/>
                    <a:pt x="947" y="1312"/>
                  </a:cubicBezTo>
                  <a:cubicBezTo>
                    <a:pt x="1271" y="1312"/>
                    <a:pt x="1606" y="1266"/>
                    <a:pt x="1791" y="1155"/>
                  </a:cubicBezTo>
                  <a:cubicBezTo>
                    <a:pt x="1970" y="1055"/>
                    <a:pt x="2010" y="717"/>
                    <a:pt x="2049" y="399"/>
                  </a:cubicBezTo>
                  <a:cubicBezTo>
                    <a:pt x="2069" y="240"/>
                    <a:pt x="2069" y="100"/>
                    <a:pt x="20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983;p67">
              <a:extLst>
                <a:ext uri="{FF2B5EF4-FFF2-40B4-BE49-F238E27FC236}">
                  <a16:creationId xmlns:a16="http://schemas.microsoft.com/office/drawing/2014/main" id="{D5213240-0649-418D-94E9-6416942314C5}"/>
                </a:ext>
              </a:extLst>
            </p:cNvPr>
            <p:cNvSpPr/>
            <p:nvPr/>
          </p:nvSpPr>
          <p:spPr>
            <a:xfrm>
              <a:off x="3590563" y="1564323"/>
              <a:ext cx="71793" cy="20046"/>
            </a:xfrm>
            <a:custGeom>
              <a:avLst/>
              <a:gdLst/>
              <a:ahLst/>
              <a:cxnLst/>
              <a:rect l="l" t="t" r="r" b="b"/>
              <a:pathLst>
                <a:path w="2070" h="578" extrusionOk="0">
                  <a:moveTo>
                    <a:pt x="2049" y="0"/>
                  </a:moveTo>
                  <a:cubicBezTo>
                    <a:pt x="1413" y="80"/>
                    <a:pt x="756" y="139"/>
                    <a:pt x="60" y="139"/>
                  </a:cubicBezTo>
                  <a:cubicBezTo>
                    <a:pt x="20" y="259"/>
                    <a:pt x="0" y="438"/>
                    <a:pt x="0" y="577"/>
                  </a:cubicBezTo>
                  <a:cubicBezTo>
                    <a:pt x="657" y="557"/>
                    <a:pt x="1313" y="498"/>
                    <a:pt x="2049" y="438"/>
                  </a:cubicBezTo>
                  <a:cubicBezTo>
                    <a:pt x="2069" y="279"/>
                    <a:pt x="2049" y="139"/>
                    <a:pt x="2049" y="0"/>
                  </a:cubicBezTo>
                  <a:close/>
                </a:path>
              </a:pathLst>
            </a:custGeom>
            <a:solidFill>
              <a:srgbClr val="FBB041">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984;p67">
              <a:extLst>
                <a:ext uri="{FF2B5EF4-FFF2-40B4-BE49-F238E27FC236}">
                  <a16:creationId xmlns:a16="http://schemas.microsoft.com/office/drawing/2014/main" id="{0D246339-CDEB-4CE6-92AE-B1A6E9B42E9C}"/>
                </a:ext>
              </a:extLst>
            </p:cNvPr>
            <p:cNvSpPr/>
            <p:nvPr/>
          </p:nvSpPr>
          <p:spPr>
            <a:xfrm>
              <a:off x="3670612" y="1549825"/>
              <a:ext cx="71064" cy="51816"/>
            </a:xfrm>
            <a:custGeom>
              <a:avLst/>
              <a:gdLst/>
              <a:ahLst/>
              <a:cxnLst/>
              <a:rect l="l" t="t" r="r" b="b"/>
              <a:pathLst>
                <a:path w="2049" h="1494" extrusionOk="0">
                  <a:moveTo>
                    <a:pt x="1989" y="0"/>
                  </a:moveTo>
                  <a:cubicBezTo>
                    <a:pt x="1412" y="179"/>
                    <a:pt x="736" y="299"/>
                    <a:pt x="0" y="398"/>
                  </a:cubicBezTo>
                  <a:cubicBezTo>
                    <a:pt x="0" y="518"/>
                    <a:pt x="0" y="677"/>
                    <a:pt x="40" y="816"/>
                  </a:cubicBezTo>
                  <a:cubicBezTo>
                    <a:pt x="60" y="1015"/>
                    <a:pt x="139" y="1254"/>
                    <a:pt x="199" y="1353"/>
                  </a:cubicBezTo>
                  <a:cubicBezTo>
                    <a:pt x="287" y="1455"/>
                    <a:pt x="379" y="1494"/>
                    <a:pt x="495" y="1494"/>
                  </a:cubicBezTo>
                  <a:cubicBezTo>
                    <a:pt x="720" y="1494"/>
                    <a:pt x="1033" y="1345"/>
                    <a:pt x="1572" y="1214"/>
                  </a:cubicBezTo>
                  <a:cubicBezTo>
                    <a:pt x="1930" y="1154"/>
                    <a:pt x="2049" y="816"/>
                    <a:pt x="2049" y="498"/>
                  </a:cubicBezTo>
                  <a:cubicBezTo>
                    <a:pt x="2049" y="319"/>
                    <a:pt x="2029" y="160"/>
                    <a:pt x="19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985;p67">
              <a:extLst>
                <a:ext uri="{FF2B5EF4-FFF2-40B4-BE49-F238E27FC236}">
                  <a16:creationId xmlns:a16="http://schemas.microsoft.com/office/drawing/2014/main" id="{E6DDB136-C142-4861-8CA6-93C5E588CEF8}"/>
                </a:ext>
              </a:extLst>
            </p:cNvPr>
            <p:cNvSpPr/>
            <p:nvPr/>
          </p:nvSpPr>
          <p:spPr>
            <a:xfrm>
              <a:off x="3670612" y="1549825"/>
              <a:ext cx="71064" cy="28336"/>
            </a:xfrm>
            <a:custGeom>
              <a:avLst/>
              <a:gdLst/>
              <a:ahLst/>
              <a:cxnLst/>
              <a:rect l="l" t="t" r="r" b="b"/>
              <a:pathLst>
                <a:path w="2049" h="817" extrusionOk="0">
                  <a:moveTo>
                    <a:pt x="1989" y="0"/>
                  </a:moveTo>
                  <a:cubicBezTo>
                    <a:pt x="1373" y="160"/>
                    <a:pt x="696" y="299"/>
                    <a:pt x="0" y="398"/>
                  </a:cubicBezTo>
                  <a:cubicBezTo>
                    <a:pt x="0" y="518"/>
                    <a:pt x="0" y="677"/>
                    <a:pt x="40" y="816"/>
                  </a:cubicBezTo>
                  <a:cubicBezTo>
                    <a:pt x="279" y="796"/>
                    <a:pt x="557" y="776"/>
                    <a:pt x="796" y="717"/>
                  </a:cubicBezTo>
                  <a:cubicBezTo>
                    <a:pt x="1253" y="657"/>
                    <a:pt x="1651" y="577"/>
                    <a:pt x="2049" y="498"/>
                  </a:cubicBezTo>
                  <a:cubicBezTo>
                    <a:pt x="2049" y="319"/>
                    <a:pt x="2029" y="160"/>
                    <a:pt x="1989" y="0"/>
                  </a:cubicBezTo>
                  <a:close/>
                </a:path>
              </a:pathLst>
            </a:custGeom>
            <a:solidFill>
              <a:srgbClr val="FBB041">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986;p67">
              <a:extLst>
                <a:ext uri="{FF2B5EF4-FFF2-40B4-BE49-F238E27FC236}">
                  <a16:creationId xmlns:a16="http://schemas.microsoft.com/office/drawing/2014/main" id="{E47F48F3-1A3F-435A-AC3A-2779FD28FBA1}"/>
                </a:ext>
              </a:extLst>
            </p:cNvPr>
            <p:cNvSpPr/>
            <p:nvPr/>
          </p:nvSpPr>
          <p:spPr>
            <a:xfrm>
              <a:off x="3744418" y="1527732"/>
              <a:ext cx="66278" cy="104152"/>
            </a:xfrm>
            <a:custGeom>
              <a:avLst/>
              <a:gdLst/>
              <a:ahLst/>
              <a:cxnLst/>
              <a:rect l="l" t="t" r="r" b="b"/>
              <a:pathLst>
                <a:path w="1911" h="3003" extrusionOk="0">
                  <a:moveTo>
                    <a:pt x="1851" y="1"/>
                  </a:moveTo>
                  <a:cubicBezTo>
                    <a:pt x="1333" y="200"/>
                    <a:pt x="717" y="399"/>
                    <a:pt x="1" y="598"/>
                  </a:cubicBezTo>
                  <a:cubicBezTo>
                    <a:pt x="40" y="717"/>
                    <a:pt x="120" y="856"/>
                    <a:pt x="199" y="1055"/>
                  </a:cubicBezTo>
                  <a:cubicBezTo>
                    <a:pt x="498" y="1751"/>
                    <a:pt x="995" y="2786"/>
                    <a:pt x="1313" y="2985"/>
                  </a:cubicBezTo>
                  <a:cubicBezTo>
                    <a:pt x="1333" y="2997"/>
                    <a:pt x="1353" y="3002"/>
                    <a:pt x="1372" y="3002"/>
                  </a:cubicBezTo>
                  <a:cubicBezTo>
                    <a:pt x="1675" y="3002"/>
                    <a:pt x="1853" y="1577"/>
                    <a:pt x="1890" y="697"/>
                  </a:cubicBezTo>
                  <a:cubicBezTo>
                    <a:pt x="1910" y="359"/>
                    <a:pt x="1890" y="100"/>
                    <a:pt x="18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987;p67">
              <a:extLst>
                <a:ext uri="{FF2B5EF4-FFF2-40B4-BE49-F238E27FC236}">
                  <a16:creationId xmlns:a16="http://schemas.microsoft.com/office/drawing/2014/main" id="{965B2CBE-7373-43FF-A446-B9788B8C6E48}"/>
                </a:ext>
              </a:extLst>
            </p:cNvPr>
            <p:cNvSpPr/>
            <p:nvPr/>
          </p:nvSpPr>
          <p:spPr>
            <a:xfrm>
              <a:off x="3744418" y="1527732"/>
              <a:ext cx="66278" cy="36625"/>
            </a:xfrm>
            <a:custGeom>
              <a:avLst/>
              <a:gdLst/>
              <a:ahLst/>
              <a:cxnLst/>
              <a:rect l="l" t="t" r="r" b="b"/>
              <a:pathLst>
                <a:path w="1911" h="1056" extrusionOk="0">
                  <a:moveTo>
                    <a:pt x="1851" y="1"/>
                  </a:moveTo>
                  <a:cubicBezTo>
                    <a:pt x="1333" y="200"/>
                    <a:pt x="717" y="399"/>
                    <a:pt x="1" y="598"/>
                  </a:cubicBezTo>
                  <a:cubicBezTo>
                    <a:pt x="40" y="717"/>
                    <a:pt x="120" y="856"/>
                    <a:pt x="199" y="1055"/>
                  </a:cubicBezTo>
                  <a:cubicBezTo>
                    <a:pt x="836" y="936"/>
                    <a:pt x="1393" y="816"/>
                    <a:pt x="1890" y="697"/>
                  </a:cubicBezTo>
                  <a:cubicBezTo>
                    <a:pt x="1910" y="359"/>
                    <a:pt x="1890" y="100"/>
                    <a:pt x="1851" y="1"/>
                  </a:cubicBezTo>
                  <a:close/>
                </a:path>
              </a:pathLst>
            </a:custGeom>
            <a:solidFill>
              <a:srgbClr val="FBB041">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988;p67">
              <a:extLst>
                <a:ext uri="{FF2B5EF4-FFF2-40B4-BE49-F238E27FC236}">
                  <a16:creationId xmlns:a16="http://schemas.microsoft.com/office/drawing/2014/main" id="{DA185E25-7A70-44D0-8483-DE49AF574ECD}"/>
                </a:ext>
              </a:extLst>
            </p:cNvPr>
            <p:cNvSpPr/>
            <p:nvPr/>
          </p:nvSpPr>
          <p:spPr>
            <a:xfrm>
              <a:off x="3433933" y="1629319"/>
              <a:ext cx="55249" cy="83377"/>
            </a:xfrm>
            <a:custGeom>
              <a:avLst/>
              <a:gdLst/>
              <a:ahLst/>
              <a:cxnLst/>
              <a:rect l="l" t="t" r="r" b="b"/>
              <a:pathLst>
                <a:path w="1593" h="2404" extrusionOk="0">
                  <a:moveTo>
                    <a:pt x="614" y="1"/>
                  </a:moveTo>
                  <a:cubicBezTo>
                    <a:pt x="594" y="1"/>
                    <a:pt x="576" y="6"/>
                    <a:pt x="558" y="16"/>
                  </a:cubicBezTo>
                  <a:cubicBezTo>
                    <a:pt x="359" y="155"/>
                    <a:pt x="200" y="692"/>
                    <a:pt x="100" y="1170"/>
                  </a:cubicBezTo>
                  <a:cubicBezTo>
                    <a:pt x="41" y="1349"/>
                    <a:pt x="21" y="1488"/>
                    <a:pt x="1" y="1607"/>
                  </a:cubicBezTo>
                  <a:cubicBezTo>
                    <a:pt x="458" y="1946"/>
                    <a:pt x="995" y="2184"/>
                    <a:pt x="1592" y="2403"/>
                  </a:cubicBezTo>
                  <a:cubicBezTo>
                    <a:pt x="1592" y="2264"/>
                    <a:pt x="1552" y="2065"/>
                    <a:pt x="1533" y="1866"/>
                  </a:cubicBezTo>
                  <a:cubicBezTo>
                    <a:pt x="1365" y="1047"/>
                    <a:pt x="901" y="1"/>
                    <a:pt x="6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989;p67">
              <a:extLst>
                <a:ext uri="{FF2B5EF4-FFF2-40B4-BE49-F238E27FC236}">
                  <a16:creationId xmlns:a16="http://schemas.microsoft.com/office/drawing/2014/main" id="{3FADF356-8E18-4A48-B141-ACE3CF8B1217}"/>
                </a:ext>
              </a:extLst>
            </p:cNvPr>
            <p:cNvSpPr/>
            <p:nvPr/>
          </p:nvSpPr>
          <p:spPr>
            <a:xfrm>
              <a:off x="3433933" y="1669864"/>
              <a:ext cx="55249" cy="42833"/>
            </a:xfrm>
            <a:custGeom>
              <a:avLst/>
              <a:gdLst/>
              <a:ahLst/>
              <a:cxnLst/>
              <a:rect l="l" t="t" r="r" b="b"/>
              <a:pathLst>
                <a:path w="1593" h="1235" extrusionOk="0">
                  <a:moveTo>
                    <a:pt x="100" y="1"/>
                  </a:moveTo>
                  <a:cubicBezTo>
                    <a:pt x="41" y="180"/>
                    <a:pt x="21" y="319"/>
                    <a:pt x="1" y="438"/>
                  </a:cubicBezTo>
                  <a:cubicBezTo>
                    <a:pt x="458" y="777"/>
                    <a:pt x="995" y="1015"/>
                    <a:pt x="1592" y="1234"/>
                  </a:cubicBezTo>
                  <a:cubicBezTo>
                    <a:pt x="1592" y="1095"/>
                    <a:pt x="1592" y="896"/>
                    <a:pt x="1533" y="697"/>
                  </a:cubicBezTo>
                  <a:cubicBezTo>
                    <a:pt x="995" y="478"/>
                    <a:pt x="438" y="200"/>
                    <a:pt x="100" y="1"/>
                  </a:cubicBezTo>
                  <a:close/>
                </a:path>
              </a:pathLst>
            </a:custGeom>
            <a:solidFill>
              <a:srgbClr val="FDDC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990;p67">
              <a:extLst>
                <a:ext uri="{FF2B5EF4-FFF2-40B4-BE49-F238E27FC236}">
                  <a16:creationId xmlns:a16="http://schemas.microsoft.com/office/drawing/2014/main" id="{5B23AD07-887F-4D15-9C47-3E1B775A0261}"/>
                </a:ext>
              </a:extLst>
            </p:cNvPr>
            <p:cNvSpPr/>
            <p:nvPr/>
          </p:nvSpPr>
          <p:spPr>
            <a:xfrm>
              <a:off x="3489149" y="1671182"/>
              <a:ext cx="239448" cy="60313"/>
            </a:xfrm>
            <a:custGeom>
              <a:avLst/>
              <a:gdLst/>
              <a:ahLst/>
              <a:cxnLst/>
              <a:rect l="l" t="t" r="r" b="b"/>
              <a:pathLst>
                <a:path w="6904" h="1739" extrusionOk="0">
                  <a:moveTo>
                    <a:pt x="6158" y="0"/>
                  </a:moveTo>
                  <a:cubicBezTo>
                    <a:pt x="6142" y="0"/>
                    <a:pt x="6125" y="1"/>
                    <a:pt x="6107" y="3"/>
                  </a:cubicBezTo>
                  <a:cubicBezTo>
                    <a:pt x="5769" y="42"/>
                    <a:pt x="5471" y="261"/>
                    <a:pt x="5272" y="838"/>
                  </a:cubicBezTo>
                  <a:cubicBezTo>
                    <a:pt x="5212" y="938"/>
                    <a:pt x="5192" y="1057"/>
                    <a:pt x="5172" y="1176"/>
                  </a:cubicBezTo>
                  <a:cubicBezTo>
                    <a:pt x="5152" y="1057"/>
                    <a:pt x="5113" y="957"/>
                    <a:pt x="5073" y="878"/>
                  </a:cubicBezTo>
                  <a:cubicBezTo>
                    <a:pt x="4869" y="423"/>
                    <a:pt x="4566" y="351"/>
                    <a:pt x="4261" y="351"/>
                  </a:cubicBezTo>
                  <a:cubicBezTo>
                    <a:pt x="4180" y="351"/>
                    <a:pt x="4098" y="356"/>
                    <a:pt x="4019" y="361"/>
                  </a:cubicBezTo>
                  <a:cubicBezTo>
                    <a:pt x="3820" y="381"/>
                    <a:pt x="3601" y="540"/>
                    <a:pt x="3481" y="1156"/>
                  </a:cubicBezTo>
                  <a:cubicBezTo>
                    <a:pt x="3481" y="1196"/>
                    <a:pt x="3442" y="1256"/>
                    <a:pt x="3442" y="1296"/>
                  </a:cubicBezTo>
                  <a:cubicBezTo>
                    <a:pt x="3442" y="1256"/>
                    <a:pt x="3422" y="1196"/>
                    <a:pt x="3422" y="1156"/>
                  </a:cubicBezTo>
                  <a:cubicBezTo>
                    <a:pt x="3332" y="561"/>
                    <a:pt x="3143" y="375"/>
                    <a:pt x="2768" y="375"/>
                  </a:cubicBezTo>
                  <a:cubicBezTo>
                    <a:pt x="2729" y="375"/>
                    <a:pt x="2689" y="377"/>
                    <a:pt x="2646" y="381"/>
                  </a:cubicBezTo>
                  <a:cubicBezTo>
                    <a:pt x="2208" y="440"/>
                    <a:pt x="2049" y="460"/>
                    <a:pt x="1910" y="1097"/>
                  </a:cubicBezTo>
                  <a:cubicBezTo>
                    <a:pt x="1890" y="1176"/>
                    <a:pt x="1890" y="1256"/>
                    <a:pt x="1850" y="1335"/>
                  </a:cubicBezTo>
                  <a:cubicBezTo>
                    <a:pt x="1850" y="1256"/>
                    <a:pt x="1850" y="1176"/>
                    <a:pt x="1830" y="1097"/>
                  </a:cubicBezTo>
                  <a:cubicBezTo>
                    <a:pt x="1711" y="639"/>
                    <a:pt x="1433" y="381"/>
                    <a:pt x="1035" y="341"/>
                  </a:cubicBezTo>
                  <a:cubicBezTo>
                    <a:pt x="911" y="319"/>
                    <a:pt x="807" y="289"/>
                    <a:pt x="709" y="289"/>
                  </a:cubicBezTo>
                  <a:cubicBezTo>
                    <a:pt x="538" y="289"/>
                    <a:pt x="389" y="379"/>
                    <a:pt x="199" y="758"/>
                  </a:cubicBezTo>
                  <a:cubicBezTo>
                    <a:pt x="120" y="878"/>
                    <a:pt x="60" y="1037"/>
                    <a:pt x="0" y="1196"/>
                  </a:cubicBezTo>
                  <a:cubicBezTo>
                    <a:pt x="756" y="1475"/>
                    <a:pt x="1651" y="1674"/>
                    <a:pt x="2686" y="1733"/>
                  </a:cubicBezTo>
                  <a:cubicBezTo>
                    <a:pt x="2794" y="1737"/>
                    <a:pt x="2902" y="1739"/>
                    <a:pt x="3007" y="1739"/>
                  </a:cubicBezTo>
                  <a:cubicBezTo>
                    <a:pt x="4572" y="1739"/>
                    <a:pt x="5860" y="1332"/>
                    <a:pt x="6903" y="699"/>
                  </a:cubicBezTo>
                  <a:cubicBezTo>
                    <a:pt x="6863" y="599"/>
                    <a:pt x="6764" y="400"/>
                    <a:pt x="6605" y="201"/>
                  </a:cubicBezTo>
                  <a:cubicBezTo>
                    <a:pt x="6496" y="92"/>
                    <a:pt x="6337" y="0"/>
                    <a:pt x="6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991;p67">
              <a:extLst>
                <a:ext uri="{FF2B5EF4-FFF2-40B4-BE49-F238E27FC236}">
                  <a16:creationId xmlns:a16="http://schemas.microsoft.com/office/drawing/2014/main" id="{E19CD723-828B-489D-9CF1-83CFCBCC6D0B}"/>
                </a:ext>
              </a:extLst>
            </p:cNvPr>
            <p:cNvSpPr/>
            <p:nvPr/>
          </p:nvSpPr>
          <p:spPr>
            <a:xfrm>
              <a:off x="3489149" y="1680234"/>
              <a:ext cx="239448" cy="51261"/>
            </a:xfrm>
            <a:custGeom>
              <a:avLst/>
              <a:gdLst/>
              <a:ahLst/>
              <a:cxnLst/>
              <a:rect l="l" t="t" r="r" b="b"/>
              <a:pathLst>
                <a:path w="6904" h="1478" extrusionOk="0">
                  <a:moveTo>
                    <a:pt x="6605" y="0"/>
                  </a:moveTo>
                  <a:cubicBezTo>
                    <a:pt x="6406" y="120"/>
                    <a:pt x="6187" y="239"/>
                    <a:pt x="5968" y="378"/>
                  </a:cubicBezTo>
                  <a:cubicBezTo>
                    <a:pt x="5729" y="478"/>
                    <a:pt x="5491" y="537"/>
                    <a:pt x="5272" y="617"/>
                  </a:cubicBezTo>
                  <a:cubicBezTo>
                    <a:pt x="5212" y="716"/>
                    <a:pt x="5192" y="836"/>
                    <a:pt x="5172" y="975"/>
                  </a:cubicBezTo>
                  <a:cubicBezTo>
                    <a:pt x="5152" y="836"/>
                    <a:pt x="5113" y="736"/>
                    <a:pt x="5073" y="677"/>
                  </a:cubicBezTo>
                  <a:cubicBezTo>
                    <a:pt x="4516" y="816"/>
                    <a:pt x="3979" y="895"/>
                    <a:pt x="3481" y="915"/>
                  </a:cubicBezTo>
                  <a:cubicBezTo>
                    <a:pt x="3481" y="975"/>
                    <a:pt x="3462" y="1015"/>
                    <a:pt x="3462" y="1074"/>
                  </a:cubicBezTo>
                  <a:cubicBezTo>
                    <a:pt x="3462" y="1015"/>
                    <a:pt x="3422" y="975"/>
                    <a:pt x="3422" y="915"/>
                  </a:cubicBezTo>
                  <a:cubicBezTo>
                    <a:pt x="3278" y="921"/>
                    <a:pt x="3137" y="923"/>
                    <a:pt x="2998" y="923"/>
                  </a:cubicBezTo>
                  <a:cubicBezTo>
                    <a:pt x="2620" y="923"/>
                    <a:pt x="2259" y="905"/>
                    <a:pt x="1910" y="875"/>
                  </a:cubicBezTo>
                  <a:cubicBezTo>
                    <a:pt x="1890" y="935"/>
                    <a:pt x="1890" y="1015"/>
                    <a:pt x="1870" y="1094"/>
                  </a:cubicBezTo>
                  <a:cubicBezTo>
                    <a:pt x="1870" y="1015"/>
                    <a:pt x="1870" y="935"/>
                    <a:pt x="1830" y="875"/>
                  </a:cubicBezTo>
                  <a:cubicBezTo>
                    <a:pt x="1532" y="836"/>
                    <a:pt x="1254" y="796"/>
                    <a:pt x="1015" y="736"/>
                  </a:cubicBezTo>
                  <a:cubicBezTo>
                    <a:pt x="756" y="696"/>
                    <a:pt x="458" y="597"/>
                    <a:pt x="199" y="497"/>
                  </a:cubicBezTo>
                  <a:cubicBezTo>
                    <a:pt x="120" y="617"/>
                    <a:pt x="60" y="776"/>
                    <a:pt x="0" y="935"/>
                  </a:cubicBezTo>
                  <a:cubicBezTo>
                    <a:pt x="756" y="1214"/>
                    <a:pt x="1651" y="1413"/>
                    <a:pt x="2686" y="1472"/>
                  </a:cubicBezTo>
                  <a:cubicBezTo>
                    <a:pt x="2794" y="1476"/>
                    <a:pt x="2902" y="1478"/>
                    <a:pt x="3007" y="1478"/>
                  </a:cubicBezTo>
                  <a:cubicBezTo>
                    <a:pt x="4572" y="1478"/>
                    <a:pt x="5860" y="1071"/>
                    <a:pt x="6903" y="438"/>
                  </a:cubicBezTo>
                  <a:cubicBezTo>
                    <a:pt x="6863" y="338"/>
                    <a:pt x="6764" y="139"/>
                    <a:pt x="6605" y="0"/>
                  </a:cubicBezTo>
                  <a:close/>
                </a:path>
              </a:pathLst>
            </a:custGeom>
            <a:solidFill>
              <a:srgbClr val="FBB041">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992;p67">
              <a:extLst>
                <a:ext uri="{FF2B5EF4-FFF2-40B4-BE49-F238E27FC236}">
                  <a16:creationId xmlns:a16="http://schemas.microsoft.com/office/drawing/2014/main" id="{E84DE223-29E2-4914-9ED8-3724FB03DF79}"/>
                </a:ext>
              </a:extLst>
            </p:cNvPr>
            <p:cNvSpPr/>
            <p:nvPr/>
          </p:nvSpPr>
          <p:spPr>
            <a:xfrm>
              <a:off x="3727874" y="1608197"/>
              <a:ext cx="44186" cy="87226"/>
            </a:xfrm>
            <a:custGeom>
              <a:avLst/>
              <a:gdLst/>
              <a:ahLst/>
              <a:cxnLst/>
              <a:rect l="l" t="t" r="r" b="b"/>
              <a:pathLst>
                <a:path w="1274" h="2515" extrusionOk="0">
                  <a:moveTo>
                    <a:pt x="323" y="1"/>
                  </a:moveTo>
                  <a:cubicBezTo>
                    <a:pt x="307" y="1"/>
                    <a:pt x="293" y="3"/>
                    <a:pt x="279" y="8"/>
                  </a:cubicBezTo>
                  <a:cubicBezTo>
                    <a:pt x="20" y="88"/>
                    <a:pt x="0" y="1122"/>
                    <a:pt x="20" y="1878"/>
                  </a:cubicBezTo>
                  <a:cubicBezTo>
                    <a:pt x="20" y="2177"/>
                    <a:pt x="40" y="2395"/>
                    <a:pt x="40" y="2515"/>
                  </a:cubicBezTo>
                  <a:cubicBezTo>
                    <a:pt x="497" y="2256"/>
                    <a:pt x="895" y="1958"/>
                    <a:pt x="1273" y="1600"/>
                  </a:cubicBezTo>
                  <a:cubicBezTo>
                    <a:pt x="1233" y="1460"/>
                    <a:pt x="1194" y="1301"/>
                    <a:pt x="1134" y="1162"/>
                  </a:cubicBezTo>
                  <a:cubicBezTo>
                    <a:pt x="892" y="529"/>
                    <a:pt x="545" y="1"/>
                    <a:pt x="3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993;p67">
              <a:extLst>
                <a:ext uri="{FF2B5EF4-FFF2-40B4-BE49-F238E27FC236}">
                  <a16:creationId xmlns:a16="http://schemas.microsoft.com/office/drawing/2014/main" id="{F6F8396A-A316-46A5-A1CB-19C41AEDC21D}"/>
                </a:ext>
              </a:extLst>
            </p:cNvPr>
            <p:cNvSpPr/>
            <p:nvPr/>
          </p:nvSpPr>
          <p:spPr>
            <a:xfrm>
              <a:off x="3728568" y="1648499"/>
              <a:ext cx="43492" cy="46925"/>
            </a:xfrm>
            <a:custGeom>
              <a:avLst/>
              <a:gdLst/>
              <a:ahLst/>
              <a:cxnLst/>
              <a:rect l="l" t="t" r="r" b="b"/>
              <a:pathLst>
                <a:path w="1254" h="1353" extrusionOk="0">
                  <a:moveTo>
                    <a:pt x="1094" y="0"/>
                  </a:moveTo>
                  <a:cubicBezTo>
                    <a:pt x="816" y="199"/>
                    <a:pt x="477" y="418"/>
                    <a:pt x="0" y="716"/>
                  </a:cubicBezTo>
                  <a:cubicBezTo>
                    <a:pt x="0" y="1015"/>
                    <a:pt x="20" y="1233"/>
                    <a:pt x="20" y="1353"/>
                  </a:cubicBezTo>
                  <a:cubicBezTo>
                    <a:pt x="477" y="1094"/>
                    <a:pt x="875" y="796"/>
                    <a:pt x="1253" y="438"/>
                  </a:cubicBezTo>
                  <a:cubicBezTo>
                    <a:pt x="1213" y="298"/>
                    <a:pt x="1174" y="139"/>
                    <a:pt x="1094" y="0"/>
                  </a:cubicBezTo>
                  <a:close/>
                </a:path>
              </a:pathLst>
            </a:custGeom>
            <a:solidFill>
              <a:srgbClr val="FDDC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994;p67">
              <a:extLst>
                <a:ext uri="{FF2B5EF4-FFF2-40B4-BE49-F238E27FC236}">
                  <a16:creationId xmlns:a16="http://schemas.microsoft.com/office/drawing/2014/main" id="{B5635B2A-2CA2-46AA-BA4F-C6A4C0761037}"/>
                </a:ext>
              </a:extLst>
            </p:cNvPr>
            <p:cNvSpPr/>
            <p:nvPr/>
          </p:nvSpPr>
          <p:spPr>
            <a:xfrm>
              <a:off x="3314137" y="1497350"/>
              <a:ext cx="558354" cy="245934"/>
            </a:xfrm>
            <a:custGeom>
              <a:avLst/>
              <a:gdLst/>
              <a:ahLst/>
              <a:cxnLst/>
              <a:rect l="l" t="t" r="r" b="b"/>
              <a:pathLst>
                <a:path w="16099" h="7091" extrusionOk="0">
                  <a:moveTo>
                    <a:pt x="15914" y="0"/>
                  </a:moveTo>
                  <a:cubicBezTo>
                    <a:pt x="15857" y="0"/>
                    <a:pt x="15804" y="31"/>
                    <a:pt x="15788" y="101"/>
                  </a:cubicBezTo>
                  <a:cubicBezTo>
                    <a:pt x="15490" y="877"/>
                    <a:pt x="15132" y="1633"/>
                    <a:pt x="14754" y="2369"/>
                  </a:cubicBezTo>
                  <a:cubicBezTo>
                    <a:pt x="14654" y="2528"/>
                    <a:pt x="14595" y="2727"/>
                    <a:pt x="14495" y="2886"/>
                  </a:cubicBezTo>
                  <a:cubicBezTo>
                    <a:pt x="14396" y="3085"/>
                    <a:pt x="14257" y="3264"/>
                    <a:pt x="14117" y="3423"/>
                  </a:cubicBezTo>
                  <a:cubicBezTo>
                    <a:pt x="13899" y="3682"/>
                    <a:pt x="13660" y="3920"/>
                    <a:pt x="13421" y="4159"/>
                  </a:cubicBezTo>
                  <a:cubicBezTo>
                    <a:pt x="12924" y="4656"/>
                    <a:pt x="12407" y="5074"/>
                    <a:pt x="11810" y="5412"/>
                  </a:cubicBezTo>
                  <a:cubicBezTo>
                    <a:pt x="11213" y="5770"/>
                    <a:pt x="10576" y="6009"/>
                    <a:pt x="9920" y="6188"/>
                  </a:cubicBezTo>
                  <a:cubicBezTo>
                    <a:pt x="9256" y="6382"/>
                    <a:pt x="8567" y="6482"/>
                    <a:pt x="7878" y="6482"/>
                  </a:cubicBezTo>
                  <a:cubicBezTo>
                    <a:pt x="7224" y="6482"/>
                    <a:pt x="6571" y="6392"/>
                    <a:pt x="5941" y="6208"/>
                  </a:cubicBezTo>
                  <a:cubicBezTo>
                    <a:pt x="4668" y="5870"/>
                    <a:pt x="3515" y="5154"/>
                    <a:pt x="2560" y="4298"/>
                  </a:cubicBezTo>
                  <a:cubicBezTo>
                    <a:pt x="1983" y="3801"/>
                    <a:pt x="1485" y="3284"/>
                    <a:pt x="1088" y="2627"/>
                  </a:cubicBezTo>
                  <a:cubicBezTo>
                    <a:pt x="690" y="1991"/>
                    <a:pt x="391" y="1295"/>
                    <a:pt x="173" y="539"/>
                  </a:cubicBezTo>
                  <a:cubicBezTo>
                    <a:pt x="158" y="503"/>
                    <a:pt x="131" y="488"/>
                    <a:pt x="103" y="488"/>
                  </a:cubicBezTo>
                  <a:cubicBezTo>
                    <a:pt x="53" y="488"/>
                    <a:pt x="1" y="535"/>
                    <a:pt x="13" y="598"/>
                  </a:cubicBezTo>
                  <a:cubicBezTo>
                    <a:pt x="212" y="1991"/>
                    <a:pt x="928" y="3284"/>
                    <a:pt x="1784" y="4378"/>
                  </a:cubicBezTo>
                  <a:cubicBezTo>
                    <a:pt x="2659" y="5492"/>
                    <a:pt x="3952" y="6308"/>
                    <a:pt x="5285" y="6745"/>
                  </a:cubicBezTo>
                  <a:cubicBezTo>
                    <a:pt x="6037" y="6981"/>
                    <a:pt x="6817" y="7090"/>
                    <a:pt x="7598" y="7090"/>
                  </a:cubicBezTo>
                  <a:cubicBezTo>
                    <a:pt x="8265" y="7090"/>
                    <a:pt x="8932" y="7011"/>
                    <a:pt x="9582" y="6865"/>
                  </a:cubicBezTo>
                  <a:cubicBezTo>
                    <a:pt x="10318" y="6686"/>
                    <a:pt x="10974" y="6407"/>
                    <a:pt x="11631" y="6089"/>
                  </a:cubicBezTo>
                  <a:cubicBezTo>
                    <a:pt x="12267" y="5770"/>
                    <a:pt x="12844" y="5353"/>
                    <a:pt x="13401" y="4875"/>
                  </a:cubicBezTo>
                  <a:cubicBezTo>
                    <a:pt x="14038" y="4279"/>
                    <a:pt x="14456" y="3562"/>
                    <a:pt x="14953" y="2826"/>
                  </a:cubicBezTo>
                  <a:cubicBezTo>
                    <a:pt x="15231" y="2429"/>
                    <a:pt x="15430" y="1991"/>
                    <a:pt x="15609" y="1533"/>
                  </a:cubicBezTo>
                  <a:cubicBezTo>
                    <a:pt x="15788" y="1096"/>
                    <a:pt x="15928" y="618"/>
                    <a:pt x="16087" y="181"/>
                  </a:cubicBezTo>
                  <a:cubicBezTo>
                    <a:pt x="16099" y="72"/>
                    <a:pt x="16001" y="0"/>
                    <a:pt x="159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995;p67">
              <a:extLst>
                <a:ext uri="{FF2B5EF4-FFF2-40B4-BE49-F238E27FC236}">
                  <a16:creationId xmlns:a16="http://schemas.microsoft.com/office/drawing/2014/main" id="{5DE72091-998B-4C1B-A792-1E31C120E0D8}"/>
                </a:ext>
              </a:extLst>
            </p:cNvPr>
            <p:cNvSpPr/>
            <p:nvPr/>
          </p:nvSpPr>
          <p:spPr>
            <a:xfrm>
              <a:off x="3313201" y="1496552"/>
              <a:ext cx="560469" cy="75885"/>
            </a:xfrm>
            <a:custGeom>
              <a:avLst/>
              <a:gdLst/>
              <a:ahLst/>
              <a:cxnLst/>
              <a:rect l="l" t="t" r="r" b="b"/>
              <a:pathLst>
                <a:path w="16160" h="2188" extrusionOk="0">
                  <a:moveTo>
                    <a:pt x="15896" y="1"/>
                  </a:moveTo>
                  <a:cubicBezTo>
                    <a:pt x="15883" y="1"/>
                    <a:pt x="15869" y="2"/>
                    <a:pt x="15855" y="5"/>
                  </a:cubicBezTo>
                  <a:cubicBezTo>
                    <a:pt x="15616" y="44"/>
                    <a:pt x="15358" y="144"/>
                    <a:pt x="15119" y="224"/>
                  </a:cubicBezTo>
                  <a:cubicBezTo>
                    <a:pt x="14860" y="303"/>
                    <a:pt x="14622" y="363"/>
                    <a:pt x="14363" y="462"/>
                  </a:cubicBezTo>
                  <a:cubicBezTo>
                    <a:pt x="13866" y="621"/>
                    <a:pt x="13388" y="761"/>
                    <a:pt x="12891" y="920"/>
                  </a:cubicBezTo>
                  <a:cubicBezTo>
                    <a:pt x="11896" y="1198"/>
                    <a:pt x="10942" y="1477"/>
                    <a:pt x="9907" y="1636"/>
                  </a:cubicBezTo>
                  <a:cubicBezTo>
                    <a:pt x="9328" y="1713"/>
                    <a:pt x="8745" y="1748"/>
                    <a:pt x="8161" y="1748"/>
                  </a:cubicBezTo>
                  <a:cubicBezTo>
                    <a:pt x="6642" y="1748"/>
                    <a:pt x="5116" y="1514"/>
                    <a:pt x="3621" y="1198"/>
                  </a:cubicBezTo>
                  <a:cubicBezTo>
                    <a:pt x="3044" y="1059"/>
                    <a:pt x="2447" y="940"/>
                    <a:pt x="1890" y="800"/>
                  </a:cubicBezTo>
                  <a:cubicBezTo>
                    <a:pt x="1314" y="641"/>
                    <a:pt x="717" y="482"/>
                    <a:pt x="120" y="462"/>
                  </a:cubicBezTo>
                  <a:cubicBezTo>
                    <a:pt x="21" y="462"/>
                    <a:pt x="1" y="621"/>
                    <a:pt x="60" y="641"/>
                  </a:cubicBezTo>
                  <a:cubicBezTo>
                    <a:pt x="538" y="900"/>
                    <a:pt x="1055" y="1039"/>
                    <a:pt x="1592" y="1158"/>
                  </a:cubicBezTo>
                  <a:cubicBezTo>
                    <a:pt x="2109" y="1318"/>
                    <a:pt x="2626" y="1437"/>
                    <a:pt x="3144" y="1556"/>
                  </a:cubicBezTo>
                  <a:cubicBezTo>
                    <a:pt x="4198" y="1815"/>
                    <a:pt x="5272" y="2014"/>
                    <a:pt x="6327" y="2113"/>
                  </a:cubicBezTo>
                  <a:cubicBezTo>
                    <a:pt x="6864" y="2163"/>
                    <a:pt x="7406" y="2188"/>
                    <a:pt x="7948" y="2188"/>
                  </a:cubicBezTo>
                  <a:cubicBezTo>
                    <a:pt x="8490" y="2188"/>
                    <a:pt x="9032" y="2163"/>
                    <a:pt x="9569" y="2113"/>
                  </a:cubicBezTo>
                  <a:cubicBezTo>
                    <a:pt x="10603" y="2014"/>
                    <a:pt x="11658" y="1815"/>
                    <a:pt x="12652" y="1536"/>
                  </a:cubicBezTo>
                  <a:cubicBezTo>
                    <a:pt x="13229" y="1397"/>
                    <a:pt x="13766" y="1158"/>
                    <a:pt x="14323" y="960"/>
                  </a:cubicBezTo>
                  <a:lnTo>
                    <a:pt x="15139" y="661"/>
                  </a:lnTo>
                  <a:cubicBezTo>
                    <a:pt x="15417" y="542"/>
                    <a:pt x="15716" y="462"/>
                    <a:pt x="15974" y="323"/>
                  </a:cubicBezTo>
                  <a:cubicBezTo>
                    <a:pt x="16159" y="231"/>
                    <a:pt x="16069" y="1"/>
                    <a:pt x="158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996;p67">
              <a:extLst>
                <a:ext uri="{FF2B5EF4-FFF2-40B4-BE49-F238E27FC236}">
                  <a16:creationId xmlns:a16="http://schemas.microsoft.com/office/drawing/2014/main" id="{CEB5FDD7-0EDE-488A-875C-6FDFD976E056}"/>
                </a:ext>
              </a:extLst>
            </p:cNvPr>
            <p:cNvSpPr/>
            <p:nvPr/>
          </p:nvSpPr>
          <p:spPr>
            <a:xfrm>
              <a:off x="3411875" y="1695391"/>
              <a:ext cx="372594" cy="120105"/>
            </a:xfrm>
            <a:custGeom>
              <a:avLst/>
              <a:gdLst/>
              <a:ahLst/>
              <a:cxnLst/>
              <a:rect l="l" t="t" r="r" b="b"/>
              <a:pathLst>
                <a:path w="10743" h="3463" extrusionOk="0">
                  <a:moveTo>
                    <a:pt x="10742" y="1"/>
                  </a:moveTo>
                  <a:cubicBezTo>
                    <a:pt x="10742" y="1"/>
                    <a:pt x="9390" y="2090"/>
                    <a:pt x="5351" y="2388"/>
                  </a:cubicBezTo>
                  <a:cubicBezTo>
                    <a:pt x="5180" y="2403"/>
                    <a:pt x="5010" y="2410"/>
                    <a:pt x="4843" y="2410"/>
                  </a:cubicBezTo>
                  <a:cubicBezTo>
                    <a:pt x="2071" y="2410"/>
                    <a:pt x="0" y="498"/>
                    <a:pt x="0" y="498"/>
                  </a:cubicBezTo>
                  <a:lnTo>
                    <a:pt x="0" y="498"/>
                  </a:lnTo>
                  <a:cubicBezTo>
                    <a:pt x="0" y="498"/>
                    <a:pt x="697" y="3442"/>
                    <a:pt x="5113" y="3462"/>
                  </a:cubicBezTo>
                  <a:cubicBezTo>
                    <a:pt x="5125" y="3462"/>
                    <a:pt x="5136" y="3462"/>
                    <a:pt x="5148" y="3462"/>
                  </a:cubicBezTo>
                  <a:cubicBezTo>
                    <a:pt x="9298" y="3462"/>
                    <a:pt x="10742" y="1"/>
                    <a:pt x="107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997;p67">
              <a:extLst>
                <a:ext uri="{FF2B5EF4-FFF2-40B4-BE49-F238E27FC236}">
                  <a16:creationId xmlns:a16="http://schemas.microsoft.com/office/drawing/2014/main" id="{74A33AEC-D91B-4B5B-97C1-7E7F7C263CC8}"/>
                </a:ext>
              </a:extLst>
            </p:cNvPr>
            <p:cNvSpPr/>
            <p:nvPr/>
          </p:nvSpPr>
          <p:spPr>
            <a:xfrm>
              <a:off x="3819993" y="1432111"/>
              <a:ext cx="132140" cy="46995"/>
            </a:xfrm>
            <a:custGeom>
              <a:avLst/>
              <a:gdLst/>
              <a:ahLst/>
              <a:cxnLst/>
              <a:rect l="l" t="t" r="r" b="b"/>
              <a:pathLst>
                <a:path w="3810" h="1355" extrusionOk="0">
                  <a:moveTo>
                    <a:pt x="3011" y="0"/>
                  </a:moveTo>
                  <a:cubicBezTo>
                    <a:pt x="1965" y="0"/>
                    <a:pt x="1" y="506"/>
                    <a:pt x="109" y="987"/>
                  </a:cubicBezTo>
                  <a:cubicBezTo>
                    <a:pt x="162" y="1261"/>
                    <a:pt x="568" y="1355"/>
                    <a:pt x="1065" y="1355"/>
                  </a:cubicBezTo>
                  <a:cubicBezTo>
                    <a:pt x="1686" y="1355"/>
                    <a:pt x="2448" y="1209"/>
                    <a:pt x="2835" y="1087"/>
                  </a:cubicBezTo>
                  <a:cubicBezTo>
                    <a:pt x="3531" y="868"/>
                    <a:pt x="3809" y="371"/>
                    <a:pt x="3610" y="132"/>
                  </a:cubicBezTo>
                  <a:cubicBezTo>
                    <a:pt x="3527" y="40"/>
                    <a:pt x="3306" y="0"/>
                    <a:pt x="3011" y="0"/>
                  </a:cubicBezTo>
                  <a:close/>
                </a:path>
              </a:pathLst>
            </a:custGeom>
            <a:solidFill>
              <a:srgbClr val="141447">
                <a:alpha val="22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998;p67">
              <a:extLst>
                <a:ext uri="{FF2B5EF4-FFF2-40B4-BE49-F238E27FC236}">
                  <a16:creationId xmlns:a16="http://schemas.microsoft.com/office/drawing/2014/main" id="{98137A2E-5317-47D3-B07B-B6972D8AE7AD}"/>
                </a:ext>
              </a:extLst>
            </p:cNvPr>
            <p:cNvSpPr/>
            <p:nvPr/>
          </p:nvSpPr>
          <p:spPr>
            <a:xfrm>
              <a:off x="3231799" y="1454516"/>
              <a:ext cx="132106" cy="46960"/>
            </a:xfrm>
            <a:custGeom>
              <a:avLst/>
              <a:gdLst/>
              <a:ahLst/>
              <a:cxnLst/>
              <a:rect l="l" t="t" r="r" b="b"/>
              <a:pathLst>
                <a:path w="3809" h="1354" extrusionOk="0">
                  <a:moveTo>
                    <a:pt x="827" y="0"/>
                  </a:moveTo>
                  <a:cubicBezTo>
                    <a:pt x="519" y="0"/>
                    <a:pt x="285" y="43"/>
                    <a:pt x="199" y="142"/>
                  </a:cubicBezTo>
                  <a:cubicBezTo>
                    <a:pt x="0" y="361"/>
                    <a:pt x="299" y="859"/>
                    <a:pt x="975" y="1077"/>
                  </a:cubicBezTo>
                  <a:cubicBezTo>
                    <a:pt x="1365" y="1200"/>
                    <a:pt x="2134" y="1353"/>
                    <a:pt x="2757" y="1353"/>
                  </a:cubicBezTo>
                  <a:cubicBezTo>
                    <a:pt x="3248" y="1353"/>
                    <a:pt x="3648" y="1258"/>
                    <a:pt x="3700" y="978"/>
                  </a:cubicBezTo>
                  <a:cubicBezTo>
                    <a:pt x="3808" y="501"/>
                    <a:pt x="1881" y="0"/>
                    <a:pt x="827" y="0"/>
                  </a:cubicBezTo>
                  <a:close/>
                </a:path>
              </a:pathLst>
            </a:custGeom>
            <a:solidFill>
              <a:srgbClr val="141447">
                <a:alpha val="22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999;p67">
              <a:extLst>
                <a:ext uri="{FF2B5EF4-FFF2-40B4-BE49-F238E27FC236}">
                  <a16:creationId xmlns:a16="http://schemas.microsoft.com/office/drawing/2014/main" id="{E8F4F8DF-910F-4FDC-AE0E-E32666264F49}"/>
                </a:ext>
              </a:extLst>
            </p:cNvPr>
            <p:cNvSpPr/>
            <p:nvPr/>
          </p:nvSpPr>
          <p:spPr>
            <a:xfrm>
              <a:off x="3629200" y="1362154"/>
              <a:ext cx="163563" cy="139146"/>
            </a:xfrm>
            <a:custGeom>
              <a:avLst/>
              <a:gdLst/>
              <a:ahLst/>
              <a:cxnLst/>
              <a:rect l="l" t="t" r="r" b="b"/>
              <a:pathLst>
                <a:path w="4716" h="4012" extrusionOk="0">
                  <a:moveTo>
                    <a:pt x="2527" y="1"/>
                  </a:moveTo>
                  <a:cubicBezTo>
                    <a:pt x="1930" y="1"/>
                    <a:pt x="876" y="339"/>
                    <a:pt x="398" y="1314"/>
                  </a:cubicBezTo>
                  <a:cubicBezTo>
                    <a:pt x="398" y="1314"/>
                    <a:pt x="378" y="1333"/>
                    <a:pt x="378" y="1353"/>
                  </a:cubicBezTo>
                  <a:cubicBezTo>
                    <a:pt x="339" y="1453"/>
                    <a:pt x="279" y="1552"/>
                    <a:pt x="259" y="1692"/>
                  </a:cubicBezTo>
                  <a:cubicBezTo>
                    <a:pt x="0" y="2686"/>
                    <a:pt x="478" y="3880"/>
                    <a:pt x="2049" y="3999"/>
                  </a:cubicBezTo>
                  <a:cubicBezTo>
                    <a:pt x="2151" y="4007"/>
                    <a:pt x="2249" y="4011"/>
                    <a:pt x="2344" y="4011"/>
                  </a:cubicBezTo>
                  <a:cubicBezTo>
                    <a:pt x="3875" y="4011"/>
                    <a:pt x="4619" y="2996"/>
                    <a:pt x="4675" y="2229"/>
                  </a:cubicBezTo>
                  <a:cubicBezTo>
                    <a:pt x="4715" y="2050"/>
                    <a:pt x="4675" y="1890"/>
                    <a:pt x="4635" y="1711"/>
                  </a:cubicBezTo>
                  <a:cubicBezTo>
                    <a:pt x="4635" y="1632"/>
                    <a:pt x="4616" y="1592"/>
                    <a:pt x="4596" y="1512"/>
                  </a:cubicBezTo>
                  <a:cubicBezTo>
                    <a:pt x="4337" y="757"/>
                    <a:pt x="3661" y="1"/>
                    <a:pt x="25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000;p67">
              <a:extLst>
                <a:ext uri="{FF2B5EF4-FFF2-40B4-BE49-F238E27FC236}">
                  <a16:creationId xmlns:a16="http://schemas.microsoft.com/office/drawing/2014/main" id="{32FA17EB-658B-4ACF-93E5-31C67C7A3DC5}"/>
                </a:ext>
              </a:extLst>
            </p:cNvPr>
            <p:cNvSpPr/>
            <p:nvPr/>
          </p:nvSpPr>
          <p:spPr>
            <a:xfrm>
              <a:off x="3653340" y="1383103"/>
              <a:ext cx="106996" cy="99920"/>
            </a:xfrm>
            <a:custGeom>
              <a:avLst/>
              <a:gdLst/>
              <a:ahLst/>
              <a:cxnLst/>
              <a:rect l="l" t="t" r="r" b="b"/>
              <a:pathLst>
                <a:path w="3085" h="2881" extrusionOk="0">
                  <a:moveTo>
                    <a:pt x="1839" y="0"/>
                  </a:moveTo>
                  <a:cubicBezTo>
                    <a:pt x="964" y="0"/>
                    <a:pt x="172" y="669"/>
                    <a:pt x="80" y="1406"/>
                  </a:cubicBezTo>
                  <a:cubicBezTo>
                    <a:pt x="1" y="2022"/>
                    <a:pt x="379" y="2818"/>
                    <a:pt x="1334" y="2878"/>
                  </a:cubicBezTo>
                  <a:cubicBezTo>
                    <a:pt x="1368" y="2880"/>
                    <a:pt x="1401" y="2880"/>
                    <a:pt x="1434" y="2880"/>
                  </a:cubicBezTo>
                  <a:cubicBezTo>
                    <a:pt x="2553" y="2880"/>
                    <a:pt x="2985" y="1923"/>
                    <a:pt x="2985" y="1923"/>
                  </a:cubicBezTo>
                  <a:lnTo>
                    <a:pt x="1692" y="1286"/>
                  </a:lnTo>
                  <a:lnTo>
                    <a:pt x="3084" y="1127"/>
                  </a:lnTo>
                  <a:cubicBezTo>
                    <a:pt x="3084" y="1127"/>
                    <a:pt x="2985" y="133"/>
                    <a:pt x="2050" y="13"/>
                  </a:cubicBezTo>
                  <a:cubicBezTo>
                    <a:pt x="1979" y="4"/>
                    <a:pt x="1909" y="0"/>
                    <a:pt x="18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001;p67">
              <a:extLst>
                <a:ext uri="{FF2B5EF4-FFF2-40B4-BE49-F238E27FC236}">
                  <a16:creationId xmlns:a16="http://schemas.microsoft.com/office/drawing/2014/main" id="{E2DD3354-416B-445A-9310-2B4407EE13D4}"/>
                </a:ext>
              </a:extLst>
            </p:cNvPr>
            <p:cNvSpPr/>
            <p:nvPr/>
          </p:nvSpPr>
          <p:spPr>
            <a:xfrm>
              <a:off x="3629200" y="1413902"/>
              <a:ext cx="163563" cy="87400"/>
            </a:xfrm>
            <a:custGeom>
              <a:avLst/>
              <a:gdLst/>
              <a:ahLst/>
              <a:cxnLst/>
              <a:rect l="l" t="t" r="r" b="b"/>
              <a:pathLst>
                <a:path w="4716" h="2520" extrusionOk="0">
                  <a:moveTo>
                    <a:pt x="4576" y="1"/>
                  </a:moveTo>
                  <a:cubicBezTo>
                    <a:pt x="4536" y="955"/>
                    <a:pt x="3939" y="2189"/>
                    <a:pt x="2487" y="2189"/>
                  </a:cubicBezTo>
                  <a:cubicBezTo>
                    <a:pt x="697" y="2189"/>
                    <a:pt x="339" y="896"/>
                    <a:pt x="259" y="200"/>
                  </a:cubicBezTo>
                  <a:lnTo>
                    <a:pt x="259" y="200"/>
                  </a:lnTo>
                  <a:cubicBezTo>
                    <a:pt x="0" y="1194"/>
                    <a:pt x="478" y="2388"/>
                    <a:pt x="2049" y="2507"/>
                  </a:cubicBezTo>
                  <a:cubicBezTo>
                    <a:pt x="2151" y="2515"/>
                    <a:pt x="2249" y="2519"/>
                    <a:pt x="2344" y="2519"/>
                  </a:cubicBezTo>
                  <a:cubicBezTo>
                    <a:pt x="3875" y="2519"/>
                    <a:pt x="4619" y="1504"/>
                    <a:pt x="4675" y="737"/>
                  </a:cubicBezTo>
                  <a:cubicBezTo>
                    <a:pt x="4715" y="558"/>
                    <a:pt x="4675" y="398"/>
                    <a:pt x="4635" y="200"/>
                  </a:cubicBezTo>
                  <a:cubicBezTo>
                    <a:pt x="4635" y="120"/>
                    <a:pt x="4616" y="60"/>
                    <a:pt x="4576" y="1"/>
                  </a:cubicBezTo>
                  <a:close/>
                </a:path>
              </a:pathLst>
            </a:custGeom>
            <a:solidFill>
              <a:srgbClr val="FBB041">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002;p67">
              <a:extLst>
                <a:ext uri="{FF2B5EF4-FFF2-40B4-BE49-F238E27FC236}">
                  <a16:creationId xmlns:a16="http://schemas.microsoft.com/office/drawing/2014/main" id="{52C119D6-C4BA-4B96-AFB7-51B968194C80}"/>
                </a:ext>
              </a:extLst>
            </p:cNvPr>
            <p:cNvSpPr/>
            <p:nvPr/>
          </p:nvSpPr>
          <p:spPr>
            <a:xfrm>
              <a:off x="3615396" y="1261608"/>
              <a:ext cx="210453" cy="126799"/>
            </a:xfrm>
            <a:custGeom>
              <a:avLst/>
              <a:gdLst/>
              <a:ahLst/>
              <a:cxnLst/>
              <a:rect l="l" t="t" r="r" b="b"/>
              <a:pathLst>
                <a:path w="6068" h="3656" extrusionOk="0">
                  <a:moveTo>
                    <a:pt x="5546" y="1"/>
                  </a:moveTo>
                  <a:cubicBezTo>
                    <a:pt x="4492" y="1"/>
                    <a:pt x="738" y="1289"/>
                    <a:pt x="299" y="1447"/>
                  </a:cubicBezTo>
                  <a:cubicBezTo>
                    <a:pt x="299" y="1447"/>
                    <a:pt x="111" y="770"/>
                    <a:pt x="64" y="770"/>
                  </a:cubicBezTo>
                  <a:cubicBezTo>
                    <a:pt x="63" y="770"/>
                    <a:pt x="61" y="770"/>
                    <a:pt x="60" y="771"/>
                  </a:cubicBezTo>
                  <a:cubicBezTo>
                    <a:pt x="40" y="811"/>
                    <a:pt x="1" y="1766"/>
                    <a:pt x="1" y="2561"/>
                  </a:cubicBezTo>
                  <a:cubicBezTo>
                    <a:pt x="40" y="3118"/>
                    <a:pt x="60" y="3616"/>
                    <a:pt x="100" y="3656"/>
                  </a:cubicBezTo>
                  <a:cubicBezTo>
                    <a:pt x="677" y="3556"/>
                    <a:pt x="5809" y="2641"/>
                    <a:pt x="5849" y="2502"/>
                  </a:cubicBezTo>
                  <a:cubicBezTo>
                    <a:pt x="5909" y="2343"/>
                    <a:pt x="5173" y="2164"/>
                    <a:pt x="5173" y="2164"/>
                  </a:cubicBezTo>
                  <a:cubicBezTo>
                    <a:pt x="5173" y="2164"/>
                    <a:pt x="6068" y="1706"/>
                    <a:pt x="5929" y="1567"/>
                  </a:cubicBezTo>
                  <a:cubicBezTo>
                    <a:pt x="5809" y="1447"/>
                    <a:pt x="5133" y="1408"/>
                    <a:pt x="5133" y="1408"/>
                  </a:cubicBezTo>
                  <a:cubicBezTo>
                    <a:pt x="5133" y="1408"/>
                    <a:pt x="5949" y="1030"/>
                    <a:pt x="5909" y="811"/>
                  </a:cubicBezTo>
                  <a:cubicBezTo>
                    <a:pt x="5869" y="572"/>
                    <a:pt x="5153" y="532"/>
                    <a:pt x="5153" y="532"/>
                  </a:cubicBezTo>
                  <a:cubicBezTo>
                    <a:pt x="5153" y="532"/>
                    <a:pt x="5869" y="234"/>
                    <a:pt x="5809" y="75"/>
                  </a:cubicBezTo>
                  <a:cubicBezTo>
                    <a:pt x="5779" y="23"/>
                    <a:pt x="5686" y="1"/>
                    <a:pt x="55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003;p67">
              <a:extLst>
                <a:ext uri="{FF2B5EF4-FFF2-40B4-BE49-F238E27FC236}">
                  <a16:creationId xmlns:a16="http://schemas.microsoft.com/office/drawing/2014/main" id="{2BBC2D24-1ED5-4486-82E6-59B418927EC3}"/>
                </a:ext>
              </a:extLst>
            </p:cNvPr>
            <p:cNvSpPr/>
            <p:nvPr/>
          </p:nvSpPr>
          <p:spPr>
            <a:xfrm>
              <a:off x="3615396" y="1309020"/>
              <a:ext cx="210453" cy="79388"/>
            </a:xfrm>
            <a:custGeom>
              <a:avLst/>
              <a:gdLst/>
              <a:ahLst/>
              <a:cxnLst/>
              <a:rect l="l" t="t" r="r" b="b"/>
              <a:pathLst>
                <a:path w="6068" h="2289" extrusionOk="0">
                  <a:moveTo>
                    <a:pt x="5133" y="1"/>
                  </a:moveTo>
                  <a:lnTo>
                    <a:pt x="1" y="1194"/>
                  </a:lnTo>
                  <a:cubicBezTo>
                    <a:pt x="40" y="1751"/>
                    <a:pt x="60" y="2249"/>
                    <a:pt x="100" y="2289"/>
                  </a:cubicBezTo>
                  <a:cubicBezTo>
                    <a:pt x="677" y="2189"/>
                    <a:pt x="5809" y="1274"/>
                    <a:pt x="5849" y="1135"/>
                  </a:cubicBezTo>
                  <a:cubicBezTo>
                    <a:pt x="5909" y="976"/>
                    <a:pt x="5173" y="797"/>
                    <a:pt x="5173" y="797"/>
                  </a:cubicBezTo>
                  <a:cubicBezTo>
                    <a:pt x="5173" y="797"/>
                    <a:pt x="6068" y="339"/>
                    <a:pt x="5929" y="180"/>
                  </a:cubicBezTo>
                  <a:cubicBezTo>
                    <a:pt x="5809" y="61"/>
                    <a:pt x="5133" y="1"/>
                    <a:pt x="5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004;p67">
              <a:extLst>
                <a:ext uri="{FF2B5EF4-FFF2-40B4-BE49-F238E27FC236}">
                  <a16:creationId xmlns:a16="http://schemas.microsoft.com/office/drawing/2014/main" id="{CBD8A178-D9AC-4840-96DF-B4A07C453092}"/>
                </a:ext>
              </a:extLst>
            </p:cNvPr>
            <p:cNvSpPr/>
            <p:nvPr/>
          </p:nvSpPr>
          <p:spPr>
            <a:xfrm>
              <a:off x="3352532" y="1361461"/>
              <a:ext cx="165609" cy="145979"/>
            </a:xfrm>
            <a:custGeom>
              <a:avLst/>
              <a:gdLst/>
              <a:ahLst/>
              <a:cxnLst/>
              <a:rect l="l" t="t" r="r" b="b"/>
              <a:pathLst>
                <a:path w="4775" h="4209" extrusionOk="0">
                  <a:moveTo>
                    <a:pt x="2606" y="1"/>
                  </a:moveTo>
                  <a:cubicBezTo>
                    <a:pt x="2010" y="1"/>
                    <a:pt x="975" y="339"/>
                    <a:pt x="498" y="1314"/>
                  </a:cubicBezTo>
                  <a:lnTo>
                    <a:pt x="498" y="1334"/>
                  </a:lnTo>
                  <a:cubicBezTo>
                    <a:pt x="498" y="1334"/>
                    <a:pt x="478" y="1353"/>
                    <a:pt x="478" y="1373"/>
                  </a:cubicBezTo>
                  <a:cubicBezTo>
                    <a:pt x="1" y="2388"/>
                    <a:pt x="398" y="4039"/>
                    <a:pt x="2149" y="4198"/>
                  </a:cubicBezTo>
                  <a:cubicBezTo>
                    <a:pt x="2237" y="4205"/>
                    <a:pt x="2323" y="4209"/>
                    <a:pt x="2407" y="4209"/>
                  </a:cubicBezTo>
                  <a:cubicBezTo>
                    <a:pt x="3961" y="4209"/>
                    <a:pt x="4699" y="3023"/>
                    <a:pt x="4775" y="2249"/>
                  </a:cubicBezTo>
                  <a:cubicBezTo>
                    <a:pt x="4775" y="2070"/>
                    <a:pt x="4775" y="1910"/>
                    <a:pt x="4695" y="1731"/>
                  </a:cubicBezTo>
                  <a:cubicBezTo>
                    <a:pt x="4695" y="1652"/>
                    <a:pt x="4675" y="1572"/>
                    <a:pt x="4655" y="1493"/>
                  </a:cubicBezTo>
                  <a:cubicBezTo>
                    <a:pt x="4397" y="777"/>
                    <a:pt x="3740" y="1"/>
                    <a:pt x="26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005;p67">
              <a:extLst>
                <a:ext uri="{FF2B5EF4-FFF2-40B4-BE49-F238E27FC236}">
                  <a16:creationId xmlns:a16="http://schemas.microsoft.com/office/drawing/2014/main" id="{99F52C16-F2D0-494B-B859-61DA4B9B1975}"/>
                </a:ext>
              </a:extLst>
            </p:cNvPr>
            <p:cNvSpPr/>
            <p:nvPr/>
          </p:nvSpPr>
          <p:spPr>
            <a:xfrm>
              <a:off x="3380140" y="1383103"/>
              <a:ext cx="106961" cy="99920"/>
            </a:xfrm>
            <a:custGeom>
              <a:avLst/>
              <a:gdLst/>
              <a:ahLst/>
              <a:cxnLst/>
              <a:rect l="l" t="t" r="r" b="b"/>
              <a:pathLst>
                <a:path w="3084" h="2881" extrusionOk="0">
                  <a:moveTo>
                    <a:pt x="1838" y="0"/>
                  </a:moveTo>
                  <a:cubicBezTo>
                    <a:pt x="964" y="0"/>
                    <a:pt x="172" y="669"/>
                    <a:pt x="80" y="1406"/>
                  </a:cubicBezTo>
                  <a:cubicBezTo>
                    <a:pt x="0" y="2022"/>
                    <a:pt x="378" y="2818"/>
                    <a:pt x="1333" y="2878"/>
                  </a:cubicBezTo>
                  <a:cubicBezTo>
                    <a:pt x="1367" y="2880"/>
                    <a:pt x="1401" y="2880"/>
                    <a:pt x="1434" y="2880"/>
                  </a:cubicBezTo>
                  <a:cubicBezTo>
                    <a:pt x="2552" y="2880"/>
                    <a:pt x="2984" y="1923"/>
                    <a:pt x="2984" y="1923"/>
                  </a:cubicBezTo>
                  <a:lnTo>
                    <a:pt x="1691" y="1286"/>
                  </a:lnTo>
                  <a:lnTo>
                    <a:pt x="3084" y="1127"/>
                  </a:lnTo>
                  <a:cubicBezTo>
                    <a:pt x="3084" y="1127"/>
                    <a:pt x="2984" y="133"/>
                    <a:pt x="2049" y="13"/>
                  </a:cubicBezTo>
                  <a:cubicBezTo>
                    <a:pt x="1979" y="4"/>
                    <a:pt x="1908" y="0"/>
                    <a:pt x="18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006;p67">
              <a:extLst>
                <a:ext uri="{FF2B5EF4-FFF2-40B4-BE49-F238E27FC236}">
                  <a16:creationId xmlns:a16="http://schemas.microsoft.com/office/drawing/2014/main" id="{14FE6063-6363-4BB8-89F7-5795ED8A96E9}"/>
                </a:ext>
              </a:extLst>
            </p:cNvPr>
            <p:cNvSpPr/>
            <p:nvPr/>
          </p:nvSpPr>
          <p:spPr>
            <a:xfrm>
              <a:off x="3352532" y="1407000"/>
              <a:ext cx="165609" cy="100441"/>
            </a:xfrm>
            <a:custGeom>
              <a:avLst/>
              <a:gdLst/>
              <a:ahLst/>
              <a:cxnLst/>
              <a:rect l="l" t="t" r="r" b="b"/>
              <a:pathLst>
                <a:path w="4775" h="2896" extrusionOk="0">
                  <a:moveTo>
                    <a:pt x="498" y="1"/>
                  </a:moveTo>
                  <a:lnTo>
                    <a:pt x="498" y="1"/>
                  </a:lnTo>
                  <a:cubicBezTo>
                    <a:pt x="497" y="8"/>
                    <a:pt x="497" y="15"/>
                    <a:pt x="496" y="22"/>
                  </a:cubicBezTo>
                  <a:lnTo>
                    <a:pt x="496" y="22"/>
                  </a:lnTo>
                  <a:cubicBezTo>
                    <a:pt x="497" y="21"/>
                    <a:pt x="498" y="21"/>
                    <a:pt x="498" y="21"/>
                  </a:cubicBezTo>
                  <a:lnTo>
                    <a:pt x="498" y="1"/>
                  </a:lnTo>
                  <a:close/>
                  <a:moveTo>
                    <a:pt x="496" y="22"/>
                  </a:moveTo>
                  <a:cubicBezTo>
                    <a:pt x="492" y="27"/>
                    <a:pt x="478" y="44"/>
                    <a:pt x="478" y="60"/>
                  </a:cubicBezTo>
                  <a:cubicBezTo>
                    <a:pt x="1" y="1075"/>
                    <a:pt x="398" y="2726"/>
                    <a:pt x="2149" y="2885"/>
                  </a:cubicBezTo>
                  <a:cubicBezTo>
                    <a:pt x="2237" y="2892"/>
                    <a:pt x="2323" y="2896"/>
                    <a:pt x="2407" y="2896"/>
                  </a:cubicBezTo>
                  <a:cubicBezTo>
                    <a:pt x="3961" y="2896"/>
                    <a:pt x="4699" y="1710"/>
                    <a:pt x="4775" y="936"/>
                  </a:cubicBezTo>
                  <a:cubicBezTo>
                    <a:pt x="4775" y="757"/>
                    <a:pt x="4775" y="597"/>
                    <a:pt x="4695" y="418"/>
                  </a:cubicBezTo>
                  <a:cubicBezTo>
                    <a:pt x="4695" y="339"/>
                    <a:pt x="4675" y="259"/>
                    <a:pt x="4655" y="200"/>
                  </a:cubicBezTo>
                  <a:cubicBezTo>
                    <a:pt x="4636" y="518"/>
                    <a:pt x="4536" y="995"/>
                    <a:pt x="4337" y="1393"/>
                  </a:cubicBezTo>
                  <a:cubicBezTo>
                    <a:pt x="4096" y="1848"/>
                    <a:pt x="3246" y="2444"/>
                    <a:pt x="2352" y="2444"/>
                  </a:cubicBezTo>
                  <a:cubicBezTo>
                    <a:pt x="1994" y="2444"/>
                    <a:pt x="1629" y="2348"/>
                    <a:pt x="1294" y="2109"/>
                  </a:cubicBezTo>
                  <a:cubicBezTo>
                    <a:pt x="527" y="1559"/>
                    <a:pt x="460" y="601"/>
                    <a:pt x="496" y="22"/>
                  </a:cubicBezTo>
                  <a:close/>
                </a:path>
              </a:pathLst>
            </a:custGeom>
            <a:solidFill>
              <a:srgbClr val="FBB041">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007;p67">
              <a:extLst>
                <a:ext uri="{FF2B5EF4-FFF2-40B4-BE49-F238E27FC236}">
                  <a16:creationId xmlns:a16="http://schemas.microsoft.com/office/drawing/2014/main" id="{475B44D9-C1D8-4B55-A956-DBFC75454CBF}"/>
                </a:ext>
              </a:extLst>
            </p:cNvPr>
            <p:cNvSpPr/>
            <p:nvPr/>
          </p:nvSpPr>
          <p:spPr>
            <a:xfrm>
              <a:off x="3328392" y="1259284"/>
              <a:ext cx="209760" cy="138106"/>
            </a:xfrm>
            <a:custGeom>
              <a:avLst/>
              <a:gdLst/>
              <a:ahLst/>
              <a:cxnLst/>
              <a:rect l="l" t="t" r="r" b="b"/>
              <a:pathLst>
                <a:path w="6048" h="3982" extrusionOk="0">
                  <a:moveTo>
                    <a:pt x="325" y="0"/>
                  </a:moveTo>
                  <a:cubicBezTo>
                    <a:pt x="314" y="0"/>
                    <a:pt x="305" y="1"/>
                    <a:pt x="299" y="3"/>
                  </a:cubicBezTo>
                  <a:cubicBezTo>
                    <a:pt x="0" y="82"/>
                    <a:pt x="895" y="818"/>
                    <a:pt x="895" y="818"/>
                  </a:cubicBezTo>
                  <a:cubicBezTo>
                    <a:pt x="895" y="818"/>
                    <a:pt x="199" y="878"/>
                    <a:pt x="159" y="1097"/>
                  </a:cubicBezTo>
                  <a:cubicBezTo>
                    <a:pt x="100" y="1316"/>
                    <a:pt x="895" y="1693"/>
                    <a:pt x="915" y="1693"/>
                  </a:cubicBezTo>
                  <a:cubicBezTo>
                    <a:pt x="915" y="1693"/>
                    <a:pt x="259" y="1713"/>
                    <a:pt x="120" y="1873"/>
                  </a:cubicBezTo>
                  <a:cubicBezTo>
                    <a:pt x="0" y="2012"/>
                    <a:pt x="876" y="2489"/>
                    <a:pt x="876" y="2489"/>
                  </a:cubicBezTo>
                  <a:cubicBezTo>
                    <a:pt x="876" y="2489"/>
                    <a:pt x="159" y="2668"/>
                    <a:pt x="199" y="2807"/>
                  </a:cubicBezTo>
                  <a:cubicBezTo>
                    <a:pt x="219" y="2967"/>
                    <a:pt x="5351" y="3882"/>
                    <a:pt x="5948" y="3981"/>
                  </a:cubicBezTo>
                  <a:cubicBezTo>
                    <a:pt x="5988" y="3921"/>
                    <a:pt x="6048" y="3504"/>
                    <a:pt x="6048" y="3006"/>
                  </a:cubicBezTo>
                  <a:cubicBezTo>
                    <a:pt x="6048" y="2191"/>
                    <a:pt x="6028" y="1117"/>
                    <a:pt x="5988" y="1077"/>
                  </a:cubicBezTo>
                  <a:cubicBezTo>
                    <a:pt x="5985" y="1073"/>
                    <a:pt x="5982" y="1071"/>
                    <a:pt x="5978" y="1071"/>
                  </a:cubicBezTo>
                  <a:cubicBezTo>
                    <a:pt x="5910" y="1071"/>
                    <a:pt x="5749" y="1733"/>
                    <a:pt x="5749" y="1733"/>
                  </a:cubicBezTo>
                  <a:cubicBezTo>
                    <a:pt x="5749" y="1733"/>
                    <a:pt x="816" y="0"/>
                    <a:pt x="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008;p67">
              <a:extLst>
                <a:ext uri="{FF2B5EF4-FFF2-40B4-BE49-F238E27FC236}">
                  <a16:creationId xmlns:a16="http://schemas.microsoft.com/office/drawing/2014/main" id="{0EB28955-FEC6-470B-9EDF-151FA5F2D4A8}"/>
                </a:ext>
              </a:extLst>
            </p:cNvPr>
            <p:cNvSpPr/>
            <p:nvPr/>
          </p:nvSpPr>
          <p:spPr>
            <a:xfrm>
              <a:off x="3328392" y="1318003"/>
              <a:ext cx="209760" cy="79388"/>
            </a:xfrm>
            <a:custGeom>
              <a:avLst/>
              <a:gdLst/>
              <a:ahLst/>
              <a:cxnLst/>
              <a:rect l="l" t="t" r="r" b="b"/>
              <a:pathLst>
                <a:path w="6048" h="2289" extrusionOk="0">
                  <a:moveTo>
                    <a:pt x="915" y="0"/>
                  </a:moveTo>
                  <a:cubicBezTo>
                    <a:pt x="915" y="0"/>
                    <a:pt x="259" y="20"/>
                    <a:pt x="120" y="180"/>
                  </a:cubicBezTo>
                  <a:cubicBezTo>
                    <a:pt x="0" y="319"/>
                    <a:pt x="876" y="796"/>
                    <a:pt x="876" y="796"/>
                  </a:cubicBezTo>
                  <a:cubicBezTo>
                    <a:pt x="876" y="796"/>
                    <a:pt x="159" y="975"/>
                    <a:pt x="199" y="1114"/>
                  </a:cubicBezTo>
                  <a:cubicBezTo>
                    <a:pt x="219" y="1274"/>
                    <a:pt x="5351" y="2189"/>
                    <a:pt x="5948" y="2288"/>
                  </a:cubicBezTo>
                  <a:cubicBezTo>
                    <a:pt x="5988" y="2228"/>
                    <a:pt x="6048" y="1811"/>
                    <a:pt x="6048" y="1313"/>
                  </a:cubicBezTo>
                  <a:lnTo>
                    <a:pt x="9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91718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48"/>
        <p:cNvGrpSpPr/>
        <p:nvPr/>
      </p:nvGrpSpPr>
      <p:grpSpPr>
        <a:xfrm>
          <a:off x="0" y="0"/>
          <a:ext cx="0" cy="0"/>
          <a:chOff x="0" y="0"/>
          <a:chExt cx="0" cy="0"/>
        </a:xfrm>
      </p:grpSpPr>
      <p:sp>
        <p:nvSpPr>
          <p:cNvPr id="2850" name="Google Shape;2850;p54"/>
          <p:cNvSpPr txBox="1">
            <a:spLocks noGrp="1"/>
          </p:cNvSpPr>
          <p:nvPr>
            <p:ph type="title" idx="2"/>
          </p:nvPr>
        </p:nvSpPr>
        <p:spPr>
          <a:xfrm>
            <a:off x="629800" y="373273"/>
            <a:ext cx="28671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Percepción</a:t>
            </a:r>
            <a:endParaRPr dirty="0"/>
          </a:p>
        </p:txBody>
      </p:sp>
      <p:sp>
        <p:nvSpPr>
          <p:cNvPr id="2851" name="Google Shape;2851;p54"/>
          <p:cNvSpPr txBox="1">
            <a:spLocks noGrp="1"/>
          </p:cNvSpPr>
          <p:nvPr>
            <p:ph type="subTitle" idx="1"/>
          </p:nvPr>
        </p:nvSpPr>
        <p:spPr>
          <a:xfrm>
            <a:off x="814863" y="1092698"/>
            <a:ext cx="24969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MX" sz="1800" dirty="0">
                <a:effectLst/>
                <a:latin typeface="Calibri" panose="020F0502020204030204" pitchFamily="34" charset="0"/>
                <a:ea typeface="Calibri" panose="020F0502020204030204" pitchFamily="34" charset="0"/>
                <a:cs typeface="Times New Roman" panose="02020603050405020304" pitchFamily="18" charset="0"/>
              </a:rPr>
              <a:t>Cómo recibimos la información </a:t>
            </a:r>
            <a:endParaRPr dirty="0"/>
          </a:p>
        </p:txBody>
      </p:sp>
      <p:sp>
        <p:nvSpPr>
          <p:cNvPr id="2854" name="Google Shape;2854;p54"/>
          <p:cNvSpPr txBox="1">
            <a:spLocks noGrp="1"/>
          </p:cNvSpPr>
          <p:nvPr>
            <p:ph type="title" idx="5"/>
          </p:nvPr>
        </p:nvSpPr>
        <p:spPr>
          <a:xfrm>
            <a:off x="625396" y="2325694"/>
            <a:ext cx="28671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Atención </a:t>
            </a:r>
            <a:endParaRPr dirty="0"/>
          </a:p>
        </p:txBody>
      </p:sp>
      <p:grpSp>
        <p:nvGrpSpPr>
          <p:cNvPr id="2858" name="Google Shape;2858;p54"/>
          <p:cNvGrpSpPr/>
          <p:nvPr/>
        </p:nvGrpSpPr>
        <p:grpSpPr>
          <a:xfrm>
            <a:off x="7285331" y="1538626"/>
            <a:ext cx="1856869" cy="3718142"/>
            <a:chOff x="7285331" y="1538626"/>
            <a:chExt cx="1856869" cy="3718142"/>
          </a:xfrm>
        </p:grpSpPr>
        <p:sp>
          <p:nvSpPr>
            <p:cNvPr id="2859" name="Google Shape;2859;p54"/>
            <p:cNvSpPr/>
            <p:nvPr/>
          </p:nvSpPr>
          <p:spPr>
            <a:xfrm flipH="1">
              <a:off x="8639014" y="1538626"/>
              <a:ext cx="497666" cy="852453"/>
            </a:xfrm>
            <a:custGeom>
              <a:avLst/>
              <a:gdLst/>
              <a:ahLst/>
              <a:cxnLst/>
              <a:rect l="l" t="t" r="r" b="b"/>
              <a:pathLst>
                <a:path w="7123" h="12201" extrusionOk="0">
                  <a:moveTo>
                    <a:pt x="5302" y="1"/>
                  </a:moveTo>
                  <a:cubicBezTo>
                    <a:pt x="4681" y="1"/>
                    <a:pt x="3910" y="175"/>
                    <a:pt x="3144" y="603"/>
                  </a:cubicBezTo>
                  <a:cubicBezTo>
                    <a:pt x="2487" y="941"/>
                    <a:pt x="1851" y="1498"/>
                    <a:pt x="1274" y="2254"/>
                  </a:cubicBezTo>
                  <a:cubicBezTo>
                    <a:pt x="1055" y="2592"/>
                    <a:pt x="856" y="2930"/>
                    <a:pt x="657" y="3308"/>
                  </a:cubicBezTo>
                  <a:cubicBezTo>
                    <a:pt x="498" y="3587"/>
                    <a:pt x="399" y="3885"/>
                    <a:pt x="299" y="4144"/>
                  </a:cubicBezTo>
                  <a:cubicBezTo>
                    <a:pt x="80" y="4880"/>
                    <a:pt x="1" y="5596"/>
                    <a:pt x="61" y="6292"/>
                  </a:cubicBezTo>
                  <a:cubicBezTo>
                    <a:pt x="100" y="7207"/>
                    <a:pt x="359" y="8102"/>
                    <a:pt x="737" y="8898"/>
                  </a:cubicBezTo>
                  <a:cubicBezTo>
                    <a:pt x="1035" y="9554"/>
                    <a:pt x="1413" y="10151"/>
                    <a:pt x="1771" y="10668"/>
                  </a:cubicBezTo>
                  <a:cubicBezTo>
                    <a:pt x="2269" y="11305"/>
                    <a:pt x="2806" y="11862"/>
                    <a:pt x="3303" y="12200"/>
                  </a:cubicBezTo>
                  <a:cubicBezTo>
                    <a:pt x="3303" y="12200"/>
                    <a:pt x="6188" y="9495"/>
                    <a:pt x="7122" y="8619"/>
                  </a:cubicBezTo>
                  <a:cubicBezTo>
                    <a:pt x="7122" y="8619"/>
                    <a:pt x="6705" y="8381"/>
                    <a:pt x="6227" y="7824"/>
                  </a:cubicBezTo>
                  <a:cubicBezTo>
                    <a:pt x="6028" y="7605"/>
                    <a:pt x="5829" y="7366"/>
                    <a:pt x="5631" y="7088"/>
                  </a:cubicBezTo>
                  <a:cubicBezTo>
                    <a:pt x="5412" y="6730"/>
                    <a:pt x="5213" y="6332"/>
                    <a:pt x="5074" y="5874"/>
                  </a:cubicBezTo>
                  <a:cubicBezTo>
                    <a:pt x="5034" y="5636"/>
                    <a:pt x="5014" y="5417"/>
                    <a:pt x="4974" y="5178"/>
                  </a:cubicBezTo>
                  <a:cubicBezTo>
                    <a:pt x="4954" y="4919"/>
                    <a:pt x="4974" y="4641"/>
                    <a:pt x="5034" y="4342"/>
                  </a:cubicBezTo>
                  <a:cubicBezTo>
                    <a:pt x="5054" y="4124"/>
                    <a:pt x="5113" y="3925"/>
                    <a:pt x="5153" y="3746"/>
                  </a:cubicBezTo>
                  <a:cubicBezTo>
                    <a:pt x="5233" y="3487"/>
                    <a:pt x="5312" y="3229"/>
                    <a:pt x="5412" y="3010"/>
                  </a:cubicBezTo>
                  <a:cubicBezTo>
                    <a:pt x="5650" y="2433"/>
                    <a:pt x="5949" y="2015"/>
                    <a:pt x="6207" y="1697"/>
                  </a:cubicBezTo>
                  <a:cubicBezTo>
                    <a:pt x="6566" y="1160"/>
                    <a:pt x="6844" y="861"/>
                    <a:pt x="6566" y="444"/>
                  </a:cubicBezTo>
                  <a:cubicBezTo>
                    <a:pt x="6396" y="175"/>
                    <a:pt x="5924" y="1"/>
                    <a:pt x="5302"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54"/>
            <p:cNvSpPr/>
            <p:nvPr/>
          </p:nvSpPr>
          <p:spPr>
            <a:xfrm flipH="1">
              <a:off x="8743255" y="1951828"/>
              <a:ext cx="342001" cy="332220"/>
            </a:xfrm>
            <a:custGeom>
              <a:avLst/>
              <a:gdLst/>
              <a:ahLst/>
              <a:cxnLst/>
              <a:rect l="l" t="t" r="r" b="b"/>
              <a:pathLst>
                <a:path w="4895" h="4755" extrusionOk="0">
                  <a:moveTo>
                    <a:pt x="4357" y="0"/>
                  </a:moveTo>
                  <a:cubicBezTo>
                    <a:pt x="2229" y="477"/>
                    <a:pt x="737" y="2049"/>
                    <a:pt x="1" y="2984"/>
                  </a:cubicBezTo>
                  <a:cubicBezTo>
                    <a:pt x="299" y="3640"/>
                    <a:pt x="638" y="4237"/>
                    <a:pt x="1035" y="4754"/>
                  </a:cubicBezTo>
                  <a:cubicBezTo>
                    <a:pt x="2209" y="2745"/>
                    <a:pt x="4059" y="1651"/>
                    <a:pt x="4895" y="1213"/>
                  </a:cubicBezTo>
                  <a:cubicBezTo>
                    <a:pt x="4676" y="875"/>
                    <a:pt x="4477" y="438"/>
                    <a:pt x="4357" y="0"/>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54"/>
            <p:cNvSpPr/>
            <p:nvPr/>
          </p:nvSpPr>
          <p:spPr>
            <a:xfrm flipH="1">
              <a:off x="8776583" y="1787288"/>
              <a:ext cx="358700" cy="192345"/>
            </a:xfrm>
            <a:custGeom>
              <a:avLst/>
              <a:gdLst/>
              <a:ahLst/>
              <a:cxnLst/>
              <a:rect l="l" t="t" r="r" b="b"/>
              <a:pathLst>
                <a:path w="5134" h="2753" extrusionOk="0">
                  <a:moveTo>
                    <a:pt x="3435" y="0"/>
                  </a:moveTo>
                  <a:cubicBezTo>
                    <a:pt x="2162" y="0"/>
                    <a:pt x="1022" y="346"/>
                    <a:pt x="299" y="624"/>
                  </a:cubicBezTo>
                  <a:cubicBezTo>
                    <a:pt x="60" y="1340"/>
                    <a:pt x="1" y="2057"/>
                    <a:pt x="41" y="2753"/>
                  </a:cubicBezTo>
                  <a:cubicBezTo>
                    <a:pt x="1652" y="1827"/>
                    <a:pt x="3337" y="1625"/>
                    <a:pt x="4472" y="1625"/>
                  </a:cubicBezTo>
                  <a:cubicBezTo>
                    <a:pt x="4654" y="1625"/>
                    <a:pt x="4823" y="1631"/>
                    <a:pt x="4974" y="1639"/>
                  </a:cubicBezTo>
                  <a:cubicBezTo>
                    <a:pt x="4974" y="1380"/>
                    <a:pt x="4974" y="1122"/>
                    <a:pt x="5014" y="823"/>
                  </a:cubicBezTo>
                  <a:cubicBezTo>
                    <a:pt x="5034" y="624"/>
                    <a:pt x="5093" y="425"/>
                    <a:pt x="5133" y="226"/>
                  </a:cubicBezTo>
                  <a:cubicBezTo>
                    <a:pt x="4558" y="65"/>
                    <a:pt x="3984" y="0"/>
                    <a:pt x="3435" y="0"/>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54"/>
            <p:cNvSpPr/>
            <p:nvPr/>
          </p:nvSpPr>
          <p:spPr>
            <a:xfrm flipH="1">
              <a:off x="8701544" y="1582084"/>
              <a:ext cx="346124" cy="168241"/>
            </a:xfrm>
            <a:custGeom>
              <a:avLst/>
              <a:gdLst/>
              <a:ahLst/>
              <a:cxnLst/>
              <a:rect l="l" t="t" r="r" b="b"/>
              <a:pathLst>
                <a:path w="4954" h="2408" extrusionOk="0">
                  <a:moveTo>
                    <a:pt x="1890" y="1"/>
                  </a:moveTo>
                  <a:cubicBezTo>
                    <a:pt x="1233" y="379"/>
                    <a:pt x="577" y="896"/>
                    <a:pt x="0" y="1672"/>
                  </a:cubicBezTo>
                  <a:lnTo>
                    <a:pt x="358" y="1672"/>
                  </a:lnTo>
                  <a:cubicBezTo>
                    <a:pt x="490" y="1665"/>
                    <a:pt x="620" y="1661"/>
                    <a:pt x="748" y="1661"/>
                  </a:cubicBezTo>
                  <a:cubicBezTo>
                    <a:pt x="2096" y="1661"/>
                    <a:pt x="3268" y="2026"/>
                    <a:pt x="4158" y="2408"/>
                  </a:cubicBezTo>
                  <a:cubicBezTo>
                    <a:pt x="4396" y="1811"/>
                    <a:pt x="4715" y="1413"/>
                    <a:pt x="4953" y="1095"/>
                  </a:cubicBezTo>
                  <a:cubicBezTo>
                    <a:pt x="3879" y="418"/>
                    <a:pt x="2725" y="120"/>
                    <a:pt x="1890" y="1"/>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54"/>
            <p:cNvSpPr/>
            <p:nvPr/>
          </p:nvSpPr>
          <p:spPr>
            <a:xfrm flipH="1">
              <a:off x="7367258" y="1576145"/>
              <a:ext cx="508775" cy="859370"/>
            </a:xfrm>
            <a:custGeom>
              <a:avLst/>
              <a:gdLst/>
              <a:ahLst/>
              <a:cxnLst/>
              <a:rect l="l" t="t" r="r" b="b"/>
              <a:pathLst>
                <a:path w="7282" h="12300" extrusionOk="0">
                  <a:moveTo>
                    <a:pt x="2167" y="1"/>
                  </a:moveTo>
                  <a:cubicBezTo>
                    <a:pt x="1640" y="1"/>
                    <a:pt x="1236" y="143"/>
                    <a:pt x="1075" y="384"/>
                  </a:cubicBezTo>
                  <a:cubicBezTo>
                    <a:pt x="796" y="782"/>
                    <a:pt x="1015" y="1100"/>
                    <a:pt x="1373" y="1617"/>
                  </a:cubicBezTo>
                  <a:cubicBezTo>
                    <a:pt x="1592" y="1975"/>
                    <a:pt x="1831" y="2393"/>
                    <a:pt x="2069" y="2990"/>
                  </a:cubicBezTo>
                  <a:cubicBezTo>
                    <a:pt x="2129" y="3209"/>
                    <a:pt x="2209" y="3487"/>
                    <a:pt x="2268" y="3766"/>
                  </a:cubicBezTo>
                  <a:cubicBezTo>
                    <a:pt x="2308" y="3965"/>
                    <a:pt x="2328" y="4164"/>
                    <a:pt x="2368" y="4362"/>
                  </a:cubicBezTo>
                  <a:cubicBezTo>
                    <a:pt x="2388" y="4661"/>
                    <a:pt x="2388" y="4939"/>
                    <a:pt x="2368" y="5178"/>
                  </a:cubicBezTo>
                  <a:cubicBezTo>
                    <a:pt x="2328" y="5437"/>
                    <a:pt x="2288" y="5656"/>
                    <a:pt x="2209" y="5874"/>
                  </a:cubicBezTo>
                  <a:cubicBezTo>
                    <a:pt x="2069" y="6352"/>
                    <a:pt x="1831" y="6710"/>
                    <a:pt x="1592" y="7068"/>
                  </a:cubicBezTo>
                  <a:cubicBezTo>
                    <a:pt x="896" y="7983"/>
                    <a:pt x="1" y="8460"/>
                    <a:pt x="1" y="8460"/>
                  </a:cubicBezTo>
                  <a:cubicBezTo>
                    <a:pt x="876" y="9415"/>
                    <a:pt x="3581" y="12300"/>
                    <a:pt x="3581" y="12300"/>
                  </a:cubicBezTo>
                  <a:cubicBezTo>
                    <a:pt x="3860" y="12121"/>
                    <a:pt x="4118" y="11902"/>
                    <a:pt x="4417" y="11643"/>
                  </a:cubicBezTo>
                  <a:cubicBezTo>
                    <a:pt x="4675" y="11424"/>
                    <a:pt x="4954" y="11146"/>
                    <a:pt x="5193" y="10848"/>
                  </a:cubicBezTo>
                  <a:cubicBezTo>
                    <a:pt x="5610" y="10350"/>
                    <a:pt x="6008" y="9773"/>
                    <a:pt x="6346" y="9157"/>
                  </a:cubicBezTo>
                  <a:cubicBezTo>
                    <a:pt x="6764" y="8361"/>
                    <a:pt x="7062" y="7525"/>
                    <a:pt x="7182" y="6590"/>
                  </a:cubicBezTo>
                  <a:cubicBezTo>
                    <a:pt x="7281" y="5894"/>
                    <a:pt x="7261" y="5178"/>
                    <a:pt x="7102" y="4482"/>
                  </a:cubicBezTo>
                  <a:cubicBezTo>
                    <a:pt x="7062" y="4183"/>
                    <a:pt x="6963" y="3905"/>
                    <a:pt x="6844" y="3607"/>
                  </a:cubicBezTo>
                  <a:cubicBezTo>
                    <a:pt x="6665" y="3209"/>
                    <a:pt x="6466" y="2871"/>
                    <a:pt x="6267" y="2552"/>
                  </a:cubicBezTo>
                  <a:cubicBezTo>
                    <a:pt x="5750" y="1757"/>
                    <a:pt x="5113" y="1160"/>
                    <a:pt x="4496" y="762"/>
                  </a:cubicBezTo>
                  <a:cubicBezTo>
                    <a:pt x="3999" y="424"/>
                    <a:pt x="3482" y="225"/>
                    <a:pt x="3004" y="105"/>
                  </a:cubicBezTo>
                  <a:cubicBezTo>
                    <a:pt x="2706" y="34"/>
                    <a:pt x="2422" y="1"/>
                    <a:pt x="2167"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54"/>
            <p:cNvSpPr/>
            <p:nvPr/>
          </p:nvSpPr>
          <p:spPr>
            <a:xfrm flipH="1">
              <a:off x="7432582" y="1986553"/>
              <a:ext cx="332290" cy="347521"/>
            </a:xfrm>
            <a:custGeom>
              <a:avLst/>
              <a:gdLst/>
              <a:ahLst/>
              <a:cxnLst/>
              <a:rect l="l" t="t" r="r" b="b"/>
              <a:pathLst>
                <a:path w="4756" h="4974" extrusionOk="0">
                  <a:moveTo>
                    <a:pt x="618" y="0"/>
                  </a:moveTo>
                  <a:cubicBezTo>
                    <a:pt x="478" y="478"/>
                    <a:pt x="240" y="836"/>
                    <a:pt x="1" y="1194"/>
                  </a:cubicBezTo>
                  <a:cubicBezTo>
                    <a:pt x="797" y="1671"/>
                    <a:pt x="2567" y="2885"/>
                    <a:pt x="3602" y="4974"/>
                  </a:cubicBezTo>
                  <a:cubicBezTo>
                    <a:pt x="4019" y="4476"/>
                    <a:pt x="4417" y="3899"/>
                    <a:pt x="4755" y="3283"/>
                  </a:cubicBezTo>
                  <a:cubicBezTo>
                    <a:pt x="4079" y="2288"/>
                    <a:pt x="2687" y="617"/>
                    <a:pt x="618" y="0"/>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54"/>
            <p:cNvSpPr/>
            <p:nvPr/>
          </p:nvSpPr>
          <p:spPr>
            <a:xfrm flipH="1">
              <a:off x="7367255" y="1829069"/>
              <a:ext cx="350316" cy="207576"/>
            </a:xfrm>
            <a:custGeom>
              <a:avLst/>
              <a:gdLst/>
              <a:ahLst/>
              <a:cxnLst/>
              <a:rect l="l" t="t" r="r" b="b"/>
              <a:pathLst>
                <a:path w="5014" h="2971" extrusionOk="0">
                  <a:moveTo>
                    <a:pt x="1262" y="1"/>
                  </a:moveTo>
                  <a:cubicBezTo>
                    <a:pt x="850" y="1"/>
                    <a:pt x="427" y="38"/>
                    <a:pt x="0" y="126"/>
                  </a:cubicBezTo>
                  <a:cubicBezTo>
                    <a:pt x="40" y="325"/>
                    <a:pt x="60" y="524"/>
                    <a:pt x="100" y="723"/>
                  </a:cubicBezTo>
                  <a:cubicBezTo>
                    <a:pt x="120" y="1021"/>
                    <a:pt x="120" y="1280"/>
                    <a:pt x="100" y="1538"/>
                  </a:cubicBezTo>
                  <a:cubicBezTo>
                    <a:pt x="1194" y="1558"/>
                    <a:pt x="3123" y="1777"/>
                    <a:pt x="4914" y="2970"/>
                  </a:cubicBezTo>
                  <a:cubicBezTo>
                    <a:pt x="5013" y="2274"/>
                    <a:pt x="4993" y="1558"/>
                    <a:pt x="4814" y="822"/>
                  </a:cubicBezTo>
                  <a:cubicBezTo>
                    <a:pt x="4024" y="466"/>
                    <a:pt x="2714" y="1"/>
                    <a:pt x="1262" y="1"/>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54"/>
            <p:cNvSpPr/>
            <p:nvPr/>
          </p:nvSpPr>
          <p:spPr>
            <a:xfrm flipH="1">
              <a:off x="7439569" y="1626590"/>
              <a:ext cx="343329" cy="158459"/>
            </a:xfrm>
            <a:custGeom>
              <a:avLst/>
              <a:gdLst/>
              <a:ahLst/>
              <a:cxnLst/>
              <a:rect l="l" t="t" r="r" b="b"/>
              <a:pathLst>
                <a:path w="4914" h="2268" extrusionOk="0">
                  <a:moveTo>
                    <a:pt x="3143" y="0"/>
                  </a:moveTo>
                  <a:cubicBezTo>
                    <a:pt x="2328" y="80"/>
                    <a:pt x="1134" y="299"/>
                    <a:pt x="0" y="895"/>
                  </a:cubicBezTo>
                  <a:cubicBezTo>
                    <a:pt x="239" y="1253"/>
                    <a:pt x="478" y="1671"/>
                    <a:pt x="697" y="2268"/>
                  </a:cubicBezTo>
                  <a:cubicBezTo>
                    <a:pt x="1487" y="1967"/>
                    <a:pt x="2517" y="1717"/>
                    <a:pt x="3655" y="1717"/>
                  </a:cubicBezTo>
                  <a:cubicBezTo>
                    <a:pt x="3949" y="1717"/>
                    <a:pt x="4250" y="1734"/>
                    <a:pt x="4556" y="1771"/>
                  </a:cubicBezTo>
                  <a:cubicBezTo>
                    <a:pt x="4675" y="1771"/>
                    <a:pt x="4814" y="1790"/>
                    <a:pt x="4914" y="1790"/>
                  </a:cubicBezTo>
                  <a:cubicBezTo>
                    <a:pt x="4377" y="975"/>
                    <a:pt x="3760" y="398"/>
                    <a:pt x="3143" y="0"/>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54"/>
            <p:cNvSpPr/>
            <p:nvPr/>
          </p:nvSpPr>
          <p:spPr>
            <a:xfrm flipH="1">
              <a:off x="7285331" y="1782257"/>
              <a:ext cx="1856869" cy="3474511"/>
            </a:xfrm>
            <a:custGeom>
              <a:avLst/>
              <a:gdLst/>
              <a:ahLst/>
              <a:cxnLst/>
              <a:rect l="l" t="t" r="r" b="b"/>
              <a:pathLst>
                <a:path w="26577" h="49730" extrusionOk="0">
                  <a:moveTo>
                    <a:pt x="16750" y="0"/>
                  </a:moveTo>
                  <a:lnTo>
                    <a:pt x="16750" y="0"/>
                  </a:lnTo>
                  <a:cubicBezTo>
                    <a:pt x="12135" y="756"/>
                    <a:pt x="11459" y="3899"/>
                    <a:pt x="11459" y="3899"/>
                  </a:cubicBezTo>
                  <a:cubicBezTo>
                    <a:pt x="11260" y="3044"/>
                    <a:pt x="11498" y="2387"/>
                    <a:pt x="11777" y="1950"/>
                  </a:cubicBezTo>
                  <a:cubicBezTo>
                    <a:pt x="12035" y="1552"/>
                    <a:pt x="12294" y="1353"/>
                    <a:pt x="12294" y="1353"/>
                  </a:cubicBezTo>
                  <a:lnTo>
                    <a:pt x="12294" y="1353"/>
                  </a:lnTo>
                  <a:cubicBezTo>
                    <a:pt x="9609" y="1989"/>
                    <a:pt x="9250" y="4217"/>
                    <a:pt x="9250" y="4217"/>
                  </a:cubicBezTo>
                  <a:cubicBezTo>
                    <a:pt x="3521" y="5013"/>
                    <a:pt x="1711" y="10683"/>
                    <a:pt x="1632" y="10862"/>
                  </a:cubicBezTo>
                  <a:lnTo>
                    <a:pt x="1632" y="10862"/>
                  </a:lnTo>
                  <a:cubicBezTo>
                    <a:pt x="2348" y="10205"/>
                    <a:pt x="3303" y="9887"/>
                    <a:pt x="3342" y="9867"/>
                  </a:cubicBezTo>
                  <a:lnTo>
                    <a:pt x="3342" y="9867"/>
                  </a:lnTo>
                  <a:cubicBezTo>
                    <a:pt x="2944" y="10205"/>
                    <a:pt x="2606" y="10663"/>
                    <a:pt x="2308" y="11120"/>
                  </a:cubicBezTo>
                  <a:cubicBezTo>
                    <a:pt x="1313" y="12612"/>
                    <a:pt x="657" y="14581"/>
                    <a:pt x="339" y="15755"/>
                  </a:cubicBezTo>
                  <a:cubicBezTo>
                    <a:pt x="159" y="16352"/>
                    <a:pt x="100" y="16750"/>
                    <a:pt x="100" y="16750"/>
                  </a:cubicBezTo>
                  <a:cubicBezTo>
                    <a:pt x="517" y="16491"/>
                    <a:pt x="1174" y="16372"/>
                    <a:pt x="1174" y="16372"/>
                  </a:cubicBezTo>
                  <a:lnTo>
                    <a:pt x="1174" y="16372"/>
                  </a:lnTo>
                  <a:cubicBezTo>
                    <a:pt x="159" y="17426"/>
                    <a:pt x="0" y="19813"/>
                    <a:pt x="0" y="19813"/>
                  </a:cubicBezTo>
                  <a:cubicBezTo>
                    <a:pt x="319" y="19236"/>
                    <a:pt x="995" y="19018"/>
                    <a:pt x="995" y="19018"/>
                  </a:cubicBezTo>
                  <a:lnTo>
                    <a:pt x="995" y="19018"/>
                  </a:lnTo>
                  <a:cubicBezTo>
                    <a:pt x="299" y="22618"/>
                    <a:pt x="159" y="28486"/>
                    <a:pt x="259" y="34056"/>
                  </a:cubicBezTo>
                  <a:cubicBezTo>
                    <a:pt x="339" y="37677"/>
                    <a:pt x="518" y="41218"/>
                    <a:pt x="697" y="43883"/>
                  </a:cubicBezTo>
                  <a:cubicBezTo>
                    <a:pt x="896" y="46728"/>
                    <a:pt x="1094" y="48618"/>
                    <a:pt x="1194" y="48717"/>
                  </a:cubicBezTo>
                  <a:cubicBezTo>
                    <a:pt x="1293" y="48817"/>
                    <a:pt x="1751" y="48996"/>
                    <a:pt x="2348" y="49155"/>
                  </a:cubicBezTo>
                  <a:cubicBezTo>
                    <a:pt x="3416" y="49442"/>
                    <a:pt x="4856" y="49729"/>
                    <a:pt x="5446" y="49729"/>
                  </a:cubicBezTo>
                  <a:cubicBezTo>
                    <a:pt x="5592" y="49729"/>
                    <a:pt x="5686" y="49712"/>
                    <a:pt x="5710" y="49672"/>
                  </a:cubicBezTo>
                  <a:cubicBezTo>
                    <a:pt x="5889" y="49374"/>
                    <a:pt x="4536" y="48379"/>
                    <a:pt x="4436" y="48300"/>
                  </a:cubicBezTo>
                  <a:lnTo>
                    <a:pt x="4436" y="48300"/>
                  </a:lnTo>
                  <a:cubicBezTo>
                    <a:pt x="4553" y="48316"/>
                    <a:pt x="6264" y="48934"/>
                    <a:pt x="6931" y="48934"/>
                  </a:cubicBezTo>
                  <a:cubicBezTo>
                    <a:pt x="7060" y="48934"/>
                    <a:pt x="7149" y="48911"/>
                    <a:pt x="7182" y="48857"/>
                  </a:cubicBezTo>
                  <a:cubicBezTo>
                    <a:pt x="7381" y="48499"/>
                    <a:pt x="5431" y="47365"/>
                    <a:pt x="5431" y="47206"/>
                  </a:cubicBezTo>
                  <a:cubicBezTo>
                    <a:pt x="5431" y="47066"/>
                    <a:pt x="5312" y="43426"/>
                    <a:pt x="5312" y="43426"/>
                  </a:cubicBezTo>
                  <a:lnTo>
                    <a:pt x="5312" y="43426"/>
                  </a:lnTo>
                  <a:cubicBezTo>
                    <a:pt x="7698" y="44590"/>
                    <a:pt x="10179" y="44978"/>
                    <a:pt x="12459" y="44978"/>
                  </a:cubicBezTo>
                  <a:cubicBezTo>
                    <a:pt x="12517" y="44978"/>
                    <a:pt x="12575" y="44978"/>
                    <a:pt x="12632" y="44978"/>
                  </a:cubicBezTo>
                  <a:cubicBezTo>
                    <a:pt x="13428" y="44978"/>
                    <a:pt x="14184" y="44898"/>
                    <a:pt x="14920" y="44818"/>
                  </a:cubicBezTo>
                  <a:cubicBezTo>
                    <a:pt x="17904" y="44480"/>
                    <a:pt x="19992" y="43645"/>
                    <a:pt x="19992" y="43645"/>
                  </a:cubicBezTo>
                  <a:cubicBezTo>
                    <a:pt x="19992" y="43645"/>
                    <a:pt x="20649" y="48320"/>
                    <a:pt x="21206" y="48598"/>
                  </a:cubicBezTo>
                  <a:cubicBezTo>
                    <a:pt x="21345" y="48658"/>
                    <a:pt x="21624" y="48757"/>
                    <a:pt x="22002" y="48857"/>
                  </a:cubicBezTo>
                  <a:cubicBezTo>
                    <a:pt x="22022" y="48877"/>
                    <a:pt x="22022" y="48877"/>
                    <a:pt x="22041" y="48877"/>
                  </a:cubicBezTo>
                  <a:cubicBezTo>
                    <a:pt x="22996" y="49136"/>
                    <a:pt x="24425" y="49447"/>
                    <a:pt x="24989" y="49447"/>
                  </a:cubicBezTo>
                  <a:cubicBezTo>
                    <a:pt x="25118" y="49447"/>
                    <a:pt x="25202" y="49431"/>
                    <a:pt x="25224" y="49394"/>
                  </a:cubicBezTo>
                  <a:cubicBezTo>
                    <a:pt x="25383" y="49155"/>
                    <a:pt x="23593" y="48101"/>
                    <a:pt x="23494" y="48061"/>
                  </a:cubicBezTo>
                  <a:lnTo>
                    <a:pt x="23494" y="48061"/>
                  </a:lnTo>
                  <a:cubicBezTo>
                    <a:pt x="23613" y="48095"/>
                    <a:pt x="25565" y="48827"/>
                    <a:pt x="26215" y="48827"/>
                  </a:cubicBezTo>
                  <a:cubicBezTo>
                    <a:pt x="26325" y="48827"/>
                    <a:pt x="26398" y="48806"/>
                    <a:pt x="26418" y="48757"/>
                  </a:cubicBezTo>
                  <a:cubicBezTo>
                    <a:pt x="26577" y="48399"/>
                    <a:pt x="24389" y="46808"/>
                    <a:pt x="24389" y="46808"/>
                  </a:cubicBezTo>
                  <a:cubicBezTo>
                    <a:pt x="24389" y="46808"/>
                    <a:pt x="24707" y="44301"/>
                    <a:pt x="24826" y="40402"/>
                  </a:cubicBezTo>
                  <a:cubicBezTo>
                    <a:pt x="24906" y="38413"/>
                    <a:pt x="24906" y="36066"/>
                    <a:pt x="24826" y="33519"/>
                  </a:cubicBezTo>
                  <a:cubicBezTo>
                    <a:pt x="24807" y="33082"/>
                    <a:pt x="24807" y="32664"/>
                    <a:pt x="24787" y="32246"/>
                  </a:cubicBezTo>
                  <a:cubicBezTo>
                    <a:pt x="24647" y="29421"/>
                    <a:pt x="24508" y="26557"/>
                    <a:pt x="24329" y="24050"/>
                  </a:cubicBezTo>
                  <a:cubicBezTo>
                    <a:pt x="24090" y="20132"/>
                    <a:pt x="23832" y="17227"/>
                    <a:pt x="23832" y="17227"/>
                  </a:cubicBezTo>
                  <a:lnTo>
                    <a:pt x="23832" y="17227"/>
                  </a:lnTo>
                  <a:cubicBezTo>
                    <a:pt x="24468" y="17386"/>
                    <a:pt x="24906" y="17725"/>
                    <a:pt x="24906" y="17725"/>
                  </a:cubicBezTo>
                  <a:cubicBezTo>
                    <a:pt x="24807" y="17148"/>
                    <a:pt x="24608" y="16571"/>
                    <a:pt x="24389" y="16073"/>
                  </a:cubicBezTo>
                  <a:cubicBezTo>
                    <a:pt x="23792" y="14701"/>
                    <a:pt x="22996" y="13766"/>
                    <a:pt x="22996" y="13766"/>
                  </a:cubicBezTo>
                  <a:lnTo>
                    <a:pt x="22996" y="13766"/>
                  </a:lnTo>
                  <a:cubicBezTo>
                    <a:pt x="23533" y="13786"/>
                    <a:pt x="24349" y="14064"/>
                    <a:pt x="24349" y="14064"/>
                  </a:cubicBezTo>
                  <a:cubicBezTo>
                    <a:pt x="23096" y="7917"/>
                    <a:pt x="20132" y="5570"/>
                    <a:pt x="18043" y="4635"/>
                  </a:cubicBezTo>
                  <a:cubicBezTo>
                    <a:pt x="16750" y="4078"/>
                    <a:pt x="15795" y="4078"/>
                    <a:pt x="15795" y="4078"/>
                  </a:cubicBezTo>
                  <a:cubicBezTo>
                    <a:pt x="15735" y="3243"/>
                    <a:pt x="16432" y="2248"/>
                    <a:pt x="16432" y="2248"/>
                  </a:cubicBezTo>
                  <a:lnTo>
                    <a:pt x="16432" y="2248"/>
                  </a:lnTo>
                  <a:cubicBezTo>
                    <a:pt x="14641" y="2487"/>
                    <a:pt x="14204" y="3820"/>
                    <a:pt x="14164" y="3999"/>
                  </a:cubicBezTo>
                  <a:cubicBezTo>
                    <a:pt x="14164" y="3839"/>
                    <a:pt x="14184" y="3700"/>
                    <a:pt x="14204" y="3581"/>
                  </a:cubicBezTo>
                  <a:cubicBezTo>
                    <a:pt x="14641" y="1134"/>
                    <a:pt x="16631" y="60"/>
                    <a:pt x="16750" y="0"/>
                  </a:cubicBez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54"/>
            <p:cNvSpPr/>
            <p:nvPr/>
          </p:nvSpPr>
          <p:spPr>
            <a:xfrm flipH="1">
              <a:off x="8283249" y="1875322"/>
              <a:ext cx="854759" cy="3337151"/>
            </a:xfrm>
            <a:custGeom>
              <a:avLst/>
              <a:gdLst/>
              <a:ahLst/>
              <a:cxnLst/>
              <a:rect l="l" t="t" r="r" b="b"/>
              <a:pathLst>
                <a:path w="12234" h="47764" extrusionOk="0">
                  <a:moveTo>
                    <a:pt x="12234" y="1"/>
                  </a:moveTo>
                  <a:cubicBezTo>
                    <a:pt x="9549" y="618"/>
                    <a:pt x="9190" y="2885"/>
                    <a:pt x="9190" y="2885"/>
                  </a:cubicBezTo>
                  <a:cubicBezTo>
                    <a:pt x="3461" y="3681"/>
                    <a:pt x="1651" y="9351"/>
                    <a:pt x="1651" y="9470"/>
                  </a:cubicBezTo>
                  <a:lnTo>
                    <a:pt x="1651" y="9470"/>
                  </a:lnTo>
                  <a:cubicBezTo>
                    <a:pt x="2367" y="8833"/>
                    <a:pt x="3302" y="8515"/>
                    <a:pt x="3362" y="8475"/>
                  </a:cubicBezTo>
                  <a:lnTo>
                    <a:pt x="3362" y="8475"/>
                  </a:lnTo>
                  <a:cubicBezTo>
                    <a:pt x="2964" y="8833"/>
                    <a:pt x="2606" y="9271"/>
                    <a:pt x="2308" y="9748"/>
                  </a:cubicBezTo>
                  <a:cubicBezTo>
                    <a:pt x="1313" y="11240"/>
                    <a:pt x="676" y="13210"/>
                    <a:pt x="358" y="14363"/>
                  </a:cubicBezTo>
                  <a:cubicBezTo>
                    <a:pt x="179" y="14980"/>
                    <a:pt x="99" y="15358"/>
                    <a:pt x="99" y="15358"/>
                  </a:cubicBezTo>
                  <a:cubicBezTo>
                    <a:pt x="517" y="15119"/>
                    <a:pt x="1193" y="15000"/>
                    <a:pt x="1194" y="15000"/>
                  </a:cubicBezTo>
                  <a:lnTo>
                    <a:pt x="1194" y="15000"/>
                  </a:lnTo>
                  <a:cubicBezTo>
                    <a:pt x="179" y="16034"/>
                    <a:pt x="0" y="18422"/>
                    <a:pt x="0" y="18422"/>
                  </a:cubicBezTo>
                  <a:cubicBezTo>
                    <a:pt x="318" y="17865"/>
                    <a:pt x="994" y="17626"/>
                    <a:pt x="995" y="17626"/>
                  </a:cubicBezTo>
                  <a:lnTo>
                    <a:pt x="995" y="17626"/>
                  </a:lnTo>
                  <a:cubicBezTo>
                    <a:pt x="298" y="21246"/>
                    <a:pt x="179" y="27115"/>
                    <a:pt x="279" y="32685"/>
                  </a:cubicBezTo>
                  <a:cubicBezTo>
                    <a:pt x="358" y="36305"/>
                    <a:pt x="537" y="39846"/>
                    <a:pt x="696" y="42492"/>
                  </a:cubicBezTo>
                  <a:cubicBezTo>
                    <a:pt x="895" y="45356"/>
                    <a:pt x="1094" y="47246"/>
                    <a:pt x="1194" y="47346"/>
                  </a:cubicBezTo>
                  <a:cubicBezTo>
                    <a:pt x="1293" y="47445"/>
                    <a:pt x="1770" y="47624"/>
                    <a:pt x="2367" y="47763"/>
                  </a:cubicBezTo>
                  <a:cubicBezTo>
                    <a:pt x="1830" y="37300"/>
                    <a:pt x="60" y="26657"/>
                    <a:pt x="2825" y="16591"/>
                  </a:cubicBezTo>
                  <a:lnTo>
                    <a:pt x="2825" y="16591"/>
                  </a:lnTo>
                  <a:cubicBezTo>
                    <a:pt x="2786" y="16593"/>
                    <a:pt x="2747" y="16594"/>
                    <a:pt x="2708" y="16594"/>
                  </a:cubicBezTo>
                  <a:cubicBezTo>
                    <a:pt x="2366" y="16594"/>
                    <a:pt x="2012" y="16518"/>
                    <a:pt x="1691" y="16393"/>
                  </a:cubicBezTo>
                  <a:cubicBezTo>
                    <a:pt x="1731" y="15656"/>
                    <a:pt x="2069" y="14940"/>
                    <a:pt x="2586" y="14443"/>
                  </a:cubicBezTo>
                  <a:lnTo>
                    <a:pt x="2586" y="14443"/>
                  </a:lnTo>
                  <a:cubicBezTo>
                    <a:pt x="2532" y="14482"/>
                    <a:pt x="2470" y="14500"/>
                    <a:pt x="2407" y="14500"/>
                  </a:cubicBezTo>
                  <a:cubicBezTo>
                    <a:pt x="2216" y="14500"/>
                    <a:pt x="2009" y="14339"/>
                    <a:pt x="1949" y="14145"/>
                  </a:cubicBezTo>
                  <a:cubicBezTo>
                    <a:pt x="1850" y="13906"/>
                    <a:pt x="1930" y="13608"/>
                    <a:pt x="2029" y="13349"/>
                  </a:cubicBezTo>
                  <a:cubicBezTo>
                    <a:pt x="2805" y="11041"/>
                    <a:pt x="4237" y="8933"/>
                    <a:pt x="6067" y="7282"/>
                  </a:cubicBezTo>
                  <a:lnTo>
                    <a:pt x="3839" y="7063"/>
                  </a:lnTo>
                  <a:cubicBezTo>
                    <a:pt x="4973" y="5432"/>
                    <a:pt x="6744" y="4238"/>
                    <a:pt x="8713" y="3800"/>
                  </a:cubicBezTo>
                  <a:cubicBezTo>
                    <a:pt x="8992" y="3761"/>
                    <a:pt x="9250" y="3701"/>
                    <a:pt x="9489" y="3542"/>
                  </a:cubicBezTo>
                  <a:cubicBezTo>
                    <a:pt x="9747" y="3343"/>
                    <a:pt x="9887" y="2965"/>
                    <a:pt x="10026" y="2647"/>
                  </a:cubicBezTo>
                  <a:cubicBezTo>
                    <a:pt x="10404" y="1771"/>
                    <a:pt x="11021" y="1175"/>
                    <a:pt x="11717" y="598"/>
                  </a:cubicBezTo>
                  <a:cubicBezTo>
                    <a:pt x="11975" y="200"/>
                    <a:pt x="12234" y="1"/>
                    <a:pt x="12234" y="1"/>
                  </a:cubicBezTo>
                  <a:close/>
                </a:path>
              </a:pathLst>
            </a:custGeom>
            <a:solidFill>
              <a:srgbClr val="3049B5">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54"/>
            <p:cNvSpPr/>
            <p:nvPr/>
          </p:nvSpPr>
          <p:spPr>
            <a:xfrm flipH="1">
              <a:off x="7604956" y="4769064"/>
              <a:ext cx="656056" cy="423956"/>
            </a:xfrm>
            <a:custGeom>
              <a:avLst/>
              <a:gdLst/>
              <a:ahLst/>
              <a:cxnLst/>
              <a:rect l="l" t="t" r="r" b="b"/>
              <a:pathLst>
                <a:path w="9390" h="6068" extrusionOk="0">
                  <a:moveTo>
                    <a:pt x="8216" y="1"/>
                  </a:moveTo>
                  <a:cubicBezTo>
                    <a:pt x="6167" y="796"/>
                    <a:pt x="4118" y="1592"/>
                    <a:pt x="1950" y="1950"/>
                  </a:cubicBezTo>
                  <a:cubicBezTo>
                    <a:pt x="1333" y="2050"/>
                    <a:pt x="597" y="2050"/>
                    <a:pt x="0" y="2189"/>
                  </a:cubicBezTo>
                  <a:cubicBezTo>
                    <a:pt x="816" y="2189"/>
                    <a:pt x="1572" y="2129"/>
                    <a:pt x="2308" y="2050"/>
                  </a:cubicBezTo>
                  <a:cubicBezTo>
                    <a:pt x="5292" y="1711"/>
                    <a:pt x="7380" y="876"/>
                    <a:pt x="7380" y="876"/>
                  </a:cubicBezTo>
                  <a:cubicBezTo>
                    <a:pt x="7380" y="876"/>
                    <a:pt x="8037" y="5551"/>
                    <a:pt x="8594" y="5829"/>
                  </a:cubicBezTo>
                  <a:cubicBezTo>
                    <a:pt x="8733" y="5869"/>
                    <a:pt x="9012" y="5988"/>
                    <a:pt x="9390" y="6068"/>
                  </a:cubicBezTo>
                  <a:cubicBezTo>
                    <a:pt x="8534" y="4218"/>
                    <a:pt x="8375" y="2069"/>
                    <a:pt x="8216" y="1"/>
                  </a:cubicBezTo>
                  <a:close/>
                </a:path>
              </a:pathLst>
            </a:custGeom>
            <a:solidFill>
              <a:srgbClr val="3049B5">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54"/>
            <p:cNvSpPr/>
            <p:nvPr/>
          </p:nvSpPr>
          <p:spPr>
            <a:xfrm flipH="1">
              <a:off x="7671691" y="3362542"/>
              <a:ext cx="1114736" cy="1342225"/>
            </a:xfrm>
            <a:custGeom>
              <a:avLst/>
              <a:gdLst/>
              <a:ahLst/>
              <a:cxnLst/>
              <a:rect l="l" t="t" r="r" b="b"/>
              <a:pathLst>
                <a:path w="15955" h="19211" extrusionOk="0">
                  <a:moveTo>
                    <a:pt x="7341" y="0"/>
                  </a:moveTo>
                  <a:cubicBezTo>
                    <a:pt x="5471" y="0"/>
                    <a:pt x="4039" y="279"/>
                    <a:pt x="2985" y="875"/>
                  </a:cubicBezTo>
                  <a:cubicBezTo>
                    <a:pt x="598" y="2188"/>
                    <a:pt x="1" y="5073"/>
                    <a:pt x="61" y="9867"/>
                  </a:cubicBezTo>
                  <a:cubicBezTo>
                    <a:pt x="167" y="16072"/>
                    <a:pt x="1879" y="19210"/>
                    <a:pt x="7156" y="19210"/>
                  </a:cubicBezTo>
                  <a:cubicBezTo>
                    <a:pt x="7783" y="19210"/>
                    <a:pt x="8460" y="19166"/>
                    <a:pt x="9191" y="19077"/>
                  </a:cubicBezTo>
                  <a:cubicBezTo>
                    <a:pt x="11360" y="18799"/>
                    <a:pt x="12852" y="18162"/>
                    <a:pt x="13826" y="17207"/>
                  </a:cubicBezTo>
                  <a:cubicBezTo>
                    <a:pt x="15955" y="15119"/>
                    <a:pt x="15756" y="11538"/>
                    <a:pt x="15338" y="7142"/>
                  </a:cubicBezTo>
                  <a:cubicBezTo>
                    <a:pt x="14761" y="716"/>
                    <a:pt x="12971" y="0"/>
                    <a:pt x="7341"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54"/>
            <p:cNvSpPr/>
            <p:nvPr/>
          </p:nvSpPr>
          <p:spPr>
            <a:xfrm flipH="1">
              <a:off x="8340176" y="4378430"/>
              <a:ext cx="111229" cy="108644"/>
            </a:xfrm>
            <a:custGeom>
              <a:avLst/>
              <a:gdLst/>
              <a:ahLst/>
              <a:cxnLst/>
              <a:rect l="l" t="t" r="r" b="b"/>
              <a:pathLst>
                <a:path w="1592" h="1555" extrusionOk="0">
                  <a:moveTo>
                    <a:pt x="782" y="1"/>
                  </a:moveTo>
                  <a:cubicBezTo>
                    <a:pt x="380" y="1"/>
                    <a:pt x="59" y="351"/>
                    <a:pt x="20" y="758"/>
                  </a:cubicBezTo>
                  <a:cubicBezTo>
                    <a:pt x="0" y="1175"/>
                    <a:pt x="338" y="1533"/>
                    <a:pt x="776" y="1553"/>
                  </a:cubicBezTo>
                  <a:cubicBezTo>
                    <a:pt x="787" y="1554"/>
                    <a:pt x="798" y="1554"/>
                    <a:pt x="809" y="1554"/>
                  </a:cubicBezTo>
                  <a:cubicBezTo>
                    <a:pt x="1212" y="1554"/>
                    <a:pt x="1552" y="1204"/>
                    <a:pt x="1572" y="797"/>
                  </a:cubicBezTo>
                  <a:cubicBezTo>
                    <a:pt x="1591" y="360"/>
                    <a:pt x="1253" y="2"/>
                    <a:pt x="816" y="2"/>
                  </a:cubicBezTo>
                  <a:cubicBezTo>
                    <a:pt x="804" y="1"/>
                    <a:pt x="793"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54"/>
            <p:cNvSpPr/>
            <p:nvPr/>
          </p:nvSpPr>
          <p:spPr>
            <a:xfrm flipH="1">
              <a:off x="8195616" y="4503634"/>
              <a:ext cx="59876" cy="58409"/>
            </a:xfrm>
            <a:custGeom>
              <a:avLst/>
              <a:gdLst/>
              <a:ahLst/>
              <a:cxnLst/>
              <a:rect l="l" t="t" r="r" b="b"/>
              <a:pathLst>
                <a:path w="857" h="836" extrusionOk="0">
                  <a:moveTo>
                    <a:pt x="458" y="0"/>
                  </a:moveTo>
                  <a:cubicBezTo>
                    <a:pt x="240" y="0"/>
                    <a:pt x="41" y="179"/>
                    <a:pt x="41" y="398"/>
                  </a:cubicBezTo>
                  <a:cubicBezTo>
                    <a:pt x="1" y="637"/>
                    <a:pt x="200" y="836"/>
                    <a:pt x="439" y="836"/>
                  </a:cubicBezTo>
                  <a:cubicBezTo>
                    <a:pt x="657" y="836"/>
                    <a:pt x="856" y="657"/>
                    <a:pt x="856" y="438"/>
                  </a:cubicBezTo>
                  <a:cubicBezTo>
                    <a:pt x="856" y="199"/>
                    <a:pt x="677" y="0"/>
                    <a:pt x="4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54"/>
            <p:cNvSpPr/>
            <p:nvPr/>
          </p:nvSpPr>
          <p:spPr>
            <a:xfrm flipH="1">
              <a:off x="8276246" y="4161628"/>
              <a:ext cx="132119" cy="129464"/>
            </a:xfrm>
            <a:custGeom>
              <a:avLst/>
              <a:gdLst/>
              <a:ahLst/>
              <a:cxnLst/>
              <a:rect l="l" t="t" r="r" b="b"/>
              <a:pathLst>
                <a:path w="1891" h="1853" extrusionOk="0">
                  <a:moveTo>
                    <a:pt x="941" y="1"/>
                  </a:moveTo>
                  <a:cubicBezTo>
                    <a:pt x="459" y="1"/>
                    <a:pt x="60" y="411"/>
                    <a:pt x="40" y="897"/>
                  </a:cubicBezTo>
                  <a:cubicBezTo>
                    <a:pt x="1" y="1394"/>
                    <a:pt x="438" y="1812"/>
                    <a:pt x="936" y="1851"/>
                  </a:cubicBezTo>
                  <a:cubicBezTo>
                    <a:pt x="947" y="1852"/>
                    <a:pt x="958" y="1852"/>
                    <a:pt x="970" y="1852"/>
                  </a:cubicBezTo>
                  <a:cubicBezTo>
                    <a:pt x="1452" y="1852"/>
                    <a:pt x="1851" y="1442"/>
                    <a:pt x="1871" y="956"/>
                  </a:cubicBezTo>
                  <a:cubicBezTo>
                    <a:pt x="1890" y="419"/>
                    <a:pt x="1493" y="1"/>
                    <a:pt x="975" y="1"/>
                  </a:cubicBezTo>
                  <a:cubicBezTo>
                    <a:pt x="964" y="1"/>
                    <a:pt x="953" y="1"/>
                    <a:pt x="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54"/>
            <p:cNvSpPr/>
            <p:nvPr/>
          </p:nvSpPr>
          <p:spPr>
            <a:xfrm flipH="1">
              <a:off x="8468035" y="3944896"/>
              <a:ext cx="80697" cy="79300"/>
            </a:xfrm>
            <a:custGeom>
              <a:avLst/>
              <a:gdLst/>
              <a:ahLst/>
              <a:cxnLst/>
              <a:rect l="l" t="t" r="r" b="b"/>
              <a:pathLst>
                <a:path w="1155" h="1135" extrusionOk="0">
                  <a:moveTo>
                    <a:pt x="597" y="0"/>
                  </a:moveTo>
                  <a:cubicBezTo>
                    <a:pt x="279" y="0"/>
                    <a:pt x="1" y="219"/>
                    <a:pt x="1" y="537"/>
                  </a:cubicBezTo>
                  <a:cubicBezTo>
                    <a:pt x="1" y="875"/>
                    <a:pt x="219" y="1134"/>
                    <a:pt x="558" y="1134"/>
                  </a:cubicBezTo>
                  <a:cubicBezTo>
                    <a:pt x="876" y="1134"/>
                    <a:pt x="1154" y="915"/>
                    <a:pt x="1154" y="597"/>
                  </a:cubicBezTo>
                  <a:cubicBezTo>
                    <a:pt x="1154" y="279"/>
                    <a:pt x="896" y="20"/>
                    <a:pt x="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54"/>
            <p:cNvSpPr/>
            <p:nvPr/>
          </p:nvSpPr>
          <p:spPr>
            <a:xfrm flipH="1">
              <a:off x="7589671" y="2325694"/>
              <a:ext cx="1388547" cy="938600"/>
            </a:xfrm>
            <a:custGeom>
              <a:avLst/>
              <a:gdLst/>
              <a:ahLst/>
              <a:cxnLst/>
              <a:rect l="l" t="t" r="r" b="b"/>
              <a:pathLst>
                <a:path w="19874" h="13434" extrusionOk="0">
                  <a:moveTo>
                    <a:pt x="16412" y="0"/>
                  </a:moveTo>
                  <a:cubicBezTo>
                    <a:pt x="13950" y="1204"/>
                    <a:pt x="11083" y="1530"/>
                    <a:pt x="8700" y="1530"/>
                  </a:cubicBezTo>
                  <a:cubicBezTo>
                    <a:pt x="5883" y="1530"/>
                    <a:pt x="3741" y="1074"/>
                    <a:pt x="3741" y="1074"/>
                  </a:cubicBezTo>
                  <a:lnTo>
                    <a:pt x="3741" y="1074"/>
                  </a:lnTo>
                  <a:cubicBezTo>
                    <a:pt x="1751" y="2288"/>
                    <a:pt x="1" y="8594"/>
                    <a:pt x="3820" y="11757"/>
                  </a:cubicBezTo>
                  <a:cubicBezTo>
                    <a:pt x="5180" y="12882"/>
                    <a:pt x="7380" y="13433"/>
                    <a:pt x="9690" y="13433"/>
                  </a:cubicBezTo>
                  <a:cubicBezTo>
                    <a:pt x="12483" y="13433"/>
                    <a:pt x="15439" y="12628"/>
                    <a:pt x="17268" y="11061"/>
                  </a:cubicBezTo>
                  <a:cubicBezTo>
                    <a:pt x="18163" y="10285"/>
                    <a:pt x="18779" y="9370"/>
                    <a:pt x="18978" y="8256"/>
                  </a:cubicBezTo>
                  <a:cubicBezTo>
                    <a:pt x="19873" y="3561"/>
                    <a:pt x="17188" y="677"/>
                    <a:pt x="16551" y="120"/>
                  </a:cubicBezTo>
                  <a:lnTo>
                    <a:pt x="16412" y="0"/>
                  </a:ln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54"/>
            <p:cNvSpPr/>
            <p:nvPr/>
          </p:nvSpPr>
          <p:spPr>
            <a:xfrm flipH="1">
              <a:off x="8463915" y="2577221"/>
              <a:ext cx="170966" cy="285059"/>
            </a:xfrm>
            <a:custGeom>
              <a:avLst/>
              <a:gdLst/>
              <a:ahLst/>
              <a:cxnLst/>
              <a:rect l="l" t="t" r="r" b="b"/>
              <a:pathLst>
                <a:path w="2447" h="4080" extrusionOk="0">
                  <a:moveTo>
                    <a:pt x="259" y="1"/>
                  </a:moveTo>
                  <a:cubicBezTo>
                    <a:pt x="259" y="2"/>
                    <a:pt x="0" y="3979"/>
                    <a:pt x="1194" y="4079"/>
                  </a:cubicBezTo>
                  <a:cubicBezTo>
                    <a:pt x="1205" y="4080"/>
                    <a:pt x="1217" y="4080"/>
                    <a:pt x="1228" y="4080"/>
                  </a:cubicBezTo>
                  <a:cubicBezTo>
                    <a:pt x="2388" y="4080"/>
                    <a:pt x="2447" y="81"/>
                    <a:pt x="2447" y="80"/>
                  </a:cubicBezTo>
                  <a:lnTo>
                    <a:pt x="2447" y="80"/>
                  </a:lnTo>
                  <a:cubicBezTo>
                    <a:pt x="2447" y="81"/>
                    <a:pt x="1893" y="3144"/>
                    <a:pt x="1260" y="3144"/>
                  </a:cubicBezTo>
                  <a:cubicBezTo>
                    <a:pt x="1258" y="3144"/>
                    <a:pt x="1255" y="3144"/>
                    <a:pt x="1253" y="3144"/>
                  </a:cubicBezTo>
                  <a:cubicBezTo>
                    <a:pt x="418" y="3084"/>
                    <a:pt x="259" y="2"/>
                    <a:pt x="259" y="1"/>
                  </a:cubicBezTo>
                  <a:close/>
                </a:path>
              </a:pathLst>
            </a:custGeom>
            <a:solidFill>
              <a:srgbClr val="1E2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54"/>
            <p:cNvSpPr/>
            <p:nvPr/>
          </p:nvSpPr>
          <p:spPr>
            <a:xfrm flipH="1">
              <a:off x="7838447" y="2578618"/>
              <a:ext cx="170966" cy="285059"/>
            </a:xfrm>
            <a:custGeom>
              <a:avLst/>
              <a:gdLst/>
              <a:ahLst/>
              <a:cxnLst/>
              <a:rect l="l" t="t" r="r" b="b"/>
              <a:pathLst>
                <a:path w="2447" h="4080" extrusionOk="0">
                  <a:moveTo>
                    <a:pt x="258" y="1"/>
                  </a:moveTo>
                  <a:lnTo>
                    <a:pt x="258" y="1"/>
                  </a:lnTo>
                  <a:cubicBezTo>
                    <a:pt x="258" y="2"/>
                    <a:pt x="0" y="3979"/>
                    <a:pt x="1193" y="4079"/>
                  </a:cubicBezTo>
                  <a:cubicBezTo>
                    <a:pt x="1205" y="4079"/>
                    <a:pt x="1216" y="4080"/>
                    <a:pt x="1228" y="4080"/>
                  </a:cubicBezTo>
                  <a:cubicBezTo>
                    <a:pt x="2388" y="4080"/>
                    <a:pt x="2447" y="81"/>
                    <a:pt x="2447" y="80"/>
                  </a:cubicBezTo>
                  <a:lnTo>
                    <a:pt x="2447" y="80"/>
                  </a:lnTo>
                  <a:cubicBezTo>
                    <a:pt x="2447" y="81"/>
                    <a:pt x="2012" y="3144"/>
                    <a:pt x="1260" y="3144"/>
                  </a:cubicBezTo>
                  <a:cubicBezTo>
                    <a:pt x="1258" y="3144"/>
                    <a:pt x="1256" y="3144"/>
                    <a:pt x="1253" y="3144"/>
                  </a:cubicBezTo>
                  <a:cubicBezTo>
                    <a:pt x="517" y="3124"/>
                    <a:pt x="259" y="2"/>
                    <a:pt x="258" y="1"/>
                  </a:cubicBezTo>
                  <a:close/>
                </a:path>
              </a:pathLst>
            </a:custGeom>
            <a:solidFill>
              <a:srgbClr val="1E2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54"/>
            <p:cNvSpPr/>
            <p:nvPr/>
          </p:nvSpPr>
          <p:spPr>
            <a:xfrm flipH="1">
              <a:off x="8102485" y="2617535"/>
              <a:ext cx="300291" cy="173830"/>
            </a:xfrm>
            <a:custGeom>
              <a:avLst/>
              <a:gdLst/>
              <a:ahLst/>
              <a:cxnLst/>
              <a:rect l="l" t="t" r="r" b="b"/>
              <a:pathLst>
                <a:path w="4298" h="2488" fill="none" extrusionOk="0">
                  <a:moveTo>
                    <a:pt x="120" y="1"/>
                  </a:moveTo>
                  <a:cubicBezTo>
                    <a:pt x="120" y="1"/>
                    <a:pt x="0" y="2368"/>
                    <a:pt x="2149" y="2408"/>
                  </a:cubicBezTo>
                  <a:cubicBezTo>
                    <a:pt x="4277" y="2487"/>
                    <a:pt x="4297" y="120"/>
                    <a:pt x="4297" y="120"/>
                  </a:cubicBezTo>
                </a:path>
              </a:pathLst>
            </a:custGeom>
            <a:noFill/>
            <a:ln w="10450" cap="rnd" cmpd="sng">
              <a:solidFill>
                <a:srgbClr val="1E2A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54"/>
            <p:cNvSpPr/>
            <p:nvPr/>
          </p:nvSpPr>
          <p:spPr>
            <a:xfrm flipH="1">
              <a:off x="8584790" y="2838319"/>
              <a:ext cx="228048" cy="121290"/>
            </a:xfrm>
            <a:custGeom>
              <a:avLst/>
              <a:gdLst/>
              <a:ahLst/>
              <a:cxnLst/>
              <a:rect l="l" t="t" r="r" b="b"/>
              <a:pathLst>
                <a:path w="3264" h="1736" extrusionOk="0">
                  <a:moveTo>
                    <a:pt x="1523" y="1"/>
                  </a:moveTo>
                  <a:cubicBezTo>
                    <a:pt x="687" y="1"/>
                    <a:pt x="20" y="365"/>
                    <a:pt x="1" y="819"/>
                  </a:cubicBezTo>
                  <a:cubicBezTo>
                    <a:pt x="1" y="1297"/>
                    <a:pt x="697" y="1714"/>
                    <a:pt x="1592" y="1734"/>
                  </a:cubicBezTo>
                  <a:cubicBezTo>
                    <a:pt x="1616" y="1735"/>
                    <a:pt x="1640" y="1735"/>
                    <a:pt x="1663" y="1735"/>
                  </a:cubicBezTo>
                  <a:cubicBezTo>
                    <a:pt x="2525" y="1735"/>
                    <a:pt x="3205" y="1383"/>
                    <a:pt x="3243" y="919"/>
                  </a:cubicBezTo>
                  <a:cubicBezTo>
                    <a:pt x="3263" y="441"/>
                    <a:pt x="2547" y="23"/>
                    <a:pt x="1652" y="4"/>
                  </a:cubicBezTo>
                  <a:cubicBezTo>
                    <a:pt x="1609" y="2"/>
                    <a:pt x="1566" y="1"/>
                    <a:pt x="1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54"/>
            <p:cNvSpPr/>
            <p:nvPr/>
          </p:nvSpPr>
          <p:spPr>
            <a:xfrm flipH="1">
              <a:off x="7681383" y="2869061"/>
              <a:ext cx="226580" cy="122478"/>
            </a:xfrm>
            <a:custGeom>
              <a:avLst/>
              <a:gdLst/>
              <a:ahLst/>
              <a:cxnLst/>
              <a:rect l="l" t="t" r="r" b="b"/>
              <a:pathLst>
                <a:path w="3243" h="1753" extrusionOk="0">
                  <a:moveTo>
                    <a:pt x="1584" y="0"/>
                  </a:moveTo>
                  <a:cubicBezTo>
                    <a:pt x="720" y="0"/>
                    <a:pt x="39" y="371"/>
                    <a:pt x="0" y="817"/>
                  </a:cubicBezTo>
                  <a:cubicBezTo>
                    <a:pt x="0" y="1294"/>
                    <a:pt x="696" y="1712"/>
                    <a:pt x="1591" y="1752"/>
                  </a:cubicBezTo>
                  <a:cubicBezTo>
                    <a:pt x="1614" y="1752"/>
                    <a:pt x="1637" y="1753"/>
                    <a:pt x="1659" y="1753"/>
                  </a:cubicBezTo>
                  <a:cubicBezTo>
                    <a:pt x="2523" y="1753"/>
                    <a:pt x="3223" y="1382"/>
                    <a:pt x="3243" y="916"/>
                  </a:cubicBezTo>
                  <a:cubicBezTo>
                    <a:pt x="3243" y="419"/>
                    <a:pt x="2546" y="21"/>
                    <a:pt x="1651" y="1"/>
                  </a:cubicBezTo>
                  <a:cubicBezTo>
                    <a:pt x="1629" y="1"/>
                    <a:pt x="1606" y="0"/>
                    <a:pt x="1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54"/>
            <p:cNvSpPr/>
            <p:nvPr/>
          </p:nvSpPr>
          <p:spPr>
            <a:xfrm flipH="1">
              <a:off x="8500039" y="2424209"/>
              <a:ext cx="225183" cy="111928"/>
            </a:xfrm>
            <a:custGeom>
              <a:avLst/>
              <a:gdLst/>
              <a:ahLst/>
              <a:cxnLst/>
              <a:rect l="l" t="t" r="r" b="b"/>
              <a:pathLst>
                <a:path w="3223" h="1602" extrusionOk="0">
                  <a:moveTo>
                    <a:pt x="2635" y="1"/>
                  </a:moveTo>
                  <a:cubicBezTo>
                    <a:pt x="2619" y="1"/>
                    <a:pt x="2602" y="1"/>
                    <a:pt x="2586" y="3"/>
                  </a:cubicBezTo>
                  <a:cubicBezTo>
                    <a:pt x="2089" y="62"/>
                    <a:pt x="1154" y="182"/>
                    <a:pt x="318" y="619"/>
                  </a:cubicBezTo>
                  <a:cubicBezTo>
                    <a:pt x="120" y="719"/>
                    <a:pt x="0" y="957"/>
                    <a:pt x="20" y="1176"/>
                  </a:cubicBezTo>
                  <a:lnTo>
                    <a:pt x="20" y="1196"/>
                  </a:lnTo>
                  <a:cubicBezTo>
                    <a:pt x="85" y="1438"/>
                    <a:pt x="306" y="1602"/>
                    <a:pt x="558" y="1602"/>
                  </a:cubicBezTo>
                  <a:cubicBezTo>
                    <a:pt x="616" y="1602"/>
                    <a:pt x="676" y="1593"/>
                    <a:pt x="736" y="1574"/>
                  </a:cubicBezTo>
                  <a:cubicBezTo>
                    <a:pt x="1134" y="1455"/>
                    <a:pt x="1890" y="1256"/>
                    <a:pt x="2706" y="1176"/>
                  </a:cubicBezTo>
                  <a:cubicBezTo>
                    <a:pt x="3004" y="1156"/>
                    <a:pt x="3223" y="898"/>
                    <a:pt x="3203" y="619"/>
                  </a:cubicBezTo>
                  <a:cubicBezTo>
                    <a:pt x="3203" y="560"/>
                    <a:pt x="3163" y="480"/>
                    <a:pt x="3143" y="381"/>
                  </a:cubicBezTo>
                  <a:cubicBezTo>
                    <a:pt x="3087" y="138"/>
                    <a:pt x="2874" y="1"/>
                    <a:pt x="2635" y="1"/>
                  </a:cubicBez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54"/>
            <p:cNvSpPr/>
            <p:nvPr/>
          </p:nvSpPr>
          <p:spPr>
            <a:xfrm flipH="1">
              <a:off x="7768929" y="2440907"/>
              <a:ext cx="223855" cy="124713"/>
            </a:xfrm>
            <a:custGeom>
              <a:avLst/>
              <a:gdLst/>
              <a:ahLst/>
              <a:cxnLst/>
              <a:rect l="l" t="t" r="r" b="b"/>
              <a:pathLst>
                <a:path w="3204" h="1785" extrusionOk="0">
                  <a:moveTo>
                    <a:pt x="645" y="0"/>
                  </a:moveTo>
                  <a:cubicBezTo>
                    <a:pt x="391" y="0"/>
                    <a:pt x="193" y="137"/>
                    <a:pt x="100" y="360"/>
                  </a:cubicBezTo>
                  <a:cubicBezTo>
                    <a:pt x="80" y="460"/>
                    <a:pt x="60" y="539"/>
                    <a:pt x="60" y="619"/>
                  </a:cubicBezTo>
                  <a:cubicBezTo>
                    <a:pt x="1" y="917"/>
                    <a:pt x="219" y="1156"/>
                    <a:pt x="498" y="1216"/>
                  </a:cubicBezTo>
                  <a:cubicBezTo>
                    <a:pt x="1314" y="1355"/>
                    <a:pt x="2069" y="1614"/>
                    <a:pt x="2447" y="1753"/>
                  </a:cubicBezTo>
                  <a:cubicBezTo>
                    <a:pt x="2515" y="1774"/>
                    <a:pt x="2582" y="1784"/>
                    <a:pt x="2648" y="1784"/>
                  </a:cubicBezTo>
                  <a:cubicBezTo>
                    <a:pt x="2890" y="1784"/>
                    <a:pt x="3101" y="1641"/>
                    <a:pt x="3164" y="1375"/>
                  </a:cubicBezTo>
                  <a:lnTo>
                    <a:pt x="3164" y="1355"/>
                  </a:lnTo>
                  <a:cubicBezTo>
                    <a:pt x="3203" y="1136"/>
                    <a:pt x="3104" y="897"/>
                    <a:pt x="2905" y="778"/>
                  </a:cubicBezTo>
                  <a:cubicBezTo>
                    <a:pt x="2109" y="281"/>
                    <a:pt x="1194" y="82"/>
                    <a:pt x="697" y="2"/>
                  </a:cubicBezTo>
                  <a:cubicBezTo>
                    <a:pt x="679" y="1"/>
                    <a:pt x="662" y="0"/>
                    <a:pt x="645" y="0"/>
                  </a:cubicBez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54"/>
            <p:cNvSpPr/>
            <p:nvPr/>
          </p:nvSpPr>
          <p:spPr>
            <a:xfrm flipH="1">
              <a:off x="8673730" y="4322954"/>
              <a:ext cx="100190" cy="111229"/>
            </a:xfrm>
            <a:custGeom>
              <a:avLst/>
              <a:gdLst/>
              <a:ahLst/>
              <a:cxnLst/>
              <a:rect l="l" t="t" r="r" b="b"/>
              <a:pathLst>
                <a:path w="1434" h="1592" extrusionOk="0">
                  <a:moveTo>
                    <a:pt x="1433" y="0"/>
                  </a:moveTo>
                  <a:lnTo>
                    <a:pt x="1" y="438"/>
                  </a:lnTo>
                  <a:lnTo>
                    <a:pt x="856" y="1591"/>
                  </a:lnTo>
                  <a:lnTo>
                    <a:pt x="1433" y="0"/>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54"/>
            <p:cNvSpPr/>
            <p:nvPr/>
          </p:nvSpPr>
          <p:spPr>
            <a:xfrm flipH="1">
              <a:off x="8565364" y="4260352"/>
              <a:ext cx="109832" cy="123805"/>
            </a:xfrm>
            <a:custGeom>
              <a:avLst/>
              <a:gdLst/>
              <a:ahLst/>
              <a:cxnLst/>
              <a:rect l="l" t="t" r="r" b="b"/>
              <a:pathLst>
                <a:path w="1572" h="1772" extrusionOk="0">
                  <a:moveTo>
                    <a:pt x="1134" y="1"/>
                  </a:moveTo>
                  <a:lnTo>
                    <a:pt x="0" y="1453"/>
                  </a:lnTo>
                  <a:lnTo>
                    <a:pt x="1572" y="1771"/>
                  </a:lnTo>
                  <a:lnTo>
                    <a:pt x="1134" y="1"/>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54"/>
            <p:cNvSpPr/>
            <p:nvPr/>
          </p:nvSpPr>
          <p:spPr>
            <a:xfrm flipH="1">
              <a:off x="8477748" y="4156108"/>
              <a:ext cx="118216" cy="108504"/>
            </a:xfrm>
            <a:custGeom>
              <a:avLst/>
              <a:gdLst/>
              <a:ahLst/>
              <a:cxnLst/>
              <a:rect l="l" t="t" r="r" b="b"/>
              <a:pathLst>
                <a:path w="1692" h="1553" extrusionOk="0">
                  <a:moveTo>
                    <a:pt x="537" y="1"/>
                  </a:moveTo>
                  <a:lnTo>
                    <a:pt x="0" y="1493"/>
                  </a:lnTo>
                  <a:lnTo>
                    <a:pt x="1691" y="1553"/>
                  </a:lnTo>
                  <a:lnTo>
                    <a:pt x="537" y="1"/>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54"/>
            <p:cNvSpPr/>
            <p:nvPr/>
          </p:nvSpPr>
          <p:spPr>
            <a:xfrm flipH="1">
              <a:off x="8540361" y="3366665"/>
              <a:ext cx="574031" cy="1000642"/>
            </a:xfrm>
            <a:custGeom>
              <a:avLst/>
              <a:gdLst/>
              <a:ahLst/>
              <a:cxnLst/>
              <a:rect l="l" t="t" r="r" b="b"/>
              <a:pathLst>
                <a:path w="8216" h="14322" extrusionOk="0">
                  <a:moveTo>
                    <a:pt x="3601" y="1"/>
                  </a:moveTo>
                  <a:lnTo>
                    <a:pt x="1293" y="1513"/>
                  </a:lnTo>
                  <a:lnTo>
                    <a:pt x="0" y="2348"/>
                  </a:lnTo>
                  <a:cubicBezTo>
                    <a:pt x="60" y="4298"/>
                    <a:pt x="338" y="6088"/>
                    <a:pt x="756" y="7660"/>
                  </a:cubicBezTo>
                  <a:cubicBezTo>
                    <a:pt x="1452" y="10206"/>
                    <a:pt x="2527" y="12155"/>
                    <a:pt x="3680" y="13269"/>
                  </a:cubicBezTo>
                  <a:cubicBezTo>
                    <a:pt x="4367" y="13956"/>
                    <a:pt x="5077" y="14321"/>
                    <a:pt x="5742" y="14321"/>
                  </a:cubicBezTo>
                  <a:cubicBezTo>
                    <a:pt x="6136" y="14321"/>
                    <a:pt x="6515" y="14192"/>
                    <a:pt x="6863" y="13926"/>
                  </a:cubicBezTo>
                  <a:cubicBezTo>
                    <a:pt x="7559" y="13369"/>
                    <a:pt x="7878" y="12792"/>
                    <a:pt x="7977" y="12195"/>
                  </a:cubicBezTo>
                  <a:cubicBezTo>
                    <a:pt x="8216" y="10643"/>
                    <a:pt x="6823" y="8853"/>
                    <a:pt x="5491" y="6665"/>
                  </a:cubicBezTo>
                  <a:cubicBezTo>
                    <a:pt x="3680" y="3641"/>
                    <a:pt x="3601" y="1"/>
                    <a:pt x="3601" y="1"/>
                  </a:cubicBez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54"/>
            <p:cNvSpPr/>
            <p:nvPr/>
          </p:nvSpPr>
          <p:spPr>
            <a:xfrm flipH="1">
              <a:off x="8556989" y="3472306"/>
              <a:ext cx="557403" cy="895003"/>
            </a:xfrm>
            <a:custGeom>
              <a:avLst/>
              <a:gdLst/>
              <a:ahLst/>
              <a:cxnLst/>
              <a:rect l="l" t="t" r="r" b="b"/>
              <a:pathLst>
                <a:path w="7978" h="12810" extrusionOk="0">
                  <a:moveTo>
                    <a:pt x="1293" y="1"/>
                  </a:moveTo>
                  <a:lnTo>
                    <a:pt x="0" y="836"/>
                  </a:lnTo>
                  <a:cubicBezTo>
                    <a:pt x="60" y="2786"/>
                    <a:pt x="338" y="4576"/>
                    <a:pt x="756" y="6148"/>
                  </a:cubicBezTo>
                  <a:cubicBezTo>
                    <a:pt x="1452" y="8694"/>
                    <a:pt x="2527" y="10643"/>
                    <a:pt x="3680" y="11757"/>
                  </a:cubicBezTo>
                  <a:cubicBezTo>
                    <a:pt x="4367" y="12444"/>
                    <a:pt x="5077" y="12809"/>
                    <a:pt x="5742" y="12809"/>
                  </a:cubicBezTo>
                  <a:cubicBezTo>
                    <a:pt x="6136" y="12809"/>
                    <a:pt x="6515" y="12680"/>
                    <a:pt x="6863" y="12414"/>
                  </a:cubicBezTo>
                  <a:cubicBezTo>
                    <a:pt x="7559" y="11857"/>
                    <a:pt x="7878" y="11280"/>
                    <a:pt x="7977" y="10683"/>
                  </a:cubicBezTo>
                  <a:cubicBezTo>
                    <a:pt x="7917" y="10683"/>
                    <a:pt x="7858" y="10683"/>
                    <a:pt x="7798" y="10703"/>
                  </a:cubicBezTo>
                  <a:cubicBezTo>
                    <a:pt x="7520" y="10743"/>
                    <a:pt x="7301" y="10882"/>
                    <a:pt x="7062" y="10981"/>
                  </a:cubicBezTo>
                  <a:cubicBezTo>
                    <a:pt x="6817" y="11085"/>
                    <a:pt x="6559" y="11132"/>
                    <a:pt x="6298" y="11132"/>
                  </a:cubicBezTo>
                  <a:cubicBezTo>
                    <a:pt x="5607" y="11132"/>
                    <a:pt x="4902" y="10802"/>
                    <a:pt x="4396" y="10325"/>
                  </a:cubicBezTo>
                  <a:cubicBezTo>
                    <a:pt x="3680" y="9649"/>
                    <a:pt x="3282" y="8714"/>
                    <a:pt x="2905" y="7838"/>
                  </a:cubicBezTo>
                  <a:cubicBezTo>
                    <a:pt x="2308" y="6366"/>
                    <a:pt x="1810" y="4854"/>
                    <a:pt x="1413" y="3303"/>
                  </a:cubicBezTo>
                  <a:cubicBezTo>
                    <a:pt x="1194" y="2487"/>
                    <a:pt x="1015" y="1632"/>
                    <a:pt x="1114" y="796"/>
                  </a:cubicBezTo>
                  <a:cubicBezTo>
                    <a:pt x="1134" y="498"/>
                    <a:pt x="1214" y="219"/>
                    <a:pt x="1293" y="1"/>
                  </a:cubicBezTo>
                  <a:close/>
                </a:path>
              </a:pathLst>
            </a:custGeom>
            <a:solidFill>
              <a:srgbClr val="3049B5">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54"/>
            <p:cNvSpPr/>
            <p:nvPr/>
          </p:nvSpPr>
          <p:spPr>
            <a:xfrm flipH="1">
              <a:off x="7465983" y="3807255"/>
              <a:ext cx="512897" cy="616581"/>
            </a:xfrm>
            <a:custGeom>
              <a:avLst/>
              <a:gdLst/>
              <a:ahLst/>
              <a:cxnLst/>
              <a:rect l="l" t="t" r="r" b="b"/>
              <a:pathLst>
                <a:path w="7341" h="8825" extrusionOk="0">
                  <a:moveTo>
                    <a:pt x="7082" y="1"/>
                  </a:moveTo>
                  <a:lnTo>
                    <a:pt x="1" y="7918"/>
                  </a:lnTo>
                  <a:cubicBezTo>
                    <a:pt x="1" y="7918"/>
                    <a:pt x="669" y="8824"/>
                    <a:pt x="1831" y="8824"/>
                  </a:cubicBezTo>
                  <a:cubicBezTo>
                    <a:pt x="2449" y="8824"/>
                    <a:pt x="3207" y="8567"/>
                    <a:pt x="4079" y="7779"/>
                  </a:cubicBezTo>
                  <a:cubicBezTo>
                    <a:pt x="7341" y="4855"/>
                    <a:pt x="7082" y="1"/>
                    <a:pt x="7082" y="1"/>
                  </a:cubicBezTo>
                  <a:close/>
                </a:path>
              </a:pathLst>
            </a:custGeom>
            <a:solidFill>
              <a:srgbClr val="3049B5">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54"/>
            <p:cNvSpPr/>
            <p:nvPr/>
          </p:nvSpPr>
          <p:spPr>
            <a:xfrm flipH="1">
              <a:off x="7839843" y="4347967"/>
              <a:ext cx="97325" cy="114024"/>
            </a:xfrm>
            <a:custGeom>
              <a:avLst/>
              <a:gdLst/>
              <a:ahLst/>
              <a:cxnLst/>
              <a:rect l="l" t="t" r="r" b="b"/>
              <a:pathLst>
                <a:path w="1393" h="1632" extrusionOk="0">
                  <a:moveTo>
                    <a:pt x="0" y="0"/>
                  </a:moveTo>
                  <a:lnTo>
                    <a:pt x="478" y="1631"/>
                  </a:lnTo>
                  <a:lnTo>
                    <a:pt x="1393" y="517"/>
                  </a:lnTo>
                  <a:lnTo>
                    <a:pt x="0" y="0"/>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54"/>
            <p:cNvSpPr/>
            <p:nvPr/>
          </p:nvSpPr>
          <p:spPr>
            <a:xfrm flipH="1">
              <a:off x="7938499" y="4279845"/>
              <a:ext cx="111299" cy="122338"/>
            </a:xfrm>
            <a:custGeom>
              <a:avLst/>
              <a:gdLst/>
              <a:ahLst/>
              <a:cxnLst/>
              <a:rect l="l" t="t" r="r" b="b"/>
              <a:pathLst>
                <a:path w="1593" h="1751" extrusionOk="0">
                  <a:moveTo>
                    <a:pt x="538" y="0"/>
                  </a:moveTo>
                  <a:lnTo>
                    <a:pt x="1" y="1751"/>
                  </a:lnTo>
                  <a:lnTo>
                    <a:pt x="1" y="1751"/>
                  </a:lnTo>
                  <a:lnTo>
                    <a:pt x="1592" y="1512"/>
                  </a:lnTo>
                  <a:lnTo>
                    <a:pt x="538" y="0"/>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54"/>
            <p:cNvSpPr/>
            <p:nvPr/>
          </p:nvSpPr>
          <p:spPr>
            <a:xfrm flipH="1">
              <a:off x="8012141" y="4172807"/>
              <a:ext cx="118216" cy="107107"/>
            </a:xfrm>
            <a:custGeom>
              <a:avLst/>
              <a:gdLst/>
              <a:ahLst/>
              <a:cxnLst/>
              <a:rect l="l" t="t" r="r" b="b"/>
              <a:pathLst>
                <a:path w="1692" h="1533" extrusionOk="0">
                  <a:moveTo>
                    <a:pt x="1273" y="1"/>
                  </a:moveTo>
                  <a:lnTo>
                    <a:pt x="0" y="1453"/>
                  </a:lnTo>
                  <a:lnTo>
                    <a:pt x="1691" y="1532"/>
                  </a:lnTo>
                  <a:lnTo>
                    <a:pt x="1273" y="1"/>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54"/>
            <p:cNvSpPr/>
            <p:nvPr/>
          </p:nvSpPr>
          <p:spPr>
            <a:xfrm flipH="1">
              <a:off x="7445095" y="3405581"/>
              <a:ext cx="647742" cy="988974"/>
            </a:xfrm>
            <a:custGeom>
              <a:avLst/>
              <a:gdLst/>
              <a:ahLst/>
              <a:cxnLst/>
              <a:rect l="l" t="t" r="r" b="b"/>
              <a:pathLst>
                <a:path w="9271" h="14155" extrusionOk="0">
                  <a:moveTo>
                    <a:pt x="5829" y="1"/>
                  </a:moveTo>
                  <a:cubicBezTo>
                    <a:pt x="5829" y="1"/>
                    <a:pt x="5729" y="1174"/>
                    <a:pt x="5272" y="2746"/>
                  </a:cubicBezTo>
                  <a:cubicBezTo>
                    <a:pt x="5212" y="2925"/>
                    <a:pt x="5133" y="3084"/>
                    <a:pt x="5093" y="3263"/>
                  </a:cubicBezTo>
                  <a:cubicBezTo>
                    <a:pt x="4735" y="4318"/>
                    <a:pt x="4237" y="5451"/>
                    <a:pt x="3501" y="6526"/>
                  </a:cubicBezTo>
                  <a:cubicBezTo>
                    <a:pt x="2944" y="7341"/>
                    <a:pt x="2387" y="8097"/>
                    <a:pt x="1890" y="8813"/>
                  </a:cubicBezTo>
                  <a:cubicBezTo>
                    <a:pt x="637" y="10624"/>
                    <a:pt x="0" y="12175"/>
                    <a:pt x="1651" y="13687"/>
                  </a:cubicBezTo>
                  <a:cubicBezTo>
                    <a:pt x="2023" y="14000"/>
                    <a:pt x="2439" y="14155"/>
                    <a:pt x="2883" y="14155"/>
                  </a:cubicBezTo>
                  <a:cubicBezTo>
                    <a:pt x="3342" y="14155"/>
                    <a:pt x="3832" y="13990"/>
                    <a:pt x="4337" y="13667"/>
                  </a:cubicBezTo>
                  <a:cubicBezTo>
                    <a:pt x="6465" y="12295"/>
                    <a:pt x="8693" y="8217"/>
                    <a:pt x="9270" y="2587"/>
                  </a:cubicBezTo>
                  <a:lnTo>
                    <a:pt x="5829" y="1"/>
                  </a:ln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54"/>
            <p:cNvSpPr/>
            <p:nvPr/>
          </p:nvSpPr>
          <p:spPr>
            <a:xfrm flipH="1">
              <a:off x="7724495" y="3597440"/>
              <a:ext cx="368341" cy="797118"/>
            </a:xfrm>
            <a:custGeom>
              <a:avLst/>
              <a:gdLst/>
              <a:ahLst/>
              <a:cxnLst/>
              <a:rect l="l" t="t" r="r" b="b"/>
              <a:pathLst>
                <a:path w="5272" h="11409" extrusionOk="0">
                  <a:moveTo>
                    <a:pt x="5272" y="0"/>
                  </a:moveTo>
                  <a:cubicBezTo>
                    <a:pt x="5212" y="179"/>
                    <a:pt x="5133" y="338"/>
                    <a:pt x="5093" y="517"/>
                  </a:cubicBezTo>
                  <a:cubicBezTo>
                    <a:pt x="4735" y="1572"/>
                    <a:pt x="4237" y="2705"/>
                    <a:pt x="3501" y="3780"/>
                  </a:cubicBezTo>
                  <a:cubicBezTo>
                    <a:pt x="2944" y="4595"/>
                    <a:pt x="2387" y="5351"/>
                    <a:pt x="1890" y="6067"/>
                  </a:cubicBezTo>
                  <a:cubicBezTo>
                    <a:pt x="637" y="7878"/>
                    <a:pt x="0" y="9429"/>
                    <a:pt x="1651" y="10941"/>
                  </a:cubicBezTo>
                  <a:cubicBezTo>
                    <a:pt x="2023" y="11254"/>
                    <a:pt x="2439" y="11409"/>
                    <a:pt x="2883" y="11409"/>
                  </a:cubicBezTo>
                  <a:cubicBezTo>
                    <a:pt x="3342" y="11409"/>
                    <a:pt x="3832" y="11244"/>
                    <a:pt x="4337" y="10921"/>
                  </a:cubicBezTo>
                  <a:cubicBezTo>
                    <a:pt x="4257" y="10901"/>
                    <a:pt x="4173" y="10901"/>
                    <a:pt x="4086" y="10901"/>
                  </a:cubicBezTo>
                  <a:cubicBezTo>
                    <a:pt x="3999" y="10901"/>
                    <a:pt x="3909" y="10901"/>
                    <a:pt x="3820" y="10881"/>
                  </a:cubicBezTo>
                  <a:cubicBezTo>
                    <a:pt x="2805" y="10782"/>
                    <a:pt x="1910" y="9887"/>
                    <a:pt x="1850" y="8892"/>
                  </a:cubicBezTo>
                  <a:cubicBezTo>
                    <a:pt x="1791" y="7798"/>
                    <a:pt x="2547" y="6863"/>
                    <a:pt x="3183" y="5948"/>
                  </a:cubicBezTo>
                  <a:cubicBezTo>
                    <a:pt x="4377" y="4177"/>
                    <a:pt x="5073" y="2109"/>
                    <a:pt x="5272" y="0"/>
                  </a:cubicBezTo>
                  <a:close/>
                </a:path>
              </a:pathLst>
            </a:custGeom>
            <a:solidFill>
              <a:srgbClr val="3049B5">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54"/>
            <p:cNvSpPr/>
            <p:nvPr/>
          </p:nvSpPr>
          <p:spPr>
            <a:xfrm flipH="1">
              <a:off x="7796733" y="3279119"/>
              <a:ext cx="70985" cy="89011"/>
            </a:xfrm>
            <a:custGeom>
              <a:avLst/>
              <a:gdLst/>
              <a:ahLst/>
              <a:cxnLst/>
              <a:rect l="l" t="t" r="r" b="b"/>
              <a:pathLst>
                <a:path w="1016" h="1274" extrusionOk="0">
                  <a:moveTo>
                    <a:pt x="81" y="1"/>
                  </a:moveTo>
                  <a:cubicBezTo>
                    <a:pt x="21" y="200"/>
                    <a:pt x="1" y="418"/>
                    <a:pt x="1" y="677"/>
                  </a:cubicBezTo>
                  <a:cubicBezTo>
                    <a:pt x="21" y="796"/>
                    <a:pt x="61" y="896"/>
                    <a:pt x="100" y="1015"/>
                  </a:cubicBezTo>
                  <a:cubicBezTo>
                    <a:pt x="160" y="1115"/>
                    <a:pt x="279" y="1274"/>
                    <a:pt x="478" y="1274"/>
                  </a:cubicBezTo>
                  <a:cubicBezTo>
                    <a:pt x="578" y="1274"/>
                    <a:pt x="657" y="1214"/>
                    <a:pt x="697" y="1174"/>
                  </a:cubicBezTo>
                  <a:cubicBezTo>
                    <a:pt x="757" y="1115"/>
                    <a:pt x="797" y="1075"/>
                    <a:pt x="817" y="1015"/>
                  </a:cubicBezTo>
                  <a:cubicBezTo>
                    <a:pt x="876" y="916"/>
                    <a:pt x="916" y="796"/>
                    <a:pt x="956" y="697"/>
                  </a:cubicBezTo>
                  <a:cubicBezTo>
                    <a:pt x="996" y="498"/>
                    <a:pt x="1015" y="279"/>
                    <a:pt x="1015" y="40"/>
                  </a:cubicBezTo>
                  <a:lnTo>
                    <a:pt x="1015" y="40"/>
                  </a:lnTo>
                  <a:lnTo>
                    <a:pt x="757" y="617"/>
                  </a:lnTo>
                  <a:cubicBezTo>
                    <a:pt x="697" y="697"/>
                    <a:pt x="657" y="796"/>
                    <a:pt x="598" y="876"/>
                  </a:cubicBezTo>
                  <a:cubicBezTo>
                    <a:pt x="558" y="955"/>
                    <a:pt x="478" y="995"/>
                    <a:pt x="458" y="995"/>
                  </a:cubicBezTo>
                  <a:cubicBezTo>
                    <a:pt x="419" y="995"/>
                    <a:pt x="379" y="975"/>
                    <a:pt x="319" y="896"/>
                  </a:cubicBezTo>
                  <a:cubicBezTo>
                    <a:pt x="279" y="816"/>
                    <a:pt x="260" y="717"/>
                    <a:pt x="220" y="617"/>
                  </a:cubicBezTo>
                  <a:cubicBezTo>
                    <a:pt x="180" y="418"/>
                    <a:pt x="120" y="219"/>
                    <a:pt x="81"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54"/>
            <p:cNvSpPr/>
            <p:nvPr/>
          </p:nvSpPr>
          <p:spPr>
            <a:xfrm flipH="1">
              <a:off x="8940629" y="2948362"/>
              <a:ext cx="72313" cy="89011"/>
            </a:xfrm>
            <a:custGeom>
              <a:avLst/>
              <a:gdLst/>
              <a:ahLst/>
              <a:cxnLst/>
              <a:rect l="l" t="t" r="r" b="b"/>
              <a:pathLst>
                <a:path w="1035" h="1274" extrusionOk="0">
                  <a:moveTo>
                    <a:pt x="80" y="0"/>
                  </a:moveTo>
                  <a:cubicBezTo>
                    <a:pt x="0" y="239"/>
                    <a:pt x="0" y="458"/>
                    <a:pt x="0" y="676"/>
                  </a:cubicBezTo>
                  <a:cubicBezTo>
                    <a:pt x="40" y="796"/>
                    <a:pt x="60" y="895"/>
                    <a:pt x="100" y="1035"/>
                  </a:cubicBezTo>
                  <a:cubicBezTo>
                    <a:pt x="159" y="1134"/>
                    <a:pt x="279" y="1273"/>
                    <a:pt x="478" y="1273"/>
                  </a:cubicBezTo>
                  <a:cubicBezTo>
                    <a:pt x="577" y="1273"/>
                    <a:pt x="657" y="1233"/>
                    <a:pt x="697" y="1174"/>
                  </a:cubicBezTo>
                  <a:cubicBezTo>
                    <a:pt x="756" y="1134"/>
                    <a:pt x="796" y="1074"/>
                    <a:pt x="836" y="1035"/>
                  </a:cubicBezTo>
                  <a:cubicBezTo>
                    <a:pt x="876" y="935"/>
                    <a:pt x="935" y="796"/>
                    <a:pt x="955" y="696"/>
                  </a:cubicBezTo>
                  <a:cubicBezTo>
                    <a:pt x="995" y="497"/>
                    <a:pt x="1035" y="279"/>
                    <a:pt x="1035" y="60"/>
                  </a:cubicBezTo>
                  <a:lnTo>
                    <a:pt x="1035" y="60"/>
                  </a:lnTo>
                  <a:lnTo>
                    <a:pt x="756" y="637"/>
                  </a:lnTo>
                  <a:cubicBezTo>
                    <a:pt x="697" y="716"/>
                    <a:pt x="657" y="796"/>
                    <a:pt x="597" y="875"/>
                  </a:cubicBezTo>
                  <a:cubicBezTo>
                    <a:pt x="557" y="955"/>
                    <a:pt x="478" y="995"/>
                    <a:pt x="458" y="995"/>
                  </a:cubicBezTo>
                  <a:cubicBezTo>
                    <a:pt x="438" y="995"/>
                    <a:pt x="378" y="975"/>
                    <a:pt x="339" y="895"/>
                  </a:cubicBezTo>
                  <a:cubicBezTo>
                    <a:pt x="279" y="836"/>
                    <a:pt x="259" y="736"/>
                    <a:pt x="239" y="637"/>
                  </a:cubicBezTo>
                  <a:cubicBezTo>
                    <a:pt x="179" y="438"/>
                    <a:pt x="140" y="239"/>
                    <a:pt x="80"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54"/>
            <p:cNvSpPr/>
            <p:nvPr/>
          </p:nvSpPr>
          <p:spPr>
            <a:xfrm flipH="1">
              <a:off x="8668210" y="4063044"/>
              <a:ext cx="84819" cy="97186"/>
            </a:xfrm>
            <a:custGeom>
              <a:avLst/>
              <a:gdLst/>
              <a:ahLst/>
              <a:cxnLst/>
              <a:rect l="l" t="t" r="r" b="b"/>
              <a:pathLst>
                <a:path w="1214" h="1391" extrusionOk="0">
                  <a:moveTo>
                    <a:pt x="796" y="0"/>
                  </a:moveTo>
                  <a:lnTo>
                    <a:pt x="915" y="617"/>
                  </a:lnTo>
                  <a:cubicBezTo>
                    <a:pt x="915" y="716"/>
                    <a:pt x="935" y="816"/>
                    <a:pt x="935" y="915"/>
                  </a:cubicBezTo>
                  <a:cubicBezTo>
                    <a:pt x="935" y="995"/>
                    <a:pt x="915" y="1094"/>
                    <a:pt x="895" y="1094"/>
                  </a:cubicBezTo>
                  <a:cubicBezTo>
                    <a:pt x="895" y="1104"/>
                    <a:pt x="876" y="1109"/>
                    <a:pt x="846" y="1109"/>
                  </a:cubicBezTo>
                  <a:cubicBezTo>
                    <a:pt x="816" y="1109"/>
                    <a:pt x="776" y="1104"/>
                    <a:pt x="736" y="1094"/>
                  </a:cubicBezTo>
                  <a:cubicBezTo>
                    <a:pt x="657" y="1074"/>
                    <a:pt x="557" y="995"/>
                    <a:pt x="498" y="935"/>
                  </a:cubicBezTo>
                  <a:cubicBezTo>
                    <a:pt x="319" y="816"/>
                    <a:pt x="159" y="696"/>
                    <a:pt x="0" y="537"/>
                  </a:cubicBezTo>
                  <a:lnTo>
                    <a:pt x="0" y="537"/>
                  </a:lnTo>
                  <a:cubicBezTo>
                    <a:pt x="60" y="736"/>
                    <a:pt x="199" y="915"/>
                    <a:pt x="358" y="1114"/>
                  </a:cubicBezTo>
                  <a:cubicBezTo>
                    <a:pt x="438" y="1214"/>
                    <a:pt x="518" y="1293"/>
                    <a:pt x="637" y="1333"/>
                  </a:cubicBezTo>
                  <a:cubicBezTo>
                    <a:pt x="700" y="1364"/>
                    <a:pt x="779" y="1390"/>
                    <a:pt x="864" y="1390"/>
                  </a:cubicBezTo>
                  <a:cubicBezTo>
                    <a:pt x="939" y="1390"/>
                    <a:pt x="1019" y="1369"/>
                    <a:pt x="1094" y="1313"/>
                  </a:cubicBezTo>
                  <a:cubicBezTo>
                    <a:pt x="1154" y="1233"/>
                    <a:pt x="1194" y="1174"/>
                    <a:pt x="1214" y="1094"/>
                  </a:cubicBezTo>
                  <a:lnTo>
                    <a:pt x="1214" y="895"/>
                  </a:lnTo>
                  <a:cubicBezTo>
                    <a:pt x="1194" y="796"/>
                    <a:pt x="1154" y="676"/>
                    <a:pt x="1114" y="577"/>
                  </a:cubicBezTo>
                  <a:cubicBezTo>
                    <a:pt x="1035" y="338"/>
                    <a:pt x="935" y="179"/>
                    <a:pt x="796"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54"/>
            <p:cNvSpPr/>
            <p:nvPr/>
          </p:nvSpPr>
          <p:spPr>
            <a:xfrm flipH="1">
              <a:off x="7550725" y="3597440"/>
              <a:ext cx="72313" cy="89011"/>
            </a:xfrm>
            <a:custGeom>
              <a:avLst/>
              <a:gdLst/>
              <a:ahLst/>
              <a:cxnLst/>
              <a:rect l="l" t="t" r="r" b="b"/>
              <a:pathLst>
                <a:path w="1035" h="1274" extrusionOk="0">
                  <a:moveTo>
                    <a:pt x="80" y="0"/>
                  </a:moveTo>
                  <a:cubicBezTo>
                    <a:pt x="0" y="219"/>
                    <a:pt x="0" y="438"/>
                    <a:pt x="0" y="676"/>
                  </a:cubicBezTo>
                  <a:cubicBezTo>
                    <a:pt x="40" y="796"/>
                    <a:pt x="60" y="895"/>
                    <a:pt x="100" y="1015"/>
                  </a:cubicBezTo>
                  <a:cubicBezTo>
                    <a:pt x="159" y="1114"/>
                    <a:pt x="279" y="1273"/>
                    <a:pt x="477" y="1273"/>
                  </a:cubicBezTo>
                  <a:cubicBezTo>
                    <a:pt x="577" y="1273"/>
                    <a:pt x="657" y="1213"/>
                    <a:pt x="696" y="1174"/>
                  </a:cubicBezTo>
                  <a:cubicBezTo>
                    <a:pt x="756" y="1114"/>
                    <a:pt x="796" y="1074"/>
                    <a:pt x="836" y="1015"/>
                  </a:cubicBezTo>
                  <a:cubicBezTo>
                    <a:pt x="875" y="915"/>
                    <a:pt x="935" y="796"/>
                    <a:pt x="955" y="696"/>
                  </a:cubicBezTo>
                  <a:cubicBezTo>
                    <a:pt x="995" y="497"/>
                    <a:pt x="1034" y="279"/>
                    <a:pt x="1034" y="40"/>
                  </a:cubicBezTo>
                  <a:lnTo>
                    <a:pt x="1034" y="40"/>
                  </a:lnTo>
                  <a:lnTo>
                    <a:pt x="756" y="617"/>
                  </a:lnTo>
                  <a:cubicBezTo>
                    <a:pt x="696" y="696"/>
                    <a:pt x="657" y="796"/>
                    <a:pt x="597" y="875"/>
                  </a:cubicBezTo>
                  <a:cubicBezTo>
                    <a:pt x="557" y="935"/>
                    <a:pt x="477" y="995"/>
                    <a:pt x="458" y="995"/>
                  </a:cubicBezTo>
                  <a:cubicBezTo>
                    <a:pt x="438" y="995"/>
                    <a:pt x="378" y="975"/>
                    <a:pt x="338" y="895"/>
                  </a:cubicBezTo>
                  <a:cubicBezTo>
                    <a:pt x="279" y="816"/>
                    <a:pt x="259" y="716"/>
                    <a:pt x="239" y="617"/>
                  </a:cubicBezTo>
                  <a:cubicBezTo>
                    <a:pt x="179" y="418"/>
                    <a:pt x="139" y="219"/>
                    <a:pt x="80"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54"/>
            <p:cNvSpPr/>
            <p:nvPr/>
          </p:nvSpPr>
          <p:spPr>
            <a:xfrm flipH="1">
              <a:off x="7481205" y="4652314"/>
              <a:ext cx="72383" cy="87614"/>
            </a:xfrm>
            <a:custGeom>
              <a:avLst/>
              <a:gdLst/>
              <a:ahLst/>
              <a:cxnLst/>
              <a:rect l="l" t="t" r="r" b="b"/>
              <a:pathLst>
                <a:path w="1036" h="1254" extrusionOk="0">
                  <a:moveTo>
                    <a:pt x="80" y="1"/>
                  </a:moveTo>
                  <a:cubicBezTo>
                    <a:pt x="40" y="219"/>
                    <a:pt x="1" y="418"/>
                    <a:pt x="1" y="657"/>
                  </a:cubicBezTo>
                  <a:cubicBezTo>
                    <a:pt x="40" y="776"/>
                    <a:pt x="60" y="896"/>
                    <a:pt x="100" y="1015"/>
                  </a:cubicBezTo>
                  <a:cubicBezTo>
                    <a:pt x="160" y="1115"/>
                    <a:pt x="279" y="1254"/>
                    <a:pt x="478" y="1254"/>
                  </a:cubicBezTo>
                  <a:cubicBezTo>
                    <a:pt x="578" y="1254"/>
                    <a:pt x="657" y="1214"/>
                    <a:pt x="697" y="1154"/>
                  </a:cubicBezTo>
                  <a:cubicBezTo>
                    <a:pt x="757" y="1115"/>
                    <a:pt x="796" y="1055"/>
                    <a:pt x="836" y="1015"/>
                  </a:cubicBezTo>
                  <a:cubicBezTo>
                    <a:pt x="876" y="916"/>
                    <a:pt x="936" y="776"/>
                    <a:pt x="956" y="677"/>
                  </a:cubicBezTo>
                  <a:cubicBezTo>
                    <a:pt x="995" y="498"/>
                    <a:pt x="1035" y="259"/>
                    <a:pt x="1035" y="40"/>
                  </a:cubicBezTo>
                  <a:lnTo>
                    <a:pt x="1035" y="40"/>
                  </a:lnTo>
                  <a:lnTo>
                    <a:pt x="757" y="617"/>
                  </a:lnTo>
                  <a:cubicBezTo>
                    <a:pt x="697" y="697"/>
                    <a:pt x="657" y="776"/>
                    <a:pt x="597" y="856"/>
                  </a:cubicBezTo>
                  <a:cubicBezTo>
                    <a:pt x="558" y="936"/>
                    <a:pt x="478" y="995"/>
                    <a:pt x="458" y="995"/>
                  </a:cubicBezTo>
                  <a:cubicBezTo>
                    <a:pt x="438" y="995"/>
                    <a:pt x="379" y="955"/>
                    <a:pt x="339" y="896"/>
                  </a:cubicBezTo>
                  <a:cubicBezTo>
                    <a:pt x="279" y="816"/>
                    <a:pt x="259" y="717"/>
                    <a:pt x="239" y="617"/>
                  </a:cubicBezTo>
                  <a:cubicBezTo>
                    <a:pt x="180" y="418"/>
                    <a:pt x="140" y="219"/>
                    <a:pt x="80"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54"/>
            <p:cNvSpPr/>
            <p:nvPr/>
          </p:nvSpPr>
          <p:spPr>
            <a:xfrm flipH="1">
              <a:off x="8123371" y="2271476"/>
              <a:ext cx="70916" cy="89011"/>
            </a:xfrm>
            <a:custGeom>
              <a:avLst/>
              <a:gdLst/>
              <a:ahLst/>
              <a:cxnLst/>
              <a:rect l="l" t="t" r="r" b="b"/>
              <a:pathLst>
                <a:path w="1015" h="1274" extrusionOk="0">
                  <a:moveTo>
                    <a:pt x="80" y="0"/>
                  </a:moveTo>
                  <a:cubicBezTo>
                    <a:pt x="20" y="219"/>
                    <a:pt x="0" y="458"/>
                    <a:pt x="0" y="677"/>
                  </a:cubicBezTo>
                  <a:cubicBezTo>
                    <a:pt x="20" y="796"/>
                    <a:pt x="60" y="896"/>
                    <a:pt x="100" y="1015"/>
                  </a:cubicBezTo>
                  <a:cubicBezTo>
                    <a:pt x="159" y="1114"/>
                    <a:pt x="279" y="1273"/>
                    <a:pt x="478" y="1273"/>
                  </a:cubicBezTo>
                  <a:cubicBezTo>
                    <a:pt x="577" y="1273"/>
                    <a:pt x="657" y="1214"/>
                    <a:pt x="696" y="1174"/>
                  </a:cubicBezTo>
                  <a:cubicBezTo>
                    <a:pt x="756" y="1114"/>
                    <a:pt x="796" y="1075"/>
                    <a:pt x="816" y="1015"/>
                  </a:cubicBezTo>
                  <a:cubicBezTo>
                    <a:pt x="875" y="915"/>
                    <a:pt x="915" y="796"/>
                    <a:pt x="955" y="697"/>
                  </a:cubicBezTo>
                  <a:cubicBezTo>
                    <a:pt x="995" y="498"/>
                    <a:pt x="1015" y="279"/>
                    <a:pt x="1015" y="60"/>
                  </a:cubicBezTo>
                  <a:lnTo>
                    <a:pt x="1015" y="60"/>
                  </a:lnTo>
                  <a:lnTo>
                    <a:pt x="756" y="617"/>
                  </a:lnTo>
                  <a:cubicBezTo>
                    <a:pt x="696" y="697"/>
                    <a:pt x="657" y="796"/>
                    <a:pt x="597" y="876"/>
                  </a:cubicBezTo>
                  <a:cubicBezTo>
                    <a:pt x="557" y="955"/>
                    <a:pt x="478" y="995"/>
                    <a:pt x="458" y="995"/>
                  </a:cubicBezTo>
                  <a:cubicBezTo>
                    <a:pt x="418" y="995"/>
                    <a:pt x="378" y="975"/>
                    <a:pt x="318" y="896"/>
                  </a:cubicBezTo>
                  <a:cubicBezTo>
                    <a:pt x="279" y="816"/>
                    <a:pt x="259" y="716"/>
                    <a:pt x="219" y="617"/>
                  </a:cubicBezTo>
                  <a:cubicBezTo>
                    <a:pt x="179" y="418"/>
                    <a:pt x="120" y="219"/>
                    <a:pt x="80"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54"/>
            <p:cNvSpPr/>
            <p:nvPr/>
          </p:nvSpPr>
          <p:spPr>
            <a:xfrm flipH="1">
              <a:off x="7813433" y="4182519"/>
              <a:ext cx="87614" cy="91457"/>
            </a:xfrm>
            <a:custGeom>
              <a:avLst/>
              <a:gdLst/>
              <a:ahLst/>
              <a:cxnLst/>
              <a:rect l="l" t="t" r="r" b="b"/>
              <a:pathLst>
                <a:path w="1254" h="1309" extrusionOk="0">
                  <a:moveTo>
                    <a:pt x="438" y="1"/>
                  </a:moveTo>
                  <a:cubicBezTo>
                    <a:pt x="279" y="160"/>
                    <a:pt x="180" y="359"/>
                    <a:pt x="80" y="558"/>
                  </a:cubicBezTo>
                  <a:cubicBezTo>
                    <a:pt x="40" y="657"/>
                    <a:pt x="1" y="777"/>
                    <a:pt x="1" y="896"/>
                  </a:cubicBezTo>
                  <a:cubicBezTo>
                    <a:pt x="1" y="1015"/>
                    <a:pt x="60" y="1214"/>
                    <a:pt x="239" y="1294"/>
                  </a:cubicBezTo>
                  <a:cubicBezTo>
                    <a:pt x="279" y="1304"/>
                    <a:pt x="319" y="1309"/>
                    <a:pt x="359" y="1309"/>
                  </a:cubicBezTo>
                  <a:cubicBezTo>
                    <a:pt x="398" y="1309"/>
                    <a:pt x="438" y="1304"/>
                    <a:pt x="478" y="1294"/>
                  </a:cubicBezTo>
                  <a:cubicBezTo>
                    <a:pt x="558" y="1274"/>
                    <a:pt x="597" y="1254"/>
                    <a:pt x="657" y="1214"/>
                  </a:cubicBezTo>
                  <a:cubicBezTo>
                    <a:pt x="756" y="1155"/>
                    <a:pt x="836" y="1075"/>
                    <a:pt x="896" y="995"/>
                  </a:cubicBezTo>
                  <a:cubicBezTo>
                    <a:pt x="1055" y="816"/>
                    <a:pt x="1154" y="657"/>
                    <a:pt x="1254" y="458"/>
                  </a:cubicBezTo>
                  <a:lnTo>
                    <a:pt x="1254" y="458"/>
                  </a:lnTo>
                  <a:lnTo>
                    <a:pt x="756" y="856"/>
                  </a:lnTo>
                  <a:cubicBezTo>
                    <a:pt x="677" y="896"/>
                    <a:pt x="577" y="956"/>
                    <a:pt x="498" y="995"/>
                  </a:cubicBezTo>
                  <a:cubicBezTo>
                    <a:pt x="442" y="1024"/>
                    <a:pt x="395" y="1052"/>
                    <a:pt x="359" y="1052"/>
                  </a:cubicBezTo>
                  <a:cubicBezTo>
                    <a:pt x="344" y="1052"/>
                    <a:pt x="330" y="1047"/>
                    <a:pt x="319" y="1035"/>
                  </a:cubicBezTo>
                  <a:cubicBezTo>
                    <a:pt x="299" y="1035"/>
                    <a:pt x="259" y="976"/>
                    <a:pt x="259" y="896"/>
                  </a:cubicBezTo>
                  <a:cubicBezTo>
                    <a:pt x="259" y="816"/>
                    <a:pt x="259" y="717"/>
                    <a:pt x="279" y="618"/>
                  </a:cubicBezTo>
                  <a:cubicBezTo>
                    <a:pt x="339" y="419"/>
                    <a:pt x="378" y="220"/>
                    <a:pt x="438"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54"/>
            <p:cNvSpPr/>
            <p:nvPr/>
          </p:nvSpPr>
          <p:spPr>
            <a:xfrm flipH="1">
              <a:off x="8933643" y="3514017"/>
              <a:ext cx="73780" cy="89011"/>
            </a:xfrm>
            <a:custGeom>
              <a:avLst/>
              <a:gdLst/>
              <a:ahLst/>
              <a:cxnLst/>
              <a:rect l="l" t="t" r="r" b="b"/>
              <a:pathLst>
                <a:path w="1056" h="1274" extrusionOk="0">
                  <a:moveTo>
                    <a:pt x="100" y="0"/>
                  </a:moveTo>
                  <a:cubicBezTo>
                    <a:pt x="21" y="199"/>
                    <a:pt x="1" y="418"/>
                    <a:pt x="21" y="657"/>
                  </a:cubicBezTo>
                  <a:cubicBezTo>
                    <a:pt x="61" y="796"/>
                    <a:pt x="80" y="896"/>
                    <a:pt x="120" y="1015"/>
                  </a:cubicBezTo>
                  <a:cubicBezTo>
                    <a:pt x="180" y="1114"/>
                    <a:pt x="299" y="1274"/>
                    <a:pt x="498" y="1274"/>
                  </a:cubicBezTo>
                  <a:cubicBezTo>
                    <a:pt x="598" y="1274"/>
                    <a:pt x="677" y="1214"/>
                    <a:pt x="717" y="1154"/>
                  </a:cubicBezTo>
                  <a:cubicBezTo>
                    <a:pt x="777" y="1114"/>
                    <a:pt x="817" y="1055"/>
                    <a:pt x="856" y="1015"/>
                  </a:cubicBezTo>
                  <a:cubicBezTo>
                    <a:pt x="896" y="916"/>
                    <a:pt x="956" y="796"/>
                    <a:pt x="976" y="697"/>
                  </a:cubicBezTo>
                  <a:cubicBezTo>
                    <a:pt x="1015" y="498"/>
                    <a:pt x="1055" y="279"/>
                    <a:pt x="1055" y="40"/>
                  </a:cubicBezTo>
                  <a:lnTo>
                    <a:pt x="1055" y="40"/>
                  </a:lnTo>
                  <a:lnTo>
                    <a:pt x="777" y="617"/>
                  </a:lnTo>
                  <a:cubicBezTo>
                    <a:pt x="717" y="697"/>
                    <a:pt x="677" y="796"/>
                    <a:pt x="618" y="876"/>
                  </a:cubicBezTo>
                  <a:cubicBezTo>
                    <a:pt x="578" y="935"/>
                    <a:pt x="498" y="995"/>
                    <a:pt x="478" y="995"/>
                  </a:cubicBezTo>
                  <a:cubicBezTo>
                    <a:pt x="458" y="995"/>
                    <a:pt x="399" y="975"/>
                    <a:pt x="359" y="896"/>
                  </a:cubicBezTo>
                  <a:cubicBezTo>
                    <a:pt x="299" y="816"/>
                    <a:pt x="279" y="717"/>
                    <a:pt x="260" y="617"/>
                  </a:cubicBezTo>
                  <a:cubicBezTo>
                    <a:pt x="200" y="418"/>
                    <a:pt x="160" y="219"/>
                    <a:pt x="100"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54"/>
            <p:cNvSpPr/>
            <p:nvPr/>
          </p:nvSpPr>
          <p:spPr>
            <a:xfrm flipH="1">
              <a:off x="8780769" y="4607878"/>
              <a:ext cx="68191" cy="87754"/>
            </a:xfrm>
            <a:custGeom>
              <a:avLst/>
              <a:gdLst/>
              <a:ahLst/>
              <a:cxnLst/>
              <a:rect l="l" t="t" r="r" b="b"/>
              <a:pathLst>
                <a:path w="976" h="1256" extrusionOk="0">
                  <a:moveTo>
                    <a:pt x="21" y="0"/>
                  </a:moveTo>
                  <a:lnTo>
                    <a:pt x="21" y="0"/>
                  </a:lnTo>
                  <a:cubicBezTo>
                    <a:pt x="1" y="199"/>
                    <a:pt x="1" y="438"/>
                    <a:pt x="40" y="656"/>
                  </a:cubicBezTo>
                  <a:cubicBezTo>
                    <a:pt x="40" y="756"/>
                    <a:pt x="100" y="875"/>
                    <a:pt x="140" y="975"/>
                  </a:cubicBezTo>
                  <a:cubicBezTo>
                    <a:pt x="180" y="1034"/>
                    <a:pt x="200" y="1074"/>
                    <a:pt x="239" y="1134"/>
                  </a:cubicBezTo>
                  <a:cubicBezTo>
                    <a:pt x="299" y="1174"/>
                    <a:pt x="379" y="1253"/>
                    <a:pt x="478" y="1253"/>
                  </a:cubicBezTo>
                  <a:cubicBezTo>
                    <a:pt x="491" y="1255"/>
                    <a:pt x="504" y="1255"/>
                    <a:pt x="516" y="1255"/>
                  </a:cubicBezTo>
                  <a:cubicBezTo>
                    <a:pt x="692" y="1255"/>
                    <a:pt x="799" y="1127"/>
                    <a:pt x="836" y="1034"/>
                  </a:cubicBezTo>
                  <a:cubicBezTo>
                    <a:pt x="896" y="895"/>
                    <a:pt x="916" y="796"/>
                    <a:pt x="936" y="676"/>
                  </a:cubicBezTo>
                  <a:cubicBezTo>
                    <a:pt x="975" y="477"/>
                    <a:pt x="975" y="259"/>
                    <a:pt x="916" y="40"/>
                  </a:cubicBezTo>
                  <a:cubicBezTo>
                    <a:pt x="876" y="239"/>
                    <a:pt x="816" y="438"/>
                    <a:pt x="777" y="656"/>
                  </a:cubicBezTo>
                  <a:cubicBezTo>
                    <a:pt x="737" y="756"/>
                    <a:pt x="697" y="836"/>
                    <a:pt x="637" y="895"/>
                  </a:cubicBezTo>
                  <a:cubicBezTo>
                    <a:pt x="597" y="975"/>
                    <a:pt x="538" y="995"/>
                    <a:pt x="518" y="995"/>
                  </a:cubicBezTo>
                  <a:cubicBezTo>
                    <a:pt x="514" y="1002"/>
                    <a:pt x="509" y="1005"/>
                    <a:pt x="503" y="1005"/>
                  </a:cubicBezTo>
                  <a:cubicBezTo>
                    <a:pt x="477" y="1005"/>
                    <a:pt x="431" y="940"/>
                    <a:pt x="399" y="875"/>
                  </a:cubicBezTo>
                  <a:cubicBezTo>
                    <a:pt x="339" y="776"/>
                    <a:pt x="319" y="696"/>
                    <a:pt x="279" y="597"/>
                  </a:cubicBezTo>
                  <a:lnTo>
                    <a:pt x="21" y="0"/>
                  </a:ln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54"/>
            <p:cNvSpPr/>
            <p:nvPr/>
          </p:nvSpPr>
          <p:spPr>
            <a:xfrm flipH="1">
              <a:off x="8458323" y="4767667"/>
              <a:ext cx="68191" cy="87754"/>
            </a:xfrm>
            <a:custGeom>
              <a:avLst/>
              <a:gdLst/>
              <a:ahLst/>
              <a:cxnLst/>
              <a:rect l="l" t="t" r="r" b="b"/>
              <a:pathLst>
                <a:path w="976" h="1256" extrusionOk="0">
                  <a:moveTo>
                    <a:pt x="41" y="1"/>
                  </a:moveTo>
                  <a:cubicBezTo>
                    <a:pt x="1" y="200"/>
                    <a:pt x="1" y="438"/>
                    <a:pt x="60" y="657"/>
                  </a:cubicBezTo>
                  <a:cubicBezTo>
                    <a:pt x="60" y="757"/>
                    <a:pt x="100" y="876"/>
                    <a:pt x="160" y="975"/>
                  </a:cubicBezTo>
                  <a:cubicBezTo>
                    <a:pt x="180" y="1035"/>
                    <a:pt x="200" y="1075"/>
                    <a:pt x="259" y="1135"/>
                  </a:cubicBezTo>
                  <a:cubicBezTo>
                    <a:pt x="299" y="1174"/>
                    <a:pt x="379" y="1254"/>
                    <a:pt x="478" y="1254"/>
                  </a:cubicBezTo>
                  <a:cubicBezTo>
                    <a:pt x="491" y="1255"/>
                    <a:pt x="504" y="1256"/>
                    <a:pt x="516" y="1256"/>
                  </a:cubicBezTo>
                  <a:cubicBezTo>
                    <a:pt x="692" y="1256"/>
                    <a:pt x="800" y="1128"/>
                    <a:pt x="856" y="1035"/>
                  </a:cubicBezTo>
                  <a:cubicBezTo>
                    <a:pt x="896" y="896"/>
                    <a:pt x="936" y="796"/>
                    <a:pt x="956" y="677"/>
                  </a:cubicBezTo>
                  <a:cubicBezTo>
                    <a:pt x="976" y="478"/>
                    <a:pt x="976" y="259"/>
                    <a:pt x="936" y="40"/>
                  </a:cubicBezTo>
                  <a:cubicBezTo>
                    <a:pt x="876" y="259"/>
                    <a:pt x="797" y="458"/>
                    <a:pt x="777" y="657"/>
                  </a:cubicBezTo>
                  <a:cubicBezTo>
                    <a:pt x="757" y="757"/>
                    <a:pt x="697" y="836"/>
                    <a:pt x="657" y="896"/>
                  </a:cubicBezTo>
                  <a:cubicBezTo>
                    <a:pt x="598" y="975"/>
                    <a:pt x="558" y="995"/>
                    <a:pt x="538" y="995"/>
                  </a:cubicBezTo>
                  <a:cubicBezTo>
                    <a:pt x="531" y="1003"/>
                    <a:pt x="523" y="1006"/>
                    <a:pt x="516" y="1006"/>
                  </a:cubicBezTo>
                  <a:cubicBezTo>
                    <a:pt x="483" y="1006"/>
                    <a:pt x="447" y="941"/>
                    <a:pt x="399" y="876"/>
                  </a:cubicBezTo>
                  <a:cubicBezTo>
                    <a:pt x="359" y="777"/>
                    <a:pt x="339" y="697"/>
                    <a:pt x="279" y="597"/>
                  </a:cubicBezTo>
                  <a:lnTo>
                    <a:pt x="41" y="1"/>
                  </a:ln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54"/>
            <p:cNvSpPr/>
            <p:nvPr/>
          </p:nvSpPr>
          <p:spPr>
            <a:xfrm flipH="1">
              <a:off x="8946149" y="4955334"/>
              <a:ext cx="68191" cy="87754"/>
            </a:xfrm>
            <a:custGeom>
              <a:avLst/>
              <a:gdLst/>
              <a:ahLst/>
              <a:cxnLst/>
              <a:rect l="l" t="t" r="r" b="b"/>
              <a:pathLst>
                <a:path w="976" h="1256" extrusionOk="0">
                  <a:moveTo>
                    <a:pt x="20" y="0"/>
                  </a:moveTo>
                  <a:cubicBezTo>
                    <a:pt x="0" y="199"/>
                    <a:pt x="0" y="438"/>
                    <a:pt x="60" y="657"/>
                  </a:cubicBezTo>
                  <a:cubicBezTo>
                    <a:pt x="60" y="756"/>
                    <a:pt x="100" y="875"/>
                    <a:pt x="160" y="975"/>
                  </a:cubicBezTo>
                  <a:cubicBezTo>
                    <a:pt x="179" y="1035"/>
                    <a:pt x="199" y="1074"/>
                    <a:pt x="259" y="1134"/>
                  </a:cubicBezTo>
                  <a:cubicBezTo>
                    <a:pt x="299" y="1174"/>
                    <a:pt x="378" y="1253"/>
                    <a:pt x="478" y="1253"/>
                  </a:cubicBezTo>
                  <a:cubicBezTo>
                    <a:pt x="491" y="1255"/>
                    <a:pt x="503" y="1255"/>
                    <a:pt x="516" y="1255"/>
                  </a:cubicBezTo>
                  <a:cubicBezTo>
                    <a:pt x="692" y="1255"/>
                    <a:pt x="800" y="1128"/>
                    <a:pt x="856" y="1035"/>
                  </a:cubicBezTo>
                  <a:cubicBezTo>
                    <a:pt x="896" y="895"/>
                    <a:pt x="916" y="796"/>
                    <a:pt x="955" y="677"/>
                  </a:cubicBezTo>
                  <a:cubicBezTo>
                    <a:pt x="975" y="478"/>
                    <a:pt x="975" y="259"/>
                    <a:pt x="916" y="40"/>
                  </a:cubicBezTo>
                  <a:cubicBezTo>
                    <a:pt x="876" y="259"/>
                    <a:pt x="796" y="458"/>
                    <a:pt x="776" y="657"/>
                  </a:cubicBezTo>
                  <a:cubicBezTo>
                    <a:pt x="756" y="756"/>
                    <a:pt x="697" y="836"/>
                    <a:pt x="657" y="895"/>
                  </a:cubicBezTo>
                  <a:cubicBezTo>
                    <a:pt x="597" y="975"/>
                    <a:pt x="557" y="995"/>
                    <a:pt x="518" y="995"/>
                  </a:cubicBezTo>
                  <a:cubicBezTo>
                    <a:pt x="514" y="1002"/>
                    <a:pt x="510" y="1005"/>
                    <a:pt x="505" y="1005"/>
                  </a:cubicBezTo>
                  <a:cubicBezTo>
                    <a:pt x="483" y="1005"/>
                    <a:pt x="447" y="940"/>
                    <a:pt x="398" y="875"/>
                  </a:cubicBezTo>
                  <a:cubicBezTo>
                    <a:pt x="359" y="776"/>
                    <a:pt x="319" y="696"/>
                    <a:pt x="279" y="597"/>
                  </a:cubicBezTo>
                  <a:lnTo>
                    <a:pt x="20" y="0"/>
                  </a:ln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ítulo 2">
            <a:extLst>
              <a:ext uri="{FF2B5EF4-FFF2-40B4-BE49-F238E27FC236}">
                <a16:creationId xmlns:a16="http://schemas.microsoft.com/office/drawing/2014/main" id="{B8256334-217C-4CA4-A69F-CFAC5902D3CA}"/>
              </a:ext>
            </a:extLst>
          </p:cNvPr>
          <p:cNvSpPr>
            <a:spLocks noGrp="1"/>
          </p:cNvSpPr>
          <p:nvPr>
            <p:ph type="subTitle" idx="6"/>
          </p:nvPr>
        </p:nvSpPr>
        <p:spPr>
          <a:xfrm>
            <a:off x="153400" y="3163181"/>
            <a:ext cx="3370521" cy="484800"/>
          </a:xfrm>
        </p:spPr>
        <p:txBody>
          <a:bodyPr/>
          <a:lstStyle/>
          <a:p>
            <a:r>
              <a:rPr lang="es-MX" sz="1600" dirty="0">
                <a:effectLst/>
                <a:latin typeface="Calibri" panose="020F0502020204030204" pitchFamily="34" charset="0"/>
                <a:ea typeface="Calibri" panose="020F0502020204030204" pitchFamily="34" charset="0"/>
                <a:cs typeface="Times New Roman" panose="02020603050405020304" pitchFamily="18" charset="0"/>
              </a:rPr>
              <a:t>Implica la capacidad de concentrar nuestras capacidades cognitivas en el emprendimiento de una tarea </a:t>
            </a:r>
            <a:endParaRPr lang="es-MX" sz="1600" dirty="0"/>
          </a:p>
        </p:txBody>
      </p:sp>
      <p:sp>
        <p:nvSpPr>
          <p:cNvPr id="5" name="Título 4">
            <a:extLst>
              <a:ext uri="{FF2B5EF4-FFF2-40B4-BE49-F238E27FC236}">
                <a16:creationId xmlns:a16="http://schemas.microsoft.com/office/drawing/2014/main" id="{AAABDDFC-A032-4C7A-923A-5C597FECD03B}"/>
              </a:ext>
            </a:extLst>
          </p:cNvPr>
          <p:cNvSpPr>
            <a:spLocks noGrp="1"/>
          </p:cNvSpPr>
          <p:nvPr>
            <p:ph type="title" idx="7"/>
          </p:nvPr>
        </p:nvSpPr>
        <p:spPr>
          <a:xfrm>
            <a:off x="4153369" y="2305926"/>
            <a:ext cx="2867100" cy="527700"/>
          </a:xfrm>
        </p:spPr>
        <p:txBody>
          <a:bodyPr/>
          <a:lstStyle/>
          <a:p>
            <a:r>
              <a:rPr lang="es-MX" dirty="0"/>
              <a:t>Razonamiento </a:t>
            </a:r>
          </a:p>
        </p:txBody>
      </p:sp>
      <p:sp>
        <p:nvSpPr>
          <p:cNvPr id="7" name="Subtítulo 6">
            <a:extLst>
              <a:ext uri="{FF2B5EF4-FFF2-40B4-BE49-F238E27FC236}">
                <a16:creationId xmlns:a16="http://schemas.microsoft.com/office/drawing/2014/main" id="{B6055986-4996-4063-B50F-FF8338AB1CEF}"/>
              </a:ext>
            </a:extLst>
          </p:cNvPr>
          <p:cNvSpPr>
            <a:spLocks noGrp="1"/>
          </p:cNvSpPr>
          <p:nvPr>
            <p:ph type="subTitle" idx="8"/>
          </p:nvPr>
        </p:nvSpPr>
        <p:spPr>
          <a:xfrm>
            <a:off x="3779622" y="3029217"/>
            <a:ext cx="3467128" cy="484800"/>
          </a:xfrm>
        </p:spPr>
        <p:txBody>
          <a:bodyPr/>
          <a:lstStyle/>
          <a:p>
            <a:pPr algn="just"/>
            <a:r>
              <a:rPr lang="es-MX" sz="1600" dirty="0">
                <a:effectLst/>
                <a:latin typeface="Calibri" panose="020F0502020204030204" pitchFamily="34" charset="0"/>
                <a:ea typeface="Calibri" panose="020F0502020204030204" pitchFamily="34" charset="0"/>
                <a:cs typeface="Times New Roman" panose="02020603050405020304" pitchFamily="18" charset="0"/>
              </a:rPr>
              <a:t>actividad mental vinculada al procesamiento y comprensión de la información de modo de poder operar en forma eficaz sobre la realidad, a través de generalizaciones, predicciones, explicaciones, etc. </a:t>
            </a:r>
            <a:endParaRPr lang="es-MX" sz="1600" dirty="0"/>
          </a:p>
        </p:txBody>
      </p:sp>
      <p:sp>
        <p:nvSpPr>
          <p:cNvPr id="9" name="Título 8">
            <a:extLst>
              <a:ext uri="{FF2B5EF4-FFF2-40B4-BE49-F238E27FC236}">
                <a16:creationId xmlns:a16="http://schemas.microsoft.com/office/drawing/2014/main" id="{96232CD5-4155-47AF-93EE-ADC8DC0C6629}"/>
              </a:ext>
            </a:extLst>
          </p:cNvPr>
          <p:cNvSpPr>
            <a:spLocks noGrp="1"/>
          </p:cNvSpPr>
          <p:nvPr>
            <p:ph type="title" idx="3"/>
          </p:nvPr>
        </p:nvSpPr>
        <p:spPr>
          <a:xfrm>
            <a:off x="4090443" y="373273"/>
            <a:ext cx="2867100" cy="527700"/>
          </a:xfrm>
        </p:spPr>
        <p:txBody>
          <a:bodyPr/>
          <a:lstStyle/>
          <a:p>
            <a:r>
              <a:rPr lang="es-MX" dirty="0"/>
              <a:t>Memoria </a:t>
            </a:r>
          </a:p>
        </p:txBody>
      </p:sp>
      <p:sp>
        <p:nvSpPr>
          <p:cNvPr id="11" name="Subtítulo 10">
            <a:extLst>
              <a:ext uri="{FF2B5EF4-FFF2-40B4-BE49-F238E27FC236}">
                <a16:creationId xmlns:a16="http://schemas.microsoft.com/office/drawing/2014/main" id="{F5C55405-F91A-4EA3-AE52-A43A254B32F5}"/>
              </a:ext>
            </a:extLst>
          </p:cNvPr>
          <p:cNvSpPr>
            <a:spLocks noGrp="1"/>
          </p:cNvSpPr>
          <p:nvPr>
            <p:ph type="subTitle" idx="4"/>
          </p:nvPr>
        </p:nvSpPr>
        <p:spPr>
          <a:xfrm>
            <a:off x="3972649" y="907738"/>
            <a:ext cx="3312682" cy="484800"/>
          </a:xfrm>
        </p:spPr>
        <p:txBody>
          <a:bodyPr/>
          <a:lstStyle/>
          <a:p>
            <a:pPr algn="l"/>
            <a:r>
              <a:rPr lang="es-MX" sz="1600" dirty="0">
                <a:effectLst/>
                <a:latin typeface="Calibri" panose="020F0502020204030204" pitchFamily="34" charset="0"/>
                <a:ea typeface="Calibri" panose="020F0502020204030204" pitchFamily="34" charset="0"/>
                <a:cs typeface="Times New Roman" panose="02020603050405020304" pitchFamily="18" charset="0"/>
              </a:rPr>
              <a:t>Cómo codificamos, almacenamos y recuperamos la información recibida </a:t>
            </a:r>
          </a:p>
          <a:p>
            <a:endParaRPr lang="es-MX" dirty="0"/>
          </a:p>
        </p:txBody>
      </p:sp>
    </p:spTree>
    <p:extLst>
      <p:ext uri="{BB962C8B-B14F-4D97-AF65-F5344CB8AC3E}">
        <p14:creationId xmlns:p14="http://schemas.microsoft.com/office/powerpoint/2010/main" val="1462674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8"/>
        <p:cNvGrpSpPr/>
        <p:nvPr/>
      </p:nvGrpSpPr>
      <p:grpSpPr>
        <a:xfrm>
          <a:off x="0" y="0"/>
          <a:ext cx="0" cy="0"/>
          <a:chOff x="0" y="0"/>
          <a:chExt cx="0" cy="0"/>
        </a:xfrm>
      </p:grpSpPr>
      <p:sp>
        <p:nvSpPr>
          <p:cNvPr id="2850" name="Google Shape;2850;p54"/>
          <p:cNvSpPr txBox="1">
            <a:spLocks noGrp="1"/>
          </p:cNvSpPr>
          <p:nvPr>
            <p:ph type="title" idx="2"/>
          </p:nvPr>
        </p:nvSpPr>
        <p:spPr>
          <a:xfrm>
            <a:off x="793069" y="643020"/>
            <a:ext cx="28671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Lenguaje </a:t>
            </a:r>
            <a:endParaRPr dirty="0"/>
          </a:p>
        </p:txBody>
      </p:sp>
      <p:sp>
        <p:nvSpPr>
          <p:cNvPr id="2851" name="Google Shape;2851;p54"/>
          <p:cNvSpPr txBox="1">
            <a:spLocks noGrp="1"/>
          </p:cNvSpPr>
          <p:nvPr>
            <p:ph type="subTitle" idx="1"/>
          </p:nvPr>
        </p:nvSpPr>
        <p:spPr>
          <a:xfrm>
            <a:off x="1000000" y="1423804"/>
            <a:ext cx="2496900" cy="484800"/>
          </a:xfrm>
          <a:prstGeom prst="rect">
            <a:avLst/>
          </a:prstGeom>
        </p:spPr>
        <p:txBody>
          <a:bodyPr spcFirstLastPara="1" wrap="square" lIns="91425" tIns="91425" rIns="91425" bIns="91425" anchor="t" anchorCtr="0">
            <a:noAutofit/>
          </a:bodyPr>
          <a:lstStyle/>
          <a:p>
            <a:pPr marL="0" indent="0">
              <a:spcAft>
                <a:spcPts val="1600"/>
              </a:spcAft>
            </a:pPr>
            <a:r>
              <a:rPr lang="es-MX" sz="1600" dirty="0">
                <a:effectLst/>
                <a:latin typeface="Calibri" panose="020F0502020204030204" pitchFamily="34" charset="0"/>
                <a:ea typeface="Calibri" panose="020F0502020204030204" pitchFamily="34" charset="0"/>
                <a:cs typeface="Times New Roman" panose="02020603050405020304" pitchFamily="18" charset="0"/>
              </a:rPr>
              <a:t>Modo en que nos comunicamos.</a:t>
            </a:r>
          </a:p>
          <a:p>
            <a:pPr marL="0" lvl="0" indent="0" algn="ctr" rtl="0">
              <a:spcBef>
                <a:spcPts val="0"/>
              </a:spcBef>
              <a:spcAft>
                <a:spcPts val="1600"/>
              </a:spcAft>
              <a:buNone/>
            </a:pPr>
            <a:endParaRPr dirty="0"/>
          </a:p>
        </p:txBody>
      </p:sp>
      <p:sp>
        <p:nvSpPr>
          <p:cNvPr id="2852" name="Google Shape;2852;p54"/>
          <p:cNvSpPr txBox="1">
            <a:spLocks noGrp="1"/>
          </p:cNvSpPr>
          <p:nvPr>
            <p:ph type="title" idx="3"/>
          </p:nvPr>
        </p:nvSpPr>
        <p:spPr>
          <a:xfrm>
            <a:off x="4090443" y="643020"/>
            <a:ext cx="28671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Toma de decisiones</a:t>
            </a:r>
            <a:endParaRPr dirty="0"/>
          </a:p>
        </p:txBody>
      </p:sp>
      <p:sp>
        <p:nvSpPr>
          <p:cNvPr id="2853" name="Google Shape;2853;p54"/>
          <p:cNvSpPr txBox="1">
            <a:spLocks noGrp="1"/>
          </p:cNvSpPr>
          <p:nvPr>
            <p:ph type="subTitle" idx="4"/>
          </p:nvPr>
        </p:nvSpPr>
        <p:spPr>
          <a:xfrm>
            <a:off x="4238043" y="1043718"/>
            <a:ext cx="2571900" cy="484800"/>
          </a:xfrm>
          <a:prstGeom prst="rect">
            <a:avLst/>
          </a:prstGeom>
        </p:spPr>
        <p:txBody>
          <a:bodyPr spcFirstLastPara="1" wrap="square" lIns="91425" tIns="91425" rIns="91425" bIns="91425" anchor="t" anchorCtr="0">
            <a:noAutofit/>
          </a:bodyPr>
          <a:lstStyle/>
          <a:p>
            <a:pPr marL="0" lvl="0" indent="0" algn="ctr" rtl="0">
              <a:spcBef>
                <a:spcPts val="1600"/>
              </a:spcBef>
              <a:spcAft>
                <a:spcPts val="1600"/>
              </a:spcAft>
              <a:buNone/>
            </a:pPr>
            <a:r>
              <a:rPr lang="es-MX" sz="1600" dirty="0">
                <a:effectLst/>
                <a:latin typeface="Calibri" panose="020F0502020204030204" pitchFamily="34" charset="0"/>
                <a:ea typeface="Calibri" panose="020F0502020204030204" pitchFamily="34" charset="0"/>
                <a:cs typeface="Times New Roman" panose="02020603050405020304" pitchFamily="18" charset="0"/>
              </a:rPr>
              <a:t>Es el proceso cognitivo que lleva a la selección de una creencia, afirmación o acción entre varias posibilidades concurrentes. </a:t>
            </a:r>
            <a:endParaRPr sz="1600" dirty="0"/>
          </a:p>
        </p:txBody>
      </p:sp>
      <p:sp>
        <p:nvSpPr>
          <p:cNvPr id="2854" name="Google Shape;2854;p54"/>
          <p:cNvSpPr txBox="1">
            <a:spLocks noGrp="1"/>
          </p:cNvSpPr>
          <p:nvPr>
            <p:ph type="title" idx="5"/>
          </p:nvPr>
        </p:nvSpPr>
        <p:spPr>
          <a:xfrm>
            <a:off x="791857" y="2795924"/>
            <a:ext cx="28671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Motivación </a:t>
            </a:r>
            <a:endParaRPr dirty="0"/>
          </a:p>
        </p:txBody>
      </p:sp>
      <p:sp>
        <p:nvSpPr>
          <p:cNvPr id="2855" name="Google Shape;2855;p54"/>
          <p:cNvSpPr txBox="1">
            <a:spLocks noGrp="1"/>
          </p:cNvSpPr>
          <p:nvPr>
            <p:ph type="subTitle" idx="6"/>
          </p:nvPr>
        </p:nvSpPr>
        <p:spPr>
          <a:xfrm>
            <a:off x="1000000" y="3499746"/>
            <a:ext cx="24969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MX" sz="1600" dirty="0">
                <a:effectLst/>
                <a:latin typeface="Calibri" panose="020F0502020204030204" pitchFamily="34" charset="0"/>
                <a:ea typeface="Calibri" panose="020F0502020204030204" pitchFamily="34" charset="0"/>
                <a:cs typeface="Times New Roman" panose="02020603050405020304" pitchFamily="18" charset="0"/>
              </a:rPr>
              <a:t>Es el proceso que nos dirige hacia el objetivo o la meta de una actividad, que la instiga y la mantiene. </a:t>
            </a:r>
            <a:endParaRPr sz="1600" dirty="0"/>
          </a:p>
        </p:txBody>
      </p:sp>
      <p:sp>
        <p:nvSpPr>
          <p:cNvPr id="2856" name="Google Shape;2856;p54"/>
          <p:cNvSpPr txBox="1">
            <a:spLocks noGrp="1"/>
          </p:cNvSpPr>
          <p:nvPr>
            <p:ph type="title" idx="7"/>
          </p:nvPr>
        </p:nvSpPr>
        <p:spPr>
          <a:xfrm>
            <a:off x="4196040" y="2803018"/>
            <a:ext cx="28671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Emoción </a:t>
            </a:r>
            <a:endParaRPr dirty="0"/>
          </a:p>
        </p:txBody>
      </p:sp>
      <p:sp>
        <p:nvSpPr>
          <p:cNvPr id="2857" name="Google Shape;2857;p54"/>
          <p:cNvSpPr txBox="1">
            <a:spLocks noGrp="1"/>
          </p:cNvSpPr>
          <p:nvPr>
            <p:ph type="subTitle" idx="8"/>
          </p:nvPr>
        </p:nvSpPr>
        <p:spPr>
          <a:xfrm>
            <a:off x="4238051" y="3474175"/>
            <a:ext cx="2571900" cy="484800"/>
          </a:xfrm>
          <a:prstGeom prst="rect">
            <a:avLst/>
          </a:prstGeom>
        </p:spPr>
        <p:txBody>
          <a:bodyPr spcFirstLastPara="1" wrap="square" lIns="91425" tIns="91425" rIns="91425" bIns="91425" anchor="t" anchorCtr="0">
            <a:noAutofit/>
          </a:bodyPr>
          <a:lstStyle/>
          <a:p>
            <a:pPr marL="0" indent="0">
              <a:spcAft>
                <a:spcPts val="1600"/>
              </a:spcAft>
            </a:pPr>
            <a:r>
              <a:rPr lang="es-MX" sz="1600" dirty="0">
                <a:effectLst/>
                <a:latin typeface="Calibri" panose="020F0502020204030204" pitchFamily="34" charset="0"/>
                <a:ea typeface="Calibri" panose="020F0502020204030204" pitchFamily="34" charset="0"/>
                <a:cs typeface="Times New Roman" panose="02020603050405020304" pitchFamily="18" charset="0"/>
              </a:rPr>
              <a:t>la información es muy útil para entender las respuestas emocionales.</a:t>
            </a:r>
          </a:p>
          <a:p>
            <a:pPr marL="0" lvl="0" indent="0" algn="ctr" rtl="0">
              <a:spcBef>
                <a:spcPts val="0"/>
              </a:spcBef>
              <a:spcAft>
                <a:spcPts val="1600"/>
              </a:spcAft>
              <a:buNone/>
            </a:pPr>
            <a:endParaRPr dirty="0"/>
          </a:p>
        </p:txBody>
      </p:sp>
      <p:grpSp>
        <p:nvGrpSpPr>
          <p:cNvPr id="2858" name="Google Shape;2858;p54"/>
          <p:cNvGrpSpPr/>
          <p:nvPr/>
        </p:nvGrpSpPr>
        <p:grpSpPr>
          <a:xfrm>
            <a:off x="7285331" y="1538626"/>
            <a:ext cx="1856869" cy="3718142"/>
            <a:chOff x="7285331" y="1538626"/>
            <a:chExt cx="1856869" cy="3718142"/>
          </a:xfrm>
        </p:grpSpPr>
        <p:sp>
          <p:nvSpPr>
            <p:cNvPr id="2859" name="Google Shape;2859;p54"/>
            <p:cNvSpPr/>
            <p:nvPr/>
          </p:nvSpPr>
          <p:spPr>
            <a:xfrm flipH="1">
              <a:off x="8639014" y="1538626"/>
              <a:ext cx="497666" cy="852453"/>
            </a:xfrm>
            <a:custGeom>
              <a:avLst/>
              <a:gdLst/>
              <a:ahLst/>
              <a:cxnLst/>
              <a:rect l="l" t="t" r="r" b="b"/>
              <a:pathLst>
                <a:path w="7123" h="12201" extrusionOk="0">
                  <a:moveTo>
                    <a:pt x="5302" y="1"/>
                  </a:moveTo>
                  <a:cubicBezTo>
                    <a:pt x="4681" y="1"/>
                    <a:pt x="3910" y="175"/>
                    <a:pt x="3144" y="603"/>
                  </a:cubicBezTo>
                  <a:cubicBezTo>
                    <a:pt x="2487" y="941"/>
                    <a:pt x="1851" y="1498"/>
                    <a:pt x="1274" y="2254"/>
                  </a:cubicBezTo>
                  <a:cubicBezTo>
                    <a:pt x="1055" y="2592"/>
                    <a:pt x="856" y="2930"/>
                    <a:pt x="657" y="3308"/>
                  </a:cubicBezTo>
                  <a:cubicBezTo>
                    <a:pt x="498" y="3587"/>
                    <a:pt x="399" y="3885"/>
                    <a:pt x="299" y="4144"/>
                  </a:cubicBezTo>
                  <a:cubicBezTo>
                    <a:pt x="80" y="4880"/>
                    <a:pt x="1" y="5596"/>
                    <a:pt x="61" y="6292"/>
                  </a:cubicBezTo>
                  <a:cubicBezTo>
                    <a:pt x="100" y="7207"/>
                    <a:pt x="359" y="8102"/>
                    <a:pt x="737" y="8898"/>
                  </a:cubicBezTo>
                  <a:cubicBezTo>
                    <a:pt x="1035" y="9554"/>
                    <a:pt x="1413" y="10151"/>
                    <a:pt x="1771" y="10668"/>
                  </a:cubicBezTo>
                  <a:cubicBezTo>
                    <a:pt x="2269" y="11305"/>
                    <a:pt x="2806" y="11862"/>
                    <a:pt x="3303" y="12200"/>
                  </a:cubicBezTo>
                  <a:cubicBezTo>
                    <a:pt x="3303" y="12200"/>
                    <a:pt x="6188" y="9495"/>
                    <a:pt x="7122" y="8619"/>
                  </a:cubicBezTo>
                  <a:cubicBezTo>
                    <a:pt x="7122" y="8619"/>
                    <a:pt x="6705" y="8381"/>
                    <a:pt x="6227" y="7824"/>
                  </a:cubicBezTo>
                  <a:cubicBezTo>
                    <a:pt x="6028" y="7605"/>
                    <a:pt x="5829" y="7366"/>
                    <a:pt x="5631" y="7088"/>
                  </a:cubicBezTo>
                  <a:cubicBezTo>
                    <a:pt x="5412" y="6730"/>
                    <a:pt x="5213" y="6332"/>
                    <a:pt x="5074" y="5874"/>
                  </a:cubicBezTo>
                  <a:cubicBezTo>
                    <a:pt x="5034" y="5636"/>
                    <a:pt x="5014" y="5417"/>
                    <a:pt x="4974" y="5178"/>
                  </a:cubicBezTo>
                  <a:cubicBezTo>
                    <a:pt x="4954" y="4919"/>
                    <a:pt x="4974" y="4641"/>
                    <a:pt x="5034" y="4342"/>
                  </a:cubicBezTo>
                  <a:cubicBezTo>
                    <a:pt x="5054" y="4124"/>
                    <a:pt x="5113" y="3925"/>
                    <a:pt x="5153" y="3746"/>
                  </a:cubicBezTo>
                  <a:cubicBezTo>
                    <a:pt x="5233" y="3487"/>
                    <a:pt x="5312" y="3229"/>
                    <a:pt x="5412" y="3010"/>
                  </a:cubicBezTo>
                  <a:cubicBezTo>
                    <a:pt x="5650" y="2433"/>
                    <a:pt x="5949" y="2015"/>
                    <a:pt x="6207" y="1697"/>
                  </a:cubicBezTo>
                  <a:cubicBezTo>
                    <a:pt x="6566" y="1160"/>
                    <a:pt x="6844" y="861"/>
                    <a:pt x="6566" y="444"/>
                  </a:cubicBezTo>
                  <a:cubicBezTo>
                    <a:pt x="6396" y="175"/>
                    <a:pt x="5924" y="1"/>
                    <a:pt x="5302"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54"/>
            <p:cNvSpPr/>
            <p:nvPr/>
          </p:nvSpPr>
          <p:spPr>
            <a:xfrm flipH="1">
              <a:off x="8743255" y="1951828"/>
              <a:ext cx="342001" cy="332220"/>
            </a:xfrm>
            <a:custGeom>
              <a:avLst/>
              <a:gdLst/>
              <a:ahLst/>
              <a:cxnLst/>
              <a:rect l="l" t="t" r="r" b="b"/>
              <a:pathLst>
                <a:path w="4895" h="4755" extrusionOk="0">
                  <a:moveTo>
                    <a:pt x="4357" y="0"/>
                  </a:moveTo>
                  <a:cubicBezTo>
                    <a:pt x="2229" y="477"/>
                    <a:pt x="737" y="2049"/>
                    <a:pt x="1" y="2984"/>
                  </a:cubicBezTo>
                  <a:cubicBezTo>
                    <a:pt x="299" y="3640"/>
                    <a:pt x="638" y="4237"/>
                    <a:pt x="1035" y="4754"/>
                  </a:cubicBezTo>
                  <a:cubicBezTo>
                    <a:pt x="2209" y="2745"/>
                    <a:pt x="4059" y="1651"/>
                    <a:pt x="4895" y="1213"/>
                  </a:cubicBezTo>
                  <a:cubicBezTo>
                    <a:pt x="4676" y="875"/>
                    <a:pt x="4477" y="438"/>
                    <a:pt x="4357" y="0"/>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54"/>
            <p:cNvSpPr/>
            <p:nvPr/>
          </p:nvSpPr>
          <p:spPr>
            <a:xfrm flipH="1">
              <a:off x="8776583" y="1787288"/>
              <a:ext cx="358700" cy="192345"/>
            </a:xfrm>
            <a:custGeom>
              <a:avLst/>
              <a:gdLst/>
              <a:ahLst/>
              <a:cxnLst/>
              <a:rect l="l" t="t" r="r" b="b"/>
              <a:pathLst>
                <a:path w="5134" h="2753" extrusionOk="0">
                  <a:moveTo>
                    <a:pt x="3435" y="0"/>
                  </a:moveTo>
                  <a:cubicBezTo>
                    <a:pt x="2162" y="0"/>
                    <a:pt x="1022" y="346"/>
                    <a:pt x="299" y="624"/>
                  </a:cubicBezTo>
                  <a:cubicBezTo>
                    <a:pt x="60" y="1340"/>
                    <a:pt x="1" y="2057"/>
                    <a:pt x="41" y="2753"/>
                  </a:cubicBezTo>
                  <a:cubicBezTo>
                    <a:pt x="1652" y="1827"/>
                    <a:pt x="3337" y="1625"/>
                    <a:pt x="4472" y="1625"/>
                  </a:cubicBezTo>
                  <a:cubicBezTo>
                    <a:pt x="4654" y="1625"/>
                    <a:pt x="4823" y="1631"/>
                    <a:pt x="4974" y="1639"/>
                  </a:cubicBezTo>
                  <a:cubicBezTo>
                    <a:pt x="4974" y="1380"/>
                    <a:pt x="4974" y="1122"/>
                    <a:pt x="5014" y="823"/>
                  </a:cubicBezTo>
                  <a:cubicBezTo>
                    <a:pt x="5034" y="624"/>
                    <a:pt x="5093" y="425"/>
                    <a:pt x="5133" y="226"/>
                  </a:cubicBezTo>
                  <a:cubicBezTo>
                    <a:pt x="4558" y="65"/>
                    <a:pt x="3984" y="0"/>
                    <a:pt x="3435" y="0"/>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54"/>
            <p:cNvSpPr/>
            <p:nvPr/>
          </p:nvSpPr>
          <p:spPr>
            <a:xfrm flipH="1">
              <a:off x="8701544" y="1582084"/>
              <a:ext cx="346124" cy="168241"/>
            </a:xfrm>
            <a:custGeom>
              <a:avLst/>
              <a:gdLst/>
              <a:ahLst/>
              <a:cxnLst/>
              <a:rect l="l" t="t" r="r" b="b"/>
              <a:pathLst>
                <a:path w="4954" h="2408" extrusionOk="0">
                  <a:moveTo>
                    <a:pt x="1890" y="1"/>
                  </a:moveTo>
                  <a:cubicBezTo>
                    <a:pt x="1233" y="379"/>
                    <a:pt x="577" y="896"/>
                    <a:pt x="0" y="1672"/>
                  </a:cubicBezTo>
                  <a:lnTo>
                    <a:pt x="358" y="1672"/>
                  </a:lnTo>
                  <a:cubicBezTo>
                    <a:pt x="490" y="1665"/>
                    <a:pt x="620" y="1661"/>
                    <a:pt x="748" y="1661"/>
                  </a:cubicBezTo>
                  <a:cubicBezTo>
                    <a:pt x="2096" y="1661"/>
                    <a:pt x="3268" y="2026"/>
                    <a:pt x="4158" y="2408"/>
                  </a:cubicBezTo>
                  <a:cubicBezTo>
                    <a:pt x="4396" y="1811"/>
                    <a:pt x="4715" y="1413"/>
                    <a:pt x="4953" y="1095"/>
                  </a:cubicBezTo>
                  <a:cubicBezTo>
                    <a:pt x="3879" y="418"/>
                    <a:pt x="2725" y="120"/>
                    <a:pt x="1890" y="1"/>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54"/>
            <p:cNvSpPr/>
            <p:nvPr/>
          </p:nvSpPr>
          <p:spPr>
            <a:xfrm flipH="1">
              <a:off x="7367258" y="1576145"/>
              <a:ext cx="508775" cy="859370"/>
            </a:xfrm>
            <a:custGeom>
              <a:avLst/>
              <a:gdLst/>
              <a:ahLst/>
              <a:cxnLst/>
              <a:rect l="l" t="t" r="r" b="b"/>
              <a:pathLst>
                <a:path w="7282" h="12300" extrusionOk="0">
                  <a:moveTo>
                    <a:pt x="2167" y="1"/>
                  </a:moveTo>
                  <a:cubicBezTo>
                    <a:pt x="1640" y="1"/>
                    <a:pt x="1236" y="143"/>
                    <a:pt x="1075" y="384"/>
                  </a:cubicBezTo>
                  <a:cubicBezTo>
                    <a:pt x="796" y="782"/>
                    <a:pt x="1015" y="1100"/>
                    <a:pt x="1373" y="1617"/>
                  </a:cubicBezTo>
                  <a:cubicBezTo>
                    <a:pt x="1592" y="1975"/>
                    <a:pt x="1831" y="2393"/>
                    <a:pt x="2069" y="2990"/>
                  </a:cubicBezTo>
                  <a:cubicBezTo>
                    <a:pt x="2129" y="3209"/>
                    <a:pt x="2209" y="3487"/>
                    <a:pt x="2268" y="3766"/>
                  </a:cubicBezTo>
                  <a:cubicBezTo>
                    <a:pt x="2308" y="3965"/>
                    <a:pt x="2328" y="4164"/>
                    <a:pt x="2368" y="4362"/>
                  </a:cubicBezTo>
                  <a:cubicBezTo>
                    <a:pt x="2388" y="4661"/>
                    <a:pt x="2388" y="4939"/>
                    <a:pt x="2368" y="5178"/>
                  </a:cubicBezTo>
                  <a:cubicBezTo>
                    <a:pt x="2328" y="5437"/>
                    <a:pt x="2288" y="5656"/>
                    <a:pt x="2209" y="5874"/>
                  </a:cubicBezTo>
                  <a:cubicBezTo>
                    <a:pt x="2069" y="6352"/>
                    <a:pt x="1831" y="6710"/>
                    <a:pt x="1592" y="7068"/>
                  </a:cubicBezTo>
                  <a:cubicBezTo>
                    <a:pt x="896" y="7983"/>
                    <a:pt x="1" y="8460"/>
                    <a:pt x="1" y="8460"/>
                  </a:cubicBezTo>
                  <a:cubicBezTo>
                    <a:pt x="876" y="9415"/>
                    <a:pt x="3581" y="12300"/>
                    <a:pt x="3581" y="12300"/>
                  </a:cubicBezTo>
                  <a:cubicBezTo>
                    <a:pt x="3860" y="12121"/>
                    <a:pt x="4118" y="11902"/>
                    <a:pt x="4417" y="11643"/>
                  </a:cubicBezTo>
                  <a:cubicBezTo>
                    <a:pt x="4675" y="11424"/>
                    <a:pt x="4954" y="11146"/>
                    <a:pt x="5193" y="10848"/>
                  </a:cubicBezTo>
                  <a:cubicBezTo>
                    <a:pt x="5610" y="10350"/>
                    <a:pt x="6008" y="9773"/>
                    <a:pt x="6346" y="9157"/>
                  </a:cubicBezTo>
                  <a:cubicBezTo>
                    <a:pt x="6764" y="8361"/>
                    <a:pt x="7062" y="7525"/>
                    <a:pt x="7182" y="6590"/>
                  </a:cubicBezTo>
                  <a:cubicBezTo>
                    <a:pt x="7281" y="5894"/>
                    <a:pt x="7261" y="5178"/>
                    <a:pt x="7102" y="4482"/>
                  </a:cubicBezTo>
                  <a:cubicBezTo>
                    <a:pt x="7062" y="4183"/>
                    <a:pt x="6963" y="3905"/>
                    <a:pt x="6844" y="3607"/>
                  </a:cubicBezTo>
                  <a:cubicBezTo>
                    <a:pt x="6665" y="3209"/>
                    <a:pt x="6466" y="2871"/>
                    <a:pt x="6267" y="2552"/>
                  </a:cubicBezTo>
                  <a:cubicBezTo>
                    <a:pt x="5750" y="1757"/>
                    <a:pt x="5113" y="1160"/>
                    <a:pt x="4496" y="762"/>
                  </a:cubicBezTo>
                  <a:cubicBezTo>
                    <a:pt x="3999" y="424"/>
                    <a:pt x="3482" y="225"/>
                    <a:pt x="3004" y="105"/>
                  </a:cubicBezTo>
                  <a:cubicBezTo>
                    <a:pt x="2706" y="34"/>
                    <a:pt x="2422" y="1"/>
                    <a:pt x="2167"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54"/>
            <p:cNvSpPr/>
            <p:nvPr/>
          </p:nvSpPr>
          <p:spPr>
            <a:xfrm flipH="1">
              <a:off x="7432582" y="1986553"/>
              <a:ext cx="332290" cy="347521"/>
            </a:xfrm>
            <a:custGeom>
              <a:avLst/>
              <a:gdLst/>
              <a:ahLst/>
              <a:cxnLst/>
              <a:rect l="l" t="t" r="r" b="b"/>
              <a:pathLst>
                <a:path w="4756" h="4974" extrusionOk="0">
                  <a:moveTo>
                    <a:pt x="618" y="0"/>
                  </a:moveTo>
                  <a:cubicBezTo>
                    <a:pt x="478" y="478"/>
                    <a:pt x="240" y="836"/>
                    <a:pt x="1" y="1194"/>
                  </a:cubicBezTo>
                  <a:cubicBezTo>
                    <a:pt x="797" y="1671"/>
                    <a:pt x="2567" y="2885"/>
                    <a:pt x="3602" y="4974"/>
                  </a:cubicBezTo>
                  <a:cubicBezTo>
                    <a:pt x="4019" y="4476"/>
                    <a:pt x="4417" y="3899"/>
                    <a:pt x="4755" y="3283"/>
                  </a:cubicBezTo>
                  <a:cubicBezTo>
                    <a:pt x="4079" y="2288"/>
                    <a:pt x="2687" y="617"/>
                    <a:pt x="618" y="0"/>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54"/>
            <p:cNvSpPr/>
            <p:nvPr/>
          </p:nvSpPr>
          <p:spPr>
            <a:xfrm flipH="1">
              <a:off x="7367255" y="1829069"/>
              <a:ext cx="350316" cy="207576"/>
            </a:xfrm>
            <a:custGeom>
              <a:avLst/>
              <a:gdLst/>
              <a:ahLst/>
              <a:cxnLst/>
              <a:rect l="l" t="t" r="r" b="b"/>
              <a:pathLst>
                <a:path w="5014" h="2971" extrusionOk="0">
                  <a:moveTo>
                    <a:pt x="1262" y="1"/>
                  </a:moveTo>
                  <a:cubicBezTo>
                    <a:pt x="850" y="1"/>
                    <a:pt x="427" y="38"/>
                    <a:pt x="0" y="126"/>
                  </a:cubicBezTo>
                  <a:cubicBezTo>
                    <a:pt x="40" y="325"/>
                    <a:pt x="60" y="524"/>
                    <a:pt x="100" y="723"/>
                  </a:cubicBezTo>
                  <a:cubicBezTo>
                    <a:pt x="120" y="1021"/>
                    <a:pt x="120" y="1280"/>
                    <a:pt x="100" y="1538"/>
                  </a:cubicBezTo>
                  <a:cubicBezTo>
                    <a:pt x="1194" y="1558"/>
                    <a:pt x="3123" y="1777"/>
                    <a:pt x="4914" y="2970"/>
                  </a:cubicBezTo>
                  <a:cubicBezTo>
                    <a:pt x="5013" y="2274"/>
                    <a:pt x="4993" y="1558"/>
                    <a:pt x="4814" y="822"/>
                  </a:cubicBezTo>
                  <a:cubicBezTo>
                    <a:pt x="4024" y="466"/>
                    <a:pt x="2714" y="1"/>
                    <a:pt x="1262" y="1"/>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54"/>
            <p:cNvSpPr/>
            <p:nvPr/>
          </p:nvSpPr>
          <p:spPr>
            <a:xfrm flipH="1">
              <a:off x="7439569" y="1626590"/>
              <a:ext cx="343329" cy="158459"/>
            </a:xfrm>
            <a:custGeom>
              <a:avLst/>
              <a:gdLst/>
              <a:ahLst/>
              <a:cxnLst/>
              <a:rect l="l" t="t" r="r" b="b"/>
              <a:pathLst>
                <a:path w="4914" h="2268" extrusionOk="0">
                  <a:moveTo>
                    <a:pt x="3143" y="0"/>
                  </a:moveTo>
                  <a:cubicBezTo>
                    <a:pt x="2328" y="80"/>
                    <a:pt x="1134" y="299"/>
                    <a:pt x="0" y="895"/>
                  </a:cubicBezTo>
                  <a:cubicBezTo>
                    <a:pt x="239" y="1253"/>
                    <a:pt x="478" y="1671"/>
                    <a:pt x="697" y="2268"/>
                  </a:cubicBezTo>
                  <a:cubicBezTo>
                    <a:pt x="1487" y="1967"/>
                    <a:pt x="2517" y="1717"/>
                    <a:pt x="3655" y="1717"/>
                  </a:cubicBezTo>
                  <a:cubicBezTo>
                    <a:pt x="3949" y="1717"/>
                    <a:pt x="4250" y="1734"/>
                    <a:pt x="4556" y="1771"/>
                  </a:cubicBezTo>
                  <a:cubicBezTo>
                    <a:pt x="4675" y="1771"/>
                    <a:pt x="4814" y="1790"/>
                    <a:pt x="4914" y="1790"/>
                  </a:cubicBezTo>
                  <a:cubicBezTo>
                    <a:pt x="4377" y="975"/>
                    <a:pt x="3760" y="398"/>
                    <a:pt x="3143" y="0"/>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54"/>
            <p:cNvSpPr/>
            <p:nvPr/>
          </p:nvSpPr>
          <p:spPr>
            <a:xfrm flipH="1">
              <a:off x="7285331" y="1782257"/>
              <a:ext cx="1856869" cy="3474511"/>
            </a:xfrm>
            <a:custGeom>
              <a:avLst/>
              <a:gdLst/>
              <a:ahLst/>
              <a:cxnLst/>
              <a:rect l="l" t="t" r="r" b="b"/>
              <a:pathLst>
                <a:path w="26577" h="49730" extrusionOk="0">
                  <a:moveTo>
                    <a:pt x="16750" y="0"/>
                  </a:moveTo>
                  <a:lnTo>
                    <a:pt x="16750" y="0"/>
                  </a:lnTo>
                  <a:cubicBezTo>
                    <a:pt x="12135" y="756"/>
                    <a:pt x="11459" y="3899"/>
                    <a:pt x="11459" y="3899"/>
                  </a:cubicBezTo>
                  <a:cubicBezTo>
                    <a:pt x="11260" y="3044"/>
                    <a:pt x="11498" y="2387"/>
                    <a:pt x="11777" y="1950"/>
                  </a:cubicBezTo>
                  <a:cubicBezTo>
                    <a:pt x="12035" y="1552"/>
                    <a:pt x="12294" y="1353"/>
                    <a:pt x="12294" y="1353"/>
                  </a:cubicBezTo>
                  <a:lnTo>
                    <a:pt x="12294" y="1353"/>
                  </a:lnTo>
                  <a:cubicBezTo>
                    <a:pt x="9609" y="1989"/>
                    <a:pt x="9250" y="4217"/>
                    <a:pt x="9250" y="4217"/>
                  </a:cubicBezTo>
                  <a:cubicBezTo>
                    <a:pt x="3521" y="5013"/>
                    <a:pt x="1711" y="10683"/>
                    <a:pt x="1632" y="10862"/>
                  </a:cubicBezTo>
                  <a:lnTo>
                    <a:pt x="1632" y="10862"/>
                  </a:lnTo>
                  <a:cubicBezTo>
                    <a:pt x="2348" y="10205"/>
                    <a:pt x="3303" y="9887"/>
                    <a:pt x="3342" y="9867"/>
                  </a:cubicBezTo>
                  <a:lnTo>
                    <a:pt x="3342" y="9867"/>
                  </a:lnTo>
                  <a:cubicBezTo>
                    <a:pt x="2944" y="10205"/>
                    <a:pt x="2606" y="10663"/>
                    <a:pt x="2308" y="11120"/>
                  </a:cubicBezTo>
                  <a:cubicBezTo>
                    <a:pt x="1313" y="12612"/>
                    <a:pt x="657" y="14581"/>
                    <a:pt x="339" y="15755"/>
                  </a:cubicBezTo>
                  <a:cubicBezTo>
                    <a:pt x="159" y="16352"/>
                    <a:pt x="100" y="16750"/>
                    <a:pt x="100" y="16750"/>
                  </a:cubicBezTo>
                  <a:cubicBezTo>
                    <a:pt x="517" y="16491"/>
                    <a:pt x="1174" y="16372"/>
                    <a:pt x="1174" y="16372"/>
                  </a:cubicBezTo>
                  <a:lnTo>
                    <a:pt x="1174" y="16372"/>
                  </a:lnTo>
                  <a:cubicBezTo>
                    <a:pt x="159" y="17426"/>
                    <a:pt x="0" y="19813"/>
                    <a:pt x="0" y="19813"/>
                  </a:cubicBezTo>
                  <a:cubicBezTo>
                    <a:pt x="319" y="19236"/>
                    <a:pt x="995" y="19018"/>
                    <a:pt x="995" y="19018"/>
                  </a:cubicBezTo>
                  <a:lnTo>
                    <a:pt x="995" y="19018"/>
                  </a:lnTo>
                  <a:cubicBezTo>
                    <a:pt x="299" y="22618"/>
                    <a:pt x="159" y="28486"/>
                    <a:pt x="259" y="34056"/>
                  </a:cubicBezTo>
                  <a:cubicBezTo>
                    <a:pt x="339" y="37677"/>
                    <a:pt x="518" y="41218"/>
                    <a:pt x="697" y="43883"/>
                  </a:cubicBezTo>
                  <a:cubicBezTo>
                    <a:pt x="896" y="46728"/>
                    <a:pt x="1094" y="48618"/>
                    <a:pt x="1194" y="48717"/>
                  </a:cubicBezTo>
                  <a:cubicBezTo>
                    <a:pt x="1293" y="48817"/>
                    <a:pt x="1751" y="48996"/>
                    <a:pt x="2348" y="49155"/>
                  </a:cubicBezTo>
                  <a:cubicBezTo>
                    <a:pt x="3416" y="49442"/>
                    <a:pt x="4856" y="49729"/>
                    <a:pt x="5446" y="49729"/>
                  </a:cubicBezTo>
                  <a:cubicBezTo>
                    <a:pt x="5592" y="49729"/>
                    <a:pt x="5686" y="49712"/>
                    <a:pt x="5710" y="49672"/>
                  </a:cubicBezTo>
                  <a:cubicBezTo>
                    <a:pt x="5889" y="49374"/>
                    <a:pt x="4536" y="48379"/>
                    <a:pt x="4436" y="48300"/>
                  </a:cubicBezTo>
                  <a:lnTo>
                    <a:pt x="4436" y="48300"/>
                  </a:lnTo>
                  <a:cubicBezTo>
                    <a:pt x="4553" y="48316"/>
                    <a:pt x="6264" y="48934"/>
                    <a:pt x="6931" y="48934"/>
                  </a:cubicBezTo>
                  <a:cubicBezTo>
                    <a:pt x="7060" y="48934"/>
                    <a:pt x="7149" y="48911"/>
                    <a:pt x="7182" y="48857"/>
                  </a:cubicBezTo>
                  <a:cubicBezTo>
                    <a:pt x="7381" y="48499"/>
                    <a:pt x="5431" y="47365"/>
                    <a:pt x="5431" y="47206"/>
                  </a:cubicBezTo>
                  <a:cubicBezTo>
                    <a:pt x="5431" y="47066"/>
                    <a:pt x="5312" y="43426"/>
                    <a:pt x="5312" y="43426"/>
                  </a:cubicBezTo>
                  <a:lnTo>
                    <a:pt x="5312" y="43426"/>
                  </a:lnTo>
                  <a:cubicBezTo>
                    <a:pt x="7698" y="44590"/>
                    <a:pt x="10179" y="44978"/>
                    <a:pt x="12459" y="44978"/>
                  </a:cubicBezTo>
                  <a:cubicBezTo>
                    <a:pt x="12517" y="44978"/>
                    <a:pt x="12575" y="44978"/>
                    <a:pt x="12632" y="44978"/>
                  </a:cubicBezTo>
                  <a:cubicBezTo>
                    <a:pt x="13428" y="44978"/>
                    <a:pt x="14184" y="44898"/>
                    <a:pt x="14920" y="44818"/>
                  </a:cubicBezTo>
                  <a:cubicBezTo>
                    <a:pt x="17904" y="44480"/>
                    <a:pt x="19992" y="43645"/>
                    <a:pt x="19992" y="43645"/>
                  </a:cubicBezTo>
                  <a:cubicBezTo>
                    <a:pt x="19992" y="43645"/>
                    <a:pt x="20649" y="48320"/>
                    <a:pt x="21206" y="48598"/>
                  </a:cubicBezTo>
                  <a:cubicBezTo>
                    <a:pt x="21345" y="48658"/>
                    <a:pt x="21624" y="48757"/>
                    <a:pt x="22002" y="48857"/>
                  </a:cubicBezTo>
                  <a:cubicBezTo>
                    <a:pt x="22022" y="48877"/>
                    <a:pt x="22022" y="48877"/>
                    <a:pt x="22041" y="48877"/>
                  </a:cubicBezTo>
                  <a:cubicBezTo>
                    <a:pt x="22996" y="49136"/>
                    <a:pt x="24425" y="49447"/>
                    <a:pt x="24989" y="49447"/>
                  </a:cubicBezTo>
                  <a:cubicBezTo>
                    <a:pt x="25118" y="49447"/>
                    <a:pt x="25202" y="49431"/>
                    <a:pt x="25224" y="49394"/>
                  </a:cubicBezTo>
                  <a:cubicBezTo>
                    <a:pt x="25383" y="49155"/>
                    <a:pt x="23593" y="48101"/>
                    <a:pt x="23494" y="48061"/>
                  </a:cubicBezTo>
                  <a:lnTo>
                    <a:pt x="23494" y="48061"/>
                  </a:lnTo>
                  <a:cubicBezTo>
                    <a:pt x="23613" y="48095"/>
                    <a:pt x="25565" y="48827"/>
                    <a:pt x="26215" y="48827"/>
                  </a:cubicBezTo>
                  <a:cubicBezTo>
                    <a:pt x="26325" y="48827"/>
                    <a:pt x="26398" y="48806"/>
                    <a:pt x="26418" y="48757"/>
                  </a:cubicBezTo>
                  <a:cubicBezTo>
                    <a:pt x="26577" y="48399"/>
                    <a:pt x="24389" y="46808"/>
                    <a:pt x="24389" y="46808"/>
                  </a:cubicBezTo>
                  <a:cubicBezTo>
                    <a:pt x="24389" y="46808"/>
                    <a:pt x="24707" y="44301"/>
                    <a:pt x="24826" y="40402"/>
                  </a:cubicBezTo>
                  <a:cubicBezTo>
                    <a:pt x="24906" y="38413"/>
                    <a:pt x="24906" y="36066"/>
                    <a:pt x="24826" y="33519"/>
                  </a:cubicBezTo>
                  <a:cubicBezTo>
                    <a:pt x="24807" y="33082"/>
                    <a:pt x="24807" y="32664"/>
                    <a:pt x="24787" y="32246"/>
                  </a:cubicBezTo>
                  <a:cubicBezTo>
                    <a:pt x="24647" y="29421"/>
                    <a:pt x="24508" y="26557"/>
                    <a:pt x="24329" y="24050"/>
                  </a:cubicBezTo>
                  <a:cubicBezTo>
                    <a:pt x="24090" y="20132"/>
                    <a:pt x="23832" y="17227"/>
                    <a:pt x="23832" y="17227"/>
                  </a:cubicBezTo>
                  <a:lnTo>
                    <a:pt x="23832" y="17227"/>
                  </a:lnTo>
                  <a:cubicBezTo>
                    <a:pt x="24468" y="17386"/>
                    <a:pt x="24906" y="17725"/>
                    <a:pt x="24906" y="17725"/>
                  </a:cubicBezTo>
                  <a:cubicBezTo>
                    <a:pt x="24807" y="17148"/>
                    <a:pt x="24608" y="16571"/>
                    <a:pt x="24389" y="16073"/>
                  </a:cubicBezTo>
                  <a:cubicBezTo>
                    <a:pt x="23792" y="14701"/>
                    <a:pt x="22996" y="13766"/>
                    <a:pt x="22996" y="13766"/>
                  </a:cubicBezTo>
                  <a:lnTo>
                    <a:pt x="22996" y="13766"/>
                  </a:lnTo>
                  <a:cubicBezTo>
                    <a:pt x="23533" y="13786"/>
                    <a:pt x="24349" y="14064"/>
                    <a:pt x="24349" y="14064"/>
                  </a:cubicBezTo>
                  <a:cubicBezTo>
                    <a:pt x="23096" y="7917"/>
                    <a:pt x="20132" y="5570"/>
                    <a:pt x="18043" y="4635"/>
                  </a:cubicBezTo>
                  <a:cubicBezTo>
                    <a:pt x="16750" y="4078"/>
                    <a:pt x="15795" y="4078"/>
                    <a:pt x="15795" y="4078"/>
                  </a:cubicBezTo>
                  <a:cubicBezTo>
                    <a:pt x="15735" y="3243"/>
                    <a:pt x="16432" y="2248"/>
                    <a:pt x="16432" y="2248"/>
                  </a:cubicBezTo>
                  <a:lnTo>
                    <a:pt x="16432" y="2248"/>
                  </a:lnTo>
                  <a:cubicBezTo>
                    <a:pt x="14641" y="2487"/>
                    <a:pt x="14204" y="3820"/>
                    <a:pt x="14164" y="3999"/>
                  </a:cubicBezTo>
                  <a:cubicBezTo>
                    <a:pt x="14164" y="3839"/>
                    <a:pt x="14184" y="3700"/>
                    <a:pt x="14204" y="3581"/>
                  </a:cubicBezTo>
                  <a:cubicBezTo>
                    <a:pt x="14641" y="1134"/>
                    <a:pt x="16631" y="60"/>
                    <a:pt x="16750" y="0"/>
                  </a:cubicBez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54"/>
            <p:cNvSpPr/>
            <p:nvPr/>
          </p:nvSpPr>
          <p:spPr>
            <a:xfrm flipH="1">
              <a:off x="8283249" y="1875322"/>
              <a:ext cx="854759" cy="3337151"/>
            </a:xfrm>
            <a:custGeom>
              <a:avLst/>
              <a:gdLst/>
              <a:ahLst/>
              <a:cxnLst/>
              <a:rect l="l" t="t" r="r" b="b"/>
              <a:pathLst>
                <a:path w="12234" h="47764" extrusionOk="0">
                  <a:moveTo>
                    <a:pt x="12234" y="1"/>
                  </a:moveTo>
                  <a:cubicBezTo>
                    <a:pt x="9549" y="618"/>
                    <a:pt x="9190" y="2885"/>
                    <a:pt x="9190" y="2885"/>
                  </a:cubicBezTo>
                  <a:cubicBezTo>
                    <a:pt x="3461" y="3681"/>
                    <a:pt x="1651" y="9351"/>
                    <a:pt x="1651" y="9470"/>
                  </a:cubicBezTo>
                  <a:lnTo>
                    <a:pt x="1651" y="9470"/>
                  </a:lnTo>
                  <a:cubicBezTo>
                    <a:pt x="2367" y="8833"/>
                    <a:pt x="3302" y="8515"/>
                    <a:pt x="3362" y="8475"/>
                  </a:cubicBezTo>
                  <a:lnTo>
                    <a:pt x="3362" y="8475"/>
                  </a:lnTo>
                  <a:cubicBezTo>
                    <a:pt x="2964" y="8833"/>
                    <a:pt x="2606" y="9271"/>
                    <a:pt x="2308" y="9748"/>
                  </a:cubicBezTo>
                  <a:cubicBezTo>
                    <a:pt x="1313" y="11240"/>
                    <a:pt x="676" y="13210"/>
                    <a:pt x="358" y="14363"/>
                  </a:cubicBezTo>
                  <a:cubicBezTo>
                    <a:pt x="179" y="14980"/>
                    <a:pt x="99" y="15358"/>
                    <a:pt x="99" y="15358"/>
                  </a:cubicBezTo>
                  <a:cubicBezTo>
                    <a:pt x="517" y="15119"/>
                    <a:pt x="1193" y="15000"/>
                    <a:pt x="1194" y="15000"/>
                  </a:cubicBezTo>
                  <a:lnTo>
                    <a:pt x="1194" y="15000"/>
                  </a:lnTo>
                  <a:cubicBezTo>
                    <a:pt x="179" y="16034"/>
                    <a:pt x="0" y="18422"/>
                    <a:pt x="0" y="18422"/>
                  </a:cubicBezTo>
                  <a:cubicBezTo>
                    <a:pt x="318" y="17865"/>
                    <a:pt x="994" y="17626"/>
                    <a:pt x="995" y="17626"/>
                  </a:cubicBezTo>
                  <a:lnTo>
                    <a:pt x="995" y="17626"/>
                  </a:lnTo>
                  <a:cubicBezTo>
                    <a:pt x="298" y="21246"/>
                    <a:pt x="179" y="27115"/>
                    <a:pt x="279" y="32685"/>
                  </a:cubicBezTo>
                  <a:cubicBezTo>
                    <a:pt x="358" y="36305"/>
                    <a:pt x="537" y="39846"/>
                    <a:pt x="696" y="42492"/>
                  </a:cubicBezTo>
                  <a:cubicBezTo>
                    <a:pt x="895" y="45356"/>
                    <a:pt x="1094" y="47246"/>
                    <a:pt x="1194" y="47346"/>
                  </a:cubicBezTo>
                  <a:cubicBezTo>
                    <a:pt x="1293" y="47445"/>
                    <a:pt x="1770" y="47624"/>
                    <a:pt x="2367" y="47763"/>
                  </a:cubicBezTo>
                  <a:cubicBezTo>
                    <a:pt x="1830" y="37300"/>
                    <a:pt x="60" y="26657"/>
                    <a:pt x="2825" y="16591"/>
                  </a:cubicBezTo>
                  <a:lnTo>
                    <a:pt x="2825" y="16591"/>
                  </a:lnTo>
                  <a:cubicBezTo>
                    <a:pt x="2786" y="16593"/>
                    <a:pt x="2747" y="16594"/>
                    <a:pt x="2708" y="16594"/>
                  </a:cubicBezTo>
                  <a:cubicBezTo>
                    <a:pt x="2366" y="16594"/>
                    <a:pt x="2012" y="16518"/>
                    <a:pt x="1691" y="16393"/>
                  </a:cubicBezTo>
                  <a:cubicBezTo>
                    <a:pt x="1731" y="15656"/>
                    <a:pt x="2069" y="14940"/>
                    <a:pt x="2586" y="14443"/>
                  </a:cubicBezTo>
                  <a:lnTo>
                    <a:pt x="2586" y="14443"/>
                  </a:lnTo>
                  <a:cubicBezTo>
                    <a:pt x="2532" y="14482"/>
                    <a:pt x="2470" y="14500"/>
                    <a:pt x="2407" y="14500"/>
                  </a:cubicBezTo>
                  <a:cubicBezTo>
                    <a:pt x="2216" y="14500"/>
                    <a:pt x="2009" y="14339"/>
                    <a:pt x="1949" y="14145"/>
                  </a:cubicBezTo>
                  <a:cubicBezTo>
                    <a:pt x="1850" y="13906"/>
                    <a:pt x="1930" y="13608"/>
                    <a:pt x="2029" y="13349"/>
                  </a:cubicBezTo>
                  <a:cubicBezTo>
                    <a:pt x="2805" y="11041"/>
                    <a:pt x="4237" y="8933"/>
                    <a:pt x="6067" y="7282"/>
                  </a:cubicBezTo>
                  <a:lnTo>
                    <a:pt x="3839" y="7063"/>
                  </a:lnTo>
                  <a:cubicBezTo>
                    <a:pt x="4973" y="5432"/>
                    <a:pt x="6744" y="4238"/>
                    <a:pt x="8713" y="3800"/>
                  </a:cubicBezTo>
                  <a:cubicBezTo>
                    <a:pt x="8992" y="3761"/>
                    <a:pt x="9250" y="3701"/>
                    <a:pt x="9489" y="3542"/>
                  </a:cubicBezTo>
                  <a:cubicBezTo>
                    <a:pt x="9747" y="3343"/>
                    <a:pt x="9887" y="2965"/>
                    <a:pt x="10026" y="2647"/>
                  </a:cubicBezTo>
                  <a:cubicBezTo>
                    <a:pt x="10404" y="1771"/>
                    <a:pt x="11021" y="1175"/>
                    <a:pt x="11717" y="598"/>
                  </a:cubicBezTo>
                  <a:cubicBezTo>
                    <a:pt x="11975" y="200"/>
                    <a:pt x="12234" y="1"/>
                    <a:pt x="12234" y="1"/>
                  </a:cubicBezTo>
                  <a:close/>
                </a:path>
              </a:pathLst>
            </a:custGeom>
            <a:solidFill>
              <a:srgbClr val="3049B5">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54"/>
            <p:cNvSpPr/>
            <p:nvPr/>
          </p:nvSpPr>
          <p:spPr>
            <a:xfrm flipH="1">
              <a:off x="7604956" y="4769064"/>
              <a:ext cx="656056" cy="423956"/>
            </a:xfrm>
            <a:custGeom>
              <a:avLst/>
              <a:gdLst/>
              <a:ahLst/>
              <a:cxnLst/>
              <a:rect l="l" t="t" r="r" b="b"/>
              <a:pathLst>
                <a:path w="9390" h="6068" extrusionOk="0">
                  <a:moveTo>
                    <a:pt x="8216" y="1"/>
                  </a:moveTo>
                  <a:cubicBezTo>
                    <a:pt x="6167" y="796"/>
                    <a:pt x="4118" y="1592"/>
                    <a:pt x="1950" y="1950"/>
                  </a:cubicBezTo>
                  <a:cubicBezTo>
                    <a:pt x="1333" y="2050"/>
                    <a:pt x="597" y="2050"/>
                    <a:pt x="0" y="2189"/>
                  </a:cubicBezTo>
                  <a:cubicBezTo>
                    <a:pt x="816" y="2189"/>
                    <a:pt x="1572" y="2129"/>
                    <a:pt x="2308" y="2050"/>
                  </a:cubicBezTo>
                  <a:cubicBezTo>
                    <a:pt x="5292" y="1711"/>
                    <a:pt x="7380" y="876"/>
                    <a:pt x="7380" y="876"/>
                  </a:cubicBezTo>
                  <a:cubicBezTo>
                    <a:pt x="7380" y="876"/>
                    <a:pt x="8037" y="5551"/>
                    <a:pt x="8594" y="5829"/>
                  </a:cubicBezTo>
                  <a:cubicBezTo>
                    <a:pt x="8733" y="5869"/>
                    <a:pt x="9012" y="5988"/>
                    <a:pt x="9390" y="6068"/>
                  </a:cubicBezTo>
                  <a:cubicBezTo>
                    <a:pt x="8534" y="4218"/>
                    <a:pt x="8375" y="2069"/>
                    <a:pt x="8216" y="1"/>
                  </a:cubicBezTo>
                  <a:close/>
                </a:path>
              </a:pathLst>
            </a:custGeom>
            <a:solidFill>
              <a:srgbClr val="3049B5">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54"/>
            <p:cNvSpPr/>
            <p:nvPr/>
          </p:nvSpPr>
          <p:spPr>
            <a:xfrm flipH="1">
              <a:off x="7671691" y="3362542"/>
              <a:ext cx="1114736" cy="1342225"/>
            </a:xfrm>
            <a:custGeom>
              <a:avLst/>
              <a:gdLst/>
              <a:ahLst/>
              <a:cxnLst/>
              <a:rect l="l" t="t" r="r" b="b"/>
              <a:pathLst>
                <a:path w="15955" h="19211" extrusionOk="0">
                  <a:moveTo>
                    <a:pt x="7341" y="0"/>
                  </a:moveTo>
                  <a:cubicBezTo>
                    <a:pt x="5471" y="0"/>
                    <a:pt x="4039" y="279"/>
                    <a:pt x="2985" y="875"/>
                  </a:cubicBezTo>
                  <a:cubicBezTo>
                    <a:pt x="598" y="2188"/>
                    <a:pt x="1" y="5073"/>
                    <a:pt x="61" y="9867"/>
                  </a:cubicBezTo>
                  <a:cubicBezTo>
                    <a:pt x="167" y="16072"/>
                    <a:pt x="1879" y="19210"/>
                    <a:pt x="7156" y="19210"/>
                  </a:cubicBezTo>
                  <a:cubicBezTo>
                    <a:pt x="7783" y="19210"/>
                    <a:pt x="8460" y="19166"/>
                    <a:pt x="9191" y="19077"/>
                  </a:cubicBezTo>
                  <a:cubicBezTo>
                    <a:pt x="11360" y="18799"/>
                    <a:pt x="12852" y="18162"/>
                    <a:pt x="13826" y="17207"/>
                  </a:cubicBezTo>
                  <a:cubicBezTo>
                    <a:pt x="15955" y="15119"/>
                    <a:pt x="15756" y="11538"/>
                    <a:pt x="15338" y="7142"/>
                  </a:cubicBezTo>
                  <a:cubicBezTo>
                    <a:pt x="14761" y="716"/>
                    <a:pt x="12971" y="0"/>
                    <a:pt x="7341"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54"/>
            <p:cNvSpPr/>
            <p:nvPr/>
          </p:nvSpPr>
          <p:spPr>
            <a:xfrm flipH="1">
              <a:off x="8340176" y="4378430"/>
              <a:ext cx="111229" cy="108644"/>
            </a:xfrm>
            <a:custGeom>
              <a:avLst/>
              <a:gdLst/>
              <a:ahLst/>
              <a:cxnLst/>
              <a:rect l="l" t="t" r="r" b="b"/>
              <a:pathLst>
                <a:path w="1592" h="1555" extrusionOk="0">
                  <a:moveTo>
                    <a:pt x="782" y="1"/>
                  </a:moveTo>
                  <a:cubicBezTo>
                    <a:pt x="380" y="1"/>
                    <a:pt x="59" y="351"/>
                    <a:pt x="20" y="758"/>
                  </a:cubicBezTo>
                  <a:cubicBezTo>
                    <a:pt x="0" y="1175"/>
                    <a:pt x="338" y="1533"/>
                    <a:pt x="776" y="1553"/>
                  </a:cubicBezTo>
                  <a:cubicBezTo>
                    <a:pt x="787" y="1554"/>
                    <a:pt x="798" y="1554"/>
                    <a:pt x="809" y="1554"/>
                  </a:cubicBezTo>
                  <a:cubicBezTo>
                    <a:pt x="1212" y="1554"/>
                    <a:pt x="1552" y="1204"/>
                    <a:pt x="1572" y="797"/>
                  </a:cubicBezTo>
                  <a:cubicBezTo>
                    <a:pt x="1591" y="360"/>
                    <a:pt x="1253" y="2"/>
                    <a:pt x="816" y="2"/>
                  </a:cubicBezTo>
                  <a:cubicBezTo>
                    <a:pt x="804" y="1"/>
                    <a:pt x="793"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54"/>
            <p:cNvSpPr/>
            <p:nvPr/>
          </p:nvSpPr>
          <p:spPr>
            <a:xfrm flipH="1">
              <a:off x="8195616" y="4503634"/>
              <a:ext cx="59876" cy="58409"/>
            </a:xfrm>
            <a:custGeom>
              <a:avLst/>
              <a:gdLst/>
              <a:ahLst/>
              <a:cxnLst/>
              <a:rect l="l" t="t" r="r" b="b"/>
              <a:pathLst>
                <a:path w="857" h="836" extrusionOk="0">
                  <a:moveTo>
                    <a:pt x="458" y="0"/>
                  </a:moveTo>
                  <a:cubicBezTo>
                    <a:pt x="240" y="0"/>
                    <a:pt x="41" y="179"/>
                    <a:pt x="41" y="398"/>
                  </a:cubicBezTo>
                  <a:cubicBezTo>
                    <a:pt x="1" y="637"/>
                    <a:pt x="200" y="836"/>
                    <a:pt x="439" y="836"/>
                  </a:cubicBezTo>
                  <a:cubicBezTo>
                    <a:pt x="657" y="836"/>
                    <a:pt x="856" y="657"/>
                    <a:pt x="856" y="438"/>
                  </a:cubicBezTo>
                  <a:cubicBezTo>
                    <a:pt x="856" y="199"/>
                    <a:pt x="677" y="0"/>
                    <a:pt x="4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54"/>
            <p:cNvSpPr/>
            <p:nvPr/>
          </p:nvSpPr>
          <p:spPr>
            <a:xfrm flipH="1">
              <a:off x="8276246" y="4161628"/>
              <a:ext cx="132119" cy="129464"/>
            </a:xfrm>
            <a:custGeom>
              <a:avLst/>
              <a:gdLst/>
              <a:ahLst/>
              <a:cxnLst/>
              <a:rect l="l" t="t" r="r" b="b"/>
              <a:pathLst>
                <a:path w="1891" h="1853" extrusionOk="0">
                  <a:moveTo>
                    <a:pt x="941" y="1"/>
                  </a:moveTo>
                  <a:cubicBezTo>
                    <a:pt x="459" y="1"/>
                    <a:pt x="60" y="411"/>
                    <a:pt x="40" y="897"/>
                  </a:cubicBezTo>
                  <a:cubicBezTo>
                    <a:pt x="1" y="1394"/>
                    <a:pt x="438" y="1812"/>
                    <a:pt x="936" y="1851"/>
                  </a:cubicBezTo>
                  <a:cubicBezTo>
                    <a:pt x="947" y="1852"/>
                    <a:pt x="958" y="1852"/>
                    <a:pt x="970" y="1852"/>
                  </a:cubicBezTo>
                  <a:cubicBezTo>
                    <a:pt x="1452" y="1852"/>
                    <a:pt x="1851" y="1442"/>
                    <a:pt x="1871" y="956"/>
                  </a:cubicBezTo>
                  <a:cubicBezTo>
                    <a:pt x="1890" y="419"/>
                    <a:pt x="1493" y="1"/>
                    <a:pt x="975" y="1"/>
                  </a:cubicBezTo>
                  <a:cubicBezTo>
                    <a:pt x="964" y="1"/>
                    <a:pt x="953" y="1"/>
                    <a:pt x="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54"/>
            <p:cNvSpPr/>
            <p:nvPr/>
          </p:nvSpPr>
          <p:spPr>
            <a:xfrm flipH="1">
              <a:off x="8468035" y="3944896"/>
              <a:ext cx="80697" cy="79300"/>
            </a:xfrm>
            <a:custGeom>
              <a:avLst/>
              <a:gdLst/>
              <a:ahLst/>
              <a:cxnLst/>
              <a:rect l="l" t="t" r="r" b="b"/>
              <a:pathLst>
                <a:path w="1155" h="1135" extrusionOk="0">
                  <a:moveTo>
                    <a:pt x="597" y="0"/>
                  </a:moveTo>
                  <a:cubicBezTo>
                    <a:pt x="279" y="0"/>
                    <a:pt x="1" y="219"/>
                    <a:pt x="1" y="537"/>
                  </a:cubicBezTo>
                  <a:cubicBezTo>
                    <a:pt x="1" y="875"/>
                    <a:pt x="219" y="1134"/>
                    <a:pt x="558" y="1134"/>
                  </a:cubicBezTo>
                  <a:cubicBezTo>
                    <a:pt x="876" y="1134"/>
                    <a:pt x="1154" y="915"/>
                    <a:pt x="1154" y="597"/>
                  </a:cubicBezTo>
                  <a:cubicBezTo>
                    <a:pt x="1154" y="279"/>
                    <a:pt x="896" y="20"/>
                    <a:pt x="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54"/>
            <p:cNvSpPr/>
            <p:nvPr/>
          </p:nvSpPr>
          <p:spPr>
            <a:xfrm flipH="1">
              <a:off x="7589671" y="2325694"/>
              <a:ext cx="1388547" cy="938600"/>
            </a:xfrm>
            <a:custGeom>
              <a:avLst/>
              <a:gdLst/>
              <a:ahLst/>
              <a:cxnLst/>
              <a:rect l="l" t="t" r="r" b="b"/>
              <a:pathLst>
                <a:path w="19874" h="13434" extrusionOk="0">
                  <a:moveTo>
                    <a:pt x="16412" y="0"/>
                  </a:moveTo>
                  <a:cubicBezTo>
                    <a:pt x="13950" y="1204"/>
                    <a:pt x="11083" y="1530"/>
                    <a:pt x="8700" y="1530"/>
                  </a:cubicBezTo>
                  <a:cubicBezTo>
                    <a:pt x="5883" y="1530"/>
                    <a:pt x="3741" y="1074"/>
                    <a:pt x="3741" y="1074"/>
                  </a:cubicBezTo>
                  <a:lnTo>
                    <a:pt x="3741" y="1074"/>
                  </a:lnTo>
                  <a:cubicBezTo>
                    <a:pt x="1751" y="2288"/>
                    <a:pt x="1" y="8594"/>
                    <a:pt x="3820" y="11757"/>
                  </a:cubicBezTo>
                  <a:cubicBezTo>
                    <a:pt x="5180" y="12882"/>
                    <a:pt x="7380" y="13433"/>
                    <a:pt x="9690" y="13433"/>
                  </a:cubicBezTo>
                  <a:cubicBezTo>
                    <a:pt x="12483" y="13433"/>
                    <a:pt x="15439" y="12628"/>
                    <a:pt x="17268" y="11061"/>
                  </a:cubicBezTo>
                  <a:cubicBezTo>
                    <a:pt x="18163" y="10285"/>
                    <a:pt x="18779" y="9370"/>
                    <a:pt x="18978" y="8256"/>
                  </a:cubicBezTo>
                  <a:cubicBezTo>
                    <a:pt x="19873" y="3561"/>
                    <a:pt x="17188" y="677"/>
                    <a:pt x="16551" y="120"/>
                  </a:cubicBezTo>
                  <a:lnTo>
                    <a:pt x="16412" y="0"/>
                  </a:ln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54"/>
            <p:cNvSpPr/>
            <p:nvPr/>
          </p:nvSpPr>
          <p:spPr>
            <a:xfrm flipH="1">
              <a:off x="8463915" y="2577221"/>
              <a:ext cx="170966" cy="285059"/>
            </a:xfrm>
            <a:custGeom>
              <a:avLst/>
              <a:gdLst/>
              <a:ahLst/>
              <a:cxnLst/>
              <a:rect l="l" t="t" r="r" b="b"/>
              <a:pathLst>
                <a:path w="2447" h="4080" extrusionOk="0">
                  <a:moveTo>
                    <a:pt x="259" y="1"/>
                  </a:moveTo>
                  <a:cubicBezTo>
                    <a:pt x="259" y="2"/>
                    <a:pt x="0" y="3979"/>
                    <a:pt x="1194" y="4079"/>
                  </a:cubicBezTo>
                  <a:cubicBezTo>
                    <a:pt x="1205" y="4080"/>
                    <a:pt x="1217" y="4080"/>
                    <a:pt x="1228" y="4080"/>
                  </a:cubicBezTo>
                  <a:cubicBezTo>
                    <a:pt x="2388" y="4080"/>
                    <a:pt x="2447" y="81"/>
                    <a:pt x="2447" y="80"/>
                  </a:cubicBezTo>
                  <a:lnTo>
                    <a:pt x="2447" y="80"/>
                  </a:lnTo>
                  <a:cubicBezTo>
                    <a:pt x="2447" y="81"/>
                    <a:pt x="1893" y="3144"/>
                    <a:pt x="1260" y="3144"/>
                  </a:cubicBezTo>
                  <a:cubicBezTo>
                    <a:pt x="1258" y="3144"/>
                    <a:pt x="1255" y="3144"/>
                    <a:pt x="1253" y="3144"/>
                  </a:cubicBezTo>
                  <a:cubicBezTo>
                    <a:pt x="418" y="3084"/>
                    <a:pt x="259" y="2"/>
                    <a:pt x="259" y="1"/>
                  </a:cubicBezTo>
                  <a:close/>
                </a:path>
              </a:pathLst>
            </a:custGeom>
            <a:solidFill>
              <a:srgbClr val="1E2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54"/>
            <p:cNvSpPr/>
            <p:nvPr/>
          </p:nvSpPr>
          <p:spPr>
            <a:xfrm flipH="1">
              <a:off x="7838447" y="2578618"/>
              <a:ext cx="170966" cy="285059"/>
            </a:xfrm>
            <a:custGeom>
              <a:avLst/>
              <a:gdLst/>
              <a:ahLst/>
              <a:cxnLst/>
              <a:rect l="l" t="t" r="r" b="b"/>
              <a:pathLst>
                <a:path w="2447" h="4080" extrusionOk="0">
                  <a:moveTo>
                    <a:pt x="258" y="1"/>
                  </a:moveTo>
                  <a:lnTo>
                    <a:pt x="258" y="1"/>
                  </a:lnTo>
                  <a:cubicBezTo>
                    <a:pt x="258" y="2"/>
                    <a:pt x="0" y="3979"/>
                    <a:pt x="1193" y="4079"/>
                  </a:cubicBezTo>
                  <a:cubicBezTo>
                    <a:pt x="1205" y="4079"/>
                    <a:pt x="1216" y="4080"/>
                    <a:pt x="1228" y="4080"/>
                  </a:cubicBezTo>
                  <a:cubicBezTo>
                    <a:pt x="2388" y="4080"/>
                    <a:pt x="2447" y="81"/>
                    <a:pt x="2447" y="80"/>
                  </a:cubicBezTo>
                  <a:lnTo>
                    <a:pt x="2447" y="80"/>
                  </a:lnTo>
                  <a:cubicBezTo>
                    <a:pt x="2447" y="81"/>
                    <a:pt x="2012" y="3144"/>
                    <a:pt x="1260" y="3144"/>
                  </a:cubicBezTo>
                  <a:cubicBezTo>
                    <a:pt x="1258" y="3144"/>
                    <a:pt x="1256" y="3144"/>
                    <a:pt x="1253" y="3144"/>
                  </a:cubicBezTo>
                  <a:cubicBezTo>
                    <a:pt x="517" y="3124"/>
                    <a:pt x="259" y="2"/>
                    <a:pt x="258" y="1"/>
                  </a:cubicBezTo>
                  <a:close/>
                </a:path>
              </a:pathLst>
            </a:custGeom>
            <a:solidFill>
              <a:srgbClr val="1E2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54"/>
            <p:cNvSpPr/>
            <p:nvPr/>
          </p:nvSpPr>
          <p:spPr>
            <a:xfrm flipH="1">
              <a:off x="8102485" y="2617535"/>
              <a:ext cx="300291" cy="173830"/>
            </a:xfrm>
            <a:custGeom>
              <a:avLst/>
              <a:gdLst/>
              <a:ahLst/>
              <a:cxnLst/>
              <a:rect l="l" t="t" r="r" b="b"/>
              <a:pathLst>
                <a:path w="4298" h="2488" fill="none" extrusionOk="0">
                  <a:moveTo>
                    <a:pt x="120" y="1"/>
                  </a:moveTo>
                  <a:cubicBezTo>
                    <a:pt x="120" y="1"/>
                    <a:pt x="0" y="2368"/>
                    <a:pt x="2149" y="2408"/>
                  </a:cubicBezTo>
                  <a:cubicBezTo>
                    <a:pt x="4277" y="2487"/>
                    <a:pt x="4297" y="120"/>
                    <a:pt x="4297" y="120"/>
                  </a:cubicBezTo>
                </a:path>
              </a:pathLst>
            </a:custGeom>
            <a:noFill/>
            <a:ln w="10450" cap="rnd" cmpd="sng">
              <a:solidFill>
                <a:srgbClr val="1E2A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54"/>
            <p:cNvSpPr/>
            <p:nvPr/>
          </p:nvSpPr>
          <p:spPr>
            <a:xfrm flipH="1">
              <a:off x="8584790" y="2838319"/>
              <a:ext cx="228048" cy="121290"/>
            </a:xfrm>
            <a:custGeom>
              <a:avLst/>
              <a:gdLst/>
              <a:ahLst/>
              <a:cxnLst/>
              <a:rect l="l" t="t" r="r" b="b"/>
              <a:pathLst>
                <a:path w="3264" h="1736" extrusionOk="0">
                  <a:moveTo>
                    <a:pt x="1523" y="1"/>
                  </a:moveTo>
                  <a:cubicBezTo>
                    <a:pt x="687" y="1"/>
                    <a:pt x="20" y="365"/>
                    <a:pt x="1" y="819"/>
                  </a:cubicBezTo>
                  <a:cubicBezTo>
                    <a:pt x="1" y="1297"/>
                    <a:pt x="697" y="1714"/>
                    <a:pt x="1592" y="1734"/>
                  </a:cubicBezTo>
                  <a:cubicBezTo>
                    <a:pt x="1616" y="1735"/>
                    <a:pt x="1640" y="1735"/>
                    <a:pt x="1663" y="1735"/>
                  </a:cubicBezTo>
                  <a:cubicBezTo>
                    <a:pt x="2525" y="1735"/>
                    <a:pt x="3205" y="1383"/>
                    <a:pt x="3243" y="919"/>
                  </a:cubicBezTo>
                  <a:cubicBezTo>
                    <a:pt x="3263" y="441"/>
                    <a:pt x="2547" y="23"/>
                    <a:pt x="1652" y="4"/>
                  </a:cubicBezTo>
                  <a:cubicBezTo>
                    <a:pt x="1609" y="2"/>
                    <a:pt x="1566" y="1"/>
                    <a:pt x="1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54"/>
            <p:cNvSpPr/>
            <p:nvPr/>
          </p:nvSpPr>
          <p:spPr>
            <a:xfrm flipH="1">
              <a:off x="7681383" y="2869061"/>
              <a:ext cx="226580" cy="122478"/>
            </a:xfrm>
            <a:custGeom>
              <a:avLst/>
              <a:gdLst/>
              <a:ahLst/>
              <a:cxnLst/>
              <a:rect l="l" t="t" r="r" b="b"/>
              <a:pathLst>
                <a:path w="3243" h="1753" extrusionOk="0">
                  <a:moveTo>
                    <a:pt x="1584" y="0"/>
                  </a:moveTo>
                  <a:cubicBezTo>
                    <a:pt x="720" y="0"/>
                    <a:pt x="39" y="371"/>
                    <a:pt x="0" y="817"/>
                  </a:cubicBezTo>
                  <a:cubicBezTo>
                    <a:pt x="0" y="1294"/>
                    <a:pt x="696" y="1712"/>
                    <a:pt x="1591" y="1752"/>
                  </a:cubicBezTo>
                  <a:cubicBezTo>
                    <a:pt x="1614" y="1752"/>
                    <a:pt x="1637" y="1753"/>
                    <a:pt x="1659" y="1753"/>
                  </a:cubicBezTo>
                  <a:cubicBezTo>
                    <a:pt x="2523" y="1753"/>
                    <a:pt x="3223" y="1382"/>
                    <a:pt x="3243" y="916"/>
                  </a:cubicBezTo>
                  <a:cubicBezTo>
                    <a:pt x="3243" y="419"/>
                    <a:pt x="2546" y="21"/>
                    <a:pt x="1651" y="1"/>
                  </a:cubicBezTo>
                  <a:cubicBezTo>
                    <a:pt x="1629" y="1"/>
                    <a:pt x="1606" y="0"/>
                    <a:pt x="1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54"/>
            <p:cNvSpPr/>
            <p:nvPr/>
          </p:nvSpPr>
          <p:spPr>
            <a:xfrm flipH="1">
              <a:off x="8500039" y="2424209"/>
              <a:ext cx="225183" cy="111928"/>
            </a:xfrm>
            <a:custGeom>
              <a:avLst/>
              <a:gdLst/>
              <a:ahLst/>
              <a:cxnLst/>
              <a:rect l="l" t="t" r="r" b="b"/>
              <a:pathLst>
                <a:path w="3223" h="1602" extrusionOk="0">
                  <a:moveTo>
                    <a:pt x="2635" y="1"/>
                  </a:moveTo>
                  <a:cubicBezTo>
                    <a:pt x="2619" y="1"/>
                    <a:pt x="2602" y="1"/>
                    <a:pt x="2586" y="3"/>
                  </a:cubicBezTo>
                  <a:cubicBezTo>
                    <a:pt x="2089" y="62"/>
                    <a:pt x="1154" y="182"/>
                    <a:pt x="318" y="619"/>
                  </a:cubicBezTo>
                  <a:cubicBezTo>
                    <a:pt x="120" y="719"/>
                    <a:pt x="0" y="957"/>
                    <a:pt x="20" y="1176"/>
                  </a:cubicBezTo>
                  <a:lnTo>
                    <a:pt x="20" y="1196"/>
                  </a:lnTo>
                  <a:cubicBezTo>
                    <a:pt x="85" y="1438"/>
                    <a:pt x="306" y="1602"/>
                    <a:pt x="558" y="1602"/>
                  </a:cubicBezTo>
                  <a:cubicBezTo>
                    <a:pt x="616" y="1602"/>
                    <a:pt x="676" y="1593"/>
                    <a:pt x="736" y="1574"/>
                  </a:cubicBezTo>
                  <a:cubicBezTo>
                    <a:pt x="1134" y="1455"/>
                    <a:pt x="1890" y="1256"/>
                    <a:pt x="2706" y="1176"/>
                  </a:cubicBezTo>
                  <a:cubicBezTo>
                    <a:pt x="3004" y="1156"/>
                    <a:pt x="3223" y="898"/>
                    <a:pt x="3203" y="619"/>
                  </a:cubicBezTo>
                  <a:cubicBezTo>
                    <a:pt x="3203" y="560"/>
                    <a:pt x="3163" y="480"/>
                    <a:pt x="3143" y="381"/>
                  </a:cubicBezTo>
                  <a:cubicBezTo>
                    <a:pt x="3087" y="138"/>
                    <a:pt x="2874" y="1"/>
                    <a:pt x="2635" y="1"/>
                  </a:cubicBez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54"/>
            <p:cNvSpPr/>
            <p:nvPr/>
          </p:nvSpPr>
          <p:spPr>
            <a:xfrm flipH="1">
              <a:off x="7768929" y="2440907"/>
              <a:ext cx="223855" cy="124713"/>
            </a:xfrm>
            <a:custGeom>
              <a:avLst/>
              <a:gdLst/>
              <a:ahLst/>
              <a:cxnLst/>
              <a:rect l="l" t="t" r="r" b="b"/>
              <a:pathLst>
                <a:path w="3204" h="1785" extrusionOk="0">
                  <a:moveTo>
                    <a:pt x="645" y="0"/>
                  </a:moveTo>
                  <a:cubicBezTo>
                    <a:pt x="391" y="0"/>
                    <a:pt x="193" y="137"/>
                    <a:pt x="100" y="360"/>
                  </a:cubicBezTo>
                  <a:cubicBezTo>
                    <a:pt x="80" y="460"/>
                    <a:pt x="60" y="539"/>
                    <a:pt x="60" y="619"/>
                  </a:cubicBezTo>
                  <a:cubicBezTo>
                    <a:pt x="1" y="917"/>
                    <a:pt x="219" y="1156"/>
                    <a:pt x="498" y="1216"/>
                  </a:cubicBezTo>
                  <a:cubicBezTo>
                    <a:pt x="1314" y="1355"/>
                    <a:pt x="2069" y="1614"/>
                    <a:pt x="2447" y="1753"/>
                  </a:cubicBezTo>
                  <a:cubicBezTo>
                    <a:pt x="2515" y="1774"/>
                    <a:pt x="2582" y="1784"/>
                    <a:pt x="2648" y="1784"/>
                  </a:cubicBezTo>
                  <a:cubicBezTo>
                    <a:pt x="2890" y="1784"/>
                    <a:pt x="3101" y="1641"/>
                    <a:pt x="3164" y="1375"/>
                  </a:cubicBezTo>
                  <a:lnTo>
                    <a:pt x="3164" y="1355"/>
                  </a:lnTo>
                  <a:cubicBezTo>
                    <a:pt x="3203" y="1136"/>
                    <a:pt x="3104" y="897"/>
                    <a:pt x="2905" y="778"/>
                  </a:cubicBezTo>
                  <a:cubicBezTo>
                    <a:pt x="2109" y="281"/>
                    <a:pt x="1194" y="82"/>
                    <a:pt x="697" y="2"/>
                  </a:cubicBezTo>
                  <a:cubicBezTo>
                    <a:pt x="679" y="1"/>
                    <a:pt x="662" y="0"/>
                    <a:pt x="645" y="0"/>
                  </a:cubicBez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54"/>
            <p:cNvSpPr/>
            <p:nvPr/>
          </p:nvSpPr>
          <p:spPr>
            <a:xfrm flipH="1">
              <a:off x="8673730" y="4322954"/>
              <a:ext cx="100190" cy="111229"/>
            </a:xfrm>
            <a:custGeom>
              <a:avLst/>
              <a:gdLst/>
              <a:ahLst/>
              <a:cxnLst/>
              <a:rect l="l" t="t" r="r" b="b"/>
              <a:pathLst>
                <a:path w="1434" h="1592" extrusionOk="0">
                  <a:moveTo>
                    <a:pt x="1433" y="0"/>
                  </a:moveTo>
                  <a:lnTo>
                    <a:pt x="1" y="438"/>
                  </a:lnTo>
                  <a:lnTo>
                    <a:pt x="856" y="1591"/>
                  </a:lnTo>
                  <a:lnTo>
                    <a:pt x="1433" y="0"/>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54"/>
            <p:cNvSpPr/>
            <p:nvPr/>
          </p:nvSpPr>
          <p:spPr>
            <a:xfrm flipH="1">
              <a:off x="8565364" y="4260352"/>
              <a:ext cx="109832" cy="123805"/>
            </a:xfrm>
            <a:custGeom>
              <a:avLst/>
              <a:gdLst/>
              <a:ahLst/>
              <a:cxnLst/>
              <a:rect l="l" t="t" r="r" b="b"/>
              <a:pathLst>
                <a:path w="1572" h="1772" extrusionOk="0">
                  <a:moveTo>
                    <a:pt x="1134" y="1"/>
                  </a:moveTo>
                  <a:lnTo>
                    <a:pt x="0" y="1453"/>
                  </a:lnTo>
                  <a:lnTo>
                    <a:pt x="1572" y="1771"/>
                  </a:lnTo>
                  <a:lnTo>
                    <a:pt x="1134" y="1"/>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54"/>
            <p:cNvSpPr/>
            <p:nvPr/>
          </p:nvSpPr>
          <p:spPr>
            <a:xfrm flipH="1">
              <a:off x="8477748" y="4156108"/>
              <a:ext cx="118216" cy="108504"/>
            </a:xfrm>
            <a:custGeom>
              <a:avLst/>
              <a:gdLst/>
              <a:ahLst/>
              <a:cxnLst/>
              <a:rect l="l" t="t" r="r" b="b"/>
              <a:pathLst>
                <a:path w="1692" h="1553" extrusionOk="0">
                  <a:moveTo>
                    <a:pt x="537" y="1"/>
                  </a:moveTo>
                  <a:lnTo>
                    <a:pt x="0" y="1493"/>
                  </a:lnTo>
                  <a:lnTo>
                    <a:pt x="1691" y="1553"/>
                  </a:lnTo>
                  <a:lnTo>
                    <a:pt x="537" y="1"/>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54"/>
            <p:cNvSpPr/>
            <p:nvPr/>
          </p:nvSpPr>
          <p:spPr>
            <a:xfrm flipH="1">
              <a:off x="8540361" y="3366665"/>
              <a:ext cx="574031" cy="1000642"/>
            </a:xfrm>
            <a:custGeom>
              <a:avLst/>
              <a:gdLst/>
              <a:ahLst/>
              <a:cxnLst/>
              <a:rect l="l" t="t" r="r" b="b"/>
              <a:pathLst>
                <a:path w="8216" h="14322" extrusionOk="0">
                  <a:moveTo>
                    <a:pt x="3601" y="1"/>
                  </a:moveTo>
                  <a:lnTo>
                    <a:pt x="1293" y="1513"/>
                  </a:lnTo>
                  <a:lnTo>
                    <a:pt x="0" y="2348"/>
                  </a:lnTo>
                  <a:cubicBezTo>
                    <a:pt x="60" y="4298"/>
                    <a:pt x="338" y="6088"/>
                    <a:pt x="756" y="7660"/>
                  </a:cubicBezTo>
                  <a:cubicBezTo>
                    <a:pt x="1452" y="10206"/>
                    <a:pt x="2527" y="12155"/>
                    <a:pt x="3680" y="13269"/>
                  </a:cubicBezTo>
                  <a:cubicBezTo>
                    <a:pt x="4367" y="13956"/>
                    <a:pt x="5077" y="14321"/>
                    <a:pt x="5742" y="14321"/>
                  </a:cubicBezTo>
                  <a:cubicBezTo>
                    <a:pt x="6136" y="14321"/>
                    <a:pt x="6515" y="14192"/>
                    <a:pt x="6863" y="13926"/>
                  </a:cubicBezTo>
                  <a:cubicBezTo>
                    <a:pt x="7559" y="13369"/>
                    <a:pt x="7878" y="12792"/>
                    <a:pt x="7977" y="12195"/>
                  </a:cubicBezTo>
                  <a:cubicBezTo>
                    <a:pt x="8216" y="10643"/>
                    <a:pt x="6823" y="8853"/>
                    <a:pt x="5491" y="6665"/>
                  </a:cubicBezTo>
                  <a:cubicBezTo>
                    <a:pt x="3680" y="3641"/>
                    <a:pt x="3601" y="1"/>
                    <a:pt x="3601" y="1"/>
                  </a:cubicBez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54"/>
            <p:cNvSpPr/>
            <p:nvPr/>
          </p:nvSpPr>
          <p:spPr>
            <a:xfrm flipH="1">
              <a:off x="8556989" y="3472306"/>
              <a:ext cx="557403" cy="895003"/>
            </a:xfrm>
            <a:custGeom>
              <a:avLst/>
              <a:gdLst/>
              <a:ahLst/>
              <a:cxnLst/>
              <a:rect l="l" t="t" r="r" b="b"/>
              <a:pathLst>
                <a:path w="7978" h="12810" extrusionOk="0">
                  <a:moveTo>
                    <a:pt x="1293" y="1"/>
                  </a:moveTo>
                  <a:lnTo>
                    <a:pt x="0" y="836"/>
                  </a:lnTo>
                  <a:cubicBezTo>
                    <a:pt x="60" y="2786"/>
                    <a:pt x="338" y="4576"/>
                    <a:pt x="756" y="6148"/>
                  </a:cubicBezTo>
                  <a:cubicBezTo>
                    <a:pt x="1452" y="8694"/>
                    <a:pt x="2527" y="10643"/>
                    <a:pt x="3680" y="11757"/>
                  </a:cubicBezTo>
                  <a:cubicBezTo>
                    <a:pt x="4367" y="12444"/>
                    <a:pt x="5077" y="12809"/>
                    <a:pt x="5742" y="12809"/>
                  </a:cubicBezTo>
                  <a:cubicBezTo>
                    <a:pt x="6136" y="12809"/>
                    <a:pt x="6515" y="12680"/>
                    <a:pt x="6863" y="12414"/>
                  </a:cubicBezTo>
                  <a:cubicBezTo>
                    <a:pt x="7559" y="11857"/>
                    <a:pt x="7878" y="11280"/>
                    <a:pt x="7977" y="10683"/>
                  </a:cubicBezTo>
                  <a:cubicBezTo>
                    <a:pt x="7917" y="10683"/>
                    <a:pt x="7858" y="10683"/>
                    <a:pt x="7798" y="10703"/>
                  </a:cubicBezTo>
                  <a:cubicBezTo>
                    <a:pt x="7520" y="10743"/>
                    <a:pt x="7301" y="10882"/>
                    <a:pt x="7062" y="10981"/>
                  </a:cubicBezTo>
                  <a:cubicBezTo>
                    <a:pt x="6817" y="11085"/>
                    <a:pt x="6559" y="11132"/>
                    <a:pt x="6298" y="11132"/>
                  </a:cubicBezTo>
                  <a:cubicBezTo>
                    <a:pt x="5607" y="11132"/>
                    <a:pt x="4902" y="10802"/>
                    <a:pt x="4396" y="10325"/>
                  </a:cubicBezTo>
                  <a:cubicBezTo>
                    <a:pt x="3680" y="9649"/>
                    <a:pt x="3282" y="8714"/>
                    <a:pt x="2905" y="7838"/>
                  </a:cubicBezTo>
                  <a:cubicBezTo>
                    <a:pt x="2308" y="6366"/>
                    <a:pt x="1810" y="4854"/>
                    <a:pt x="1413" y="3303"/>
                  </a:cubicBezTo>
                  <a:cubicBezTo>
                    <a:pt x="1194" y="2487"/>
                    <a:pt x="1015" y="1632"/>
                    <a:pt x="1114" y="796"/>
                  </a:cubicBezTo>
                  <a:cubicBezTo>
                    <a:pt x="1134" y="498"/>
                    <a:pt x="1214" y="219"/>
                    <a:pt x="1293" y="1"/>
                  </a:cubicBezTo>
                  <a:close/>
                </a:path>
              </a:pathLst>
            </a:custGeom>
            <a:solidFill>
              <a:srgbClr val="3049B5">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54"/>
            <p:cNvSpPr/>
            <p:nvPr/>
          </p:nvSpPr>
          <p:spPr>
            <a:xfrm flipH="1">
              <a:off x="7465983" y="3807255"/>
              <a:ext cx="512897" cy="616581"/>
            </a:xfrm>
            <a:custGeom>
              <a:avLst/>
              <a:gdLst/>
              <a:ahLst/>
              <a:cxnLst/>
              <a:rect l="l" t="t" r="r" b="b"/>
              <a:pathLst>
                <a:path w="7341" h="8825" extrusionOk="0">
                  <a:moveTo>
                    <a:pt x="7082" y="1"/>
                  </a:moveTo>
                  <a:lnTo>
                    <a:pt x="1" y="7918"/>
                  </a:lnTo>
                  <a:cubicBezTo>
                    <a:pt x="1" y="7918"/>
                    <a:pt x="669" y="8824"/>
                    <a:pt x="1831" y="8824"/>
                  </a:cubicBezTo>
                  <a:cubicBezTo>
                    <a:pt x="2449" y="8824"/>
                    <a:pt x="3207" y="8567"/>
                    <a:pt x="4079" y="7779"/>
                  </a:cubicBezTo>
                  <a:cubicBezTo>
                    <a:pt x="7341" y="4855"/>
                    <a:pt x="7082" y="1"/>
                    <a:pt x="7082" y="1"/>
                  </a:cubicBezTo>
                  <a:close/>
                </a:path>
              </a:pathLst>
            </a:custGeom>
            <a:solidFill>
              <a:srgbClr val="3049B5">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54"/>
            <p:cNvSpPr/>
            <p:nvPr/>
          </p:nvSpPr>
          <p:spPr>
            <a:xfrm flipH="1">
              <a:off x="7839843" y="4347967"/>
              <a:ext cx="97325" cy="114024"/>
            </a:xfrm>
            <a:custGeom>
              <a:avLst/>
              <a:gdLst/>
              <a:ahLst/>
              <a:cxnLst/>
              <a:rect l="l" t="t" r="r" b="b"/>
              <a:pathLst>
                <a:path w="1393" h="1632" extrusionOk="0">
                  <a:moveTo>
                    <a:pt x="0" y="0"/>
                  </a:moveTo>
                  <a:lnTo>
                    <a:pt x="478" y="1631"/>
                  </a:lnTo>
                  <a:lnTo>
                    <a:pt x="1393" y="517"/>
                  </a:lnTo>
                  <a:lnTo>
                    <a:pt x="0" y="0"/>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54"/>
            <p:cNvSpPr/>
            <p:nvPr/>
          </p:nvSpPr>
          <p:spPr>
            <a:xfrm flipH="1">
              <a:off x="7938499" y="4279845"/>
              <a:ext cx="111299" cy="122338"/>
            </a:xfrm>
            <a:custGeom>
              <a:avLst/>
              <a:gdLst/>
              <a:ahLst/>
              <a:cxnLst/>
              <a:rect l="l" t="t" r="r" b="b"/>
              <a:pathLst>
                <a:path w="1593" h="1751" extrusionOk="0">
                  <a:moveTo>
                    <a:pt x="538" y="0"/>
                  </a:moveTo>
                  <a:lnTo>
                    <a:pt x="1" y="1751"/>
                  </a:lnTo>
                  <a:lnTo>
                    <a:pt x="1" y="1751"/>
                  </a:lnTo>
                  <a:lnTo>
                    <a:pt x="1592" y="1512"/>
                  </a:lnTo>
                  <a:lnTo>
                    <a:pt x="538" y="0"/>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54"/>
            <p:cNvSpPr/>
            <p:nvPr/>
          </p:nvSpPr>
          <p:spPr>
            <a:xfrm flipH="1">
              <a:off x="8012141" y="4172807"/>
              <a:ext cx="118216" cy="107107"/>
            </a:xfrm>
            <a:custGeom>
              <a:avLst/>
              <a:gdLst/>
              <a:ahLst/>
              <a:cxnLst/>
              <a:rect l="l" t="t" r="r" b="b"/>
              <a:pathLst>
                <a:path w="1692" h="1533" extrusionOk="0">
                  <a:moveTo>
                    <a:pt x="1273" y="1"/>
                  </a:moveTo>
                  <a:lnTo>
                    <a:pt x="0" y="1453"/>
                  </a:lnTo>
                  <a:lnTo>
                    <a:pt x="1691" y="1532"/>
                  </a:lnTo>
                  <a:lnTo>
                    <a:pt x="1273" y="1"/>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54"/>
            <p:cNvSpPr/>
            <p:nvPr/>
          </p:nvSpPr>
          <p:spPr>
            <a:xfrm flipH="1">
              <a:off x="7445095" y="3405581"/>
              <a:ext cx="647742" cy="988974"/>
            </a:xfrm>
            <a:custGeom>
              <a:avLst/>
              <a:gdLst/>
              <a:ahLst/>
              <a:cxnLst/>
              <a:rect l="l" t="t" r="r" b="b"/>
              <a:pathLst>
                <a:path w="9271" h="14155" extrusionOk="0">
                  <a:moveTo>
                    <a:pt x="5829" y="1"/>
                  </a:moveTo>
                  <a:cubicBezTo>
                    <a:pt x="5829" y="1"/>
                    <a:pt x="5729" y="1174"/>
                    <a:pt x="5272" y="2746"/>
                  </a:cubicBezTo>
                  <a:cubicBezTo>
                    <a:pt x="5212" y="2925"/>
                    <a:pt x="5133" y="3084"/>
                    <a:pt x="5093" y="3263"/>
                  </a:cubicBezTo>
                  <a:cubicBezTo>
                    <a:pt x="4735" y="4318"/>
                    <a:pt x="4237" y="5451"/>
                    <a:pt x="3501" y="6526"/>
                  </a:cubicBezTo>
                  <a:cubicBezTo>
                    <a:pt x="2944" y="7341"/>
                    <a:pt x="2387" y="8097"/>
                    <a:pt x="1890" y="8813"/>
                  </a:cubicBezTo>
                  <a:cubicBezTo>
                    <a:pt x="637" y="10624"/>
                    <a:pt x="0" y="12175"/>
                    <a:pt x="1651" y="13687"/>
                  </a:cubicBezTo>
                  <a:cubicBezTo>
                    <a:pt x="2023" y="14000"/>
                    <a:pt x="2439" y="14155"/>
                    <a:pt x="2883" y="14155"/>
                  </a:cubicBezTo>
                  <a:cubicBezTo>
                    <a:pt x="3342" y="14155"/>
                    <a:pt x="3832" y="13990"/>
                    <a:pt x="4337" y="13667"/>
                  </a:cubicBezTo>
                  <a:cubicBezTo>
                    <a:pt x="6465" y="12295"/>
                    <a:pt x="8693" y="8217"/>
                    <a:pt x="9270" y="2587"/>
                  </a:cubicBezTo>
                  <a:lnTo>
                    <a:pt x="5829" y="1"/>
                  </a:ln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54"/>
            <p:cNvSpPr/>
            <p:nvPr/>
          </p:nvSpPr>
          <p:spPr>
            <a:xfrm flipH="1">
              <a:off x="7724495" y="3597440"/>
              <a:ext cx="368341" cy="797118"/>
            </a:xfrm>
            <a:custGeom>
              <a:avLst/>
              <a:gdLst/>
              <a:ahLst/>
              <a:cxnLst/>
              <a:rect l="l" t="t" r="r" b="b"/>
              <a:pathLst>
                <a:path w="5272" h="11409" extrusionOk="0">
                  <a:moveTo>
                    <a:pt x="5272" y="0"/>
                  </a:moveTo>
                  <a:cubicBezTo>
                    <a:pt x="5212" y="179"/>
                    <a:pt x="5133" y="338"/>
                    <a:pt x="5093" y="517"/>
                  </a:cubicBezTo>
                  <a:cubicBezTo>
                    <a:pt x="4735" y="1572"/>
                    <a:pt x="4237" y="2705"/>
                    <a:pt x="3501" y="3780"/>
                  </a:cubicBezTo>
                  <a:cubicBezTo>
                    <a:pt x="2944" y="4595"/>
                    <a:pt x="2387" y="5351"/>
                    <a:pt x="1890" y="6067"/>
                  </a:cubicBezTo>
                  <a:cubicBezTo>
                    <a:pt x="637" y="7878"/>
                    <a:pt x="0" y="9429"/>
                    <a:pt x="1651" y="10941"/>
                  </a:cubicBezTo>
                  <a:cubicBezTo>
                    <a:pt x="2023" y="11254"/>
                    <a:pt x="2439" y="11409"/>
                    <a:pt x="2883" y="11409"/>
                  </a:cubicBezTo>
                  <a:cubicBezTo>
                    <a:pt x="3342" y="11409"/>
                    <a:pt x="3832" y="11244"/>
                    <a:pt x="4337" y="10921"/>
                  </a:cubicBezTo>
                  <a:cubicBezTo>
                    <a:pt x="4257" y="10901"/>
                    <a:pt x="4173" y="10901"/>
                    <a:pt x="4086" y="10901"/>
                  </a:cubicBezTo>
                  <a:cubicBezTo>
                    <a:pt x="3999" y="10901"/>
                    <a:pt x="3909" y="10901"/>
                    <a:pt x="3820" y="10881"/>
                  </a:cubicBezTo>
                  <a:cubicBezTo>
                    <a:pt x="2805" y="10782"/>
                    <a:pt x="1910" y="9887"/>
                    <a:pt x="1850" y="8892"/>
                  </a:cubicBezTo>
                  <a:cubicBezTo>
                    <a:pt x="1791" y="7798"/>
                    <a:pt x="2547" y="6863"/>
                    <a:pt x="3183" y="5948"/>
                  </a:cubicBezTo>
                  <a:cubicBezTo>
                    <a:pt x="4377" y="4177"/>
                    <a:pt x="5073" y="2109"/>
                    <a:pt x="5272" y="0"/>
                  </a:cubicBezTo>
                  <a:close/>
                </a:path>
              </a:pathLst>
            </a:custGeom>
            <a:solidFill>
              <a:srgbClr val="3049B5">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54"/>
            <p:cNvSpPr/>
            <p:nvPr/>
          </p:nvSpPr>
          <p:spPr>
            <a:xfrm flipH="1">
              <a:off x="7796733" y="3279119"/>
              <a:ext cx="70985" cy="89011"/>
            </a:xfrm>
            <a:custGeom>
              <a:avLst/>
              <a:gdLst/>
              <a:ahLst/>
              <a:cxnLst/>
              <a:rect l="l" t="t" r="r" b="b"/>
              <a:pathLst>
                <a:path w="1016" h="1274" extrusionOk="0">
                  <a:moveTo>
                    <a:pt x="81" y="1"/>
                  </a:moveTo>
                  <a:cubicBezTo>
                    <a:pt x="21" y="200"/>
                    <a:pt x="1" y="418"/>
                    <a:pt x="1" y="677"/>
                  </a:cubicBezTo>
                  <a:cubicBezTo>
                    <a:pt x="21" y="796"/>
                    <a:pt x="61" y="896"/>
                    <a:pt x="100" y="1015"/>
                  </a:cubicBezTo>
                  <a:cubicBezTo>
                    <a:pt x="160" y="1115"/>
                    <a:pt x="279" y="1274"/>
                    <a:pt x="478" y="1274"/>
                  </a:cubicBezTo>
                  <a:cubicBezTo>
                    <a:pt x="578" y="1274"/>
                    <a:pt x="657" y="1214"/>
                    <a:pt x="697" y="1174"/>
                  </a:cubicBezTo>
                  <a:cubicBezTo>
                    <a:pt x="757" y="1115"/>
                    <a:pt x="797" y="1075"/>
                    <a:pt x="817" y="1015"/>
                  </a:cubicBezTo>
                  <a:cubicBezTo>
                    <a:pt x="876" y="916"/>
                    <a:pt x="916" y="796"/>
                    <a:pt x="956" y="697"/>
                  </a:cubicBezTo>
                  <a:cubicBezTo>
                    <a:pt x="996" y="498"/>
                    <a:pt x="1015" y="279"/>
                    <a:pt x="1015" y="40"/>
                  </a:cubicBezTo>
                  <a:lnTo>
                    <a:pt x="1015" y="40"/>
                  </a:lnTo>
                  <a:lnTo>
                    <a:pt x="757" y="617"/>
                  </a:lnTo>
                  <a:cubicBezTo>
                    <a:pt x="697" y="697"/>
                    <a:pt x="657" y="796"/>
                    <a:pt x="598" y="876"/>
                  </a:cubicBezTo>
                  <a:cubicBezTo>
                    <a:pt x="558" y="955"/>
                    <a:pt x="478" y="995"/>
                    <a:pt x="458" y="995"/>
                  </a:cubicBezTo>
                  <a:cubicBezTo>
                    <a:pt x="419" y="995"/>
                    <a:pt x="379" y="975"/>
                    <a:pt x="319" y="896"/>
                  </a:cubicBezTo>
                  <a:cubicBezTo>
                    <a:pt x="279" y="816"/>
                    <a:pt x="260" y="717"/>
                    <a:pt x="220" y="617"/>
                  </a:cubicBezTo>
                  <a:cubicBezTo>
                    <a:pt x="180" y="418"/>
                    <a:pt x="120" y="219"/>
                    <a:pt x="81"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54"/>
            <p:cNvSpPr/>
            <p:nvPr/>
          </p:nvSpPr>
          <p:spPr>
            <a:xfrm flipH="1">
              <a:off x="8940629" y="2948362"/>
              <a:ext cx="72313" cy="89011"/>
            </a:xfrm>
            <a:custGeom>
              <a:avLst/>
              <a:gdLst/>
              <a:ahLst/>
              <a:cxnLst/>
              <a:rect l="l" t="t" r="r" b="b"/>
              <a:pathLst>
                <a:path w="1035" h="1274" extrusionOk="0">
                  <a:moveTo>
                    <a:pt x="80" y="0"/>
                  </a:moveTo>
                  <a:cubicBezTo>
                    <a:pt x="0" y="239"/>
                    <a:pt x="0" y="458"/>
                    <a:pt x="0" y="676"/>
                  </a:cubicBezTo>
                  <a:cubicBezTo>
                    <a:pt x="40" y="796"/>
                    <a:pt x="60" y="895"/>
                    <a:pt x="100" y="1035"/>
                  </a:cubicBezTo>
                  <a:cubicBezTo>
                    <a:pt x="159" y="1134"/>
                    <a:pt x="279" y="1273"/>
                    <a:pt x="478" y="1273"/>
                  </a:cubicBezTo>
                  <a:cubicBezTo>
                    <a:pt x="577" y="1273"/>
                    <a:pt x="657" y="1233"/>
                    <a:pt x="697" y="1174"/>
                  </a:cubicBezTo>
                  <a:cubicBezTo>
                    <a:pt x="756" y="1134"/>
                    <a:pt x="796" y="1074"/>
                    <a:pt x="836" y="1035"/>
                  </a:cubicBezTo>
                  <a:cubicBezTo>
                    <a:pt x="876" y="935"/>
                    <a:pt x="935" y="796"/>
                    <a:pt x="955" y="696"/>
                  </a:cubicBezTo>
                  <a:cubicBezTo>
                    <a:pt x="995" y="497"/>
                    <a:pt x="1035" y="279"/>
                    <a:pt x="1035" y="60"/>
                  </a:cubicBezTo>
                  <a:lnTo>
                    <a:pt x="1035" y="60"/>
                  </a:lnTo>
                  <a:lnTo>
                    <a:pt x="756" y="637"/>
                  </a:lnTo>
                  <a:cubicBezTo>
                    <a:pt x="697" y="716"/>
                    <a:pt x="657" y="796"/>
                    <a:pt x="597" y="875"/>
                  </a:cubicBezTo>
                  <a:cubicBezTo>
                    <a:pt x="557" y="955"/>
                    <a:pt x="478" y="995"/>
                    <a:pt x="458" y="995"/>
                  </a:cubicBezTo>
                  <a:cubicBezTo>
                    <a:pt x="438" y="995"/>
                    <a:pt x="378" y="975"/>
                    <a:pt x="339" y="895"/>
                  </a:cubicBezTo>
                  <a:cubicBezTo>
                    <a:pt x="279" y="836"/>
                    <a:pt x="259" y="736"/>
                    <a:pt x="239" y="637"/>
                  </a:cubicBezTo>
                  <a:cubicBezTo>
                    <a:pt x="179" y="438"/>
                    <a:pt x="140" y="239"/>
                    <a:pt x="80"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54"/>
            <p:cNvSpPr/>
            <p:nvPr/>
          </p:nvSpPr>
          <p:spPr>
            <a:xfrm flipH="1">
              <a:off x="8668210" y="4063044"/>
              <a:ext cx="84819" cy="97186"/>
            </a:xfrm>
            <a:custGeom>
              <a:avLst/>
              <a:gdLst/>
              <a:ahLst/>
              <a:cxnLst/>
              <a:rect l="l" t="t" r="r" b="b"/>
              <a:pathLst>
                <a:path w="1214" h="1391" extrusionOk="0">
                  <a:moveTo>
                    <a:pt x="796" y="0"/>
                  </a:moveTo>
                  <a:lnTo>
                    <a:pt x="915" y="617"/>
                  </a:lnTo>
                  <a:cubicBezTo>
                    <a:pt x="915" y="716"/>
                    <a:pt x="935" y="816"/>
                    <a:pt x="935" y="915"/>
                  </a:cubicBezTo>
                  <a:cubicBezTo>
                    <a:pt x="935" y="995"/>
                    <a:pt x="915" y="1094"/>
                    <a:pt x="895" y="1094"/>
                  </a:cubicBezTo>
                  <a:cubicBezTo>
                    <a:pt x="895" y="1104"/>
                    <a:pt x="876" y="1109"/>
                    <a:pt x="846" y="1109"/>
                  </a:cubicBezTo>
                  <a:cubicBezTo>
                    <a:pt x="816" y="1109"/>
                    <a:pt x="776" y="1104"/>
                    <a:pt x="736" y="1094"/>
                  </a:cubicBezTo>
                  <a:cubicBezTo>
                    <a:pt x="657" y="1074"/>
                    <a:pt x="557" y="995"/>
                    <a:pt x="498" y="935"/>
                  </a:cubicBezTo>
                  <a:cubicBezTo>
                    <a:pt x="319" y="816"/>
                    <a:pt x="159" y="696"/>
                    <a:pt x="0" y="537"/>
                  </a:cubicBezTo>
                  <a:lnTo>
                    <a:pt x="0" y="537"/>
                  </a:lnTo>
                  <a:cubicBezTo>
                    <a:pt x="60" y="736"/>
                    <a:pt x="199" y="915"/>
                    <a:pt x="358" y="1114"/>
                  </a:cubicBezTo>
                  <a:cubicBezTo>
                    <a:pt x="438" y="1214"/>
                    <a:pt x="518" y="1293"/>
                    <a:pt x="637" y="1333"/>
                  </a:cubicBezTo>
                  <a:cubicBezTo>
                    <a:pt x="700" y="1364"/>
                    <a:pt x="779" y="1390"/>
                    <a:pt x="864" y="1390"/>
                  </a:cubicBezTo>
                  <a:cubicBezTo>
                    <a:pt x="939" y="1390"/>
                    <a:pt x="1019" y="1369"/>
                    <a:pt x="1094" y="1313"/>
                  </a:cubicBezTo>
                  <a:cubicBezTo>
                    <a:pt x="1154" y="1233"/>
                    <a:pt x="1194" y="1174"/>
                    <a:pt x="1214" y="1094"/>
                  </a:cubicBezTo>
                  <a:lnTo>
                    <a:pt x="1214" y="895"/>
                  </a:lnTo>
                  <a:cubicBezTo>
                    <a:pt x="1194" y="796"/>
                    <a:pt x="1154" y="676"/>
                    <a:pt x="1114" y="577"/>
                  </a:cubicBezTo>
                  <a:cubicBezTo>
                    <a:pt x="1035" y="338"/>
                    <a:pt x="935" y="179"/>
                    <a:pt x="796"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54"/>
            <p:cNvSpPr/>
            <p:nvPr/>
          </p:nvSpPr>
          <p:spPr>
            <a:xfrm flipH="1">
              <a:off x="7550725" y="3597440"/>
              <a:ext cx="72313" cy="89011"/>
            </a:xfrm>
            <a:custGeom>
              <a:avLst/>
              <a:gdLst/>
              <a:ahLst/>
              <a:cxnLst/>
              <a:rect l="l" t="t" r="r" b="b"/>
              <a:pathLst>
                <a:path w="1035" h="1274" extrusionOk="0">
                  <a:moveTo>
                    <a:pt x="80" y="0"/>
                  </a:moveTo>
                  <a:cubicBezTo>
                    <a:pt x="0" y="219"/>
                    <a:pt x="0" y="438"/>
                    <a:pt x="0" y="676"/>
                  </a:cubicBezTo>
                  <a:cubicBezTo>
                    <a:pt x="40" y="796"/>
                    <a:pt x="60" y="895"/>
                    <a:pt x="100" y="1015"/>
                  </a:cubicBezTo>
                  <a:cubicBezTo>
                    <a:pt x="159" y="1114"/>
                    <a:pt x="279" y="1273"/>
                    <a:pt x="477" y="1273"/>
                  </a:cubicBezTo>
                  <a:cubicBezTo>
                    <a:pt x="577" y="1273"/>
                    <a:pt x="657" y="1213"/>
                    <a:pt x="696" y="1174"/>
                  </a:cubicBezTo>
                  <a:cubicBezTo>
                    <a:pt x="756" y="1114"/>
                    <a:pt x="796" y="1074"/>
                    <a:pt x="836" y="1015"/>
                  </a:cubicBezTo>
                  <a:cubicBezTo>
                    <a:pt x="875" y="915"/>
                    <a:pt x="935" y="796"/>
                    <a:pt x="955" y="696"/>
                  </a:cubicBezTo>
                  <a:cubicBezTo>
                    <a:pt x="995" y="497"/>
                    <a:pt x="1034" y="279"/>
                    <a:pt x="1034" y="40"/>
                  </a:cubicBezTo>
                  <a:lnTo>
                    <a:pt x="1034" y="40"/>
                  </a:lnTo>
                  <a:lnTo>
                    <a:pt x="756" y="617"/>
                  </a:lnTo>
                  <a:cubicBezTo>
                    <a:pt x="696" y="696"/>
                    <a:pt x="657" y="796"/>
                    <a:pt x="597" y="875"/>
                  </a:cubicBezTo>
                  <a:cubicBezTo>
                    <a:pt x="557" y="935"/>
                    <a:pt x="477" y="995"/>
                    <a:pt x="458" y="995"/>
                  </a:cubicBezTo>
                  <a:cubicBezTo>
                    <a:pt x="438" y="995"/>
                    <a:pt x="378" y="975"/>
                    <a:pt x="338" y="895"/>
                  </a:cubicBezTo>
                  <a:cubicBezTo>
                    <a:pt x="279" y="816"/>
                    <a:pt x="259" y="716"/>
                    <a:pt x="239" y="617"/>
                  </a:cubicBezTo>
                  <a:cubicBezTo>
                    <a:pt x="179" y="418"/>
                    <a:pt x="139" y="219"/>
                    <a:pt x="80"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54"/>
            <p:cNvSpPr/>
            <p:nvPr/>
          </p:nvSpPr>
          <p:spPr>
            <a:xfrm flipH="1">
              <a:off x="7481205" y="4652314"/>
              <a:ext cx="72383" cy="87614"/>
            </a:xfrm>
            <a:custGeom>
              <a:avLst/>
              <a:gdLst/>
              <a:ahLst/>
              <a:cxnLst/>
              <a:rect l="l" t="t" r="r" b="b"/>
              <a:pathLst>
                <a:path w="1036" h="1254" extrusionOk="0">
                  <a:moveTo>
                    <a:pt x="80" y="1"/>
                  </a:moveTo>
                  <a:cubicBezTo>
                    <a:pt x="40" y="219"/>
                    <a:pt x="1" y="418"/>
                    <a:pt x="1" y="657"/>
                  </a:cubicBezTo>
                  <a:cubicBezTo>
                    <a:pt x="40" y="776"/>
                    <a:pt x="60" y="896"/>
                    <a:pt x="100" y="1015"/>
                  </a:cubicBezTo>
                  <a:cubicBezTo>
                    <a:pt x="160" y="1115"/>
                    <a:pt x="279" y="1254"/>
                    <a:pt x="478" y="1254"/>
                  </a:cubicBezTo>
                  <a:cubicBezTo>
                    <a:pt x="578" y="1254"/>
                    <a:pt x="657" y="1214"/>
                    <a:pt x="697" y="1154"/>
                  </a:cubicBezTo>
                  <a:cubicBezTo>
                    <a:pt x="757" y="1115"/>
                    <a:pt x="796" y="1055"/>
                    <a:pt x="836" y="1015"/>
                  </a:cubicBezTo>
                  <a:cubicBezTo>
                    <a:pt x="876" y="916"/>
                    <a:pt x="936" y="776"/>
                    <a:pt x="956" y="677"/>
                  </a:cubicBezTo>
                  <a:cubicBezTo>
                    <a:pt x="995" y="498"/>
                    <a:pt x="1035" y="259"/>
                    <a:pt x="1035" y="40"/>
                  </a:cubicBezTo>
                  <a:lnTo>
                    <a:pt x="1035" y="40"/>
                  </a:lnTo>
                  <a:lnTo>
                    <a:pt x="757" y="617"/>
                  </a:lnTo>
                  <a:cubicBezTo>
                    <a:pt x="697" y="697"/>
                    <a:pt x="657" y="776"/>
                    <a:pt x="597" y="856"/>
                  </a:cubicBezTo>
                  <a:cubicBezTo>
                    <a:pt x="558" y="936"/>
                    <a:pt x="478" y="995"/>
                    <a:pt x="458" y="995"/>
                  </a:cubicBezTo>
                  <a:cubicBezTo>
                    <a:pt x="438" y="995"/>
                    <a:pt x="379" y="955"/>
                    <a:pt x="339" y="896"/>
                  </a:cubicBezTo>
                  <a:cubicBezTo>
                    <a:pt x="279" y="816"/>
                    <a:pt x="259" y="717"/>
                    <a:pt x="239" y="617"/>
                  </a:cubicBezTo>
                  <a:cubicBezTo>
                    <a:pt x="180" y="418"/>
                    <a:pt x="140" y="219"/>
                    <a:pt x="80"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54"/>
            <p:cNvSpPr/>
            <p:nvPr/>
          </p:nvSpPr>
          <p:spPr>
            <a:xfrm flipH="1">
              <a:off x="8123371" y="2271476"/>
              <a:ext cx="70916" cy="89011"/>
            </a:xfrm>
            <a:custGeom>
              <a:avLst/>
              <a:gdLst/>
              <a:ahLst/>
              <a:cxnLst/>
              <a:rect l="l" t="t" r="r" b="b"/>
              <a:pathLst>
                <a:path w="1015" h="1274" extrusionOk="0">
                  <a:moveTo>
                    <a:pt x="80" y="0"/>
                  </a:moveTo>
                  <a:cubicBezTo>
                    <a:pt x="20" y="219"/>
                    <a:pt x="0" y="458"/>
                    <a:pt x="0" y="677"/>
                  </a:cubicBezTo>
                  <a:cubicBezTo>
                    <a:pt x="20" y="796"/>
                    <a:pt x="60" y="896"/>
                    <a:pt x="100" y="1015"/>
                  </a:cubicBezTo>
                  <a:cubicBezTo>
                    <a:pt x="159" y="1114"/>
                    <a:pt x="279" y="1273"/>
                    <a:pt x="478" y="1273"/>
                  </a:cubicBezTo>
                  <a:cubicBezTo>
                    <a:pt x="577" y="1273"/>
                    <a:pt x="657" y="1214"/>
                    <a:pt x="696" y="1174"/>
                  </a:cubicBezTo>
                  <a:cubicBezTo>
                    <a:pt x="756" y="1114"/>
                    <a:pt x="796" y="1075"/>
                    <a:pt x="816" y="1015"/>
                  </a:cubicBezTo>
                  <a:cubicBezTo>
                    <a:pt x="875" y="915"/>
                    <a:pt x="915" y="796"/>
                    <a:pt x="955" y="697"/>
                  </a:cubicBezTo>
                  <a:cubicBezTo>
                    <a:pt x="995" y="498"/>
                    <a:pt x="1015" y="279"/>
                    <a:pt x="1015" y="60"/>
                  </a:cubicBezTo>
                  <a:lnTo>
                    <a:pt x="1015" y="60"/>
                  </a:lnTo>
                  <a:lnTo>
                    <a:pt x="756" y="617"/>
                  </a:lnTo>
                  <a:cubicBezTo>
                    <a:pt x="696" y="697"/>
                    <a:pt x="657" y="796"/>
                    <a:pt x="597" y="876"/>
                  </a:cubicBezTo>
                  <a:cubicBezTo>
                    <a:pt x="557" y="955"/>
                    <a:pt x="478" y="995"/>
                    <a:pt x="458" y="995"/>
                  </a:cubicBezTo>
                  <a:cubicBezTo>
                    <a:pt x="418" y="995"/>
                    <a:pt x="378" y="975"/>
                    <a:pt x="318" y="896"/>
                  </a:cubicBezTo>
                  <a:cubicBezTo>
                    <a:pt x="279" y="816"/>
                    <a:pt x="259" y="716"/>
                    <a:pt x="219" y="617"/>
                  </a:cubicBezTo>
                  <a:cubicBezTo>
                    <a:pt x="179" y="418"/>
                    <a:pt x="120" y="219"/>
                    <a:pt x="80"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54"/>
            <p:cNvSpPr/>
            <p:nvPr/>
          </p:nvSpPr>
          <p:spPr>
            <a:xfrm flipH="1">
              <a:off x="7813433" y="4182519"/>
              <a:ext cx="87614" cy="91457"/>
            </a:xfrm>
            <a:custGeom>
              <a:avLst/>
              <a:gdLst/>
              <a:ahLst/>
              <a:cxnLst/>
              <a:rect l="l" t="t" r="r" b="b"/>
              <a:pathLst>
                <a:path w="1254" h="1309" extrusionOk="0">
                  <a:moveTo>
                    <a:pt x="438" y="1"/>
                  </a:moveTo>
                  <a:cubicBezTo>
                    <a:pt x="279" y="160"/>
                    <a:pt x="180" y="359"/>
                    <a:pt x="80" y="558"/>
                  </a:cubicBezTo>
                  <a:cubicBezTo>
                    <a:pt x="40" y="657"/>
                    <a:pt x="1" y="777"/>
                    <a:pt x="1" y="896"/>
                  </a:cubicBezTo>
                  <a:cubicBezTo>
                    <a:pt x="1" y="1015"/>
                    <a:pt x="60" y="1214"/>
                    <a:pt x="239" y="1294"/>
                  </a:cubicBezTo>
                  <a:cubicBezTo>
                    <a:pt x="279" y="1304"/>
                    <a:pt x="319" y="1309"/>
                    <a:pt x="359" y="1309"/>
                  </a:cubicBezTo>
                  <a:cubicBezTo>
                    <a:pt x="398" y="1309"/>
                    <a:pt x="438" y="1304"/>
                    <a:pt x="478" y="1294"/>
                  </a:cubicBezTo>
                  <a:cubicBezTo>
                    <a:pt x="558" y="1274"/>
                    <a:pt x="597" y="1254"/>
                    <a:pt x="657" y="1214"/>
                  </a:cubicBezTo>
                  <a:cubicBezTo>
                    <a:pt x="756" y="1155"/>
                    <a:pt x="836" y="1075"/>
                    <a:pt x="896" y="995"/>
                  </a:cubicBezTo>
                  <a:cubicBezTo>
                    <a:pt x="1055" y="816"/>
                    <a:pt x="1154" y="657"/>
                    <a:pt x="1254" y="458"/>
                  </a:cubicBezTo>
                  <a:lnTo>
                    <a:pt x="1254" y="458"/>
                  </a:lnTo>
                  <a:lnTo>
                    <a:pt x="756" y="856"/>
                  </a:lnTo>
                  <a:cubicBezTo>
                    <a:pt x="677" y="896"/>
                    <a:pt x="577" y="956"/>
                    <a:pt x="498" y="995"/>
                  </a:cubicBezTo>
                  <a:cubicBezTo>
                    <a:pt x="442" y="1024"/>
                    <a:pt x="395" y="1052"/>
                    <a:pt x="359" y="1052"/>
                  </a:cubicBezTo>
                  <a:cubicBezTo>
                    <a:pt x="344" y="1052"/>
                    <a:pt x="330" y="1047"/>
                    <a:pt x="319" y="1035"/>
                  </a:cubicBezTo>
                  <a:cubicBezTo>
                    <a:pt x="299" y="1035"/>
                    <a:pt x="259" y="976"/>
                    <a:pt x="259" y="896"/>
                  </a:cubicBezTo>
                  <a:cubicBezTo>
                    <a:pt x="259" y="816"/>
                    <a:pt x="259" y="717"/>
                    <a:pt x="279" y="618"/>
                  </a:cubicBezTo>
                  <a:cubicBezTo>
                    <a:pt x="339" y="419"/>
                    <a:pt x="378" y="220"/>
                    <a:pt x="438"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54"/>
            <p:cNvSpPr/>
            <p:nvPr/>
          </p:nvSpPr>
          <p:spPr>
            <a:xfrm flipH="1">
              <a:off x="8933643" y="3514017"/>
              <a:ext cx="73780" cy="89011"/>
            </a:xfrm>
            <a:custGeom>
              <a:avLst/>
              <a:gdLst/>
              <a:ahLst/>
              <a:cxnLst/>
              <a:rect l="l" t="t" r="r" b="b"/>
              <a:pathLst>
                <a:path w="1056" h="1274" extrusionOk="0">
                  <a:moveTo>
                    <a:pt x="100" y="0"/>
                  </a:moveTo>
                  <a:cubicBezTo>
                    <a:pt x="21" y="199"/>
                    <a:pt x="1" y="418"/>
                    <a:pt x="21" y="657"/>
                  </a:cubicBezTo>
                  <a:cubicBezTo>
                    <a:pt x="61" y="796"/>
                    <a:pt x="80" y="896"/>
                    <a:pt x="120" y="1015"/>
                  </a:cubicBezTo>
                  <a:cubicBezTo>
                    <a:pt x="180" y="1114"/>
                    <a:pt x="299" y="1274"/>
                    <a:pt x="498" y="1274"/>
                  </a:cubicBezTo>
                  <a:cubicBezTo>
                    <a:pt x="598" y="1274"/>
                    <a:pt x="677" y="1214"/>
                    <a:pt x="717" y="1154"/>
                  </a:cubicBezTo>
                  <a:cubicBezTo>
                    <a:pt x="777" y="1114"/>
                    <a:pt x="817" y="1055"/>
                    <a:pt x="856" y="1015"/>
                  </a:cubicBezTo>
                  <a:cubicBezTo>
                    <a:pt x="896" y="916"/>
                    <a:pt x="956" y="796"/>
                    <a:pt x="976" y="697"/>
                  </a:cubicBezTo>
                  <a:cubicBezTo>
                    <a:pt x="1015" y="498"/>
                    <a:pt x="1055" y="279"/>
                    <a:pt x="1055" y="40"/>
                  </a:cubicBezTo>
                  <a:lnTo>
                    <a:pt x="1055" y="40"/>
                  </a:lnTo>
                  <a:lnTo>
                    <a:pt x="777" y="617"/>
                  </a:lnTo>
                  <a:cubicBezTo>
                    <a:pt x="717" y="697"/>
                    <a:pt x="677" y="796"/>
                    <a:pt x="618" y="876"/>
                  </a:cubicBezTo>
                  <a:cubicBezTo>
                    <a:pt x="578" y="935"/>
                    <a:pt x="498" y="995"/>
                    <a:pt x="478" y="995"/>
                  </a:cubicBezTo>
                  <a:cubicBezTo>
                    <a:pt x="458" y="995"/>
                    <a:pt x="399" y="975"/>
                    <a:pt x="359" y="896"/>
                  </a:cubicBezTo>
                  <a:cubicBezTo>
                    <a:pt x="299" y="816"/>
                    <a:pt x="279" y="717"/>
                    <a:pt x="260" y="617"/>
                  </a:cubicBezTo>
                  <a:cubicBezTo>
                    <a:pt x="200" y="418"/>
                    <a:pt x="160" y="219"/>
                    <a:pt x="100"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54"/>
            <p:cNvSpPr/>
            <p:nvPr/>
          </p:nvSpPr>
          <p:spPr>
            <a:xfrm flipH="1">
              <a:off x="8780769" y="4607878"/>
              <a:ext cx="68191" cy="87754"/>
            </a:xfrm>
            <a:custGeom>
              <a:avLst/>
              <a:gdLst/>
              <a:ahLst/>
              <a:cxnLst/>
              <a:rect l="l" t="t" r="r" b="b"/>
              <a:pathLst>
                <a:path w="976" h="1256" extrusionOk="0">
                  <a:moveTo>
                    <a:pt x="21" y="0"/>
                  </a:moveTo>
                  <a:lnTo>
                    <a:pt x="21" y="0"/>
                  </a:lnTo>
                  <a:cubicBezTo>
                    <a:pt x="1" y="199"/>
                    <a:pt x="1" y="438"/>
                    <a:pt x="40" y="656"/>
                  </a:cubicBezTo>
                  <a:cubicBezTo>
                    <a:pt x="40" y="756"/>
                    <a:pt x="100" y="875"/>
                    <a:pt x="140" y="975"/>
                  </a:cubicBezTo>
                  <a:cubicBezTo>
                    <a:pt x="180" y="1034"/>
                    <a:pt x="200" y="1074"/>
                    <a:pt x="239" y="1134"/>
                  </a:cubicBezTo>
                  <a:cubicBezTo>
                    <a:pt x="299" y="1174"/>
                    <a:pt x="379" y="1253"/>
                    <a:pt x="478" y="1253"/>
                  </a:cubicBezTo>
                  <a:cubicBezTo>
                    <a:pt x="491" y="1255"/>
                    <a:pt x="504" y="1255"/>
                    <a:pt x="516" y="1255"/>
                  </a:cubicBezTo>
                  <a:cubicBezTo>
                    <a:pt x="692" y="1255"/>
                    <a:pt x="799" y="1127"/>
                    <a:pt x="836" y="1034"/>
                  </a:cubicBezTo>
                  <a:cubicBezTo>
                    <a:pt x="896" y="895"/>
                    <a:pt x="916" y="796"/>
                    <a:pt x="936" y="676"/>
                  </a:cubicBezTo>
                  <a:cubicBezTo>
                    <a:pt x="975" y="477"/>
                    <a:pt x="975" y="259"/>
                    <a:pt x="916" y="40"/>
                  </a:cubicBezTo>
                  <a:cubicBezTo>
                    <a:pt x="876" y="239"/>
                    <a:pt x="816" y="438"/>
                    <a:pt x="777" y="656"/>
                  </a:cubicBezTo>
                  <a:cubicBezTo>
                    <a:pt x="737" y="756"/>
                    <a:pt x="697" y="836"/>
                    <a:pt x="637" y="895"/>
                  </a:cubicBezTo>
                  <a:cubicBezTo>
                    <a:pt x="597" y="975"/>
                    <a:pt x="538" y="995"/>
                    <a:pt x="518" y="995"/>
                  </a:cubicBezTo>
                  <a:cubicBezTo>
                    <a:pt x="514" y="1002"/>
                    <a:pt x="509" y="1005"/>
                    <a:pt x="503" y="1005"/>
                  </a:cubicBezTo>
                  <a:cubicBezTo>
                    <a:pt x="477" y="1005"/>
                    <a:pt x="431" y="940"/>
                    <a:pt x="399" y="875"/>
                  </a:cubicBezTo>
                  <a:cubicBezTo>
                    <a:pt x="339" y="776"/>
                    <a:pt x="319" y="696"/>
                    <a:pt x="279" y="597"/>
                  </a:cubicBezTo>
                  <a:lnTo>
                    <a:pt x="21" y="0"/>
                  </a:ln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54"/>
            <p:cNvSpPr/>
            <p:nvPr/>
          </p:nvSpPr>
          <p:spPr>
            <a:xfrm flipH="1">
              <a:off x="8458323" y="4767667"/>
              <a:ext cx="68191" cy="87754"/>
            </a:xfrm>
            <a:custGeom>
              <a:avLst/>
              <a:gdLst/>
              <a:ahLst/>
              <a:cxnLst/>
              <a:rect l="l" t="t" r="r" b="b"/>
              <a:pathLst>
                <a:path w="976" h="1256" extrusionOk="0">
                  <a:moveTo>
                    <a:pt x="41" y="1"/>
                  </a:moveTo>
                  <a:cubicBezTo>
                    <a:pt x="1" y="200"/>
                    <a:pt x="1" y="438"/>
                    <a:pt x="60" y="657"/>
                  </a:cubicBezTo>
                  <a:cubicBezTo>
                    <a:pt x="60" y="757"/>
                    <a:pt x="100" y="876"/>
                    <a:pt x="160" y="975"/>
                  </a:cubicBezTo>
                  <a:cubicBezTo>
                    <a:pt x="180" y="1035"/>
                    <a:pt x="200" y="1075"/>
                    <a:pt x="259" y="1135"/>
                  </a:cubicBezTo>
                  <a:cubicBezTo>
                    <a:pt x="299" y="1174"/>
                    <a:pt x="379" y="1254"/>
                    <a:pt x="478" y="1254"/>
                  </a:cubicBezTo>
                  <a:cubicBezTo>
                    <a:pt x="491" y="1255"/>
                    <a:pt x="504" y="1256"/>
                    <a:pt x="516" y="1256"/>
                  </a:cubicBezTo>
                  <a:cubicBezTo>
                    <a:pt x="692" y="1256"/>
                    <a:pt x="800" y="1128"/>
                    <a:pt x="856" y="1035"/>
                  </a:cubicBezTo>
                  <a:cubicBezTo>
                    <a:pt x="896" y="896"/>
                    <a:pt x="936" y="796"/>
                    <a:pt x="956" y="677"/>
                  </a:cubicBezTo>
                  <a:cubicBezTo>
                    <a:pt x="976" y="478"/>
                    <a:pt x="976" y="259"/>
                    <a:pt x="936" y="40"/>
                  </a:cubicBezTo>
                  <a:cubicBezTo>
                    <a:pt x="876" y="259"/>
                    <a:pt x="797" y="458"/>
                    <a:pt x="777" y="657"/>
                  </a:cubicBezTo>
                  <a:cubicBezTo>
                    <a:pt x="757" y="757"/>
                    <a:pt x="697" y="836"/>
                    <a:pt x="657" y="896"/>
                  </a:cubicBezTo>
                  <a:cubicBezTo>
                    <a:pt x="598" y="975"/>
                    <a:pt x="558" y="995"/>
                    <a:pt x="538" y="995"/>
                  </a:cubicBezTo>
                  <a:cubicBezTo>
                    <a:pt x="531" y="1003"/>
                    <a:pt x="523" y="1006"/>
                    <a:pt x="516" y="1006"/>
                  </a:cubicBezTo>
                  <a:cubicBezTo>
                    <a:pt x="483" y="1006"/>
                    <a:pt x="447" y="941"/>
                    <a:pt x="399" y="876"/>
                  </a:cubicBezTo>
                  <a:cubicBezTo>
                    <a:pt x="359" y="777"/>
                    <a:pt x="339" y="697"/>
                    <a:pt x="279" y="597"/>
                  </a:cubicBezTo>
                  <a:lnTo>
                    <a:pt x="41" y="1"/>
                  </a:ln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54"/>
            <p:cNvSpPr/>
            <p:nvPr/>
          </p:nvSpPr>
          <p:spPr>
            <a:xfrm flipH="1">
              <a:off x="8946149" y="4955334"/>
              <a:ext cx="68191" cy="87754"/>
            </a:xfrm>
            <a:custGeom>
              <a:avLst/>
              <a:gdLst/>
              <a:ahLst/>
              <a:cxnLst/>
              <a:rect l="l" t="t" r="r" b="b"/>
              <a:pathLst>
                <a:path w="976" h="1256" extrusionOk="0">
                  <a:moveTo>
                    <a:pt x="20" y="0"/>
                  </a:moveTo>
                  <a:cubicBezTo>
                    <a:pt x="0" y="199"/>
                    <a:pt x="0" y="438"/>
                    <a:pt x="60" y="657"/>
                  </a:cubicBezTo>
                  <a:cubicBezTo>
                    <a:pt x="60" y="756"/>
                    <a:pt x="100" y="875"/>
                    <a:pt x="160" y="975"/>
                  </a:cubicBezTo>
                  <a:cubicBezTo>
                    <a:pt x="179" y="1035"/>
                    <a:pt x="199" y="1074"/>
                    <a:pt x="259" y="1134"/>
                  </a:cubicBezTo>
                  <a:cubicBezTo>
                    <a:pt x="299" y="1174"/>
                    <a:pt x="378" y="1253"/>
                    <a:pt x="478" y="1253"/>
                  </a:cubicBezTo>
                  <a:cubicBezTo>
                    <a:pt x="491" y="1255"/>
                    <a:pt x="503" y="1255"/>
                    <a:pt x="516" y="1255"/>
                  </a:cubicBezTo>
                  <a:cubicBezTo>
                    <a:pt x="692" y="1255"/>
                    <a:pt x="800" y="1128"/>
                    <a:pt x="856" y="1035"/>
                  </a:cubicBezTo>
                  <a:cubicBezTo>
                    <a:pt x="896" y="895"/>
                    <a:pt x="916" y="796"/>
                    <a:pt x="955" y="677"/>
                  </a:cubicBezTo>
                  <a:cubicBezTo>
                    <a:pt x="975" y="478"/>
                    <a:pt x="975" y="259"/>
                    <a:pt x="916" y="40"/>
                  </a:cubicBezTo>
                  <a:cubicBezTo>
                    <a:pt x="876" y="259"/>
                    <a:pt x="796" y="458"/>
                    <a:pt x="776" y="657"/>
                  </a:cubicBezTo>
                  <a:cubicBezTo>
                    <a:pt x="756" y="756"/>
                    <a:pt x="697" y="836"/>
                    <a:pt x="657" y="895"/>
                  </a:cubicBezTo>
                  <a:cubicBezTo>
                    <a:pt x="597" y="975"/>
                    <a:pt x="557" y="995"/>
                    <a:pt x="518" y="995"/>
                  </a:cubicBezTo>
                  <a:cubicBezTo>
                    <a:pt x="514" y="1002"/>
                    <a:pt x="510" y="1005"/>
                    <a:pt x="505" y="1005"/>
                  </a:cubicBezTo>
                  <a:cubicBezTo>
                    <a:pt x="483" y="1005"/>
                    <a:pt x="447" y="940"/>
                    <a:pt x="398" y="875"/>
                  </a:cubicBezTo>
                  <a:cubicBezTo>
                    <a:pt x="359" y="776"/>
                    <a:pt x="319" y="696"/>
                    <a:pt x="279" y="597"/>
                  </a:cubicBezTo>
                  <a:lnTo>
                    <a:pt x="20" y="0"/>
                  </a:ln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43087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sp>
        <p:nvSpPr>
          <p:cNvPr id="1189" name="Google Shape;1189;p40"/>
          <p:cNvSpPr txBox="1">
            <a:spLocks noGrp="1"/>
          </p:cNvSpPr>
          <p:nvPr>
            <p:ph type="title"/>
          </p:nvPr>
        </p:nvSpPr>
        <p:spPr>
          <a:xfrm>
            <a:off x="715799" y="2086975"/>
            <a:ext cx="3856200" cy="136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Métodos en psicología cognitiva </a:t>
            </a:r>
            <a:endParaRPr dirty="0"/>
          </a:p>
        </p:txBody>
      </p:sp>
      <p:sp>
        <p:nvSpPr>
          <p:cNvPr id="1190" name="Google Shape;1190;p40"/>
          <p:cNvSpPr txBox="1">
            <a:spLocks noGrp="1"/>
          </p:cNvSpPr>
          <p:nvPr>
            <p:ph type="subTitle" idx="1"/>
          </p:nvPr>
        </p:nvSpPr>
        <p:spPr>
          <a:xfrm>
            <a:off x="1130427" y="3368600"/>
            <a:ext cx="3027300" cy="713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dirty="0"/>
          </a:p>
        </p:txBody>
      </p:sp>
      <p:sp>
        <p:nvSpPr>
          <p:cNvPr id="1192" name="Google Shape;1192;p40"/>
          <p:cNvSpPr/>
          <p:nvPr/>
        </p:nvSpPr>
        <p:spPr>
          <a:xfrm>
            <a:off x="4038479" y="1525902"/>
            <a:ext cx="23546" cy="23546"/>
          </a:xfrm>
          <a:custGeom>
            <a:avLst/>
            <a:gdLst/>
            <a:ahLst/>
            <a:cxnLst/>
            <a:rect l="l" t="t" r="r" b="b"/>
            <a:pathLst>
              <a:path w="399" h="399" extrusionOk="0">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0"/>
          <p:cNvSpPr/>
          <p:nvPr/>
        </p:nvSpPr>
        <p:spPr>
          <a:xfrm>
            <a:off x="3688263" y="643508"/>
            <a:ext cx="23546" cy="23546"/>
          </a:xfrm>
          <a:custGeom>
            <a:avLst/>
            <a:gdLst/>
            <a:ahLst/>
            <a:cxnLst/>
            <a:rect l="l" t="t" r="r" b="b"/>
            <a:pathLst>
              <a:path w="399" h="399" extrusionOk="0">
                <a:moveTo>
                  <a:pt x="200" y="0"/>
                </a:moveTo>
                <a:cubicBezTo>
                  <a:pt x="100" y="0"/>
                  <a:pt x="1" y="80"/>
                  <a:pt x="1" y="199"/>
                </a:cubicBezTo>
                <a:cubicBezTo>
                  <a:pt x="1" y="299"/>
                  <a:pt x="100" y="398"/>
                  <a:pt x="200" y="398"/>
                </a:cubicBezTo>
                <a:cubicBezTo>
                  <a:pt x="319" y="398"/>
                  <a:pt x="399" y="299"/>
                  <a:pt x="399" y="199"/>
                </a:cubicBezTo>
                <a:cubicBezTo>
                  <a:pt x="399" y="80"/>
                  <a:pt x="319" y="0"/>
                  <a:pt x="200"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0"/>
          <p:cNvSpPr/>
          <p:nvPr/>
        </p:nvSpPr>
        <p:spPr>
          <a:xfrm>
            <a:off x="932812" y="795098"/>
            <a:ext cx="111593" cy="111593"/>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0"/>
          <p:cNvSpPr/>
          <p:nvPr/>
        </p:nvSpPr>
        <p:spPr>
          <a:xfrm>
            <a:off x="8311386" y="1138380"/>
            <a:ext cx="50515" cy="49393"/>
          </a:xfrm>
          <a:custGeom>
            <a:avLst/>
            <a:gdLst/>
            <a:ahLst/>
            <a:cxnLst/>
            <a:rect l="l" t="t" r="r" b="b"/>
            <a:pathLst>
              <a:path w="856" h="837" extrusionOk="0">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0"/>
          <p:cNvSpPr/>
          <p:nvPr/>
        </p:nvSpPr>
        <p:spPr>
          <a:xfrm>
            <a:off x="4900772" y="3432629"/>
            <a:ext cx="23500" cy="23546"/>
          </a:xfrm>
          <a:custGeom>
            <a:avLst/>
            <a:gdLst/>
            <a:ahLst/>
            <a:cxnLst/>
            <a:rect l="l" t="t" r="r" b="b"/>
            <a:pathLst>
              <a:path w="398" h="399" extrusionOk="0">
                <a:moveTo>
                  <a:pt x="199" y="1"/>
                </a:moveTo>
                <a:cubicBezTo>
                  <a:pt x="80" y="1"/>
                  <a:pt x="0" y="80"/>
                  <a:pt x="0" y="200"/>
                </a:cubicBezTo>
                <a:cubicBezTo>
                  <a:pt x="0" y="299"/>
                  <a:pt x="80" y="399"/>
                  <a:pt x="199" y="399"/>
                </a:cubicBezTo>
                <a:cubicBezTo>
                  <a:pt x="298" y="399"/>
                  <a:pt x="398" y="299"/>
                  <a:pt x="398" y="200"/>
                </a:cubicBezTo>
                <a:cubicBezTo>
                  <a:pt x="398" y="80"/>
                  <a:pt x="298" y="1"/>
                  <a:pt x="1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0"/>
          <p:cNvSpPr/>
          <p:nvPr/>
        </p:nvSpPr>
        <p:spPr>
          <a:xfrm>
            <a:off x="4653650" y="4884761"/>
            <a:ext cx="49362" cy="50515"/>
          </a:xfrm>
          <a:custGeom>
            <a:avLst/>
            <a:gdLst/>
            <a:ahLst/>
            <a:cxnLst/>
            <a:rect l="l" t="t" r="r" b="b"/>
            <a:pathLst>
              <a:path w="836" h="856" extrusionOk="0">
                <a:moveTo>
                  <a:pt x="418" y="0"/>
                </a:moveTo>
                <a:cubicBezTo>
                  <a:pt x="199" y="0"/>
                  <a:pt x="0" y="179"/>
                  <a:pt x="0" y="418"/>
                </a:cubicBezTo>
                <a:cubicBezTo>
                  <a:pt x="0" y="657"/>
                  <a:pt x="159" y="855"/>
                  <a:pt x="418" y="855"/>
                </a:cubicBezTo>
                <a:cubicBezTo>
                  <a:pt x="637" y="855"/>
                  <a:pt x="836" y="676"/>
                  <a:pt x="836" y="418"/>
                </a:cubicBezTo>
                <a:cubicBezTo>
                  <a:pt x="836" y="199"/>
                  <a:pt x="637" y="0"/>
                  <a:pt x="418"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0"/>
          <p:cNvSpPr/>
          <p:nvPr/>
        </p:nvSpPr>
        <p:spPr>
          <a:xfrm>
            <a:off x="5035876" y="2364990"/>
            <a:ext cx="50543" cy="49334"/>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0"/>
          <p:cNvSpPr/>
          <p:nvPr/>
        </p:nvSpPr>
        <p:spPr>
          <a:xfrm>
            <a:off x="3888865" y="4285015"/>
            <a:ext cx="23546" cy="23546"/>
          </a:xfrm>
          <a:custGeom>
            <a:avLst/>
            <a:gdLst/>
            <a:ahLst/>
            <a:cxnLst/>
            <a:rect l="l" t="t" r="r" b="b"/>
            <a:pathLst>
              <a:path w="399" h="399" extrusionOk="0">
                <a:moveTo>
                  <a:pt x="200" y="1"/>
                </a:moveTo>
                <a:cubicBezTo>
                  <a:pt x="80" y="1"/>
                  <a:pt x="1" y="80"/>
                  <a:pt x="1" y="200"/>
                </a:cubicBezTo>
                <a:cubicBezTo>
                  <a:pt x="1" y="299"/>
                  <a:pt x="80" y="398"/>
                  <a:pt x="200" y="398"/>
                </a:cubicBezTo>
                <a:cubicBezTo>
                  <a:pt x="299" y="398"/>
                  <a:pt x="399" y="299"/>
                  <a:pt x="399" y="200"/>
                </a:cubicBezTo>
                <a:cubicBezTo>
                  <a:pt x="399" y="80"/>
                  <a:pt x="299" y="1"/>
                  <a:pt x="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0" name="Google Shape;1200;p40"/>
          <p:cNvGrpSpPr/>
          <p:nvPr/>
        </p:nvGrpSpPr>
        <p:grpSpPr>
          <a:xfrm>
            <a:off x="4997463" y="1040263"/>
            <a:ext cx="3123177" cy="3595455"/>
            <a:chOff x="4997463" y="1040263"/>
            <a:chExt cx="3123177" cy="3595455"/>
          </a:xfrm>
        </p:grpSpPr>
        <p:sp>
          <p:nvSpPr>
            <p:cNvPr id="1201" name="Google Shape;1201;p40"/>
            <p:cNvSpPr/>
            <p:nvPr/>
          </p:nvSpPr>
          <p:spPr>
            <a:xfrm>
              <a:off x="8009046" y="1040263"/>
              <a:ext cx="111593" cy="110353"/>
            </a:xfrm>
            <a:custGeom>
              <a:avLst/>
              <a:gdLst/>
              <a:ahLst/>
              <a:cxnLst/>
              <a:rect l="l" t="t" r="r" b="b"/>
              <a:pathLst>
                <a:path w="1891" h="1870" extrusionOk="0">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0"/>
            <p:cNvSpPr/>
            <p:nvPr/>
          </p:nvSpPr>
          <p:spPr>
            <a:xfrm>
              <a:off x="6930697" y="1093035"/>
              <a:ext cx="491595" cy="831986"/>
            </a:xfrm>
            <a:custGeom>
              <a:avLst/>
              <a:gdLst/>
              <a:ahLst/>
              <a:cxnLst/>
              <a:rect l="l" t="t" r="r" b="b"/>
              <a:pathLst>
                <a:path w="7481" h="12661" extrusionOk="0">
                  <a:moveTo>
                    <a:pt x="2030" y="1"/>
                  </a:moveTo>
                  <a:cubicBezTo>
                    <a:pt x="1434" y="1"/>
                    <a:pt x="984" y="167"/>
                    <a:pt x="816" y="426"/>
                  </a:cubicBezTo>
                  <a:cubicBezTo>
                    <a:pt x="538" y="884"/>
                    <a:pt x="796" y="1182"/>
                    <a:pt x="1154" y="1719"/>
                  </a:cubicBezTo>
                  <a:cubicBezTo>
                    <a:pt x="1413" y="2078"/>
                    <a:pt x="1692" y="2495"/>
                    <a:pt x="1930" y="3112"/>
                  </a:cubicBezTo>
                  <a:cubicBezTo>
                    <a:pt x="2030" y="3371"/>
                    <a:pt x="2109" y="3609"/>
                    <a:pt x="2189" y="3908"/>
                  </a:cubicBezTo>
                  <a:cubicBezTo>
                    <a:pt x="2229" y="4107"/>
                    <a:pt x="2288" y="4306"/>
                    <a:pt x="2308" y="4524"/>
                  </a:cubicBezTo>
                  <a:cubicBezTo>
                    <a:pt x="2348" y="4823"/>
                    <a:pt x="2348" y="5101"/>
                    <a:pt x="2328" y="5380"/>
                  </a:cubicBezTo>
                  <a:cubicBezTo>
                    <a:pt x="2308" y="5618"/>
                    <a:pt x="2288" y="5877"/>
                    <a:pt x="2209" y="6096"/>
                  </a:cubicBezTo>
                  <a:cubicBezTo>
                    <a:pt x="2089" y="6573"/>
                    <a:pt x="1851" y="6991"/>
                    <a:pt x="1612" y="7349"/>
                  </a:cubicBezTo>
                  <a:cubicBezTo>
                    <a:pt x="916" y="8304"/>
                    <a:pt x="1" y="8841"/>
                    <a:pt x="1" y="8841"/>
                  </a:cubicBezTo>
                  <a:lnTo>
                    <a:pt x="3820" y="12660"/>
                  </a:lnTo>
                  <a:cubicBezTo>
                    <a:pt x="4138" y="12462"/>
                    <a:pt x="4496" y="12163"/>
                    <a:pt x="4835" y="11825"/>
                  </a:cubicBezTo>
                  <a:cubicBezTo>
                    <a:pt x="5034" y="11586"/>
                    <a:pt x="5272" y="11367"/>
                    <a:pt x="5471" y="11109"/>
                  </a:cubicBezTo>
                  <a:cubicBezTo>
                    <a:pt x="5889" y="10592"/>
                    <a:pt x="6287" y="9995"/>
                    <a:pt x="6605" y="9338"/>
                  </a:cubicBezTo>
                  <a:cubicBezTo>
                    <a:pt x="7023" y="8503"/>
                    <a:pt x="7301" y="7608"/>
                    <a:pt x="7401" y="6673"/>
                  </a:cubicBezTo>
                  <a:cubicBezTo>
                    <a:pt x="7480" y="5957"/>
                    <a:pt x="7441" y="5201"/>
                    <a:pt x="7182" y="4485"/>
                  </a:cubicBezTo>
                  <a:cubicBezTo>
                    <a:pt x="7102" y="4186"/>
                    <a:pt x="6983" y="3888"/>
                    <a:pt x="6864" y="3589"/>
                  </a:cubicBezTo>
                  <a:cubicBezTo>
                    <a:pt x="6665" y="3192"/>
                    <a:pt x="6466" y="2814"/>
                    <a:pt x="6227" y="2495"/>
                  </a:cubicBezTo>
                  <a:cubicBezTo>
                    <a:pt x="5690" y="1680"/>
                    <a:pt x="5034" y="1103"/>
                    <a:pt x="4377" y="705"/>
                  </a:cubicBezTo>
                  <a:cubicBezTo>
                    <a:pt x="3780" y="347"/>
                    <a:pt x="3144" y="128"/>
                    <a:pt x="2607" y="48"/>
                  </a:cubicBezTo>
                  <a:cubicBezTo>
                    <a:pt x="2403" y="16"/>
                    <a:pt x="2210" y="1"/>
                    <a:pt x="2030"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0"/>
            <p:cNvSpPr/>
            <p:nvPr/>
          </p:nvSpPr>
          <p:spPr>
            <a:xfrm>
              <a:off x="7036555" y="1494849"/>
              <a:ext cx="328234" cy="330797"/>
            </a:xfrm>
            <a:custGeom>
              <a:avLst/>
              <a:gdLst/>
              <a:ahLst/>
              <a:cxnLst/>
              <a:rect l="l" t="t" r="r" b="b"/>
              <a:pathLst>
                <a:path w="4995" h="5034" extrusionOk="0">
                  <a:moveTo>
                    <a:pt x="598" y="1"/>
                  </a:moveTo>
                  <a:cubicBezTo>
                    <a:pt x="478" y="478"/>
                    <a:pt x="260" y="896"/>
                    <a:pt x="1" y="1254"/>
                  </a:cubicBezTo>
                  <a:cubicBezTo>
                    <a:pt x="856" y="1692"/>
                    <a:pt x="2706" y="2925"/>
                    <a:pt x="3860" y="5034"/>
                  </a:cubicBezTo>
                  <a:cubicBezTo>
                    <a:pt x="4278" y="4516"/>
                    <a:pt x="4676" y="3920"/>
                    <a:pt x="4994" y="3243"/>
                  </a:cubicBezTo>
                  <a:cubicBezTo>
                    <a:pt x="4278" y="2229"/>
                    <a:pt x="2786" y="558"/>
                    <a:pt x="598" y="1"/>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0"/>
            <p:cNvSpPr/>
            <p:nvPr/>
          </p:nvSpPr>
          <p:spPr>
            <a:xfrm>
              <a:off x="7075784" y="1336883"/>
              <a:ext cx="346502" cy="194640"/>
            </a:xfrm>
            <a:custGeom>
              <a:avLst/>
              <a:gdLst/>
              <a:ahLst/>
              <a:cxnLst/>
              <a:rect l="l" t="t" r="r" b="b"/>
              <a:pathLst>
                <a:path w="5273" h="2962" extrusionOk="0">
                  <a:moveTo>
                    <a:pt x="1536" y="1"/>
                  </a:moveTo>
                  <a:cubicBezTo>
                    <a:pt x="1036" y="1"/>
                    <a:pt x="519" y="52"/>
                    <a:pt x="1" y="177"/>
                  </a:cubicBezTo>
                  <a:cubicBezTo>
                    <a:pt x="60" y="376"/>
                    <a:pt x="100" y="575"/>
                    <a:pt x="120" y="793"/>
                  </a:cubicBezTo>
                  <a:cubicBezTo>
                    <a:pt x="180" y="1092"/>
                    <a:pt x="180" y="1370"/>
                    <a:pt x="160" y="1649"/>
                  </a:cubicBezTo>
                  <a:cubicBezTo>
                    <a:pt x="250" y="1646"/>
                    <a:pt x="346" y="1644"/>
                    <a:pt x="447" y="1644"/>
                  </a:cubicBezTo>
                  <a:cubicBezTo>
                    <a:pt x="1613" y="1644"/>
                    <a:pt x="3453" y="1882"/>
                    <a:pt x="5193" y="2962"/>
                  </a:cubicBezTo>
                  <a:cubicBezTo>
                    <a:pt x="5272" y="2246"/>
                    <a:pt x="5233" y="1490"/>
                    <a:pt x="5034" y="754"/>
                  </a:cubicBezTo>
                  <a:cubicBezTo>
                    <a:pt x="4239" y="415"/>
                    <a:pt x="2956" y="1"/>
                    <a:pt x="1536" y="1"/>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0"/>
            <p:cNvSpPr/>
            <p:nvPr/>
          </p:nvSpPr>
          <p:spPr>
            <a:xfrm>
              <a:off x="7010468" y="1136732"/>
              <a:ext cx="333360" cy="159550"/>
            </a:xfrm>
            <a:custGeom>
              <a:avLst/>
              <a:gdLst/>
              <a:ahLst/>
              <a:cxnLst/>
              <a:rect l="l" t="t" r="r" b="b"/>
              <a:pathLst>
                <a:path w="5073" h="2428" extrusionOk="0">
                  <a:moveTo>
                    <a:pt x="3203" y="0"/>
                  </a:moveTo>
                  <a:cubicBezTo>
                    <a:pt x="2367" y="120"/>
                    <a:pt x="1154" y="378"/>
                    <a:pt x="0" y="1035"/>
                  </a:cubicBezTo>
                  <a:cubicBezTo>
                    <a:pt x="259" y="1373"/>
                    <a:pt x="517" y="1810"/>
                    <a:pt x="776" y="2427"/>
                  </a:cubicBezTo>
                  <a:cubicBezTo>
                    <a:pt x="1633" y="2050"/>
                    <a:pt x="2787" y="1746"/>
                    <a:pt x="4095" y="1746"/>
                  </a:cubicBezTo>
                  <a:cubicBezTo>
                    <a:pt x="4305" y="1746"/>
                    <a:pt x="4518" y="1754"/>
                    <a:pt x="4735" y="1771"/>
                  </a:cubicBezTo>
                  <a:cubicBezTo>
                    <a:pt x="4854" y="1810"/>
                    <a:pt x="4973" y="1810"/>
                    <a:pt x="5073" y="1810"/>
                  </a:cubicBezTo>
                  <a:cubicBezTo>
                    <a:pt x="4536" y="1015"/>
                    <a:pt x="3859" y="418"/>
                    <a:pt x="3203" y="0"/>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0"/>
            <p:cNvSpPr/>
            <p:nvPr/>
          </p:nvSpPr>
          <p:spPr>
            <a:xfrm>
              <a:off x="5495474" y="1093101"/>
              <a:ext cx="491595" cy="831920"/>
            </a:xfrm>
            <a:custGeom>
              <a:avLst/>
              <a:gdLst/>
              <a:ahLst/>
              <a:cxnLst/>
              <a:rect l="l" t="t" r="r" b="b"/>
              <a:pathLst>
                <a:path w="7481" h="12660" extrusionOk="0">
                  <a:moveTo>
                    <a:pt x="5389" y="1"/>
                  </a:moveTo>
                  <a:cubicBezTo>
                    <a:pt x="4908" y="1"/>
                    <a:pt x="4336" y="106"/>
                    <a:pt x="3740" y="346"/>
                  </a:cubicBezTo>
                  <a:cubicBezTo>
                    <a:pt x="3502" y="425"/>
                    <a:pt x="3283" y="545"/>
                    <a:pt x="3064" y="684"/>
                  </a:cubicBezTo>
                  <a:cubicBezTo>
                    <a:pt x="2408" y="1082"/>
                    <a:pt x="1751" y="1639"/>
                    <a:pt x="1194" y="2474"/>
                  </a:cubicBezTo>
                  <a:cubicBezTo>
                    <a:pt x="975" y="2793"/>
                    <a:pt x="756" y="3171"/>
                    <a:pt x="577" y="3568"/>
                  </a:cubicBezTo>
                  <a:cubicBezTo>
                    <a:pt x="458" y="3867"/>
                    <a:pt x="319" y="4165"/>
                    <a:pt x="259" y="4464"/>
                  </a:cubicBezTo>
                  <a:cubicBezTo>
                    <a:pt x="60" y="5200"/>
                    <a:pt x="0" y="5956"/>
                    <a:pt x="80" y="6672"/>
                  </a:cubicBezTo>
                  <a:cubicBezTo>
                    <a:pt x="180" y="7607"/>
                    <a:pt x="478" y="8502"/>
                    <a:pt x="876" y="9337"/>
                  </a:cubicBezTo>
                  <a:cubicBezTo>
                    <a:pt x="1194" y="9994"/>
                    <a:pt x="1592" y="10591"/>
                    <a:pt x="2010" y="11128"/>
                  </a:cubicBezTo>
                  <a:cubicBezTo>
                    <a:pt x="2567" y="11784"/>
                    <a:pt x="3144" y="12321"/>
                    <a:pt x="3661" y="12659"/>
                  </a:cubicBezTo>
                  <a:lnTo>
                    <a:pt x="7480" y="8840"/>
                  </a:lnTo>
                  <a:cubicBezTo>
                    <a:pt x="7480" y="8840"/>
                    <a:pt x="6863" y="8462"/>
                    <a:pt x="6167" y="7786"/>
                  </a:cubicBezTo>
                  <a:cubicBezTo>
                    <a:pt x="6048" y="7646"/>
                    <a:pt x="5929" y="7487"/>
                    <a:pt x="5829" y="7348"/>
                  </a:cubicBezTo>
                  <a:cubicBezTo>
                    <a:pt x="5570" y="6990"/>
                    <a:pt x="5372" y="6572"/>
                    <a:pt x="5232" y="6095"/>
                  </a:cubicBezTo>
                  <a:cubicBezTo>
                    <a:pt x="5173" y="5876"/>
                    <a:pt x="5133" y="5617"/>
                    <a:pt x="5093" y="5379"/>
                  </a:cubicBezTo>
                  <a:cubicBezTo>
                    <a:pt x="5073" y="5100"/>
                    <a:pt x="5073" y="4822"/>
                    <a:pt x="5133" y="4523"/>
                  </a:cubicBezTo>
                  <a:cubicBezTo>
                    <a:pt x="5173" y="4305"/>
                    <a:pt x="5212" y="4106"/>
                    <a:pt x="5252" y="3907"/>
                  </a:cubicBezTo>
                  <a:cubicBezTo>
                    <a:pt x="5332" y="3608"/>
                    <a:pt x="5411" y="3330"/>
                    <a:pt x="5491" y="3111"/>
                  </a:cubicBezTo>
                  <a:cubicBezTo>
                    <a:pt x="5730" y="2494"/>
                    <a:pt x="6028" y="2077"/>
                    <a:pt x="6267" y="1718"/>
                  </a:cubicBezTo>
                  <a:cubicBezTo>
                    <a:pt x="6645" y="1181"/>
                    <a:pt x="6923" y="843"/>
                    <a:pt x="6625" y="425"/>
                  </a:cubicBezTo>
                  <a:cubicBezTo>
                    <a:pt x="6438" y="161"/>
                    <a:pt x="5983" y="1"/>
                    <a:pt x="5389"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0"/>
            <p:cNvSpPr/>
            <p:nvPr/>
          </p:nvSpPr>
          <p:spPr>
            <a:xfrm>
              <a:off x="5554284" y="1494849"/>
              <a:ext cx="329482" cy="330797"/>
            </a:xfrm>
            <a:custGeom>
              <a:avLst/>
              <a:gdLst/>
              <a:ahLst/>
              <a:cxnLst/>
              <a:rect l="l" t="t" r="r" b="b"/>
              <a:pathLst>
                <a:path w="5014" h="5034" extrusionOk="0">
                  <a:moveTo>
                    <a:pt x="4417" y="1"/>
                  </a:moveTo>
                  <a:cubicBezTo>
                    <a:pt x="2229" y="558"/>
                    <a:pt x="737" y="2229"/>
                    <a:pt x="1" y="3243"/>
                  </a:cubicBezTo>
                  <a:cubicBezTo>
                    <a:pt x="339" y="3920"/>
                    <a:pt x="737" y="4516"/>
                    <a:pt x="1154" y="5034"/>
                  </a:cubicBezTo>
                  <a:cubicBezTo>
                    <a:pt x="2288" y="2925"/>
                    <a:pt x="4158" y="1692"/>
                    <a:pt x="5014" y="1254"/>
                  </a:cubicBezTo>
                  <a:cubicBezTo>
                    <a:pt x="4755" y="896"/>
                    <a:pt x="4536" y="478"/>
                    <a:pt x="4417" y="1"/>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0"/>
            <p:cNvSpPr/>
            <p:nvPr/>
          </p:nvSpPr>
          <p:spPr>
            <a:xfrm>
              <a:off x="5498102" y="1336883"/>
              <a:ext cx="346436" cy="194640"/>
            </a:xfrm>
            <a:custGeom>
              <a:avLst/>
              <a:gdLst/>
              <a:ahLst/>
              <a:cxnLst/>
              <a:rect l="l" t="t" r="r" b="b"/>
              <a:pathLst>
                <a:path w="5272" h="2962" extrusionOk="0">
                  <a:moveTo>
                    <a:pt x="3736" y="1"/>
                  </a:moveTo>
                  <a:cubicBezTo>
                    <a:pt x="2317" y="1"/>
                    <a:pt x="1033" y="415"/>
                    <a:pt x="239" y="754"/>
                  </a:cubicBezTo>
                  <a:cubicBezTo>
                    <a:pt x="40" y="1490"/>
                    <a:pt x="0" y="2246"/>
                    <a:pt x="60" y="2962"/>
                  </a:cubicBezTo>
                  <a:cubicBezTo>
                    <a:pt x="1799" y="1882"/>
                    <a:pt x="3656" y="1644"/>
                    <a:pt x="4825" y="1644"/>
                  </a:cubicBezTo>
                  <a:cubicBezTo>
                    <a:pt x="4926" y="1644"/>
                    <a:pt x="5022" y="1646"/>
                    <a:pt x="5113" y="1649"/>
                  </a:cubicBezTo>
                  <a:cubicBezTo>
                    <a:pt x="5093" y="1370"/>
                    <a:pt x="5093" y="1092"/>
                    <a:pt x="5133" y="793"/>
                  </a:cubicBezTo>
                  <a:cubicBezTo>
                    <a:pt x="5172" y="575"/>
                    <a:pt x="5212" y="376"/>
                    <a:pt x="5272" y="177"/>
                  </a:cubicBezTo>
                  <a:cubicBezTo>
                    <a:pt x="4753" y="52"/>
                    <a:pt x="4237" y="1"/>
                    <a:pt x="3736" y="1"/>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0"/>
            <p:cNvSpPr/>
            <p:nvPr/>
          </p:nvSpPr>
          <p:spPr>
            <a:xfrm>
              <a:off x="5576493" y="1136732"/>
              <a:ext cx="333425" cy="159550"/>
            </a:xfrm>
            <a:custGeom>
              <a:avLst/>
              <a:gdLst/>
              <a:ahLst/>
              <a:cxnLst/>
              <a:rect l="l" t="t" r="r" b="b"/>
              <a:pathLst>
                <a:path w="5074" h="2428" extrusionOk="0">
                  <a:moveTo>
                    <a:pt x="1851" y="0"/>
                  </a:moveTo>
                  <a:cubicBezTo>
                    <a:pt x="1214" y="418"/>
                    <a:pt x="558" y="1015"/>
                    <a:pt x="1" y="1810"/>
                  </a:cubicBezTo>
                  <a:cubicBezTo>
                    <a:pt x="100" y="1810"/>
                    <a:pt x="220" y="1810"/>
                    <a:pt x="339" y="1771"/>
                  </a:cubicBezTo>
                  <a:cubicBezTo>
                    <a:pt x="556" y="1754"/>
                    <a:pt x="769" y="1746"/>
                    <a:pt x="978" y="1746"/>
                  </a:cubicBezTo>
                  <a:cubicBezTo>
                    <a:pt x="2287" y="1746"/>
                    <a:pt x="3440" y="2050"/>
                    <a:pt x="4298" y="2427"/>
                  </a:cubicBezTo>
                  <a:cubicBezTo>
                    <a:pt x="4536" y="1810"/>
                    <a:pt x="4815" y="1373"/>
                    <a:pt x="5073" y="1035"/>
                  </a:cubicBezTo>
                  <a:cubicBezTo>
                    <a:pt x="3920" y="378"/>
                    <a:pt x="2706" y="120"/>
                    <a:pt x="1851" y="0"/>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0"/>
            <p:cNvSpPr/>
            <p:nvPr/>
          </p:nvSpPr>
          <p:spPr>
            <a:xfrm>
              <a:off x="4997463" y="1200733"/>
              <a:ext cx="3091576" cy="3434267"/>
            </a:xfrm>
            <a:custGeom>
              <a:avLst/>
              <a:gdLst/>
              <a:ahLst/>
              <a:cxnLst/>
              <a:rect l="l" t="t" r="r" b="b"/>
              <a:pathLst>
                <a:path w="47047" h="52262" extrusionOk="0">
                  <a:moveTo>
                    <a:pt x="26458" y="1"/>
                  </a:moveTo>
                  <a:lnTo>
                    <a:pt x="26458" y="1"/>
                  </a:lnTo>
                  <a:cubicBezTo>
                    <a:pt x="21385" y="956"/>
                    <a:pt x="20768" y="4238"/>
                    <a:pt x="20768" y="4238"/>
                  </a:cubicBezTo>
                  <a:cubicBezTo>
                    <a:pt x="20311" y="2587"/>
                    <a:pt x="21604" y="1592"/>
                    <a:pt x="21604" y="1592"/>
                  </a:cubicBezTo>
                  <a:lnTo>
                    <a:pt x="21604" y="1592"/>
                  </a:lnTo>
                  <a:cubicBezTo>
                    <a:pt x="21445" y="1652"/>
                    <a:pt x="21286" y="1692"/>
                    <a:pt x="21126" y="1751"/>
                  </a:cubicBezTo>
                  <a:cubicBezTo>
                    <a:pt x="18620" y="2627"/>
                    <a:pt x="18322" y="4676"/>
                    <a:pt x="18322" y="4676"/>
                  </a:cubicBezTo>
                  <a:cubicBezTo>
                    <a:pt x="12035" y="5730"/>
                    <a:pt x="10245" y="11638"/>
                    <a:pt x="10205" y="11817"/>
                  </a:cubicBezTo>
                  <a:cubicBezTo>
                    <a:pt x="10941" y="11121"/>
                    <a:pt x="11996" y="10743"/>
                    <a:pt x="12035" y="10723"/>
                  </a:cubicBezTo>
                  <a:lnTo>
                    <a:pt x="12035" y="10723"/>
                  </a:lnTo>
                  <a:cubicBezTo>
                    <a:pt x="11638" y="11101"/>
                    <a:pt x="11260" y="11578"/>
                    <a:pt x="10941" y="12076"/>
                  </a:cubicBezTo>
                  <a:cubicBezTo>
                    <a:pt x="10563" y="12673"/>
                    <a:pt x="10245" y="13289"/>
                    <a:pt x="9967" y="13926"/>
                  </a:cubicBezTo>
                  <a:cubicBezTo>
                    <a:pt x="9509" y="15060"/>
                    <a:pt x="9151" y="16174"/>
                    <a:pt x="8952" y="16949"/>
                  </a:cubicBezTo>
                  <a:cubicBezTo>
                    <a:pt x="8773" y="17586"/>
                    <a:pt x="8713" y="17984"/>
                    <a:pt x="8713" y="17984"/>
                  </a:cubicBezTo>
                  <a:cubicBezTo>
                    <a:pt x="9151" y="17705"/>
                    <a:pt x="9907" y="17566"/>
                    <a:pt x="9907" y="17566"/>
                  </a:cubicBezTo>
                  <a:lnTo>
                    <a:pt x="9907" y="17566"/>
                  </a:lnTo>
                  <a:cubicBezTo>
                    <a:pt x="8813" y="18680"/>
                    <a:pt x="8713" y="21167"/>
                    <a:pt x="8713" y="21167"/>
                  </a:cubicBezTo>
                  <a:cubicBezTo>
                    <a:pt x="9032" y="20590"/>
                    <a:pt x="9768" y="20331"/>
                    <a:pt x="9768" y="20331"/>
                  </a:cubicBezTo>
                  <a:lnTo>
                    <a:pt x="9768" y="20331"/>
                  </a:lnTo>
                  <a:cubicBezTo>
                    <a:pt x="9668" y="20968"/>
                    <a:pt x="9609" y="21664"/>
                    <a:pt x="9529" y="22440"/>
                  </a:cubicBezTo>
                  <a:cubicBezTo>
                    <a:pt x="9250" y="25344"/>
                    <a:pt x="9250" y="29044"/>
                    <a:pt x="9410" y="32804"/>
                  </a:cubicBezTo>
                  <a:cubicBezTo>
                    <a:pt x="9449" y="33858"/>
                    <a:pt x="9509" y="34873"/>
                    <a:pt x="9549" y="35907"/>
                  </a:cubicBezTo>
                  <a:cubicBezTo>
                    <a:pt x="9728" y="39170"/>
                    <a:pt x="10723" y="41239"/>
                    <a:pt x="6883" y="43864"/>
                  </a:cubicBezTo>
                  <a:cubicBezTo>
                    <a:pt x="6286" y="44302"/>
                    <a:pt x="5570" y="44720"/>
                    <a:pt x="4695" y="45157"/>
                  </a:cubicBezTo>
                  <a:cubicBezTo>
                    <a:pt x="4695" y="45157"/>
                    <a:pt x="3269" y="43660"/>
                    <a:pt x="2614" y="43660"/>
                  </a:cubicBezTo>
                  <a:cubicBezTo>
                    <a:pt x="2496" y="43660"/>
                    <a:pt x="2403" y="43709"/>
                    <a:pt x="2348" y="43825"/>
                  </a:cubicBezTo>
                  <a:cubicBezTo>
                    <a:pt x="1970" y="44541"/>
                    <a:pt x="3044" y="46828"/>
                    <a:pt x="3104" y="46988"/>
                  </a:cubicBezTo>
                  <a:cubicBezTo>
                    <a:pt x="2997" y="46828"/>
                    <a:pt x="1084" y="44449"/>
                    <a:pt x="462" y="44449"/>
                  </a:cubicBezTo>
                  <a:cubicBezTo>
                    <a:pt x="387" y="44449"/>
                    <a:pt x="331" y="44484"/>
                    <a:pt x="299" y="44561"/>
                  </a:cubicBezTo>
                  <a:cubicBezTo>
                    <a:pt x="0" y="45317"/>
                    <a:pt x="2805" y="51941"/>
                    <a:pt x="7221" y="52239"/>
                  </a:cubicBezTo>
                  <a:cubicBezTo>
                    <a:pt x="7382" y="52254"/>
                    <a:pt x="7537" y="52261"/>
                    <a:pt x="7687" y="52261"/>
                  </a:cubicBezTo>
                  <a:cubicBezTo>
                    <a:pt x="8331" y="52261"/>
                    <a:pt x="8880" y="52127"/>
                    <a:pt x="9430" y="51901"/>
                  </a:cubicBezTo>
                  <a:cubicBezTo>
                    <a:pt x="12035" y="50827"/>
                    <a:pt x="14045" y="47743"/>
                    <a:pt x="22638" y="47604"/>
                  </a:cubicBezTo>
                  <a:lnTo>
                    <a:pt x="23832" y="47604"/>
                  </a:lnTo>
                  <a:cubicBezTo>
                    <a:pt x="24250" y="47604"/>
                    <a:pt x="24667" y="47604"/>
                    <a:pt x="25085" y="47624"/>
                  </a:cubicBezTo>
                  <a:cubicBezTo>
                    <a:pt x="31331" y="47883"/>
                    <a:pt x="35012" y="49295"/>
                    <a:pt x="37518" y="50329"/>
                  </a:cubicBezTo>
                  <a:cubicBezTo>
                    <a:pt x="39062" y="50977"/>
                    <a:pt x="40163" y="51486"/>
                    <a:pt x="41156" y="51486"/>
                  </a:cubicBezTo>
                  <a:cubicBezTo>
                    <a:pt x="41353" y="51486"/>
                    <a:pt x="41545" y="51466"/>
                    <a:pt x="41735" y="51424"/>
                  </a:cubicBezTo>
                  <a:cubicBezTo>
                    <a:pt x="42929" y="51165"/>
                    <a:pt x="44083" y="50071"/>
                    <a:pt x="45018" y="48758"/>
                  </a:cubicBezTo>
                  <a:cubicBezTo>
                    <a:pt x="46251" y="47007"/>
                    <a:pt x="47047" y="44899"/>
                    <a:pt x="46927" y="43984"/>
                  </a:cubicBezTo>
                  <a:cubicBezTo>
                    <a:pt x="46869" y="43668"/>
                    <a:pt x="46701" y="43543"/>
                    <a:pt x="46471" y="43543"/>
                  </a:cubicBezTo>
                  <a:cubicBezTo>
                    <a:pt x="45600" y="43543"/>
                    <a:pt x="43844" y="45336"/>
                    <a:pt x="43844" y="45336"/>
                  </a:cubicBezTo>
                  <a:cubicBezTo>
                    <a:pt x="43844" y="45336"/>
                    <a:pt x="44362" y="41672"/>
                    <a:pt x="43815" y="41672"/>
                  </a:cubicBezTo>
                  <a:cubicBezTo>
                    <a:pt x="43805" y="41672"/>
                    <a:pt x="43795" y="41674"/>
                    <a:pt x="43784" y="41676"/>
                  </a:cubicBezTo>
                  <a:cubicBezTo>
                    <a:pt x="43187" y="41835"/>
                    <a:pt x="40920" y="45038"/>
                    <a:pt x="40920" y="45038"/>
                  </a:cubicBezTo>
                  <a:cubicBezTo>
                    <a:pt x="40920" y="45038"/>
                    <a:pt x="40522" y="44740"/>
                    <a:pt x="39965" y="44183"/>
                  </a:cubicBezTo>
                  <a:cubicBezTo>
                    <a:pt x="39070" y="43347"/>
                    <a:pt x="37777" y="41955"/>
                    <a:pt x="36901" y="40304"/>
                  </a:cubicBezTo>
                  <a:cubicBezTo>
                    <a:pt x="36583" y="39687"/>
                    <a:pt x="36523" y="37757"/>
                    <a:pt x="36543" y="36265"/>
                  </a:cubicBezTo>
                  <a:cubicBezTo>
                    <a:pt x="36543" y="35231"/>
                    <a:pt x="36603" y="34415"/>
                    <a:pt x="36603" y="34415"/>
                  </a:cubicBezTo>
                  <a:cubicBezTo>
                    <a:pt x="36583" y="33978"/>
                    <a:pt x="36523" y="33540"/>
                    <a:pt x="36503" y="33102"/>
                  </a:cubicBezTo>
                  <a:cubicBezTo>
                    <a:pt x="36344" y="31193"/>
                    <a:pt x="36185" y="29243"/>
                    <a:pt x="36006" y="27413"/>
                  </a:cubicBezTo>
                  <a:cubicBezTo>
                    <a:pt x="35927" y="26438"/>
                    <a:pt x="35827" y="25483"/>
                    <a:pt x="35728" y="24628"/>
                  </a:cubicBezTo>
                  <a:cubicBezTo>
                    <a:pt x="35409" y="21445"/>
                    <a:pt x="35111" y="18899"/>
                    <a:pt x="34992" y="17964"/>
                  </a:cubicBezTo>
                  <a:cubicBezTo>
                    <a:pt x="34952" y="17705"/>
                    <a:pt x="34932" y="17566"/>
                    <a:pt x="34932" y="17566"/>
                  </a:cubicBezTo>
                  <a:lnTo>
                    <a:pt x="34932" y="17566"/>
                  </a:lnTo>
                  <a:cubicBezTo>
                    <a:pt x="35131" y="17586"/>
                    <a:pt x="35310" y="17666"/>
                    <a:pt x="35449" y="17705"/>
                  </a:cubicBezTo>
                  <a:cubicBezTo>
                    <a:pt x="35847" y="17865"/>
                    <a:pt x="36126" y="18024"/>
                    <a:pt x="36126" y="18024"/>
                  </a:cubicBezTo>
                  <a:cubicBezTo>
                    <a:pt x="36086" y="17825"/>
                    <a:pt x="36026" y="17666"/>
                    <a:pt x="35986" y="17487"/>
                  </a:cubicBezTo>
                  <a:cubicBezTo>
                    <a:pt x="35827" y="17089"/>
                    <a:pt x="35648" y="16691"/>
                    <a:pt x="35489" y="16333"/>
                  </a:cubicBezTo>
                  <a:cubicBezTo>
                    <a:pt x="34753" y="14940"/>
                    <a:pt x="33858" y="14005"/>
                    <a:pt x="33858" y="14005"/>
                  </a:cubicBezTo>
                  <a:cubicBezTo>
                    <a:pt x="34494" y="14005"/>
                    <a:pt x="35389" y="14284"/>
                    <a:pt x="35389" y="14284"/>
                  </a:cubicBezTo>
                  <a:cubicBezTo>
                    <a:pt x="33738" y="7938"/>
                    <a:pt x="30416" y="5591"/>
                    <a:pt x="28069" y="4735"/>
                  </a:cubicBezTo>
                  <a:cubicBezTo>
                    <a:pt x="26787" y="4268"/>
                    <a:pt x="25837" y="4237"/>
                    <a:pt x="25613" y="4237"/>
                  </a:cubicBezTo>
                  <a:cubicBezTo>
                    <a:pt x="25580" y="4237"/>
                    <a:pt x="25562" y="4238"/>
                    <a:pt x="25562" y="4238"/>
                  </a:cubicBezTo>
                  <a:cubicBezTo>
                    <a:pt x="25463" y="3363"/>
                    <a:pt x="26179" y="2309"/>
                    <a:pt x="26179" y="2308"/>
                  </a:cubicBezTo>
                  <a:lnTo>
                    <a:pt x="26179" y="2308"/>
                  </a:lnTo>
                  <a:cubicBezTo>
                    <a:pt x="24210" y="2627"/>
                    <a:pt x="23792" y="4039"/>
                    <a:pt x="23752" y="4218"/>
                  </a:cubicBezTo>
                  <a:cubicBezTo>
                    <a:pt x="23752" y="4059"/>
                    <a:pt x="23772" y="3940"/>
                    <a:pt x="23792" y="3781"/>
                  </a:cubicBezTo>
                  <a:cubicBezTo>
                    <a:pt x="24170" y="1274"/>
                    <a:pt x="26299" y="80"/>
                    <a:pt x="26458" y="1"/>
                  </a:cubicBez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0"/>
            <p:cNvSpPr/>
            <p:nvPr/>
          </p:nvSpPr>
          <p:spPr>
            <a:xfrm>
              <a:off x="5636617" y="4222843"/>
              <a:ext cx="70707" cy="81155"/>
            </a:xfrm>
            <a:custGeom>
              <a:avLst/>
              <a:gdLst/>
              <a:ahLst/>
              <a:cxnLst/>
              <a:rect l="l" t="t" r="r" b="b"/>
              <a:pathLst>
                <a:path w="1076" h="1235" extrusionOk="0">
                  <a:moveTo>
                    <a:pt x="41" y="1"/>
                  </a:moveTo>
                  <a:cubicBezTo>
                    <a:pt x="1" y="220"/>
                    <a:pt x="1" y="439"/>
                    <a:pt x="41" y="637"/>
                  </a:cubicBezTo>
                  <a:cubicBezTo>
                    <a:pt x="41" y="757"/>
                    <a:pt x="100" y="856"/>
                    <a:pt x="140" y="996"/>
                  </a:cubicBezTo>
                  <a:cubicBezTo>
                    <a:pt x="200" y="1095"/>
                    <a:pt x="319" y="1234"/>
                    <a:pt x="518" y="1234"/>
                  </a:cubicBezTo>
                  <a:cubicBezTo>
                    <a:pt x="618" y="1234"/>
                    <a:pt x="697" y="1194"/>
                    <a:pt x="737" y="1135"/>
                  </a:cubicBezTo>
                  <a:cubicBezTo>
                    <a:pt x="797" y="1095"/>
                    <a:pt x="836" y="1035"/>
                    <a:pt x="876" y="996"/>
                  </a:cubicBezTo>
                  <a:cubicBezTo>
                    <a:pt x="916" y="896"/>
                    <a:pt x="976" y="797"/>
                    <a:pt x="996" y="657"/>
                  </a:cubicBezTo>
                  <a:cubicBezTo>
                    <a:pt x="1035" y="439"/>
                    <a:pt x="1075" y="220"/>
                    <a:pt x="1035" y="1"/>
                  </a:cubicBezTo>
                  <a:lnTo>
                    <a:pt x="1035" y="1"/>
                  </a:lnTo>
                  <a:lnTo>
                    <a:pt x="777" y="598"/>
                  </a:lnTo>
                  <a:cubicBezTo>
                    <a:pt x="717" y="697"/>
                    <a:pt x="677" y="797"/>
                    <a:pt x="618" y="856"/>
                  </a:cubicBezTo>
                  <a:cubicBezTo>
                    <a:pt x="578" y="936"/>
                    <a:pt x="498" y="996"/>
                    <a:pt x="478" y="996"/>
                  </a:cubicBezTo>
                  <a:cubicBezTo>
                    <a:pt x="439" y="996"/>
                    <a:pt x="399" y="956"/>
                    <a:pt x="339" y="896"/>
                  </a:cubicBezTo>
                  <a:cubicBezTo>
                    <a:pt x="299" y="816"/>
                    <a:pt x="240" y="717"/>
                    <a:pt x="220" y="618"/>
                  </a:cubicBezTo>
                  <a:cubicBezTo>
                    <a:pt x="140" y="419"/>
                    <a:pt x="100" y="220"/>
                    <a:pt x="41"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0"/>
            <p:cNvSpPr/>
            <p:nvPr/>
          </p:nvSpPr>
          <p:spPr>
            <a:xfrm>
              <a:off x="5739912" y="3871232"/>
              <a:ext cx="71955" cy="81155"/>
            </a:xfrm>
            <a:custGeom>
              <a:avLst/>
              <a:gdLst/>
              <a:ahLst/>
              <a:cxnLst/>
              <a:rect l="l" t="t" r="r" b="b"/>
              <a:pathLst>
                <a:path w="1095" h="1235" extrusionOk="0">
                  <a:moveTo>
                    <a:pt x="60" y="1"/>
                  </a:moveTo>
                  <a:cubicBezTo>
                    <a:pt x="0" y="220"/>
                    <a:pt x="0" y="438"/>
                    <a:pt x="60" y="637"/>
                  </a:cubicBezTo>
                  <a:cubicBezTo>
                    <a:pt x="60" y="777"/>
                    <a:pt x="120" y="876"/>
                    <a:pt x="160" y="995"/>
                  </a:cubicBezTo>
                  <a:cubicBezTo>
                    <a:pt x="219" y="1095"/>
                    <a:pt x="339" y="1234"/>
                    <a:pt x="538" y="1234"/>
                  </a:cubicBezTo>
                  <a:cubicBezTo>
                    <a:pt x="637" y="1234"/>
                    <a:pt x="717" y="1194"/>
                    <a:pt x="756" y="1135"/>
                  </a:cubicBezTo>
                  <a:cubicBezTo>
                    <a:pt x="816" y="1095"/>
                    <a:pt x="856" y="1035"/>
                    <a:pt x="896" y="995"/>
                  </a:cubicBezTo>
                  <a:cubicBezTo>
                    <a:pt x="935" y="896"/>
                    <a:pt x="995" y="796"/>
                    <a:pt x="1015" y="677"/>
                  </a:cubicBezTo>
                  <a:cubicBezTo>
                    <a:pt x="1055" y="438"/>
                    <a:pt x="1095" y="220"/>
                    <a:pt x="1055" y="1"/>
                  </a:cubicBezTo>
                  <a:lnTo>
                    <a:pt x="1055" y="1"/>
                  </a:lnTo>
                  <a:lnTo>
                    <a:pt x="796" y="598"/>
                  </a:lnTo>
                  <a:cubicBezTo>
                    <a:pt x="736" y="697"/>
                    <a:pt x="697" y="796"/>
                    <a:pt x="637" y="876"/>
                  </a:cubicBezTo>
                  <a:cubicBezTo>
                    <a:pt x="577" y="936"/>
                    <a:pt x="518" y="995"/>
                    <a:pt x="498" y="995"/>
                  </a:cubicBezTo>
                  <a:cubicBezTo>
                    <a:pt x="458" y="995"/>
                    <a:pt x="418" y="975"/>
                    <a:pt x="358" y="896"/>
                  </a:cubicBezTo>
                  <a:cubicBezTo>
                    <a:pt x="319" y="816"/>
                    <a:pt x="259" y="717"/>
                    <a:pt x="239" y="617"/>
                  </a:cubicBezTo>
                  <a:cubicBezTo>
                    <a:pt x="160" y="418"/>
                    <a:pt x="120" y="220"/>
                    <a:pt x="60"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0"/>
            <p:cNvSpPr/>
            <p:nvPr/>
          </p:nvSpPr>
          <p:spPr>
            <a:xfrm>
              <a:off x="6626134" y="1625611"/>
              <a:ext cx="71955" cy="82403"/>
            </a:xfrm>
            <a:custGeom>
              <a:avLst/>
              <a:gdLst/>
              <a:ahLst/>
              <a:cxnLst/>
              <a:rect l="l" t="t" r="r" b="b"/>
              <a:pathLst>
                <a:path w="1095" h="1254" extrusionOk="0">
                  <a:moveTo>
                    <a:pt x="80" y="0"/>
                  </a:moveTo>
                  <a:cubicBezTo>
                    <a:pt x="1" y="239"/>
                    <a:pt x="1" y="458"/>
                    <a:pt x="80" y="656"/>
                  </a:cubicBezTo>
                  <a:cubicBezTo>
                    <a:pt x="80" y="776"/>
                    <a:pt x="140" y="875"/>
                    <a:pt x="180" y="995"/>
                  </a:cubicBezTo>
                  <a:cubicBezTo>
                    <a:pt x="239" y="1094"/>
                    <a:pt x="359" y="1253"/>
                    <a:pt x="558" y="1253"/>
                  </a:cubicBezTo>
                  <a:cubicBezTo>
                    <a:pt x="657" y="1253"/>
                    <a:pt x="737" y="1194"/>
                    <a:pt x="776" y="1154"/>
                  </a:cubicBezTo>
                  <a:cubicBezTo>
                    <a:pt x="836" y="1094"/>
                    <a:pt x="876" y="1054"/>
                    <a:pt x="896" y="995"/>
                  </a:cubicBezTo>
                  <a:cubicBezTo>
                    <a:pt x="956" y="895"/>
                    <a:pt x="995" y="796"/>
                    <a:pt x="1035" y="676"/>
                  </a:cubicBezTo>
                  <a:cubicBezTo>
                    <a:pt x="1075" y="458"/>
                    <a:pt x="1095" y="239"/>
                    <a:pt x="1075" y="0"/>
                  </a:cubicBezTo>
                  <a:lnTo>
                    <a:pt x="1075" y="0"/>
                  </a:lnTo>
                  <a:lnTo>
                    <a:pt x="796" y="597"/>
                  </a:lnTo>
                  <a:cubicBezTo>
                    <a:pt x="757" y="696"/>
                    <a:pt x="697" y="796"/>
                    <a:pt x="657" y="875"/>
                  </a:cubicBezTo>
                  <a:cubicBezTo>
                    <a:pt x="597" y="955"/>
                    <a:pt x="538" y="995"/>
                    <a:pt x="498" y="995"/>
                  </a:cubicBezTo>
                  <a:cubicBezTo>
                    <a:pt x="478" y="995"/>
                    <a:pt x="438" y="975"/>
                    <a:pt x="379" y="895"/>
                  </a:cubicBezTo>
                  <a:cubicBezTo>
                    <a:pt x="339" y="836"/>
                    <a:pt x="279" y="736"/>
                    <a:pt x="259" y="637"/>
                  </a:cubicBezTo>
                  <a:cubicBezTo>
                    <a:pt x="180" y="438"/>
                    <a:pt x="140" y="239"/>
                    <a:pt x="80"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0"/>
            <p:cNvSpPr/>
            <p:nvPr/>
          </p:nvSpPr>
          <p:spPr>
            <a:xfrm>
              <a:off x="6364743" y="1779831"/>
              <a:ext cx="70641" cy="81089"/>
            </a:xfrm>
            <a:custGeom>
              <a:avLst/>
              <a:gdLst/>
              <a:ahLst/>
              <a:cxnLst/>
              <a:rect l="l" t="t" r="r" b="b"/>
              <a:pathLst>
                <a:path w="1075" h="1234" extrusionOk="0">
                  <a:moveTo>
                    <a:pt x="60" y="0"/>
                  </a:moveTo>
                  <a:cubicBezTo>
                    <a:pt x="0" y="199"/>
                    <a:pt x="0" y="438"/>
                    <a:pt x="60" y="637"/>
                  </a:cubicBezTo>
                  <a:cubicBezTo>
                    <a:pt x="60" y="776"/>
                    <a:pt x="100" y="876"/>
                    <a:pt x="159" y="995"/>
                  </a:cubicBezTo>
                  <a:cubicBezTo>
                    <a:pt x="199" y="1094"/>
                    <a:pt x="338" y="1234"/>
                    <a:pt x="537" y="1234"/>
                  </a:cubicBezTo>
                  <a:cubicBezTo>
                    <a:pt x="637" y="1234"/>
                    <a:pt x="696" y="1194"/>
                    <a:pt x="756" y="1134"/>
                  </a:cubicBezTo>
                  <a:cubicBezTo>
                    <a:pt x="796" y="1094"/>
                    <a:pt x="856" y="1035"/>
                    <a:pt x="875" y="995"/>
                  </a:cubicBezTo>
                  <a:cubicBezTo>
                    <a:pt x="935" y="896"/>
                    <a:pt x="975" y="796"/>
                    <a:pt x="995" y="677"/>
                  </a:cubicBezTo>
                  <a:cubicBezTo>
                    <a:pt x="1054" y="438"/>
                    <a:pt x="1074" y="219"/>
                    <a:pt x="1054" y="0"/>
                  </a:cubicBezTo>
                  <a:lnTo>
                    <a:pt x="1054" y="0"/>
                  </a:lnTo>
                  <a:lnTo>
                    <a:pt x="776" y="597"/>
                  </a:lnTo>
                  <a:cubicBezTo>
                    <a:pt x="736" y="697"/>
                    <a:pt x="676" y="796"/>
                    <a:pt x="637" y="876"/>
                  </a:cubicBezTo>
                  <a:cubicBezTo>
                    <a:pt x="577" y="935"/>
                    <a:pt x="497" y="995"/>
                    <a:pt x="478" y="995"/>
                  </a:cubicBezTo>
                  <a:cubicBezTo>
                    <a:pt x="458" y="995"/>
                    <a:pt x="398" y="975"/>
                    <a:pt x="358" y="896"/>
                  </a:cubicBezTo>
                  <a:cubicBezTo>
                    <a:pt x="299" y="816"/>
                    <a:pt x="259" y="717"/>
                    <a:pt x="239" y="617"/>
                  </a:cubicBezTo>
                  <a:cubicBezTo>
                    <a:pt x="159" y="418"/>
                    <a:pt x="100" y="219"/>
                    <a:pt x="60"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0"/>
            <p:cNvSpPr/>
            <p:nvPr/>
          </p:nvSpPr>
          <p:spPr>
            <a:xfrm>
              <a:off x="5938618" y="2889598"/>
              <a:ext cx="70641" cy="82403"/>
            </a:xfrm>
            <a:custGeom>
              <a:avLst/>
              <a:gdLst/>
              <a:ahLst/>
              <a:cxnLst/>
              <a:rect l="l" t="t" r="r" b="b"/>
              <a:pathLst>
                <a:path w="1075" h="1254" extrusionOk="0">
                  <a:moveTo>
                    <a:pt x="995" y="0"/>
                  </a:moveTo>
                  <a:cubicBezTo>
                    <a:pt x="915" y="219"/>
                    <a:pt x="875" y="438"/>
                    <a:pt x="856" y="637"/>
                  </a:cubicBezTo>
                  <a:cubicBezTo>
                    <a:pt x="796" y="736"/>
                    <a:pt x="776" y="836"/>
                    <a:pt x="716" y="915"/>
                  </a:cubicBezTo>
                  <a:cubicBezTo>
                    <a:pt x="676" y="975"/>
                    <a:pt x="617" y="1015"/>
                    <a:pt x="597" y="1015"/>
                  </a:cubicBezTo>
                  <a:cubicBezTo>
                    <a:pt x="595" y="1017"/>
                    <a:pt x="592" y="1018"/>
                    <a:pt x="589" y="1018"/>
                  </a:cubicBezTo>
                  <a:cubicBezTo>
                    <a:pt x="560" y="1018"/>
                    <a:pt x="493" y="949"/>
                    <a:pt x="458" y="895"/>
                  </a:cubicBezTo>
                  <a:cubicBezTo>
                    <a:pt x="398" y="816"/>
                    <a:pt x="358" y="716"/>
                    <a:pt x="299" y="617"/>
                  </a:cubicBezTo>
                  <a:lnTo>
                    <a:pt x="20" y="20"/>
                  </a:lnTo>
                  <a:lnTo>
                    <a:pt x="20" y="20"/>
                  </a:lnTo>
                  <a:cubicBezTo>
                    <a:pt x="0" y="239"/>
                    <a:pt x="20" y="458"/>
                    <a:pt x="80" y="677"/>
                  </a:cubicBezTo>
                  <a:cubicBezTo>
                    <a:pt x="100" y="796"/>
                    <a:pt x="159" y="915"/>
                    <a:pt x="199" y="1015"/>
                  </a:cubicBezTo>
                  <a:cubicBezTo>
                    <a:pt x="219" y="1055"/>
                    <a:pt x="279" y="1114"/>
                    <a:pt x="318" y="1154"/>
                  </a:cubicBezTo>
                  <a:cubicBezTo>
                    <a:pt x="378" y="1214"/>
                    <a:pt x="458" y="1254"/>
                    <a:pt x="557" y="1254"/>
                  </a:cubicBezTo>
                  <a:cubicBezTo>
                    <a:pt x="736" y="1254"/>
                    <a:pt x="875" y="1114"/>
                    <a:pt x="915" y="1015"/>
                  </a:cubicBezTo>
                  <a:cubicBezTo>
                    <a:pt x="975" y="895"/>
                    <a:pt x="995" y="796"/>
                    <a:pt x="1015" y="657"/>
                  </a:cubicBezTo>
                  <a:cubicBezTo>
                    <a:pt x="1074" y="438"/>
                    <a:pt x="1054" y="219"/>
                    <a:pt x="995"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0"/>
            <p:cNvSpPr/>
            <p:nvPr/>
          </p:nvSpPr>
          <p:spPr>
            <a:xfrm>
              <a:off x="7101936" y="2723550"/>
              <a:ext cx="70641" cy="83783"/>
            </a:xfrm>
            <a:custGeom>
              <a:avLst/>
              <a:gdLst/>
              <a:ahLst/>
              <a:cxnLst/>
              <a:rect l="l" t="t" r="r" b="b"/>
              <a:pathLst>
                <a:path w="1075" h="1275" extrusionOk="0">
                  <a:moveTo>
                    <a:pt x="995" y="1"/>
                  </a:moveTo>
                  <a:cubicBezTo>
                    <a:pt x="936" y="240"/>
                    <a:pt x="896" y="439"/>
                    <a:pt x="856" y="657"/>
                  </a:cubicBezTo>
                  <a:cubicBezTo>
                    <a:pt x="796" y="757"/>
                    <a:pt x="776" y="856"/>
                    <a:pt x="717" y="936"/>
                  </a:cubicBezTo>
                  <a:cubicBezTo>
                    <a:pt x="677" y="996"/>
                    <a:pt x="617" y="1015"/>
                    <a:pt x="597" y="1015"/>
                  </a:cubicBezTo>
                  <a:cubicBezTo>
                    <a:pt x="594" y="1023"/>
                    <a:pt x="588" y="1026"/>
                    <a:pt x="581" y="1026"/>
                  </a:cubicBezTo>
                  <a:cubicBezTo>
                    <a:pt x="550" y="1026"/>
                    <a:pt x="491" y="961"/>
                    <a:pt x="458" y="896"/>
                  </a:cubicBezTo>
                  <a:cubicBezTo>
                    <a:pt x="398" y="817"/>
                    <a:pt x="359" y="717"/>
                    <a:pt x="299" y="618"/>
                  </a:cubicBezTo>
                  <a:lnTo>
                    <a:pt x="21" y="21"/>
                  </a:lnTo>
                  <a:lnTo>
                    <a:pt x="21" y="21"/>
                  </a:lnTo>
                  <a:cubicBezTo>
                    <a:pt x="1" y="260"/>
                    <a:pt x="21" y="478"/>
                    <a:pt x="80" y="697"/>
                  </a:cubicBezTo>
                  <a:cubicBezTo>
                    <a:pt x="100" y="797"/>
                    <a:pt x="160" y="936"/>
                    <a:pt x="200" y="1015"/>
                  </a:cubicBezTo>
                  <a:cubicBezTo>
                    <a:pt x="219" y="1075"/>
                    <a:pt x="279" y="1135"/>
                    <a:pt x="319" y="1175"/>
                  </a:cubicBezTo>
                  <a:cubicBezTo>
                    <a:pt x="379" y="1214"/>
                    <a:pt x="458" y="1274"/>
                    <a:pt x="558" y="1274"/>
                  </a:cubicBezTo>
                  <a:cubicBezTo>
                    <a:pt x="757" y="1274"/>
                    <a:pt x="876" y="1115"/>
                    <a:pt x="916" y="1015"/>
                  </a:cubicBezTo>
                  <a:cubicBezTo>
                    <a:pt x="975" y="896"/>
                    <a:pt x="995" y="797"/>
                    <a:pt x="1015" y="677"/>
                  </a:cubicBezTo>
                  <a:cubicBezTo>
                    <a:pt x="1075" y="458"/>
                    <a:pt x="1055" y="220"/>
                    <a:pt x="995"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0"/>
            <p:cNvSpPr/>
            <p:nvPr/>
          </p:nvSpPr>
          <p:spPr>
            <a:xfrm>
              <a:off x="6977745" y="4161405"/>
              <a:ext cx="70641" cy="83783"/>
            </a:xfrm>
            <a:custGeom>
              <a:avLst/>
              <a:gdLst/>
              <a:ahLst/>
              <a:cxnLst/>
              <a:rect l="l" t="t" r="r" b="b"/>
              <a:pathLst>
                <a:path w="1075" h="1275" extrusionOk="0">
                  <a:moveTo>
                    <a:pt x="995" y="1"/>
                  </a:moveTo>
                  <a:cubicBezTo>
                    <a:pt x="956" y="220"/>
                    <a:pt x="896" y="458"/>
                    <a:pt x="856" y="657"/>
                  </a:cubicBezTo>
                  <a:cubicBezTo>
                    <a:pt x="797" y="757"/>
                    <a:pt x="777" y="856"/>
                    <a:pt x="717" y="936"/>
                  </a:cubicBezTo>
                  <a:cubicBezTo>
                    <a:pt x="677" y="996"/>
                    <a:pt x="617" y="1035"/>
                    <a:pt x="598" y="1035"/>
                  </a:cubicBezTo>
                  <a:cubicBezTo>
                    <a:pt x="595" y="1037"/>
                    <a:pt x="593" y="1038"/>
                    <a:pt x="589" y="1038"/>
                  </a:cubicBezTo>
                  <a:cubicBezTo>
                    <a:pt x="561" y="1038"/>
                    <a:pt x="494" y="967"/>
                    <a:pt x="458" y="896"/>
                  </a:cubicBezTo>
                  <a:cubicBezTo>
                    <a:pt x="399" y="817"/>
                    <a:pt x="359" y="717"/>
                    <a:pt x="299" y="637"/>
                  </a:cubicBezTo>
                  <a:lnTo>
                    <a:pt x="21" y="41"/>
                  </a:lnTo>
                  <a:lnTo>
                    <a:pt x="21" y="41"/>
                  </a:lnTo>
                  <a:cubicBezTo>
                    <a:pt x="1" y="260"/>
                    <a:pt x="21" y="478"/>
                    <a:pt x="80" y="697"/>
                  </a:cubicBezTo>
                  <a:cubicBezTo>
                    <a:pt x="100" y="797"/>
                    <a:pt x="160" y="936"/>
                    <a:pt x="200" y="1035"/>
                  </a:cubicBezTo>
                  <a:cubicBezTo>
                    <a:pt x="220" y="1075"/>
                    <a:pt x="279" y="1135"/>
                    <a:pt x="319" y="1175"/>
                  </a:cubicBezTo>
                  <a:cubicBezTo>
                    <a:pt x="379" y="1214"/>
                    <a:pt x="458" y="1274"/>
                    <a:pt x="558" y="1274"/>
                  </a:cubicBezTo>
                  <a:cubicBezTo>
                    <a:pt x="757" y="1274"/>
                    <a:pt x="876" y="1135"/>
                    <a:pt x="916" y="1035"/>
                  </a:cubicBezTo>
                  <a:cubicBezTo>
                    <a:pt x="976" y="896"/>
                    <a:pt x="995" y="797"/>
                    <a:pt x="1015" y="677"/>
                  </a:cubicBezTo>
                  <a:cubicBezTo>
                    <a:pt x="1075" y="458"/>
                    <a:pt x="1055" y="220"/>
                    <a:pt x="995"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0"/>
            <p:cNvSpPr/>
            <p:nvPr/>
          </p:nvSpPr>
          <p:spPr>
            <a:xfrm>
              <a:off x="7386917" y="4222843"/>
              <a:ext cx="69327" cy="82469"/>
            </a:xfrm>
            <a:custGeom>
              <a:avLst/>
              <a:gdLst/>
              <a:ahLst/>
              <a:cxnLst/>
              <a:rect l="l" t="t" r="r" b="b"/>
              <a:pathLst>
                <a:path w="1055" h="1255" extrusionOk="0">
                  <a:moveTo>
                    <a:pt x="995" y="1"/>
                  </a:moveTo>
                  <a:cubicBezTo>
                    <a:pt x="935" y="220"/>
                    <a:pt x="895" y="439"/>
                    <a:pt x="836" y="637"/>
                  </a:cubicBezTo>
                  <a:cubicBezTo>
                    <a:pt x="796" y="737"/>
                    <a:pt x="756" y="836"/>
                    <a:pt x="716" y="916"/>
                  </a:cubicBezTo>
                  <a:cubicBezTo>
                    <a:pt x="657" y="996"/>
                    <a:pt x="617" y="1015"/>
                    <a:pt x="597" y="1015"/>
                  </a:cubicBezTo>
                  <a:cubicBezTo>
                    <a:pt x="593" y="1018"/>
                    <a:pt x="588" y="1019"/>
                    <a:pt x="584" y="1019"/>
                  </a:cubicBezTo>
                  <a:cubicBezTo>
                    <a:pt x="544" y="1019"/>
                    <a:pt x="491" y="949"/>
                    <a:pt x="438" y="896"/>
                  </a:cubicBezTo>
                  <a:cubicBezTo>
                    <a:pt x="398" y="816"/>
                    <a:pt x="338" y="717"/>
                    <a:pt x="299" y="618"/>
                  </a:cubicBezTo>
                  <a:lnTo>
                    <a:pt x="20" y="21"/>
                  </a:lnTo>
                  <a:lnTo>
                    <a:pt x="20" y="21"/>
                  </a:lnTo>
                  <a:cubicBezTo>
                    <a:pt x="0" y="240"/>
                    <a:pt x="20" y="458"/>
                    <a:pt x="60" y="697"/>
                  </a:cubicBezTo>
                  <a:cubicBezTo>
                    <a:pt x="100" y="797"/>
                    <a:pt x="139" y="916"/>
                    <a:pt x="199" y="1015"/>
                  </a:cubicBezTo>
                  <a:cubicBezTo>
                    <a:pt x="219" y="1055"/>
                    <a:pt x="259" y="1115"/>
                    <a:pt x="318" y="1155"/>
                  </a:cubicBezTo>
                  <a:cubicBezTo>
                    <a:pt x="358" y="1214"/>
                    <a:pt x="438" y="1254"/>
                    <a:pt x="537" y="1254"/>
                  </a:cubicBezTo>
                  <a:cubicBezTo>
                    <a:pt x="736" y="1254"/>
                    <a:pt x="856" y="1115"/>
                    <a:pt x="915" y="1015"/>
                  </a:cubicBezTo>
                  <a:cubicBezTo>
                    <a:pt x="955" y="896"/>
                    <a:pt x="995" y="797"/>
                    <a:pt x="1015" y="657"/>
                  </a:cubicBezTo>
                  <a:cubicBezTo>
                    <a:pt x="1055" y="439"/>
                    <a:pt x="1035" y="220"/>
                    <a:pt x="995"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0"/>
            <p:cNvSpPr/>
            <p:nvPr/>
          </p:nvSpPr>
          <p:spPr>
            <a:xfrm>
              <a:off x="7214365" y="3909146"/>
              <a:ext cx="70641" cy="82403"/>
            </a:xfrm>
            <a:custGeom>
              <a:avLst/>
              <a:gdLst/>
              <a:ahLst/>
              <a:cxnLst/>
              <a:rect l="l" t="t" r="r" b="b"/>
              <a:pathLst>
                <a:path w="1075" h="1254" extrusionOk="0">
                  <a:moveTo>
                    <a:pt x="995" y="1"/>
                  </a:moveTo>
                  <a:cubicBezTo>
                    <a:pt x="955" y="200"/>
                    <a:pt x="876" y="418"/>
                    <a:pt x="856" y="637"/>
                  </a:cubicBezTo>
                  <a:cubicBezTo>
                    <a:pt x="796" y="737"/>
                    <a:pt x="776" y="836"/>
                    <a:pt x="736" y="916"/>
                  </a:cubicBezTo>
                  <a:cubicBezTo>
                    <a:pt x="677" y="975"/>
                    <a:pt x="637" y="1015"/>
                    <a:pt x="597" y="1015"/>
                  </a:cubicBezTo>
                  <a:cubicBezTo>
                    <a:pt x="595" y="1017"/>
                    <a:pt x="592" y="1018"/>
                    <a:pt x="589" y="1018"/>
                  </a:cubicBezTo>
                  <a:cubicBezTo>
                    <a:pt x="561" y="1018"/>
                    <a:pt x="493" y="947"/>
                    <a:pt x="458" y="876"/>
                  </a:cubicBezTo>
                  <a:cubicBezTo>
                    <a:pt x="398" y="816"/>
                    <a:pt x="358" y="717"/>
                    <a:pt x="299" y="617"/>
                  </a:cubicBezTo>
                  <a:lnTo>
                    <a:pt x="40" y="21"/>
                  </a:lnTo>
                  <a:lnTo>
                    <a:pt x="40" y="21"/>
                  </a:lnTo>
                  <a:cubicBezTo>
                    <a:pt x="0" y="239"/>
                    <a:pt x="40" y="458"/>
                    <a:pt x="80" y="677"/>
                  </a:cubicBezTo>
                  <a:cubicBezTo>
                    <a:pt x="100" y="796"/>
                    <a:pt x="160" y="916"/>
                    <a:pt x="199" y="1015"/>
                  </a:cubicBezTo>
                  <a:cubicBezTo>
                    <a:pt x="239" y="1055"/>
                    <a:pt x="279" y="1115"/>
                    <a:pt x="339" y="1154"/>
                  </a:cubicBezTo>
                  <a:cubicBezTo>
                    <a:pt x="378" y="1214"/>
                    <a:pt x="458" y="1254"/>
                    <a:pt x="557" y="1254"/>
                  </a:cubicBezTo>
                  <a:cubicBezTo>
                    <a:pt x="756" y="1254"/>
                    <a:pt x="876" y="1115"/>
                    <a:pt x="935" y="1015"/>
                  </a:cubicBezTo>
                  <a:cubicBezTo>
                    <a:pt x="975" y="876"/>
                    <a:pt x="995" y="796"/>
                    <a:pt x="1035" y="657"/>
                  </a:cubicBezTo>
                  <a:cubicBezTo>
                    <a:pt x="1075" y="438"/>
                    <a:pt x="1055" y="219"/>
                    <a:pt x="995"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0"/>
            <p:cNvSpPr/>
            <p:nvPr/>
          </p:nvSpPr>
          <p:spPr>
            <a:xfrm>
              <a:off x="6015695" y="4175795"/>
              <a:ext cx="69392" cy="83718"/>
            </a:xfrm>
            <a:custGeom>
              <a:avLst/>
              <a:gdLst/>
              <a:ahLst/>
              <a:cxnLst/>
              <a:rect l="l" t="t" r="r" b="b"/>
              <a:pathLst>
                <a:path w="1056" h="1274" extrusionOk="0">
                  <a:moveTo>
                    <a:pt x="995" y="1"/>
                  </a:moveTo>
                  <a:cubicBezTo>
                    <a:pt x="916" y="220"/>
                    <a:pt x="876" y="438"/>
                    <a:pt x="836" y="657"/>
                  </a:cubicBezTo>
                  <a:cubicBezTo>
                    <a:pt x="796" y="757"/>
                    <a:pt x="777" y="856"/>
                    <a:pt x="717" y="936"/>
                  </a:cubicBezTo>
                  <a:cubicBezTo>
                    <a:pt x="677" y="995"/>
                    <a:pt x="617" y="1035"/>
                    <a:pt x="598" y="1035"/>
                  </a:cubicBezTo>
                  <a:cubicBezTo>
                    <a:pt x="595" y="1037"/>
                    <a:pt x="593" y="1038"/>
                    <a:pt x="589" y="1038"/>
                  </a:cubicBezTo>
                  <a:cubicBezTo>
                    <a:pt x="561" y="1038"/>
                    <a:pt x="492" y="969"/>
                    <a:pt x="438" y="916"/>
                  </a:cubicBezTo>
                  <a:cubicBezTo>
                    <a:pt x="399" y="836"/>
                    <a:pt x="339" y="737"/>
                    <a:pt x="299" y="637"/>
                  </a:cubicBezTo>
                  <a:lnTo>
                    <a:pt x="21" y="41"/>
                  </a:lnTo>
                  <a:lnTo>
                    <a:pt x="21" y="41"/>
                  </a:lnTo>
                  <a:cubicBezTo>
                    <a:pt x="1" y="259"/>
                    <a:pt x="21" y="478"/>
                    <a:pt x="80" y="717"/>
                  </a:cubicBezTo>
                  <a:cubicBezTo>
                    <a:pt x="100" y="816"/>
                    <a:pt x="140" y="936"/>
                    <a:pt x="200" y="1035"/>
                  </a:cubicBezTo>
                  <a:cubicBezTo>
                    <a:pt x="220" y="1075"/>
                    <a:pt x="279" y="1135"/>
                    <a:pt x="319" y="1174"/>
                  </a:cubicBezTo>
                  <a:cubicBezTo>
                    <a:pt x="379" y="1234"/>
                    <a:pt x="438" y="1274"/>
                    <a:pt x="538" y="1274"/>
                  </a:cubicBezTo>
                  <a:cubicBezTo>
                    <a:pt x="737" y="1274"/>
                    <a:pt x="876" y="1135"/>
                    <a:pt x="916" y="1035"/>
                  </a:cubicBezTo>
                  <a:cubicBezTo>
                    <a:pt x="976" y="916"/>
                    <a:pt x="995" y="816"/>
                    <a:pt x="1015" y="677"/>
                  </a:cubicBezTo>
                  <a:cubicBezTo>
                    <a:pt x="1055" y="458"/>
                    <a:pt x="1035" y="239"/>
                    <a:pt x="995"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0"/>
            <p:cNvSpPr/>
            <p:nvPr/>
          </p:nvSpPr>
          <p:spPr>
            <a:xfrm>
              <a:off x="5711132" y="2497444"/>
              <a:ext cx="70641" cy="82403"/>
            </a:xfrm>
            <a:custGeom>
              <a:avLst/>
              <a:gdLst/>
              <a:ahLst/>
              <a:cxnLst/>
              <a:rect l="l" t="t" r="r" b="b"/>
              <a:pathLst>
                <a:path w="1075" h="1254" extrusionOk="0">
                  <a:moveTo>
                    <a:pt x="995" y="0"/>
                  </a:moveTo>
                  <a:cubicBezTo>
                    <a:pt x="936" y="219"/>
                    <a:pt x="876" y="438"/>
                    <a:pt x="856" y="637"/>
                  </a:cubicBezTo>
                  <a:cubicBezTo>
                    <a:pt x="796" y="737"/>
                    <a:pt x="777" y="836"/>
                    <a:pt x="737" y="916"/>
                  </a:cubicBezTo>
                  <a:cubicBezTo>
                    <a:pt x="677" y="975"/>
                    <a:pt x="637" y="1015"/>
                    <a:pt x="598" y="1015"/>
                  </a:cubicBezTo>
                  <a:cubicBezTo>
                    <a:pt x="595" y="1017"/>
                    <a:pt x="593" y="1018"/>
                    <a:pt x="589" y="1018"/>
                  </a:cubicBezTo>
                  <a:cubicBezTo>
                    <a:pt x="561" y="1018"/>
                    <a:pt x="494" y="949"/>
                    <a:pt x="458" y="896"/>
                  </a:cubicBezTo>
                  <a:cubicBezTo>
                    <a:pt x="399" y="816"/>
                    <a:pt x="359" y="717"/>
                    <a:pt x="299" y="617"/>
                  </a:cubicBezTo>
                  <a:lnTo>
                    <a:pt x="41" y="20"/>
                  </a:lnTo>
                  <a:lnTo>
                    <a:pt x="41" y="20"/>
                  </a:lnTo>
                  <a:cubicBezTo>
                    <a:pt x="1" y="239"/>
                    <a:pt x="41" y="458"/>
                    <a:pt x="80" y="677"/>
                  </a:cubicBezTo>
                  <a:cubicBezTo>
                    <a:pt x="100" y="796"/>
                    <a:pt x="160" y="916"/>
                    <a:pt x="200" y="1015"/>
                  </a:cubicBezTo>
                  <a:cubicBezTo>
                    <a:pt x="240" y="1055"/>
                    <a:pt x="279" y="1114"/>
                    <a:pt x="339" y="1154"/>
                  </a:cubicBezTo>
                  <a:cubicBezTo>
                    <a:pt x="379" y="1214"/>
                    <a:pt x="458" y="1254"/>
                    <a:pt x="558" y="1254"/>
                  </a:cubicBezTo>
                  <a:cubicBezTo>
                    <a:pt x="757" y="1254"/>
                    <a:pt x="876" y="1114"/>
                    <a:pt x="936" y="1015"/>
                  </a:cubicBezTo>
                  <a:cubicBezTo>
                    <a:pt x="976" y="896"/>
                    <a:pt x="995" y="796"/>
                    <a:pt x="1035" y="657"/>
                  </a:cubicBezTo>
                  <a:cubicBezTo>
                    <a:pt x="1075" y="438"/>
                    <a:pt x="1055" y="219"/>
                    <a:pt x="995"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0"/>
            <p:cNvSpPr/>
            <p:nvPr/>
          </p:nvSpPr>
          <p:spPr>
            <a:xfrm>
              <a:off x="6023580" y="1740602"/>
              <a:ext cx="70641" cy="82403"/>
            </a:xfrm>
            <a:custGeom>
              <a:avLst/>
              <a:gdLst/>
              <a:ahLst/>
              <a:cxnLst/>
              <a:rect l="l" t="t" r="r" b="b"/>
              <a:pathLst>
                <a:path w="1075" h="1254" extrusionOk="0">
                  <a:moveTo>
                    <a:pt x="995" y="1"/>
                  </a:moveTo>
                  <a:cubicBezTo>
                    <a:pt x="935" y="219"/>
                    <a:pt x="895" y="438"/>
                    <a:pt x="856" y="637"/>
                  </a:cubicBezTo>
                  <a:cubicBezTo>
                    <a:pt x="796" y="737"/>
                    <a:pt x="776" y="836"/>
                    <a:pt x="716" y="916"/>
                  </a:cubicBezTo>
                  <a:cubicBezTo>
                    <a:pt x="676" y="995"/>
                    <a:pt x="617" y="1015"/>
                    <a:pt x="597" y="1015"/>
                  </a:cubicBezTo>
                  <a:cubicBezTo>
                    <a:pt x="594" y="1018"/>
                    <a:pt x="591" y="1019"/>
                    <a:pt x="586" y="1019"/>
                  </a:cubicBezTo>
                  <a:cubicBezTo>
                    <a:pt x="557" y="1019"/>
                    <a:pt x="492" y="965"/>
                    <a:pt x="458" y="896"/>
                  </a:cubicBezTo>
                  <a:cubicBezTo>
                    <a:pt x="398" y="816"/>
                    <a:pt x="358" y="717"/>
                    <a:pt x="299" y="617"/>
                  </a:cubicBezTo>
                  <a:lnTo>
                    <a:pt x="20" y="20"/>
                  </a:lnTo>
                  <a:lnTo>
                    <a:pt x="20" y="20"/>
                  </a:lnTo>
                  <a:cubicBezTo>
                    <a:pt x="0" y="239"/>
                    <a:pt x="20" y="478"/>
                    <a:pt x="80" y="697"/>
                  </a:cubicBezTo>
                  <a:cubicBezTo>
                    <a:pt x="100" y="796"/>
                    <a:pt x="159" y="916"/>
                    <a:pt x="199" y="1015"/>
                  </a:cubicBezTo>
                  <a:cubicBezTo>
                    <a:pt x="219" y="1075"/>
                    <a:pt x="279" y="1115"/>
                    <a:pt x="318" y="1174"/>
                  </a:cubicBezTo>
                  <a:cubicBezTo>
                    <a:pt x="378" y="1214"/>
                    <a:pt x="458" y="1254"/>
                    <a:pt x="557" y="1254"/>
                  </a:cubicBezTo>
                  <a:cubicBezTo>
                    <a:pt x="756" y="1254"/>
                    <a:pt x="875" y="1115"/>
                    <a:pt x="915" y="1015"/>
                  </a:cubicBezTo>
                  <a:cubicBezTo>
                    <a:pt x="975" y="896"/>
                    <a:pt x="995" y="796"/>
                    <a:pt x="1015" y="677"/>
                  </a:cubicBezTo>
                  <a:cubicBezTo>
                    <a:pt x="1074" y="438"/>
                    <a:pt x="1054" y="219"/>
                    <a:pt x="995"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0"/>
            <p:cNvSpPr/>
            <p:nvPr/>
          </p:nvSpPr>
          <p:spPr>
            <a:xfrm>
              <a:off x="4997463" y="1315791"/>
              <a:ext cx="1389622" cy="3319927"/>
            </a:xfrm>
            <a:custGeom>
              <a:avLst/>
              <a:gdLst/>
              <a:ahLst/>
              <a:cxnLst/>
              <a:rect l="l" t="t" r="r" b="b"/>
              <a:pathLst>
                <a:path w="21147" h="50522" extrusionOk="0">
                  <a:moveTo>
                    <a:pt x="21146" y="0"/>
                  </a:moveTo>
                  <a:cubicBezTo>
                    <a:pt x="18620" y="876"/>
                    <a:pt x="18322" y="2925"/>
                    <a:pt x="18322" y="2925"/>
                  </a:cubicBezTo>
                  <a:cubicBezTo>
                    <a:pt x="12035" y="3979"/>
                    <a:pt x="10245" y="9887"/>
                    <a:pt x="10205" y="10066"/>
                  </a:cubicBezTo>
                  <a:cubicBezTo>
                    <a:pt x="10941" y="9370"/>
                    <a:pt x="11996" y="8992"/>
                    <a:pt x="12035" y="8972"/>
                  </a:cubicBezTo>
                  <a:lnTo>
                    <a:pt x="12035" y="8972"/>
                  </a:lnTo>
                  <a:cubicBezTo>
                    <a:pt x="11638" y="9350"/>
                    <a:pt x="11260" y="9827"/>
                    <a:pt x="10941" y="10325"/>
                  </a:cubicBezTo>
                  <a:cubicBezTo>
                    <a:pt x="10563" y="10922"/>
                    <a:pt x="10245" y="11538"/>
                    <a:pt x="9967" y="12175"/>
                  </a:cubicBezTo>
                  <a:cubicBezTo>
                    <a:pt x="9509" y="13309"/>
                    <a:pt x="9151" y="14423"/>
                    <a:pt x="8952" y="15198"/>
                  </a:cubicBezTo>
                  <a:cubicBezTo>
                    <a:pt x="8773" y="15835"/>
                    <a:pt x="8713" y="16233"/>
                    <a:pt x="8713" y="16233"/>
                  </a:cubicBezTo>
                  <a:cubicBezTo>
                    <a:pt x="9151" y="15954"/>
                    <a:pt x="9907" y="15815"/>
                    <a:pt x="9907" y="15815"/>
                  </a:cubicBezTo>
                  <a:lnTo>
                    <a:pt x="9907" y="15815"/>
                  </a:lnTo>
                  <a:cubicBezTo>
                    <a:pt x="8813" y="16929"/>
                    <a:pt x="8713" y="19416"/>
                    <a:pt x="8713" y="19416"/>
                  </a:cubicBezTo>
                  <a:cubicBezTo>
                    <a:pt x="9032" y="18839"/>
                    <a:pt x="9768" y="18580"/>
                    <a:pt x="9768" y="18580"/>
                  </a:cubicBezTo>
                  <a:lnTo>
                    <a:pt x="9768" y="18580"/>
                  </a:lnTo>
                  <a:cubicBezTo>
                    <a:pt x="9668" y="19217"/>
                    <a:pt x="9609" y="19913"/>
                    <a:pt x="9529" y="20689"/>
                  </a:cubicBezTo>
                  <a:cubicBezTo>
                    <a:pt x="9250" y="23593"/>
                    <a:pt x="9250" y="27293"/>
                    <a:pt x="9410" y="31053"/>
                  </a:cubicBezTo>
                  <a:cubicBezTo>
                    <a:pt x="9449" y="32107"/>
                    <a:pt x="9509" y="33122"/>
                    <a:pt x="9549" y="34156"/>
                  </a:cubicBezTo>
                  <a:cubicBezTo>
                    <a:pt x="9728" y="37419"/>
                    <a:pt x="10723" y="39488"/>
                    <a:pt x="6883" y="42113"/>
                  </a:cubicBezTo>
                  <a:cubicBezTo>
                    <a:pt x="6286" y="42551"/>
                    <a:pt x="5570" y="42969"/>
                    <a:pt x="4695" y="43406"/>
                  </a:cubicBezTo>
                  <a:cubicBezTo>
                    <a:pt x="4695" y="43406"/>
                    <a:pt x="3269" y="41909"/>
                    <a:pt x="2614" y="41909"/>
                  </a:cubicBezTo>
                  <a:cubicBezTo>
                    <a:pt x="2496" y="41909"/>
                    <a:pt x="2403" y="41958"/>
                    <a:pt x="2348" y="42074"/>
                  </a:cubicBezTo>
                  <a:cubicBezTo>
                    <a:pt x="1970" y="42790"/>
                    <a:pt x="3044" y="45077"/>
                    <a:pt x="3104" y="45237"/>
                  </a:cubicBezTo>
                  <a:cubicBezTo>
                    <a:pt x="2997" y="45077"/>
                    <a:pt x="1084" y="42698"/>
                    <a:pt x="462" y="42698"/>
                  </a:cubicBezTo>
                  <a:cubicBezTo>
                    <a:pt x="387" y="42698"/>
                    <a:pt x="331" y="42733"/>
                    <a:pt x="299" y="42810"/>
                  </a:cubicBezTo>
                  <a:cubicBezTo>
                    <a:pt x="0" y="43566"/>
                    <a:pt x="2805" y="50210"/>
                    <a:pt x="7221" y="50508"/>
                  </a:cubicBezTo>
                  <a:cubicBezTo>
                    <a:pt x="7353" y="50517"/>
                    <a:pt x="7480" y="50522"/>
                    <a:pt x="7603" y="50522"/>
                  </a:cubicBezTo>
                  <a:cubicBezTo>
                    <a:pt x="8285" y="50522"/>
                    <a:pt x="8857" y="50386"/>
                    <a:pt x="9430" y="50150"/>
                  </a:cubicBezTo>
                  <a:cubicBezTo>
                    <a:pt x="9410" y="48459"/>
                    <a:pt x="8654" y="46748"/>
                    <a:pt x="7241" y="45774"/>
                  </a:cubicBezTo>
                  <a:cubicBezTo>
                    <a:pt x="6943" y="45575"/>
                    <a:pt x="6565" y="45356"/>
                    <a:pt x="6485" y="44998"/>
                  </a:cubicBezTo>
                  <a:cubicBezTo>
                    <a:pt x="6386" y="44660"/>
                    <a:pt x="6625" y="44282"/>
                    <a:pt x="6843" y="44003"/>
                  </a:cubicBezTo>
                  <a:cubicBezTo>
                    <a:pt x="8276" y="42213"/>
                    <a:pt x="10723" y="41298"/>
                    <a:pt x="11817" y="39289"/>
                  </a:cubicBezTo>
                  <a:cubicBezTo>
                    <a:pt x="12990" y="37120"/>
                    <a:pt x="12234" y="34494"/>
                    <a:pt x="11717" y="32068"/>
                  </a:cubicBezTo>
                  <a:cubicBezTo>
                    <a:pt x="10643" y="27074"/>
                    <a:pt x="10762" y="21823"/>
                    <a:pt x="12055" y="16889"/>
                  </a:cubicBezTo>
                  <a:lnTo>
                    <a:pt x="12055" y="16889"/>
                  </a:lnTo>
                  <a:cubicBezTo>
                    <a:pt x="11459" y="16989"/>
                    <a:pt x="10902" y="17049"/>
                    <a:pt x="10325" y="17148"/>
                  </a:cubicBezTo>
                  <a:cubicBezTo>
                    <a:pt x="11041" y="16193"/>
                    <a:pt x="11657" y="15119"/>
                    <a:pt x="12155" y="14005"/>
                  </a:cubicBezTo>
                  <a:cubicBezTo>
                    <a:pt x="12102" y="14002"/>
                    <a:pt x="12049" y="14001"/>
                    <a:pt x="11996" y="14001"/>
                  </a:cubicBezTo>
                  <a:cubicBezTo>
                    <a:pt x="11212" y="14001"/>
                    <a:pt x="10420" y="14274"/>
                    <a:pt x="9768" y="14721"/>
                  </a:cubicBezTo>
                  <a:cubicBezTo>
                    <a:pt x="11120" y="12155"/>
                    <a:pt x="12632" y="9728"/>
                    <a:pt x="14303" y="7381"/>
                  </a:cubicBezTo>
                  <a:lnTo>
                    <a:pt x="14303" y="7381"/>
                  </a:lnTo>
                  <a:cubicBezTo>
                    <a:pt x="13976" y="7531"/>
                    <a:pt x="13630" y="7615"/>
                    <a:pt x="13285" y="7615"/>
                  </a:cubicBezTo>
                  <a:cubicBezTo>
                    <a:pt x="13126" y="7615"/>
                    <a:pt x="12968" y="7597"/>
                    <a:pt x="12811" y="7560"/>
                  </a:cubicBezTo>
                  <a:cubicBezTo>
                    <a:pt x="14224" y="5292"/>
                    <a:pt x="16770" y="3760"/>
                    <a:pt x="19495" y="3521"/>
                  </a:cubicBezTo>
                  <a:cubicBezTo>
                    <a:pt x="19575" y="1990"/>
                    <a:pt x="20251" y="916"/>
                    <a:pt x="21146" y="0"/>
                  </a:cubicBezTo>
                  <a:close/>
                </a:path>
              </a:pathLst>
            </a:custGeom>
            <a:solidFill>
              <a:srgbClr val="3049B5">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0"/>
            <p:cNvSpPr/>
            <p:nvPr/>
          </p:nvSpPr>
          <p:spPr>
            <a:xfrm>
              <a:off x="6486305" y="4311682"/>
              <a:ext cx="1469332" cy="270933"/>
            </a:xfrm>
            <a:custGeom>
              <a:avLst/>
              <a:gdLst/>
              <a:ahLst/>
              <a:cxnLst/>
              <a:rect l="l" t="t" r="r" b="b"/>
              <a:pathLst>
                <a:path w="22360" h="4123" extrusionOk="0">
                  <a:moveTo>
                    <a:pt x="4971" y="0"/>
                  </a:moveTo>
                  <a:cubicBezTo>
                    <a:pt x="3457" y="0"/>
                    <a:pt x="1801" y="75"/>
                    <a:pt x="0" y="240"/>
                  </a:cubicBezTo>
                  <a:lnTo>
                    <a:pt x="1194" y="240"/>
                  </a:lnTo>
                  <a:cubicBezTo>
                    <a:pt x="1611" y="240"/>
                    <a:pt x="2029" y="240"/>
                    <a:pt x="2467" y="260"/>
                  </a:cubicBezTo>
                  <a:cubicBezTo>
                    <a:pt x="8693" y="499"/>
                    <a:pt x="12373" y="1911"/>
                    <a:pt x="14900" y="2966"/>
                  </a:cubicBezTo>
                  <a:cubicBezTo>
                    <a:pt x="16428" y="3613"/>
                    <a:pt x="17526" y="4122"/>
                    <a:pt x="18518" y="4122"/>
                  </a:cubicBezTo>
                  <a:cubicBezTo>
                    <a:pt x="18714" y="4122"/>
                    <a:pt x="18907" y="4102"/>
                    <a:pt x="19097" y="4060"/>
                  </a:cubicBezTo>
                  <a:cubicBezTo>
                    <a:pt x="20291" y="3821"/>
                    <a:pt x="21425" y="2727"/>
                    <a:pt x="22360" y="1414"/>
                  </a:cubicBezTo>
                  <a:lnTo>
                    <a:pt x="22360" y="1414"/>
                  </a:lnTo>
                  <a:cubicBezTo>
                    <a:pt x="21341" y="2510"/>
                    <a:pt x="20285" y="2906"/>
                    <a:pt x="19197" y="2906"/>
                  </a:cubicBezTo>
                  <a:cubicBezTo>
                    <a:pt x="17757" y="2906"/>
                    <a:pt x="16262" y="2213"/>
                    <a:pt x="14721" y="1533"/>
                  </a:cubicBezTo>
                  <a:cubicBezTo>
                    <a:pt x="12697" y="656"/>
                    <a:pt x="9461" y="0"/>
                    <a:pt x="4971" y="0"/>
                  </a:cubicBezTo>
                  <a:close/>
                </a:path>
              </a:pathLst>
            </a:custGeom>
            <a:solidFill>
              <a:srgbClr val="3049B5">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0"/>
            <p:cNvSpPr/>
            <p:nvPr/>
          </p:nvSpPr>
          <p:spPr>
            <a:xfrm>
              <a:off x="7621762" y="4259443"/>
              <a:ext cx="287821" cy="252205"/>
            </a:xfrm>
            <a:custGeom>
              <a:avLst/>
              <a:gdLst/>
              <a:ahLst/>
              <a:cxnLst/>
              <a:rect l="l" t="t" r="r" b="b"/>
              <a:pathLst>
                <a:path w="4380" h="3838" extrusionOk="0">
                  <a:moveTo>
                    <a:pt x="3548" y="1"/>
                  </a:moveTo>
                  <a:cubicBezTo>
                    <a:pt x="2375" y="1"/>
                    <a:pt x="82" y="1676"/>
                    <a:pt x="27" y="2965"/>
                  </a:cubicBezTo>
                  <a:cubicBezTo>
                    <a:pt x="1" y="3575"/>
                    <a:pt x="371" y="3838"/>
                    <a:pt x="900" y="3838"/>
                  </a:cubicBezTo>
                  <a:cubicBezTo>
                    <a:pt x="1994" y="3838"/>
                    <a:pt x="3769" y="2716"/>
                    <a:pt x="4145" y="1214"/>
                  </a:cubicBezTo>
                  <a:cubicBezTo>
                    <a:pt x="4380" y="342"/>
                    <a:pt x="4078" y="1"/>
                    <a:pt x="3548"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0"/>
            <p:cNvSpPr/>
            <p:nvPr/>
          </p:nvSpPr>
          <p:spPr>
            <a:xfrm>
              <a:off x="6273210" y="3977155"/>
              <a:ext cx="104680" cy="104614"/>
            </a:xfrm>
            <a:custGeom>
              <a:avLst/>
              <a:gdLst/>
              <a:ahLst/>
              <a:cxnLst/>
              <a:rect l="l" t="t" r="r" b="b"/>
              <a:pathLst>
                <a:path w="1593" h="1592" extrusionOk="0">
                  <a:moveTo>
                    <a:pt x="796" y="0"/>
                  </a:moveTo>
                  <a:cubicBezTo>
                    <a:pt x="359" y="0"/>
                    <a:pt x="1" y="358"/>
                    <a:pt x="1" y="796"/>
                  </a:cubicBezTo>
                  <a:cubicBezTo>
                    <a:pt x="1" y="1233"/>
                    <a:pt x="359" y="1591"/>
                    <a:pt x="796" y="1591"/>
                  </a:cubicBezTo>
                  <a:cubicBezTo>
                    <a:pt x="1234" y="1591"/>
                    <a:pt x="1592" y="1233"/>
                    <a:pt x="1592" y="796"/>
                  </a:cubicBezTo>
                  <a:cubicBezTo>
                    <a:pt x="1592" y="358"/>
                    <a:pt x="1234" y="0"/>
                    <a:pt x="796" y="0"/>
                  </a:cubicBezTo>
                  <a:close/>
                </a:path>
              </a:pathLst>
            </a:custGeom>
            <a:solidFill>
              <a:srgbClr val="234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0"/>
            <p:cNvSpPr/>
            <p:nvPr/>
          </p:nvSpPr>
          <p:spPr>
            <a:xfrm>
              <a:off x="6466658" y="4094775"/>
              <a:ext cx="55001" cy="56250"/>
            </a:xfrm>
            <a:custGeom>
              <a:avLst/>
              <a:gdLst/>
              <a:ahLst/>
              <a:cxnLst/>
              <a:rect l="l" t="t" r="r" b="b"/>
              <a:pathLst>
                <a:path w="837" h="856" extrusionOk="0">
                  <a:moveTo>
                    <a:pt x="419" y="0"/>
                  </a:moveTo>
                  <a:cubicBezTo>
                    <a:pt x="180" y="0"/>
                    <a:pt x="1" y="199"/>
                    <a:pt x="1" y="418"/>
                  </a:cubicBezTo>
                  <a:cubicBezTo>
                    <a:pt x="1" y="657"/>
                    <a:pt x="180" y="856"/>
                    <a:pt x="419" y="856"/>
                  </a:cubicBezTo>
                  <a:cubicBezTo>
                    <a:pt x="657" y="856"/>
                    <a:pt x="836" y="657"/>
                    <a:pt x="836" y="418"/>
                  </a:cubicBezTo>
                  <a:cubicBezTo>
                    <a:pt x="836" y="199"/>
                    <a:pt x="657" y="0"/>
                    <a:pt x="419" y="0"/>
                  </a:cubicBezTo>
                  <a:close/>
                </a:path>
              </a:pathLst>
            </a:custGeom>
            <a:solidFill>
              <a:srgbClr val="234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0"/>
            <p:cNvSpPr/>
            <p:nvPr/>
          </p:nvSpPr>
          <p:spPr>
            <a:xfrm>
              <a:off x="6309810" y="3765374"/>
              <a:ext cx="124262" cy="124262"/>
            </a:xfrm>
            <a:custGeom>
              <a:avLst/>
              <a:gdLst/>
              <a:ahLst/>
              <a:cxnLst/>
              <a:rect l="l" t="t" r="r" b="b"/>
              <a:pathLst>
                <a:path w="1891" h="1891" extrusionOk="0">
                  <a:moveTo>
                    <a:pt x="936" y="0"/>
                  </a:moveTo>
                  <a:cubicBezTo>
                    <a:pt x="418" y="0"/>
                    <a:pt x="1" y="418"/>
                    <a:pt x="1" y="935"/>
                  </a:cubicBezTo>
                  <a:cubicBezTo>
                    <a:pt x="1" y="1453"/>
                    <a:pt x="418" y="1890"/>
                    <a:pt x="936" y="1890"/>
                  </a:cubicBezTo>
                  <a:cubicBezTo>
                    <a:pt x="1473" y="1890"/>
                    <a:pt x="1890" y="1453"/>
                    <a:pt x="1890" y="935"/>
                  </a:cubicBezTo>
                  <a:cubicBezTo>
                    <a:pt x="1890" y="418"/>
                    <a:pt x="1473" y="0"/>
                    <a:pt x="936" y="0"/>
                  </a:cubicBezTo>
                  <a:close/>
                </a:path>
              </a:pathLst>
            </a:custGeom>
            <a:solidFill>
              <a:srgbClr val="234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0"/>
            <p:cNvSpPr/>
            <p:nvPr/>
          </p:nvSpPr>
          <p:spPr>
            <a:xfrm>
              <a:off x="6160781" y="3558849"/>
              <a:ext cx="78526" cy="78461"/>
            </a:xfrm>
            <a:custGeom>
              <a:avLst/>
              <a:gdLst/>
              <a:ahLst/>
              <a:cxnLst/>
              <a:rect l="l" t="t" r="r" b="b"/>
              <a:pathLst>
                <a:path w="1195" h="1194" extrusionOk="0">
                  <a:moveTo>
                    <a:pt x="598" y="0"/>
                  </a:moveTo>
                  <a:cubicBezTo>
                    <a:pt x="259" y="0"/>
                    <a:pt x="1" y="259"/>
                    <a:pt x="1" y="597"/>
                  </a:cubicBezTo>
                  <a:cubicBezTo>
                    <a:pt x="1" y="935"/>
                    <a:pt x="259" y="1194"/>
                    <a:pt x="598" y="1194"/>
                  </a:cubicBezTo>
                  <a:cubicBezTo>
                    <a:pt x="936" y="1194"/>
                    <a:pt x="1194" y="935"/>
                    <a:pt x="1194" y="597"/>
                  </a:cubicBezTo>
                  <a:cubicBezTo>
                    <a:pt x="1194" y="259"/>
                    <a:pt x="936" y="0"/>
                    <a:pt x="598" y="0"/>
                  </a:cubicBezTo>
                  <a:close/>
                </a:path>
              </a:pathLst>
            </a:custGeom>
            <a:solidFill>
              <a:srgbClr val="234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0"/>
            <p:cNvSpPr/>
            <p:nvPr/>
          </p:nvSpPr>
          <p:spPr>
            <a:xfrm>
              <a:off x="6464621" y="3328800"/>
              <a:ext cx="924969" cy="598312"/>
            </a:xfrm>
            <a:custGeom>
              <a:avLst/>
              <a:gdLst/>
              <a:ahLst/>
              <a:cxnLst/>
              <a:rect l="l" t="t" r="r" b="b"/>
              <a:pathLst>
                <a:path w="14076" h="9105" extrusionOk="0">
                  <a:moveTo>
                    <a:pt x="14076" y="0"/>
                  </a:moveTo>
                  <a:cubicBezTo>
                    <a:pt x="14075" y="0"/>
                    <a:pt x="4905" y="3899"/>
                    <a:pt x="2300" y="4496"/>
                  </a:cubicBezTo>
                  <a:cubicBezTo>
                    <a:pt x="1" y="5001"/>
                    <a:pt x="141" y="9104"/>
                    <a:pt x="4830" y="9104"/>
                  </a:cubicBezTo>
                  <a:cubicBezTo>
                    <a:pt x="5497" y="9104"/>
                    <a:pt x="6256" y="9021"/>
                    <a:pt x="7114" y="8833"/>
                  </a:cubicBezTo>
                  <a:cubicBezTo>
                    <a:pt x="13996" y="7301"/>
                    <a:pt x="14076" y="1"/>
                    <a:pt x="14076" y="0"/>
                  </a:cubicBezTo>
                  <a:close/>
                </a:path>
              </a:pathLst>
            </a:custGeom>
            <a:solidFill>
              <a:srgbClr val="3049B5">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0"/>
            <p:cNvSpPr/>
            <p:nvPr/>
          </p:nvSpPr>
          <p:spPr>
            <a:xfrm>
              <a:off x="6005247" y="2875930"/>
              <a:ext cx="1111198" cy="1310570"/>
            </a:xfrm>
            <a:custGeom>
              <a:avLst/>
              <a:gdLst/>
              <a:ahLst/>
              <a:cxnLst/>
              <a:rect l="l" t="t" r="r" b="b"/>
              <a:pathLst>
                <a:path w="16910" h="19944" extrusionOk="0">
                  <a:moveTo>
                    <a:pt x="8909" y="1"/>
                  </a:moveTo>
                  <a:cubicBezTo>
                    <a:pt x="8450" y="1"/>
                    <a:pt x="7961" y="12"/>
                    <a:pt x="7441" y="29"/>
                  </a:cubicBezTo>
                  <a:cubicBezTo>
                    <a:pt x="5511" y="69"/>
                    <a:pt x="4059" y="427"/>
                    <a:pt x="2965" y="1064"/>
                  </a:cubicBezTo>
                  <a:cubicBezTo>
                    <a:pt x="538" y="2516"/>
                    <a:pt x="1" y="5520"/>
                    <a:pt x="259" y="10493"/>
                  </a:cubicBezTo>
                  <a:cubicBezTo>
                    <a:pt x="587" y="16763"/>
                    <a:pt x="2355" y="19943"/>
                    <a:pt x="7464" y="19943"/>
                  </a:cubicBezTo>
                  <a:cubicBezTo>
                    <a:pt x="8239" y="19943"/>
                    <a:pt x="9091" y="19870"/>
                    <a:pt x="10027" y="19723"/>
                  </a:cubicBezTo>
                  <a:cubicBezTo>
                    <a:pt x="12274" y="19365"/>
                    <a:pt x="13786" y="18649"/>
                    <a:pt x="14761" y="17634"/>
                  </a:cubicBezTo>
                  <a:cubicBezTo>
                    <a:pt x="16909" y="15386"/>
                    <a:pt x="16571" y="11686"/>
                    <a:pt x="15994" y="7131"/>
                  </a:cubicBezTo>
                  <a:cubicBezTo>
                    <a:pt x="15251" y="1114"/>
                    <a:pt x="13617" y="1"/>
                    <a:pt x="8909"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0"/>
            <p:cNvSpPr/>
            <p:nvPr/>
          </p:nvSpPr>
          <p:spPr>
            <a:xfrm>
              <a:off x="6347722" y="3947044"/>
              <a:ext cx="104680" cy="104680"/>
            </a:xfrm>
            <a:custGeom>
              <a:avLst/>
              <a:gdLst/>
              <a:ahLst/>
              <a:cxnLst/>
              <a:rect l="l" t="t" r="r" b="b"/>
              <a:pathLst>
                <a:path w="1593" h="1593" extrusionOk="0">
                  <a:moveTo>
                    <a:pt x="796" y="1"/>
                  </a:moveTo>
                  <a:cubicBezTo>
                    <a:pt x="359" y="1"/>
                    <a:pt x="1" y="359"/>
                    <a:pt x="1" y="796"/>
                  </a:cubicBezTo>
                  <a:cubicBezTo>
                    <a:pt x="1" y="1234"/>
                    <a:pt x="359" y="1592"/>
                    <a:pt x="796" y="1592"/>
                  </a:cubicBezTo>
                  <a:cubicBezTo>
                    <a:pt x="1234" y="1592"/>
                    <a:pt x="1592" y="1234"/>
                    <a:pt x="1592" y="796"/>
                  </a:cubicBezTo>
                  <a:cubicBezTo>
                    <a:pt x="1592" y="359"/>
                    <a:pt x="1234" y="1"/>
                    <a:pt x="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0"/>
            <p:cNvSpPr/>
            <p:nvPr/>
          </p:nvSpPr>
          <p:spPr>
            <a:xfrm>
              <a:off x="6552934" y="3988917"/>
              <a:ext cx="56316" cy="54936"/>
            </a:xfrm>
            <a:custGeom>
              <a:avLst/>
              <a:gdLst/>
              <a:ahLst/>
              <a:cxnLst/>
              <a:rect l="l" t="t" r="r" b="b"/>
              <a:pathLst>
                <a:path w="857" h="836" extrusionOk="0">
                  <a:moveTo>
                    <a:pt x="418" y="0"/>
                  </a:moveTo>
                  <a:cubicBezTo>
                    <a:pt x="200" y="0"/>
                    <a:pt x="1" y="199"/>
                    <a:pt x="1" y="418"/>
                  </a:cubicBezTo>
                  <a:cubicBezTo>
                    <a:pt x="1" y="637"/>
                    <a:pt x="180" y="836"/>
                    <a:pt x="418" y="836"/>
                  </a:cubicBezTo>
                  <a:cubicBezTo>
                    <a:pt x="657" y="836"/>
                    <a:pt x="856" y="637"/>
                    <a:pt x="856" y="418"/>
                  </a:cubicBezTo>
                  <a:cubicBezTo>
                    <a:pt x="856" y="199"/>
                    <a:pt x="657" y="0"/>
                    <a:pt x="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0"/>
            <p:cNvSpPr/>
            <p:nvPr/>
          </p:nvSpPr>
          <p:spPr>
            <a:xfrm>
              <a:off x="6247057" y="3452991"/>
              <a:ext cx="78526" cy="78461"/>
            </a:xfrm>
            <a:custGeom>
              <a:avLst/>
              <a:gdLst/>
              <a:ahLst/>
              <a:cxnLst/>
              <a:rect l="l" t="t" r="r" b="b"/>
              <a:pathLst>
                <a:path w="1195" h="1194" extrusionOk="0">
                  <a:moveTo>
                    <a:pt x="598" y="0"/>
                  </a:moveTo>
                  <a:cubicBezTo>
                    <a:pt x="279" y="0"/>
                    <a:pt x="1" y="259"/>
                    <a:pt x="1" y="597"/>
                  </a:cubicBezTo>
                  <a:cubicBezTo>
                    <a:pt x="1" y="915"/>
                    <a:pt x="279" y="1194"/>
                    <a:pt x="598" y="1194"/>
                  </a:cubicBezTo>
                  <a:cubicBezTo>
                    <a:pt x="936" y="1194"/>
                    <a:pt x="1194" y="915"/>
                    <a:pt x="1194" y="597"/>
                  </a:cubicBezTo>
                  <a:cubicBezTo>
                    <a:pt x="1194" y="259"/>
                    <a:pt x="936" y="0"/>
                    <a:pt x="598" y="0"/>
                  </a:cubicBezTo>
                  <a:close/>
                </a:path>
              </a:pathLst>
            </a:custGeom>
            <a:solidFill>
              <a:srgbClr val="234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0"/>
            <p:cNvSpPr/>
            <p:nvPr/>
          </p:nvSpPr>
          <p:spPr>
            <a:xfrm>
              <a:off x="5768693" y="1900079"/>
              <a:ext cx="1362154" cy="896516"/>
            </a:xfrm>
            <a:custGeom>
              <a:avLst/>
              <a:gdLst/>
              <a:ahLst/>
              <a:cxnLst/>
              <a:rect l="l" t="t" r="r" b="b"/>
              <a:pathLst>
                <a:path w="20729" h="13643" extrusionOk="0">
                  <a:moveTo>
                    <a:pt x="17327" y="1"/>
                  </a:moveTo>
                  <a:cubicBezTo>
                    <a:pt x="15097" y="994"/>
                    <a:pt x="12585" y="1295"/>
                    <a:pt x="10357" y="1295"/>
                  </a:cubicBezTo>
                  <a:cubicBezTo>
                    <a:pt x="6919" y="1295"/>
                    <a:pt x="4158" y="577"/>
                    <a:pt x="4158" y="577"/>
                  </a:cubicBezTo>
                  <a:cubicBezTo>
                    <a:pt x="2029" y="1751"/>
                    <a:pt x="0" y="8216"/>
                    <a:pt x="3780" y="11638"/>
                  </a:cubicBezTo>
                  <a:cubicBezTo>
                    <a:pt x="5255" y="12976"/>
                    <a:pt x="7780" y="13643"/>
                    <a:pt x="10392" y="13643"/>
                  </a:cubicBezTo>
                  <a:cubicBezTo>
                    <a:pt x="13100" y="13643"/>
                    <a:pt x="15902" y="12926"/>
                    <a:pt x="17724" y="11498"/>
                  </a:cubicBezTo>
                  <a:cubicBezTo>
                    <a:pt x="18679" y="10743"/>
                    <a:pt x="19336" y="9808"/>
                    <a:pt x="19614" y="8654"/>
                  </a:cubicBezTo>
                  <a:cubicBezTo>
                    <a:pt x="20728" y="3860"/>
                    <a:pt x="18083" y="756"/>
                    <a:pt x="17446" y="140"/>
                  </a:cubicBezTo>
                  <a:lnTo>
                    <a:pt x="17327" y="1"/>
                  </a:ln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0"/>
            <p:cNvSpPr/>
            <p:nvPr/>
          </p:nvSpPr>
          <p:spPr>
            <a:xfrm>
              <a:off x="6087646" y="2126185"/>
              <a:ext cx="162113" cy="274613"/>
            </a:xfrm>
            <a:custGeom>
              <a:avLst/>
              <a:gdLst/>
              <a:ahLst/>
              <a:cxnLst/>
              <a:rect l="l" t="t" r="r" b="b"/>
              <a:pathLst>
                <a:path w="2467" h="4179" extrusionOk="0">
                  <a:moveTo>
                    <a:pt x="1188" y="0"/>
                  </a:moveTo>
                  <a:cubicBezTo>
                    <a:pt x="0" y="0"/>
                    <a:pt x="40" y="4178"/>
                    <a:pt x="40" y="4178"/>
                  </a:cubicBezTo>
                  <a:cubicBezTo>
                    <a:pt x="40" y="4178"/>
                    <a:pt x="398" y="976"/>
                    <a:pt x="1193" y="976"/>
                  </a:cubicBezTo>
                  <a:cubicBezTo>
                    <a:pt x="1929" y="996"/>
                    <a:pt x="2307" y="4178"/>
                    <a:pt x="2307" y="4178"/>
                  </a:cubicBezTo>
                  <a:cubicBezTo>
                    <a:pt x="2307" y="4178"/>
                    <a:pt x="2467" y="41"/>
                    <a:pt x="1213" y="1"/>
                  </a:cubicBezTo>
                  <a:cubicBezTo>
                    <a:pt x="1205" y="1"/>
                    <a:pt x="1196" y="0"/>
                    <a:pt x="1188" y="0"/>
                  </a:cubicBezTo>
                  <a:close/>
                </a:path>
              </a:pathLst>
            </a:custGeom>
            <a:solidFill>
              <a:srgbClr val="1E2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0"/>
            <p:cNvSpPr/>
            <p:nvPr/>
          </p:nvSpPr>
          <p:spPr>
            <a:xfrm>
              <a:off x="6698086" y="2126185"/>
              <a:ext cx="162113" cy="274613"/>
            </a:xfrm>
            <a:custGeom>
              <a:avLst/>
              <a:gdLst/>
              <a:ahLst/>
              <a:cxnLst/>
              <a:rect l="l" t="t" r="r" b="b"/>
              <a:pathLst>
                <a:path w="2467" h="4179" extrusionOk="0">
                  <a:moveTo>
                    <a:pt x="1207" y="0"/>
                  </a:moveTo>
                  <a:cubicBezTo>
                    <a:pt x="1" y="0"/>
                    <a:pt x="59" y="4178"/>
                    <a:pt x="59" y="4178"/>
                  </a:cubicBezTo>
                  <a:cubicBezTo>
                    <a:pt x="59" y="4178"/>
                    <a:pt x="398" y="976"/>
                    <a:pt x="1193" y="976"/>
                  </a:cubicBezTo>
                  <a:cubicBezTo>
                    <a:pt x="1949" y="996"/>
                    <a:pt x="2327" y="4178"/>
                    <a:pt x="2327" y="4178"/>
                  </a:cubicBezTo>
                  <a:cubicBezTo>
                    <a:pt x="2327" y="4178"/>
                    <a:pt x="2466" y="41"/>
                    <a:pt x="1233" y="1"/>
                  </a:cubicBezTo>
                  <a:cubicBezTo>
                    <a:pt x="1224" y="1"/>
                    <a:pt x="1216" y="0"/>
                    <a:pt x="1207" y="0"/>
                  </a:cubicBezTo>
                  <a:close/>
                </a:path>
              </a:pathLst>
            </a:custGeom>
            <a:solidFill>
              <a:srgbClr val="1E2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0"/>
            <p:cNvSpPr/>
            <p:nvPr/>
          </p:nvSpPr>
          <p:spPr>
            <a:xfrm>
              <a:off x="6309810" y="2183747"/>
              <a:ext cx="290252" cy="159550"/>
            </a:xfrm>
            <a:custGeom>
              <a:avLst/>
              <a:gdLst/>
              <a:ahLst/>
              <a:cxnLst/>
              <a:rect l="l" t="t" r="r" b="b"/>
              <a:pathLst>
                <a:path w="4417" h="2428" fill="none" extrusionOk="0">
                  <a:moveTo>
                    <a:pt x="40" y="0"/>
                  </a:moveTo>
                  <a:cubicBezTo>
                    <a:pt x="40" y="0"/>
                    <a:pt x="1" y="2427"/>
                    <a:pt x="2209" y="2427"/>
                  </a:cubicBezTo>
                  <a:cubicBezTo>
                    <a:pt x="4417" y="2427"/>
                    <a:pt x="4377" y="0"/>
                    <a:pt x="4377" y="0"/>
                  </a:cubicBezTo>
                </a:path>
              </a:pathLst>
            </a:custGeom>
            <a:noFill/>
            <a:ln w="10450" cap="rnd" cmpd="sng">
              <a:solidFill>
                <a:srgbClr val="1E2A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0"/>
            <p:cNvSpPr/>
            <p:nvPr/>
          </p:nvSpPr>
          <p:spPr>
            <a:xfrm>
              <a:off x="5899389" y="2475234"/>
              <a:ext cx="218363" cy="117691"/>
            </a:xfrm>
            <a:custGeom>
              <a:avLst/>
              <a:gdLst/>
              <a:ahLst/>
              <a:cxnLst/>
              <a:rect l="l" t="t" r="r" b="b"/>
              <a:pathLst>
                <a:path w="3323" h="1791" extrusionOk="0">
                  <a:moveTo>
                    <a:pt x="1671" y="0"/>
                  </a:moveTo>
                  <a:cubicBezTo>
                    <a:pt x="736" y="0"/>
                    <a:pt x="0" y="398"/>
                    <a:pt x="0" y="895"/>
                  </a:cubicBezTo>
                  <a:cubicBezTo>
                    <a:pt x="0" y="1393"/>
                    <a:pt x="736" y="1791"/>
                    <a:pt x="1671" y="1791"/>
                  </a:cubicBezTo>
                  <a:cubicBezTo>
                    <a:pt x="2586" y="1791"/>
                    <a:pt x="3322" y="1393"/>
                    <a:pt x="3322" y="895"/>
                  </a:cubicBezTo>
                  <a:cubicBezTo>
                    <a:pt x="3322" y="398"/>
                    <a:pt x="2586" y="0"/>
                    <a:pt x="1671" y="0"/>
                  </a:cubicBezTo>
                  <a:close/>
                </a:path>
              </a:pathLst>
            </a:custGeom>
            <a:solidFill>
              <a:srgbClr val="303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0"/>
            <p:cNvSpPr/>
            <p:nvPr/>
          </p:nvSpPr>
          <p:spPr>
            <a:xfrm>
              <a:off x="6865382" y="2475234"/>
              <a:ext cx="218363" cy="117691"/>
            </a:xfrm>
            <a:custGeom>
              <a:avLst/>
              <a:gdLst/>
              <a:ahLst/>
              <a:cxnLst/>
              <a:rect l="l" t="t" r="r" b="b"/>
              <a:pathLst>
                <a:path w="3323" h="1791" extrusionOk="0">
                  <a:moveTo>
                    <a:pt x="1651" y="0"/>
                  </a:moveTo>
                  <a:cubicBezTo>
                    <a:pt x="736" y="0"/>
                    <a:pt x="0" y="398"/>
                    <a:pt x="0" y="895"/>
                  </a:cubicBezTo>
                  <a:cubicBezTo>
                    <a:pt x="0" y="1393"/>
                    <a:pt x="736" y="1791"/>
                    <a:pt x="1651" y="1791"/>
                  </a:cubicBezTo>
                  <a:cubicBezTo>
                    <a:pt x="2586" y="1791"/>
                    <a:pt x="3322" y="1393"/>
                    <a:pt x="3322" y="895"/>
                  </a:cubicBezTo>
                  <a:cubicBezTo>
                    <a:pt x="3322" y="398"/>
                    <a:pt x="2586" y="0"/>
                    <a:pt x="1651" y="0"/>
                  </a:cubicBezTo>
                  <a:close/>
                </a:path>
              </a:pathLst>
            </a:custGeom>
            <a:solidFill>
              <a:srgbClr val="303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0"/>
            <p:cNvSpPr/>
            <p:nvPr/>
          </p:nvSpPr>
          <p:spPr>
            <a:xfrm>
              <a:off x="6032713" y="1982085"/>
              <a:ext cx="218363" cy="92195"/>
            </a:xfrm>
            <a:custGeom>
              <a:avLst/>
              <a:gdLst/>
              <a:ahLst/>
              <a:cxnLst/>
              <a:rect l="l" t="t" r="r" b="b"/>
              <a:pathLst>
                <a:path w="3323" h="1403" extrusionOk="0">
                  <a:moveTo>
                    <a:pt x="2484" y="0"/>
                  </a:moveTo>
                  <a:cubicBezTo>
                    <a:pt x="1938" y="0"/>
                    <a:pt x="1130" y="60"/>
                    <a:pt x="378" y="344"/>
                  </a:cubicBezTo>
                  <a:cubicBezTo>
                    <a:pt x="160" y="423"/>
                    <a:pt x="0" y="642"/>
                    <a:pt x="0" y="881"/>
                  </a:cubicBezTo>
                  <a:lnTo>
                    <a:pt x="0" y="901"/>
                  </a:lnTo>
                  <a:cubicBezTo>
                    <a:pt x="37" y="1194"/>
                    <a:pt x="310" y="1403"/>
                    <a:pt x="602" y="1403"/>
                  </a:cubicBezTo>
                  <a:cubicBezTo>
                    <a:pt x="627" y="1403"/>
                    <a:pt x="652" y="1401"/>
                    <a:pt x="677" y="1398"/>
                  </a:cubicBezTo>
                  <a:cubicBezTo>
                    <a:pt x="1082" y="1325"/>
                    <a:pt x="1776" y="1217"/>
                    <a:pt x="2554" y="1217"/>
                  </a:cubicBezTo>
                  <a:cubicBezTo>
                    <a:pt x="2618" y="1217"/>
                    <a:pt x="2681" y="1218"/>
                    <a:pt x="2746" y="1219"/>
                  </a:cubicBezTo>
                  <a:cubicBezTo>
                    <a:pt x="3044" y="1219"/>
                    <a:pt x="3322" y="1000"/>
                    <a:pt x="3322" y="702"/>
                  </a:cubicBezTo>
                  <a:cubicBezTo>
                    <a:pt x="3322" y="622"/>
                    <a:pt x="3322" y="523"/>
                    <a:pt x="3283" y="443"/>
                  </a:cubicBezTo>
                  <a:cubicBezTo>
                    <a:pt x="3243" y="205"/>
                    <a:pt x="3024" y="6"/>
                    <a:pt x="2765" y="6"/>
                  </a:cubicBezTo>
                  <a:cubicBezTo>
                    <a:pt x="2683" y="3"/>
                    <a:pt x="2588" y="0"/>
                    <a:pt x="2484" y="0"/>
                  </a:cubicBez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0"/>
            <p:cNvSpPr/>
            <p:nvPr/>
          </p:nvSpPr>
          <p:spPr>
            <a:xfrm>
              <a:off x="6677125" y="1999892"/>
              <a:ext cx="217048" cy="92720"/>
            </a:xfrm>
            <a:custGeom>
              <a:avLst/>
              <a:gdLst/>
              <a:ahLst/>
              <a:cxnLst/>
              <a:rect l="l" t="t" r="r" b="b"/>
              <a:pathLst>
                <a:path w="3303" h="1411" extrusionOk="0">
                  <a:moveTo>
                    <a:pt x="912" y="1"/>
                  </a:moveTo>
                  <a:cubicBezTo>
                    <a:pt x="779" y="1"/>
                    <a:pt x="659" y="5"/>
                    <a:pt x="557" y="13"/>
                  </a:cubicBezTo>
                  <a:cubicBezTo>
                    <a:pt x="299" y="13"/>
                    <a:pt x="80" y="212"/>
                    <a:pt x="20" y="451"/>
                  </a:cubicBezTo>
                  <a:cubicBezTo>
                    <a:pt x="0" y="530"/>
                    <a:pt x="0" y="630"/>
                    <a:pt x="0" y="709"/>
                  </a:cubicBezTo>
                  <a:cubicBezTo>
                    <a:pt x="0" y="1008"/>
                    <a:pt x="279" y="1227"/>
                    <a:pt x="577" y="1227"/>
                  </a:cubicBezTo>
                  <a:cubicBezTo>
                    <a:pt x="640" y="1225"/>
                    <a:pt x="703" y="1224"/>
                    <a:pt x="765" y="1224"/>
                  </a:cubicBezTo>
                  <a:cubicBezTo>
                    <a:pt x="1530" y="1224"/>
                    <a:pt x="2241" y="1332"/>
                    <a:pt x="2646" y="1406"/>
                  </a:cubicBezTo>
                  <a:cubicBezTo>
                    <a:pt x="2671" y="1409"/>
                    <a:pt x="2696" y="1410"/>
                    <a:pt x="2721" y="1410"/>
                  </a:cubicBezTo>
                  <a:cubicBezTo>
                    <a:pt x="3013" y="1410"/>
                    <a:pt x="3284" y="1202"/>
                    <a:pt x="3303" y="908"/>
                  </a:cubicBezTo>
                  <a:lnTo>
                    <a:pt x="3303" y="869"/>
                  </a:lnTo>
                  <a:cubicBezTo>
                    <a:pt x="3303" y="650"/>
                    <a:pt x="3163" y="431"/>
                    <a:pt x="2945" y="351"/>
                  </a:cubicBezTo>
                  <a:cubicBezTo>
                    <a:pt x="2226" y="80"/>
                    <a:pt x="1455" y="1"/>
                    <a:pt x="912" y="1"/>
                  </a:cubicBez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0"/>
            <p:cNvSpPr/>
            <p:nvPr/>
          </p:nvSpPr>
          <p:spPr>
            <a:xfrm>
              <a:off x="5216012" y="4297358"/>
              <a:ext cx="287755" cy="252205"/>
            </a:xfrm>
            <a:custGeom>
              <a:avLst/>
              <a:gdLst/>
              <a:ahLst/>
              <a:cxnLst/>
              <a:rect l="l" t="t" r="r" b="b"/>
              <a:pathLst>
                <a:path w="4379" h="3838" extrusionOk="0">
                  <a:moveTo>
                    <a:pt x="835" y="1"/>
                  </a:moveTo>
                  <a:cubicBezTo>
                    <a:pt x="304" y="1"/>
                    <a:pt x="0" y="342"/>
                    <a:pt x="235" y="1214"/>
                  </a:cubicBezTo>
                  <a:cubicBezTo>
                    <a:pt x="625" y="2694"/>
                    <a:pt x="2408" y="3838"/>
                    <a:pt x="3497" y="3838"/>
                  </a:cubicBezTo>
                  <a:cubicBezTo>
                    <a:pt x="4017" y="3838"/>
                    <a:pt x="4379" y="3576"/>
                    <a:pt x="4353" y="2965"/>
                  </a:cubicBezTo>
                  <a:cubicBezTo>
                    <a:pt x="4312" y="1676"/>
                    <a:pt x="2014" y="1"/>
                    <a:pt x="835"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0"/>
            <p:cNvSpPr/>
            <p:nvPr/>
          </p:nvSpPr>
          <p:spPr>
            <a:xfrm>
              <a:off x="6142514" y="3318352"/>
              <a:ext cx="643194" cy="377847"/>
            </a:xfrm>
            <a:custGeom>
              <a:avLst/>
              <a:gdLst/>
              <a:ahLst/>
              <a:cxnLst/>
              <a:rect l="l" t="t" r="r" b="b"/>
              <a:pathLst>
                <a:path w="9788" h="5750" extrusionOk="0">
                  <a:moveTo>
                    <a:pt x="0" y="0"/>
                  </a:moveTo>
                  <a:cubicBezTo>
                    <a:pt x="0" y="0"/>
                    <a:pt x="100" y="4456"/>
                    <a:pt x="3322" y="5530"/>
                  </a:cubicBezTo>
                  <a:cubicBezTo>
                    <a:pt x="3740" y="5670"/>
                    <a:pt x="4238" y="5749"/>
                    <a:pt x="4814" y="5749"/>
                  </a:cubicBezTo>
                  <a:cubicBezTo>
                    <a:pt x="9489" y="5749"/>
                    <a:pt x="9788" y="0"/>
                    <a:pt x="9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0"/>
            <p:cNvSpPr/>
            <p:nvPr/>
          </p:nvSpPr>
          <p:spPr>
            <a:xfrm>
              <a:off x="6142514" y="3317038"/>
              <a:ext cx="218363" cy="363456"/>
            </a:xfrm>
            <a:custGeom>
              <a:avLst/>
              <a:gdLst/>
              <a:ahLst/>
              <a:cxnLst/>
              <a:rect l="l" t="t" r="r" b="b"/>
              <a:pathLst>
                <a:path w="3323" h="5531" extrusionOk="0">
                  <a:moveTo>
                    <a:pt x="0" y="0"/>
                  </a:moveTo>
                  <a:cubicBezTo>
                    <a:pt x="0" y="0"/>
                    <a:pt x="100" y="4456"/>
                    <a:pt x="3322" y="5530"/>
                  </a:cubicBezTo>
                  <a:cubicBezTo>
                    <a:pt x="2944" y="4297"/>
                    <a:pt x="2726" y="3004"/>
                    <a:pt x="2487" y="1751"/>
                  </a:cubicBezTo>
                  <a:cubicBezTo>
                    <a:pt x="2427" y="1174"/>
                    <a:pt x="2328" y="577"/>
                    <a:pt x="2248" y="0"/>
                  </a:cubicBezTo>
                  <a:close/>
                </a:path>
              </a:pathLst>
            </a:custGeom>
            <a:solidFill>
              <a:srgbClr val="141447">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0"/>
            <p:cNvSpPr/>
            <p:nvPr/>
          </p:nvSpPr>
          <p:spPr>
            <a:xfrm>
              <a:off x="6142514" y="3229447"/>
              <a:ext cx="642603" cy="197597"/>
            </a:xfrm>
            <a:custGeom>
              <a:avLst/>
              <a:gdLst/>
              <a:ahLst/>
              <a:cxnLst/>
              <a:rect l="l" t="t" r="r" b="b"/>
              <a:pathLst>
                <a:path w="9779" h="3007" extrusionOk="0">
                  <a:moveTo>
                    <a:pt x="5186" y="1"/>
                  </a:moveTo>
                  <a:cubicBezTo>
                    <a:pt x="2648" y="1"/>
                    <a:pt x="0" y="494"/>
                    <a:pt x="0" y="1353"/>
                  </a:cubicBezTo>
                  <a:cubicBezTo>
                    <a:pt x="0" y="2508"/>
                    <a:pt x="2181" y="3007"/>
                    <a:pt x="4481" y="3007"/>
                  </a:cubicBezTo>
                  <a:cubicBezTo>
                    <a:pt x="7054" y="3007"/>
                    <a:pt x="9778" y="2382"/>
                    <a:pt x="9768" y="1353"/>
                  </a:cubicBezTo>
                  <a:cubicBezTo>
                    <a:pt x="9768" y="419"/>
                    <a:pt x="7523" y="1"/>
                    <a:pt x="51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0"/>
            <p:cNvSpPr/>
            <p:nvPr/>
          </p:nvSpPr>
          <p:spPr>
            <a:xfrm>
              <a:off x="6173857" y="3251920"/>
              <a:ext cx="579190" cy="133791"/>
            </a:xfrm>
            <a:custGeom>
              <a:avLst/>
              <a:gdLst/>
              <a:ahLst/>
              <a:cxnLst/>
              <a:rect l="l" t="t" r="r" b="b"/>
              <a:pathLst>
                <a:path w="8814" h="2036" extrusionOk="0">
                  <a:moveTo>
                    <a:pt x="4684" y="0"/>
                  </a:moveTo>
                  <a:cubicBezTo>
                    <a:pt x="2397" y="0"/>
                    <a:pt x="11" y="332"/>
                    <a:pt x="1" y="912"/>
                  </a:cubicBezTo>
                  <a:cubicBezTo>
                    <a:pt x="1" y="1130"/>
                    <a:pt x="140" y="1310"/>
                    <a:pt x="399" y="1469"/>
                  </a:cubicBezTo>
                  <a:cubicBezTo>
                    <a:pt x="1085" y="1858"/>
                    <a:pt x="2541" y="2036"/>
                    <a:pt x="4052" y="2036"/>
                  </a:cubicBezTo>
                  <a:cubicBezTo>
                    <a:pt x="5780" y="2036"/>
                    <a:pt x="7579" y="1803"/>
                    <a:pt x="8376" y="1389"/>
                  </a:cubicBezTo>
                  <a:cubicBezTo>
                    <a:pt x="8654" y="1250"/>
                    <a:pt x="8813" y="1091"/>
                    <a:pt x="8813" y="912"/>
                  </a:cubicBezTo>
                  <a:cubicBezTo>
                    <a:pt x="8813" y="282"/>
                    <a:pt x="6791" y="0"/>
                    <a:pt x="4684" y="0"/>
                  </a:cubicBezTo>
                  <a:close/>
                </a:path>
              </a:pathLst>
            </a:custGeom>
            <a:solidFill>
              <a:srgbClr val="141447">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0"/>
            <p:cNvSpPr/>
            <p:nvPr/>
          </p:nvSpPr>
          <p:spPr>
            <a:xfrm>
              <a:off x="6200009" y="3302516"/>
              <a:ext cx="524254" cy="83192"/>
            </a:xfrm>
            <a:custGeom>
              <a:avLst/>
              <a:gdLst/>
              <a:ahLst/>
              <a:cxnLst/>
              <a:rect l="l" t="t" r="r" b="b"/>
              <a:pathLst>
                <a:path w="7978" h="1266" extrusionOk="0">
                  <a:moveTo>
                    <a:pt x="4280" y="0"/>
                  </a:moveTo>
                  <a:cubicBezTo>
                    <a:pt x="2565" y="0"/>
                    <a:pt x="789" y="247"/>
                    <a:pt x="1" y="699"/>
                  </a:cubicBezTo>
                  <a:cubicBezTo>
                    <a:pt x="687" y="1088"/>
                    <a:pt x="2143" y="1266"/>
                    <a:pt x="3654" y="1266"/>
                  </a:cubicBezTo>
                  <a:cubicBezTo>
                    <a:pt x="5382" y="1266"/>
                    <a:pt x="7181" y="1033"/>
                    <a:pt x="7978" y="619"/>
                  </a:cubicBezTo>
                  <a:cubicBezTo>
                    <a:pt x="7293" y="197"/>
                    <a:pt x="5811" y="0"/>
                    <a:pt x="4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0"/>
            <p:cNvSpPr/>
            <p:nvPr/>
          </p:nvSpPr>
          <p:spPr>
            <a:xfrm>
              <a:off x="6617001" y="3389713"/>
              <a:ext cx="246488" cy="246750"/>
            </a:xfrm>
            <a:custGeom>
              <a:avLst/>
              <a:gdLst/>
              <a:ahLst/>
              <a:cxnLst/>
              <a:rect l="l" t="t" r="r" b="b"/>
              <a:pathLst>
                <a:path w="3751" h="3755" extrusionOk="0">
                  <a:moveTo>
                    <a:pt x="2642" y="1"/>
                  </a:moveTo>
                  <a:cubicBezTo>
                    <a:pt x="2235" y="1"/>
                    <a:pt x="1850" y="108"/>
                    <a:pt x="1850" y="108"/>
                  </a:cubicBezTo>
                  <a:lnTo>
                    <a:pt x="1691" y="1202"/>
                  </a:lnTo>
                  <a:cubicBezTo>
                    <a:pt x="1788" y="1185"/>
                    <a:pt x="1874" y="1177"/>
                    <a:pt x="1950" y="1177"/>
                  </a:cubicBezTo>
                  <a:cubicBezTo>
                    <a:pt x="2840" y="1177"/>
                    <a:pt x="2342" y="2279"/>
                    <a:pt x="1811" y="2554"/>
                  </a:cubicBezTo>
                  <a:cubicBezTo>
                    <a:pt x="1609" y="2652"/>
                    <a:pt x="1417" y="2684"/>
                    <a:pt x="1252" y="2684"/>
                  </a:cubicBezTo>
                  <a:cubicBezTo>
                    <a:pt x="947" y="2684"/>
                    <a:pt x="736" y="2574"/>
                    <a:pt x="736" y="2574"/>
                  </a:cubicBezTo>
                  <a:lnTo>
                    <a:pt x="0" y="3549"/>
                  </a:lnTo>
                  <a:cubicBezTo>
                    <a:pt x="457" y="3692"/>
                    <a:pt x="860" y="3755"/>
                    <a:pt x="1216" y="3755"/>
                  </a:cubicBezTo>
                  <a:cubicBezTo>
                    <a:pt x="3297" y="3755"/>
                    <a:pt x="3751" y="1601"/>
                    <a:pt x="3581" y="565"/>
                  </a:cubicBezTo>
                  <a:cubicBezTo>
                    <a:pt x="3501" y="113"/>
                    <a:pt x="3059" y="1"/>
                    <a:pt x="26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0"/>
            <p:cNvSpPr/>
            <p:nvPr/>
          </p:nvSpPr>
          <p:spPr>
            <a:xfrm>
              <a:off x="6305867" y="2978503"/>
              <a:ext cx="166121" cy="377781"/>
            </a:xfrm>
            <a:custGeom>
              <a:avLst/>
              <a:gdLst/>
              <a:ahLst/>
              <a:cxnLst/>
              <a:rect l="l" t="t" r="r" b="b"/>
              <a:pathLst>
                <a:path w="2528" h="5749" extrusionOk="0">
                  <a:moveTo>
                    <a:pt x="1254" y="0"/>
                  </a:moveTo>
                  <a:cubicBezTo>
                    <a:pt x="1254" y="0"/>
                    <a:pt x="1652" y="1691"/>
                    <a:pt x="817" y="3362"/>
                  </a:cubicBezTo>
                  <a:cubicBezTo>
                    <a:pt x="1" y="5033"/>
                    <a:pt x="1254" y="5749"/>
                    <a:pt x="1254" y="5749"/>
                  </a:cubicBezTo>
                  <a:cubicBezTo>
                    <a:pt x="1254" y="5749"/>
                    <a:pt x="1035" y="5172"/>
                    <a:pt x="1771" y="3362"/>
                  </a:cubicBezTo>
                  <a:cubicBezTo>
                    <a:pt x="2527" y="1572"/>
                    <a:pt x="1254" y="0"/>
                    <a:pt x="1254" y="0"/>
                  </a:cubicBez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0"/>
            <p:cNvSpPr/>
            <p:nvPr/>
          </p:nvSpPr>
          <p:spPr>
            <a:xfrm>
              <a:off x="6449705" y="2876522"/>
              <a:ext cx="130768" cy="479767"/>
            </a:xfrm>
            <a:custGeom>
              <a:avLst/>
              <a:gdLst/>
              <a:ahLst/>
              <a:cxnLst/>
              <a:rect l="l" t="t" r="r" b="b"/>
              <a:pathLst>
                <a:path w="1990" h="7301" extrusionOk="0">
                  <a:moveTo>
                    <a:pt x="677" y="0"/>
                  </a:moveTo>
                  <a:lnTo>
                    <a:pt x="677" y="0"/>
                  </a:lnTo>
                  <a:cubicBezTo>
                    <a:pt x="677" y="1"/>
                    <a:pt x="1054" y="2527"/>
                    <a:pt x="517" y="4775"/>
                  </a:cubicBezTo>
                  <a:cubicBezTo>
                    <a:pt x="0" y="6923"/>
                    <a:pt x="1054" y="7301"/>
                    <a:pt x="1054" y="7301"/>
                  </a:cubicBezTo>
                  <a:cubicBezTo>
                    <a:pt x="657" y="6923"/>
                    <a:pt x="1154" y="5511"/>
                    <a:pt x="1572" y="3720"/>
                  </a:cubicBezTo>
                  <a:cubicBezTo>
                    <a:pt x="1989" y="1930"/>
                    <a:pt x="677" y="1"/>
                    <a:pt x="677" y="0"/>
                  </a:cubicBez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0"/>
            <p:cNvSpPr/>
            <p:nvPr/>
          </p:nvSpPr>
          <p:spPr>
            <a:xfrm>
              <a:off x="6388267" y="3605897"/>
              <a:ext cx="94166" cy="102052"/>
            </a:xfrm>
            <a:custGeom>
              <a:avLst/>
              <a:gdLst/>
              <a:ahLst/>
              <a:cxnLst/>
              <a:rect l="l" t="t" r="r" b="b"/>
              <a:pathLst>
                <a:path w="1433" h="1553" extrusionOk="0">
                  <a:moveTo>
                    <a:pt x="0" y="1"/>
                  </a:moveTo>
                  <a:lnTo>
                    <a:pt x="80" y="1552"/>
                  </a:lnTo>
                  <a:lnTo>
                    <a:pt x="1432" y="438"/>
                  </a:lnTo>
                  <a:lnTo>
                    <a:pt x="0" y="1"/>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0"/>
            <p:cNvSpPr/>
            <p:nvPr/>
          </p:nvSpPr>
          <p:spPr>
            <a:xfrm rot="-653023">
              <a:off x="6329849" y="3687616"/>
              <a:ext cx="124261" cy="105928"/>
            </a:xfrm>
            <a:custGeom>
              <a:avLst/>
              <a:gdLst/>
              <a:ahLst/>
              <a:cxnLst/>
              <a:rect l="l" t="t" r="r" b="b"/>
              <a:pathLst>
                <a:path w="1891" h="1612" extrusionOk="0">
                  <a:moveTo>
                    <a:pt x="1015" y="0"/>
                  </a:moveTo>
                  <a:lnTo>
                    <a:pt x="0" y="1612"/>
                  </a:lnTo>
                  <a:lnTo>
                    <a:pt x="1890" y="1413"/>
                  </a:lnTo>
                  <a:lnTo>
                    <a:pt x="1015" y="0"/>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0"/>
            <p:cNvSpPr/>
            <p:nvPr/>
          </p:nvSpPr>
          <p:spPr>
            <a:xfrm>
              <a:off x="6277152" y="3800660"/>
              <a:ext cx="125577" cy="108557"/>
            </a:xfrm>
            <a:custGeom>
              <a:avLst/>
              <a:gdLst/>
              <a:ahLst/>
              <a:cxnLst/>
              <a:rect l="l" t="t" r="r" b="b"/>
              <a:pathLst>
                <a:path w="1911" h="1652" extrusionOk="0">
                  <a:moveTo>
                    <a:pt x="1273" y="1"/>
                  </a:moveTo>
                  <a:lnTo>
                    <a:pt x="0" y="1055"/>
                  </a:lnTo>
                  <a:lnTo>
                    <a:pt x="1910" y="1652"/>
                  </a:lnTo>
                  <a:lnTo>
                    <a:pt x="1273" y="1"/>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0"/>
            <p:cNvSpPr/>
            <p:nvPr/>
          </p:nvSpPr>
          <p:spPr>
            <a:xfrm>
              <a:off x="5441855" y="2890912"/>
              <a:ext cx="998764" cy="991404"/>
            </a:xfrm>
            <a:custGeom>
              <a:avLst/>
              <a:gdLst/>
              <a:ahLst/>
              <a:cxnLst/>
              <a:rect l="l" t="t" r="r" b="b"/>
              <a:pathLst>
                <a:path w="15199" h="15087" extrusionOk="0">
                  <a:moveTo>
                    <a:pt x="2885" y="0"/>
                  </a:moveTo>
                  <a:cubicBezTo>
                    <a:pt x="2885" y="0"/>
                    <a:pt x="1" y="3362"/>
                    <a:pt x="2308" y="9250"/>
                  </a:cubicBezTo>
                  <a:cubicBezTo>
                    <a:pt x="2846" y="10643"/>
                    <a:pt x="4059" y="11936"/>
                    <a:pt x="5531" y="12950"/>
                  </a:cubicBezTo>
                  <a:cubicBezTo>
                    <a:pt x="7374" y="14239"/>
                    <a:pt x="9606" y="15086"/>
                    <a:pt x="11347" y="15086"/>
                  </a:cubicBezTo>
                  <a:cubicBezTo>
                    <a:pt x="11729" y="15086"/>
                    <a:pt x="12088" y="15045"/>
                    <a:pt x="12414" y="14960"/>
                  </a:cubicBezTo>
                  <a:cubicBezTo>
                    <a:pt x="12792" y="14860"/>
                    <a:pt x="13110" y="14721"/>
                    <a:pt x="13389" y="14502"/>
                  </a:cubicBezTo>
                  <a:cubicBezTo>
                    <a:pt x="13926" y="14044"/>
                    <a:pt x="14304" y="13547"/>
                    <a:pt x="14503" y="13030"/>
                  </a:cubicBezTo>
                  <a:cubicBezTo>
                    <a:pt x="15199" y="11259"/>
                    <a:pt x="14005" y="9370"/>
                    <a:pt x="12354" y="9250"/>
                  </a:cubicBezTo>
                  <a:cubicBezTo>
                    <a:pt x="10166" y="9051"/>
                    <a:pt x="3900" y="7917"/>
                    <a:pt x="5173" y="2248"/>
                  </a:cubicBezTo>
                  <a:lnTo>
                    <a:pt x="4079" y="1154"/>
                  </a:lnTo>
                  <a:lnTo>
                    <a:pt x="2885" y="0"/>
                  </a:ln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0"/>
            <p:cNvSpPr/>
            <p:nvPr/>
          </p:nvSpPr>
          <p:spPr>
            <a:xfrm>
              <a:off x="5441855" y="2890912"/>
              <a:ext cx="953028" cy="991404"/>
            </a:xfrm>
            <a:custGeom>
              <a:avLst/>
              <a:gdLst/>
              <a:ahLst/>
              <a:cxnLst/>
              <a:rect l="l" t="t" r="r" b="b"/>
              <a:pathLst>
                <a:path w="14503" h="15087" extrusionOk="0">
                  <a:moveTo>
                    <a:pt x="2885" y="0"/>
                  </a:moveTo>
                  <a:cubicBezTo>
                    <a:pt x="2885" y="0"/>
                    <a:pt x="1" y="3362"/>
                    <a:pt x="2308" y="9250"/>
                  </a:cubicBezTo>
                  <a:cubicBezTo>
                    <a:pt x="2846" y="10643"/>
                    <a:pt x="4059" y="11936"/>
                    <a:pt x="5531" y="12950"/>
                  </a:cubicBezTo>
                  <a:cubicBezTo>
                    <a:pt x="7374" y="14239"/>
                    <a:pt x="9606" y="15086"/>
                    <a:pt x="11347" y="15086"/>
                  </a:cubicBezTo>
                  <a:cubicBezTo>
                    <a:pt x="11729" y="15086"/>
                    <a:pt x="12088" y="15045"/>
                    <a:pt x="12414" y="14960"/>
                  </a:cubicBezTo>
                  <a:cubicBezTo>
                    <a:pt x="12792" y="14860"/>
                    <a:pt x="13110" y="14721"/>
                    <a:pt x="13389" y="14502"/>
                  </a:cubicBezTo>
                  <a:cubicBezTo>
                    <a:pt x="13926" y="14044"/>
                    <a:pt x="14304" y="13547"/>
                    <a:pt x="14503" y="13030"/>
                  </a:cubicBezTo>
                  <a:lnTo>
                    <a:pt x="14503" y="13030"/>
                  </a:lnTo>
                  <a:cubicBezTo>
                    <a:pt x="14423" y="13050"/>
                    <a:pt x="14324" y="13110"/>
                    <a:pt x="14304" y="13149"/>
                  </a:cubicBezTo>
                  <a:cubicBezTo>
                    <a:pt x="13822" y="13375"/>
                    <a:pt x="13323" y="13471"/>
                    <a:pt x="12818" y="13471"/>
                  </a:cubicBezTo>
                  <a:cubicBezTo>
                    <a:pt x="11362" y="13471"/>
                    <a:pt x="9854" y="12674"/>
                    <a:pt x="8555" y="11876"/>
                  </a:cubicBezTo>
                  <a:cubicBezTo>
                    <a:pt x="6665" y="10742"/>
                    <a:pt x="4636" y="9390"/>
                    <a:pt x="3999" y="7261"/>
                  </a:cubicBezTo>
                  <a:cubicBezTo>
                    <a:pt x="3701" y="6227"/>
                    <a:pt x="3781" y="5133"/>
                    <a:pt x="3860" y="4078"/>
                  </a:cubicBezTo>
                  <a:cubicBezTo>
                    <a:pt x="3900" y="3084"/>
                    <a:pt x="3999" y="2109"/>
                    <a:pt x="4079" y="1154"/>
                  </a:cubicBezTo>
                  <a:lnTo>
                    <a:pt x="2885" y="0"/>
                  </a:lnTo>
                  <a:close/>
                </a:path>
              </a:pathLst>
            </a:custGeom>
            <a:solidFill>
              <a:srgbClr val="3049B5">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0"/>
            <p:cNvSpPr/>
            <p:nvPr/>
          </p:nvSpPr>
          <p:spPr>
            <a:xfrm>
              <a:off x="6475857" y="3605897"/>
              <a:ext cx="95480" cy="102052"/>
            </a:xfrm>
            <a:custGeom>
              <a:avLst/>
              <a:gdLst/>
              <a:ahLst/>
              <a:cxnLst/>
              <a:rect l="l" t="t" r="r" b="b"/>
              <a:pathLst>
                <a:path w="1453" h="1553" extrusionOk="0">
                  <a:moveTo>
                    <a:pt x="1452" y="1"/>
                  </a:moveTo>
                  <a:lnTo>
                    <a:pt x="0" y="438"/>
                  </a:lnTo>
                  <a:lnTo>
                    <a:pt x="1373" y="1552"/>
                  </a:lnTo>
                  <a:lnTo>
                    <a:pt x="1452" y="1"/>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0"/>
            <p:cNvSpPr/>
            <p:nvPr/>
          </p:nvSpPr>
          <p:spPr>
            <a:xfrm>
              <a:off x="6492793" y="3694727"/>
              <a:ext cx="124197" cy="105929"/>
            </a:xfrm>
            <a:custGeom>
              <a:avLst/>
              <a:gdLst/>
              <a:ahLst/>
              <a:cxnLst/>
              <a:rect l="l" t="t" r="r" b="b"/>
              <a:pathLst>
                <a:path w="1890" h="1612" extrusionOk="0">
                  <a:moveTo>
                    <a:pt x="875" y="0"/>
                  </a:moveTo>
                  <a:lnTo>
                    <a:pt x="0" y="1413"/>
                  </a:lnTo>
                  <a:lnTo>
                    <a:pt x="1890" y="1612"/>
                  </a:lnTo>
                  <a:lnTo>
                    <a:pt x="875" y="0"/>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0"/>
            <p:cNvSpPr/>
            <p:nvPr/>
          </p:nvSpPr>
          <p:spPr>
            <a:xfrm>
              <a:off x="6556877" y="3800660"/>
              <a:ext cx="125577" cy="108557"/>
            </a:xfrm>
            <a:custGeom>
              <a:avLst/>
              <a:gdLst/>
              <a:ahLst/>
              <a:cxnLst/>
              <a:rect l="l" t="t" r="r" b="b"/>
              <a:pathLst>
                <a:path w="1911" h="1652" extrusionOk="0">
                  <a:moveTo>
                    <a:pt x="637" y="1"/>
                  </a:moveTo>
                  <a:lnTo>
                    <a:pt x="0" y="1652"/>
                  </a:lnTo>
                  <a:lnTo>
                    <a:pt x="1910" y="1055"/>
                  </a:lnTo>
                  <a:lnTo>
                    <a:pt x="637" y="1"/>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0"/>
            <p:cNvSpPr/>
            <p:nvPr/>
          </p:nvSpPr>
          <p:spPr>
            <a:xfrm>
              <a:off x="6458838" y="2890912"/>
              <a:ext cx="1039637" cy="989105"/>
            </a:xfrm>
            <a:custGeom>
              <a:avLst/>
              <a:gdLst/>
              <a:ahLst/>
              <a:cxnLst/>
              <a:rect l="l" t="t" r="r" b="b"/>
              <a:pathLst>
                <a:path w="15821" h="15052" extrusionOk="0">
                  <a:moveTo>
                    <a:pt x="12970" y="0"/>
                  </a:moveTo>
                  <a:cubicBezTo>
                    <a:pt x="12970" y="0"/>
                    <a:pt x="12970" y="0"/>
                    <a:pt x="12970" y="0"/>
                  </a:cubicBezTo>
                  <a:lnTo>
                    <a:pt x="12970" y="0"/>
                  </a:lnTo>
                  <a:lnTo>
                    <a:pt x="12970" y="0"/>
                  </a:lnTo>
                  <a:cubicBezTo>
                    <a:pt x="12970" y="0"/>
                    <a:pt x="12970" y="0"/>
                    <a:pt x="12970" y="0"/>
                  </a:cubicBezTo>
                  <a:close/>
                  <a:moveTo>
                    <a:pt x="12970" y="0"/>
                  </a:moveTo>
                  <a:lnTo>
                    <a:pt x="10683" y="2248"/>
                  </a:lnTo>
                  <a:cubicBezTo>
                    <a:pt x="10762" y="2646"/>
                    <a:pt x="10802" y="3024"/>
                    <a:pt x="10842" y="3382"/>
                  </a:cubicBezTo>
                  <a:cubicBezTo>
                    <a:pt x="11081" y="8057"/>
                    <a:pt x="5511" y="9012"/>
                    <a:pt x="3502" y="9211"/>
                  </a:cubicBezTo>
                  <a:cubicBezTo>
                    <a:pt x="1333" y="9409"/>
                    <a:pt x="0" y="12533"/>
                    <a:pt x="2447" y="14462"/>
                  </a:cubicBezTo>
                  <a:cubicBezTo>
                    <a:pt x="2726" y="14681"/>
                    <a:pt x="3044" y="14840"/>
                    <a:pt x="3422" y="14940"/>
                  </a:cubicBezTo>
                  <a:cubicBezTo>
                    <a:pt x="3741" y="15016"/>
                    <a:pt x="4100" y="15052"/>
                    <a:pt x="4480" y="15052"/>
                  </a:cubicBezTo>
                  <a:cubicBezTo>
                    <a:pt x="4693" y="15052"/>
                    <a:pt x="4911" y="15041"/>
                    <a:pt x="5133" y="15019"/>
                  </a:cubicBezTo>
                  <a:cubicBezTo>
                    <a:pt x="6764" y="14840"/>
                    <a:pt x="8694" y="14064"/>
                    <a:pt x="10305" y="12930"/>
                  </a:cubicBezTo>
                  <a:cubicBezTo>
                    <a:pt x="11757" y="11916"/>
                    <a:pt x="12970" y="10623"/>
                    <a:pt x="13527" y="9230"/>
                  </a:cubicBezTo>
                  <a:cubicBezTo>
                    <a:pt x="15820" y="3360"/>
                    <a:pt x="12987" y="23"/>
                    <a:pt x="12970" y="0"/>
                  </a:cubicBez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0"/>
            <p:cNvSpPr/>
            <p:nvPr/>
          </p:nvSpPr>
          <p:spPr>
            <a:xfrm>
              <a:off x="6458838" y="3113076"/>
              <a:ext cx="810498" cy="767522"/>
            </a:xfrm>
            <a:custGeom>
              <a:avLst/>
              <a:gdLst/>
              <a:ahLst/>
              <a:cxnLst/>
              <a:rect l="l" t="t" r="r" b="b"/>
              <a:pathLst>
                <a:path w="12334" h="11680" extrusionOk="0">
                  <a:moveTo>
                    <a:pt x="10842" y="1"/>
                  </a:moveTo>
                  <a:lnTo>
                    <a:pt x="10842" y="1"/>
                  </a:lnTo>
                  <a:cubicBezTo>
                    <a:pt x="11081" y="4676"/>
                    <a:pt x="5511" y="5650"/>
                    <a:pt x="3502" y="5849"/>
                  </a:cubicBezTo>
                  <a:cubicBezTo>
                    <a:pt x="1333" y="6048"/>
                    <a:pt x="0" y="9152"/>
                    <a:pt x="2447" y="11081"/>
                  </a:cubicBezTo>
                  <a:cubicBezTo>
                    <a:pt x="2726" y="11320"/>
                    <a:pt x="3044" y="11459"/>
                    <a:pt x="3422" y="11559"/>
                  </a:cubicBezTo>
                  <a:cubicBezTo>
                    <a:pt x="3743" y="11636"/>
                    <a:pt x="4106" y="11680"/>
                    <a:pt x="4488" y="11680"/>
                  </a:cubicBezTo>
                  <a:cubicBezTo>
                    <a:pt x="4698" y="11680"/>
                    <a:pt x="4914" y="11666"/>
                    <a:pt x="5133" y="11638"/>
                  </a:cubicBezTo>
                  <a:cubicBezTo>
                    <a:pt x="1930" y="9629"/>
                    <a:pt x="3820" y="7401"/>
                    <a:pt x="7918" y="5452"/>
                  </a:cubicBezTo>
                  <a:cubicBezTo>
                    <a:pt x="12334" y="3363"/>
                    <a:pt x="10902" y="81"/>
                    <a:pt x="10902" y="81"/>
                  </a:cubicBezTo>
                  <a:lnTo>
                    <a:pt x="10842" y="1"/>
                  </a:lnTo>
                  <a:close/>
                </a:path>
              </a:pathLst>
            </a:custGeom>
            <a:solidFill>
              <a:srgbClr val="3049B5">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23026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225FA8-173C-4B31-9543-0D7D55268025}"/>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1F6AFA63-C20A-4F34-AA75-0A3A922FF79D}"/>
              </a:ext>
            </a:extLst>
          </p:cNvPr>
          <p:cNvSpPr>
            <a:spLocks noGrp="1"/>
          </p:cNvSpPr>
          <p:nvPr>
            <p:ph type="body" idx="1"/>
          </p:nvPr>
        </p:nvSpPr>
        <p:spPr/>
        <p:txBody>
          <a:bodyPr/>
          <a:lstStyle/>
          <a:p>
            <a:pPr marL="152400" indent="0" algn="just">
              <a:buNone/>
            </a:pPr>
            <a:r>
              <a:rPr lang="es-MX" sz="2000" dirty="0">
                <a:latin typeface="Curlz MT" panose="04040404050702020202" pitchFamily="82" charset="0"/>
              </a:rPr>
              <a:t>Los psicólogos cognitivos han adoptado una gran cantidad de métodos para hacer ciencia. Esto se debe a que, para testear hipótesis cognitivas, postulando procesos mentales subyacentes, hay que partir de que los procesos cognitivos o representaciones mentales (no observables) interactúan con el mundo observable, provocando una respuesta (esta sí, observable) en la conducta, los métodos más empleados en la psicología cognitiva experimental: </a:t>
            </a:r>
          </a:p>
        </p:txBody>
      </p:sp>
      <p:grpSp>
        <p:nvGrpSpPr>
          <p:cNvPr id="4" name="Google Shape;4224;p67">
            <a:extLst>
              <a:ext uri="{FF2B5EF4-FFF2-40B4-BE49-F238E27FC236}">
                <a16:creationId xmlns:a16="http://schemas.microsoft.com/office/drawing/2014/main" id="{C4C34808-24A8-42EC-9DB1-0606F6DCD549}"/>
              </a:ext>
            </a:extLst>
          </p:cNvPr>
          <p:cNvGrpSpPr/>
          <p:nvPr/>
        </p:nvGrpSpPr>
        <p:grpSpPr>
          <a:xfrm>
            <a:off x="3893047" y="3423684"/>
            <a:ext cx="1357905" cy="1463776"/>
            <a:chOff x="1525503" y="3244696"/>
            <a:chExt cx="970086" cy="1206829"/>
          </a:xfrm>
        </p:grpSpPr>
        <p:sp>
          <p:nvSpPr>
            <p:cNvPr id="5" name="Google Shape;4225;p67">
              <a:extLst>
                <a:ext uri="{FF2B5EF4-FFF2-40B4-BE49-F238E27FC236}">
                  <a16:creationId xmlns:a16="http://schemas.microsoft.com/office/drawing/2014/main" id="{7EB4EB52-7855-4A76-99E4-3C408D17AC10}"/>
                </a:ext>
              </a:extLst>
            </p:cNvPr>
            <p:cNvSpPr/>
            <p:nvPr/>
          </p:nvSpPr>
          <p:spPr>
            <a:xfrm>
              <a:off x="2100204" y="4067173"/>
              <a:ext cx="278778" cy="384351"/>
            </a:xfrm>
            <a:custGeom>
              <a:avLst/>
              <a:gdLst/>
              <a:ahLst/>
              <a:cxnLst/>
              <a:rect l="l" t="t" r="r" b="b"/>
              <a:pathLst>
                <a:path w="8038" h="11082" extrusionOk="0">
                  <a:moveTo>
                    <a:pt x="1" y="1"/>
                  </a:moveTo>
                  <a:lnTo>
                    <a:pt x="1" y="2925"/>
                  </a:lnTo>
                  <a:cubicBezTo>
                    <a:pt x="41" y="5949"/>
                    <a:pt x="80" y="10385"/>
                    <a:pt x="279" y="11081"/>
                  </a:cubicBezTo>
                  <a:cubicBezTo>
                    <a:pt x="6844" y="11081"/>
                    <a:pt x="8037" y="10902"/>
                    <a:pt x="8037" y="10902"/>
                  </a:cubicBezTo>
                  <a:cubicBezTo>
                    <a:pt x="8037" y="10902"/>
                    <a:pt x="6725" y="9589"/>
                    <a:pt x="3025" y="8435"/>
                  </a:cubicBezTo>
                  <a:cubicBezTo>
                    <a:pt x="2647" y="5412"/>
                    <a:pt x="2388" y="3422"/>
                    <a:pt x="2229" y="2209"/>
                  </a:cubicBezTo>
                  <a:cubicBezTo>
                    <a:pt x="2050" y="976"/>
                    <a:pt x="1990" y="498"/>
                    <a:pt x="1990" y="498"/>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226;p67">
              <a:extLst>
                <a:ext uri="{FF2B5EF4-FFF2-40B4-BE49-F238E27FC236}">
                  <a16:creationId xmlns:a16="http://schemas.microsoft.com/office/drawing/2014/main" id="{347CA9C2-896B-45E3-8260-B4AEE25F72CE}"/>
                </a:ext>
              </a:extLst>
            </p:cNvPr>
            <p:cNvSpPr/>
            <p:nvPr/>
          </p:nvSpPr>
          <p:spPr>
            <a:xfrm>
              <a:off x="2100204" y="4068561"/>
              <a:ext cx="77307" cy="100094"/>
            </a:xfrm>
            <a:custGeom>
              <a:avLst/>
              <a:gdLst/>
              <a:ahLst/>
              <a:cxnLst/>
              <a:rect l="l" t="t" r="r" b="b"/>
              <a:pathLst>
                <a:path w="2229" h="2886" extrusionOk="0">
                  <a:moveTo>
                    <a:pt x="1" y="1"/>
                  </a:moveTo>
                  <a:lnTo>
                    <a:pt x="1" y="2885"/>
                  </a:lnTo>
                  <a:lnTo>
                    <a:pt x="2229" y="2189"/>
                  </a:lnTo>
                  <a:cubicBezTo>
                    <a:pt x="2050" y="955"/>
                    <a:pt x="1990" y="498"/>
                    <a:pt x="1990" y="498"/>
                  </a:cubicBezTo>
                  <a:lnTo>
                    <a:pt x="1" y="1"/>
                  </a:lnTo>
                  <a:close/>
                </a:path>
              </a:pathLst>
            </a:custGeom>
            <a:solidFill>
              <a:srgbClr val="141447">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227;p67">
              <a:extLst>
                <a:ext uri="{FF2B5EF4-FFF2-40B4-BE49-F238E27FC236}">
                  <a16:creationId xmlns:a16="http://schemas.microsoft.com/office/drawing/2014/main" id="{A6301279-694A-4B6C-8646-3D3FE69300B0}"/>
                </a:ext>
              </a:extLst>
            </p:cNvPr>
            <p:cNvSpPr/>
            <p:nvPr/>
          </p:nvSpPr>
          <p:spPr>
            <a:xfrm>
              <a:off x="2128645" y="4225156"/>
              <a:ext cx="47515" cy="35168"/>
            </a:xfrm>
            <a:custGeom>
              <a:avLst/>
              <a:gdLst/>
              <a:ahLst/>
              <a:cxnLst/>
              <a:rect l="l" t="t" r="r" b="b"/>
              <a:pathLst>
                <a:path w="1370" h="1014" extrusionOk="0">
                  <a:moveTo>
                    <a:pt x="749" y="1"/>
                  </a:moveTo>
                  <a:cubicBezTo>
                    <a:pt x="384" y="1"/>
                    <a:pt x="0" y="220"/>
                    <a:pt x="56" y="578"/>
                  </a:cubicBezTo>
                  <a:cubicBezTo>
                    <a:pt x="101" y="867"/>
                    <a:pt x="412" y="1013"/>
                    <a:pt x="719" y="1013"/>
                  </a:cubicBezTo>
                  <a:cubicBezTo>
                    <a:pt x="963" y="1013"/>
                    <a:pt x="1204" y="922"/>
                    <a:pt x="1309" y="737"/>
                  </a:cubicBezTo>
                  <a:cubicBezTo>
                    <a:pt x="1349" y="638"/>
                    <a:pt x="1369" y="538"/>
                    <a:pt x="1349" y="439"/>
                  </a:cubicBezTo>
                  <a:cubicBezTo>
                    <a:pt x="1306" y="134"/>
                    <a:pt x="1033" y="1"/>
                    <a:pt x="749" y="1"/>
                  </a:cubicBezTo>
                  <a:close/>
                </a:path>
              </a:pathLst>
            </a:custGeom>
            <a:solidFill>
              <a:srgbClr val="141447">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228;p67">
              <a:extLst>
                <a:ext uri="{FF2B5EF4-FFF2-40B4-BE49-F238E27FC236}">
                  <a16:creationId xmlns:a16="http://schemas.microsoft.com/office/drawing/2014/main" id="{CFE4B15F-1012-40AE-872D-185CFCE02E9B}"/>
                </a:ext>
              </a:extLst>
            </p:cNvPr>
            <p:cNvSpPr/>
            <p:nvPr/>
          </p:nvSpPr>
          <p:spPr>
            <a:xfrm>
              <a:off x="1637252" y="4067173"/>
              <a:ext cx="278778" cy="384351"/>
            </a:xfrm>
            <a:custGeom>
              <a:avLst/>
              <a:gdLst/>
              <a:ahLst/>
              <a:cxnLst/>
              <a:rect l="l" t="t" r="r" b="b"/>
              <a:pathLst>
                <a:path w="8038" h="11082" extrusionOk="0">
                  <a:moveTo>
                    <a:pt x="8038" y="1"/>
                  </a:moveTo>
                  <a:lnTo>
                    <a:pt x="6048" y="498"/>
                  </a:lnTo>
                  <a:cubicBezTo>
                    <a:pt x="6048" y="498"/>
                    <a:pt x="5989" y="976"/>
                    <a:pt x="5829" y="2209"/>
                  </a:cubicBezTo>
                  <a:cubicBezTo>
                    <a:pt x="5650" y="3422"/>
                    <a:pt x="5392" y="5412"/>
                    <a:pt x="5034" y="8435"/>
                  </a:cubicBezTo>
                  <a:cubicBezTo>
                    <a:pt x="1314" y="9589"/>
                    <a:pt x="1" y="10902"/>
                    <a:pt x="1" y="10902"/>
                  </a:cubicBezTo>
                  <a:cubicBezTo>
                    <a:pt x="1" y="10902"/>
                    <a:pt x="1194" y="11081"/>
                    <a:pt x="7759" y="11081"/>
                  </a:cubicBezTo>
                  <a:cubicBezTo>
                    <a:pt x="7958" y="10385"/>
                    <a:pt x="8018" y="5949"/>
                    <a:pt x="8038" y="2925"/>
                  </a:cubicBezTo>
                  <a:lnTo>
                    <a:pt x="80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229;p67">
              <a:extLst>
                <a:ext uri="{FF2B5EF4-FFF2-40B4-BE49-F238E27FC236}">
                  <a16:creationId xmlns:a16="http://schemas.microsoft.com/office/drawing/2014/main" id="{11E0879A-FC6F-44A1-B87F-B9E70D888CA8}"/>
                </a:ext>
              </a:extLst>
            </p:cNvPr>
            <p:cNvSpPr/>
            <p:nvPr/>
          </p:nvSpPr>
          <p:spPr>
            <a:xfrm>
              <a:off x="1839421" y="4068561"/>
              <a:ext cx="76614" cy="100094"/>
            </a:xfrm>
            <a:custGeom>
              <a:avLst/>
              <a:gdLst/>
              <a:ahLst/>
              <a:cxnLst/>
              <a:rect l="l" t="t" r="r" b="b"/>
              <a:pathLst>
                <a:path w="2209" h="2886" extrusionOk="0">
                  <a:moveTo>
                    <a:pt x="2209" y="1"/>
                  </a:moveTo>
                  <a:lnTo>
                    <a:pt x="219" y="498"/>
                  </a:lnTo>
                  <a:cubicBezTo>
                    <a:pt x="219" y="498"/>
                    <a:pt x="160" y="955"/>
                    <a:pt x="0" y="2189"/>
                  </a:cubicBezTo>
                  <a:lnTo>
                    <a:pt x="2209" y="2885"/>
                  </a:lnTo>
                  <a:lnTo>
                    <a:pt x="2209" y="1"/>
                  </a:lnTo>
                  <a:close/>
                </a:path>
              </a:pathLst>
            </a:custGeom>
            <a:solidFill>
              <a:srgbClr val="141447">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230;p67">
              <a:extLst>
                <a:ext uri="{FF2B5EF4-FFF2-40B4-BE49-F238E27FC236}">
                  <a16:creationId xmlns:a16="http://schemas.microsoft.com/office/drawing/2014/main" id="{CD15CA23-DC8F-4C53-80B8-8B7FEF907AC0}"/>
                </a:ext>
              </a:extLst>
            </p:cNvPr>
            <p:cNvSpPr/>
            <p:nvPr/>
          </p:nvSpPr>
          <p:spPr>
            <a:xfrm>
              <a:off x="1837340" y="4236254"/>
              <a:ext cx="41272" cy="33677"/>
            </a:xfrm>
            <a:custGeom>
              <a:avLst/>
              <a:gdLst/>
              <a:ahLst/>
              <a:cxnLst/>
              <a:rect l="l" t="t" r="r" b="b"/>
              <a:pathLst>
                <a:path w="1190" h="971" extrusionOk="0">
                  <a:moveTo>
                    <a:pt x="652" y="1"/>
                  </a:moveTo>
                  <a:cubicBezTo>
                    <a:pt x="609" y="1"/>
                    <a:pt x="564" y="7"/>
                    <a:pt x="518" y="19"/>
                  </a:cubicBezTo>
                  <a:cubicBezTo>
                    <a:pt x="458" y="39"/>
                    <a:pt x="379" y="39"/>
                    <a:pt x="319" y="79"/>
                  </a:cubicBezTo>
                  <a:cubicBezTo>
                    <a:pt x="180" y="139"/>
                    <a:pt x="60" y="238"/>
                    <a:pt x="21" y="417"/>
                  </a:cubicBezTo>
                  <a:cubicBezTo>
                    <a:pt x="1" y="576"/>
                    <a:pt x="80" y="716"/>
                    <a:pt x="220" y="815"/>
                  </a:cubicBezTo>
                  <a:cubicBezTo>
                    <a:pt x="279" y="855"/>
                    <a:pt x="359" y="875"/>
                    <a:pt x="399" y="915"/>
                  </a:cubicBezTo>
                  <a:cubicBezTo>
                    <a:pt x="470" y="953"/>
                    <a:pt x="547" y="970"/>
                    <a:pt x="624" y="970"/>
                  </a:cubicBezTo>
                  <a:cubicBezTo>
                    <a:pt x="868" y="970"/>
                    <a:pt x="1109" y="794"/>
                    <a:pt x="1155" y="537"/>
                  </a:cubicBezTo>
                  <a:cubicBezTo>
                    <a:pt x="1189" y="276"/>
                    <a:pt x="951" y="1"/>
                    <a:pt x="652" y="1"/>
                  </a:cubicBezTo>
                  <a:close/>
                </a:path>
              </a:pathLst>
            </a:custGeom>
            <a:solidFill>
              <a:srgbClr val="141447">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231;p67">
              <a:extLst>
                <a:ext uri="{FF2B5EF4-FFF2-40B4-BE49-F238E27FC236}">
                  <a16:creationId xmlns:a16="http://schemas.microsoft.com/office/drawing/2014/main" id="{7D8987FE-1002-46C4-8339-F1B955AABAE8}"/>
                </a:ext>
              </a:extLst>
            </p:cNvPr>
            <p:cNvSpPr/>
            <p:nvPr/>
          </p:nvSpPr>
          <p:spPr>
            <a:xfrm>
              <a:off x="2284442" y="3398828"/>
              <a:ext cx="211147" cy="304790"/>
            </a:xfrm>
            <a:custGeom>
              <a:avLst/>
              <a:gdLst/>
              <a:ahLst/>
              <a:cxnLst/>
              <a:rect l="l" t="t" r="r" b="b"/>
              <a:pathLst>
                <a:path w="6088" h="8788" extrusionOk="0">
                  <a:moveTo>
                    <a:pt x="5798" y="0"/>
                  </a:moveTo>
                  <a:cubicBezTo>
                    <a:pt x="5286" y="0"/>
                    <a:pt x="3270" y="956"/>
                    <a:pt x="2228" y="1944"/>
                  </a:cubicBezTo>
                  <a:cubicBezTo>
                    <a:pt x="1094" y="3078"/>
                    <a:pt x="517" y="5167"/>
                    <a:pt x="458" y="5286"/>
                  </a:cubicBezTo>
                  <a:cubicBezTo>
                    <a:pt x="0" y="7116"/>
                    <a:pt x="40" y="8787"/>
                    <a:pt x="40" y="8787"/>
                  </a:cubicBezTo>
                  <a:cubicBezTo>
                    <a:pt x="40" y="8787"/>
                    <a:pt x="2288" y="8071"/>
                    <a:pt x="3501" y="6898"/>
                  </a:cubicBezTo>
                  <a:cubicBezTo>
                    <a:pt x="4735" y="5784"/>
                    <a:pt x="6087" y="313"/>
                    <a:pt x="5908" y="35"/>
                  </a:cubicBezTo>
                  <a:cubicBezTo>
                    <a:pt x="5891" y="11"/>
                    <a:pt x="5853" y="0"/>
                    <a:pt x="57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232;p67">
              <a:extLst>
                <a:ext uri="{FF2B5EF4-FFF2-40B4-BE49-F238E27FC236}">
                  <a16:creationId xmlns:a16="http://schemas.microsoft.com/office/drawing/2014/main" id="{8B523AD3-5F39-40F8-B20C-839F5335C612}"/>
                </a:ext>
              </a:extLst>
            </p:cNvPr>
            <p:cNvSpPr/>
            <p:nvPr/>
          </p:nvSpPr>
          <p:spPr>
            <a:xfrm>
              <a:off x="2318917" y="3443014"/>
              <a:ext cx="143551" cy="219193"/>
            </a:xfrm>
            <a:custGeom>
              <a:avLst/>
              <a:gdLst/>
              <a:ahLst/>
              <a:cxnLst/>
              <a:rect l="l" t="t" r="r" b="b"/>
              <a:pathLst>
                <a:path w="4139" h="6320" extrusionOk="0">
                  <a:moveTo>
                    <a:pt x="4027" y="1"/>
                  </a:moveTo>
                  <a:cubicBezTo>
                    <a:pt x="3672" y="1"/>
                    <a:pt x="1894" y="920"/>
                    <a:pt x="1354" y="1665"/>
                  </a:cubicBezTo>
                  <a:cubicBezTo>
                    <a:pt x="896" y="2341"/>
                    <a:pt x="299" y="3793"/>
                    <a:pt x="1" y="4589"/>
                  </a:cubicBezTo>
                  <a:lnTo>
                    <a:pt x="1" y="6320"/>
                  </a:lnTo>
                  <a:cubicBezTo>
                    <a:pt x="717" y="6200"/>
                    <a:pt x="2189" y="4629"/>
                    <a:pt x="1930" y="4191"/>
                  </a:cubicBezTo>
                  <a:cubicBezTo>
                    <a:pt x="1799" y="3973"/>
                    <a:pt x="1487" y="3914"/>
                    <a:pt x="1196" y="3914"/>
                  </a:cubicBezTo>
                  <a:cubicBezTo>
                    <a:pt x="1090" y="3914"/>
                    <a:pt x="986" y="3922"/>
                    <a:pt x="896" y="3933"/>
                  </a:cubicBezTo>
                  <a:cubicBezTo>
                    <a:pt x="1274" y="3217"/>
                    <a:pt x="1692" y="2520"/>
                    <a:pt x="1851" y="2321"/>
                  </a:cubicBezTo>
                  <a:cubicBezTo>
                    <a:pt x="2348" y="1764"/>
                    <a:pt x="3323" y="1148"/>
                    <a:pt x="3323" y="1148"/>
                  </a:cubicBezTo>
                  <a:lnTo>
                    <a:pt x="3323" y="1148"/>
                  </a:lnTo>
                  <a:cubicBezTo>
                    <a:pt x="3323" y="1148"/>
                    <a:pt x="2945" y="3296"/>
                    <a:pt x="2806" y="3714"/>
                  </a:cubicBezTo>
                  <a:cubicBezTo>
                    <a:pt x="3741" y="2600"/>
                    <a:pt x="4139" y="213"/>
                    <a:pt x="4079" y="14"/>
                  </a:cubicBezTo>
                  <a:cubicBezTo>
                    <a:pt x="4069" y="5"/>
                    <a:pt x="4051" y="1"/>
                    <a:pt x="4027" y="1"/>
                  </a:cubicBezTo>
                  <a:close/>
                </a:path>
              </a:pathLst>
            </a:custGeom>
            <a:solidFill>
              <a:srgbClr val="141447">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233;p67">
              <a:extLst>
                <a:ext uri="{FF2B5EF4-FFF2-40B4-BE49-F238E27FC236}">
                  <a16:creationId xmlns:a16="http://schemas.microsoft.com/office/drawing/2014/main" id="{32C27339-5DDA-4084-956D-38132CE8F564}"/>
                </a:ext>
              </a:extLst>
            </p:cNvPr>
            <p:cNvSpPr/>
            <p:nvPr/>
          </p:nvSpPr>
          <p:spPr>
            <a:xfrm>
              <a:off x="1525503" y="3400527"/>
              <a:ext cx="210453" cy="305171"/>
            </a:xfrm>
            <a:custGeom>
              <a:avLst/>
              <a:gdLst/>
              <a:ahLst/>
              <a:cxnLst/>
              <a:rect l="l" t="t" r="r" b="b"/>
              <a:pathLst>
                <a:path w="6068" h="8799" extrusionOk="0">
                  <a:moveTo>
                    <a:pt x="1969" y="4138"/>
                  </a:moveTo>
                  <a:cubicBezTo>
                    <a:pt x="1975" y="4138"/>
                    <a:pt x="1982" y="4140"/>
                    <a:pt x="1990" y="4143"/>
                  </a:cubicBezTo>
                  <a:cubicBezTo>
                    <a:pt x="2029" y="4143"/>
                    <a:pt x="2049" y="4183"/>
                    <a:pt x="2049" y="4223"/>
                  </a:cubicBezTo>
                  <a:lnTo>
                    <a:pt x="2049" y="4342"/>
                  </a:lnTo>
                  <a:cubicBezTo>
                    <a:pt x="2049" y="4376"/>
                    <a:pt x="2020" y="4426"/>
                    <a:pt x="1999" y="4426"/>
                  </a:cubicBezTo>
                  <a:cubicBezTo>
                    <a:pt x="1995" y="4426"/>
                    <a:pt x="1992" y="4424"/>
                    <a:pt x="1990" y="4422"/>
                  </a:cubicBezTo>
                  <a:cubicBezTo>
                    <a:pt x="1930" y="4422"/>
                    <a:pt x="1910" y="4362"/>
                    <a:pt x="1910" y="4342"/>
                  </a:cubicBezTo>
                  <a:lnTo>
                    <a:pt x="1910" y="4223"/>
                  </a:lnTo>
                  <a:cubicBezTo>
                    <a:pt x="1910" y="4174"/>
                    <a:pt x="1937" y="4138"/>
                    <a:pt x="1969" y="4138"/>
                  </a:cubicBezTo>
                  <a:close/>
                  <a:moveTo>
                    <a:pt x="271" y="1"/>
                  </a:moveTo>
                  <a:cubicBezTo>
                    <a:pt x="204" y="1"/>
                    <a:pt x="159" y="15"/>
                    <a:pt x="139" y="45"/>
                  </a:cubicBezTo>
                  <a:cubicBezTo>
                    <a:pt x="0" y="264"/>
                    <a:pt x="1313" y="5735"/>
                    <a:pt x="2547" y="6908"/>
                  </a:cubicBezTo>
                  <a:cubicBezTo>
                    <a:pt x="3800" y="8042"/>
                    <a:pt x="6008" y="8798"/>
                    <a:pt x="6008" y="8798"/>
                  </a:cubicBezTo>
                  <a:cubicBezTo>
                    <a:pt x="6008" y="8798"/>
                    <a:pt x="6068" y="7127"/>
                    <a:pt x="5590" y="5277"/>
                  </a:cubicBezTo>
                  <a:cubicBezTo>
                    <a:pt x="5570" y="5158"/>
                    <a:pt x="4993" y="3049"/>
                    <a:pt x="3820" y="1955"/>
                  </a:cubicBezTo>
                  <a:cubicBezTo>
                    <a:pt x="2809" y="962"/>
                    <a:pt x="818" y="1"/>
                    <a:pt x="2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234;p67">
              <a:extLst>
                <a:ext uri="{FF2B5EF4-FFF2-40B4-BE49-F238E27FC236}">
                  <a16:creationId xmlns:a16="http://schemas.microsoft.com/office/drawing/2014/main" id="{D62AF174-3CA5-495A-A3EF-3685D655B135}"/>
                </a:ext>
              </a:extLst>
            </p:cNvPr>
            <p:cNvSpPr/>
            <p:nvPr/>
          </p:nvSpPr>
          <p:spPr>
            <a:xfrm>
              <a:off x="1557932" y="3442910"/>
              <a:ext cx="145597" cy="219297"/>
            </a:xfrm>
            <a:custGeom>
              <a:avLst/>
              <a:gdLst/>
              <a:ahLst/>
              <a:cxnLst/>
              <a:rect l="l" t="t" r="r" b="b"/>
              <a:pathLst>
                <a:path w="4198" h="6323" extrusionOk="0">
                  <a:moveTo>
                    <a:pt x="180" y="0"/>
                  </a:moveTo>
                  <a:cubicBezTo>
                    <a:pt x="151" y="0"/>
                    <a:pt x="131" y="6"/>
                    <a:pt x="120" y="17"/>
                  </a:cubicBezTo>
                  <a:cubicBezTo>
                    <a:pt x="0" y="216"/>
                    <a:pt x="398" y="2603"/>
                    <a:pt x="1393" y="3717"/>
                  </a:cubicBezTo>
                  <a:cubicBezTo>
                    <a:pt x="1253" y="3319"/>
                    <a:pt x="876" y="1151"/>
                    <a:pt x="875" y="1151"/>
                  </a:cubicBezTo>
                  <a:lnTo>
                    <a:pt x="875" y="1151"/>
                  </a:lnTo>
                  <a:cubicBezTo>
                    <a:pt x="876" y="1151"/>
                    <a:pt x="1850" y="1748"/>
                    <a:pt x="2348" y="2324"/>
                  </a:cubicBezTo>
                  <a:cubicBezTo>
                    <a:pt x="2507" y="2523"/>
                    <a:pt x="2905" y="3220"/>
                    <a:pt x="3302" y="3936"/>
                  </a:cubicBezTo>
                  <a:cubicBezTo>
                    <a:pt x="3212" y="3925"/>
                    <a:pt x="3109" y="3917"/>
                    <a:pt x="3002" y="3917"/>
                  </a:cubicBezTo>
                  <a:cubicBezTo>
                    <a:pt x="2712" y="3917"/>
                    <a:pt x="2399" y="3976"/>
                    <a:pt x="2268" y="4194"/>
                  </a:cubicBezTo>
                  <a:cubicBezTo>
                    <a:pt x="2009" y="4612"/>
                    <a:pt x="3481" y="6184"/>
                    <a:pt x="4198" y="6323"/>
                  </a:cubicBezTo>
                  <a:lnTo>
                    <a:pt x="4198" y="4592"/>
                  </a:lnTo>
                  <a:cubicBezTo>
                    <a:pt x="3899" y="3796"/>
                    <a:pt x="3302" y="2344"/>
                    <a:pt x="2845" y="1668"/>
                  </a:cubicBezTo>
                  <a:cubicBezTo>
                    <a:pt x="2309" y="929"/>
                    <a:pt x="553" y="0"/>
                    <a:pt x="180" y="0"/>
                  </a:cubicBezTo>
                  <a:close/>
                </a:path>
              </a:pathLst>
            </a:custGeom>
            <a:solidFill>
              <a:srgbClr val="141447">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235;p67">
              <a:extLst>
                <a:ext uri="{FF2B5EF4-FFF2-40B4-BE49-F238E27FC236}">
                  <a16:creationId xmlns:a16="http://schemas.microsoft.com/office/drawing/2014/main" id="{481E7BBB-AAAF-44D1-ADF7-DF448E02CDBA}"/>
                </a:ext>
              </a:extLst>
            </p:cNvPr>
            <p:cNvSpPr/>
            <p:nvPr/>
          </p:nvSpPr>
          <p:spPr>
            <a:xfrm>
              <a:off x="2175432" y="3248164"/>
              <a:ext cx="119273" cy="162730"/>
            </a:xfrm>
            <a:custGeom>
              <a:avLst/>
              <a:gdLst/>
              <a:ahLst/>
              <a:cxnLst/>
              <a:rect l="l" t="t" r="r" b="b"/>
              <a:pathLst>
                <a:path w="3439" h="4692" extrusionOk="0">
                  <a:moveTo>
                    <a:pt x="2297" y="0"/>
                  </a:moveTo>
                  <a:cubicBezTo>
                    <a:pt x="2287" y="0"/>
                    <a:pt x="2278" y="1"/>
                    <a:pt x="2268" y="2"/>
                  </a:cubicBezTo>
                  <a:lnTo>
                    <a:pt x="2248" y="2"/>
                  </a:lnTo>
                  <a:cubicBezTo>
                    <a:pt x="1452" y="161"/>
                    <a:pt x="0" y="3762"/>
                    <a:pt x="0" y="3762"/>
                  </a:cubicBezTo>
                  <a:cubicBezTo>
                    <a:pt x="219" y="4359"/>
                    <a:pt x="796" y="4637"/>
                    <a:pt x="1393" y="4677"/>
                  </a:cubicBezTo>
                  <a:cubicBezTo>
                    <a:pt x="1493" y="4687"/>
                    <a:pt x="1595" y="4692"/>
                    <a:pt x="1696" y="4692"/>
                  </a:cubicBezTo>
                  <a:cubicBezTo>
                    <a:pt x="2393" y="4692"/>
                    <a:pt x="3061" y="4470"/>
                    <a:pt x="3183" y="4279"/>
                  </a:cubicBezTo>
                  <a:cubicBezTo>
                    <a:pt x="3438" y="3867"/>
                    <a:pt x="3054" y="0"/>
                    <a:pt x="2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236;p67">
              <a:extLst>
                <a:ext uri="{FF2B5EF4-FFF2-40B4-BE49-F238E27FC236}">
                  <a16:creationId xmlns:a16="http://schemas.microsoft.com/office/drawing/2014/main" id="{FF488078-D669-43AD-9258-62B95EF6958F}"/>
                </a:ext>
              </a:extLst>
            </p:cNvPr>
            <p:cNvSpPr/>
            <p:nvPr/>
          </p:nvSpPr>
          <p:spPr>
            <a:xfrm>
              <a:off x="2185074" y="3266165"/>
              <a:ext cx="57989" cy="122152"/>
            </a:xfrm>
            <a:custGeom>
              <a:avLst/>
              <a:gdLst/>
              <a:ahLst/>
              <a:cxnLst/>
              <a:rect l="l" t="t" r="r" b="b"/>
              <a:pathLst>
                <a:path w="1672" h="3522" extrusionOk="0">
                  <a:moveTo>
                    <a:pt x="1672" y="0"/>
                  </a:moveTo>
                  <a:cubicBezTo>
                    <a:pt x="1095" y="498"/>
                    <a:pt x="1" y="3124"/>
                    <a:pt x="1" y="3124"/>
                  </a:cubicBezTo>
                  <a:cubicBezTo>
                    <a:pt x="1" y="3124"/>
                    <a:pt x="239" y="3263"/>
                    <a:pt x="816" y="3521"/>
                  </a:cubicBezTo>
                  <a:cubicBezTo>
                    <a:pt x="1035" y="2567"/>
                    <a:pt x="1672" y="1"/>
                    <a:pt x="1672"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37;p67">
              <a:extLst>
                <a:ext uri="{FF2B5EF4-FFF2-40B4-BE49-F238E27FC236}">
                  <a16:creationId xmlns:a16="http://schemas.microsoft.com/office/drawing/2014/main" id="{CA4AC395-877D-431D-9797-7A4AA18B5A2F}"/>
                </a:ext>
              </a:extLst>
            </p:cNvPr>
            <p:cNvSpPr/>
            <p:nvPr/>
          </p:nvSpPr>
          <p:spPr>
            <a:xfrm>
              <a:off x="2223711" y="3248164"/>
              <a:ext cx="70995" cy="162730"/>
            </a:xfrm>
            <a:custGeom>
              <a:avLst/>
              <a:gdLst/>
              <a:ahLst/>
              <a:cxnLst/>
              <a:rect l="l" t="t" r="r" b="b"/>
              <a:pathLst>
                <a:path w="2047" h="4692" extrusionOk="0">
                  <a:moveTo>
                    <a:pt x="905" y="0"/>
                  </a:moveTo>
                  <a:cubicBezTo>
                    <a:pt x="895" y="0"/>
                    <a:pt x="886" y="1"/>
                    <a:pt x="876" y="2"/>
                  </a:cubicBezTo>
                  <a:cubicBezTo>
                    <a:pt x="816" y="1096"/>
                    <a:pt x="617" y="2807"/>
                    <a:pt x="1" y="4677"/>
                  </a:cubicBezTo>
                  <a:cubicBezTo>
                    <a:pt x="101" y="4687"/>
                    <a:pt x="203" y="4692"/>
                    <a:pt x="304" y="4692"/>
                  </a:cubicBezTo>
                  <a:cubicBezTo>
                    <a:pt x="1001" y="4692"/>
                    <a:pt x="1669" y="4470"/>
                    <a:pt x="1791" y="4279"/>
                  </a:cubicBezTo>
                  <a:cubicBezTo>
                    <a:pt x="2046" y="3867"/>
                    <a:pt x="1662" y="0"/>
                    <a:pt x="905"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238;p67">
              <a:extLst>
                <a:ext uri="{FF2B5EF4-FFF2-40B4-BE49-F238E27FC236}">
                  <a16:creationId xmlns:a16="http://schemas.microsoft.com/office/drawing/2014/main" id="{9166E654-C3D8-46AE-AC18-8760DD8E5229}"/>
                </a:ext>
              </a:extLst>
            </p:cNvPr>
            <p:cNvSpPr/>
            <p:nvPr/>
          </p:nvSpPr>
          <p:spPr>
            <a:xfrm>
              <a:off x="1748447" y="3244696"/>
              <a:ext cx="119273" cy="162765"/>
            </a:xfrm>
            <a:custGeom>
              <a:avLst/>
              <a:gdLst/>
              <a:ahLst/>
              <a:cxnLst/>
              <a:rect l="l" t="t" r="r" b="b"/>
              <a:pathLst>
                <a:path w="3439" h="4693" extrusionOk="0">
                  <a:moveTo>
                    <a:pt x="1143" y="1"/>
                  </a:moveTo>
                  <a:cubicBezTo>
                    <a:pt x="386" y="1"/>
                    <a:pt x="1" y="3867"/>
                    <a:pt x="256" y="4280"/>
                  </a:cubicBezTo>
                  <a:cubicBezTo>
                    <a:pt x="378" y="4471"/>
                    <a:pt x="1046" y="4692"/>
                    <a:pt x="1743" y="4692"/>
                  </a:cubicBezTo>
                  <a:cubicBezTo>
                    <a:pt x="1844" y="4692"/>
                    <a:pt x="1946" y="4688"/>
                    <a:pt x="2047" y="4678"/>
                  </a:cubicBezTo>
                  <a:cubicBezTo>
                    <a:pt x="2643" y="4638"/>
                    <a:pt x="3220" y="4359"/>
                    <a:pt x="3439" y="3762"/>
                  </a:cubicBezTo>
                  <a:cubicBezTo>
                    <a:pt x="3439" y="3762"/>
                    <a:pt x="1967" y="142"/>
                    <a:pt x="1191" y="3"/>
                  </a:cubicBezTo>
                  <a:lnTo>
                    <a:pt x="1171" y="3"/>
                  </a:lnTo>
                  <a:cubicBezTo>
                    <a:pt x="1162" y="1"/>
                    <a:pt x="1152" y="1"/>
                    <a:pt x="11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239;p67">
              <a:extLst>
                <a:ext uri="{FF2B5EF4-FFF2-40B4-BE49-F238E27FC236}">
                  <a16:creationId xmlns:a16="http://schemas.microsoft.com/office/drawing/2014/main" id="{6A03444F-6B1C-47F6-BFAC-8CF59BE39E85}"/>
                </a:ext>
              </a:extLst>
            </p:cNvPr>
            <p:cNvSpPr/>
            <p:nvPr/>
          </p:nvSpPr>
          <p:spPr>
            <a:xfrm>
              <a:off x="1800090" y="3262037"/>
              <a:ext cx="57989" cy="121458"/>
            </a:xfrm>
            <a:custGeom>
              <a:avLst/>
              <a:gdLst/>
              <a:ahLst/>
              <a:cxnLst/>
              <a:rect l="l" t="t" r="r" b="b"/>
              <a:pathLst>
                <a:path w="1672" h="3502" extrusionOk="0">
                  <a:moveTo>
                    <a:pt x="1" y="0"/>
                  </a:moveTo>
                  <a:lnTo>
                    <a:pt x="1" y="0"/>
                  </a:lnTo>
                  <a:cubicBezTo>
                    <a:pt x="1" y="1"/>
                    <a:pt x="637" y="2566"/>
                    <a:pt x="856" y="3501"/>
                  </a:cubicBezTo>
                  <a:cubicBezTo>
                    <a:pt x="1433" y="3262"/>
                    <a:pt x="1672" y="3103"/>
                    <a:pt x="1672" y="3103"/>
                  </a:cubicBezTo>
                  <a:cubicBezTo>
                    <a:pt x="1672" y="3103"/>
                    <a:pt x="558" y="517"/>
                    <a:pt x="1"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240;p67">
              <a:extLst>
                <a:ext uri="{FF2B5EF4-FFF2-40B4-BE49-F238E27FC236}">
                  <a16:creationId xmlns:a16="http://schemas.microsoft.com/office/drawing/2014/main" id="{C82A41B8-B4F6-4755-A325-B1C26C70BD13}"/>
                </a:ext>
              </a:extLst>
            </p:cNvPr>
            <p:cNvSpPr/>
            <p:nvPr/>
          </p:nvSpPr>
          <p:spPr>
            <a:xfrm>
              <a:off x="1748447" y="3244696"/>
              <a:ext cx="70995" cy="162765"/>
            </a:xfrm>
            <a:custGeom>
              <a:avLst/>
              <a:gdLst/>
              <a:ahLst/>
              <a:cxnLst/>
              <a:rect l="l" t="t" r="r" b="b"/>
              <a:pathLst>
                <a:path w="2047" h="4693" extrusionOk="0">
                  <a:moveTo>
                    <a:pt x="1143" y="1"/>
                  </a:moveTo>
                  <a:cubicBezTo>
                    <a:pt x="386" y="1"/>
                    <a:pt x="1" y="3867"/>
                    <a:pt x="256" y="4280"/>
                  </a:cubicBezTo>
                  <a:cubicBezTo>
                    <a:pt x="378" y="4471"/>
                    <a:pt x="1046" y="4692"/>
                    <a:pt x="1743" y="4692"/>
                  </a:cubicBezTo>
                  <a:cubicBezTo>
                    <a:pt x="1844" y="4692"/>
                    <a:pt x="1946" y="4688"/>
                    <a:pt x="2047" y="4678"/>
                  </a:cubicBezTo>
                  <a:cubicBezTo>
                    <a:pt x="1430" y="2788"/>
                    <a:pt x="1231" y="1077"/>
                    <a:pt x="1171" y="3"/>
                  </a:cubicBezTo>
                  <a:cubicBezTo>
                    <a:pt x="1162" y="1"/>
                    <a:pt x="1152" y="1"/>
                    <a:pt x="1143" y="1"/>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241;p67">
              <a:extLst>
                <a:ext uri="{FF2B5EF4-FFF2-40B4-BE49-F238E27FC236}">
                  <a16:creationId xmlns:a16="http://schemas.microsoft.com/office/drawing/2014/main" id="{1813E4CC-BF2B-4A59-BF85-9F03DFC4A11F}"/>
                </a:ext>
              </a:extLst>
            </p:cNvPr>
            <p:cNvSpPr/>
            <p:nvPr/>
          </p:nvSpPr>
          <p:spPr>
            <a:xfrm>
              <a:off x="2423106" y="3544220"/>
              <a:ext cx="4856" cy="9676"/>
            </a:xfrm>
            <a:custGeom>
              <a:avLst/>
              <a:gdLst/>
              <a:ahLst/>
              <a:cxnLst/>
              <a:rect l="l" t="t" r="r" b="b"/>
              <a:pathLst>
                <a:path w="140" h="279" extrusionOk="0">
                  <a:moveTo>
                    <a:pt x="80" y="0"/>
                  </a:moveTo>
                  <a:cubicBezTo>
                    <a:pt x="40" y="0"/>
                    <a:pt x="1" y="20"/>
                    <a:pt x="1" y="80"/>
                  </a:cubicBezTo>
                  <a:lnTo>
                    <a:pt x="1" y="199"/>
                  </a:lnTo>
                  <a:cubicBezTo>
                    <a:pt x="1" y="219"/>
                    <a:pt x="21" y="279"/>
                    <a:pt x="80" y="279"/>
                  </a:cubicBezTo>
                  <a:cubicBezTo>
                    <a:pt x="100" y="279"/>
                    <a:pt x="140" y="239"/>
                    <a:pt x="140" y="199"/>
                  </a:cubicBezTo>
                  <a:lnTo>
                    <a:pt x="140" y="80"/>
                  </a:lnTo>
                  <a:cubicBezTo>
                    <a:pt x="140" y="40"/>
                    <a:pt x="120" y="0"/>
                    <a:pt x="80" y="0"/>
                  </a:cubicBezTo>
                  <a:close/>
                </a:path>
              </a:pathLst>
            </a:custGeom>
            <a:solidFill>
              <a:srgbClr val="C1C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242;p67">
              <a:extLst>
                <a:ext uri="{FF2B5EF4-FFF2-40B4-BE49-F238E27FC236}">
                  <a16:creationId xmlns:a16="http://schemas.microsoft.com/office/drawing/2014/main" id="{BF9713ED-0116-4F74-B2C6-C63E5E48BB96}"/>
                </a:ext>
              </a:extLst>
            </p:cNvPr>
            <p:cNvSpPr/>
            <p:nvPr/>
          </p:nvSpPr>
          <p:spPr>
            <a:xfrm>
              <a:off x="1675889" y="3352214"/>
              <a:ext cx="653418" cy="757223"/>
            </a:xfrm>
            <a:custGeom>
              <a:avLst/>
              <a:gdLst/>
              <a:ahLst/>
              <a:cxnLst/>
              <a:rect l="l" t="t" r="r" b="b"/>
              <a:pathLst>
                <a:path w="18840" h="21833" extrusionOk="0">
                  <a:moveTo>
                    <a:pt x="10420" y="0"/>
                  </a:moveTo>
                  <a:cubicBezTo>
                    <a:pt x="8553" y="0"/>
                    <a:pt x="6359" y="110"/>
                    <a:pt x="3860" y="464"/>
                  </a:cubicBezTo>
                  <a:cubicBezTo>
                    <a:pt x="2249" y="682"/>
                    <a:pt x="1274" y="1438"/>
                    <a:pt x="995" y="2791"/>
                  </a:cubicBezTo>
                  <a:cubicBezTo>
                    <a:pt x="757" y="3925"/>
                    <a:pt x="1" y="13812"/>
                    <a:pt x="598" y="18407"/>
                  </a:cubicBezTo>
                  <a:cubicBezTo>
                    <a:pt x="737" y="19501"/>
                    <a:pt x="956" y="20297"/>
                    <a:pt x="1274" y="20595"/>
                  </a:cubicBezTo>
                  <a:cubicBezTo>
                    <a:pt x="1453" y="20794"/>
                    <a:pt x="1791" y="20953"/>
                    <a:pt x="2269" y="21092"/>
                  </a:cubicBezTo>
                  <a:cubicBezTo>
                    <a:pt x="3988" y="21609"/>
                    <a:pt x="7278" y="21832"/>
                    <a:pt x="10398" y="21832"/>
                  </a:cubicBezTo>
                  <a:cubicBezTo>
                    <a:pt x="12079" y="21832"/>
                    <a:pt x="13710" y="21768"/>
                    <a:pt x="15020" y="21649"/>
                  </a:cubicBezTo>
                  <a:cubicBezTo>
                    <a:pt x="16412" y="21530"/>
                    <a:pt x="17447" y="21331"/>
                    <a:pt x="17785" y="21072"/>
                  </a:cubicBezTo>
                  <a:cubicBezTo>
                    <a:pt x="17964" y="20953"/>
                    <a:pt x="18103" y="20436"/>
                    <a:pt x="18242" y="19640"/>
                  </a:cubicBezTo>
                  <a:cubicBezTo>
                    <a:pt x="18839" y="15602"/>
                    <a:pt x="18660" y="4641"/>
                    <a:pt x="18461" y="2532"/>
                  </a:cubicBezTo>
                  <a:cubicBezTo>
                    <a:pt x="18402" y="1737"/>
                    <a:pt x="17566" y="364"/>
                    <a:pt x="15676" y="245"/>
                  </a:cubicBezTo>
                  <a:cubicBezTo>
                    <a:pt x="14419" y="158"/>
                    <a:pt x="12654" y="0"/>
                    <a:pt x="104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243;p67">
              <a:extLst>
                <a:ext uri="{FF2B5EF4-FFF2-40B4-BE49-F238E27FC236}">
                  <a16:creationId xmlns:a16="http://schemas.microsoft.com/office/drawing/2014/main" id="{33FBCDF4-7CBE-44C2-B129-C9BE63E37A8E}"/>
                </a:ext>
              </a:extLst>
            </p:cNvPr>
            <p:cNvSpPr/>
            <p:nvPr/>
          </p:nvSpPr>
          <p:spPr>
            <a:xfrm>
              <a:off x="1697983" y="3902948"/>
              <a:ext cx="610620" cy="200153"/>
            </a:xfrm>
            <a:custGeom>
              <a:avLst/>
              <a:gdLst/>
              <a:ahLst/>
              <a:cxnLst/>
              <a:rect l="l" t="t" r="r" b="b"/>
              <a:pathLst>
                <a:path w="17606" h="5771" extrusionOk="0">
                  <a:moveTo>
                    <a:pt x="8474" y="1"/>
                  </a:moveTo>
                  <a:cubicBezTo>
                    <a:pt x="8474" y="1"/>
                    <a:pt x="8474" y="1"/>
                    <a:pt x="8475" y="1"/>
                  </a:cubicBezTo>
                  <a:lnTo>
                    <a:pt x="0" y="2568"/>
                  </a:lnTo>
                  <a:cubicBezTo>
                    <a:pt x="120" y="3662"/>
                    <a:pt x="339" y="4457"/>
                    <a:pt x="657" y="4756"/>
                  </a:cubicBezTo>
                  <a:cubicBezTo>
                    <a:pt x="836" y="4955"/>
                    <a:pt x="1194" y="5094"/>
                    <a:pt x="1652" y="5253"/>
                  </a:cubicBezTo>
                  <a:cubicBezTo>
                    <a:pt x="2029" y="5193"/>
                    <a:pt x="2487" y="5094"/>
                    <a:pt x="2925" y="4955"/>
                  </a:cubicBezTo>
                  <a:cubicBezTo>
                    <a:pt x="4914" y="4258"/>
                    <a:pt x="7918" y="2468"/>
                    <a:pt x="7918" y="2468"/>
                  </a:cubicBezTo>
                  <a:cubicBezTo>
                    <a:pt x="7918" y="2468"/>
                    <a:pt x="11658" y="4656"/>
                    <a:pt x="14383" y="5770"/>
                  </a:cubicBezTo>
                  <a:cubicBezTo>
                    <a:pt x="15775" y="5651"/>
                    <a:pt x="16810" y="5452"/>
                    <a:pt x="17148" y="5193"/>
                  </a:cubicBezTo>
                  <a:cubicBezTo>
                    <a:pt x="17327" y="5074"/>
                    <a:pt x="17466" y="4557"/>
                    <a:pt x="17605" y="3761"/>
                  </a:cubicBezTo>
                  <a:cubicBezTo>
                    <a:pt x="14743" y="2537"/>
                    <a:pt x="8512" y="1"/>
                    <a:pt x="8474" y="1"/>
                  </a:cubicBezTo>
                  <a:close/>
                </a:path>
              </a:pathLst>
            </a:custGeom>
            <a:solidFill>
              <a:srgbClr val="141447">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244;p67">
              <a:extLst>
                <a:ext uri="{FF2B5EF4-FFF2-40B4-BE49-F238E27FC236}">
                  <a16:creationId xmlns:a16="http://schemas.microsoft.com/office/drawing/2014/main" id="{08A6CF59-9F73-4F4B-AF56-26EF8D56C1EA}"/>
                </a:ext>
              </a:extLst>
            </p:cNvPr>
            <p:cNvSpPr/>
            <p:nvPr/>
          </p:nvSpPr>
          <p:spPr>
            <a:xfrm>
              <a:off x="2004999" y="3369209"/>
              <a:ext cx="289113" cy="155031"/>
            </a:xfrm>
            <a:custGeom>
              <a:avLst/>
              <a:gdLst/>
              <a:ahLst/>
              <a:cxnLst/>
              <a:rect l="l" t="t" r="r" b="b"/>
              <a:pathLst>
                <a:path w="8336" h="4470" extrusionOk="0">
                  <a:moveTo>
                    <a:pt x="1524" y="0"/>
                  </a:moveTo>
                  <a:cubicBezTo>
                    <a:pt x="1027" y="0"/>
                    <a:pt x="517" y="5"/>
                    <a:pt x="1" y="13"/>
                  </a:cubicBezTo>
                  <a:cubicBezTo>
                    <a:pt x="1" y="13"/>
                    <a:pt x="6068" y="948"/>
                    <a:pt x="6665" y="1366"/>
                  </a:cubicBezTo>
                  <a:cubicBezTo>
                    <a:pt x="7620" y="2082"/>
                    <a:pt x="8336" y="4469"/>
                    <a:pt x="8336" y="4469"/>
                  </a:cubicBezTo>
                  <a:cubicBezTo>
                    <a:pt x="8336" y="4469"/>
                    <a:pt x="8276" y="1804"/>
                    <a:pt x="7739" y="948"/>
                  </a:cubicBezTo>
                  <a:cubicBezTo>
                    <a:pt x="7292" y="193"/>
                    <a:pt x="4666" y="0"/>
                    <a:pt x="1524" y="0"/>
                  </a:cubicBezTo>
                  <a:close/>
                </a:path>
              </a:pathLst>
            </a:custGeom>
            <a:solidFill>
              <a:srgbClr val="D8D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245;p67">
              <a:extLst>
                <a:ext uri="{FF2B5EF4-FFF2-40B4-BE49-F238E27FC236}">
                  <a16:creationId xmlns:a16="http://schemas.microsoft.com/office/drawing/2014/main" id="{45D7D28A-A0FB-48D5-A273-79E7E770FA5B}"/>
                </a:ext>
              </a:extLst>
            </p:cNvPr>
            <p:cNvSpPr/>
            <p:nvPr/>
          </p:nvSpPr>
          <p:spPr>
            <a:xfrm>
              <a:off x="1726284" y="3750204"/>
              <a:ext cx="104880" cy="83169"/>
            </a:xfrm>
            <a:custGeom>
              <a:avLst/>
              <a:gdLst/>
              <a:ahLst/>
              <a:cxnLst/>
              <a:rect l="l" t="t" r="r" b="b"/>
              <a:pathLst>
                <a:path w="3024" h="2398" extrusionOk="0">
                  <a:moveTo>
                    <a:pt x="1226" y="1"/>
                  </a:moveTo>
                  <a:cubicBezTo>
                    <a:pt x="1121" y="1"/>
                    <a:pt x="1016" y="10"/>
                    <a:pt x="915" y="29"/>
                  </a:cubicBezTo>
                  <a:cubicBezTo>
                    <a:pt x="438" y="128"/>
                    <a:pt x="0" y="566"/>
                    <a:pt x="0" y="1063"/>
                  </a:cubicBezTo>
                  <a:cubicBezTo>
                    <a:pt x="0" y="1541"/>
                    <a:pt x="298" y="1939"/>
                    <a:pt x="696" y="2158"/>
                  </a:cubicBezTo>
                  <a:cubicBezTo>
                    <a:pt x="965" y="2332"/>
                    <a:pt x="1278" y="2398"/>
                    <a:pt x="1588" y="2398"/>
                  </a:cubicBezTo>
                  <a:cubicBezTo>
                    <a:pt x="1738" y="2398"/>
                    <a:pt x="1887" y="2382"/>
                    <a:pt x="2029" y="2356"/>
                  </a:cubicBezTo>
                  <a:cubicBezTo>
                    <a:pt x="2427" y="2297"/>
                    <a:pt x="2825" y="2018"/>
                    <a:pt x="2924" y="1620"/>
                  </a:cubicBezTo>
                  <a:cubicBezTo>
                    <a:pt x="3024" y="1421"/>
                    <a:pt x="3004" y="1203"/>
                    <a:pt x="2904" y="964"/>
                  </a:cubicBezTo>
                  <a:cubicBezTo>
                    <a:pt x="2785" y="626"/>
                    <a:pt x="2506" y="327"/>
                    <a:pt x="2188" y="208"/>
                  </a:cubicBezTo>
                  <a:cubicBezTo>
                    <a:pt x="1902" y="87"/>
                    <a:pt x="1558" y="1"/>
                    <a:pt x="1226" y="1"/>
                  </a:cubicBezTo>
                  <a:close/>
                </a:path>
              </a:pathLst>
            </a:custGeom>
            <a:solidFill>
              <a:srgbClr val="141447">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246;p67">
              <a:extLst>
                <a:ext uri="{FF2B5EF4-FFF2-40B4-BE49-F238E27FC236}">
                  <a16:creationId xmlns:a16="http://schemas.microsoft.com/office/drawing/2014/main" id="{E20E37E8-AFA9-4FFD-B960-B26D54640DE3}"/>
                </a:ext>
              </a:extLst>
            </p:cNvPr>
            <p:cNvSpPr/>
            <p:nvPr/>
          </p:nvSpPr>
          <p:spPr>
            <a:xfrm>
              <a:off x="2181641" y="3818217"/>
              <a:ext cx="77307" cy="64093"/>
            </a:xfrm>
            <a:custGeom>
              <a:avLst/>
              <a:gdLst/>
              <a:ahLst/>
              <a:cxnLst/>
              <a:rect l="l" t="t" r="r" b="b"/>
              <a:pathLst>
                <a:path w="2229" h="1848" extrusionOk="0">
                  <a:moveTo>
                    <a:pt x="903" y="0"/>
                  </a:moveTo>
                  <a:cubicBezTo>
                    <a:pt x="616" y="0"/>
                    <a:pt x="336" y="165"/>
                    <a:pt x="179" y="415"/>
                  </a:cubicBezTo>
                  <a:cubicBezTo>
                    <a:pt x="0" y="694"/>
                    <a:pt x="0" y="1092"/>
                    <a:pt x="179" y="1370"/>
                  </a:cubicBezTo>
                  <a:cubicBezTo>
                    <a:pt x="338" y="1669"/>
                    <a:pt x="696" y="1848"/>
                    <a:pt x="1035" y="1848"/>
                  </a:cubicBezTo>
                  <a:cubicBezTo>
                    <a:pt x="1671" y="1848"/>
                    <a:pt x="2228" y="1330"/>
                    <a:pt x="2069" y="674"/>
                  </a:cubicBezTo>
                  <a:cubicBezTo>
                    <a:pt x="1989" y="395"/>
                    <a:pt x="1771" y="177"/>
                    <a:pt x="1492" y="77"/>
                  </a:cubicBezTo>
                  <a:cubicBezTo>
                    <a:pt x="1413" y="57"/>
                    <a:pt x="1313" y="57"/>
                    <a:pt x="1214" y="57"/>
                  </a:cubicBezTo>
                  <a:cubicBezTo>
                    <a:pt x="1194" y="57"/>
                    <a:pt x="1174" y="37"/>
                    <a:pt x="1134" y="37"/>
                  </a:cubicBezTo>
                  <a:cubicBezTo>
                    <a:pt x="1058" y="12"/>
                    <a:pt x="980" y="0"/>
                    <a:pt x="903" y="0"/>
                  </a:cubicBezTo>
                  <a:close/>
                </a:path>
              </a:pathLst>
            </a:custGeom>
            <a:solidFill>
              <a:srgbClr val="141447">
                <a:alpha val="22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247;p67">
              <a:extLst>
                <a:ext uri="{FF2B5EF4-FFF2-40B4-BE49-F238E27FC236}">
                  <a16:creationId xmlns:a16="http://schemas.microsoft.com/office/drawing/2014/main" id="{87521840-8759-4BBE-ADEA-286FB475E953}"/>
                </a:ext>
              </a:extLst>
            </p:cNvPr>
            <p:cNvSpPr/>
            <p:nvPr/>
          </p:nvSpPr>
          <p:spPr>
            <a:xfrm>
              <a:off x="1927100" y="4024374"/>
              <a:ext cx="88961" cy="59585"/>
            </a:xfrm>
            <a:custGeom>
              <a:avLst/>
              <a:gdLst/>
              <a:ahLst/>
              <a:cxnLst/>
              <a:rect l="l" t="t" r="r" b="b"/>
              <a:pathLst>
                <a:path w="2565" h="1718" extrusionOk="0">
                  <a:moveTo>
                    <a:pt x="1354" y="1"/>
                  </a:moveTo>
                  <a:cubicBezTo>
                    <a:pt x="669" y="1"/>
                    <a:pt x="1" y="407"/>
                    <a:pt x="516" y="1275"/>
                  </a:cubicBezTo>
                  <a:cubicBezTo>
                    <a:pt x="708" y="1581"/>
                    <a:pt x="1016" y="1718"/>
                    <a:pt x="1331" y="1718"/>
                  </a:cubicBezTo>
                  <a:cubicBezTo>
                    <a:pt x="1732" y="1718"/>
                    <a:pt x="2145" y="1495"/>
                    <a:pt x="2346" y="1116"/>
                  </a:cubicBezTo>
                  <a:cubicBezTo>
                    <a:pt x="2565" y="757"/>
                    <a:pt x="2465" y="459"/>
                    <a:pt x="2207" y="260"/>
                  </a:cubicBezTo>
                  <a:cubicBezTo>
                    <a:pt x="1998" y="89"/>
                    <a:pt x="1674" y="1"/>
                    <a:pt x="1354" y="1"/>
                  </a:cubicBezTo>
                  <a:close/>
                </a:path>
              </a:pathLst>
            </a:custGeom>
            <a:solidFill>
              <a:srgbClr val="141447">
                <a:alpha val="22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248;p67">
              <a:extLst>
                <a:ext uri="{FF2B5EF4-FFF2-40B4-BE49-F238E27FC236}">
                  <a16:creationId xmlns:a16="http://schemas.microsoft.com/office/drawing/2014/main" id="{41B0424E-9A0D-4167-B0E7-4A4409BAFB05}"/>
                </a:ext>
              </a:extLst>
            </p:cNvPr>
            <p:cNvSpPr/>
            <p:nvPr/>
          </p:nvSpPr>
          <p:spPr>
            <a:xfrm>
              <a:off x="1710399" y="3697381"/>
              <a:ext cx="40058" cy="40058"/>
            </a:xfrm>
            <a:custGeom>
              <a:avLst/>
              <a:gdLst/>
              <a:ahLst/>
              <a:cxnLst/>
              <a:rect l="l" t="t" r="r" b="b"/>
              <a:pathLst>
                <a:path w="1155" h="1155" extrusionOk="0">
                  <a:moveTo>
                    <a:pt x="577" y="0"/>
                  </a:moveTo>
                  <a:cubicBezTo>
                    <a:pt x="279" y="0"/>
                    <a:pt x="0" y="259"/>
                    <a:pt x="0" y="577"/>
                  </a:cubicBezTo>
                  <a:cubicBezTo>
                    <a:pt x="40" y="876"/>
                    <a:pt x="259" y="1154"/>
                    <a:pt x="577" y="1154"/>
                  </a:cubicBezTo>
                  <a:cubicBezTo>
                    <a:pt x="876" y="1154"/>
                    <a:pt x="1154" y="876"/>
                    <a:pt x="1154" y="577"/>
                  </a:cubicBezTo>
                  <a:cubicBezTo>
                    <a:pt x="1134" y="279"/>
                    <a:pt x="896" y="0"/>
                    <a:pt x="577" y="0"/>
                  </a:cubicBezTo>
                  <a:close/>
                </a:path>
              </a:pathLst>
            </a:custGeom>
            <a:solidFill>
              <a:srgbClr val="141447">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249;p67">
              <a:extLst>
                <a:ext uri="{FF2B5EF4-FFF2-40B4-BE49-F238E27FC236}">
                  <a16:creationId xmlns:a16="http://schemas.microsoft.com/office/drawing/2014/main" id="{5C612AF0-A075-4E9A-98F3-489F975EBC6A}"/>
                </a:ext>
              </a:extLst>
            </p:cNvPr>
            <p:cNvSpPr/>
            <p:nvPr/>
          </p:nvSpPr>
          <p:spPr>
            <a:xfrm>
              <a:off x="2247851" y="3749475"/>
              <a:ext cx="33850" cy="32463"/>
            </a:xfrm>
            <a:custGeom>
              <a:avLst/>
              <a:gdLst/>
              <a:ahLst/>
              <a:cxnLst/>
              <a:rect l="l" t="t" r="r" b="b"/>
              <a:pathLst>
                <a:path w="976" h="936" extrusionOk="0">
                  <a:moveTo>
                    <a:pt x="456" y="0"/>
                  </a:moveTo>
                  <a:cubicBezTo>
                    <a:pt x="414" y="0"/>
                    <a:pt x="369" y="10"/>
                    <a:pt x="319" y="30"/>
                  </a:cubicBezTo>
                  <a:cubicBezTo>
                    <a:pt x="259" y="50"/>
                    <a:pt x="180" y="70"/>
                    <a:pt x="120" y="149"/>
                  </a:cubicBezTo>
                  <a:cubicBezTo>
                    <a:pt x="100" y="169"/>
                    <a:pt x="80" y="189"/>
                    <a:pt x="61" y="249"/>
                  </a:cubicBezTo>
                  <a:cubicBezTo>
                    <a:pt x="1" y="328"/>
                    <a:pt x="1" y="388"/>
                    <a:pt x="1" y="468"/>
                  </a:cubicBezTo>
                  <a:cubicBezTo>
                    <a:pt x="1" y="547"/>
                    <a:pt x="1" y="587"/>
                    <a:pt x="61" y="647"/>
                  </a:cubicBezTo>
                  <a:cubicBezTo>
                    <a:pt x="80" y="687"/>
                    <a:pt x="100" y="746"/>
                    <a:pt x="160" y="786"/>
                  </a:cubicBezTo>
                  <a:cubicBezTo>
                    <a:pt x="200" y="846"/>
                    <a:pt x="279" y="885"/>
                    <a:pt x="359" y="905"/>
                  </a:cubicBezTo>
                  <a:cubicBezTo>
                    <a:pt x="389" y="925"/>
                    <a:pt x="424" y="935"/>
                    <a:pt x="463" y="935"/>
                  </a:cubicBezTo>
                  <a:cubicBezTo>
                    <a:pt x="503" y="935"/>
                    <a:pt x="548" y="925"/>
                    <a:pt x="598" y="905"/>
                  </a:cubicBezTo>
                  <a:cubicBezTo>
                    <a:pt x="618" y="905"/>
                    <a:pt x="618" y="905"/>
                    <a:pt x="657" y="885"/>
                  </a:cubicBezTo>
                  <a:cubicBezTo>
                    <a:pt x="677" y="866"/>
                    <a:pt x="717" y="866"/>
                    <a:pt x="757" y="846"/>
                  </a:cubicBezTo>
                  <a:cubicBezTo>
                    <a:pt x="797" y="826"/>
                    <a:pt x="856" y="766"/>
                    <a:pt x="876" y="726"/>
                  </a:cubicBezTo>
                  <a:cubicBezTo>
                    <a:pt x="896" y="687"/>
                    <a:pt x="916" y="667"/>
                    <a:pt x="916" y="627"/>
                  </a:cubicBezTo>
                  <a:cubicBezTo>
                    <a:pt x="956" y="567"/>
                    <a:pt x="976" y="527"/>
                    <a:pt x="976" y="448"/>
                  </a:cubicBezTo>
                  <a:cubicBezTo>
                    <a:pt x="976" y="408"/>
                    <a:pt x="976" y="388"/>
                    <a:pt x="956" y="348"/>
                  </a:cubicBezTo>
                  <a:cubicBezTo>
                    <a:pt x="916" y="328"/>
                    <a:pt x="916" y="269"/>
                    <a:pt x="896" y="249"/>
                  </a:cubicBezTo>
                  <a:cubicBezTo>
                    <a:pt x="876" y="189"/>
                    <a:pt x="816" y="149"/>
                    <a:pt x="777" y="130"/>
                  </a:cubicBezTo>
                  <a:cubicBezTo>
                    <a:pt x="717" y="70"/>
                    <a:pt x="677" y="50"/>
                    <a:pt x="618" y="50"/>
                  </a:cubicBezTo>
                  <a:cubicBezTo>
                    <a:pt x="598" y="50"/>
                    <a:pt x="598" y="50"/>
                    <a:pt x="578" y="30"/>
                  </a:cubicBezTo>
                  <a:cubicBezTo>
                    <a:pt x="538" y="10"/>
                    <a:pt x="498" y="0"/>
                    <a:pt x="456" y="0"/>
                  </a:cubicBezTo>
                  <a:close/>
                </a:path>
              </a:pathLst>
            </a:custGeom>
            <a:solidFill>
              <a:srgbClr val="141447">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250;p67">
              <a:extLst>
                <a:ext uri="{FF2B5EF4-FFF2-40B4-BE49-F238E27FC236}">
                  <a16:creationId xmlns:a16="http://schemas.microsoft.com/office/drawing/2014/main" id="{066E5E7F-CCFB-4A20-97E8-E195D0E50FE7}"/>
                </a:ext>
              </a:extLst>
            </p:cNvPr>
            <p:cNvSpPr/>
            <p:nvPr/>
          </p:nvSpPr>
          <p:spPr>
            <a:xfrm>
              <a:off x="2077452" y="3513179"/>
              <a:ext cx="214581" cy="142614"/>
            </a:xfrm>
            <a:custGeom>
              <a:avLst/>
              <a:gdLst/>
              <a:ahLst/>
              <a:cxnLst/>
              <a:rect l="l" t="t" r="r" b="b"/>
              <a:pathLst>
                <a:path w="6187" h="4112" extrusionOk="0">
                  <a:moveTo>
                    <a:pt x="5391" y="0"/>
                  </a:moveTo>
                  <a:lnTo>
                    <a:pt x="5391" y="0"/>
                  </a:lnTo>
                  <a:cubicBezTo>
                    <a:pt x="3442" y="119"/>
                    <a:pt x="358" y="298"/>
                    <a:pt x="358" y="298"/>
                  </a:cubicBezTo>
                  <a:cubicBezTo>
                    <a:pt x="358" y="298"/>
                    <a:pt x="0" y="1273"/>
                    <a:pt x="339" y="2387"/>
                  </a:cubicBezTo>
                  <a:cubicBezTo>
                    <a:pt x="687" y="3469"/>
                    <a:pt x="1847" y="4112"/>
                    <a:pt x="3071" y="4112"/>
                  </a:cubicBezTo>
                  <a:cubicBezTo>
                    <a:pt x="3174" y="4112"/>
                    <a:pt x="3278" y="4107"/>
                    <a:pt x="3382" y="4098"/>
                  </a:cubicBezTo>
                  <a:cubicBezTo>
                    <a:pt x="5292" y="3899"/>
                    <a:pt x="6187" y="2029"/>
                    <a:pt x="5391" y="0"/>
                  </a:cubicBezTo>
                  <a:close/>
                </a:path>
              </a:pathLst>
            </a:custGeom>
            <a:solidFill>
              <a:srgbClr val="97B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251;p67">
              <a:extLst>
                <a:ext uri="{FF2B5EF4-FFF2-40B4-BE49-F238E27FC236}">
                  <a16:creationId xmlns:a16="http://schemas.microsoft.com/office/drawing/2014/main" id="{00DF3BF8-B011-43EA-B18E-489430A20C18}"/>
                </a:ext>
              </a:extLst>
            </p:cNvPr>
            <p:cNvSpPr/>
            <p:nvPr/>
          </p:nvSpPr>
          <p:spPr>
            <a:xfrm>
              <a:off x="2082967" y="3511098"/>
              <a:ext cx="182118" cy="123955"/>
            </a:xfrm>
            <a:custGeom>
              <a:avLst/>
              <a:gdLst/>
              <a:ahLst/>
              <a:cxnLst/>
              <a:rect l="l" t="t" r="r" b="b"/>
              <a:pathLst>
                <a:path w="5251" h="3574" extrusionOk="0">
                  <a:moveTo>
                    <a:pt x="5013" y="0"/>
                  </a:moveTo>
                  <a:lnTo>
                    <a:pt x="5013" y="0"/>
                  </a:lnTo>
                  <a:cubicBezTo>
                    <a:pt x="5013" y="0"/>
                    <a:pt x="5012" y="0"/>
                    <a:pt x="5012" y="0"/>
                  </a:cubicBezTo>
                  <a:lnTo>
                    <a:pt x="5012" y="0"/>
                  </a:lnTo>
                  <a:lnTo>
                    <a:pt x="5013" y="0"/>
                  </a:lnTo>
                  <a:close/>
                  <a:moveTo>
                    <a:pt x="5012" y="0"/>
                  </a:moveTo>
                  <a:lnTo>
                    <a:pt x="4655" y="40"/>
                  </a:lnTo>
                  <a:lnTo>
                    <a:pt x="4277" y="60"/>
                  </a:lnTo>
                  <a:lnTo>
                    <a:pt x="1095" y="239"/>
                  </a:lnTo>
                  <a:lnTo>
                    <a:pt x="577" y="259"/>
                  </a:lnTo>
                  <a:lnTo>
                    <a:pt x="359" y="279"/>
                  </a:lnTo>
                  <a:cubicBezTo>
                    <a:pt x="359" y="279"/>
                    <a:pt x="1" y="1492"/>
                    <a:pt x="657" y="2447"/>
                  </a:cubicBezTo>
                  <a:cubicBezTo>
                    <a:pt x="1196" y="3238"/>
                    <a:pt x="1905" y="3574"/>
                    <a:pt x="2774" y="3574"/>
                  </a:cubicBezTo>
                  <a:cubicBezTo>
                    <a:pt x="2932" y="3574"/>
                    <a:pt x="3095" y="3563"/>
                    <a:pt x="3263" y="3541"/>
                  </a:cubicBezTo>
                  <a:cubicBezTo>
                    <a:pt x="4357" y="3382"/>
                    <a:pt x="5053" y="2626"/>
                    <a:pt x="5153" y="1452"/>
                  </a:cubicBezTo>
                  <a:cubicBezTo>
                    <a:pt x="5251" y="295"/>
                    <a:pt x="4981" y="8"/>
                    <a:pt x="50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252;p67">
              <a:extLst>
                <a:ext uri="{FF2B5EF4-FFF2-40B4-BE49-F238E27FC236}">
                  <a16:creationId xmlns:a16="http://schemas.microsoft.com/office/drawing/2014/main" id="{A0E6CD8A-00BD-4C33-A17C-EF5478BD369D}"/>
                </a:ext>
              </a:extLst>
            </p:cNvPr>
            <p:cNvSpPr/>
            <p:nvPr/>
          </p:nvSpPr>
          <p:spPr>
            <a:xfrm>
              <a:off x="2082967" y="3511098"/>
              <a:ext cx="182187" cy="123955"/>
            </a:xfrm>
            <a:custGeom>
              <a:avLst/>
              <a:gdLst/>
              <a:ahLst/>
              <a:cxnLst/>
              <a:rect l="l" t="t" r="r" b="b"/>
              <a:pathLst>
                <a:path w="5253" h="3574" extrusionOk="0">
                  <a:moveTo>
                    <a:pt x="4974" y="0"/>
                  </a:moveTo>
                  <a:lnTo>
                    <a:pt x="4636" y="40"/>
                  </a:lnTo>
                  <a:cubicBezTo>
                    <a:pt x="4755" y="1333"/>
                    <a:pt x="4616" y="2069"/>
                    <a:pt x="4178" y="2666"/>
                  </a:cubicBezTo>
                  <a:cubicBezTo>
                    <a:pt x="3932" y="3001"/>
                    <a:pt x="3297" y="3280"/>
                    <a:pt x="2625" y="3280"/>
                  </a:cubicBezTo>
                  <a:cubicBezTo>
                    <a:pt x="2101" y="3280"/>
                    <a:pt x="1555" y="3110"/>
                    <a:pt x="1154" y="2666"/>
                  </a:cubicBezTo>
                  <a:cubicBezTo>
                    <a:pt x="558" y="1990"/>
                    <a:pt x="538" y="955"/>
                    <a:pt x="577" y="259"/>
                  </a:cubicBezTo>
                  <a:lnTo>
                    <a:pt x="577" y="259"/>
                  </a:lnTo>
                  <a:lnTo>
                    <a:pt x="359" y="279"/>
                  </a:lnTo>
                  <a:cubicBezTo>
                    <a:pt x="359" y="279"/>
                    <a:pt x="1" y="1492"/>
                    <a:pt x="657" y="2447"/>
                  </a:cubicBezTo>
                  <a:cubicBezTo>
                    <a:pt x="1196" y="3238"/>
                    <a:pt x="1905" y="3574"/>
                    <a:pt x="2774" y="3574"/>
                  </a:cubicBezTo>
                  <a:cubicBezTo>
                    <a:pt x="2932" y="3574"/>
                    <a:pt x="3095" y="3563"/>
                    <a:pt x="3263" y="3541"/>
                  </a:cubicBezTo>
                  <a:cubicBezTo>
                    <a:pt x="4357" y="3382"/>
                    <a:pt x="5053" y="2626"/>
                    <a:pt x="5153" y="1452"/>
                  </a:cubicBezTo>
                  <a:cubicBezTo>
                    <a:pt x="5252" y="279"/>
                    <a:pt x="4974" y="0"/>
                    <a:pt x="4974" y="0"/>
                  </a:cubicBez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253;p67">
              <a:extLst>
                <a:ext uri="{FF2B5EF4-FFF2-40B4-BE49-F238E27FC236}">
                  <a16:creationId xmlns:a16="http://schemas.microsoft.com/office/drawing/2014/main" id="{ACFA98BA-0447-4C55-8D24-745EF7B9244E}"/>
                </a:ext>
              </a:extLst>
            </p:cNvPr>
            <p:cNvSpPr/>
            <p:nvPr/>
          </p:nvSpPr>
          <p:spPr>
            <a:xfrm>
              <a:off x="2110575" y="3512485"/>
              <a:ext cx="129054" cy="100163"/>
            </a:xfrm>
            <a:custGeom>
              <a:avLst/>
              <a:gdLst/>
              <a:ahLst/>
              <a:cxnLst/>
              <a:rect l="l" t="t" r="r" b="b"/>
              <a:pathLst>
                <a:path w="3721" h="2888" extrusionOk="0">
                  <a:moveTo>
                    <a:pt x="3462" y="0"/>
                  </a:moveTo>
                  <a:lnTo>
                    <a:pt x="279" y="159"/>
                  </a:lnTo>
                  <a:cubicBezTo>
                    <a:pt x="159" y="497"/>
                    <a:pt x="0" y="1054"/>
                    <a:pt x="239" y="1691"/>
                  </a:cubicBezTo>
                  <a:cubicBezTo>
                    <a:pt x="540" y="2556"/>
                    <a:pt x="1250" y="2888"/>
                    <a:pt x="1797" y="2888"/>
                  </a:cubicBezTo>
                  <a:cubicBezTo>
                    <a:pt x="1829" y="2888"/>
                    <a:pt x="1860" y="2887"/>
                    <a:pt x="1890" y="2885"/>
                  </a:cubicBezTo>
                  <a:cubicBezTo>
                    <a:pt x="2467" y="2845"/>
                    <a:pt x="3263" y="2407"/>
                    <a:pt x="3382" y="2109"/>
                  </a:cubicBezTo>
                  <a:cubicBezTo>
                    <a:pt x="2566" y="1890"/>
                    <a:pt x="1791" y="1532"/>
                    <a:pt x="1791" y="1532"/>
                  </a:cubicBezTo>
                  <a:cubicBezTo>
                    <a:pt x="1791" y="1532"/>
                    <a:pt x="3720" y="1154"/>
                    <a:pt x="3680" y="1094"/>
                  </a:cubicBezTo>
                  <a:cubicBezTo>
                    <a:pt x="3680" y="1054"/>
                    <a:pt x="3660" y="438"/>
                    <a:pt x="34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254;p67">
              <a:extLst>
                <a:ext uri="{FF2B5EF4-FFF2-40B4-BE49-F238E27FC236}">
                  <a16:creationId xmlns:a16="http://schemas.microsoft.com/office/drawing/2014/main" id="{AD0283D5-0524-4D1F-BF18-AFCCC88F2B5C}"/>
                </a:ext>
              </a:extLst>
            </p:cNvPr>
            <p:cNvSpPr/>
            <p:nvPr/>
          </p:nvSpPr>
          <p:spPr>
            <a:xfrm>
              <a:off x="2071937" y="3479432"/>
              <a:ext cx="206569" cy="48243"/>
            </a:xfrm>
            <a:custGeom>
              <a:avLst/>
              <a:gdLst/>
              <a:ahLst/>
              <a:cxnLst/>
              <a:rect l="l" t="t" r="r" b="b"/>
              <a:pathLst>
                <a:path w="5956" h="1391" extrusionOk="0">
                  <a:moveTo>
                    <a:pt x="45" y="0"/>
                  </a:moveTo>
                  <a:cubicBezTo>
                    <a:pt x="35" y="0"/>
                    <a:pt x="26" y="6"/>
                    <a:pt x="20" y="18"/>
                  </a:cubicBezTo>
                  <a:cubicBezTo>
                    <a:pt x="0" y="118"/>
                    <a:pt x="80" y="1311"/>
                    <a:pt x="259" y="1391"/>
                  </a:cubicBezTo>
                  <a:cubicBezTo>
                    <a:pt x="1751" y="1311"/>
                    <a:pt x="5928" y="1112"/>
                    <a:pt x="5948" y="953"/>
                  </a:cubicBezTo>
                  <a:cubicBezTo>
                    <a:pt x="5955" y="890"/>
                    <a:pt x="5273" y="871"/>
                    <a:pt x="4389" y="871"/>
                  </a:cubicBezTo>
                  <a:cubicBezTo>
                    <a:pt x="3170" y="871"/>
                    <a:pt x="1569" y="906"/>
                    <a:pt x="870" y="906"/>
                  </a:cubicBezTo>
                  <a:cubicBezTo>
                    <a:pt x="648" y="906"/>
                    <a:pt x="517" y="903"/>
                    <a:pt x="517" y="893"/>
                  </a:cubicBezTo>
                  <a:cubicBezTo>
                    <a:pt x="554" y="820"/>
                    <a:pt x="167" y="0"/>
                    <a:pt x="45" y="0"/>
                  </a:cubicBezTo>
                  <a:close/>
                </a:path>
              </a:pathLst>
            </a:custGeom>
            <a:solidFill>
              <a:srgbClr val="97B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255;p67">
              <a:extLst>
                <a:ext uri="{FF2B5EF4-FFF2-40B4-BE49-F238E27FC236}">
                  <a16:creationId xmlns:a16="http://schemas.microsoft.com/office/drawing/2014/main" id="{173BF7E4-E1DA-4F5F-92A0-949E87BE5FFD}"/>
                </a:ext>
              </a:extLst>
            </p:cNvPr>
            <p:cNvSpPr/>
            <p:nvPr/>
          </p:nvSpPr>
          <p:spPr>
            <a:xfrm>
              <a:off x="1744909" y="3503502"/>
              <a:ext cx="236673" cy="151216"/>
            </a:xfrm>
            <a:custGeom>
              <a:avLst/>
              <a:gdLst/>
              <a:ahLst/>
              <a:cxnLst/>
              <a:rect l="l" t="t" r="r" b="b"/>
              <a:pathLst>
                <a:path w="6824" h="4360" extrusionOk="0">
                  <a:moveTo>
                    <a:pt x="676" y="1"/>
                  </a:moveTo>
                  <a:cubicBezTo>
                    <a:pt x="676" y="1"/>
                    <a:pt x="0" y="1751"/>
                    <a:pt x="657" y="3044"/>
                  </a:cubicBezTo>
                  <a:cubicBezTo>
                    <a:pt x="1052" y="3848"/>
                    <a:pt x="2147" y="4359"/>
                    <a:pt x="3249" y="4359"/>
                  </a:cubicBezTo>
                  <a:cubicBezTo>
                    <a:pt x="3920" y="4359"/>
                    <a:pt x="4593" y="4170"/>
                    <a:pt x="5113" y="3740"/>
                  </a:cubicBezTo>
                  <a:cubicBezTo>
                    <a:pt x="6823" y="2268"/>
                    <a:pt x="5849" y="398"/>
                    <a:pt x="5849" y="398"/>
                  </a:cubicBezTo>
                  <a:lnTo>
                    <a:pt x="676" y="1"/>
                  </a:lnTo>
                  <a:close/>
                </a:path>
              </a:pathLst>
            </a:custGeom>
            <a:solidFill>
              <a:srgbClr val="97B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256;p67">
              <a:extLst>
                <a:ext uri="{FF2B5EF4-FFF2-40B4-BE49-F238E27FC236}">
                  <a16:creationId xmlns:a16="http://schemas.microsoft.com/office/drawing/2014/main" id="{2BED54C6-BF55-47C0-A96F-D098DF59D27F}"/>
                </a:ext>
              </a:extLst>
            </p:cNvPr>
            <p:cNvSpPr/>
            <p:nvPr/>
          </p:nvSpPr>
          <p:spPr>
            <a:xfrm>
              <a:off x="1771789" y="3509017"/>
              <a:ext cx="181840" cy="123817"/>
            </a:xfrm>
            <a:custGeom>
              <a:avLst/>
              <a:gdLst/>
              <a:ahLst/>
              <a:cxnLst/>
              <a:rect l="l" t="t" r="r" b="b"/>
              <a:pathLst>
                <a:path w="5243" h="3570" extrusionOk="0">
                  <a:moveTo>
                    <a:pt x="279" y="1"/>
                  </a:moveTo>
                  <a:cubicBezTo>
                    <a:pt x="279" y="1"/>
                    <a:pt x="1" y="259"/>
                    <a:pt x="100" y="1433"/>
                  </a:cubicBezTo>
                  <a:cubicBezTo>
                    <a:pt x="200" y="2587"/>
                    <a:pt x="896" y="3382"/>
                    <a:pt x="1990" y="3522"/>
                  </a:cubicBezTo>
                  <a:cubicBezTo>
                    <a:pt x="2182" y="3553"/>
                    <a:pt x="2368" y="3569"/>
                    <a:pt x="2546" y="3569"/>
                  </a:cubicBezTo>
                  <a:cubicBezTo>
                    <a:pt x="3384" y="3569"/>
                    <a:pt x="4071" y="3215"/>
                    <a:pt x="4596" y="2428"/>
                  </a:cubicBezTo>
                  <a:cubicBezTo>
                    <a:pt x="5242" y="1468"/>
                    <a:pt x="4906" y="278"/>
                    <a:pt x="4895" y="278"/>
                  </a:cubicBezTo>
                  <a:lnTo>
                    <a:pt x="4895" y="278"/>
                  </a:lnTo>
                  <a:cubicBezTo>
                    <a:pt x="4895" y="278"/>
                    <a:pt x="4895" y="279"/>
                    <a:pt x="4895" y="279"/>
                  </a:cubicBezTo>
                  <a:lnTo>
                    <a:pt x="4556" y="259"/>
                  </a:lnTo>
                  <a:lnTo>
                    <a:pt x="4159" y="239"/>
                  </a:lnTo>
                  <a:lnTo>
                    <a:pt x="4139" y="239"/>
                  </a:lnTo>
                  <a:lnTo>
                    <a:pt x="1194" y="60"/>
                  </a:lnTo>
                  <a:lnTo>
                    <a:pt x="976" y="40"/>
                  </a:lnTo>
                  <a:lnTo>
                    <a:pt x="697" y="21"/>
                  </a:lnTo>
                  <a:lnTo>
                    <a:pt x="27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257;p67">
              <a:extLst>
                <a:ext uri="{FF2B5EF4-FFF2-40B4-BE49-F238E27FC236}">
                  <a16:creationId xmlns:a16="http://schemas.microsoft.com/office/drawing/2014/main" id="{8583360E-CAD1-4A1B-9420-8196B98996E7}"/>
                </a:ext>
              </a:extLst>
            </p:cNvPr>
            <p:cNvSpPr/>
            <p:nvPr/>
          </p:nvSpPr>
          <p:spPr>
            <a:xfrm>
              <a:off x="1771789" y="3509017"/>
              <a:ext cx="182014" cy="123817"/>
            </a:xfrm>
            <a:custGeom>
              <a:avLst/>
              <a:gdLst/>
              <a:ahLst/>
              <a:cxnLst/>
              <a:rect l="l" t="t" r="r" b="b"/>
              <a:pathLst>
                <a:path w="5248" h="3570" extrusionOk="0">
                  <a:moveTo>
                    <a:pt x="279" y="1"/>
                  </a:moveTo>
                  <a:cubicBezTo>
                    <a:pt x="279" y="1"/>
                    <a:pt x="1" y="259"/>
                    <a:pt x="100" y="1433"/>
                  </a:cubicBezTo>
                  <a:cubicBezTo>
                    <a:pt x="200" y="2587"/>
                    <a:pt x="896" y="3382"/>
                    <a:pt x="1990" y="3522"/>
                  </a:cubicBezTo>
                  <a:cubicBezTo>
                    <a:pt x="2182" y="3553"/>
                    <a:pt x="2368" y="3569"/>
                    <a:pt x="2546" y="3569"/>
                  </a:cubicBezTo>
                  <a:cubicBezTo>
                    <a:pt x="3384" y="3569"/>
                    <a:pt x="4071" y="3215"/>
                    <a:pt x="4596" y="2428"/>
                  </a:cubicBezTo>
                  <a:cubicBezTo>
                    <a:pt x="5247" y="1461"/>
                    <a:pt x="4900" y="259"/>
                    <a:pt x="4895" y="259"/>
                  </a:cubicBezTo>
                  <a:lnTo>
                    <a:pt x="4895" y="259"/>
                  </a:lnTo>
                  <a:cubicBezTo>
                    <a:pt x="4895" y="259"/>
                    <a:pt x="4895" y="259"/>
                    <a:pt x="4895" y="259"/>
                  </a:cubicBezTo>
                  <a:lnTo>
                    <a:pt x="4556" y="239"/>
                  </a:lnTo>
                  <a:lnTo>
                    <a:pt x="4556" y="239"/>
                  </a:lnTo>
                  <a:cubicBezTo>
                    <a:pt x="4997" y="1918"/>
                    <a:pt x="3949" y="3337"/>
                    <a:pt x="2521" y="3337"/>
                  </a:cubicBezTo>
                  <a:cubicBezTo>
                    <a:pt x="2274" y="3337"/>
                    <a:pt x="2016" y="3294"/>
                    <a:pt x="1751" y="3203"/>
                  </a:cubicBezTo>
                  <a:cubicBezTo>
                    <a:pt x="260" y="2686"/>
                    <a:pt x="478" y="796"/>
                    <a:pt x="697" y="21"/>
                  </a:cubicBezTo>
                  <a:lnTo>
                    <a:pt x="279" y="1"/>
                  </a:ln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258;p67">
              <a:extLst>
                <a:ext uri="{FF2B5EF4-FFF2-40B4-BE49-F238E27FC236}">
                  <a16:creationId xmlns:a16="http://schemas.microsoft.com/office/drawing/2014/main" id="{4B2C5251-C4B4-47BF-B9D2-6FEF718F242F}"/>
                </a:ext>
              </a:extLst>
            </p:cNvPr>
            <p:cNvSpPr/>
            <p:nvPr/>
          </p:nvSpPr>
          <p:spPr>
            <a:xfrm>
              <a:off x="1799396" y="3510404"/>
              <a:ext cx="120764" cy="105886"/>
            </a:xfrm>
            <a:custGeom>
              <a:avLst/>
              <a:gdLst/>
              <a:ahLst/>
              <a:cxnLst/>
              <a:rect l="l" t="t" r="r" b="b"/>
              <a:pathLst>
                <a:path w="3482" h="3053" extrusionOk="0">
                  <a:moveTo>
                    <a:pt x="398" y="0"/>
                  </a:moveTo>
                  <a:cubicBezTo>
                    <a:pt x="279" y="299"/>
                    <a:pt x="1" y="915"/>
                    <a:pt x="259" y="1771"/>
                  </a:cubicBezTo>
                  <a:cubicBezTo>
                    <a:pt x="547" y="2777"/>
                    <a:pt x="1289" y="3053"/>
                    <a:pt x="1825" y="3053"/>
                  </a:cubicBezTo>
                  <a:cubicBezTo>
                    <a:pt x="1883" y="3053"/>
                    <a:pt x="1938" y="3050"/>
                    <a:pt x="1990" y="3044"/>
                  </a:cubicBezTo>
                  <a:cubicBezTo>
                    <a:pt x="2547" y="2964"/>
                    <a:pt x="3144" y="2586"/>
                    <a:pt x="3382" y="2049"/>
                  </a:cubicBezTo>
                  <a:cubicBezTo>
                    <a:pt x="2249" y="1870"/>
                    <a:pt x="1791" y="1671"/>
                    <a:pt x="1791" y="1671"/>
                  </a:cubicBezTo>
                  <a:lnTo>
                    <a:pt x="3363" y="1293"/>
                  </a:lnTo>
                  <a:cubicBezTo>
                    <a:pt x="3363" y="1293"/>
                    <a:pt x="3482" y="677"/>
                    <a:pt x="3343" y="179"/>
                  </a:cubicBezTo>
                  <a:lnTo>
                    <a:pt x="39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259;p67">
              <a:extLst>
                <a:ext uri="{FF2B5EF4-FFF2-40B4-BE49-F238E27FC236}">
                  <a16:creationId xmlns:a16="http://schemas.microsoft.com/office/drawing/2014/main" id="{D71DF9FD-398C-43DA-A6AD-D05DABCC92E2}"/>
                </a:ext>
              </a:extLst>
            </p:cNvPr>
            <p:cNvSpPr/>
            <p:nvPr/>
          </p:nvSpPr>
          <p:spPr>
            <a:xfrm>
              <a:off x="1742447" y="3468957"/>
              <a:ext cx="230153" cy="55769"/>
            </a:xfrm>
            <a:custGeom>
              <a:avLst/>
              <a:gdLst/>
              <a:ahLst/>
              <a:cxnLst/>
              <a:rect l="l" t="t" r="r" b="b"/>
              <a:pathLst>
                <a:path w="6636" h="1608" extrusionOk="0">
                  <a:moveTo>
                    <a:pt x="6410" y="1"/>
                  </a:moveTo>
                  <a:cubicBezTo>
                    <a:pt x="6262" y="1"/>
                    <a:pt x="5820" y="1116"/>
                    <a:pt x="5820" y="1116"/>
                  </a:cubicBezTo>
                  <a:cubicBezTo>
                    <a:pt x="5820" y="1116"/>
                    <a:pt x="3067" y="951"/>
                    <a:pt x="1369" y="951"/>
                  </a:cubicBezTo>
                  <a:cubicBezTo>
                    <a:pt x="567" y="951"/>
                    <a:pt x="1" y="987"/>
                    <a:pt x="71" y="1096"/>
                  </a:cubicBezTo>
                  <a:cubicBezTo>
                    <a:pt x="143" y="1239"/>
                    <a:pt x="4901" y="1608"/>
                    <a:pt x="6071" y="1608"/>
                  </a:cubicBezTo>
                  <a:cubicBezTo>
                    <a:pt x="6202" y="1608"/>
                    <a:pt x="6288" y="1603"/>
                    <a:pt x="6317" y="1593"/>
                  </a:cubicBezTo>
                  <a:cubicBezTo>
                    <a:pt x="6636" y="1156"/>
                    <a:pt x="6576" y="62"/>
                    <a:pt x="6417" y="2"/>
                  </a:cubicBezTo>
                  <a:cubicBezTo>
                    <a:pt x="6415" y="1"/>
                    <a:pt x="6412" y="1"/>
                    <a:pt x="6410" y="1"/>
                  </a:cubicBezTo>
                  <a:close/>
                </a:path>
              </a:pathLst>
            </a:custGeom>
            <a:solidFill>
              <a:srgbClr val="97B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260;p67">
              <a:extLst>
                <a:ext uri="{FF2B5EF4-FFF2-40B4-BE49-F238E27FC236}">
                  <a16:creationId xmlns:a16="http://schemas.microsoft.com/office/drawing/2014/main" id="{68017085-9221-4F71-83B0-0879EC8F363F}"/>
                </a:ext>
              </a:extLst>
            </p:cNvPr>
            <p:cNvSpPr/>
            <p:nvPr/>
          </p:nvSpPr>
          <p:spPr>
            <a:xfrm>
              <a:off x="1996883" y="3517237"/>
              <a:ext cx="53689" cy="148268"/>
            </a:xfrm>
            <a:custGeom>
              <a:avLst/>
              <a:gdLst/>
              <a:ahLst/>
              <a:cxnLst/>
              <a:rect l="l" t="t" r="r" b="b"/>
              <a:pathLst>
                <a:path w="1548" h="4275" extrusionOk="0">
                  <a:moveTo>
                    <a:pt x="759" y="1"/>
                  </a:moveTo>
                  <a:cubicBezTo>
                    <a:pt x="423" y="1"/>
                    <a:pt x="1" y="3865"/>
                    <a:pt x="394" y="4100"/>
                  </a:cubicBezTo>
                  <a:cubicBezTo>
                    <a:pt x="548" y="4208"/>
                    <a:pt x="684" y="4274"/>
                    <a:pt x="806" y="4274"/>
                  </a:cubicBezTo>
                  <a:cubicBezTo>
                    <a:pt x="998" y="4274"/>
                    <a:pt x="1155" y="4109"/>
                    <a:pt x="1289" y="3683"/>
                  </a:cubicBezTo>
                  <a:cubicBezTo>
                    <a:pt x="1548" y="3006"/>
                    <a:pt x="1468" y="201"/>
                    <a:pt x="772" y="2"/>
                  </a:cubicBezTo>
                  <a:cubicBezTo>
                    <a:pt x="768" y="1"/>
                    <a:pt x="763" y="1"/>
                    <a:pt x="759" y="1"/>
                  </a:cubicBezTo>
                  <a:close/>
                </a:path>
              </a:pathLst>
            </a:custGeom>
            <a:solidFill>
              <a:srgbClr val="F2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261;p67">
              <a:extLst>
                <a:ext uri="{FF2B5EF4-FFF2-40B4-BE49-F238E27FC236}">
                  <a16:creationId xmlns:a16="http://schemas.microsoft.com/office/drawing/2014/main" id="{36793107-83FA-459A-8D45-5A45EE0CAD6F}"/>
                </a:ext>
              </a:extLst>
            </p:cNvPr>
            <p:cNvSpPr/>
            <p:nvPr/>
          </p:nvSpPr>
          <p:spPr>
            <a:xfrm>
              <a:off x="1844936" y="3678063"/>
              <a:ext cx="346374" cy="155274"/>
            </a:xfrm>
            <a:custGeom>
              <a:avLst/>
              <a:gdLst/>
              <a:ahLst/>
              <a:cxnLst/>
              <a:rect l="l" t="t" r="r" b="b"/>
              <a:pathLst>
                <a:path w="9987" h="4477" extrusionOk="0">
                  <a:moveTo>
                    <a:pt x="1990" y="0"/>
                  </a:moveTo>
                  <a:cubicBezTo>
                    <a:pt x="1870" y="0"/>
                    <a:pt x="1771" y="0"/>
                    <a:pt x="1652" y="20"/>
                  </a:cubicBezTo>
                  <a:cubicBezTo>
                    <a:pt x="1493" y="20"/>
                    <a:pt x="1373" y="40"/>
                    <a:pt x="1274" y="100"/>
                  </a:cubicBezTo>
                  <a:cubicBezTo>
                    <a:pt x="239" y="458"/>
                    <a:pt x="1" y="1811"/>
                    <a:pt x="677" y="2805"/>
                  </a:cubicBezTo>
                  <a:cubicBezTo>
                    <a:pt x="896" y="3143"/>
                    <a:pt x="1194" y="3422"/>
                    <a:pt x="1552" y="3681"/>
                  </a:cubicBezTo>
                  <a:cubicBezTo>
                    <a:pt x="1731" y="3780"/>
                    <a:pt x="1930" y="3879"/>
                    <a:pt x="2129" y="3979"/>
                  </a:cubicBezTo>
                  <a:cubicBezTo>
                    <a:pt x="2129" y="3979"/>
                    <a:pt x="2149" y="3999"/>
                    <a:pt x="2169" y="3999"/>
                  </a:cubicBezTo>
                  <a:cubicBezTo>
                    <a:pt x="2348" y="4078"/>
                    <a:pt x="2527" y="4138"/>
                    <a:pt x="2726" y="4198"/>
                  </a:cubicBezTo>
                  <a:lnTo>
                    <a:pt x="2746" y="4198"/>
                  </a:lnTo>
                  <a:cubicBezTo>
                    <a:pt x="2925" y="4277"/>
                    <a:pt x="3124" y="4297"/>
                    <a:pt x="3323" y="4337"/>
                  </a:cubicBezTo>
                  <a:lnTo>
                    <a:pt x="3343" y="4337"/>
                  </a:lnTo>
                  <a:cubicBezTo>
                    <a:pt x="3522" y="4377"/>
                    <a:pt x="3720" y="4397"/>
                    <a:pt x="3919" y="4417"/>
                  </a:cubicBezTo>
                  <a:lnTo>
                    <a:pt x="3939" y="4417"/>
                  </a:lnTo>
                  <a:cubicBezTo>
                    <a:pt x="4118" y="4436"/>
                    <a:pt x="4277" y="4476"/>
                    <a:pt x="4476" y="4476"/>
                  </a:cubicBezTo>
                  <a:lnTo>
                    <a:pt x="5113" y="4476"/>
                  </a:lnTo>
                  <a:cubicBezTo>
                    <a:pt x="5272" y="4476"/>
                    <a:pt x="5431" y="4436"/>
                    <a:pt x="5610" y="4436"/>
                  </a:cubicBezTo>
                  <a:lnTo>
                    <a:pt x="5650" y="4436"/>
                  </a:lnTo>
                  <a:cubicBezTo>
                    <a:pt x="5829" y="4436"/>
                    <a:pt x="6028" y="4417"/>
                    <a:pt x="6207" y="4397"/>
                  </a:cubicBezTo>
                  <a:lnTo>
                    <a:pt x="6227" y="4397"/>
                  </a:lnTo>
                  <a:cubicBezTo>
                    <a:pt x="6426" y="4377"/>
                    <a:pt x="6605" y="4337"/>
                    <a:pt x="6804" y="4297"/>
                  </a:cubicBezTo>
                  <a:lnTo>
                    <a:pt x="6824" y="4297"/>
                  </a:lnTo>
                  <a:cubicBezTo>
                    <a:pt x="7023" y="4238"/>
                    <a:pt x="7202" y="4198"/>
                    <a:pt x="7401" y="4138"/>
                  </a:cubicBezTo>
                  <a:cubicBezTo>
                    <a:pt x="7600" y="4078"/>
                    <a:pt x="7798" y="3999"/>
                    <a:pt x="7958" y="3919"/>
                  </a:cubicBezTo>
                  <a:cubicBezTo>
                    <a:pt x="7958" y="3899"/>
                    <a:pt x="7978" y="3899"/>
                    <a:pt x="7978" y="3899"/>
                  </a:cubicBezTo>
                  <a:cubicBezTo>
                    <a:pt x="8176" y="3800"/>
                    <a:pt x="8355" y="3700"/>
                    <a:pt x="8535" y="3581"/>
                  </a:cubicBezTo>
                  <a:cubicBezTo>
                    <a:pt x="9032" y="3203"/>
                    <a:pt x="9410" y="2746"/>
                    <a:pt x="9589" y="2129"/>
                  </a:cubicBezTo>
                  <a:cubicBezTo>
                    <a:pt x="9987" y="736"/>
                    <a:pt x="9290" y="160"/>
                    <a:pt x="8634" y="40"/>
                  </a:cubicBezTo>
                  <a:cubicBezTo>
                    <a:pt x="8495" y="20"/>
                    <a:pt x="8336" y="20"/>
                    <a:pt x="8216" y="20"/>
                  </a:cubicBezTo>
                  <a:cubicBezTo>
                    <a:pt x="8137" y="20"/>
                    <a:pt x="8057" y="40"/>
                    <a:pt x="7958" y="40"/>
                  </a:cubicBezTo>
                  <a:cubicBezTo>
                    <a:pt x="7918" y="60"/>
                    <a:pt x="7898" y="60"/>
                    <a:pt x="7838" y="60"/>
                  </a:cubicBezTo>
                  <a:cubicBezTo>
                    <a:pt x="7639" y="100"/>
                    <a:pt x="7421" y="140"/>
                    <a:pt x="7162" y="199"/>
                  </a:cubicBezTo>
                  <a:cubicBezTo>
                    <a:pt x="7162" y="219"/>
                    <a:pt x="7142" y="219"/>
                    <a:pt x="7122" y="219"/>
                  </a:cubicBezTo>
                  <a:cubicBezTo>
                    <a:pt x="6923" y="259"/>
                    <a:pt x="6704" y="319"/>
                    <a:pt x="6446" y="339"/>
                  </a:cubicBezTo>
                  <a:lnTo>
                    <a:pt x="6366" y="339"/>
                  </a:lnTo>
                  <a:cubicBezTo>
                    <a:pt x="6147" y="358"/>
                    <a:pt x="5929" y="398"/>
                    <a:pt x="5670" y="398"/>
                  </a:cubicBezTo>
                  <a:lnTo>
                    <a:pt x="4954" y="398"/>
                  </a:lnTo>
                  <a:cubicBezTo>
                    <a:pt x="4735" y="358"/>
                    <a:pt x="4516" y="339"/>
                    <a:pt x="4277" y="299"/>
                  </a:cubicBezTo>
                  <a:lnTo>
                    <a:pt x="4258" y="299"/>
                  </a:lnTo>
                  <a:cubicBezTo>
                    <a:pt x="4039" y="239"/>
                    <a:pt x="3820" y="199"/>
                    <a:pt x="3561" y="140"/>
                  </a:cubicBezTo>
                  <a:cubicBezTo>
                    <a:pt x="3323" y="100"/>
                    <a:pt x="3064" y="40"/>
                    <a:pt x="2825" y="20"/>
                  </a:cubicBezTo>
                  <a:cubicBezTo>
                    <a:pt x="2587" y="0"/>
                    <a:pt x="2348" y="0"/>
                    <a:pt x="20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62;p67">
              <a:extLst>
                <a:ext uri="{FF2B5EF4-FFF2-40B4-BE49-F238E27FC236}">
                  <a16:creationId xmlns:a16="http://schemas.microsoft.com/office/drawing/2014/main" id="{FAC1ED0D-6B9D-494E-BDE8-ABC1E5E9EB62}"/>
                </a:ext>
              </a:extLst>
            </p:cNvPr>
            <p:cNvSpPr/>
            <p:nvPr/>
          </p:nvSpPr>
          <p:spPr>
            <a:xfrm>
              <a:off x="1977391" y="3708792"/>
              <a:ext cx="112683" cy="77065"/>
            </a:xfrm>
            <a:custGeom>
              <a:avLst/>
              <a:gdLst/>
              <a:ahLst/>
              <a:cxnLst/>
              <a:rect l="l" t="t" r="r" b="b"/>
              <a:pathLst>
                <a:path w="3249" h="2222" extrusionOk="0">
                  <a:moveTo>
                    <a:pt x="1900" y="0"/>
                  </a:moveTo>
                  <a:cubicBezTo>
                    <a:pt x="1829" y="0"/>
                    <a:pt x="1770" y="16"/>
                    <a:pt x="1732" y="49"/>
                  </a:cubicBezTo>
                  <a:cubicBezTo>
                    <a:pt x="1453" y="268"/>
                    <a:pt x="1672" y="368"/>
                    <a:pt x="1732" y="706"/>
                  </a:cubicBezTo>
                  <a:cubicBezTo>
                    <a:pt x="1791" y="1004"/>
                    <a:pt x="1652" y="1124"/>
                    <a:pt x="1294" y="1143"/>
                  </a:cubicBezTo>
                  <a:cubicBezTo>
                    <a:pt x="916" y="1143"/>
                    <a:pt x="1115" y="447"/>
                    <a:pt x="896" y="208"/>
                  </a:cubicBezTo>
                  <a:cubicBezTo>
                    <a:pt x="825" y="109"/>
                    <a:pt x="729" y="60"/>
                    <a:pt x="627" y="60"/>
                  </a:cubicBezTo>
                  <a:cubicBezTo>
                    <a:pt x="444" y="60"/>
                    <a:pt x="243" y="219"/>
                    <a:pt x="140" y="527"/>
                  </a:cubicBezTo>
                  <a:cubicBezTo>
                    <a:pt x="1" y="1004"/>
                    <a:pt x="21" y="1303"/>
                    <a:pt x="41" y="1402"/>
                  </a:cubicBezTo>
                  <a:cubicBezTo>
                    <a:pt x="186" y="1942"/>
                    <a:pt x="776" y="2222"/>
                    <a:pt x="1385" y="2222"/>
                  </a:cubicBezTo>
                  <a:cubicBezTo>
                    <a:pt x="1944" y="2222"/>
                    <a:pt x="2520" y="1987"/>
                    <a:pt x="2786" y="1501"/>
                  </a:cubicBezTo>
                  <a:cubicBezTo>
                    <a:pt x="3248" y="611"/>
                    <a:pt x="2339" y="0"/>
                    <a:pt x="19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263;p67">
              <a:extLst>
                <a:ext uri="{FF2B5EF4-FFF2-40B4-BE49-F238E27FC236}">
                  <a16:creationId xmlns:a16="http://schemas.microsoft.com/office/drawing/2014/main" id="{043530F4-5070-43EF-B130-660DED8BA5B0}"/>
                </a:ext>
              </a:extLst>
            </p:cNvPr>
            <p:cNvSpPr/>
            <p:nvPr/>
          </p:nvSpPr>
          <p:spPr>
            <a:xfrm>
              <a:off x="1908406" y="3747533"/>
              <a:ext cx="226338" cy="76995"/>
            </a:xfrm>
            <a:custGeom>
              <a:avLst/>
              <a:gdLst/>
              <a:ahLst/>
              <a:cxnLst/>
              <a:rect l="l" t="t" r="r" b="b"/>
              <a:pathLst>
                <a:path w="6526" h="2220" extrusionOk="0">
                  <a:moveTo>
                    <a:pt x="5355" y="0"/>
                  </a:moveTo>
                  <a:cubicBezTo>
                    <a:pt x="4480" y="0"/>
                    <a:pt x="4196" y="587"/>
                    <a:pt x="3353" y="587"/>
                  </a:cubicBezTo>
                  <a:cubicBezTo>
                    <a:pt x="3317" y="587"/>
                    <a:pt x="3281" y="586"/>
                    <a:pt x="3243" y="583"/>
                  </a:cubicBezTo>
                  <a:cubicBezTo>
                    <a:pt x="2733" y="527"/>
                    <a:pt x="2385" y="22"/>
                    <a:pt x="1466" y="22"/>
                  </a:cubicBezTo>
                  <a:cubicBezTo>
                    <a:pt x="1417" y="22"/>
                    <a:pt x="1366" y="23"/>
                    <a:pt x="1314" y="26"/>
                  </a:cubicBezTo>
                  <a:cubicBezTo>
                    <a:pt x="319" y="86"/>
                    <a:pt x="1" y="723"/>
                    <a:pt x="140" y="1319"/>
                  </a:cubicBezTo>
                  <a:cubicBezTo>
                    <a:pt x="403" y="1752"/>
                    <a:pt x="1341" y="2220"/>
                    <a:pt x="3037" y="2220"/>
                  </a:cubicBezTo>
                  <a:cubicBezTo>
                    <a:pt x="3137" y="2220"/>
                    <a:pt x="3238" y="2218"/>
                    <a:pt x="3343" y="2215"/>
                  </a:cubicBezTo>
                  <a:cubicBezTo>
                    <a:pt x="5232" y="2175"/>
                    <a:pt x="5988" y="1678"/>
                    <a:pt x="6267" y="1359"/>
                  </a:cubicBezTo>
                  <a:cubicBezTo>
                    <a:pt x="6525" y="1081"/>
                    <a:pt x="6386" y="146"/>
                    <a:pt x="5690" y="26"/>
                  </a:cubicBezTo>
                  <a:cubicBezTo>
                    <a:pt x="5569" y="8"/>
                    <a:pt x="5458" y="0"/>
                    <a:pt x="53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264;p67">
              <a:extLst>
                <a:ext uri="{FF2B5EF4-FFF2-40B4-BE49-F238E27FC236}">
                  <a16:creationId xmlns:a16="http://schemas.microsoft.com/office/drawing/2014/main" id="{1778E985-19CC-4C91-8879-09A4EFB434B0}"/>
                </a:ext>
              </a:extLst>
            </p:cNvPr>
            <p:cNvSpPr/>
            <p:nvPr/>
          </p:nvSpPr>
          <p:spPr>
            <a:xfrm>
              <a:off x="1940280" y="3762967"/>
              <a:ext cx="166649" cy="41133"/>
            </a:xfrm>
            <a:custGeom>
              <a:avLst/>
              <a:gdLst/>
              <a:ahLst/>
              <a:cxnLst/>
              <a:rect l="l" t="t" r="r" b="b"/>
              <a:pathLst>
                <a:path w="4805" h="1186" extrusionOk="0">
                  <a:moveTo>
                    <a:pt x="4336" y="0"/>
                  </a:moveTo>
                  <a:cubicBezTo>
                    <a:pt x="4045" y="0"/>
                    <a:pt x="3756" y="154"/>
                    <a:pt x="3498" y="298"/>
                  </a:cubicBezTo>
                  <a:cubicBezTo>
                    <a:pt x="3319" y="437"/>
                    <a:pt x="3160" y="556"/>
                    <a:pt x="2981" y="636"/>
                  </a:cubicBezTo>
                  <a:cubicBezTo>
                    <a:pt x="2881" y="666"/>
                    <a:pt x="2782" y="680"/>
                    <a:pt x="2682" y="680"/>
                  </a:cubicBezTo>
                  <a:cubicBezTo>
                    <a:pt x="2583" y="680"/>
                    <a:pt x="2483" y="666"/>
                    <a:pt x="2384" y="636"/>
                  </a:cubicBezTo>
                  <a:cubicBezTo>
                    <a:pt x="1966" y="477"/>
                    <a:pt x="1588" y="238"/>
                    <a:pt x="1170" y="99"/>
                  </a:cubicBezTo>
                  <a:cubicBezTo>
                    <a:pt x="1003" y="46"/>
                    <a:pt x="828" y="12"/>
                    <a:pt x="653" y="12"/>
                  </a:cubicBezTo>
                  <a:cubicBezTo>
                    <a:pt x="434" y="12"/>
                    <a:pt x="216" y="65"/>
                    <a:pt x="17" y="198"/>
                  </a:cubicBezTo>
                  <a:cubicBezTo>
                    <a:pt x="0" y="231"/>
                    <a:pt x="11" y="263"/>
                    <a:pt x="26" y="263"/>
                  </a:cubicBezTo>
                  <a:cubicBezTo>
                    <a:pt x="29" y="263"/>
                    <a:pt x="33" y="261"/>
                    <a:pt x="37" y="258"/>
                  </a:cubicBezTo>
                  <a:cubicBezTo>
                    <a:pt x="144" y="219"/>
                    <a:pt x="249" y="201"/>
                    <a:pt x="351" y="201"/>
                  </a:cubicBezTo>
                  <a:cubicBezTo>
                    <a:pt x="665" y="201"/>
                    <a:pt x="950" y="366"/>
                    <a:pt x="1190" y="576"/>
                  </a:cubicBezTo>
                  <a:cubicBezTo>
                    <a:pt x="1528" y="855"/>
                    <a:pt x="1906" y="1133"/>
                    <a:pt x="2364" y="1173"/>
                  </a:cubicBezTo>
                  <a:cubicBezTo>
                    <a:pt x="2426" y="1181"/>
                    <a:pt x="2486" y="1185"/>
                    <a:pt x="2544" y="1185"/>
                  </a:cubicBezTo>
                  <a:cubicBezTo>
                    <a:pt x="2902" y="1185"/>
                    <a:pt x="3207" y="1034"/>
                    <a:pt x="3498" y="795"/>
                  </a:cubicBezTo>
                  <a:cubicBezTo>
                    <a:pt x="3775" y="587"/>
                    <a:pt x="4052" y="319"/>
                    <a:pt x="4408" y="319"/>
                  </a:cubicBezTo>
                  <a:cubicBezTo>
                    <a:pt x="4461" y="319"/>
                    <a:pt x="4516" y="325"/>
                    <a:pt x="4572" y="337"/>
                  </a:cubicBezTo>
                  <a:cubicBezTo>
                    <a:pt x="4578" y="338"/>
                    <a:pt x="4583" y="339"/>
                    <a:pt x="4589" y="339"/>
                  </a:cubicBezTo>
                  <a:cubicBezTo>
                    <a:pt x="4702" y="339"/>
                    <a:pt x="4804" y="155"/>
                    <a:pt x="4672" y="79"/>
                  </a:cubicBezTo>
                  <a:cubicBezTo>
                    <a:pt x="4561" y="23"/>
                    <a:pt x="4448" y="0"/>
                    <a:pt x="4336" y="0"/>
                  </a:cubicBezTo>
                  <a:close/>
                </a:path>
              </a:pathLst>
            </a:custGeom>
            <a:solidFill>
              <a:srgbClr val="F2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265;p67">
              <a:extLst>
                <a:ext uri="{FF2B5EF4-FFF2-40B4-BE49-F238E27FC236}">
                  <a16:creationId xmlns:a16="http://schemas.microsoft.com/office/drawing/2014/main" id="{1D9980A9-48B1-4917-9B48-2DA423FD6B13}"/>
                </a:ext>
              </a:extLst>
            </p:cNvPr>
            <p:cNvSpPr/>
            <p:nvPr/>
          </p:nvSpPr>
          <p:spPr>
            <a:xfrm>
              <a:off x="1940141" y="3674594"/>
              <a:ext cx="35" cy="728"/>
            </a:xfrm>
            <a:custGeom>
              <a:avLst/>
              <a:gdLst/>
              <a:ahLst/>
              <a:cxnLst/>
              <a:rect l="l" t="t" r="r" b="b"/>
              <a:pathLst>
                <a:path w="1" h="21" extrusionOk="0">
                  <a:moveTo>
                    <a:pt x="1" y="21"/>
                  </a:moveTo>
                  <a:cubicBezTo>
                    <a:pt x="1" y="1"/>
                    <a:pt x="1" y="1"/>
                    <a:pt x="1" y="21"/>
                  </a:cubicBezTo>
                  <a:cubicBezTo>
                    <a:pt x="1" y="1"/>
                    <a:pt x="1" y="1"/>
                    <a:pt x="1" y="21"/>
                  </a:cubicBezTo>
                  <a:cubicBezTo>
                    <a:pt x="1" y="1"/>
                    <a:pt x="1" y="21"/>
                    <a:pt x="1" y="2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266;p67">
              <a:extLst>
                <a:ext uri="{FF2B5EF4-FFF2-40B4-BE49-F238E27FC236}">
                  <a16:creationId xmlns:a16="http://schemas.microsoft.com/office/drawing/2014/main" id="{500E02B9-56F8-4BF7-8218-E24C6433DC32}"/>
                </a:ext>
              </a:extLst>
            </p:cNvPr>
            <p:cNvSpPr/>
            <p:nvPr/>
          </p:nvSpPr>
          <p:spPr>
            <a:xfrm>
              <a:off x="1940141" y="3674594"/>
              <a:ext cx="35" cy="728"/>
            </a:xfrm>
            <a:custGeom>
              <a:avLst/>
              <a:gdLst/>
              <a:ahLst/>
              <a:cxnLst/>
              <a:rect l="l" t="t" r="r" b="b"/>
              <a:pathLst>
                <a:path w="1" h="21" extrusionOk="0">
                  <a:moveTo>
                    <a:pt x="1" y="1"/>
                  </a:moveTo>
                  <a:cubicBezTo>
                    <a:pt x="1" y="1"/>
                    <a:pt x="1" y="21"/>
                    <a:pt x="1" y="1"/>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267;p67">
              <a:extLst>
                <a:ext uri="{FF2B5EF4-FFF2-40B4-BE49-F238E27FC236}">
                  <a16:creationId xmlns:a16="http://schemas.microsoft.com/office/drawing/2014/main" id="{1AE0A474-8E10-42E4-A620-1930398EB7DE}"/>
                </a:ext>
              </a:extLst>
            </p:cNvPr>
            <p:cNvSpPr/>
            <p:nvPr/>
          </p:nvSpPr>
          <p:spPr>
            <a:xfrm>
              <a:off x="1965668" y="3678756"/>
              <a:ext cx="35" cy="3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268;p67">
              <a:extLst>
                <a:ext uri="{FF2B5EF4-FFF2-40B4-BE49-F238E27FC236}">
                  <a16:creationId xmlns:a16="http://schemas.microsoft.com/office/drawing/2014/main" id="{DDB10764-B02E-40B7-9EF9-4B375C32DCDC}"/>
                </a:ext>
              </a:extLst>
            </p:cNvPr>
            <p:cNvSpPr/>
            <p:nvPr/>
          </p:nvSpPr>
          <p:spPr>
            <a:xfrm>
              <a:off x="1965668" y="3678756"/>
              <a:ext cx="35" cy="3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269;p67">
              <a:extLst>
                <a:ext uri="{FF2B5EF4-FFF2-40B4-BE49-F238E27FC236}">
                  <a16:creationId xmlns:a16="http://schemas.microsoft.com/office/drawing/2014/main" id="{3CBD3364-34AE-4485-AA78-854D76A39490}"/>
                </a:ext>
              </a:extLst>
            </p:cNvPr>
            <p:cNvSpPr/>
            <p:nvPr/>
          </p:nvSpPr>
          <p:spPr>
            <a:xfrm>
              <a:off x="2089869" y="3674594"/>
              <a:ext cx="35" cy="728"/>
            </a:xfrm>
            <a:custGeom>
              <a:avLst/>
              <a:gdLst/>
              <a:ahLst/>
              <a:cxnLst/>
              <a:rect l="l" t="t" r="r" b="b"/>
              <a:pathLst>
                <a:path w="1" h="21" extrusionOk="0">
                  <a:moveTo>
                    <a:pt x="0" y="1"/>
                  </a:moveTo>
                  <a:lnTo>
                    <a:pt x="0" y="1"/>
                  </a:lnTo>
                  <a:lnTo>
                    <a:pt x="0" y="1"/>
                  </a:lnTo>
                  <a:cubicBezTo>
                    <a:pt x="0" y="2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270;p67">
              <a:extLst>
                <a:ext uri="{FF2B5EF4-FFF2-40B4-BE49-F238E27FC236}">
                  <a16:creationId xmlns:a16="http://schemas.microsoft.com/office/drawing/2014/main" id="{C099687F-6A21-4288-8265-8E0B59ECC007}"/>
                </a:ext>
              </a:extLst>
            </p:cNvPr>
            <p:cNvSpPr/>
            <p:nvPr/>
          </p:nvSpPr>
          <p:spPr>
            <a:xfrm>
              <a:off x="2064342" y="3678756"/>
              <a:ext cx="35" cy="3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271;p67">
              <a:extLst>
                <a:ext uri="{FF2B5EF4-FFF2-40B4-BE49-F238E27FC236}">
                  <a16:creationId xmlns:a16="http://schemas.microsoft.com/office/drawing/2014/main" id="{4229570B-CBB6-4999-9AB2-86CE4821D2DD}"/>
                </a:ext>
              </a:extLst>
            </p:cNvPr>
            <p:cNvSpPr/>
            <p:nvPr/>
          </p:nvSpPr>
          <p:spPr>
            <a:xfrm>
              <a:off x="2089869" y="3674594"/>
              <a:ext cx="35" cy="728"/>
            </a:xfrm>
            <a:custGeom>
              <a:avLst/>
              <a:gdLst/>
              <a:ahLst/>
              <a:cxnLst/>
              <a:rect l="l" t="t" r="r" b="b"/>
              <a:pathLst>
                <a:path w="1" h="21" extrusionOk="0">
                  <a:moveTo>
                    <a:pt x="0" y="1"/>
                  </a:moveTo>
                  <a:lnTo>
                    <a:pt x="0" y="1"/>
                  </a:lnTo>
                  <a:cubicBezTo>
                    <a:pt x="0" y="2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272;p67">
              <a:extLst>
                <a:ext uri="{FF2B5EF4-FFF2-40B4-BE49-F238E27FC236}">
                  <a16:creationId xmlns:a16="http://schemas.microsoft.com/office/drawing/2014/main" id="{9103D668-4403-4405-A514-E883BDC15CD2}"/>
                </a:ext>
              </a:extLst>
            </p:cNvPr>
            <p:cNvSpPr/>
            <p:nvPr/>
          </p:nvSpPr>
          <p:spPr>
            <a:xfrm>
              <a:off x="2064342" y="3678756"/>
              <a:ext cx="35" cy="3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273;p67">
              <a:extLst>
                <a:ext uri="{FF2B5EF4-FFF2-40B4-BE49-F238E27FC236}">
                  <a16:creationId xmlns:a16="http://schemas.microsoft.com/office/drawing/2014/main" id="{7FB3797A-244F-42B6-97DE-F640DE93F05E}"/>
                </a:ext>
              </a:extLst>
            </p:cNvPr>
            <p:cNvSpPr/>
            <p:nvPr/>
          </p:nvSpPr>
          <p:spPr>
            <a:xfrm>
              <a:off x="1899458" y="3769834"/>
              <a:ext cx="243575" cy="62116"/>
            </a:xfrm>
            <a:custGeom>
              <a:avLst/>
              <a:gdLst/>
              <a:ahLst/>
              <a:cxnLst/>
              <a:rect l="l" t="t" r="r" b="b"/>
              <a:pathLst>
                <a:path w="7023" h="1791" extrusionOk="0">
                  <a:moveTo>
                    <a:pt x="6684" y="0"/>
                  </a:moveTo>
                  <a:cubicBezTo>
                    <a:pt x="6545" y="0"/>
                    <a:pt x="6425" y="318"/>
                    <a:pt x="6386" y="676"/>
                  </a:cubicBezTo>
                  <a:cubicBezTo>
                    <a:pt x="6346" y="478"/>
                    <a:pt x="6266" y="298"/>
                    <a:pt x="6147" y="298"/>
                  </a:cubicBezTo>
                  <a:cubicBezTo>
                    <a:pt x="6127" y="298"/>
                    <a:pt x="5928" y="597"/>
                    <a:pt x="5868" y="955"/>
                  </a:cubicBezTo>
                  <a:cubicBezTo>
                    <a:pt x="5829" y="716"/>
                    <a:pt x="5729" y="517"/>
                    <a:pt x="5590" y="517"/>
                  </a:cubicBezTo>
                  <a:cubicBezTo>
                    <a:pt x="5451" y="517"/>
                    <a:pt x="5331" y="875"/>
                    <a:pt x="5292" y="1253"/>
                  </a:cubicBezTo>
                  <a:cubicBezTo>
                    <a:pt x="5252" y="975"/>
                    <a:pt x="5152" y="696"/>
                    <a:pt x="4993" y="696"/>
                  </a:cubicBezTo>
                  <a:cubicBezTo>
                    <a:pt x="4990" y="696"/>
                    <a:pt x="4986" y="696"/>
                    <a:pt x="4983" y="696"/>
                  </a:cubicBezTo>
                  <a:cubicBezTo>
                    <a:pt x="4848" y="696"/>
                    <a:pt x="4734" y="1063"/>
                    <a:pt x="4695" y="1393"/>
                  </a:cubicBezTo>
                  <a:cubicBezTo>
                    <a:pt x="4675" y="1154"/>
                    <a:pt x="4675" y="875"/>
                    <a:pt x="4396" y="875"/>
                  </a:cubicBezTo>
                  <a:cubicBezTo>
                    <a:pt x="4277" y="875"/>
                    <a:pt x="4178" y="1074"/>
                    <a:pt x="4138" y="1353"/>
                  </a:cubicBezTo>
                  <a:cubicBezTo>
                    <a:pt x="4078" y="1154"/>
                    <a:pt x="3999" y="975"/>
                    <a:pt x="3879" y="975"/>
                  </a:cubicBezTo>
                  <a:cubicBezTo>
                    <a:pt x="3760" y="975"/>
                    <a:pt x="3660" y="1214"/>
                    <a:pt x="3601" y="1512"/>
                  </a:cubicBezTo>
                  <a:cubicBezTo>
                    <a:pt x="3543" y="1203"/>
                    <a:pt x="3410" y="894"/>
                    <a:pt x="3275" y="894"/>
                  </a:cubicBezTo>
                  <a:cubicBezTo>
                    <a:pt x="3271" y="894"/>
                    <a:pt x="3267" y="895"/>
                    <a:pt x="3262" y="895"/>
                  </a:cubicBezTo>
                  <a:cubicBezTo>
                    <a:pt x="3103" y="915"/>
                    <a:pt x="3044" y="1174"/>
                    <a:pt x="3004" y="1412"/>
                  </a:cubicBezTo>
                  <a:cubicBezTo>
                    <a:pt x="2967" y="1132"/>
                    <a:pt x="2824" y="852"/>
                    <a:pt x="2708" y="852"/>
                  </a:cubicBezTo>
                  <a:cubicBezTo>
                    <a:pt x="2700" y="852"/>
                    <a:pt x="2693" y="853"/>
                    <a:pt x="2686" y="855"/>
                  </a:cubicBezTo>
                  <a:cubicBezTo>
                    <a:pt x="2507" y="875"/>
                    <a:pt x="2467" y="1194"/>
                    <a:pt x="2447" y="1472"/>
                  </a:cubicBezTo>
                  <a:cubicBezTo>
                    <a:pt x="2389" y="1103"/>
                    <a:pt x="2217" y="716"/>
                    <a:pt x="2079" y="716"/>
                  </a:cubicBezTo>
                  <a:cubicBezTo>
                    <a:pt x="2076" y="716"/>
                    <a:pt x="2072" y="716"/>
                    <a:pt x="2069" y="716"/>
                  </a:cubicBezTo>
                  <a:cubicBezTo>
                    <a:pt x="1890" y="756"/>
                    <a:pt x="1850" y="1015"/>
                    <a:pt x="1810" y="1293"/>
                  </a:cubicBezTo>
                  <a:cubicBezTo>
                    <a:pt x="1752" y="964"/>
                    <a:pt x="1600" y="596"/>
                    <a:pt x="1463" y="596"/>
                  </a:cubicBezTo>
                  <a:cubicBezTo>
                    <a:pt x="1459" y="596"/>
                    <a:pt x="1456" y="596"/>
                    <a:pt x="1452" y="597"/>
                  </a:cubicBezTo>
                  <a:cubicBezTo>
                    <a:pt x="1273" y="617"/>
                    <a:pt x="1214" y="915"/>
                    <a:pt x="1194" y="1194"/>
                  </a:cubicBezTo>
                  <a:cubicBezTo>
                    <a:pt x="1155" y="805"/>
                    <a:pt x="1002" y="397"/>
                    <a:pt x="828" y="397"/>
                  </a:cubicBezTo>
                  <a:cubicBezTo>
                    <a:pt x="824" y="397"/>
                    <a:pt x="820" y="397"/>
                    <a:pt x="816" y="398"/>
                  </a:cubicBezTo>
                  <a:cubicBezTo>
                    <a:pt x="696" y="398"/>
                    <a:pt x="617" y="597"/>
                    <a:pt x="597" y="796"/>
                  </a:cubicBezTo>
                  <a:cubicBezTo>
                    <a:pt x="559" y="476"/>
                    <a:pt x="415" y="156"/>
                    <a:pt x="281" y="156"/>
                  </a:cubicBezTo>
                  <a:cubicBezTo>
                    <a:pt x="274" y="156"/>
                    <a:pt x="266" y="157"/>
                    <a:pt x="259" y="159"/>
                  </a:cubicBezTo>
                  <a:cubicBezTo>
                    <a:pt x="80" y="179"/>
                    <a:pt x="20" y="458"/>
                    <a:pt x="0" y="716"/>
                  </a:cubicBezTo>
                  <a:lnTo>
                    <a:pt x="0" y="975"/>
                  </a:lnTo>
                  <a:cubicBezTo>
                    <a:pt x="179" y="1094"/>
                    <a:pt x="378" y="1194"/>
                    <a:pt x="577" y="1293"/>
                  </a:cubicBezTo>
                  <a:cubicBezTo>
                    <a:pt x="577" y="1293"/>
                    <a:pt x="597" y="1313"/>
                    <a:pt x="617" y="1313"/>
                  </a:cubicBezTo>
                  <a:cubicBezTo>
                    <a:pt x="796" y="1393"/>
                    <a:pt x="975" y="1472"/>
                    <a:pt x="1174" y="1532"/>
                  </a:cubicBezTo>
                  <a:lnTo>
                    <a:pt x="1194" y="1532"/>
                  </a:lnTo>
                  <a:cubicBezTo>
                    <a:pt x="1373" y="1592"/>
                    <a:pt x="1572" y="1631"/>
                    <a:pt x="1771" y="1671"/>
                  </a:cubicBezTo>
                  <a:lnTo>
                    <a:pt x="1790" y="1671"/>
                  </a:lnTo>
                  <a:cubicBezTo>
                    <a:pt x="1969" y="1691"/>
                    <a:pt x="2168" y="1731"/>
                    <a:pt x="2367" y="1751"/>
                  </a:cubicBezTo>
                  <a:lnTo>
                    <a:pt x="2387" y="1751"/>
                  </a:lnTo>
                  <a:cubicBezTo>
                    <a:pt x="2566" y="1771"/>
                    <a:pt x="2745" y="1790"/>
                    <a:pt x="2944" y="1790"/>
                  </a:cubicBezTo>
                  <a:lnTo>
                    <a:pt x="3561" y="1790"/>
                  </a:lnTo>
                  <a:cubicBezTo>
                    <a:pt x="3740" y="1790"/>
                    <a:pt x="3879" y="1771"/>
                    <a:pt x="4058" y="1771"/>
                  </a:cubicBezTo>
                  <a:lnTo>
                    <a:pt x="4098" y="1771"/>
                  </a:lnTo>
                  <a:cubicBezTo>
                    <a:pt x="4277" y="1751"/>
                    <a:pt x="4436" y="1751"/>
                    <a:pt x="4595" y="1731"/>
                  </a:cubicBezTo>
                  <a:lnTo>
                    <a:pt x="4635" y="1731"/>
                  </a:lnTo>
                  <a:cubicBezTo>
                    <a:pt x="4834" y="1691"/>
                    <a:pt x="5033" y="1651"/>
                    <a:pt x="5192" y="1631"/>
                  </a:cubicBezTo>
                  <a:lnTo>
                    <a:pt x="5232" y="1631"/>
                  </a:lnTo>
                  <a:cubicBezTo>
                    <a:pt x="5431" y="1572"/>
                    <a:pt x="5590" y="1532"/>
                    <a:pt x="5769" y="1472"/>
                  </a:cubicBezTo>
                  <a:lnTo>
                    <a:pt x="5829" y="1472"/>
                  </a:lnTo>
                  <a:lnTo>
                    <a:pt x="5829" y="1452"/>
                  </a:lnTo>
                  <a:cubicBezTo>
                    <a:pt x="5988" y="1393"/>
                    <a:pt x="6167" y="1333"/>
                    <a:pt x="6346" y="1253"/>
                  </a:cubicBezTo>
                  <a:cubicBezTo>
                    <a:pt x="6346" y="1233"/>
                    <a:pt x="6366" y="1233"/>
                    <a:pt x="6366" y="1233"/>
                  </a:cubicBezTo>
                  <a:cubicBezTo>
                    <a:pt x="6565" y="1134"/>
                    <a:pt x="6744" y="1035"/>
                    <a:pt x="6923" y="895"/>
                  </a:cubicBezTo>
                  <a:cubicBezTo>
                    <a:pt x="6883" y="816"/>
                    <a:pt x="6923" y="676"/>
                    <a:pt x="7022" y="517"/>
                  </a:cubicBezTo>
                  <a:cubicBezTo>
                    <a:pt x="6982" y="279"/>
                    <a:pt x="6943" y="0"/>
                    <a:pt x="66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274;p67">
              <a:extLst>
                <a:ext uri="{FF2B5EF4-FFF2-40B4-BE49-F238E27FC236}">
                  <a16:creationId xmlns:a16="http://schemas.microsoft.com/office/drawing/2014/main" id="{0CF680B6-F212-4694-A245-185C3B75D437}"/>
                </a:ext>
              </a:extLst>
            </p:cNvPr>
            <p:cNvSpPr/>
            <p:nvPr/>
          </p:nvSpPr>
          <p:spPr>
            <a:xfrm>
              <a:off x="1899458" y="3787072"/>
              <a:ext cx="240107" cy="44879"/>
            </a:xfrm>
            <a:custGeom>
              <a:avLst/>
              <a:gdLst/>
              <a:ahLst/>
              <a:cxnLst/>
              <a:rect l="l" t="t" r="r" b="b"/>
              <a:pathLst>
                <a:path w="6923" h="1294" extrusionOk="0">
                  <a:moveTo>
                    <a:pt x="6923" y="0"/>
                  </a:moveTo>
                  <a:lnTo>
                    <a:pt x="6923" y="0"/>
                  </a:lnTo>
                  <a:cubicBezTo>
                    <a:pt x="6724" y="120"/>
                    <a:pt x="6485" y="299"/>
                    <a:pt x="6187" y="458"/>
                  </a:cubicBezTo>
                  <a:cubicBezTo>
                    <a:pt x="5439" y="832"/>
                    <a:pt x="4343" y="1048"/>
                    <a:pt x="3338" y="1048"/>
                  </a:cubicBezTo>
                  <a:cubicBezTo>
                    <a:pt x="3006" y="1048"/>
                    <a:pt x="2684" y="1025"/>
                    <a:pt x="2387" y="975"/>
                  </a:cubicBezTo>
                  <a:cubicBezTo>
                    <a:pt x="1651" y="856"/>
                    <a:pt x="1015" y="677"/>
                    <a:pt x="676" y="557"/>
                  </a:cubicBezTo>
                  <a:cubicBezTo>
                    <a:pt x="318" y="438"/>
                    <a:pt x="119" y="319"/>
                    <a:pt x="0" y="219"/>
                  </a:cubicBezTo>
                  <a:lnTo>
                    <a:pt x="0" y="478"/>
                  </a:lnTo>
                  <a:cubicBezTo>
                    <a:pt x="179" y="597"/>
                    <a:pt x="378" y="697"/>
                    <a:pt x="577" y="796"/>
                  </a:cubicBezTo>
                  <a:cubicBezTo>
                    <a:pt x="577" y="796"/>
                    <a:pt x="597" y="816"/>
                    <a:pt x="617" y="816"/>
                  </a:cubicBezTo>
                  <a:cubicBezTo>
                    <a:pt x="796" y="896"/>
                    <a:pt x="975" y="975"/>
                    <a:pt x="1174" y="1035"/>
                  </a:cubicBezTo>
                  <a:lnTo>
                    <a:pt x="1194" y="1035"/>
                  </a:lnTo>
                  <a:cubicBezTo>
                    <a:pt x="1373" y="1095"/>
                    <a:pt x="1572" y="1134"/>
                    <a:pt x="1771" y="1174"/>
                  </a:cubicBezTo>
                  <a:lnTo>
                    <a:pt x="1790" y="1174"/>
                  </a:lnTo>
                  <a:cubicBezTo>
                    <a:pt x="1969" y="1194"/>
                    <a:pt x="2168" y="1234"/>
                    <a:pt x="2367" y="1254"/>
                  </a:cubicBezTo>
                  <a:lnTo>
                    <a:pt x="2387" y="1254"/>
                  </a:lnTo>
                  <a:cubicBezTo>
                    <a:pt x="2566" y="1274"/>
                    <a:pt x="2745" y="1293"/>
                    <a:pt x="2944" y="1293"/>
                  </a:cubicBezTo>
                  <a:lnTo>
                    <a:pt x="3561" y="1293"/>
                  </a:lnTo>
                  <a:cubicBezTo>
                    <a:pt x="3740" y="1293"/>
                    <a:pt x="3879" y="1274"/>
                    <a:pt x="4058" y="1274"/>
                  </a:cubicBezTo>
                  <a:lnTo>
                    <a:pt x="4098" y="1274"/>
                  </a:lnTo>
                  <a:cubicBezTo>
                    <a:pt x="4277" y="1254"/>
                    <a:pt x="4436" y="1254"/>
                    <a:pt x="4595" y="1234"/>
                  </a:cubicBezTo>
                  <a:lnTo>
                    <a:pt x="4635" y="1234"/>
                  </a:lnTo>
                  <a:cubicBezTo>
                    <a:pt x="4834" y="1194"/>
                    <a:pt x="5033" y="1154"/>
                    <a:pt x="5192" y="1134"/>
                  </a:cubicBezTo>
                  <a:lnTo>
                    <a:pt x="5232" y="1134"/>
                  </a:lnTo>
                  <a:cubicBezTo>
                    <a:pt x="5431" y="1075"/>
                    <a:pt x="5590" y="1035"/>
                    <a:pt x="5769" y="975"/>
                  </a:cubicBezTo>
                  <a:lnTo>
                    <a:pt x="5829" y="975"/>
                  </a:lnTo>
                  <a:lnTo>
                    <a:pt x="5829" y="955"/>
                  </a:lnTo>
                  <a:cubicBezTo>
                    <a:pt x="5988" y="896"/>
                    <a:pt x="6167" y="836"/>
                    <a:pt x="6346" y="756"/>
                  </a:cubicBezTo>
                  <a:cubicBezTo>
                    <a:pt x="6346" y="736"/>
                    <a:pt x="6366" y="736"/>
                    <a:pt x="6366" y="736"/>
                  </a:cubicBezTo>
                  <a:cubicBezTo>
                    <a:pt x="6565" y="637"/>
                    <a:pt x="6744" y="538"/>
                    <a:pt x="6923" y="398"/>
                  </a:cubicBezTo>
                  <a:cubicBezTo>
                    <a:pt x="6883" y="319"/>
                    <a:pt x="6923" y="179"/>
                    <a:pt x="6923" y="0"/>
                  </a:cubicBezTo>
                  <a:close/>
                </a:path>
              </a:pathLst>
            </a:custGeom>
            <a:solidFill>
              <a:srgbClr val="FDDC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275;p67">
              <a:extLst>
                <a:ext uri="{FF2B5EF4-FFF2-40B4-BE49-F238E27FC236}">
                  <a16:creationId xmlns:a16="http://schemas.microsoft.com/office/drawing/2014/main" id="{4D5222E0-3B04-492F-A14D-F8A389967366}"/>
                </a:ext>
              </a:extLst>
            </p:cNvPr>
            <p:cNvSpPr/>
            <p:nvPr/>
          </p:nvSpPr>
          <p:spPr>
            <a:xfrm>
              <a:off x="1886347" y="3675982"/>
              <a:ext cx="25561" cy="30382"/>
            </a:xfrm>
            <a:custGeom>
              <a:avLst/>
              <a:gdLst/>
              <a:ahLst/>
              <a:cxnLst/>
              <a:rect l="l" t="t" r="r" b="b"/>
              <a:pathLst>
                <a:path w="737" h="876" extrusionOk="0">
                  <a:moveTo>
                    <a:pt x="736" y="1"/>
                  </a:moveTo>
                  <a:cubicBezTo>
                    <a:pt x="597" y="1"/>
                    <a:pt x="478" y="1"/>
                    <a:pt x="378" y="40"/>
                  </a:cubicBezTo>
                  <a:cubicBezTo>
                    <a:pt x="239" y="40"/>
                    <a:pt x="100" y="80"/>
                    <a:pt x="0" y="120"/>
                  </a:cubicBezTo>
                  <a:cubicBezTo>
                    <a:pt x="40" y="259"/>
                    <a:pt x="40" y="359"/>
                    <a:pt x="60" y="478"/>
                  </a:cubicBezTo>
                  <a:cubicBezTo>
                    <a:pt x="100" y="677"/>
                    <a:pt x="159" y="876"/>
                    <a:pt x="259" y="876"/>
                  </a:cubicBezTo>
                  <a:cubicBezTo>
                    <a:pt x="358" y="876"/>
                    <a:pt x="517" y="597"/>
                    <a:pt x="637" y="319"/>
                  </a:cubicBezTo>
                  <a:cubicBezTo>
                    <a:pt x="676" y="200"/>
                    <a:pt x="696" y="100"/>
                    <a:pt x="7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276;p67">
              <a:extLst>
                <a:ext uri="{FF2B5EF4-FFF2-40B4-BE49-F238E27FC236}">
                  <a16:creationId xmlns:a16="http://schemas.microsoft.com/office/drawing/2014/main" id="{B80ED4AA-EEEC-461F-98A4-A45A988C0633}"/>
                </a:ext>
              </a:extLst>
            </p:cNvPr>
            <p:cNvSpPr/>
            <p:nvPr/>
          </p:nvSpPr>
          <p:spPr>
            <a:xfrm>
              <a:off x="1914614" y="3675704"/>
              <a:ext cx="25561" cy="32879"/>
            </a:xfrm>
            <a:custGeom>
              <a:avLst/>
              <a:gdLst/>
              <a:ahLst/>
              <a:cxnLst/>
              <a:rect l="l" t="t" r="r" b="b"/>
              <a:pathLst>
                <a:path w="737" h="948" extrusionOk="0">
                  <a:moveTo>
                    <a:pt x="220" y="0"/>
                  </a:moveTo>
                  <a:cubicBezTo>
                    <a:pt x="149" y="0"/>
                    <a:pt x="76" y="3"/>
                    <a:pt x="1" y="9"/>
                  </a:cubicBezTo>
                  <a:cubicBezTo>
                    <a:pt x="1" y="88"/>
                    <a:pt x="1" y="188"/>
                    <a:pt x="41" y="307"/>
                  </a:cubicBezTo>
                  <a:cubicBezTo>
                    <a:pt x="60" y="605"/>
                    <a:pt x="140" y="924"/>
                    <a:pt x="259" y="944"/>
                  </a:cubicBezTo>
                  <a:cubicBezTo>
                    <a:pt x="265" y="946"/>
                    <a:pt x="272" y="947"/>
                    <a:pt x="278" y="947"/>
                  </a:cubicBezTo>
                  <a:cubicBezTo>
                    <a:pt x="380" y="947"/>
                    <a:pt x="544" y="668"/>
                    <a:pt x="637" y="407"/>
                  </a:cubicBezTo>
                  <a:cubicBezTo>
                    <a:pt x="677" y="267"/>
                    <a:pt x="737" y="128"/>
                    <a:pt x="737" y="29"/>
                  </a:cubicBezTo>
                  <a:cubicBezTo>
                    <a:pt x="554" y="15"/>
                    <a:pt x="391" y="0"/>
                    <a:pt x="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277;p67">
              <a:extLst>
                <a:ext uri="{FF2B5EF4-FFF2-40B4-BE49-F238E27FC236}">
                  <a16:creationId xmlns:a16="http://schemas.microsoft.com/office/drawing/2014/main" id="{1821A73B-235F-427C-A707-F49B71071692}"/>
                </a:ext>
              </a:extLst>
            </p:cNvPr>
            <p:cNvSpPr/>
            <p:nvPr/>
          </p:nvSpPr>
          <p:spPr>
            <a:xfrm>
              <a:off x="1940835" y="3677369"/>
              <a:ext cx="24867" cy="35896"/>
            </a:xfrm>
            <a:custGeom>
              <a:avLst/>
              <a:gdLst/>
              <a:ahLst/>
              <a:cxnLst/>
              <a:rect l="l" t="t" r="r" b="b"/>
              <a:pathLst>
                <a:path w="717" h="1035" extrusionOk="0">
                  <a:moveTo>
                    <a:pt x="1" y="0"/>
                  </a:moveTo>
                  <a:cubicBezTo>
                    <a:pt x="1" y="80"/>
                    <a:pt x="1" y="259"/>
                    <a:pt x="21" y="398"/>
                  </a:cubicBezTo>
                  <a:cubicBezTo>
                    <a:pt x="60" y="677"/>
                    <a:pt x="120" y="995"/>
                    <a:pt x="239" y="1035"/>
                  </a:cubicBezTo>
                  <a:cubicBezTo>
                    <a:pt x="319" y="1035"/>
                    <a:pt x="498" y="796"/>
                    <a:pt x="597" y="538"/>
                  </a:cubicBezTo>
                  <a:cubicBezTo>
                    <a:pt x="677" y="378"/>
                    <a:pt x="697" y="239"/>
                    <a:pt x="717" y="120"/>
                  </a:cubicBezTo>
                  <a:cubicBezTo>
                    <a:pt x="478" y="60"/>
                    <a:pt x="219"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278;p67">
              <a:extLst>
                <a:ext uri="{FF2B5EF4-FFF2-40B4-BE49-F238E27FC236}">
                  <a16:creationId xmlns:a16="http://schemas.microsoft.com/office/drawing/2014/main" id="{27EE93B1-E345-4F46-8DAB-896F06FB8F7A}"/>
                </a:ext>
              </a:extLst>
            </p:cNvPr>
            <p:cNvSpPr/>
            <p:nvPr/>
          </p:nvSpPr>
          <p:spPr>
            <a:xfrm>
              <a:off x="1965668" y="3680803"/>
              <a:ext cx="25561" cy="35966"/>
            </a:xfrm>
            <a:custGeom>
              <a:avLst/>
              <a:gdLst/>
              <a:ahLst/>
              <a:cxnLst/>
              <a:rect l="l" t="t" r="r" b="b"/>
              <a:pathLst>
                <a:path w="737" h="1037" extrusionOk="0">
                  <a:moveTo>
                    <a:pt x="1" y="1"/>
                  </a:moveTo>
                  <a:cubicBezTo>
                    <a:pt x="1" y="100"/>
                    <a:pt x="41" y="279"/>
                    <a:pt x="60" y="458"/>
                  </a:cubicBezTo>
                  <a:cubicBezTo>
                    <a:pt x="100" y="737"/>
                    <a:pt x="160" y="1035"/>
                    <a:pt x="279" y="1035"/>
                  </a:cubicBezTo>
                  <a:cubicBezTo>
                    <a:pt x="283" y="1036"/>
                    <a:pt x="286" y="1037"/>
                    <a:pt x="290" y="1037"/>
                  </a:cubicBezTo>
                  <a:cubicBezTo>
                    <a:pt x="371" y="1037"/>
                    <a:pt x="502" y="825"/>
                    <a:pt x="598" y="578"/>
                  </a:cubicBezTo>
                  <a:cubicBezTo>
                    <a:pt x="637" y="478"/>
                    <a:pt x="677" y="379"/>
                    <a:pt x="697" y="279"/>
                  </a:cubicBezTo>
                  <a:cubicBezTo>
                    <a:pt x="697" y="240"/>
                    <a:pt x="737" y="180"/>
                    <a:pt x="737" y="160"/>
                  </a:cubicBezTo>
                  <a:lnTo>
                    <a:pt x="697" y="160"/>
                  </a:lnTo>
                  <a:cubicBezTo>
                    <a:pt x="478" y="100"/>
                    <a:pt x="259" y="6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279;p67">
              <a:extLst>
                <a:ext uri="{FF2B5EF4-FFF2-40B4-BE49-F238E27FC236}">
                  <a16:creationId xmlns:a16="http://schemas.microsoft.com/office/drawing/2014/main" id="{22B7611C-FE30-4F53-B623-0D3609CF3404}"/>
                </a:ext>
              </a:extLst>
            </p:cNvPr>
            <p:cNvSpPr/>
            <p:nvPr/>
          </p:nvSpPr>
          <p:spPr>
            <a:xfrm>
              <a:off x="1989149" y="3685658"/>
              <a:ext cx="24867" cy="31110"/>
            </a:xfrm>
            <a:custGeom>
              <a:avLst/>
              <a:gdLst/>
              <a:ahLst/>
              <a:cxnLst/>
              <a:rect l="l" t="t" r="r" b="b"/>
              <a:pathLst>
                <a:path w="717" h="897" extrusionOk="0">
                  <a:moveTo>
                    <a:pt x="0" y="0"/>
                  </a:moveTo>
                  <a:lnTo>
                    <a:pt x="0" y="120"/>
                  </a:lnTo>
                  <a:cubicBezTo>
                    <a:pt x="20" y="219"/>
                    <a:pt x="20" y="338"/>
                    <a:pt x="60" y="438"/>
                  </a:cubicBezTo>
                  <a:cubicBezTo>
                    <a:pt x="100" y="657"/>
                    <a:pt x="159" y="895"/>
                    <a:pt x="259" y="895"/>
                  </a:cubicBezTo>
                  <a:cubicBezTo>
                    <a:pt x="263" y="896"/>
                    <a:pt x="268" y="897"/>
                    <a:pt x="273" y="897"/>
                  </a:cubicBezTo>
                  <a:cubicBezTo>
                    <a:pt x="369" y="897"/>
                    <a:pt x="482" y="706"/>
                    <a:pt x="577" y="498"/>
                  </a:cubicBezTo>
                  <a:cubicBezTo>
                    <a:pt x="657" y="378"/>
                    <a:pt x="696" y="239"/>
                    <a:pt x="716" y="120"/>
                  </a:cubicBezTo>
                  <a:cubicBezTo>
                    <a:pt x="497" y="100"/>
                    <a:pt x="279" y="80"/>
                    <a:pt x="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280;p67">
              <a:extLst>
                <a:ext uri="{FF2B5EF4-FFF2-40B4-BE49-F238E27FC236}">
                  <a16:creationId xmlns:a16="http://schemas.microsoft.com/office/drawing/2014/main" id="{A5136B21-340D-4CBB-A5DD-B1A09DAEDFBF}"/>
                </a:ext>
              </a:extLst>
            </p:cNvPr>
            <p:cNvSpPr/>
            <p:nvPr/>
          </p:nvSpPr>
          <p:spPr>
            <a:xfrm>
              <a:off x="2119523" y="3677612"/>
              <a:ext cx="23515" cy="28093"/>
            </a:xfrm>
            <a:custGeom>
              <a:avLst/>
              <a:gdLst/>
              <a:ahLst/>
              <a:cxnLst/>
              <a:rect l="l" t="t" r="r" b="b"/>
              <a:pathLst>
                <a:path w="678" h="810" extrusionOk="0">
                  <a:moveTo>
                    <a:pt x="414" y="0"/>
                  </a:moveTo>
                  <a:cubicBezTo>
                    <a:pt x="355" y="0"/>
                    <a:pt x="297" y="5"/>
                    <a:pt x="240" y="13"/>
                  </a:cubicBezTo>
                  <a:cubicBezTo>
                    <a:pt x="180" y="13"/>
                    <a:pt x="100" y="33"/>
                    <a:pt x="1" y="33"/>
                  </a:cubicBezTo>
                  <a:cubicBezTo>
                    <a:pt x="21" y="113"/>
                    <a:pt x="41" y="212"/>
                    <a:pt x="100" y="312"/>
                  </a:cubicBezTo>
                  <a:cubicBezTo>
                    <a:pt x="200" y="550"/>
                    <a:pt x="379" y="809"/>
                    <a:pt x="438" y="809"/>
                  </a:cubicBezTo>
                  <a:cubicBezTo>
                    <a:pt x="538" y="769"/>
                    <a:pt x="598" y="570"/>
                    <a:pt x="637" y="332"/>
                  </a:cubicBezTo>
                  <a:cubicBezTo>
                    <a:pt x="637" y="232"/>
                    <a:pt x="677" y="133"/>
                    <a:pt x="677" y="33"/>
                  </a:cubicBezTo>
                  <a:cubicBezTo>
                    <a:pt x="584" y="10"/>
                    <a:pt x="498" y="0"/>
                    <a:pt x="4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281;p67">
              <a:extLst>
                <a:ext uri="{FF2B5EF4-FFF2-40B4-BE49-F238E27FC236}">
                  <a16:creationId xmlns:a16="http://schemas.microsoft.com/office/drawing/2014/main" id="{400DCCD5-3B85-4783-A63D-043FF087F771}"/>
                </a:ext>
              </a:extLst>
            </p:cNvPr>
            <p:cNvSpPr/>
            <p:nvPr/>
          </p:nvSpPr>
          <p:spPr>
            <a:xfrm>
              <a:off x="2091256" y="3678756"/>
              <a:ext cx="24174" cy="30382"/>
            </a:xfrm>
            <a:custGeom>
              <a:avLst/>
              <a:gdLst/>
              <a:ahLst/>
              <a:cxnLst/>
              <a:rect l="l" t="t" r="r" b="b"/>
              <a:pathLst>
                <a:path w="697" h="876" extrusionOk="0">
                  <a:moveTo>
                    <a:pt x="696" y="0"/>
                  </a:moveTo>
                  <a:cubicBezTo>
                    <a:pt x="458" y="40"/>
                    <a:pt x="239" y="100"/>
                    <a:pt x="0" y="140"/>
                  </a:cubicBezTo>
                  <a:cubicBezTo>
                    <a:pt x="20" y="219"/>
                    <a:pt x="40" y="279"/>
                    <a:pt x="60" y="338"/>
                  </a:cubicBezTo>
                  <a:cubicBezTo>
                    <a:pt x="199" y="617"/>
                    <a:pt x="338" y="876"/>
                    <a:pt x="438" y="876"/>
                  </a:cubicBezTo>
                  <a:cubicBezTo>
                    <a:pt x="557" y="836"/>
                    <a:pt x="637" y="537"/>
                    <a:pt x="657" y="279"/>
                  </a:cubicBezTo>
                  <a:cubicBezTo>
                    <a:pt x="657" y="179"/>
                    <a:pt x="696" y="80"/>
                    <a:pt x="6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282;p67">
              <a:extLst>
                <a:ext uri="{FF2B5EF4-FFF2-40B4-BE49-F238E27FC236}">
                  <a16:creationId xmlns:a16="http://schemas.microsoft.com/office/drawing/2014/main" id="{24594748-32E8-49B6-A60B-C5A17EDDC2C7}"/>
                </a:ext>
              </a:extLst>
            </p:cNvPr>
            <p:cNvSpPr/>
            <p:nvPr/>
          </p:nvSpPr>
          <p:spPr>
            <a:xfrm>
              <a:off x="2065729" y="3683577"/>
              <a:ext cx="23480" cy="28995"/>
            </a:xfrm>
            <a:custGeom>
              <a:avLst/>
              <a:gdLst/>
              <a:ahLst/>
              <a:cxnLst/>
              <a:rect l="l" t="t" r="r" b="b"/>
              <a:pathLst>
                <a:path w="677" h="836" extrusionOk="0">
                  <a:moveTo>
                    <a:pt x="677" y="1"/>
                  </a:moveTo>
                  <a:cubicBezTo>
                    <a:pt x="478" y="60"/>
                    <a:pt x="259" y="100"/>
                    <a:pt x="0" y="100"/>
                  </a:cubicBezTo>
                  <a:lnTo>
                    <a:pt x="80" y="339"/>
                  </a:lnTo>
                  <a:cubicBezTo>
                    <a:pt x="179" y="597"/>
                    <a:pt x="358" y="836"/>
                    <a:pt x="438" y="836"/>
                  </a:cubicBezTo>
                  <a:cubicBezTo>
                    <a:pt x="557" y="796"/>
                    <a:pt x="637" y="498"/>
                    <a:pt x="657" y="199"/>
                  </a:cubicBezTo>
                  <a:cubicBezTo>
                    <a:pt x="657" y="140"/>
                    <a:pt x="677" y="80"/>
                    <a:pt x="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283;p67">
              <a:extLst>
                <a:ext uri="{FF2B5EF4-FFF2-40B4-BE49-F238E27FC236}">
                  <a16:creationId xmlns:a16="http://schemas.microsoft.com/office/drawing/2014/main" id="{23072A10-7536-4803-BBB9-4902BD7AE6C5}"/>
                </a:ext>
              </a:extLst>
            </p:cNvPr>
            <p:cNvSpPr/>
            <p:nvPr/>
          </p:nvSpPr>
          <p:spPr>
            <a:xfrm>
              <a:off x="2040202" y="3689092"/>
              <a:ext cx="23480" cy="28336"/>
            </a:xfrm>
            <a:custGeom>
              <a:avLst/>
              <a:gdLst/>
              <a:ahLst/>
              <a:cxnLst/>
              <a:rect l="l" t="t" r="r" b="b"/>
              <a:pathLst>
                <a:path w="677" h="817" extrusionOk="0">
                  <a:moveTo>
                    <a:pt x="677" y="1"/>
                  </a:moveTo>
                  <a:lnTo>
                    <a:pt x="0" y="80"/>
                  </a:lnTo>
                  <a:cubicBezTo>
                    <a:pt x="20" y="160"/>
                    <a:pt x="40" y="279"/>
                    <a:pt x="100" y="379"/>
                  </a:cubicBezTo>
                  <a:cubicBezTo>
                    <a:pt x="199" y="617"/>
                    <a:pt x="338" y="816"/>
                    <a:pt x="418" y="816"/>
                  </a:cubicBezTo>
                  <a:cubicBezTo>
                    <a:pt x="537" y="796"/>
                    <a:pt x="597" y="518"/>
                    <a:pt x="637" y="239"/>
                  </a:cubicBezTo>
                  <a:cubicBezTo>
                    <a:pt x="637" y="140"/>
                    <a:pt x="677" y="80"/>
                    <a:pt x="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284;p67">
              <a:extLst>
                <a:ext uri="{FF2B5EF4-FFF2-40B4-BE49-F238E27FC236}">
                  <a16:creationId xmlns:a16="http://schemas.microsoft.com/office/drawing/2014/main" id="{B42C77F9-2A64-4589-9460-21369D7E66C0}"/>
                </a:ext>
              </a:extLst>
            </p:cNvPr>
            <p:cNvSpPr/>
            <p:nvPr/>
          </p:nvSpPr>
          <p:spPr>
            <a:xfrm>
              <a:off x="2015369" y="3690479"/>
              <a:ext cx="24174" cy="26948"/>
            </a:xfrm>
            <a:custGeom>
              <a:avLst/>
              <a:gdLst/>
              <a:ahLst/>
              <a:cxnLst/>
              <a:rect l="l" t="t" r="r" b="b"/>
              <a:pathLst>
                <a:path w="697" h="777" extrusionOk="0">
                  <a:moveTo>
                    <a:pt x="0" y="0"/>
                  </a:moveTo>
                  <a:lnTo>
                    <a:pt x="139" y="378"/>
                  </a:lnTo>
                  <a:cubicBezTo>
                    <a:pt x="239" y="597"/>
                    <a:pt x="358" y="776"/>
                    <a:pt x="438" y="776"/>
                  </a:cubicBezTo>
                  <a:cubicBezTo>
                    <a:pt x="537" y="756"/>
                    <a:pt x="577" y="557"/>
                    <a:pt x="637" y="339"/>
                  </a:cubicBezTo>
                  <a:cubicBezTo>
                    <a:pt x="657" y="239"/>
                    <a:pt x="696" y="100"/>
                    <a:pt x="6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285;p67">
              <a:extLst>
                <a:ext uri="{FF2B5EF4-FFF2-40B4-BE49-F238E27FC236}">
                  <a16:creationId xmlns:a16="http://schemas.microsoft.com/office/drawing/2014/main" id="{6F4D5DA6-20F8-40E6-BA8D-9783289433E0}"/>
                </a:ext>
              </a:extLst>
            </p:cNvPr>
            <p:cNvSpPr/>
            <p:nvPr/>
          </p:nvSpPr>
          <p:spPr>
            <a:xfrm>
              <a:off x="1886347" y="3675982"/>
              <a:ext cx="25561" cy="16613"/>
            </a:xfrm>
            <a:custGeom>
              <a:avLst/>
              <a:gdLst/>
              <a:ahLst/>
              <a:cxnLst/>
              <a:rect l="l" t="t" r="r" b="b"/>
              <a:pathLst>
                <a:path w="737" h="479" extrusionOk="0">
                  <a:moveTo>
                    <a:pt x="736" y="1"/>
                  </a:moveTo>
                  <a:cubicBezTo>
                    <a:pt x="597" y="1"/>
                    <a:pt x="497" y="1"/>
                    <a:pt x="378" y="21"/>
                  </a:cubicBezTo>
                  <a:cubicBezTo>
                    <a:pt x="259" y="21"/>
                    <a:pt x="139" y="80"/>
                    <a:pt x="0" y="120"/>
                  </a:cubicBezTo>
                  <a:cubicBezTo>
                    <a:pt x="40" y="259"/>
                    <a:pt x="40" y="359"/>
                    <a:pt x="60" y="478"/>
                  </a:cubicBezTo>
                  <a:cubicBezTo>
                    <a:pt x="239" y="399"/>
                    <a:pt x="398" y="359"/>
                    <a:pt x="637" y="319"/>
                  </a:cubicBezTo>
                  <a:cubicBezTo>
                    <a:pt x="676" y="200"/>
                    <a:pt x="696" y="100"/>
                    <a:pt x="736" y="1"/>
                  </a:cubicBezTo>
                  <a:close/>
                </a:path>
              </a:pathLst>
            </a:custGeom>
            <a:solidFill>
              <a:srgbClr val="FDDC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286;p67">
              <a:extLst>
                <a:ext uri="{FF2B5EF4-FFF2-40B4-BE49-F238E27FC236}">
                  <a16:creationId xmlns:a16="http://schemas.microsoft.com/office/drawing/2014/main" id="{F1B6A6D2-AF2B-40D9-869D-0B1B0C7B36E7}"/>
                </a:ext>
              </a:extLst>
            </p:cNvPr>
            <p:cNvSpPr/>
            <p:nvPr/>
          </p:nvSpPr>
          <p:spPr>
            <a:xfrm>
              <a:off x="1913921" y="3675288"/>
              <a:ext cx="25561" cy="13838"/>
            </a:xfrm>
            <a:custGeom>
              <a:avLst/>
              <a:gdLst/>
              <a:ahLst/>
              <a:cxnLst/>
              <a:rect l="l" t="t" r="r" b="b"/>
              <a:pathLst>
                <a:path w="737" h="399" extrusionOk="0">
                  <a:moveTo>
                    <a:pt x="1" y="1"/>
                  </a:moveTo>
                  <a:cubicBezTo>
                    <a:pt x="41" y="100"/>
                    <a:pt x="41" y="200"/>
                    <a:pt x="1" y="299"/>
                  </a:cubicBezTo>
                  <a:cubicBezTo>
                    <a:pt x="100" y="299"/>
                    <a:pt x="200" y="299"/>
                    <a:pt x="299" y="319"/>
                  </a:cubicBezTo>
                  <a:cubicBezTo>
                    <a:pt x="399" y="339"/>
                    <a:pt x="498" y="379"/>
                    <a:pt x="637" y="399"/>
                  </a:cubicBezTo>
                  <a:cubicBezTo>
                    <a:pt x="677" y="240"/>
                    <a:pt x="737" y="120"/>
                    <a:pt x="737" y="21"/>
                  </a:cubicBezTo>
                  <a:cubicBezTo>
                    <a:pt x="498" y="1"/>
                    <a:pt x="259" y="1"/>
                    <a:pt x="1" y="1"/>
                  </a:cubicBezTo>
                  <a:close/>
                </a:path>
              </a:pathLst>
            </a:custGeom>
            <a:solidFill>
              <a:srgbClr val="FDDC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287;p67">
              <a:extLst>
                <a:ext uri="{FF2B5EF4-FFF2-40B4-BE49-F238E27FC236}">
                  <a16:creationId xmlns:a16="http://schemas.microsoft.com/office/drawing/2014/main" id="{55816C82-8AE9-4873-BE42-DCE31B060E7C}"/>
                </a:ext>
              </a:extLst>
            </p:cNvPr>
            <p:cNvSpPr/>
            <p:nvPr/>
          </p:nvSpPr>
          <p:spPr>
            <a:xfrm>
              <a:off x="1940141" y="3676675"/>
              <a:ext cx="25561" cy="19353"/>
            </a:xfrm>
            <a:custGeom>
              <a:avLst/>
              <a:gdLst/>
              <a:ahLst/>
              <a:cxnLst/>
              <a:rect l="l" t="t" r="r" b="b"/>
              <a:pathLst>
                <a:path w="737" h="558" extrusionOk="0">
                  <a:moveTo>
                    <a:pt x="1" y="1"/>
                  </a:moveTo>
                  <a:cubicBezTo>
                    <a:pt x="1" y="80"/>
                    <a:pt x="21" y="259"/>
                    <a:pt x="41" y="418"/>
                  </a:cubicBezTo>
                  <a:cubicBezTo>
                    <a:pt x="220" y="458"/>
                    <a:pt x="418" y="498"/>
                    <a:pt x="617" y="558"/>
                  </a:cubicBezTo>
                  <a:cubicBezTo>
                    <a:pt x="697" y="398"/>
                    <a:pt x="717" y="259"/>
                    <a:pt x="737" y="140"/>
                  </a:cubicBezTo>
                  <a:cubicBezTo>
                    <a:pt x="498" y="80"/>
                    <a:pt x="239" y="20"/>
                    <a:pt x="1" y="1"/>
                  </a:cubicBezTo>
                  <a:close/>
                </a:path>
              </a:pathLst>
            </a:custGeom>
            <a:solidFill>
              <a:srgbClr val="FDDC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288;p67">
              <a:extLst>
                <a:ext uri="{FF2B5EF4-FFF2-40B4-BE49-F238E27FC236}">
                  <a16:creationId xmlns:a16="http://schemas.microsoft.com/office/drawing/2014/main" id="{9DD2FAF5-F4A4-4E6A-B219-A329DDBDB0F7}"/>
                </a:ext>
              </a:extLst>
            </p:cNvPr>
            <p:cNvSpPr/>
            <p:nvPr/>
          </p:nvSpPr>
          <p:spPr>
            <a:xfrm>
              <a:off x="1965668" y="3680803"/>
              <a:ext cx="48347" cy="22127"/>
            </a:xfrm>
            <a:custGeom>
              <a:avLst/>
              <a:gdLst/>
              <a:ahLst/>
              <a:cxnLst/>
              <a:rect l="l" t="t" r="r" b="b"/>
              <a:pathLst>
                <a:path w="1394" h="638" extrusionOk="0">
                  <a:moveTo>
                    <a:pt x="1" y="1"/>
                  </a:moveTo>
                  <a:cubicBezTo>
                    <a:pt x="1" y="100"/>
                    <a:pt x="41" y="279"/>
                    <a:pt x="60" y="458"/>
                  </a:cubicBezTo>
                  <a:cubicBezTo>
                    <a:pt x="259" y="498"/>
                    <a:pt x="438" y="558"/>
                    <a:pt x="598" y="578"/>
                  </a:cubicBezTo>
                  <a:cubicBezTo>
                    <a:pt x="637" y="478"/>
                    <a:pt x="677" y="379"/>
                    <a:pt x="697" y="279"/>
                  </a:cubicBezTo>
                  <a:cubicBezTo>
                    <a:pt x="737" y="379"/>
                    <a:pt x="737" y="518"/>
                    <a:pt x="757" y="618"/>
                  </a:cubicBezTo>
                  <a:cubicBezTo>
                    <a:pt x="856" y="618"/>
                    <a:pt x="956" y="638"/>
                    <a:pt x="1035" y="638"/>
                  </a:cubicBezTo>
                  <a:lnTo>
                    <a:pt x="1254" y="638"/>
                  </a:lnTo>
                  <a:cubicBezTo>
                    <a:pt x="1334" y="518"/>
                    <a:pt x="1373" y="379"/>
                    <a:pt x="1393" y="260"/>
                  </a:cubicBezTo>
                  <a:cubicBezTo>
                    <a:pt x="1174" y="240"/>
                    <a:pt x="956" y="220"/>
                    <a:pt x="717" y="160"/>
                  </a:cubicBezTo>
                  <a:lnTo>
                    <a:pt x="697" y="160"/>
                  </a:lnTo>
                  <a:cubicBezTo>
                    <a:pt x="478" y="100"/>
                    <a:pt x="259" y="61"/>
                    <a:pt x="1" y="1"/>
                  </a:cubicBezTo>
                  <a:close/>
                </a:path>
              </a:pathLst>
            </a:custGeom>
            <a:solidFill>
              <a:srgbClr val="FDDC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289;p67">
              <a:extLst>
                <a:ext uri="{FF2B5EF4-FFF2-40B4-BE49-F238E27FC236}">
                  <a16:creationId xmlns:a16="http://schemas.microsoft.com/office/drawing/2014/main" id="{C02B4CA7-C3EA-4699-B255-B29673285DAD}"/>
                </a:ext>
              </a:extLst>
            </p:cNvPr>
            <p:cNvSpPr/>
            <p:nvPr/>
          </p:nvSpPr>
          <p:spPr>
            <a:xfrm>
              <a:off x="2015369" y="3689785"/>
              <a:ext cx="24174" cy="13145"/>
            </a:xfrm>
            <a:custGeom>
              <a:avLst/>
              <a:gdLst/>
              <a:ahLst/>
              <a:cxnLst/>
              <a:rect l="l" t="t" r="r" b="b"/>
              <a:pathLst>
                <a:path w="697" h="379" extrusionOk="0">
                  <a:moveTo>
                    <a:pt x="0" y="1"/>
                  </a:moveTo>
                  <a:lnTo>
                    <a:pt x="139" y="379"/>
                  </a:lnTo>
                  <a:cubicBezTo>
                    <a:pt x="279" y="379"/>
                    <a:pt x="458" y="379"/>
                    <a:pt x="637" y="359"/>
                  </a:cubicBezTo>
                  <a:cubicBezTo>
                    <a:pt x="657" y="259"/>
                    <a:pt x="696" y="120"/>
                    <a:pt x="696" y="20"/>
                  </a:cubicBezTo>
                  <a:cubicBezTo>
                    <a:pt x="537" y="20"/>
                    <a:pt x="338" y="20"/>
                    <a:pt x="139" y="1"/>
                  </a:cubicBezTo>
                  <a:close/>
                </a:path>
              </a:pathLst>
            </a:custGeom>
            <a:solidFill>
              <a:srgbClr val="FDDC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290;p67">
              <a:extLst>
                <a:ext uri="{FF2B5EF4-FFF2-40B4-BE49-F238E27FC236}">
                  <a16:creationId xmlns:a16="http://schemas.microsoft.com/office/drawing/2014/main" id="{6232ADB0-EF87-4E63-958A-238E7C8D0A92}"/>
                </a:ext>
              </a:extLst>
            </p:cNvPr>
            <p:cNvSpPr/>
            <p:nvPr/>
          </p:nvSpPr>
          <p:spPr>
            <a:xfrm>
              <a:off x="2040202" y="3689092"/>
              <a:ext cx="23480" cy="13145"/>
            </a:xfrm>
            <a:custGeom>
              <a:avLst/>
              <a:gdLst/>
              <a:ahLst/>
              <a:cxnLst/>
              <a:rect l="l" t="t" r="r" b="b"/>
              <a:pathLst>
                <a:path w="677" h="379" extrusionOk="0">
                  <a:moveTo>
                    <a:pt x="677" y="1"/>
                  </a:moveTo>
                  <a:lnTo>
                    <a:pt x="0" y="80"/>
                  </a:lnTo>
                  <a:cubicBezTo>
                    <a:pt x="20" y="160"/>
                    <a:pt x="40" y="279"/>
                    <a:pt x="100" y="379"/>
                  </a:cubicBezTo>
                  <a:cubicBezTo>
                    <a:pt x="219" y="339"/>
                    <a:pt x="378" y="319"/>
                    <a:pt x="498" y="299"/>
                  </a:cubicBezTo>
                  <a:cubicBezTo>
                    <a:pt x="537" y="279"/>
                    <a:pt x="597" y="239"/>
                    <a:pt x="637" y="239"/>
                  </a:cubicBezTo>
                  <a:cubicBezTo>
                    <a:pt x="637" y="140"/>
                    <a:pt x="677" y="80"/>
                    <a:pt x="677" y="1"/>
                  </a:cubicBezTo>
                  <a:close/>
                </a:path>
              </a:pathLst>
            </a:custGeom>
            <a:solidFill>
              <a:srgbClr val="FDDC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291;p67">
              <a:extLst>
                <a:ext uri="{FF2B5EF4-FFF2-40B4-BE49-F238E27FC236}">
                  <a16:creationId xmlns:a16="http://schemas.microsoft.com/office/drawing/2014/main" id="{DFBEF558-454D-4106-8338-EE6D0717617A}"/>
                </a:ext>
              </a:extLst>
            </p:cNvPr>
            <p:cNvSpPr/>
            <p:nvPr/>
          </p:nvSpPr>
          <p:spPr>
            <a:xfrm>
              <a:off x="2065729" y="3683577"/>
              <a:ext cx="23480" cy="11757"/>
            </a:xfrm>
            <a:custGeom>
              <a:avLst/>
              <a:gdLst/>
              <a:ahLst/>
              <a:cxnLst/>
              <a:rect l="l" t="t" r="r" b="b"/>
              <a:pathLst>
                <a:path w="677" h="339" extrusionOk="0">
                  <a:moveTo>
                    <a:pt x="677" y="1"/>
                  </a:moveTo>
                  <a:cubicBezTo>
                    <a:pt x="478" y="60"/>
                    <a:pt x="259" y="100"/>
                    <a:pt x="0" y="140"/>
                  </a:cubicBezTo>
                  <a:cubicBezTo>
                    <a:pt x="40" y="199"/>
                    <a:pt x="60" y="279"/>
                    <a:pt x="80" y="339"/>
                  </a:cubicBezTo>
                  <a:cubicBezTo>
                    <a:pt x="279" y="279"/>
                    <a:pt x="478" y="239"/>
                    <a:pt x="657" y="199"/>
                  </a:cubicBezTo>
                  <a:cubicBezTo>
                    <a:pt x="657" y="140"/>
                    <a:pt x="677" y="80"/>
                    <a:pt x="677" y="1"/>
                  </a:cubicBezTo>
                  <a:close/>
                </a:path>
              </a:pathLst>
            </a:custGeom>
            <a:solidFill>
              <a:srgbClr val="FDDC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292;p67">
              <a:extLst>
                <a:ext uri="{FF2B5EF4-FFF2-40B4-BE49-F238E27FC236}">
                  <a16:creationId xmlns:a16="http://schemas.microsoft.com/office/drawing/2014/main" id="{0EED4DF8-9060-4C12-B278-E6BFB6FF6985}"/>
                </a:ext>
              </a:extLst>
            </p:cNvPr>
            <p:cNvSpPr/>
            <p:nvPr/>
          </p:nvSpPr>
          <p:spPr>
            <a:xfrm>
              <a:off x="2091256" y="3679450"/>
              <a:ext cx="24174" cy="11064"/>
            </a:xfrm>
            <a:custGeom>
              <a:avLst/>
              <a:gdLst/>
              <a:ahLst/>
              <a:cxnLst/>
              <a:rect l="l" t="t" r="r" b="b"/>
              <a:pathLst>
                <a:path w="697" h="319" extrusionOk="0">
                  <a:moveTo>
                    <a:pt x="696" y="0"/>
                  </a:moveTo>
                  <a:lnTo>
                    <a:pt x="696" y="0"/>
                  </a:lnTo>
                  <a:cubicBezTo>
                    <a:pt x="458" y="20"/>
                    <a:pt x="239" y="80"/>
                    <a:pt x="0" y="120"/>
                  </a:cubicBezTo>
                  <a:cubicBezTo>
                    <a:pt x="20" y="179"/>
                    <a:pt x="40" y="259"/>
                    <a:pt x="60" y="318"/>
                  </a:cubicBezTo>
                  <a:cubicBezTo>
                    <a:pt x="239" y="299"/>
                    <a:pt x="358" y="279"/>
                    <a:pt x="458" y="279"/>
                  </a:cubicBezTo>
                  <a:lnTo>
                    <a:pt x="657" y="279"/>
                  </a:lnTo>
                  <a:cubicBezTo>
                    <a:pt x="657" y="179"/>
                    <a:pt x="696" y="80"/>
                    <a:pt x="696" y="0"/>
                  </a:cubicBezTo>
                  <a:close/>
                </a:path>
              </a:pathLst>
            </a:custGeom>
            <a:solidFill>
              <a:srgbClr val="FDDC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293;p67">
              <a:extLst>
                <a:ext uri="{FF2B5EF4-FFF2-40B4-BE49-F238E27FC236}">
                  <a16:creationId xmlns:a16="http://schemas.microsoft.com/office/drawing/2014/main" id="{A3D2B947-51C9-468A-8B10-7A68C55D3A17}"/>
                </a:ext>
              </a:extLst>
            </p:cNvPr>
            <p:cNvSpPr/>
            <p:nvPr/>
          </p:nvSpPr>
          <p:spPr>
            <a:xfrm>
              <a:off x="2119523" y="3677612"/>
              <a:ext cx="23515" cy="11515"/>
            </a:xfrm>
            <a:custGeom>
              <a:avLst/>
              <a:gdLst/>
              <a:ahLst/>
              <a:cxnLst/>
              <a:rect l="l" t="t" r="r" b="b"/>
              <a:pathLst>
                <a:path w="678" h="332" extrusionOk="0">
                  <a:moveTo>
                    <a:pt x="414" y="0"/>
                  </a:moveTo>
                  <a:cubicBezTo>
                    <a:pt x="355" y="0"/>
                    <a:pt x="297" y="5"/>
                    <a:pt x="240" y="13"/>
                  </a:cubicBezTo>
                  <a:cubicBezTo>
                    <a:pt x="180" y="13"/>
                    <a:pt x="100" y="33"/>
                    <a:pt x="1" y="33"/>
                  </a:cubicBezTo>
                  <a:cubicBezTo>
                    <a:pt x="21" y="113"/>
                    <a:pt x="41" y="212"/>
                    <a:pt x="100" y="312"/>
                  </a:cubicBezTo>
                  <a:lnTo>
                    <a:pt x="618" y="312"/>
                  </a:lnTo>
                  <a:lnTo>
                    <a:pt x="637" y="332"/>
                  </a:lnTo>
                  <a:cubicBezTo>
                    <a:pt x="637" y="232"/>
                    <a:pt x="677" y="133"/>
                    <a:pt x="677" y="33"/>
                  </a:cubicBezTo>
                  <a:cubicBezTo>
                    <a:pt x="584" y="10"/>
                    <a:pt x="498" y="0"/>
                    <a:pt x="414" y="0"/>
                  </a:cubicBezTo>
                  <a:close/>
                </a:path>
              </a:pathLst>
            </a:custGeom>
            <a:solidFill>
              <a:srgbClr val="FDDC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294;p67">
              <a:extLst>
                <a:ext uri="{FF2B5EF4-FFF2-40B4-BE49-F238E27FC236}">
                  <a16:creationId xmlns:a16="http://schemas.microsoft.com/office/drawing/2014/main" id="{6B931A70-FE8E-4FDD-A5F6-21FAA7B1E144}"/>
                </a:ext>
              </a:extLst>
            </p:cNvPr>
            <p:cNvSpPr/>
            <p:nvPr/>
          </p:nvSpPr>
          <p:spPr>
            <a:xfrm>
              <a:off x="1840808" y="3668906"/>
              <a:ext cx="347761" cy="175112"/>
            </a:xfrm>
            <a:custGeom>
              <a:avLst/>
              <a:gdLst/>
              <a:ahLst/>
              <a:cxnLst/>
              <a:rect l="l" t="t" r="r" b="b"/>
              <a:pathLst>
                <a:path w="10027" h="5049" extrusionOk="0">
                  <a:moveTo>
                    <a:pt x="2027" y="307"/>
                  </a:moveTo>
                  <a:cubicBezTo>
                    <a:pt x="2135" y="307"/>
                    <a:pt x="2243" y="314"/>
                    <a:pt x="2348" y="324"/>
                  </a:cubicBezTo>
                  <a:cubicBezTo>
                    <a:pt x="2805" y="364"/>
                    <a:pt x="3263" y="483"/>
                    <a:pt x="3700" y="563"/>
                  </a:cubicBezTo>
                  <a:cubicBezTo>
                    <a:pt x="3939" y="603"/>
                    <a:pt x="4158" y="603"/>
                    <a:pt x="4377" y="662"/>
                  </a:cubicBezTo>
                  <a:cubicBezTo>
                    <a:pt x="4590" y="705"/>
                    <a:pt x="4798" y="722"/>
                    <a:pt x="5005" y="722"/>
                  </a:cubicBezTo>
                  <a:cubicBezTo>
                    <a:pt x="5377" y="722"/>
                    <a:pt x="5744" y="666"/>
                    <a:pt x="6127" y="603"/>
                  </a:cubicBezTo>
                  <a:cubicBezTo>
                    <a:pt x="6565" y="523"/>
                    <a:pt x="7022" y="483"/>
                    <a:pt x="7460" y="424"/>
                  </a:cubicBezTo>
                  <a:cubicBezTo>
                    <a:pt x="7717" y="386"/>
                    <a:pt x="8002" y="345"/>
                    <a:pt x="8282" y="345"/>
                  </a:cubicBezTo>
                  <a:cubicBezTo>
                    <a:pt x="8740" y="345"/>
                    <a:pt x="9185" y="454"/>
                    <a:pt x="9469" y="861"/>
                  </a:cubicBezTo>
                  <a:cubicBezTo>
                    <a:pt x="9867" y="1458"/>
                    <a:pt x="9728" y="2234"/>
                    <a:pt x="9350" y="2811"/>
                  </a:cubicBezTo>
                  <a:cubicBezTo>
                    <a:pt x="8952" y="3447"/>
                    <a:pt x="8335" y="3885"/>
                    <a:pt x="7659" y="4183"/>
                  </a:cubicBezTo>
                  <a:cubicBezTo>
                    <a:pt x="6893" y="4511"/>
                    <a:pt x="6077" y="4646"/>
                    <a:pt x="5259" y="4646"/>
                  </a:cubicBezTo>
                  <a:cubicBezTo>
                    <a:pt x="4441" y="4646"/>
                    <a:pt x="3621" y="4511"/>
                    <a:pt x="2845" y="4303"/>
                  </a:cubicBezTo>
                  <a:cubicBezTo>
                    <a:pt x="2089" y="4104"/>
                    <a:pt x="1393" y="3765"/>
                    <a:pt x="895" y="3169"/>
                  </a:cubicBezTo>
                  <a:cubicBezTo>
                    <a:pt x="478" y="2651"/>
                    <a:pt x="279" y="1975"/>
                    <a:pt x="498" y="1319"/>
                  </a:cubicBezTo>
                  <a:cubicBezTo>
                    <a:pt x="617" y="981"/>
                    <a:pt x="856" y="682"/>
                    <a:pt x="1174" y="503"/>
                  </a:cubicBezTo>
                  <a:cubicBezTo>
                    <a:pt x="1423" y="357"/>
                    <a:pt x="1726" y="307"/>
                    <a:pt x="2027" y="307"/>
                  </a:cubicBezTo>
                  <a:close/>
                  <a:moveTo>
                    <a:pt x="2058" y="0"/>
                  </a:moveTo>
                  <a:cubicBezTo>
                    <a:pt x="1409" y="0"/>
                    <a:pt x="779" y="221"/>
                    <a:pt x="398" y="801"/>
                  </a:cubicBezTo>
                  <a:cubicBezTo>
                    <a:pt x="0" y="1418"/>
                    <a:pt x="0" y="2214"/>
                    <a:pt x="299" y="2870"/>
                  </a:cubicBezTo>
                  <a:cubicBezTo>
                    <a:pt x="657" y="3586"/>
                    <a:pt x="1313" y="4104"/>
                    <a:pt x="2049" y="4442"/>
                  </a:cubicBezTo>
                  <a:cubicBezTo>
                    <a:pt x="2885" y="4780"/>
                    <a:pt x="3800" y="4959"/>
                    <a:pt x="4695" y="5039"/>
                  </a:cubicBezTo>
                  <a:cubicBezTo>
                    <a:pt x="4835" y="5045"/>
                    <a:pt x="4976" y="5048"/>
                    <a:pt x="5117" y="5048"/>
                  </a:cubicBezTo>
                  <a:cubicBezTo>
                    <a:pt x="5880" y="5048"/>
                    <a:pt x="6656" y="4952"/>
                    <a:pt x="7360" y="4700"/>
                  </a:cubicBezTo>
                  <a:cubicBezTo>
                    <a:pt x="8116" y="4442"/>
                    <a:pt x="8833" y="3984"/>
                    <a:pt x="9350" y="3368"/>
                  </a:cubicBezTo>
                  <a:cubicBezTo>
                    <a:pt x="9608" y="3069"/>
                    <a:pt x="9807" y="2711"/>
                    <a:pt x="9927" y="2353"/>
                  </a:cubicBezTo>
                  <a:cubicBezTo>
                    <a:pt x="10026" y="1955"/>
                    <a:pt x="10006" y="1557"/>
                    <a:pt x="9907" y="1199"/>
                  </a:cubicBezTo>
                  <a:cubicBezTo>
                    <a:pt x="9807" y="881"/>
                    <a:pt x="9608" y="583"/>
                    <a:pt x="9330" y="364"/>
                  </a:cubicBezTo>
                  <a:cubicBezTo>
                    <a:pt x="9038" y="126"/>
                    <a:pt x="8679" y="23"/>
                    <a:pt x="8283" y="23"/>
                  </a:cubicBezTo>
                  <a:cubicBezTo>
                    <a:pt x="8248" y="23"/>
                    <a:pt x="8212" y="24"/>
                    <a:pt x="8176" y="26"/>
                  </a:cubicBezTo>
                  <a:cubicBezTo>
                    <a:pt x="7738" y="46"/>
                    <a:pt x="7321" y="125"/>
                    <a:pt x="6863" y="225"/>
                  </a:cubicBezTo>
                  <a:cubicBezTo>
                    <a:pt x="6263" y="340"/>
                    <a:pt x="5655" y="415"/>
                    <a:pt x="5049" y="415"/>
                  </a:cubicBezTo>
                  <a:cubicBezTo>
                    <a:pt x="4611" y="415"/>
                    <a:pt x="4174" y="376"/>
                    <a:pt x="3740" y="284"/>
                  </a:cubicBezTo>
                  <a:cubicBezTo>
                    <a:pt x="3302" y="185"/>
                    <a:pt x="2865" y="85"/>
                    <a:pt x="2447" y="26"/>
                  </a:cubicBezTo>
                  <a:cubicBezTo>
                    <a:pt x="2318" y="9"/>
                    <a:pt x="2187" y="0"/>
                    <a:pt x="2058" y="0"/>
                  </a:cubicBezTo>
                  <a:close/>
                </a:path>
              </a:pathLst>
            </a:custGeom>
            <a:solidFill>
              <a:srgbClr val="97B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295;p67">
              <a:extLst>
                <a:ext uri="{FF2B5EF4-FFF2-40B4-BE49-F238E27FC236}">
                  <a16:creationId xmlns:a16="http://schemas.microsoft.com/office/drawing/2014/main" id="{E49ADCDD-FDC2-42D4-BE7E-2EDB3282B1C3}"/>
                </a:ext>
              </a:extLst>
            </p:cNvPr>
            <p:cNvSpPr/>
            <p:nvPr/>
          </p:nvSpPr>
          <p:spPr>
            <a:xfrm>
              <a:off x="1956720" y="3744966"/>
              <a:ext cx="407069" cy="309125"/>
            </a:xfrm>
            <a:custGeom>
              <a:avLst/>
              <a:gdLst/>
              <a:ahLst/>
              <a:cxnLst/>
              <a:rect l="l" t="t" r="r" b="b"/>
              <a:pathLst>
                <a:path w="11737" h="8913" extrusionOk="0">
                  <a:moveTo>
                    <a:pt x="10643" y="1"/>
                  </a:moveTo>
                  <a:cubicBezTo>
                    <a:pt x="10464" y="61"/>
                    <a:pt x="10265" y="717"/>
                    <a:pt x="10066" y="1592"/>
                  </a:cubicBezTo>
                  <a:cubicBezTo>
                    <a:pt x="9668" y="3403"/>
                    <a:pt x="9310" y="6148"/>
                    <a:pt x="9310" y="6148"/>
                  </a:cubicBezTo>
                  <a:lnTo>
                    <a:pt x="6426" y="5193"/>
                  </a:lnTo>
                  <a:lnTo>
                    <a:pt x="4436" y="4497"/>
                  </a:lnTo>
                  <a:lnTo>
                    <a:pt x="0" y="5790"/>
                  </a:lnTo>
                  <a:cubicBezTo>
                    <a:pt x="100" y="5830"/>
                    <a:pt x="1313" y="6387"/>
                    <a:pt x="2905" y="7043"/>
                  </a:cubicBezTo>
                  <a:cubicBezTo>
                    <a:pt x="5037" y="7906"/>
                    <a:pt x="7802" y="8913"/>
                    <a:pt x="9438" y="8913"/>
                  </a:cubicBezTo>
                  <a:cubicBezTo>
                    <a:pt x="9725" y="8913"/>
                    <a:pt x="9977" y="8882"/>
                    <a:pt x="10185" y="8813"/>
                  </a:cubicBezTo>
                  <a:cubicBezTo>
                    <a:pt x="11737" y="8316"/>
                    <a:pt x="11637" y="419"/>
                    <a:pt x="106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296;p67">
              <a:extLst>
                <a:ext uri="{FF2B5EF4-FFF2-40B4-BE49-F238E27FC236}">
                  <a16:creationId xmlns:a16="http://schemas.microsoft.com/office/drawing/2014/main" id="{B62D7E7E-84F0-44F7-BADB-87FF85AF078F}"/>
                </a:ext>
              </a:extLst>
            </p:cNvPr>
            <p:cNvSpPr/>
            <p:nvPr/>
          </p:nvSpPr>
          <p:spPr>
            <a:xfrm>
              <a:off x="1956720" y="3900902"/>
              <a:ext cx="222870" cy="88336"/>
            </a:xfrm>
            <a:custGeom>
              <a:avLst/>
              <a:gdLst/>
              <a:ahLst/>
              <a:cxnLst/>
              <a:rect l="l" t="t" r="r" b="b"/>
              <a:pathLst>
                <a:path w="6426" h="2547" extrusionOk="0">
                  <a:moveTo>
                    <a:pt x="4436" y="1"/>
                  </a:moveTo>
                  <a:lnTo>
                    <a:pt x="0" y="1294"/>
                  </a:lnTo>
                  <a:cubicBezTo>
                    <a:pt x="100" y="1334"/>
                    <a:pt x="1313" y="1891"/>
                    <a:pt x="2905" y="2547"/>
                  </a:cubicBezTo>
                  <a:cubicBezTo>
                    <a:pt x="3999" y="2089"/>
                    <a:pt x="5570" y="1493"/>
                    <a:pt x="6426" y="737"/>
                  </a:cubicBezTo>
                  <a:lnTo>
                    <a:pt x="4436" y="1"/>
                  </a:lnTo>
                  <a:close/>
                </a:path>
              </a:pathLst>
            </a:custGeom>
            <a:solidFill>
              <a:srgbClr val="141447">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297;p67">
              <a:extLst>
                <a:ext uri="{FF2B5EF4-FFF2-40B4-BE49-F238E27FC236}">
                  <a16:creationId xmlns:a16="http://schemas.microsoft.com/office/drawing/2014/main" id="{678CA896-4269-4361-85D9-E16580B0FDA7}"/>
                </a:ext>
              </a:extLst>
            </p:cNvPr>
            <p:cNvSpPr/>
            <p:nvPr/>
          </p:nvSpPr>
          <p:spPr>
            <a:xfrm>
              <a:off x="1646929" y="3755996"/>
              <a:ext cx="470572" cy="281344"/>
            </a:xfrm>
            <a:custGeom>
              <a:avLst/>
              <a:gdLst/>
              <a:ahLst/>
              <a:cxnLst/>
              <a:rect l="l" t="t" r="r" b="b"/>
              <a:pathLst>
                <a:path w="13568" h="8112" extrusionOk="0">
                  <a:moveTo>
                    <a:pt x="1136" y="1"/>
                  </a:moveTo>
                  <a:cubicBezTo>
                    <a:pt x="912" y="1"/>
                    <a:pt x="701" y="244"/>
                    <a:pt x="537" y="558"/>
                  </a:cubicBezTo>
                  <a:cubicBezTo>
                    <a:pt x="299" y="1075"/>
                    <a:pt x="0" y="5949"/>
                    <a:pt x="796" y="7202"/>
                  </a:cubicBezTo>
                  <a:cubicBezTo>
                    <a:pt x="1246" y="7912"/>
                    <a:pt x="2028" y="8111"/>
                    <a:pt x="2748" y="8111"/>
                  </a:cubicBezTo>
                  <a:cubicBezTo>
                    <a:pt x="3300" y="8111"/>
                    <a:pt x="3816" y="7994"/>
                    <a:pt x="4118" y="7899"/>
                  </a:cubicBezTo>
                  <a:cubicBezTo>
                    <a:pt x="4854" y="7660"/>
                    <a:pt x="11578" y="4278"/>
                    <a:pt x="13567" y="4278"/>
                  </a:cubicBezTo>
                  <a:cubicBezTo>
                    <a:pt x="12930" y="3441"/>
                    <a:pt x="11460" y="3137"/>
                    <a:pt x="9981" y="3137"/>
                  </a:cubicBezTo>
                  <a:cubicBezTo>
                    <a:pt x="9843" y="3137"/>
                    <a:pt x="9706" y="3139"/>
                    <a:pt x="9569" y="3144"/>
                  </a:cubicBezTo>
                  <a:cubicBezTo>
                    <a:pt x="7977" y="3184"/>
                    <a:pt x="2726" y="5512"/>
                    <a:pt x="2288" y="5830"/>
                  </a:cubicBezTo>
                  <a:cubicBezTo>
                    <a:pt x="1830" y="2766"/>
                    <a:pt x="1791" y="658"/>
                    <a:pt x="1532" y="280"/>
                  </a:cubicBezTo>
                  <a:cubicBezTo>
                    <a:pt x="1401" y="82"/>
                    <a:pt x="1266" y="1"/>
                    <a:pt x="11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89514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A33013-1002-42BF-A2AE-2F287C2B25F4}"/>
              </a:ext>
            </a:extLst>
          </p:cNvPr>
          <p:cNvSpPr>
            <a:spLocks noGrp="1"/>
          </p:cNvSpPr>
          <p:nvPr>
            <p:ph type="title"/>
          </p:nvPr>
        </p:nvSpPr>
        <p:spPr/>
        <p:txBody>
          <a:bodyPr/>
          <a:lstStyle/>
          <a:p>
            <a:r>
              <a:rPr lang="es-MX" dirty="0"/>
              <a:t>Tiempo de reacción. </a:t>
            </a:r>
          </a:p>
        </p:txBody>
      </p:sp>
      <p:sp>
        <p:nvSpPr>
          <p:cNvPr id="3" name="Marcador de texto 2">
            <a:extLst>
              <a:ext uri="{FF2B5EF4-FFF2-40B4-BE49-F238E27FC236}">
                <a16:creationId xmlns:a16="http://schemas.microsoft.com/office/drawing/2014/main" id="{9342D60D-F25A-40C6-A296-0931BEEBF906}"/>
              </a:ext>
            </a:extLst>
          </p:cNvPr>
          <p:cNvSpPr>
            <a:spLocks noGrp="1"/>
          </p:cNvSpPr>
          <p:nvPr>
            <p:ph type="body" idx="1"/>
          </p:nvPr>
        </p:nvSpPr>
        <p:spPr/>
        <p:txBody>
          <a:bodyPr/>
          <a:lstStyle/>
          <a:p>
            <a:pPr marL="152400" indent="0">
              <a:buNone/>
            </a:pPr>
            <a:r>
              <a:rPr lang="es-MX" sz="2400" dirty="0">
                <a:latin typeface="Curlz MT" panose="04040404050702020202" pitchFamily="82" charset="0"/>
              </a:rPr>
              <a:t>Los tiempos de reacción (usualmente medidos en milisegundos) son una manera sencilla de aproximarnos a los procesos mentales subyacentes. Si es verdad que existen estructuras y distintos procesos mentales por los que la información debe atravesar para dar una respuesta conductual, mayor debe ser el tiempo del sujeto en reaccionar. </a:t>
            </a:r>
          </a:p>
        </p:txBody>
      </p:sp>
      <p:pic>
        <p:nvPicPr>
          <p:cNvPr id="3074" name="Picture 2" descr="5 tips para dejar de perder tiempo - Emprendedores News">
            <a:extLst>
              <a:ext uri="{FF2B5EF4-FFF2-40B4-BE49-F238E27FC236}">
                <a16:creationId xmlns:a16="http://schemas.microsoft.com/office/drawing/2014/main" id="{2B3886C5-4B84-4881-AE5D-DDE17E6615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3050" y="3171825"/>
            <a:ext cx="3790950" cy="197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409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A33013-1002-42BF-A2AE-2F287C2B25F4}"/>
              </a:ext>
            </a:extLst>
          </p:cNvPr>
          <p:cNvSpPr>
            <a:spLocks noGrp="1"/>
          </p:cNvSpPr>
          <p:nvPr>
            <p:ph type="title"/>
          </p:nvPr>
        </p:nvSpPr>
        <p:spPr/>
        <p:txBody>
          <a:bodyPr/>
          <a:lstStyle/>
          <a:p>
            <a:r>
              <a:rPr lang="es-MX" sz="2000" dirty="0"/>
              <a:t>Paradigma </a:t>
            </a:r>
            <a:r>
              <a:rPr lang="es-MX" sz="2000" dirty="0" err="1"/>
              <a:t>Stroop</a:t>
            </a:r>
            <a:r>
              <a:rPr lang="es-MX" sz="2000" dirty="0"/>
              <a:t> de confrontación de estímulos</a:t>
            </a:r>
          </a:p>
        </p:txBody>
      </p:sp>
      <p:sp>
        <p:nvSpPr>
          <p:cNvPr id="3" name="Marcador de texto 2">
            <a:extLst>
              <a:ext uri="{FF2B5EF4-FFF2-40B4-BE49-F238E27FC236}">
                <a16:creationId xmlns:a16="http://schemas.microsoft.com/office/drawing/2014/main" id="{9342D60D-F25A-40C6-A296-0931BEEBF906}"/>
              </a:ext>
            </a:extLst>
          </p:cNvPr>
          <p:cNvSpPr>
            <a:spLocks noGrp="1"/>
          </p:cNvSpPr>
          <p:nvPr>
            <p:ph type="body" idx="1"/>
          </p:nvPr>
        </p:nvSpPr>
        <p:spPr/>
        <p:txBody>
          <a:bodyPr/>
          <a:lstStyle/>
          <a:p>
            <a:pPr marL="152400" indent="0">
              <a:buNone/>
            </a:pPr>
            <a:r>
              <a:rPr lang="es-MX" sz="2000" dirty="0">
                <a:latin typeface="Curlz MT" panose="04040404050702020202" pitchFamily="82" charset="0"/>
              </a:rPr>
              <a:t>La tarea de </a:t>
            </a:r>
            <a:r>
              <a:rPr lang="es-MX" sz="2000" dirty="0" err="1">
                <a:latin typeface="Curlz MT" panose="04040404050702020202" pitchFamily="82" charset="0"/>
              </a:rPr>
              <a:t>Stroop</a:t>
            </a:r>
            <a:r>
              <a:rPr lang="es-MX" sz="2000" dirty="0">
                <a:latin typeface="Curlz MT" panose="04040404050702020202" pitchFamily="82" charset="0"/>
              </a:rPr>
              <a:t>, originalmente propuesta en 1935, consiste en presentar una palabra de un color escrita en otro color (p. ej., rojo escrito en azul) y se les pregunta sobre el color en que está escrita la palabra. Los sujetos tienen mucha dificultad en responder correctamente azul y, si lo hacen, su tiempo de reacción es muy elevado. Este paradigma básico de confrontación de estímulos ha sido aplicado a numerosas situaciones, con otros formatos. </a:t>
            </a:r>
          </a:p>
        </p:txBody>
      </p:sp>
      <p:pic>
        <p:nvPicPr>
          <p:cNvPr id="4098" name="Picture 2" descr="IMAGEN: El Paradigma de Stroop">
            <a:extLst>
              <a:ext uri="{FF2B5EF4-FFF2-40B4-BE49-F238E27FC236}">
                <a16:creationId xmlns:a16="http://schemas.microsoft.com/office/drawing/2014/main" id="{2DE2030F-06FB-4E17-90F8-ED40817C1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437" y="3476625"/>
            <a:ext cx="3667125"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426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sp>
        <p:nvSpPr>
          <p:cNvPr id="1189" name="Google Shape;1189;p40"/>
          <p:cNvSpPr txBox="1">
            <a:spLocks noGrp="1"/>
          </p:cNvSpPr>
          <p:nvPr>
            <p:ph type="title"/>
          </p:nvPr>
        </p:nvSpPr>
        <p:spPr>
          <a:xfrm>
            <a:off x="715799" y="2086975"/>
            <a:ext cx="3856200" cy="136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C</a:t>
            </a:r>
            <a:r>
              <a:rPr lang="en" dirty="0"/>
              <a:t>ontexto historico</a:t>
            </a:r>
            <a:endParaRPr dirty="0"/>
          </a:p>
        </p:txBody>
      </p:sp>
      <p:sp>
        <p:nvSpPr>
          <p:cNvPr id="1190" name="Google Shape;1190;p40"/>
          <p:cNvSpPr txBox="1">
            <a:spLocks noGrp="1"/>
          </p:cNvSpPr>
          <p:nvPr>
            <p:ph type="subTitle" idx="1"/>
          </p:nvPr>
        </p:nvSpPr>
        <p:spPr>
          <a:xfrm>
            <a:off x="1130427" y="3368600"/>
            <a:ext cx="3027300" cy="713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dirty="0"/>
          </a:p>
        </p:txBody>
      </p:sp>
      <p:sp>
        <p:nvSpPr>
          <p:cNvPr id="1192" name="Google Shape;1192;p40"/>
          <p:cNvSpPr/>
          <p:nvPr/>
        </p:nvSpPr>
        <p:spPr>
          <a:xfrm>
            <a:off x="4038479" y="1525902"/>
            <a:ext cx="23546" cy="23546"/>
          </a:xfrm>
          <a:custGeom>
            <a:avLst/>
            <a:gdLst/>
            <a:ahLst/>
            <a:cxnLst/>
            <a:rect l="l" t="t" r="r" b="b"/>
            <a:pathLst>
              <a:path w="399" h="399" extrusionOk="0">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0"/>
          <p:cNvSpPr/>
          <p:nvPr/>
        </p:nvSpPr>
        <p:spPr>
          <a:xfrm>
            <a:off x="3688263" y="643508"/>
            <a:ext cx="23546" cy="23546"/>
          </a:xfrm>
          <a:custGeom>
            <a:avLst/>
            <a:gdLst/>
            <a:ahLst/>
            <a:cxnLst/>
            <a:rect l="l" t="t" r="r" b="b"/>
            <a:pathLst>
              <a:path w="399" h="399" extrusionOk="0">
                <a:moveTo>
                  <a:pt x="200" y="0"/>
                </a:moveTo>
                <a:cubicBezTo>
                  <a:pt x="100" y="0"/>
                  <a:pt x="1" y="80"/>
                  <a:pt x="1" y="199"/>
                </a:cubicBezTo>
                <a:cubicBezTo>
                  <a:pt x="1" y="299"/>
                  <a:pt x="100" y="398"/>
                  <a:pt x="200" y="398"/>
                </a:cubicBezTo>
                <a:cubicBezTo>
                  <a:pt x="319" y="398"/>
                  <a:pt x="399" y="299"/>
                  <a:pt x="399" y="199"/>
                </a:cubicBezTo>
                <a:cubicBezTo>
                  <a:pt x="399" y="80"/>
                  <a:pt x="319" y="0"/>
                  <a:pt x="200"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0"/>
          <p:cNvSpPr/>
          <p:nvPr/>
        </p:nvSpPr>
        <p:spPr>
          <a:xfrm>
            <a:off x="932812" y="795098"/>
            <a:ext cx="111593" cy="111593"/>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0"/>
          <p:cNvSpPr/>
          <p:nvPr/>
        </p:nvSpPr>
        <p:spPr>
          <a:xfrm>
            <a:off x="8311386" y="1138380"/>
            <a:ext cx="50515" cy="49393"/>
          </a:xfrm>
          <a:custGeom>
            <a:avLst/>
            <a:gdLst/>
            <a:ahLst/>
            <a:cxnLst/>
            <a:rect l="l" t="t" r="r" b="b"/>
            <a:pathLst>
              <a:path w="856" h="837" extrusionOk="0">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0"/>
          <p:cNvSpPr/>
          <p:nvPr/>
        </p:nvSpPr>
        <p:spPr>
          <a:xfrm>
            <a:off x="4900772" y="3432629"/>
            <a:ext cx="23500" cy="23546"/>
          </a:xfrm>
          <a:custGeom>
            <a:avLst/>
            <a:gdLst/>
            <a:ahLst/>
            <a:cxnLst/>
            <a:rect l="l" t="t" r="r" b="b"/>
            <a:pathLst>
              <a:path w="398" h="399" extrusionOk="0">
                <a:moveTo>
                  <a:pt x="199" y="1"/>
                </a:moveTo>
                <a:cubicBezTo>
                  <a:pt x="80" y="1"/>
                  <a:pt x="0" y="80"/>
                  <a:pt x="0" y="200"/>
                </a:cubicBezTo>
                <a:cubicBezTo>
                  <a:pt x="0" y="299"/>
                  <a:pt x="80" y="399"/>
                  <a:pt x="199" y="399"/>
                </a:cubicBezTo>
                <a:cubicBezTo>
                  <a:pt x="298" y="399"/>
                  <a:pt x="398" y="299"/>
                  <a:pt x="398" y="200"/>
                </a:cubicBezTo>
                <a:cubicBezTo>
                  <a:pt x="398" y="80"/>
                  <a:pt x="298" y="1"/>
                  <a:pt x="1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0"/>
          <p:cNvSpPr/>
          <p:nvPr/>
        </p:nvSpPr>
        <p:spPr>
          <a:xfrm>
            <a:off x="4653650" y="4884761"/>
            <a:ext cx="49362" cy="50515"/>
          </a:xfrm>
          <a:custGeom>
            <a:avLst/>
            <a:gdLst/>
            <a:ahLst/>
            <a:cxnLst/>
            <a:rect l="l" t="t" r="r" b="b"/>
            <a:pathLst>
              <a:path w="836" h="856" extrusionOk="0">
                <a:moveTo>
                  <a:pt x="418" y="0"/>
                </a:moveTo>
                <a:cubicBezTo>
                  <a:pt x="199" y="0"/>
                  <a:pt x="0" y="179"/>
                  <a:pt x="0" y="418"/>
                </a:cubicBezTo>
                <a:cubicBezTo>
                  <a:pt x="0" y="657"/>
                  <a:pt x="159" y="855"/>
                  <a:pt x="418" y="855"/>
                </a:cubicBezTo>
                <a:cubicBezTo>
                  <a:pt x="637" y="855"/>
                  <a:pt x="836" y="676"/>
                  <a:pt x="836" y="418"/>
                </a:cubicBezTo>
                <a:cubicBezTo>
                  <a:pt x="836" y="199"/>
                  <a:pt x="637" y="0"/>
                  <a:pt x="418"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0"/>
          <p:cNvSpPr/>
          <p:nvPr/>
        </p:nvSpPr>
        <p:spPr>
          <a:xfrm>
            <a:off x="5035876" y="2364990"/>
            <a:ext cx="50543" cy="49334"/>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0"/>
          <p:cNvSpPr/>
          <p:nvPr/>
        </p:nvSpPr>
        <p:spPr>
          <a:xfrm>
            <a:off x="3888865" y="4285015"/>
            <a:ext cx="23546" cy="23546"/>
          </a:xfrm>
          <a:custGeom>
            <a:avLst/>
            <a:gdLst/>
            <a:ahLst/>
            <a:cxnLst/>
            <a:rect l="l" t="t" r="r" b="b"/>
            <a:pathLst>
              <a:path w="399" h="399" extrusionOk="0">
                <a:moveTo>
                  <a:pt x="200" y="1"/>
                </a:moveTo>
                <a:cubicBezTo>
                  <a:pt x="80" y="1"/>
                  <a:pt x="1" y="80"/>
                  <a:pt x="1" y="200"/>
                </a:cubicBezTo>
                <a:cubicBezTo>
                  <a:pt x="1" y="299"/>
                  <a:pt x="80" y="398"/>
                  <a:pt x="200" y="398"/>
                </a:cubicBezTo>
                <a:cubicBezTo>
                  <a:pt x="299" y="398"/>
                  <a:pt x="399" y="299"/>
                  <a:pt x="399" y="200"/>
                </a:cubicBezTo>
                <a:cubicBezTo>
                  <a:pt x="399" y="80"/>
                  <a:pt x="299" y="1"/>
                  <a:pt x="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0" name="Google Shape;1200;p40"/>
          <p:cNvGrpSpPr/>
          <p:nvPr/>
        </p:nvGrpSpPr>
        <p:grpSpPr>
          <a:xfrm>
            <a:off x="4997463" y="1040263"/>
            <a:ext cx="3123177" cy="3595455"/>
            <a:chOff x="4997463" y="1040263"/>
            <a:chExt cx="3123177" cy="3595455"/>
          </a:xfrm>
        </p:grpSpPr>
        <p:sp>
          <p:nvSpPr>
            <p:cNvPr id="1201" name="Google Shape;1201;p40"/>
            <p:cNvSpPr/>
            <p:nvPr/>
          </p:nvSpPr>
          <p:spPr>
            <a:xfrm>
              <a:off x="8009046" y="1040263"/>
              <a:ext cx="111593" cy="110353"/>
            </a:xfrm>
            <a:custGeom>
              <a:avLst/>
              <a:gdLst/>
              <a:ahLst/>
              <a:cxnLst/>
              <a:rect l="l" t="t" r="r" b="b"/>
              <a:pathLst>
                <a:path w="1891" h="1870" extrusionOk="0">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0"/>
            <p:cNvSpPr/>
            <p:nvPr/>
          </p:nvSpPr>
          <p:spPr>
            <a:xfrm>
              <a:off x="6930697" y="1093035"/>
              <a:ext cx="491595" cy="831986"/>
            </a:xfrm>
            <a:custGeom>
              <a:avLst/>
              <a:gdLst/>
              <a:ahLst/>
              <a:cxnLst/>
              <a:rect l="l" t="t" r="r" b="b"/>
              <a:pathLst>
                <a:path w="7481" h="12661" extrusionOk="0">
                  <a:moveTo>
                    <a:pt x="2030" y="1"/>
                  </a:moveTo>
                  <a:cubicBezTo>
                    <a:pt x="1434" y="1"/>
                    <a:pt x="984" y="167"/>
                    <a:pt x="816" y="426"/>
                  </a:cubicBezTo>
                  <a:cubicBezTo>
                    <a:pt x="538" y="884"/>
                    <a:pt x="796" y="1182"/>
                    <a:pt x="1154" y="1719"/>
                  </a:cubicBezTo>
                  <a:cubicBezTo>
                    <a:pt x="1413" y="2078"/>
                    <a:pt x="1692" y="2495"/>
                    <a:pt x="1930" y="3112"/>
                  </a:cubicBezTo>
                  <a:cubicBezTo>
                    <a:pt x="2030" y="3371"/>
                    <a:pt x="2109" y="3609"/>
                    <a:pt x="2189" y="3908"/>
                  </a:cubicBezTo>
                  <a:cubicBezTo>
                    <a:pt x="2229" y="4107"/>
                    <a:pt x="2288" y="4306"/>
                    <a:pt x="2308" y="4524"/>
                  </a:cubicBezTo>
                  <a:cubicBezTo>
                    <a:pt x="2348" y="4823"/>
                    <a:pt x="2348" y="5101"/>
                    <a:pt x="2328" y="5380"/>
                  </a:cubicBezTo>
                  <a:cubicBezTo>
                    <a:pt x="2308" y="5618"/>
                    <a:pt x="2288" y="5877"/>
                    <a:pt x="2209" y="6096"/>
                  </a:cubicBezTo>
                  <a:cubicBezTo>
                    <a:pt x="2089" y="6573"/>
                    <a:pt x="1851" y="6991"/>
                    <a:pt x="1612" y="7349"/>
                  </a:cubicBezTo>
                  <a:cubicBezTo>
                    <a:pt x="916" y="8304"/>
                    <a:pt x="1" y="8841"/>
                    <a:pt x="1" y="8841"/>
                  </a:cubicBezTo>
                  <a:lnTo>
                    <a:pt x="3820" y="12660"/>
                  </a:lnTo>
                  <a:cubicBezTo>
                    <a:pt x="4138" y="12462"/>
                    <a:pt x="4496" y="12163"/>
                    <a:pt x="4835" y="11825"/>
                  </a:cubicBezTo>
                  <a:cubicBezTo>
                    <a:pt x="5034" y="11586"/>
                    <a:pt x="5272" y="11367"/>
                    <a:pt x="5471" y="11109"/>
                  </a:cubicBezTo>
                  <a:cubicBezTo>
                    <a:pt x="5889" y="10592"/>
                    <a:pt x="6287" y="9995"/>
                    <a:pt x="6605" y="9338"/>
                  </a:cubicBezTo>
                  <a:cubicBezTo>
                    <a:pt x="7023" y="8503"/>
                    <a:pt x="7301" y="7608"/>
                    <a:pt x="7401" y="6673"/>
                  </a:cubicBezTo>
                  <a:cubicBezTo>
                    <a:pt x="7480" y="5957"/>
                    <a:pt x="7441" y="5201"/>
                    <a:pt x="7182" y="4485"/>
                  </a:cubicBezTo>
                  <a:cubicBezTo>
                    <a:pt x="7102" y="4186"/>
                    <a:pt x="6983" y="3888"/>
                    <a:pt x="6864" y="3589"/>
                  </a:cubicBezTo>
                  <a:cubicBezTo>
                    <a:pt x="6665" y="3192"/>
                    <a:pt x="6466" y="2814"/>
                    <a:pt x="6227" y="2495"/>
                  </a:cubicBezTo>
                  <a:cubicBezTo>
                    <a:pt x="5690" y="1680"/>
                    <a:pt x="5034" y="1103"/>
                    <a:pt x="4377" y="705"/>
                  </a:cubicBezTo>
                  <a:cubicBezTo>
                    <a:pt x="3780" y="347"/>
                    <a:pt x="3144" y="128"/>
                    <a:pt x="2607" y="48"/>
                  </a:cubicBezTo>
                  <a:cubicBezTo>
                    <a:pt x="2403" y="16"/>
                    <a:pt x="2210" y="1"/>
                    <a:pt x="2030"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0"/>
            <p:cNvSpPr/>
            <p:nvPr/>
          </p:nvSpPr>
          <p:spPr>
            <a:xfrm>
              <a:off x="7036555" y="1494849"/>
              <a:ext cx="328234" cy="330797"/>
            </a:xfrm>
            <a:custGeom>
              <a:avLst/>
              <a:gdLst/>
              <a:ahLst/>
              <a:cxnLst/>
              <a:rect l="l" t="t" r="r" b="b"/>
              <a:pathLst>
                <a:path w="4995" h="5034" extrusionOk="0">
                  <a:moveTo>
                    <a:pt x="598" y="1"/>
                  </a:moveTo>
                  <a:cubicBezTo>
                    <a:pt x="478" y="478"/>
                    <a:pt x="260" y="896"/>
                    <a:pt x="1" y="1254"/>
                  </a:cubicBezTo>
                  <a:cubicBezTo>
                    <a:pt x="856" y="1692"/>
                    <a:pt x="2706" y="2925"/>
                    <a:pt x="3860" y="5034"/>
                  </a:cubicBezTo>
                  <a:cubicBezTo>
                    <a:pt x="4278" y="4516"/>
                    <a:pt x="4676" y="3920"/>
                    <a:pt x="4994" y="3243"/>
                  </a:cubicBezTo>
                  <a:cubicBezTo>
                    <a:pt x="4278" y="2229"/>
                    <a:pt x="2786" y="558"/>
                    <a:pt x="598" y="1"/>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0"/>
            <p:cNvSpPr/>
            <p:nvPr/>
          </p:nvSpPr>
          <p:spPr>
            <a:xfrm>
              <a:off x="7075784" y="1336883"/>
              <a:ext cx="346502" cy="194640"/>
            </a:xfrm>
            <a:custGeom>
              <a:avLst/>
              <a:gdLst/>
              <a:ahLst/>
              <a:cxnLst/>
              <a:rect l="l" t="t" r="r" b="b"/>
              <a:pathLst>
                <a:path w="5273" h="2962" extrusionOk="0">
                  <a:moveTo>
                    <a:pt x="1536" y="1"/>
                  </a:moveTo>
                  <a:cubicBezTo>
                    <a:pt x="1036" y="1"/>
                    <a:pt x="519" y="52"/>
                    <a:pt x="1" y="177"/>
                  </a:cubicBezTo>
                  <a:cubicBezTo>
                    <a:pt x="60" y="376"/>
                    <a:pt x="100" y="575"/>
                    <a:pt x="120" y="793"/>
                  </a:cubicBezTo>
                  <a:cubicBezTo>
                    <a:pt x="180" y="1092"/>
                    <a:pt x="180" y="1370"/>
                    <a:pt x="160" y="1649"/>
                  </a:cubicBezTo>
                  <a:cubicBezTo>
                    <a:pt x="250" y="1646"/>
                    <a:pt x="346" y="1644"/>
                    <a:pt x="447" y="1644"/>
                  </a:cubicBezTo>
                  <a:cubicBezTo>
                    <a:pt x="1613" y="1644"/>
                    <a:pt x="3453" y="1882"/>
                    <a:pt x="5193" y="2962"/>
                  </a:cubicBezTo>
                  <a:cubicBezTo>
                    <a:pt x="5272" y="2246"/>
                    <a:pt x="5233" y="1490"/>
                    <a:pt x="5034" y="754"/>
                  </a:cubicBezTo>
                  <a:cubicBezTo>
                    <a:pt x="4239" y="415"/>
                    <a:pt x="2956" y="1"/>
                    <a:pt x="1536" y="1"/>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0"/>
            <p:cNvSpPr/>
            <p:nvPr/>
          </p:nvSpPr>
          <p:spPr>
            <a:xfrm>
              <a:off x="7010468" y="1136732"/>
              <a:ext cx="333360" cy="159550"/>
            </a:xfrm>
            <a:custGeom>
              <a:avLst/>
              <a:gdLst/>
              <a:ahLst/>
              <a:cxnLst/>
              <a:rect l="l" t="t" r="r" b="b"/>
              <a:pathLst>
                <a:path w="5073" h="2428" extrusionOk="0">
                  <a:moveTo>
                    <a:pt x="3203" y="0"/>
                  </a:moveTo>
                  <a:cubicBezTo>
                    <a:pt x="2367" y="120"/>
                    <a:pt x="1154" y="378"/>
                    <a:pt x="0" y="1035"/>
                  </a:cubicBezTo>
                  <a:cubicBezTo>
                    <a:pt x="259" y="1373"/>
                    <a:pt x="517" y="1810"/>
                    <a:pt x="776" y="2427"/>
                  </a:cubicBezTo>
                  <a:cubicBezTo>
                    <a:pt x="1633" y="2050"/>
                    <a:pt x="2787" y="1746"/>
                    <a:pt x="4095" y="1746"/>
                  </a:cubicBezTo>
                  <a:cubicBezTo>
                    <a:pt x="4305" y="1746"/>
                    <a:pt x="4518" y="1754"/>
                    <a:pt x="4735" y="1771"/>
                  </a:cubicBezTo>
                  <a:cubicBezTo>
                    <a:pt x="4854" y="1810"/>
                    <a:pt x="4973" y="1810"/>
                    <a:pt x="5073" y="1810"/>
                  </a:cubicBezTo>
                  <a:cubicBezTo>
                    <a:pt x="4536" y="1015"/>
                    <a:pt x="3859" y="418"/>
                    <a:pt x="3203" y="0"/>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0"/>
            <p:cNvSpPr/>
            <p:nvPr/>
          </p:nvSpPr>
          <p:spPr>
            <a:xfrm>
              <a:off x="5495474" y="1093101"/>
              <a:ext cx="491595" cy="831920"/>
            </a:xfrm>
            <a:custGeom>
              <a:avLst/>
              <a:gdLst/>
              <a:ahLst/>
              <a:cxnLst/>
              <a:rect l="l" t="t" r="r" b="b"/>
              <a:pathLst>
                <a:path w="7481" h="12660" extrusionOk="0">
                  <a:moveTo>
                    <a:pt x="5389" y="1"/>
                  </a:moveTo>
                  <a:cubicBezTo>
                    <a:pt x="4908" y="1"/>
                    <a:pt x="4336" y="106"/>
                    <a:pt x="3740" y="346"/>
                  </a:cubicBezTo>
                  <a:cubicBezTo>
                    <a:pt x="3502" y="425"/>
                    <a:pt x="3283" y="545"/>
                    <a:pt x="3064" y="684"/>
                  </a:cubicBezTo>
                  <a:cubicBezTo>
                    <a:pt x="2408" y="1082"/>
                    <a:pt x="1751" y="1639"/>
                    <a:pt x="1194" y="2474"/>
                  </a:cubicBezTo>
                  <a:cubicBezTo>
                    <a:pt x="975" y="2793"/>
                    <a:pt x="756" y="3171"/>
                    <a:pt x="577" y="3568"/>
                  </a:cubicBezTo>
                  <a:cubicBezTo>
                    <a:pt x="458" y="3867"/>
                    <a:pt x="319" y="4165"/>
                    <a:pt x="259" y="4464"/>
                  </a:cubicBezTo>
                  <a:cubicBezTo>
                    <a:pt x="60" y="5200"/>
                    <a:pt x="0" y="5956"/>
                    <a:pt x="80" y="6672"/>
                  </a:cubicBezTo>
                  <a:cubicBezTo>
                    <a:pt x="180" y="7607"/>
                    <a:pt x="478" y="8502"/>
                    <a:pt x="876" y="9337"/>
                  </a:cubicBezTo>
                  <a:cubicBezTo>
                    <a:pt x="1194" y="9994"/>
                    <a:pt x="1592" y="10591"/>
                    <a:pt x="2010" y="11128"/>
                  </a:cubicBezTo>
                  <a:cubicBezTo>
                    <a:pt x="2567" y="11784"/>
                    <a:pt x="3144" y="12321"/>
                    <a:pt x="3661" y="12659"/>
                  </a:cubicBezTo>
                  <a:lnTo>
                    <a:pt x="7480" y="8840"/>
                  </a:lnTo>
                  <a:cubicBezTo>
                    <a:pt x="7480" y="8840"/>
                    <a:pt x="6863" y="8462"/>
                    <a:pt x="6167" y="7786"/>
                  </a:cubicBezTo>
                  <a:cubicBezTo>
                    <a:pt x="6048" y="7646"/>
                    <a:pt x="5929" y="7487"/>
                    <a:pt x="5829" y="7348"/>
                  </a:cubicBezTo>
                  <a:cubicBezTo>
                    <a:pt x="5570" y="6990"/>
                    <a:pt x="5372" y="6572"/>
                    <a:pt x="5232" y="6095"/>
                  </a:cubicBezTo>
                  <a:cubicBezTo>
                    <a:pt x="5173" y="5876"/>
                    <a:pt x="5133" y="5617"/>
                    <a:pt x="5093" y="5379"/>
                  </a:cubicBezTo>
                  <a:cubicBezTo>
                    <a:pt x="5073" y="5100"/>
                    <a:pt x="5073" y="4822"/>
                    <a:pt x="5133" y="4523"/>
                  </a:cubicBezTo>
                  <a:cubicBezTo>
                    <a:pt x="5173" y="4305"/>
                    <a:pt x="5212" y="4106"/>
                    <a:pt x="5252" y="3907"/>
                  </a:cubicBezTo>
                  <a:cubicBezTo>
                    <a:pt x="5332" y="3608"/>
                    <a:pt x="5411" y="3330"/>
                    <a:pt x="5491" y="3111"/>
                  </a:cubicBezTo>
                  <a:cubicBezTo>
                    <a:pt x="5730" y="2494"/>
                    <a:pt x="6028" y="2077"/>
                    <a:pt x="6267" y="1718"/>
                  </a:cubicBezTo>
                  <a:cubicBezTo>
                    <a:pt x="6645" y="1181"/>
                    <a:pt x="6923" y="843"/>
                    <a:pt x="6625" y="425"/>
                  </a:cubicBezTo>
                  <a:cubicBezTo>
                    <a:pt x="6438" y="161"/>
                    <a:pt x="5983" y="1"/>
                    <a:pt x="5389"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0"/>
            <p:cNvSpPr/>
            <p:nvPr/>
          </p:nvSpPr>
          <p:spPr>
            <a:xfrm>
              <a:off x="5554284" y="1494849"/>
              <a:ext cx="329482" cy="330797"/>
            </a:xfrm>
            <a:custGeom>
              <a:avLst/>
              <a:gdLst/>
              <a:ahLst/>
              <a:cxnLst/>
              <a:rect l="l" t="t" r="r" b="b"/>
              <a:pathLst>
                <a:path w="5014" h="5034" extrusionOk="0">
                  <a:moveTo>
                    <a:pt x="4417" y="1"/>
                  </a:moveTo>
                  <a:cubicBezTo>
                    <a:pt x="2229" y="558"/>
                    <a:pt x="737" y="2229"/>
                    <a:pt x="1" y="3243"/>
                  </a:cubicBezTo>
                  <a:cubicBezTo>
                    <a:pt x="339" y="3920"/>
                    <a:pt x="737" y="4516"/>
                    <a:pt x="1154" y="5034"/>
                  </a:cubicBezTo>
                  <a:cubicBezTo>
                    <a:pt x="2288" y="2925"/>
                    <a:pt x="4158" y="1692"/>
                    <a:pt x="5014" y="1254"/>
                  </a:cubicBezTo>
                  <a:cubicBezTo>
                    <a:pt x="4755" y="896"/>
                    <a:pt x="4536" y="478"/>
                    <a:pt x="4417" y="1"/>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0"/>
            <p:cNvSpPr/>
            <p:nvPr/>
          </p:nvSpPr>
          <p:spPr>
            <a:xfrm>
              <a:off x="5498102" y="1336883"/>
              <a:ext cx="346436" cy="194640"/>
            </a:xfrm>
            <a:custGeom>
              <a:avLst/>
              <a:gdLst/>
              <a:ahLst/>
              <a:cxnLst/>
              <a:rect l="l" t="t" r="r" b="b"/>
              <a:pathLst>
                <a:path w="5272" h="2962" extrusionOk="0">
                  <a:moveTo>
                    <a:pt x="3736" y="1"/>
                  </a:moveTo>
                  <a:cubicBezTo>
                    <a:pt x="2317" y="1"/>
                    <a:pt x="1033" y="415"/>
                    <a:pt x="239" y="754"/>
                  </a:cubicBezTo>
                  <a:cubicBezTo>
                    <a:pt x="40" y="1490"/>
                    <a:pt x="0" y="2246"/>
                    <a:pt x="60" y="2962"/>
                  </a:cubicBezTo>
                  <a:cubicBezTo>
                    <a:pt x="1799" y="1882"/>
                    <a:pt x="3656" y="1644"/>
                    <a:pt x="4825" y="1644"/>
                  </a:cubicBezTo>
                  <a:cubicBezTo>
                    <a:pt x="4926" y="1644"/>
                    <a:pt x="5022" y="1646"/>
                    <a:pt x="5113" y="1649"/>
                  </a:cubicBezTo>
                  <a:cubicBezTo>
                    <a:pt x="5093" y="1370"/>
                    <a:pt x="5093" y="1092"/>
                    <a:pt x="5133" y="793"/>
                  </a:cubicBezTo>
                  <a:cubicBezTo>
                    <a:pt x="5172" y="575"/>
                    <a:pt x="5212" y="376"/>
                    <a:pt x="5272" y="177"/>
                  </a:cubicBezTo>
                  <a:cubicBezTo>
                    <a:pt x="4753" y="52"/>
                    <a:pt x="4237" y="1"/>
                    <a:pt x="3736" y="1"/>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0"/>
            <p:cNvSpPr/>
            <p:nvPr/>
          </p:nvSpPr>
          <p:spPr>
            <a:xfrm>
              <a:off x="5576493" y="1136732"/>
              <a:ext cx="333425" cy="159550"/>
            </a:xfrm>
            <a:custGeom>
              <a:avLst/>
              <a:gdLst/>
              <a:ahLst/>
              <a:cxnLst/>
              <a:rect l="l" t="t" r="r" b="b"/>
              <a:pathLst>
                <a:path w="5074" h="2428" extrusionOk="0">
                  <a:moveTo>
                    <a:pt x="1851" y="0"/>
                  </a:moveTo>
                  <a:cubicBezTo>
                    <a:pt x="1214" y="418"/>
                    <a:pt x="558" y="1015"/>
                    <a:pt x="1" y="1810"/>
                  </a:cubicBezTo>
                  <a:cubicBezTo>
                    <a:pt x="100" y="1810"/>
                    <a:pt x="220" y="1810"/>
                    <a:pt x="339" y="1771"/>
                  </a:cubicBezTo>
                  <a:cubicBezTo>
                    <a:pt x="556" y="1754"/>
                    <a:pt x="769" y="1746"/>
                    <a:pt x="978" y="1746"/>
                  </a:cubicBezTo>
                  <a:cubicBezTo>
                    <a:pt x="2287" y="1746"/>
                    <a:pt x="3440" y="2050"/>
                    <a:pt x="4298" y="2427"/>
                  </a:cubicBezTo>
                  <a:cubicBezTo>
                    <a:pt x="4536" y="1810"/>
                    <a:pt x="4815" y="1373"/>
                    <a:pt x="5073" y="1035"/>
                  </a:cubicBezTo>
                  <a:cubicBezTo>
                    <a:pt x="3920" y="378"/>
                    <a:pt x="2706" y="120"/>
                    <a:pt x="1851" y="0"/>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0"/>
            <p:cNvSpPr/>
            <p:nvPr/>
          </p:nvSpPr>
          <p:spPr>
            <a:xfrm>
              <a:off x="4997463" y="1200733"/>
              <a:ext cx="3091576" cy="3434267"/>
            </a:xfrm>
            <a:custGeom>
              <a:avLst/>
              <a:gdLst/>
              <a:ahLst/>
              <a:cxnLst/>
              <a:rect l="l" t="t" r="r" b="b"/>
              <a:pathLst>
                <a:path w="47047" h="52262" extrusionOk="0">
                  <a:moveTo>
                    <a:pt x="26458" y="1"/>
                  </a:moveTo>
                  <a:lnTo>
                    <a:pt x="26458" y="1"/>
                  </a:lnTo>
                  <a:cubicBezTo>
                    <a:pt x="21385" y="956"/>
                    <a:pt x="20768" y="4238"/>
                    <a:pt x="20768" y="4238"/>
                  </a:cubicBezTo>
                  <a:cubicBezTo>
                    <a:pt x="20311" y="2587"/>
                    <a:pt x="21604" y="1592"/>
                    <a:pt x="21604" y="1592"/>
                  </a:cubicBezTo>
                  <a:lnTo>
                    <a:pt x="21604" y="1592"/>
                  </a:lnTo>
                  <a:cubicBezTo>
                    <a:pt x="21445" y="1652"/>
                    <a:pt x="21286" y="1692"/>
                    <a:pt x="21126" y="1751"/>
                  </a:cubicBezTo>
                  <a:cubicBezTo>
                    <a:pt x="18620" y="2627"/>
                    <a:pt x="18322" y="4676"/>
                    <a:pt x="18322" y="4676"/>
                  </a:cubicBezTo>
                  <a:cubicBezTo>
                    <a:pt x="12035" y="5730"/>
                    <a:pt x="10245" y="11638"/>
                    <a:pt x="10205" y="11817"/>
                  </a:cubicBezTo>
                  <a:cubicBezTo>
                    <a:pt x="10941" y="11121"/>
                    <a:pt x="11996" y="10743"/>
                    <a:pt x="12035" y="10723"/>
                  </a:cubicBezTo>
                  <a:lnTo>
                    <a:pt x="12035" y="10723"/>
                  </a:lnTo>
                  <a:cubicBezTo>
                    <a:pt x="11638" y="11101"/>
                    <a:pt x="11260" y="11578"/>
                    <a:pt x="10941" y="12076"/>
                  </a:cubicBezTo>
                  <a:cubicBezTo>
                    <a:pt x="10563" y="12673"/>
                    <a:pt x="10245" y="13289"/>
                    <a:pt x="9967" y="13926"/>
                  </a:cubicBezTo>
                  <a:cubicBezTo>
                    <a:pt x="9509" y="15060"/>
                    <a:pt x="9151" y="16174"/>
                    <a:pt x="8952" y="16949"/>
                  </a:cubicBezTo>
                  <a:cubicBezTo>
                    <a:pt x="8773" y="17586"/>
                    <a:pt x="8713" y="17984"/>
                    <a:pt x="8713" y="17984"/>
                  </a:cubicBezTo>
                  <a:cubicBezTo>
                    <a:pt x="9151" y="17705"/>
                    <a:pt x="9907" y="17566"/>
                    <a:pt x="9907" y="17566"/>
                  </a:cubicBezTo>
                  <a:lnTo>
                    <a:pt x="9907" y="17566"/>
                  </a:lnTo>
                  <a:cubicBezTo>
                    <a:pt x="8813" y="18680"/>
                    <a:pt x="8713" y="21167"/>
                    <a:pt x="8713" y="21167"/>
                  </a:cubicBezTo>
                  <a:cubicBezTo>
                    <a:pt x="9032" y="20590"/>
                    <a:pt x="9768" y="20331"/>
                    <a:pt x="9768" y="20331"/>
                  </a:cubicBezTo>
                  <a:lnTo>
                    <a:pt x="9768" y="20331"/>
                  </a:lnTo>
                  <a:cubicBezTo>
                    <a:pt x="9668" y="20968"/>
                    <a:pt x="9609" y="21664"/>
                    <a:pt x="9529" y="22440"/>
                  </a:cubicBezTo>
                  <a:cubicBezTo>
                    <a:pt x="9250" y="25344"/>
                    <a:pt x="9250" y="29044"/>
                    <a:pt x="9410" y="32804"/>
                  </a:cubicBezTo>
                  <a:cubicBezTo>
                    <a:pt x="9449" y="33858"/>
                    <a:pt x="9509" y="34873"/>
                    <a:pt x="9549" y="35907"/>
                  </a:cubicBezTo>
                  <a:cubicBezTo>
                    <a:pt x="9728" y="39170"/>
                    <a:pt x="10723" y="41239"/>
                    <a:pt x="6883" y="43864"/>
                  </a:cubicBezTo>
                  <a:cubicBezTo>
                    <a:pt x="6286" y="44302"/>
                    <a:pt x="5570" y="44720"/>
                    <a:pt x="4695" y="45157"/>
                  </a:cubicBezTo>
                  <a:cubicBezTo>
                    <a:pt x="4695" y="45157"/>
                    <a:pt x="3269" y="43660"/>
                    <a:pt x="2614" y="43660"/>
                  </a:cubicBezTo>
                  <a:cubicBezTo>
                    <a:pt x="2496" y="43660"/>
                    <a:pt x="2403" y="43709"/>
                    <a:pt x="2348" y="43825"/>
                  </a:cubicBezTo>
                  <a:cubicBezTo>
                    <a:pt x="1970" y="44541"/>
                    <a:pt x="3044" y="46828"/>
                    <a:pt x="3104" y="46988"/>
                  </a:cubicBezTo>
                  <a:cubicBezTo>
                    <a:pt x="2997" y="46828"/>
                    <a:pt x="1084" y="44449"/>
                    <a:pt x="462" y="44449"/>
                  </a:cubicBezTo>
                  <a:cubicBezTo>
                    <a:pt x="387" y="44449"/>
                    <a:pt x="331" y="44484"/>
                    <a:pt x="299" y="44561"/>
                  </a:cubicBezTo>
                  <a:cubicBezTo>
                    <a:pt x="0" y="45317"/>
                    <a:pt x="2805" y="51941"/>
                    <a:pt x="7221" y="52239"/>
                  </a:cubicBezTo>
                  <a:cubicBezTo>
                    <a:pt x="7382" y="52254"/>
                    <a:pt x="7537" y="52261"/>
                    <a:pt x="7687" y="52261"/>
                  </a:cubicBezTo>
                  <a:cubicBezTo>
                    <a:pt x="8331" y="52261"/>
                    <a:pt x="8880" y="52127"/>
                    <a:pt x="9430" y="51901"/>
                  </a:cubicBezTo>
                  <a:cubicBezTo>
                    <a:pt x="12035" y="50827"/>
                    <a:pt x="14045" y="47743"/>
                    <a:pt x="22638" y="47604"/>
                  </a:cubicBezTo>
                  <a:lnTo>
                    <a:pt x="23832" y="47604"/>
                  </a:lnTo>
                  <a:cubicBezTo>
                    <a:pt x="24250" y="47604"/>
                    <a:pt x="24667" y="47604"/>
                    <a:pt x="25085" y="47624"/>
                  </a:cubicBezTo>
                  <a:cubicBezTo>
                    <a:pt x="31331" y="47883"/>
                    <a:pt x="35012" y="49295"/>
                    <a:pt x="37518" y="50329"/>
                  </a:cubicBezTo>
                  <a:cubicBezTo>
                    <a:pt x="39062" y="50977"/>
                    <a:pt x="40163" y="51486"/>
                    <a:pt x="41156" y="51486"/>
                  </a:cubicBezTo>
                  <a:cubicBezTo>
                    <a:pt x="41353" y="51486"/>
                    <a:pt x="41545" y="51466"/>
                    <a:pt x="41735" y="51424"/>
                  </a:cubicBezTo>
                  <a:cubicBezTo>
                    <a:pt x="42929" y="51165"/>
                    <a:pt x="44083" y="50071"/>
                    <a:pt x="45018" y="48758"/>
                  </a:cubicBezTo>
                  <a:cubicBezTo>
                    <a:pt x="46251" y="47007"/>
                    <a:pt x="47047" y="44899"/>
                    <a:pt x="46927" y="43984"/>
                  </a:cubicBezTo>
                  <a:cubicBezTo>
                    <a:pt x="46869" y="43668"/>
                    <a:pt x="46701" y="43543"/>
                    <a:pt x="46471" y="43543"/>
                  </a:cubicBezTo>
                  <a:cubicBezTo>
                    <a:pt x="45600" y="43543"/>
                    <a:pt x="43844" y="45336"/>
                    <a:pt x="43844" y="45336"/>
                  </a:cubicBezTo>
                  <a:cubicBezTo>
                    <a:pt x="43844" y="45336"/>
                    <a:pt x="44362" y="41672"/>
                    <a:pt x="43815" y="41672"/>
                  </a:cubicBezTo>
                  <a:cubicBezTo>
                    <a:pt x="43805" y="41672"/>
                    <a:pt x="43795" y="41674"/>
                    <a:pt x="43784" y="41676"/>
                  </a:cubicBezTo>
                  <a:cubicBezTo>
                    <a:pt x="43187" y="41835"/>
                    <a:pt x="40920" y="45038"/>
                    <a:pt x="40920" y="45038"/>
                  </a:cubicBezTo>
                  <a:cubicBezTo>
                    <a:pt x="40920" y="45038"/>
                    <a:pt x="40522" y="44740"/>
                    <a:pt x="39965" y="44183"/>
                  </a:cubicBezTo>
                  <a:cubicBezTo>
                    <a:pt x="39070" y="43347"/>
                    <a:pt x="37777" y="41955"/>
                    <a:pt x="36901" y="40304"/>
                  </a:cubicBezTo>
                  <a:cubicBezTo>
                    <a:pt x="36583" y="39687"/>
                    <a:pt x="36523" y="37757"/>
                    <a:pt x="36543" y="36265"/>
                  </a:cubicBezTo>
                  <a:cubicBezTo>
                    <a:pt x="36543" y="35231"/>
                    <a:pt x="36603" y="34415"/>
                    <a:pt x="36603" y="34415"/>
                  </a:cubicBezTo>
                  <a:cubicBezTo>
                    <a:pt x="36583" y="33978"/>
                    <a:pt x="36523" y="33540"/>
                    <a:pt x="36503" y="33102"/>
                  </a:cubicBezTo>
                  <a:cubicBezTo>
                    <a:pt x="36344" y="31193"/>
                    <a:pt x="36185" y="29243"/>
                    <a:pt x="36006" y="27413"/>
                  </a:cubicBezTo>
                  <a:cubicBezTo>
                    <a:pt x="35927" y="26438"/>
                    <a:pt x="35827" y="25483"/>
                    <a:pt x="35728" y="24628"/>
                  </a:cubicBezTo>
                  <a:cubicBezTo>
                    <a:pt x="35409" y="21445"/>
                    <a:pt x="35111" y="18899"/>
                    <a:pt x="34992" y="17964"/>
                  </a:cubicBezTo>
                  <a:cubicBezTo>
                    <a:pt x="34952" y="17705"/>
                    <a:pt x="34932" y="17566"/>
                    <a:pt x="34932" y="17566"/>
                  </a:cubicBezTo>
                  <a:lnTo>
                    <a:pt x="34932" y="17566"/>
                  </a:lnTo>
                  <a:cubicBezTo>
                    <a:pt x="35131" y="17586"/>
                    <a:pt x="35310" y="17666"/>
                    <a:pt x="35449" y="17705"/>
                  </a:cubicBezTo>
                  <a:cubicBezTo>
                    <a:pt x="35847" y="17865"/>
                    <a:pt x="36126" y="18024"/>
                    <a:pt x="36126" y="18024"/>
                  </a:cubicBezTo>
                  <a:cubicBezTo>
                    <a:pt x="36086" y="17825"/>
                    <a:pt x="36026" y="17666"/>
                    <a:pt x="35986" y="17487"/>
                  </a:cubicBezTo>
                  <a:cubicBezTo>
                    <a:pt x="35827" y="17089"/>
                    <a:pt x="35648" y="16691"/>
                    <a:pt x="35489" y="16333"/>
                  </a:cubicBezTo>
                  <a:cubicBezTo>
                    <a:pt x="34753" y="14940"/>
                    <a:pt x="33858" y="14005"/>
                    <a:pt x="33858" y="14005"/>
                  </a:cubicBezTo>
                  <a:cubicBezTo>
                    <a:pt x="34494" y="14005"/>
                    <a:pt x="35389" y="14284"/>
                    <a:pt x="35389" y="14284"/>
                  </a:cubicBezTo>
                  <a:cubicBezTo>
                    <a:pt x="33738" y="7938"/>
                    <a:pt x="30416" y="5591"/>
                    <a:pt x="28069" y="4735"/>
                  </a:cubicBezTo>
                  <a:cubicBezTo>
                    <a:pt x="26787" y="4268"/>
                    <a:pt x="25837" y="4237"/>
                    <a:pt x="25613" y="4237"/>
                  </a:cubicBezTo>
                  <a:cubicBezTo>
                    <a:pt x="25580" y="4237"/>
                    <a:pt x="25562" y="4238"/>
                    <a:pt x="25562" y="4238"/>
                  </a:cubicBezTo>
                  <a:cubicBezTo>
                    <a:pt x="25463" y="3363"/>
                    <a:pt x="26179" y="2309"/>
                    <a:pt x="26179" y="2308"/>
                  </a:cubicBezTo>
                  <a:lnTo>
                    <a:pt x="26179" y="2308"/>
                  </a:lnTo>
                  <a:cubicBezTo>
                    <a:pt x="24210" y="2627"/>
                    <a:pt x="23792" y="4039"/>
                    <a:pt x="23752" y="4218"/>
                  </a:cubicBezTo>
                  <a:cubicBezTo>
                    <a:pt x="23752" y="4059"/>
                    <a:pt x="23772" y="3940"/>
                    <a:pt x="23792" y="3781"/>
                  </a:cubicBezTo>
                  <a:cubicBezTo>
                    <a:pt x="24170" y="1274"/>
                    <a:pt x="26299" y="80"/>
                    <a:pt x="26458" y="1"/>
                  </a:cubicBez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0"/>
            <p:cNvSpPr/>
            <p:nvPr/>
          </p:nvSpPr>
          <p:spPr>
            <a:xfrm>
              <a:off x="5636617" y="4222843"/>
              <a:ext cx="70707" cy="81155"/>
            </a:xfrm>
            <a:custGeom>
              <a:avLst/>
              <a:gdLst/>
              <a:ahLst/>
              <a:cxnLst/>
              <a:rect l="l" t="t" r="r" b="b"/>
              <a:pathLst>
                <a:path w="1076" h="1235" extrusionOk="0">
                  <a:moveTo>
                    <a:pt x="41" y="1"/>
                  </a:moveTo>
                  <a:cubicBezTo>
                    <a:pt x="1" y="220"/>
                    <a:pt x="1" y="439"/>
                    <a:pt x="41" y="637"/>
                  </a:cubicBezTo>
                  <a:cubicBezTo>
                    <a:pt x="41" y="757"/>
                    <a:pt x="100" y="856"/>
                    <a:pt x="140" y="996"/>
                  </a:cubicBezTo>
                  <a:cubicBezTo>
                    <a:pt x="200" y="1095"/>
                    <a:pt x="319" y="1234"/>
                    <a:pt x="518" y="1234"/>
                  </a:cubicBezTo>
                  <a:cubicBezTo>
                    <a:pt x="618" y="1234"/>
                    <a:pt x="697" y="1194"/>
                    <a:pt x="737" y="1135"/>
                  </a:cubicBezTo>
                  <a:cubicBezTo>
                    <a:pt x="797" y="1095"/>
                    <a:pt x="836" y="1035"/>
                    <a:pt x="876" y="996"/>
                  </a:cubicBezTo>
                  <a:cubicBezTo>
                    <a:pt x="916" y="896"/>
                    <a:pt x="976" y="797"/>
                    <a:pt x="996" y="657"/>
                  </a:cubicBezTo>
                  <a:cubicBezTo>
                    <a:pt x="1035" y="439"/>
                    <a:pt x="1075" y="220"/>
                    <a:pt x="1035" y="1"/>
                  </a:cubicBezTo>
                  <a:lnTo>
                    <a:pt x="1035" y="1"/>
                  </a:lnTo>
                  <a:lnTo>
                    <a:pt x="777" y="598"/>
                  </a:lnTo>
                  <a:cubicBezTo>
                    <a:pt x="717" y="697"/>
                    <a:pt x="677" y="797"/>
                    <a:pt x="618" y="856"/>
                  </a:cubicBezTo>
                  <a:cubicBezTo>
                    <a:pt x="578" y="936"/>
                    <a:pt x="498" y="996"/>
                    <a:pt x="478" y="996"/>
                  </a:cubicBezTo>
                  <a:cubicBezTo>
                    <a:pt x="439" y="996"/>
                    <a:pt x="399" y="956"/>
                    <a:pt x="339" y="896"/>
                  </a:cubicBezTo>
                  <a:cubicBezTo>
                    <a:pt x="299" y="816"/>
                    <a:pt x="240" y="717"/>
                    <a:pt x="220" y="618"/>
                  </a:cubicBezTo>
                  <a:cubicBezTo>
                    <a:pt x="140" y="419"/>
                    <a:pt x="100" y="220"/>
                    <a:pt x="41"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0"/>
            <p:cNvSpPr/>
            <p:nvPr/>
          </p:nvSpPr>
          <p:spPr>
            <a:xfrm>
              <a:off x="5739912" y="3871232"/>
              <a:ext cx="71955" cy="81155"/>
            </a:xfrm>
            <a:custGeom>
              <a:avLst/>
              <a:gdLst/>
              <a:ahLst/>
              <a:cxnLst/>
              <a:rect l="l" t="t" r="r" b="b"/>
              <a:pathLst>
                <a:path w="1095" h="1235" extrusionOk="0">
                  <a:moveTo>
                    <a:pt x="60" y="1"/>
                  </a:moveTo>
                  <a:cubicBezTo>
                    <a:pt x="0" y="220"/>
                    <a:pt x="0" y="438"/>
                    <a:pt x="60" y="637"/>
                  </a:cubicBezTo>
                  <a:cubicBezTo>
                    <a:pt x="60" y="777"/>
                    <a:pt x="120" y="876"/>
                    <a:pt x="160" y="995"/>
                  </a:cubicBezTo>
                  <a:cubicBezTo>
                    <a:pt x="219" y="1095"/>
                    <a:pt x="339" y="1234"/>
                    <a:pt x="538" y="1234"/>
                  </a:cubicBezTo>
                  <a:cubicBezTo>
                    <a:pt x="637" y="1234"/>
                    <a:pt x="717" y="1194"/>
                    <a:pt x="756" y="1135"/>
                  </a:cubicBezTo>
                  <a:cubicBezTo>
                    <a:pt x="816" y="1095"/>
                    <a:pt x="856" y="1035"/>
                    <a:pt x="896" y="995"/>
                  </a:cubicBezTo>
                  <a:cubicBezTo>
                    <a:pt x="935" y="896"/>
                    <a:pt x="995" y="796"/>
                    <a:pt x="1015" y="677"/>
                  </a:cubicBezTo>
                  <a:cubicBezTo>
                    <a:pt x="1055" y="438"/>
                    <a:pt x="1095" y="220"/>
                    <a:pt x="1055" y="1"/>
                  </a:cubicBezTo>
                  <a:lnTo>
                    <a:pt x="1055" y="1"/>
                  </a:lnTo>
                  <a:lnTo>
                    <a:pt x="796" y="598"/>
                  </a:lnTo>
                  <a:cubicBezTo>
                    <a:pt x="736" y="697"/>
                    <a:pt x="697" y="796"/>
                    <a:pt x="637" y="876"/>
                  </a:cubicBezTo>
                  <a:cubicBezTo>
                    <a:pt x="577" y="936"/>
                    <a:pt x="518" y="995"/>
                    <a:pt x="498" y="995"/>
                  </a:cubicBezTo>
                  <a:cubicBezTo>
                    <a:pt x="458" y="995"/>
                    <a:pt x="418" y="975"/>
                    <a:pt x="358" y="896"/>
                  </a:cubicBezTo>
                  <a:cubicBezTo>
                    <a:pt x="319" y="816"/>
                    <a:pt x="259" y="717"/>
                    <a:pt x="239" y="617"/>
                  </a:cubicBezTo>
                  <a:cubicBezTo>
                    <a:pt x="160" y="418"/>
                    <a:pt x="120" y="220"/>
                    <a:pt x="60"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0"/>
            <p:cNvSpPr/>
            <p:nvPr/>
          </p:nvSpPr>
          <p:spPr>
            <a:xfrm>
              <a:off x="6626134" y="1625611"/>
              <a:ext cx="71955" cy="82403"/>
            </a:xfrm>
            <a:custGeom>
              <a:avLst/>
              <a:gdLst/>
              <a:ahLst/>
              <a:cxnLst/>
              <a:rect l="l" t="t" r="r" b="b"/>
              <a:pathLst>
                <a:path w="1095" h="1254" extrusionOk="0">
                  <a:moveTo>
                    <a:pt x="80" y="0"/>
                  </a:moveTo>
                  <a:cubicBezTo>
                    <a:pt x="1" y="239"/>
                    <a:pt x="1" y="458"/>
                    <a:pt x="80" y="656"/>
                  </a:cubicBezTo>
                  <a:cubicBezTo>
                    <a:pt x="80" y="776"/>
                    <a:pt x="140" y="875"/>
                    <a:pt x="180" y="995"/>
                  </a:cubicBezTo>
                  <a:cubicBezTo>
                    <a:pt x="239" y="1094"/>
                    <a:pt x="359" y="1253"/>
                    <a:pt x="558" y="1253"/>
                  </a:cubicBezTo>
                  <a:cubicBezTo>
                    <a:pt x="657" y="1253"/>
                    <a:pt x="737" y="1194"/>
                    <a:pt x="776" y="1154"/>
                  </a:cubicBezTo>
                  <a:cubicBezTo>
                    <a:pt x="836" y="1094"/>
                    <a:pt x="876" y="1054"/>
                    <a:pt x="896" y="995"/>
                  </a:cubicBezTo>
                  <a:cubicBezTo>
                    <a:pt x="956" y="895"/>
                    <a:pt x="995" y="796"/>
                    <a:pt x="1035" y="676"/>
                  </a:cubicBezTo>
                  <a:cubicBezTo>
                    <a:pt x="1075" y="458"/>
                    <a:pt x="1095" y="239"/>
                    <a:pt x="1075" y="0"/>
                  </a:cubicBezTo>
                  <a:lnTo>
                    <a:pt x="1075" y="0"/>
                  </a:lnTo>
                  <a:lnTo>
                    <a:pt x="796" y="597"/>
                  </a:lnTo>
                  <a:cubicBezTo>
                    <a:pt x="757" y="696"/>
                    <a:pt x="697" y="796"/>
                    <a:pt x="657" y="875"/>
                  </a:cubicBezTo>
                  <a:cubicBezTo>
                    <a:pt x="597" y="955"/>
                    <a:pt x="538" y="995"/>
                    <a:pt x="498" y="995"/>
                  </a:cubicBezTo>
                  <a:cubicBezTo>
                    <a:pt x="478" y="995"/>
                    <a:pt x="438" y="975"/>
                    <a:pt x="379" y="895"/>
                  </a:cubicBezTo>
                  <a:cubicBezTo>
                    <a:pt x="339" y="836"/>
                    <a:pt x="279" y="736"/>
                    <a:pt x="259" y="637"/>
                  </a:cubicBezTo>
                  <a:cubicBezTo>
                    <a:pt x="180" y="438"/>
                    <a:pt x="140" y="239"/>
                    <a:pt x="80"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0"/>
            <p:cNvSpPr/>
            <p:nvPr/>
          </p:nvSpPr>
          <p:spPr>
            <a:xfrm>
              <a:off x="6364743" y="1779831"/>
              <a:ext cx="70641" cy="81089"/>
            </a:xfrm>
            <a:custGeom>
              <a:avLst/>
              <a:gdLst/>
              <a:ahLst/>
              <a:cxnLst/>
              <a:rect l="l" t="t" r="r" b="b"/>
              <a:pathLst>
                <a:path w="1075" h="1234" extrusionOk="0">
                  <a:moveTo>
                    <a:pt x="60" y="0"/>
                  </a:moveTo>
                  <a:cubicBezTo>
                    <a:pt x="0" y="199"/>
                    <a:pt x="0" y="438"/>
                    <a:pt x="60" y="637"/>
                  </a:cubicBezTo>
                  <a:cubicBezTo>
                    <a:pt x="60" y="776"/>
                    <a:pt x="100" y="876"/>
                    <a:pt x="159" y="995"/>
                  </a:cubicBezTo>
                  <a:cubicBezTo>
                    <a:pt x="199" y="1094"/>
                    <a:pt x="338" y="1234"/>
                    <a:pt x="537" y="1234"/>
                  </a:cubicBezTo>
                  <a:cubicBezTo>
                    <a:pt x="637" y="1234"/>
                    <a:pt x="696" y="1194"/>
                    <a:pt x="756" y="1134"/>
                  </a:cubicBezTo>
                  <a:cubicBezTo>
                    <a:pt x="796" y="1094"/>
                    <a:pt x="856" y="1035"/>
                    <a:pt x="875" y="995"/>
                  </a:cubicBezTo>
                  <a:cubicBezTo>
                    <a:pt x="935" y="896"/>
                    <a:pt x="975" y="796"/>
                    <a:pt x="995" y="677"/>
                  </a:cubicBezTo>
                  <a:cubicBezTo>
                    <a:pt x="1054" y="438"/>
                    <a:pt x="1074" y="219"/>
                    <a:pt x="1054" y="0"/>
                  </a:cubicBezTo>
                  <a:lnTo>
                    <a:pt x="1054" y="0"/>
                  </a:lnTo>
                  <a:lnTo>
                    <a:pt x="776" y="597"/>
                  </a:lnTo>
                  <a:cubicBezTo>
                    <a:pt x="736" y="697"/>
                    <a:pt x="676" y="796"/>
                    <a:pt x="637" y="876"/>
                  </a:cubicBezTo>
                  <a:cubicBezTo>
                    <a:pt x="577" y="935"/>
                    <a:pt x="497" y="995"/>
                    <a:pt x="478" y="995"/>
                  </a:cubicBezTo>
                  <a:cubicBezTo>
                    <a:pt x="458" y="995"/>
                    <a:pt x="398" y="975"/>
                    <a:pt x="358" y="896"/>
                  </a:cubicBezTo>
                  <a:cubicBezTo>
                    <a:pt x="299" y="816"/>
                    <a:pt x="259" y="717"/>
                    <a:pt x="239" y="617"/>
                  </a:cubicBezTo>
                  <a:cubicBezTo>
                    <a:pt x="159" y="418"/>
                    <a:pt x="100" y="219"/>
                    <a:pt x="60"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0"/>
            <p:cNvSpPr/>
            <p:nvPr/>
          </p:nvSpPr>
          <p:spPr>
            <a:xfrm>
              <a:off x="5938618" y="2889598"/>
              <a:ext cx="70641" cy="82403"/>
            </a:xfrm>
            <a:custGeom>
              <a:avLst/>
              <a:gdLst/>
              <a:ahLst/>
              <a:cxnLst/>
              <a:rect l="l" t="t" r="r" b="b"/>
              <a:pathLst>
                <a:path w="1075" h="1254" extrusionOk="0">
                  <a:moveTo>
                    <a:pt x="995" y="0"/>
                  </a:moveTo>
                  <a:cubicBezTo>
                    <a:pt x="915" y="219"/>
                    <a:pt x="875" y="438"/>
                    <a:pt x="856" y="637"/>
                  </a:cubicBezTo>
                  <a:cubicBezTo>
                    <a:pt x="796" y="736"/>
                    <a:pt x="776" y="836"/>
                    <a:pt x="716" y="915"/>
                  </a:cubicBezTo>
                  <a:cubicBezTo>
                    <a:pt x="676" y="975"/>
                    <a:pt x="617" y="1015"/>
                    <a:pt x="597" y="1015"/>
                  </a:cubicBezTo>
                  <a:cubicBezTo>
                    <a:pt x="595" y="1017"/>
                    <a:pt x="592" y="1018"/>
                    <a:pt x="589" y="1018"/>
                  </a:cubicBezTo>
                  <a:cubicBezTo>
                    <a:pt x="560" y="1018"/>
                    <a:pt x="493" y="949"/>
                    <a:pt x="458" y="895"/>
                  </a:cubicBezTo>
                  <a:cubicBezTo>
                    <a:pt x="398" y="816"/>
                    <a:pt x="358" y="716"/>
                    <a:pt x="299" y="617"/>
                  </a:cubicBezTo>
                  <a:lnTo>
                    <a:pt x="20" y="20"/>
                  </a:lnTo>
                  <a:lnTo>
                    <a:pt x="20" y="20"/>
                  </a:lnTo>
                  <a:cubicBezTo>
                    <a:pt x="0" y="239"/>
                    <a:pt x="20" y="458"/>
                    <a:pt x="80" y="677"/>
                  </a:cubicBezTo>
                  <a:cubicBezTo>
                    <a:pt x="100" y="796"/>
                    <a:pt x="159" y="915"/>
                    <a:pt x="199" y="1015"/>
                  </a:cubicBezTo>
                  <a:cubicBezTo>
                    <a:pt x="219" y="1055"/>
                    <a:pt x="279" y="1114"/>
                    <a:pt x="318" y="1154"/>
                  </a:cubicBezTo>
                  <a:cubicBezTo>
                    <a:pt x="378" y="1214"/>
                    <a:pt x="458" y="1254"/>
                    <a:pt x="557" y="1254"/>
                  </a:cubicBezTo>
                  <a:cubicBezTo>
                    <a:pt x="736" y="1254"/>
                    <a:pt x="875" y="1114"/>
                    <a:pt x="915" y="1015"/>
                  </a:cubicBezTo>
                  <a:cubicBezTo>
                    <a:pt x="975" y="895"/>
                    <a:pt x="995" y="796"/>
                    <a:pt x="1015" y="657"/>
                  </a:cubicBezTo>
                  <a:cubicBezTo>
                    <a:pt x="1074" y="438"/>
                    <a:pt x="1054" y="219"/>
                    <a:pt x="995"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0"/>
            <p:cNvSpPr/>
            <p:nvPr/>
          </p:nvSpPr>
          <p:spPr>
            <a:xfrm>
              <a:off x="7101936" y="2723550"/>
              <a:ext cx="70641" cy="83783"/>
            </a:xfrm>
            <a:custGeom>
              <a:avLst/>
              <a:gdLst/>
              <a:ahLst/>
              <a:cxnLst/>
              <a:rect l="l" t="t" r="r" b="b"/>
              <a:pathLst>
                <a:path w="1075" h="1275" extrusionOk="0">
                  <a:moveTo>
                    <a:pt x="995" y="1"/>
                  </a:moveTo>
                  <a:cubicBezTo>
                    <a:pt x="936" y="240"/>
                    <a:pt x="896" y="439"/>
                    <a:pt x="856" y="657"/>
                  </a:cubicBezTo>
                  <a:cubicBezTo>
                    <a:pt x="796" y="757"/>
                    <a:pt x="776" y="856"/>
                    <a:pt x="717" y="936"/>
                  </a:cubicBezTo>
                  <a:cubicBezTo>
                    <a:pt x="677" y="996"/>
                    <a:pt x="617" y="1015"/>
                    <a:pt x="597" y="1015"/>
                  </a:cubicBezTo>
                  <a:cubicBezTo>
                    <a:pt x="594" y="1023"/>
                    <a:pt x="588" y="1026"/>
                    <a:pt x="581" y="1026"/>
                  </a:cubicBezTo>
                  <a:cubicBezTo>
                    <a:pt x="550" y="1026"/>
                    <a:pt x="491" y="961"/>
                    <a:pt x="458" y="896"/>
                  </a:cubicBezTo>
                  <a:cubicBezTo>
                    <a:pt x="398" y="817"/>
                    <a:pt x="359" y="717"/>
                    <a:pt x="299" y="618"/>
                  </a:cubicBezTo>
                  <a:lnTo>
                    <a:pt x="21" y="21"/>
                  </a:lnTo>
                  <a:lnTo>
                    <a:pt x="21" y="21"/>
                  </a:lnTo>
                  <a:cubicBezTo>
                    <a:pt x="1" y="260"/>
                    <a:pt x="21" y="478"/>
                    <a:pt x="80" y="697"/>
                  </a:cubicBezTo>
                  <a:cubicBezTo>
                    <a:pt x="100" y="797"/>
                    <a:pt x="160" y="936"/>
                    <a:pt x="200" y="1015"/>
                  </a:cubicBezTo>
                  <a:cubicBezTo>
                    <a:pt x="219" y="1075"/>
                    <a:pt x="279" y="1135"/>
                    <a:pt x="319" y="1175"/>
                  </a:cubicBezTo>
                  <a:cubicBezTo>
                    <a:pt x="379" y="1214"/>
                    <a:pt x="458" y="1274"/>
                    <a:pt x="558" y="1274"/>
                  </a:cubicBezTo>
                  <a:cubicBezTo>
                    <a:pt x="757" y="1274"/>
                    <a:pt x="876" y="1115"/>
                    <a:pt x="916" y="1015"/>
                  </a:cubicBezTo>
                  <a:cubicBezTo>
                    <a:pt x="975" y="896"/>
                    <a:pt x="995" y="797"/>
                    <a:pt x="1015" y="677"/>
                  </a:cubicBezTo>
                  <a:cubicBezTo>
                    <a:pt x="1075" y="458"/>
                    <a:pt x="1055" y="220"/>
                    <a:pt x="995"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0"/>
            <p:cNvSpPr/>
            <p:nvPr/>
          </p:nvSpPr>
          <p:spPr>
            <a:xfrm>
              <a:off x="6977745" y="4161405"/>
              <a:ext cx="70641" cy="83783"/>
            </a:xfrm>
            <a:custGeom>
              <a:avLst/>
              <a:gdLst/>
              <a:ahLst/>
              <a:cxnLst/>
              <a:rect l="l" t="t" r="r" b="b"/>
              <a:pathLst>
                <a:path w="1075" h="1275" extrusionOk="0">
                  <a:moveTo>
                    <a:pt x="995" y="1"/>
                  </a:moveTo>
                  <a:cubicBezTo>
                    <a:pt x="956" y="220"/>
                    <a:pt x="896" y="458"/>
                    <a:pt x="856" y="657"/>
                  </a:cubicBezTo>
                  <a:cubicBezTo>
                    <a:pt x="797" y="757"/>
                    <a:pt x="777" y="856"/>
                    <a:pt x="717" y="936"/>
                  </a:cubicBezTo>
                  <a:cubicBezTo>
                    <a:pt x="677" y="996"/>
                    <a:pt x="617" y="1035"/>
                    <a:pt x="598" y="1035"/>
                  </a:cubicBezTo>
                  <a:cubicBezTo>
                    <a:pt x="595" y="1037"/>
                    <a:pt x="593" y="1038"/>
                    <a:pt x="589" y="1038"/>
                  </a:cubicBezTo>
                  <a:cubicBezTo>
                    <a:pt x="561" y="1038"/>
                    <a:pt x="494" y="967"/>
                    <a:pt x="458" y="896"/>
                  </a:cubicBezTo>
                  <a:cubicBezTo>
                    <a:pt x="399" y="817"/>
                    <a:pt x="359" y="717"/>
                    <a:pt x="299" y="637"/>
                  </a:cubicBezTo>
                  <a:lnTo>
                    <a:pt x="21" y="41"/>
                  </a:lnTo>
                  <a:lnTo>
                    <a:pt x="21" y="41"/>
                  </a:lnTo>
                  <a:cubicBezTo>
                    <a:pt x="1" y="260"/>
                    <a:pt x="21" y="478"/>
                    <a:pt x="80" y="697"/>
                  </a:cubicBezTo>
                  <a:cubicBezTo>
                    <a:pt x="100" y="797"/>
                    <a:pt x="160" y="936"/>
                    <a:pt x="200" y="1035"/>
                  </a:cubicBezTo>
                  <a:cubicBezTo>
                    <a:pt x="220" y="1075"/>
                    <a:pt x="279" y="1135"/>
                    <a:pt x="319" y="1175"/>
                  </a:cubicBezTo>
                  <a:cubicBezTo>
                    <a:pt x="379" y="1214"/>
                    <a:pt x="458" y="1274"/>
                    <a:pt x="558" y="1274"/>
                  </a:cubicBezTo>
                  <a:cubicBezTo>
                    <a:pt x="757" y="1274"/>
                    <a:pt x="876" y="1135"/>
                    <a:pt x="916" y="1035"/>
                  </a:cubicBezTo>
                  <a:cubicBezTo>
                    <a:pt x="976" y="896"/>
                    <a:pt x="995" y="797"/>
                    <a:pt x="1015" y="677"/>
                  </a:cubicBezTo>
                  <a:cubicBezTo>
                    <a:pt x="1075" y="458"/>
                    <a:pt x="1055" y="220"/>
                    <a:pt x="995"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0"/>
            <p:cNvSpPr/>
            <p:nvPr/>
          </p:nvSpPr>
          <p:spPr>
            <a:xfrm>
              <a:off x="7386917" y="4222843"/>
              <a:ext cx="69327" cy="82469"/>
            </a:xfrm>
            <a:custGeom>
              <a:avLst/>
              <a:gdLst/>
              <a:ahLst/>
              <a:cxnLst/>
              <a:rect l="l" t="t" r="r" b="b"/>
              <a:pathLst>
                <a:path w="1055" h="1255" extrusionOk="0">
                  <a:moveTo>
                    <a:pt x="995" y="1"/>
                  </a:moveTo>
                  <a:cubicBezTo>
                    <a:pt x="935" y="220"/>
                    <a:pt x="895" y="439"/>
                    <a:pt x="836" y="637"/>
                  </a:cubicBezTo>
                  <a:cubicBezTo>
                    <a:pt x="796" y="737"/>
                    <a:pt x="756" y="836"/>
                    <a:pt x="716" y="916"/>
                  </a:cubicBezTo>
                  <a:cubicBezTo>
                    <a:pt x="657" y="996"/>
                    <a:pt x="617" y="1015"/>
                    <a:pt x="597" y="1015"/>
                  </a:cubicBezTo>
                  <a:cubicBezTo>
                    <a:pt x="593" y="1018"/>
                    <a:pt x="588" y="1019"/>
                    <a:pt x="584" y="1019"/>
                  </a:cubicBezTo>
                  <a:cubicBezTo>
                    <a:pt x="544" y="1019"/>
                    <a:pt x="491" y="949"/>
                    <a:pt x="438" y="896"/>
                  </a:cubicBezTo>
                  <a:cubicBezTo>
                    <a:pt x="398" y="816"/>
                    <a:pt x="338" y="717"/>
                    <a:pt x="299" y="618"/>
                  </a:cubicBezTo>
                  <a:lnTo>
                    <a:pt x="20" y="21"/>
                  </a:lnTo>
                  <a:lnTo>
                    <a:pt x="20" y="21"/>
                  </a:lnTo>
                  <a:cubicBezTo>
                    <a:pt x="0" y="240"/>
                    <a:pt x="20" y="458"/>
                    <a:pt x="60" y="697"/>
                  </a:cubicBezTo>
                  <a:cubicBezTo>
                    <a:pt x="100" y="797"/>
                    <a:pt x="139" y="916"/>
                    <a:pt x="199" y="1015"/>
                  </a:cubicBezTo>
                  <a:cubicBezTo>
                    <a:pt x="219" y="1055"/>
                    <a:pt x="259" y="1115"/>
                    <a:pt x="318" y="1155"/>
                  </a:cubicBezTo>
                  <a:cubicBezTo>
                    <a:pt x="358" y="1214"/>
                    <a:pt x="438" y="1254"/>
                    <a:pt x="537" y="1254"/>
                  </a:cubicBezTo>
                  <a:cubicBezTo>
                    <a:pt x="736" y="1254"/>
                    <a:pt x="856" y="1115"/>
                    <a:pt x="915" y="1015"/>
                  </a:cubicBezTo>
                  <a:cubicBezTo>
                    <a:pt x="955" y="896"/>
                    <a:pt x="995" y="797"/>
                    <a:pt x="1015" y="657"/>
                  </a:cubicBezTo>
                  <a:cubicBezTo>
                    <a:pt x="1055" y="439"/>
                    <a:pt x="1035" y="220"/>
                    <a:pt x="995"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0"/>
            <p:cNvSpPr/>
            <p:nvPr/>
          </p:nvSpPr>
          <p:spPr>
            <a:xfrm>
              <a:off x="7214365" y="3909146"/>
              <a:ext cx="70641" cy="82403"/>
            </a:xfrm>
            <a:custGeom>
              <a:avLst/>
              <a:gdLst/>
              <a:ahLst/>
              <a:cxnLst/>
              <a:rect l="l" t="t" r="r" b="b"/>
              <a:pathLst>
                <a:path w="1075" h="1254" extrusionOk="0">
                  <a:moveTo>
                    <a:pt x="995" y="1"/>
                  </a:moveTo>
                  <a:cubicBezTo>
                    <a:pt x="955" y="200"/>
                    <a:pt x="876" y="418"/>
                    <a:pt x="856" y="637"/>
                  </a:cubicBezTo>
                  <a:cubicBezTo>
                    <a:pt x="796" y="737"/>
                    <a:pt x="776" y="836"/>
                    <a:pt x="736" y="916"/>
                  </a:cubicBezTo>
                  <a:cubicBezTo>
                    <a:pt x="677" y="975"/>
                    <a:pt x="637" y="1015"/>
                    <a:pt x="597" y="1015"/>
                  </a:cubicBezTo>
                  <a:cubicBezTo>
                    <a:pt x="595" y="1017"/>
                    <a:pt x="592" y="1018"/>
                    <a:pt x="589" y="1018"/>
                  </a:cubicBezTo>
                  <a:cubicBezTo>
                    <a:pt x="561" y="1018"/>
                    <a:pt x="493" y="947"/>
                    <a:pt x="458" y="876"/>
                  </a:cubicBezTo>
                  <a:cubicBezTo>
                    <a:pt x="398" y="816"/>
                    <a:pt x="358" y="717"/>
                    <a:pt x="299" y="617"/>
                  </a:cubicBezTo>
                  <a:lnTo>
                    <a:pt x="40" y="21"/>
                  </a:lnTo>
                  <a:lnTo>
                    <a:pt x="40" y="21"/>
                  </a:lnTo>
                  <a:cubicBezTo>
                    <a:pt x="0" y="239"/>
                    <a:pt x="40" y="458"/>
                    <a:pt x="80" y="677"/>
                  </a:cubicBezTo>
                  <a:cubicBezTo>
                    <a:pt x="100" y="796"/>
                    <a:pt x="160" y="916"/>
                    <a:pt x="199" y="1015"/>
                  </a:cubicBezTo>
                  <a:cubicBezTo>
                    <a:pt x="239" y="1055"/>
                    <a:pt x="279" y="1115"/>
                    <a:pt x="339" y="1154"/>
                  </a:cubicBezTo>
                  <a:cubicBezTo>
                    <a:pt x="378" y="1214"/>
                    <a:pt x="458" y="1254"/>
                    <a:pt x="557" y="1254"/>
                  </a:cubicBezTo>
                  <a:cubicBezTo>
                    <a:pt x="756" y="1254"/>
                    <a:pt x="876" y="1115"/>
                    <a:pt x="935" y="1015"/>
                  </a:cubicBezTo>
                  <a:cubicBezTo>
                    <a:pt x="975" y="876"/>
                    <a:pt x="995" y="796"/>
                    <a:pt x="1035" y="657"/>
                  </a:cubicBezTo>
                  <a:cubicBezTo>
                    <a:pt x="1075" y="438"/>
                    <a:pt x="1055" y="219"/>
                    <a:pt x="995"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0"/>
            <p:cNvSpPr/>
            <p:nvPr/>
          </p:nvSpPr>
          <p:spPr>
            <a:xfrm>
              <a:off x="6015695" y="4175795"/>
              <a:ext cx="69392" cy="83718"/>
            </a:xfrm>
            <a:custGeom>
              <a:avLst/>
              <a:gdLst/>
              <a:ahLst/>
              <a:cxnLst/>
              <a:rect l="l" t="t" r="r" b="b"/>
              <a:pathLst>
                <a:path w="1056" h="1274" extrusionOk="0">
                  <a:moveTo>
                    <a:pt x="995" y="1"/>
                  </a:moveTo>
                  <a:cubicBezTo>
                    <a:pt x="916" y="220"/>
                    <a:pt x="876" y="438"/>
                    <a:pt x="836" y="657"/>
                  </a:cubicBezTo>
                  <a:cubicBezTo>
                    <a:pt x="796" y="757"/>
                    <a:pt x="777" y="856"/>
                    <a:pt x="717" y="936"/>
                  </a:cubicBezTo>
                  <a:cubicBezTo>
                    <a:pt x="677" y="995"/>
                    <a:pt x="617" y="1035"/>
                    <a:pt x="598" y="1035"/>
                  </a:cubicBezTo>
                  <a:cubicBezTo>
                    <a:pt x="595" y="1037"/>
                    <a:pt x="593" y="1038"/>
                    <a:pt x="589" y="1038"/>
                  </a:cubicBezTo>
                  <a:cubicBezTo>
                    <a:pt x="561" y="1038"/>
                    <a:pt x="492" y="969"/>
                    <a:pt x="438" y="916"/>
                  </a:cubicBezTo>
                  <a:cubicBezTo>
                    <a:pt x="399" y="836"/>
                    <a:pt x="339" y="737"/>
                    <a:pt x="299" y="637"/>
                  </a:cubicBezTo>
                  <a:lnTo>
                    <a:pt x="21" y="41"/>
                  </a:lnTo>
                  <a:lnTo>
                    <a:pt x="21" y="41"/>
                  </a:lnTo>
                  <a:cubicBezTo>
                    <a:pt x="1" y="259"/>
                    <a:pt x="21" y="478"/>
                    <a:pt x="80" y="717"/>
                  </a:cubicBezTo>
                  <a:cubicBezTo>
                    <a:pt x="100" y="816"/>
                    <a:pt x="140" y="936"/>
                    <a:pt x="200" y="1035"/>
                  </a:cubicBezTo>
                  <a:cubicBezTo>
                    <a:pt x="220" y="1075"/>
                    <a:pt x="279" y="1135"/>
                    <a:pt x="319" y="1174"/>
                  </a:cubicBezTo>
                  <a:cubicBezTo>
                    <a:pt x="379" y="1234"/>
                    <a:pt x="438" y="1274"/>
                    <a:pt x="538" y="1274"/>
                  </a:cubicBezTo>
                  <a:cubicBezTo>
                    <a:pt x="737" y="1274"/>
                    <a:pt x="876" y="1135"/>
                    <a:pt x="916" y="1035"/>
                  </a:cubicBezTo>
                  <a:cubicBezTo>
                    <a:pt x="976" y="916"/>
                    <a:pt x="995" y="816"/>
                    <a:pt x="1015" y="677"/>
                  </a:cubicBezTo>
                  <a:cubicBezTo>
                    <a:pt x="1055" y="458"/>
                    <a:pt x="1035" y="239"/>
                    <a:pt x="995"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0"/>
            <p:cNvSpPr/>
            <p:nvPr/>
          </p:nvSpPr>
          <p:spPr>
            <a:xfrm>
              <a:off x="5711132" y="2497444"/>
              <a:ext cx="70641" cy="82403"/>
            </a:xfrm>
            <a:custGeom>
              <a:avLst/>
              <a:gdLst/>
              <a:ahLst/>
              <a:cxnLst/>
              <a:rect l="l" t="t" r="r" b="b"/>
              <a:pathLst>
                <a:path w="1075" h="1254" extrusionOk="0">
                  <a:moveTo>
                    <a:pt x="995" y="0"/>
                  </a:moveTo>
                  <a:cubicBezTo>
                    <a:pt x="936" y="219"/>
                    <a:pt x="876" y="438"/>
                    <a:pt x="856" y="637"/>
                  </a:cubicBezTo>
                  <a:cubicBezTo>
                    <a:pt x="796" y="737"/>
                    <a:pt x="777" y="836"/>
                    <a:pt x="737" y="916"/>
                  </a:cubicBezTo>
                  <a:cubicBezTo>
                    <a:pt x="677" y="975"/>
                    <a:pt x="637" y="1015"/>
                    <a:pt x="598" y="1015"/>
                  </a:cubicBezTo>
                  <a:cubicBezTo>
                    <a:pt x="595" y="1017"/>
                    <a:pt x="593" y="1018"/>
                    <a:pt x="589" y="1018"/>
                  </a:cubicBezTo>
                  <a:cubicBezTo>
                    <a:pt x="561" y="1018"/>
                    <a:pt x="494" y="949"/>
                    <a:pt x="458" y="896"/>
                  </a:cubicBezTo>
                  <a:cubicBezTo>
                    <a:pt x="399" y="816"/>
                    <a:pt x="359" y="717"/>
                    <a:pt x="299" y="617"/>
                  </a:cubicBezTo>
                  <a:lnTo>
                    <a:pt x="41" y="20"/>
                  </a:lnTo>
                  <a:lnTo>
                    <a:pt x="41" y="20"/>
                  </a:lnTo>
                  <a:cubicBezTo>
                    <a:pt x="1" y="239"/>
                    <a:pt x="41" y="458"/>
                    <a:pt x="80" y="677"/>
                  </a:cubicBezTo>
                  <a:cubicBezTo>
                    <a:pt x="100" y="796"/>
                    <a:pt x="160" y="916"/>
                    <a:pt x="200" y="1015"/>
                  </a:cubicBezTo>
                  <a:cubicBezTo>
                    <a:pt x="240" y="1055"/>
                    <a:pt x="279" y="1114"/>
                    <a:pt x="339" y="1154"/>
                  </a:cubicBezTo>
                  <a:cubicBezTo>
                    <a:pt x="379" y="1214"/>
                    <a:pt x="458" y="1254"/>
                    <a:pt x="558" y="1254"/>
                  </a:cubicBezTo>
                  <a:cubicBezTo>
                    <a:pt x="757" y="1254"/>
                    <a:pt x="876" y="1114"/>
                    <a:pt x="936" y="1015"/>
                  </a:cubicBezTo>
                  <a:cubicBezTo>
                    <a:pt x="976" y="896"/>
                    <a:pt x="995" y="796"/>
                    <a:pt x="1035" y="657"/>
                  </a:cubicBezTo>
                  <a:cubicBezTo>
                    <a:pt x="1075" y="438"/>
                    <a:pt x="1055" y="219"/>
                    <a:pt x="995"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0"/>
            <p:cNvSpPr/>
            <p:nvPr/>
          </p:nvSpPr>
          <p:spPr>
            <a:xfrm>
              <a:off x="6023580" y="1740602"/>
              <a:ext cx="70641" cy="82403"/>
            </a:xfrm>
            <a:custGeom>
              <a:avLst/>
              <a:gdLst/>
              <a:ahLst/>
              <a:cxnLst/>
              <a:rect l="l" t="t" r="r" b="b"/>
              <a:pathLst>
                <a:path w="1075" h="1254" extrusionOk="0">
                  <a:moveTo>
                    <a:pt x="995" y="1"/>
                  </a:moveTo>
                  <a:cubicBezTo>
                    <a:pt x="935" y="219"/>
                    <a:pt x="895" y="438"/>
                    <a:pt x="856" y="637"/>
                  </a:cubicBezTo>
                  <a:cubicBezTo>
                    <a:pt x="796" y="737"/>
                    <a:pt x="776" y="836"/>
                    <a:pt x="716" y="916"/>
                  </a:cubicBezTo>
                  <a:cubicBezTo>
                    <a:pt x="676" y="995"/>
                    <a:pt x="617" y="1015"/>
                    <a:pt x="597" y="1015"/>
                  </a:cubicBezTo>
                  <a:cubicBezTo>
                    <a:pt x="594" y="1018"/>
                    <a:pt x="591" y="1019"/>
                    <a:pt x="586" y="1019"/>
                  </a:cubicBezTo>
                  <a:cubicBezTo>
                    <a:pt x="557" y="1019"/>
                    <a:pt x="492" y="965"/>
                    <a:pt x="458" y="896"/>
                  </a:cubicBezTo>
                  <a:cubicBezTo>
                    <a:pt x="398" y="816"/>
                    <a:pt x="358" y="717"/>
                    <a:pt x="299" y="617"/>
                  </a:cubicBezTo>
                  <a:lnTo>
                    <a:pt x="20" y="20"/>
                  </a:lnTo>
                  <a:lnTo>
                    <a:pt x="20" y="20"/>
                  </a:lnTo>
                  <a:cubicBezTo>
                    <a:pt x="0" y="239"/>
                    <a:pt x="20" y="478"/>
                    <a:pt x="80" y="697"/>
                  </a:cubicBezTo>
                  <a:cubicBezTo>
                    <a:pt x="100" y="796"/>
                    <a:pt x="159" y="916"/>
                    <a:pt x="199" y="1015"/>
                  </a:cubicBezTo>
                  <a:cubicBezTo>
                    <a:pt x="219" y="1075"/>
                    <a:pt x="279" y="1115"/>
                    <a:pt x="318" y="1174"/>
                  </a:cubicBezTo>
                  <a:cubicBezTo>
                    <a:pt x="378" y="1214"/>
                    <a:pt x="458" y="1254"/>
                    <a:pt x="557" y="1254"/>
                  </a:cubicBezTo>
                  <a:cubicBezTo>
                    <a:pt x="756" y="1254"/>
                    <a:pt x="875" y="1115"/>
                    <a:pt x="915" y="1015"/>
                  </a:cubicBezTo>
                  <a:cubicBezTo>
                    <a:pt x="975" y="896"/>
                    <a:pt x="995" y="796"/>
                    <a:pt x="1015" y="677"/>
                  </a:cubicBezTo>
                  <a:cubicBezTo>
                    <a:pt x="1074" y="438"/>
                    <a:pt x="1054" y="219"/>
                    <a:pt x="995"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0"/>
            <p:cNvSpPr/>
            <p:nvPr/>
          </p:nvSpPr>
          <p:spPr>
            <a:xfrm>
              <a:off x="4997463" y="1315791"/>
              <a:ext cx="1389622" cy="3319927"/>
            </a:xfrm>
            <a:custGeom>
              <a:avLst/>
              <a:gdLst/>
              <a:ahLst/>
              <a:cxnLst/>
              <a:rect l="l" t="t" r="r" b="b"/>
              <a:pathLst>
                <a:path w="21147" h="50522" extrusionOk="0">
                  <a:moveTo>
                    <a:pt x="21146" y="0"/>
                  </a:moveTo>
                  <a:cubicBezTo>
                    <a:pt x="18620" y="876"/>
                    <a:pt x="18322" y="2925"/>
                    <a:pt x="18322" y="2925"/>
                  </a:cubicBezTo>
                  <a:cubicBezTo>
                    <a:pt x="12035" y="3979"/>
                    <a:pt x="10245" y="9887"/>
                    <a:pt x="10205" y="10066"/>
                  </a:cubicBezTo>
                  <a:cubicBezTo>
                    <a:pt x="10941" y="9370"/>
                    <a:pt x="11996" y="8992"/>
                    <a:pt x="12035" y="8972"/>
                  </a:cubicBezTo>
                  <a:lnTo>
                    <a:pt x="12035" y="8972"/>
                  </a:lnTo>
                  <a:cubicBezTo>
                    <a:pt x="11638" y="9350"/>
                    <a:pt x="11260" y="9827"/>
                    <a:pt x="10941" y="10325"/>
                  </a:cubicBezTo>
                  <a:cubicBezTo>
                    <a:pt x="10563" y="10922"/>
                    <a:pt x="10245" y="11538"/>
                    <a:pt x="9967" y="12175"/>
                  </a:cubicBezTo>
                  <a:cubicBezTo>
                    <a:pt x="9509" y="13309"/>
                    <a:pt x="9151" y="14423"/>
                    <a:pt x="8952" y="15198"/>
                  </a:cubicBezTo>
                  <a:cubicBezTo>
                    <a:pt x="8773" y="15835"/>
                    <a:pt x="8713" y="16233"/>
                    <a:pt x="8713" y="16233"/>
                  </a:cubicBezTo>
                  <a:cubicBezTo>
                    <a:pt x="9151" y="15954"/>
                    <a:pt x="9907" y="15815"/>
                    <a:pt x="9907" y="15815"/>
                  </a:cubicBezTo>
                  <a:lnTo>
                    <a:pt x="9907" y="15815"/>
                  </a:lnTo>
                  <a:cubicBezTo>
                    <a:pt x="8813" y="16929"/>
                    <a:pt x="8713" y="19416"/>
                    <a:pt x="8713" y="19416"/>
                  </a:cubicBezTo>
                  <a:cubicBezTo>
                    <a:pt x="9032" y="18839"/>
                    <a:pt x="9768" y="18580"/>
                    <a:pt x="9768" y="18580"/>
                  </a:cubicBezTo>
                  <a:lnTo>
                    <a:pt x="9768" y="18580"/>
                  </a:lnTo>
                  <a:cubicBezTo>
                    <a:pt x="9668" y="19217"/>
                    <a:pt x="9609" y="19913"/>
                    <a:pt x="9529" y="20689"/>
                  </a:cubicBezTo>
                  <a:cubicBezTo>
                    <a:pt x="9250" y="23593"/>
                    <a:pt x="9250" y="27293"/>
                    <a:pt x="9410" y="31053"/>
                  </a:cubicBezTo>
                  <a:cubicBezTo>
                    <a:pt x="9449" y="32107"/>
                    <a:pt x="9509" y="33122"/>
                    <a:pt x="9549" y="34156"/>
                  </a:cubicBezTo>
                  <a:cubicBezTo>
                    <a:pt x="9728" y="37419"/>
                    <a:pt x="10723" y="39488"/>
                    <a:pt x="6883" y="42113"/>
                  </a:cubicBezTo>
                  <a:cubicBezTo>
                    <a:pt x="6286" y="42551"/>
                    <a:pt x="5570" y="42969"/>
                    <a:pt x="4695" y="43406"/>
                  </a:cubicBezTo>
                  <a:cubicBezTo>
                    <a:pt x="4695" y="43406"/>
                    <a:pt x="3269" y="41909"/>
                    <a:pt x="2614" y="41909"/>
                  </a:cubicBezTo>
                  <a:cubicBezTo>
                    <a:pt x="2496" y="41909"/>
                    <a:pt x="2403" y="41958"/>
                    <a:pt x="2348" y="42074"/>
                  </a:cubicBezTo>
                  <a:cubicBezTo>
                    <a:pt x="1970" y="42790"/>
                    <a:pt x="3044" y="45077"/>
                    <a:pt x="3104" y="45237"/>
                  </a:cubicBezTo>
                  <a:cubicBezTo>
                    <a:pt x="2997" y="45077"/>
                    <a:pt x="1084" y="42698"/>
                    <a:pt x="462" y="42698"/>
                  </a:cubicBezTo>
                  <a:cubicBezTo>
                    <a:pt x="387" y="42698"/>
                    <a:pt x="331" y="42733"/>
                    <a:pt x="299" y="42810"/>
                  </a:cubicBezTo>
                  <a:cubicBezTo>
                    <a:pt x="0" y="43566"/>
                    <a:pt x="2805" y="50210"/>
                    <a:pt x="7221" y="50508"/>
                  </a:cubicBezTo>
                  <a:cubicBezTo>
                    <a:pt x="7353" y="50517"/>
                    <a:pt x="7480" y="50522"/>
                    <a:pt x="7603" y="50522"/>
                  </a:cubicBezTo>
                  <a:cubicBezTo>
                    <a:pt x="8285" y="50522"/>
                    <a:pt x="8857" y="50386"/>
                    <a:pt x="9430" y="50150"/>
                  </a:cubicBezTo>
                  <a:cubicBezTo>
                    <a:pt x="9410" y="48459"/>
                    <a:pt x="8654" y="46748"/>
                    <a:pt x="7241" y="45774"/>
                  </a:cubicBezTo>
                  <a:cubicBezTo>
                    <a:pt x="6943" y="45575"/>
                    <a:pt x="6565" y="45356"/>
                    <a:pt x="6485" y="44998"/>
                  </a:cubicBezTo>
                  <a:cubicBezTo>
                    <a:pt x="6386" y="44660"/>
                    <a:pt x="6625" y="44282"/>
                    <a:pt x="6843" y="44003"/>
                  </a:cubicBezTo>
                  <a:cubicBezTo>
                    <a:pt x="8276" y="42213"/>
                    <a:pt x="10723" y="41298"/>
                    <a:pt x="11817" y="39289"/>
                  </a:cubicBezTo>
                  <a:cubicBezTo>
                    <a:pt x="12990" y="37120"/>
                    <a:pt x="12234" y="34494"/>
                    <a:pt x="11717" y="32068"/>
                  </a:cubicBezTo>
                  <a:cubicBezTo>
                    <a:pt x="10643" y="27074"/>
                    <a:pt x="10762" y="21823"/>
                    <a:pt x="12055" y="16889"/>
                  </a:cubicBezTo>
                  <a:lnTo>
                    <a:pt x="12055" y="16889"/>
                  </a:lnTo>
                  <a:cubicBezTo>
                    <a:pt x="11459" y="16989"/>
                    <a:pt x="10902" y="17049"/>
                    <a:pt x="10325" y="17148"/>
                  </a:cubicBezTo>
                  <a:cubicBezTo>
                    <a:pt x="11041" y="16193"/>
                    <a:pt x="11657" y="15119"/>
                    <a:pt x="12155" y="14005"/>
                  </a:cubicBezTo>
                  <a:cubicBezTo>
                    <a:pt x="12102" y="14002"/>
                    <a:pt x="12049" y="14001"/>
                    <a:pt x="11996" y="14001"/>
                  </a:cubicBezTo>
                  <a:cubicBezTo>
                    <a:pt x="11212" y="14001"/>
                    <a:pt x="10420" y="14274"/>
                    <a:pt x="9768" y="14721"/>
                  </a:cubicBezTo>
                  <a:cubicBezTo>
                    <a:pt x="11120" y="12155"/>
                    <a:pt x="12632" y="9728"/>
                    <a:pt x="14303" y="7381"/>
                  </a:cubicBezTo>
                  <a:lnTo>
                    <a:pt x="14303" y="7381"/>
                  </a:lnTo>
                  <a:cubicBezTo>
                    <a:pt x="13976" y="7531"/>
                    <a:pt x="13630" y="7615"/>
                    <a:pt x="13285" y="7615"/>
                  </a:cubicBezTo>
                  <a:cubicBezTo>
                    <a:pt x="13126" y="7615"/>
                    <a:pt x="12968" y="7597"/>
                    <a:pt x="12811" y="7560"/>
                  </a:cubicBezTo>
                  <a:cubicBezTo>
                    <a:pt x="14224" y="5292"/>
                    <a:pt x="16770" y="3760"/>
                    <a:pt x="19495" y="3521"/>
                  </a:cubicBezTo>
                  <a:cubicBezTo>
                    <a:pt x="19575" y="1990"/>
                    <a:pt x="20251" y="916"/>
                    <a:pt x="21146" y="0"/>
                  </a:cubicBezTo>
                  <a:close/>
                </a:path>
              </a:pathLst>
            </a:custGeom>
            <a:solidFill>
              <a:srgbClr val="3049B5">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0"/>
            <p:cNvSpPr/>
            <p:nvPr/>
          </p:nvSpPr>
          <p:spPr>
            <a:xfrm>
              <a:off x="6486305" y="4311682"/>
              <a:ext cx="1469332" cy="270933"/>
            </a:xfrm>
            <a:custGeom>
              <a:avLst/>
              <a:gdLst/>
              <a:ahLst/>
              <a:cxnLst/>
              <a:rect l="l" t="t" r="r" b="b"/>
              <a:pathLst>
                <a:path w="22360" h="4123" extrusionOk="0">
                  <a:moveTo>
                    <a:pt x="4971" y="0"/>
                  </a:moveTo>
                  <a:cubicBezTo>
                    <a:pt x="3457" y="0"/>
                    <a:pt x="1801" y="75"/>
                    <a:pt x="0" y="240"/>
                  </a:cubicBezTo>
                  <a:lnTo>
                    <a:pt x="1194" y="240"/>
                  </a:lnTo>
                  <a:cubicBezTo>
                    <a:pt x="1611" y="240"/>
                    <a:pt x="2029" y="240"/>
                    <a:pt x="2467" y="260"/>
                  </a:cubicBezTo>
                  <a:cubicBezTo>
                    <a:pt x="8693" y="499"/>
                    <a:pt x="12373" y="1911"/>
                    <a:pt x="14900" y="2966"/>
                  </a:cubicBezTo>
                  <a:cubicBezTo>
                    <a:pt x="16428" y="3613"/>
                    <a:pt x="17526" y="4122"/>
                    <a:pt x="18518" y="4122"/>
                  </a:cubicBezTo>
                  <a:cubicBezTo>
                    <a:pt x="18714" y="4122"/>
                    <a:pt x="18907" y="4102"/>
                    <a:pt x="19097" y="4060"/>
                  </a:cubicBezTo>
                  <a:cubicBezTo>
                    <a:pt x="20291" y="3821"/>
                    <a:pt x="21425" y="2727"/>
                    <a:pt x="22360" y="1414"/>
                  </a:cubicBezTo>
                  <a:lnTo>
                    <a:pt x="22360" y="1414"/>
                  </a:lnTo>
                  <a:cubicBezTo>
                    <a:pt x="21341" y="2510"/>
                    <a:pt x="20285" y="2906"/>
                    <a:pt x="19197" y="2906"/>
                  </a:cubicBezTo>
                  <a:cubicBezTo>
                    <a:pt x="17757" y="2906"/>
                    <a:pt x="16262" y="2213"/>
                    <a:pt x="14721" y="1533"/>
                  </a:cubicBezTo>
                  <a:cubicBezTo>
                    <a:pt x="12697" y="656"/>
                    <a:pt x="9461" y="0"/>
                    <a:pt x="4971" y="0"/>
                  </a:cubicBezTo>
                  <a:close/>
                </a:path>
              </a:pathLst>
            </a:custGeom>
            <a:solidFill>
              <a:srgbClr val="3049B5">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0"/>
            <p:cNvSpPr/>
            <p:nvPr/>
          </p:nvSpPr>
          <p:spPr>
            <a:xfrm>
              <a:off x="7621762" y="4259443"/>
              <a:ext cx="287821" cy="252205"/>
            </a:xfrm>
            <a:custGeom>
              <a:avLst/>
              <a:gdLst/>
              <a:ahLst/>
              <a:cxnLst/>
              <a:rect l="l" t="t" r="r" b="b"/>
              <a:pathLst>
                <a:path w="4380" h="3838" extrusionOk="0">
                  <a:moveTo>
                    <a:pt x="3548" y="1"/>
                  </a:moveTo>
                  <a:cubicBezTo>
                    <a:pt x="2375" y="1"/>
                    <a:pt x="82" y="1676"/>
                    <a:pt x="27" y="2965"/>
                  </a:cubicBezTo>
                  <a:cubicBezTo>
                    <a:pt x="1" y="3575"/>
                    <a:pt x="371" y="3838"/>
                    <a:pt x="900" y="3838"/>
                  </a:cubicBezTo>
                  <a:cubicBezTo>
                    <a:pt x="1994" y="3838"/>
                    <a:pt x="3769" y="2716"/>
                    <a:pt x="4145" y="1214"/>
                  </a:cubicBezTo>
                  <a:cubicBezTo>
                    <a:pt x="4380" y="342"/>
                    <a:pt x="4078" y="1"/>
                    <a:pt x="3548"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0"/>
            <p:cNvSpPr/>
            <p:nvPr/>
          </p:nvSpPr>
          <p:spPr>
            <a:xfrm>
              <a:off x="6273210" y="3977155"/>
              <a:ext cx="104680" cy="104614"/>
            </a:xfrm>
            <a:custGeom>
              <a:avLst/>
              <a:gdLst/>
              <a:ahLst/>
              <a:cxnLst/>
              <a:rect l="l" t="t" r="r" b="b"/>
              <a:pathLst>
                <a:path w="1593" h="1592" extrusionOk="0">
                  <a:moveTo>
                    <a:pt x="796" y="0"/>
                  </a:moveTo>
                  <a:cubicBezTo>
                    <a:pt x="359" y="0"/>
                    <a:pt x="1" y="358"/>
                    <a:pt x="1" y="796"/>
                  </a:cubicBezTo>
                  <a:cubicBezTo>
                    <a:pt x="1" y="1233"/>
                    <a:pt x="359" y="1591"/>
                    <a:pt x="796" y="1591"/>
                  </a:cubicBezTo>
                  <a:cubicBezTo>
                    <a:pt x="1234" y="1591"/>
                    <a:pt x="1592" y="1233"/>
                    <a:pt x="1592" y="796"/>
                  </a:cubicBezTo>
                  <a:cubicBezTo>
                    <a:pt x="1592" y="358"/>
                    <a:pt x="1234" y="0"/>
                    <a:pt x="796" y="0"/>
                  </a:cubicBezTo>
                  <a:close/>
                </a:path>
              </a:pathLst>
            </a:custGeom>
            <a:solidFill>
              <a:srgbClr val="234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0"/>
            <p:cNvSpPr/>
            <p:nvPr/>
          </p:nvSpPr>
          <p:spPr>
            <a:xfrm>
              <a:off x="6466658" y="4094775"/>
              <a:ext cx="55001" cy="56250"/>
            </a:xfrm>
            <a:custGeom>
              <a:avLst/>
              <a:gdLst/>
              <a:ahLst/>
              <a:cxnLst/>
              <a:rect l="l" t="t" r="r" b="b"/>
              <a:pathLst>
                <a:path w="837" h="856" extrusionOk="0">
                  <a:moveTo>
                    <a:pt x="419" y="0"/>
                  </a:moveTo>
                  <a:cubicBezTo>
                    <a:pt x="180" y="0"/>
                    <a:pt x="1" y="199"/>
                    <a:pt x="1" y="418"/>
                  </a:cubicBezTo>
                  <a:cubicBezTo>
                    <a:pt x="1" y="657"/>
                    <a:pt x="180" y="856"/>
                    <a:pt x="419" y="856"/>
                  </a:cubicBezTo>
                  <a:cubicBezTo>
                    <a:pt x="657" y="856"/>
                    <a:pt x="836" y="657"/>
                    <a:pt x="836" y="418"/>
                  </a:cubicBezTo>
                  <a:cubicBezTo>
                    <a:pt x="836" y="199"/>
                    <a:pt x="657" y="0"/>
                    <a:pt x="419" y="0"/>
                  </a:cubicBezTo>
                  <a:close/>
                </a:path>
              </a:pathLst>
            </a:custGeom>
            <a:solidFill>
              <a:srgbClr val="234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0"/>
            <p:cNvSpPr/>
            <p:nvPr/>
          </p:nvSpPr>
          <p:spPr>
            <a:xfrm>
              <a:off x="6309810" y="3765374"/>
              <a:ext cx="124262" cy="124262"/>
            </a:xfrm>
            <a:custGeom>
              <a:avLst/>
              <a:gdLst/>
              <a:ahLst/>
              <a:cxnLst/>
              <a:rect l="l" t="t" r="r" b="b"/>
              <a:pathLst>
                <a:path w="1891" h="1891" extrusionOk="0">
                  <a:moveTo>
                    <a:pt x="936" y="0"/>
                  </a:moveTo>
                  <a:cubicBezTo>
                    <a:pt x="418" y="0"/>
                    <a:pt x="1" y="418"/>
                    <a:pt x="1" y="935"/>
                  </a:cubicBezTo>
                  <a:cubicBezTo>
                    <a:pt x="1" y="1453"/>
                    <a:pt x="418" y="1890"/>
                    <a:pt x="936" y="1890"/>
                  </a:cubicBezTo>
                  <a:cubicBezTo>
                    <a:pt x="1473" y="1890"/>
                    <a:pt x="1890" y="1453"/>
                    <a:pt x="1890" y="935"/>
                  </a:cubicBezTo>
                  <a:cubicBezTo>
                    <a:pt x="1890" y="418"/>
                    <a:pt x="1473" y="0"/>
                    <a:pt x="936" y="0"/>
                  </a:cubicBezTo>
                  <a:close/>
                </a:path>
              </a:pathLst>
            </a:custGeom>
            <a:solidFill>
              <a:srgbClr val="234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0"/>
            <p:cNvSpPr/>
            <p:nvPr/>
          </p:nvSpPr>
          <p:spPr>
            <a:xfrm>
              <a:off x="6160781" y="3558849"/>
              <a:ext cx="78526" cy="78461"/>
            </a:xfrm>
            <a:custGeom>
              <a:avLst/>
              <a:gdLst/>
              <a:ahLst/>
              <a:cxnLst/>
              <a:rect l="l" t="t" r="r" b="b"/>
              <a:pathLst>
                <a:path w="1195" h="1194" extrusionOk="0">
                  <a:moveTo>
                    <a:pt x="598" y="0"/>
                  </a:moveTo>
                  <a:cubicBezTo>
                    <a:pt x="259" y="0"/>
                    <a:pt x="1" y="259"/>
                    <a:pt x="1" y="597"/>
                  </a:cubicBezTo>
                  <a:cubicBezTo>
                    <a:pt x="1" y="935"/>
                    <a:pt x="259" y="1194"/>
                    <a:pt x="598" y="1194"/>
                  </a:cubicBezTo>
                  <a:cubicBezTo>
                    <a:pt x="936" y="1194"/>
                    <a:pt x="1194" y="935"/>
                    <a:pt x="1194" y="597"/>
                  </a:cubicBezTo>
                  <a:cubicBezTo>
                    <a:pt x="1194" y="259"/>
                    <a:pt x="936" y="0"/>
                    <a:pt x="598" y="0"/>
                  </a:cubicBezTo>
                  <a:close/>
                </a:path>
              </a:pathLst>
            </a:custGeom>
            <a:solidFill>
              <a:srgbClr val="234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0"/>
            <p:cNvSpPr/>
            <p:nvPr/>
          </p:nvSpPr>
          <p:spPr>
            <a:xfrm>
              <a:off x="6464621" y="3328800"/>
              <a:ext cx="924969" cy="598312"/>
            </a:xfrm>
            <a:custGeom>
              <a:avLst/>
              <a:gdLst/>
              <a:ahLst/>
              <a:cxnLst/>
              <a:rect l="l" t="t" r="r" b="b"/>
              <a:pathLst>
                <a:path w="14076" h="9105" extrusionOk="0">
                  <a:moveTo>
                    <a:pt x="14076" y="0"/>
                  </a:moveTo>
                  <a:cubicBezTo>
                    <a:pt x="14075" y="0"/>
                    <a:pt x="4905" y="3899"/>
                    <a:pt x="2300" y="4496"/>
                  </a:cubicBezTo>
                  <a:cubicBezTo>
                    <a:pt x="1" y="5001"/>
                    <a:pt x="141" y="9104"/>
                    <a:pt x="4830" y="9104"/>
                  </a:cubicBezTo>
                  <a:cubicBezTo>
                    <a:pt x="5497" y="9104"/>
                    <a:pt x="6256" y="9021"/>
                    <a:pt x="7114" y="8833"/>
                  </a:cubicBezTo>
                  <a:cubicBezTo>
                    <a:pt x="13996" y="7301"/>
                    <a:pt x="14076" y="1"/>
                    <a:pt x="14076" y="0"/>
                  </a:cubicBezTo>
                  <a:close/>
                </a:path>
              </a:pathLst>
            </a:custGeom>
            <a:solidFill>
              <a:srgbClr val="3049B5">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0"/>
            <p:cNvSpPr/>
            <p:nvPr/>
          </p:nvSpPr>
          <p:spPr>
            <a:xfrm>
              <a:off x="6005247" y="2875930"/>
              <a:ext cx="1111198" cy="1310570"/>
            </a:xfrm>
            <a:custGeom>
              <a:avLst/>
              <a:gdLst/>
              <a:ahLst/>
              <a:cxnLst/>
              <a:rect l="l" t="t" r="r" b="b"/>
              <a:pathLst>
                <a:path w="16910" h="19944" extrusionOk="0">
                  <a:moveTo>
                    <a:pt x="8909" y="1"/>
                  </a:moveTo>
                  <a:cubicBezTo>
                    <a:pt x="8450" y="1"/>
                    <a:pt x="7961" y="12"/>
                    <a:pt x="7441" y="29"/>
                  </a:cubicBezTo>
                  <a:cubicBezTo>
                    <a:pt x="5511" y="69"/>
                    <a:pt x="4059" y="427"/>
                    <a:pt x="2965" y="1064"/>
                  </a:cubicBezTo>
                  <a:cubicBezTo>
                    <a:pt x="538" y="2516"/>
                    <a:pt x="1" y="5520"/>
                    <a:pt x="259" y="10493"/>
                  </a:cubicBezTo>
                  <a:cubicBezTo>
                    <a:pt x="587" y="16763"/>
                    <a:pt x="2355" y="19943"/>
                    <a:pt x="7464" y="19943"/>
                  </a:cubicBezTo>
                  <a:cubicBezTo>
                    <a:pt x="8239" y="19943"/>
                    <a:pt x="9091" y="19870"/>
                    <a:pt x="10027" y="19723"/>
                  </a:cubicBezTo>
                  <a:cubicBezTo>
                    <a:pt x="12274" y="19365"/>
                    <a:pt x="13786" y="18649"/>
                    <a:pt x="14761" y="17634"/>
                  </a:cubicBezTo>
                  <a:cubicBezTo>
                    <a:pt x="16909" y="15386"/>
                    <a:pt x="16571" y="11686"/>
                    <a:pt x="15994" y="7131"/>
                  </a:cubicBezTo>
                  <a:cubicBezTo>
                    <a:pt x="15251" y="1114"/>
                    <a:pt x="13617" y="1"/>
                    <a:pt x="8909"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0"/>
            <p:cNvSpPr/>
            <p:nvPr/>
          </p:nvSpPr>
          <p:spPr>
            <a:xfrm>
              <a:off x="6347722" y="3947044"/>
              <a:ext cx="104680" cy="104680"/>
            </a:xfrm>
            <a:custGeom>
              <a:avLst/>
              <a:gdLst/>
              <a:ahLst/>
              <a:cxnLst/>
              <a:rect l="l" t="t" r="r" b="b"/>
              <a:pathLst>
                <a:path w="1593" h="1593" extrusionOk="0">
                  <a:moveTo>
                    <a:pt x="796" y="1"/>
                  </a:moveTo>
                  <a:cubicBezTo>
                    <a:pt x="359" y="1"/>
                    <a:pt x="1" y="359"/>
                    <a:pt x="1" y="796"/>
                  </a:cubicBezTo>
                  <a:cubicBezTo>
                    <a:pt x="1" y="1234"/>
                    <a:pt x="359" y="1592"/>
                    <a:pt x="796" y="1592"/>
                  </a:cubicBezTo>
                  <a:cubicBezTo>
                    <a:pt x="1234" y="1592"/>
                    <a:pt x="1592" y="1234"/>
                    <a:pt x="1592" y="796"/>
                  </a:cubicBezTo>
                  <a:cubicBezTo>
                    <a:pt x="1592" y="359"/>
                    <a:pt x="1234" y="1"/>
                    <a:pt x="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0"/>
            <p:cNvSpPr/>
            <p:nvPr/>
          </p:nvSpPr>
          <p:spPr>
            <a:xfrm>
              <a:off x="6552934" y="3988917"/>
              <a:ext cx="56316" cy="54936"/>
            </a:xfrm>
            <a:custGeom>
              <a:avLst/>
              <a:gdLst/>
              <a:ahLst/>
              <a:cxnLst/>
              <a:rect l="l" t="t" r="r" b="b"/>
              <a:pathLst>
                <a:path w="857" h="836" extrusionOk="0">
                  <a:moveTo>
                    <a:pt x="418" y="0"/>
                  </a:moveTo>
                  <a:cubicBezTo>
                    <a:pt x="200" y="0"/>
                    <a:pt x="1" y="199"/>
                    <a:pt x="1" y="418"/>
                  </a:cubicBezTo>
                  <a:cubicBezTo>
                    <a:pt x="1" y="637"/>
                    <a:pt x="180" y="836"/>
                    <a:pt x="418" y="836"/>
                  </a:cubicBezTo>
                  <a:cubicBezTo>
                    <a:pt x="657" y="836"/>
                    <a:pt x="856" y="637"/>
                    <a:pt x="856" y="418"/>
                  </a:cubicBezTo>
                  <a:cubicBezTo>
                    <a:pt x="856" y="199"/>
                    <a:pt x="657" y="0"/>
                    <a:pt x="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0"/>
            <p:cNvSpPr/>
            <p:nvPr/>
          </p:nvSpPr>
          <p:spPr>
            <a:xfrm>
              <a:off x="6247057" y="3452991"/>
              <a:ext cx="78526" cy="78461"/>
            </a:xfrm>
            <a:custGeom>
              <a:avLst/>
              <a:gdLst/>
              <a:ahLst/>
              <a:cxnLst/>
              <a:rect l="l" t="t" r="r" b="b"/>
              <a:pathLst>
                <a:path w="1195" h="1194" extrusionOk="0">
                  <a:moveTo>
                    <a:pt x="598" y="0"/>
                  </a:moveTo>
                  <a:cubicBezTo>
                    <a:pt x="279" y="0"/>
                    <a:pt x="1" y="259"/>
                    <a:pt x="1" y="597"/>
                  </a:cubicBezTo>
                  <a:cubicBezTo>
                    <a:pt x="1" y="915"/>
                    <a:pt x="279" y="1194"/>
                    <a:pt x="598" y="1194"/>
                  </a:cubicBezTo>
                  <a:cubicBezTo>
                    <a:pt x="936" y="1194"/>
                    <a:pt x="1194" y="915"/>
                    <a:pt x="1194" y="597"/>
                  </a:cubicBezTo>
                  <a:cubicBezTo>
                    <a:pt x="1194" y="259"/>
                    <a:pt x="936" y="0"/>
                    <a:pt x="598" y="0"/>
                  </a:cubicBezTo>
                  <a:close/>
                </a:path>
              </a:pathLst>
            </a:custGeom>
            <a:solidFill>
              <a:srgbClr val="234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0"/>
            <p:cNvSpPr/>
            <p:nvPr/>
          </p:nvSpPr>
          <p:spPr>
            <a:xfrm>
              <a:off x="5768693" y="1900079"/>
              <a:ext cx="1362154" cy="896516"/>
            </a:xfrm>
            <a:custGeom>
              <a:avLst/>
              <a:gdLst/>
              <a:ahLst/>
              <a:cxnLst/>
              <a:rect l="l" t="t" r="r" b="b"/>
              <a:pathLst>
                <a:path w="20729" h="13643" extrusionOk="0">
                  <a:moveTo>
                    <a:pt x="17327" y="1"/>
                  </a:moveTo>
                  <a:cubicBezTo>
                    <a:pt x="15097" y="994"/>
                    <a:pt x="12585" y="1295"/>
                    <a:pt x="10357" y="1295"/>
                  </a:cubicBezTo>
                  <a:cubicBezTo>
                    <a:pt x="6919" y="1295"/>
                    <a:pt x="4158" y="577"/>
                    <a:pt x="4158" y="577"/>
                  </a:cubicBezTo>
                  <a:cubicBezTo>
                    <a:pt x="2029" y="1751"/>
                    <a:pt x="0" y="8216"/>
                    <a:pt x="3780" y="11638"/>
                  </a:cubicBezTo>
                  <a:cubicBezTo>
                    <a:pt x="5255" y="12976"/>
                    <a:pt x="7780" y="13643"/>
                    <a:pt x="10392" y="13643"/>
                  </a:cubicBezTo>
                  <a:cubicBezTo>
                    <a:pt x="13100" y="13643"/>
                    <a:pt x="15902" y="12926"/>
                    <a:pt x="17724" y="11498"/>
                  </a:cubicBezTo>
                  <a:cubicBezTo>
                    <a:pt x="18679" y="10743"/>
                    <a:pt x="19336" y="9808"/>
                    <a:pt x="19614" y="8654"/>
                  </a:cubicBezTo>
                  <a:cubicBezTo>
                    <a:pt x="20728" y="3860"/>
                    <a:pt x="18083" y="756"/>
                    <a:pt x="17446" y="140"/>
                  </a:cubicBezTo>
                  <a:lnTo>
                    <a:pt x="17327" y="1"/>
                  </a:ln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0"/>
            <p:cNvSpPr/>
            <p:nvPr/>
          </p:nvSpPr>
          <p:spPr>
            <a:xfrm>
              <a:off x="6087646" y="2126185"/>
              <a:ext cx="162113" cy="274613"/>
            </a:xfrm>
            <a:custGeom>
              <a:avLst/>
              <a:gdLst/>
              <a:ahLst/>
              <a:cxnLst/>
              <a:rect l="l" t="t" r="r" b="b"/>
              <a:pathLst>
                <a:path w="2467" h="4179" extrusionOk="0">
                  <a:moveTo>
                    <a:pt x="1188" y="0"/>
                  </a:moveTo>
                  <a:cubicBezTo>
                    <a:pt x="0" y="0"/>
                    <a:pt x="40" y="4178"/>
                    <a:pt x="40" y="4178"/>
                  </a:cubicBezTo>
                  <a:cubicBezTo>
                    <a:pt x="40" y="4178"/>
                    <a:pt x="398" y="976"/>
                    <a:pt x="1193" y="976"/>
                  </a:cubicBezTo>
                  <a:cubicBezTo>
                    <a:pt x="1929" y="996"/>
                    <a:pt x="2307" y="4178"/>
                    <a:pt x="2307" y="4178"/>
                  </a:cubicBezTo>
                  <a:cubicBezTo>
                    <a:pt x="2307" y="4178"/>
                    <a:pt x="2467" y="41"/>
                    <a:pt x="1213" y="1"/>
                  </a:cubicBezTo>
                  <a:cubicBezTo>
                    <a:pt x="1205" y="1"/>
                    <a:pt x="1196" y="0"/>
                    <a:pt x="1188" y="0"/>
                  </a:cubicBezTo>
                  <a:close/>
                </a:path>
              </a:pathLst>
            </a:custGeom>
            <a:solidFill>
              <a:srgbClr val="1E2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0"/>
            <p:cNvSpPr/>
            <p:nvPr/>
          </p:nvSpPr>
          <p:spPr>
            <a:xfrm>
              <a:off x="6698086" y="2126185"/>
              <a:ext cx="162113" cy="274613"/>
            </a:xfrm>
            <a:custGeom>
              <a:avLst/>
              <a:gdLst/>
              <a:ahLst/>
              <a:cxnLst/>
              <a:rect l="l" t="t" r="r" b="b"/>
              <a:pathLst>
                <a:path w="2467" h="4179" extrusionOk="0">
                  <a:moveTo>
                    <a:pt x="1207" y="0"/>
                  </a:moveTo>
                  <a:cubicBezTo>
                    <a:pt x="1" y="0"/>
                    <a:pt x="59" y="4178"/>
                    <a:pt x="59" y="4178"/>
                  </a:cubicBezTo>
                  <a:cubicBezTo>
                    <a:pt x="59" y="4178"/>
                    <a:pt x="398" y="976"/>
                    <a:pt x="1193" y="976"/>
                  </a:cubicBezTo>
                  <a:cubicBezTo>
                    <a:pt x="1949" y="996"/>
                    <a:pt x="2327" y="4178"/>
                    <a:pt x="2327" y="4178"/>
                  </a:cubicBezTo>
                  <a:cubicBezTo>
                    <a:pt x="2327" y="4178"/>
                    <a:pt x="2466" y="41"/>
                    <a:pt x="1233" y="1"/>
                  </a:cubicBezTo>
                  <a:cubicBezTo>
                    <a:pt x="1224" y="1"/>
                    <a:pt x="1216" y="0"/>
                    <a:pt x="1207" y="0"/>
                  </a:cubicBezTo>
                  <a:close/>
                </a:path>
              </a:pathLst>
            </a:custGeom>
            <a:solidFill>
              <a:srgbClr val="1E2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0"/>
            <p:cNvSpPr/>
            <p:nvPr/>
          </p:nvSpPr>
          <p:spPr>
            <a:xfrm>
              <a:off x="6309810" y="2183747"/>
              <a:ext cx="290252" cy="159550"/>
            </a:xfrm>
            <a:custGeom>
              <a:avLst/>
              <a:gdLst/>
              <a:ahLst/>
              <a:cxnLst/>
              <a:rect l="l" t="t" r="r" b="b"/>
              <a:pathLst>
                <a:path w="4417" h="2428" fill="none" extrusionOk="0">
                  <a:moveTo>
                    <a:pt x="40" y="0"/>
                  </a:moveTo>
                  <a:cubicBezTo>
                    <a:pt x="40" y="0"/>
                    <a:pt x="1" y="2427"/>
                    <a:pt x="2209" y="2427"/>
                  </a:cubicBezTo>
                  <a:cubicBezTo>
                    <a:pt x="4417" y="2427"/>
                    <a:pt x="4377" y="0"/>
                    <a:pt x="4377" y="0"/>
                  </a:cubicBezTo>
                </a:path>
              </a:pathLst>
            </a:custGeom>
            <a:noFill/>
            <a:ln w="10450" cap="rnd" cmpd="sng">
              <a:solidFill>
                <a:srgbClr val="1E2A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0"/>
            <p:cNvSpPr/>
            <p:nvPr/>
          </p:nvSpPr>
          <p:spPr>
            <a:xfrm>
              <a:off x="5899389" y="2475234"/>
              <a:ext cx="218363" cy="117691"/>
            </a:xfrm>
            <a:custGeom>
              <a:avLst/>
              <a:gdLst/>
              <a:ahLst/>
              <a:cxnLst/>
              <a:rect l="l" t="t" r="r" b="b"/>
              <a:pathLst>
                <a:path w="3323" h="1791" extrusionOk="0">
                  <a:moveTo>
                    <a:pt x="1671" y="0"/>
                  </a:moveTo>
                  <a:cubicBezTo>
                    <a:pt x="736" y="0"/>
                    <a:pt x="0" y="398"/>
                    <a:pt x="0" y="895"/>
                  </a:cubicBezTo>
                  <a:cubicBezTo>
                    <a:pt x="0" y="1393"/>
                    <a:pt x="736" y="1791"/>
                    <a:pt x="1671" y="1791"/>
                  </a:cubicBezTo>
                  <a:cubicBezTo>
                    <a:pt x="2586" y="1791"/>
                    <a:pt x="3322" y="1393"/>
                    <a:pt x="3322" y="895"/>
                  </a:cubicBezTo>
                  <a:cubicBezTo>
                    <a:pt x="3322" y="398"/>
                    <a:pt x="2586" y="0"/>
                    <a:pt x="1671" y="0"/>
                  </a:cubicBezTo>
                  <a:close/>
                </a:path>
              </a:pathLst>
            </a:custGeom>
            <a:solidFill>
              <a:srgbClr val="303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0"/>
            <p:cNvSpPr/>
            <p:nvPr/>
          </p:nvSpPr>
          <p:spPr>
            <a:xfrm>
              <a:off x="6865382" y="2475234"/>
              <a:ext cx="218363" cy="117691"/>
            </a:xfrm>
            <a:custGeom>
              <a:avLst/>
              <a:gdLst/>
              <a:ahLst/>
              <a:cxnLst/>
              <a:rect l="l" t="t" r="r" b="b"/>
              <a:pathLst>
                <a:path w="3323" h="1791" extrusionOk="0">
                  <a:moveTo>
                    <a:pt x="1651" y="0"/>
                  </a:moveTo>
                  <a:cubicBezTo>
                    <a:pt x="736" y="0"/>
                    <a:pt x="0" y="398"/>
                    <a:pt x="0" y="895"/>
                  </a:cubicBezTo>
                  <a:cubicBezTo>
                    <a:pt x="0" y="1393"/>
                    <a:pt x="736" y="1791"/>
                    <a:pt x="1651" y="1791"/>
                  </a:cubicBezTo>
                  <a:cubicBezTo>
                    <a:pt x="2586" y="1791"/>
                    <a:pt x="3322" y="1393"/>
                    <a:pt x="3322" y="895"/>
                  </a:cubicBezTo>
                  <a:cubicBezTo>
                    <a:pt x="3322" y="398"/>
                    <a:pt x="2586" y="0"/>
                    <a:pt x="1651" y="0"/>
                  </a:cubicBezTo>
                  <a:close/>
                </a:path>
              </a:pathLst>
            </a:custGeom>
            <a:solidFill>
              <a:srgbClr val="303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0"/>
            <p:cNvSpPr/>
            <p:nvPr/>
          </p:nvSpPr>
          <p:spPr>
            <a:xfrm>
              <a:off x="6032713" y="1982085"/>
              <a:ext cx="218363" cy="92195"/>
            </a:xfrm>
            <a:custGeom>
              <a:avLst/>
              <a:gdLst/>
              <a:ahLst/>
              <a:cxnLst/>
              <a:rect l="l" t="t" r="r" b="b"/>
              <a:pathLst>
                <a:path w="3323" h="1403" extrusionOk="0">
                  <a:moveTo>
                    <a:pt x="2484" y="0"/>
                  </a:moveTo>
                  <a:cubicBezTo>
                    <a:pt x="1938" y="0"/>
                    <a:pt x="1130" y="60"/>
                    <a:pt x="378" y="344"/>
                  </a:cubicBezTo>
                  <a:cubicBezTo>
                    <a:pt x="160" y="423"/>
                    <a:pt x="0" y="642"/>
                    <a:pt x="0" y="881"/>
                  </a:cubicBezTo>
                  <a:lnTo>
                    <a:pt x="0" y="901"/>
                  </a:lnTo>
                  <a:cubicBezTo>
                    <a:pt x="37" y="1194"/>
                    <a:pt x="310" y="1403"/>
                    <a:pt x="602" y="1403"/>
                  </a:cubicBezTo>
                  <a:cubicBezTo>
                    <a:pt x="627" y="1403"/>
                    <a:pt x="652" y="1401"/>
                    <a:pt x="677" y="1398"/>
                  </a:cubicBezTo>
                  <a:cubicBezTo>
                    <a:pt x="1082" y="1325"/>
                    <a:pt x="1776" y="1217"/>
                    <a:pt x="2554" y="1217"/>
                  </a:cubicBezTo>
                  <a:cubicBezTo>
                    <a:pt x="2618" y="1217"/>
                    <a:pt x="2681" y="1218"/>
                    <a:pt x="2746" y="1219"/>
                  </a:cubicBezTo>
                  <a:cubicBezTo>
                    <a:pt x="3044" y="1219"/>
                    <a:pt x="3322" y="1000"/>
                    <a:pt x="3322" y="702"/>
                  </a:cubicBezTo>
                  <a:cubicBezTo>
                    <a:pt x="3322" y="622"/>
                    <a:pt x="3322" y="523"/>
                    <a:pt x="3283" y="443"/>
                  </a:cubicBezTo>
                  <a:cubicBezTo>
                    <a:pt x="3243" y="205"/>
                    <a:pt x="3024" y="6"/>
                    <a:pt x="2765" y="6"/>
                  </a:cubicBezTo>
                  <a:cubicBezTo>
                    <a:pt x="2683" y="3"/>
                    <a:pt x="2588" y="0"/>
                    <a:pt x="2484" y="0"/>
                  </a:cubicBez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0"/>
            <p:cNvSpPr/>
            <p:nvPr/>
          </p:nvSpPr>
          <p:spPr>
            <a:xfrm>
              <a:off x="6677125" y="1999892"/>
              <a:ext cx="217048" cy="92720"/>
            </a:xfrm>
            <a:custGeom>
              <a:avLst/>
              <a:gdLst/>
              <a:ahLst/>
              <a:cxnLst/>
              <a:rect l="l" t="t" r="r" b="b"/>
              <a:pathLst>
                <a:path w="3303" h="1411" extrusionOk="0">
                  <a:moveTo>
                    <a:pt x="912" y="1"/>
                  </a:moveTo>
                  <a:cubicBezTo>
                    <a:pt x="779" y="1"/>
                    <a:pt x="659" y="5"/>
                    <a:pt x="557" y="13"/>
                  </a:cubicBezTo>
                  <a:cubicBezTo>
                    <a:pt x="299" y="13"/>
                    <a:pt x="80" y="212"/>
                    <a:pt x="20" y="451"/>
                  </a:cubicBezTo>
                  <a:cubicBezTo>
                    <a:pt x="0" y="530"/>
                    <a:pt x="0" y="630"/>
                    <a:pt x="0" y="709"/>
                  </a:cubicBezTo>
                  <a:cubicBezTo>
                    <a:pt x="0" y="1008"/>
                    <a:pt x="279" y="1227"/>
                    <a:pt x="577" y="1227"/>
                  </a:cubicBezTo>
                  <a:cubicBezTo>
                    <a:pt x="640" y="1225"/>
                    <a:pt x="703" y="1224"/>
                    <a:pt x="765" y="1224"/>
                  </a:cubicBezTo>
                  <a:cubicBezTo>
                    <a:pt x="1530" y="1224"/>
                    <a:pt x="2241" y="1332"/>
                    <a:pt x="2646" y="1406"/>
                  </a:cubicBezTo>
                  <a:cubicBezTo>
                    <a:pt x="2671" y="1409"/>
                    <a:pt x="2696" y="1410"/>
                    <a:pt x="2721" y="1410"/>
                  </a:cubicBezTo>
                  <a:cubicBezTo>
                    <a:pt x="3013" y="1410"/>
                    <a:pt x="3284" y="1202"/>
                    <a:pt x="3303" y="908"/>
                  </a:cubicBezTo>
                  <a:lnTo>
                    <a:pt x="3303" y="869"/>
                  </a:lnTo>
                  <a:cubicBezTo>
                    <a:pt x="3303" y="650"/>
                    <a:pt x="3163" y="431"/>
                    <a:pt x="2945" y="351"/>
                  </a:cubicBezTo>
                  <a:cubicBezTo>
                    <a:pt x="2226" y="80"/>
                    <a:pt x="1455" y="1"/>
                    <a:pt x="912" y="1"/>
                  </a:cubicBez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0"/>
            <p:cNvSpPr/>
            <p:nvPr/>
          </p:nvSpPr>
          <p:spPr>
            <a:xfrm>
              <a:off x="5216012" y="4297358"/>
              <a:ext cx="287755" cy="252205"/>
            </a:xfrm>
            <a:custGeom>
              <a:avLst/>
              <a:gdLst/>
              <a:ahLst/>
              <a:cxnLst/>
              <a:rect l="l" t="t" r="r" b="b"/>
              <a:pathLst>
                <a:path w="4379" h="3838" extrusionOk="0">
                  <a:moveTo>
                    <a:pt x="835" y="1"/>
                  </a:moveTo>
                  <a:cubicBezTo>
                    <a:pt x="304" y="1"/>
                    <a:pt x="0" y="342"/>
                    <a:pt x="235" y="1214"/>
                  </a:cubicBezTo>
                  <a:cubicBezTo>
                    <a:pt x="625" y="2694"/>
                    <a:pt x="2408" y="3838"/>
                    <a:pt x="3497" y="3838"/>
                  </a:cubicBezTo>
                  <a:cubicBezTo>
                    <a:pt x="4017" y="3838"/>
                    <a:pt x="4379" y="3576"/>
                    <a:pt x="4353" y="2965"/>
                  </a:cubicBezTo>
                  <a:cubicBezTo>
                    <a:pt x="4312" y="1676"/>
                    <a:pt x="2014" y="1"/>
                    <a:pt x="835"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0"/>
            <p:cNvSpPr/>
            <p:nvPr/>
          </p:nvSpPr>
          <p:spPr>
            <a:xfrm>
              <a:off x="6142514" y="3318352"/>
              <a:ext cx="643194" cy="377847"/>
            </a:xfrm>
            <a:custGeom>
              <a:avLst/>
              <a:gdLst/>
              <a:ahLst/>
              <a:cxnLst/>
              <a:rect l="l" t="t" r="r" b="b"/>
              <a:pathLst>
                <a:path w="9788" h="5750" extrusionOk="0">
                  <a:moveTo>
                    <a:pt x="0" y="0"/>
                  </a:moveTo>
                  <a:cubicBezTo>
                    <a:pt x="0" y="0"/>
                    <a:pt x="100" y="4456"/>
                    <a:pt x="3322" y="5530"/>
                  </a:cubicBezTo>
                  <a:cubicBezTo>
                    <a:pt x="3740" y="5670"/>
                    <a:pt x="4238" y="5749"/>
                    <a:pt x="4814" y="5749"/>
                  </a:cubicBezTo>
                  <a:cubicBezTo>
                    <a:pt x="9489" y="5749"/>
                    <a:pt x="9788" y="0"/>
                    <a:pt x="9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0"/>
            <p:cNvSpPr/>
            <p:nvPr/>
          </p:nvSpPr>
          <p:spPr>
            <a:xfrm>
              <a:off x="6142514" y="3317038"/>
              <a:ext cx="218363" cy="363456"/>
            </a:xfrm>
            <a:custGeom>
              <a:avLst/>
              <a:gdLst/>
              <a:ahLst/>
              <a:cxnLst/>
              <a:rect l="l" t="t" r="r" b="b"/>
              <a:pathLst>
                <a:path w="3323" h="5531" extrusionOk="0">
                  <a:moveTo>
                    <a:pt x="0" y="0"/>
                  </a:moveTo>
                  <a:cubicBezTo>
                    <a:pt x="0" y="0"/>
                    <a:pt x="100" y="4456"/>
                    <a:pt x="3322" y="5530"/>
                  </a:cubicBezTo>
                  <a:cubicBezTo>
                    <a:pt x="2944" y="4297"/>
                    <a:pt x="2726" y="3004"/>
                    <a:pt x="2487" y="1751"/>
                  </a:cubicBezTo>
                  <a:cubicBezTo>
                    <a:pt x="2427" y="1174"/>
                    <a:pt x="2328" y="577"/>
                    <a:pt x="2248" y="0"/>
                  </a:cubicBezTo>
                  <a:close/>
                </a:path>
              </a:pathLst>
            </a:custGeom>
            <a:solidFill>
              <a:srgbClr val="141447">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0"/>
            <p:cNvSpPr/>
            <p:nvPr/>
          </p:nvSpPr>
          <p:spPr>
            <a:xfrm>
              <a:off x="6142514" y="3229447"/>
              <a:ext cx="642603" cy="197597"/>
            </a:xfrm>
            <a:custGeom>
              <a:avLst/>
              <a:gdLst/>
              <a:ahLst/>
              <a:cxnLst/>
              <a:rect l="l" t="t" r="r" b="b"/>
              <a:pathLst>
                <a:path w="9779" h="3007" extrusionOk="0">
                  <a:moveTo>
                    <a:pt x="5186" y="1"/>
                  </a:moveTo>
                  <a:cubicBezTo>
                    <a:pt x="2648" y="1"/>
                    <a:pt x="0" y="494"/>
                    <a:pt x="0" y="1353"/>
                  </a:cubicBezTo>
                  <a:cubicBezTo>
                    <a:pt x="0" y="2508"/>
                    <a:pt x="2181" y="3007"/>
                    <a:pt x="4481" y="3007"/>
                  </a:cubicBezTo>
                  <a:cubicBezTo>
                    <a:pt x="7054" y="3007"/>
                    <a:pt x="9778" y="2382"/>
                    <a:pt x="9768" y="1353"/>
                  </a:cubicBezTo>
                  <a:cubicBezTo>
                    <a:pt x="9768" y="419"/>
                    <a:pt x="7523" y="1"/>
                    <a:pt x="51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0"/>
            <p:cNvSpPr/>
            <p:nvPr/>
          </p:nvSpPr>
          <p:spPr>
            <a:xfrm>
              <a:off x="6173857" y="3251920"/>
              <a:ext cx="579190" cy="133791"/>
            </a:xfrm>
            <a:custGeom>
              <a:avLst/>
              <a:gdLst/>
              <a:ahLst/>
              <a:cxnLst/>
              <a:rect l="l" t="t" r="r" b="b"/>
              <a:pathLst>
                <a:path w="8814" h="2036" extrusionOk="0">
                  <a:moveTo>
                    <a:pt x="4684" y="0"/>
                  </a:moveTo>
                  <a:cubicBezTo>
                    <a:pt x="2397" y="0"/>
                    <a:pt x="11" y="332"/>
                    <a:pt x="1" y="912"/>
                  </a:cubicBezTo>
                  <a:cubicBezTo>
                    <a:pt x="1" y="1130"/>
                    <a:pt x="140" y="1310"/>
                    <a:pt x="399" y="1469"/>
                  </a:cubicBezTo>
                  <a:cubicBezTo>
                    <a:pt x="1085" y="1858"/>
                    <a:pt x="2541" y="2036"/>
                    <a:pt x="4052" y="2036"/>
                  </a:cubicBezTo>
                  <a:cubicBezTo>
                    <a:pt x="5780" y="2036"/>
                    <a:pt x="7579" y="1803"/>
                    <a:pt x="8376" y="1389"/>
                  </a:cubicBezTo>
                  <a:cubicBezTo>
                    <a:pt x="8654" y="1250"/>
                    <a:pt x="8813" y="1091"/>
                    <a:pt x="8813" y="912"/>
                  </a:cubicBezTo>
                  <a:cubicBezTo>
                    <a:pt x="8813" y="282"/>
                    <a:pt x="6791" y="0"/>
                    <a:pt x="4684" y="0"/>
                  </a:cubicBezTo>
                  <a:close/>
                </a:path>
              </a:pathLst>
            </a:custGeom>
            <a:solidFill>
              <a:srgbClr val="141447">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0"/>
            <p:cNvSpPr/>
            <p:nvPr/>
          </p:nvSpPr>
          <p:spPr>
            <a:xfrm>
              <a:off x="6200009" y="3302516"/>
              <a:ext cx="524254" cy="83192"/>
            </a:xfrm>
            <a:custGeom>
              <a:avLst/>
              <a:gdLst/>
              <a:ahLst/>
              <a:cxnLst/>
              <a:rect l="l" t="t" r="r" b="b"/>
              <a:pathLst>
                <a:path w="7978" h="1266" extrusionOk="0">
                  <a:moveTo>
                    <a:pt x="4280" y="0"/>
                  </a:moveTo>
                  <a:cubicBezTo>
                    <a:pt x="2565" y="0"/>
                    <a:pt x="789" y="247"/>
                    <a:pt x="1" y="699"/>
                  </a:cubicBezTo>
                  <a:cubicBezTo>
                    <a:pt x="687" y="1088"/>
                    <a:pt x="2143" y="1266"/>
                    <a:pt x="3654" y="1266"/>
                  </a:cubicBezTo>
                  <a:cubicBezTo>
                    <a:pt x="5382" y="1266"/>
                    <a:pt x="7181" y="1033"/>
                    <a:pt x="7978" y="619"/>
                  </a:cubicBezTo>
                  <a:cubicBezTo>
                    <a:pt x="7293" y="197"/>
                    <a:pt x="5811" y="0"/>
                    <a:pt x="4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0"/>
            <p:cNvSpPr/>
            <p:nvPr/>
          </p:nvSpPr>
          <p:spPr>
            <a:xfrm>
              <a:off x="6617001" y="3389713"/>
              <a:ext cx="246488" cy="246750"/>
            </a:xfrm>
            <a:custGeom>
              <a:avLst/>
              <a:gdLst/>
              <a:ahLst/>
              <a:cxnLst/>
              <a:rect l="l" t="t" r="r" b="b"/>
              <a:pathLst>
                <a:path w="3751" h="3755" extrusionOk="0">
                  <a:moveTo>
                    <a:pt x="2642" y="1"/>
                  </a:moveTo>
                  <a:cubicBezTo>
                    <a:pt x="2235" y="1"/>
                    <a:pt x="1850" y="108"/>
                    <a:pt x="1850" y="108"/>
                  </a:cubicBezTo>
                  <a:lnTo>
                    <a:pt x="1691" y="1202"/>
                  </a:lnTo>
                  <a:cubicBezTo>
                    <a:pt x="1788" y="1185"/>
                    <a:pt x="1874" y="1177"/>
                    <a:pt x="1950" y="1177"/>
                  </a:cubicBezTo>
                  <a:cubicBezTo>
                    <a:pt x="2840" y="1177"/>
                    <a:pt x="2342" y="2279"/>
                    <a:pt x="1811" y="2554"/>
                  </a:cubicBezTo>
                  <a:cubicBezTo>
                    <a:pt x="1609" y="2652"/>
                    <a:pt x="1417" y="2684"/>
                    <a:pt x="1252" y="2684"/>
                  </a:cubicBezTo>
                  <a:cubicBezTo>
                    <a:pt x="947" y="2684"/>
                    <a:pt x="736" y="2574"/>
                    <a:pt x="736" y="2574"/>
                  </a:cubicBezTo>
                  <a:lnTo>
                    <a:pt x="0" y="3549"/>
                  </a:lnTo>
                  <a:cubicBezTo>
                    <a:pt x="457" y="3692"/>
                    <a:pt x="860" y="3755"/>
                    <a:pt x="1216" y="3755"/>
                  </a:cubicBezTo>
                  <a:cubicBezTo>
                    <a:pt x="3297" y="3755"/>
                    <a:pt x="3751" y="1601"/>
                    <a:pt x="3581" y="565"/>
                  </a:cubicBezTo>
                  <a:cubicBezTo>
                    <a:pt x="3501" y="113"/>
                    <a:pt x="3059" y="1"/>
                    <a:pt x="26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0"/>
            <p:cNvSpPr/>
            <p:nvPr/>
          </p:nvSpPr>
          <p:spPr>
            <a:xfrm>
              <a:off x="6305867" y="2978503"/>
              <a:ext cx="166121" cy="377781"/>
            </a:xfrm>
            <a:custGeom>
              <a:avLst/>
              <a:gdLst/>
              <a:ahLst/>
              <a:cxnLst/>
              <a:rect l="l" t="t" r="r" b="b"/>
              <a:pathLst>
                <a:path w="2528" h="5749" extrusionOk="0">
                  <a:moveTo>
                    <a:pt x="1254" y="0"/>
                  </a:moveTo>
                  <a:cubicBezTo>
                    <a:pt x="1254" y="0"/>
                    <a:pt x="1652" y="1691"/>
                    <a:pt x="817" y="3362"/>
                  </a:cubicBezTo>
                  <a:cubicBezTo>
                    <a:pt x="1" y="5033"/>
                    <a:pt x="1254" y="5749"/>
                    <a:pt x="1254" y="5749"/>
                  </a:cubicBezTo>
                  <a:cubicBezTo>
                    <a:pt x="1254" y="5749"/>
                    <a:pt x="1035" y="5172"/>
                    <a:pt x="1771" y="3362"/>
                  </a:cubicBezTo>
                  <a:cubicBezTo>
                    <a:pt x="2527" y="1572"/>
                    <a:pt x="1254" y="0"/>
                    <a:pt x="1254" y="0"/>
                  </a:cubicBez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0"/>
            <p:cNvSpPr/>
            <p:nvPr/>
          </p:nvSpPr>
          <p:spPr>
            <a:xfrm>
              <a:off x="6449705" y="2876522"/>
              <a:ext cx="130768" cy="479767"/>
            </a:xfrm>
            <a:custGeom>
              <a:avLst/>
              <a:gdLst/>
              <a:ahLst/>
              <a:cxnLst/>
              <a:rect l="l" t="t" r="r" b="b"/>
              <a:pathLst>
                <a:path w="1990" h="7301" extrusionOk="0">
                  <a:moveTo>
                    <a:pt x="677" y="0"/>
                  </a:moveTo>
                  <a:lnTo>
                    <a:pt x="677" y="0"/>
                  </a:lnTo>
                  <a:cubicBezTo>
                    <a:pt x="677" y="1"/>
                    <a:pt x="1054" y="2527"/>
                    <a:pt x="517" y="4775"/>
                  </a:cubicBezTo>
                  <a:cubicBezTo>
                    <a:pt x="0" y="6923"/>
                    <a:pt x="1054" y="7301"/>
                    <a:pt x="1054" y="7301"/>
                  </a:cubicBezTo>
                  <a:cubicBezTo>
                    <a:pt x="657" y="6923"/>
                    <a:pt x="1154" y="5511"/>
                    <a:pt x="1572" y="3720"/>
                  </a:cubicBezTo>
                  <a:cubicBezTo>
                    <a:pt x="1989" y="1930"/>
                    <a:pt x="677" y="1"/>
                    <a:pt x="677" y="0"/>
                  </a:cubicBez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0"/>
            <p:cNvSpPr/>
            <p:nvPr/>
          </p:nvSpPr>
          <p:spPr>
            <a:xfrm>
              <a:off x="6388267" y="3605897"/>
              <a:ext cx="94166" cy="102052"/>
            </a:xfrm>
            <a:custGeom>
              <a:avLst/>
              <a:gdLst/>
              <a:ahLst/>
              <a:cxnLst/>
              <a:rect l="l" t="t" r="r" b="b"/>
              <a:pathLst>
                <a:path w="1433" h="1553" extrusionOk="0">
                  <a:moveTo>
                    <a:pt x="0" y="1"/>
                  </a:moveTo>
                  <a:lnTo>
                    <a:pt x="80" y="1552"/>
                  </a:lnTo>
                  <a:lnTo>
                    <a:pt x="1432" y="438"/>
                  </a:lnTo>
                  <a:lnTo>
                    <a:pt x="0" y="1"/>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0"/>
            <p:cNvSpPr/>
            <p:nvPr/>
          </p:nvSpPr>
          <p:spPr>
            <a:xfrm rot="-653023">
              <a:off x="6329849" y="3687616"/>
              <a:ext cx="124261" cy="105928"/>
            </a:xfrm>
            <a:custGeom>
              <a:avLst/>
              <a:gdLst/>
              <a:ahLst/>
              <a:cxnLst/>
              <a:rect l="l" t="t" r="r" b="b"/>
              <a:pathLst>
                <a:path w="1891" h="1612" extrusionOk="0">
                  <a:moveTo>
                    <a:pt x="1015" y="0"/>
                  </a:moveTo>
                  <a:lnTo>
                    <a:pt x="0" y="1612"/>
                  </a:lnTo>
                  <a:lnTo>
                    <a:pt x="1890" y="1413"/>
                  </a:lnTo>
                  <a:lnTo>
                    <a:pt x="1015" y="0"/>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0"/>
            <p:cNvSpPr/>
            <p:nvPr/>
          </p:nvSpPr>
          <p:spPr>
            <a:xfrm>
              <a:off x="6277152" y="3800660"/>
              <a:ext cx="125577" cy="108557"/>
            </a:xfrm>
            <a:custGeom>
              <a:avLst/>
              <a:gdLst/>
              <a:ahLst/>
              <a:cxnLst/>
              <a:rect l="l" t="t" r="r" b="b"/>
              <a:pathLst>
                <a:path w="1911" h="1652" extrusionOk="0">
                  <a:moveTo>
                    <a:pt x="1273" y="1"/>
                  </a:moveTo>
                  <a:lnTo>
                    <a:pt x="0" y="1055"/>
                  </a:lnTo>
                  <a:lnTo>
                    <a:pt x="1910" y="1652"/>
                  </a:lnTo>
                  <a:lnTo>
                    <a:pt x="1273" y="1"/>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0"/>
            <p:cNvSpPr/>
            <p:nvPr/>
          </p:nvSpPr>
          <p:spPr>
            <a:xfrm>
              <a:off x="5441855" y="2890912"/>
              <a:ext cx="998764" cy="991404"/>
            </a:xfrm>
            <a:custGeom>
              <a:avLst/>
              <a:gdLst/>
              <a:ahLst/>
              <a:cxnLst/>
              <a:rect l="l" t="t" r="r" b="b"/>
              <a:pathLst>
                <a:path w="15199" h="15087" extrusionOk="0">
                  <a:moveTo>
                    <a:pt x="2885" y="0"/>
                  </a:moveTo>
                  <a:cubicBezTo>
                    <a:pt x="2885" y="0"/>
                    <a:pt x="1" y="3362"/>
                    <a:pt x="2308" y="9250"/>
                  </a:cubicBezTo>
                  <a:cubicBezTo>
                    <a:pt x="2846" y="10643"/>
                    <a:pt x="4059" y="11936"/>
                    <a:pt x="5531" y="12950"/>
                  </a:cubicBezTo>
                  <a:cubicBezTo>
                    <a:pt x="7374" y="14239"/>
                    <a:pt x="9606" y="15086"/>
                    <a:pt x="11347" y="15086"/>
                  </a:cubicBezTo>
                  <a:cubicBezTo>
                    <a:pt x="11729" y="15086"/>
                    <a:pt x="12088" y="15045"/>
                    <a:pt x="12414" y="14960"/>
                  </a:cubicBezTo>
                  <a:cubicBezTo>
                    <a:pt x="12792" y="14860"/>
                    <a:pt x="13110" y="14721"/>
                    <a:pt x="13389" y="14502"/>
                  </a:cubicBezTo>
                  <a:cubicBezTo>
                    <a:pt x="13926" y="14044"/>
                    <a:pt x="14304" y="13547"/>
                    <a:pt x="14503" y="13030"/>
                  </a:cubicBezTo>
                  <a:cubicBezTo>
                    <a:pt x="15199" y="11259"/>
                    <a:pt x="14005" y="9370"/>
                    <a:pt x="12354" y="9250"/>
                  </a:cubicBezTo>
                  <a:cubicBezTo>
                    <a:pt x="10166" y="9051"/>
                    <a:pt x="3900" y="7917"/>
                    <a:pt x="5173" y="2248"/>
                  </a:cubicBezTo>
                  <a:lnTo>
                    <a:pt x="4079" y="1154"/>
                  </a:lnTo>
                  <a:lnTo>
                    <a:pt x="2885" y="0"/>
                  </a:ln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0"/>
            <p:cNvSpPr/>
            <p:nvPr/>
          </p:nvSpPr>
          <p:spPr>
            <a:xfrm>
              <a:off x="5441855" y="2890912"/>
              <a:ext cx="953028" cy="991404"/>
            </a:xfrm>
            <a:custGeom>
              <a:avLst/>
              <a:gdLst/>
              <a:ahLst/>
              <a:cxnLst/>
              <a:rect l="l" t="t" r="r" b="b"/>
              <a:pathLst>
                <a:path w="14503" h="15087" extrusionOk="0">
                  <a:moveTo>
                    <a:pt x="2885" y="0"/>
                  </a:moveTo>
                  <a:cubicBezTo>
                    <a:pt x="2885" y="0"/>
                    <a:pt x="1" y="3362"/>
                    <a:pt x="2308" y="9250"/>
                  </a:cubicBezTo>
                  <a:cubicBezTo>
                    <a:pt x="2846" y="10643"/>
                    <a:pt x="4059" y="11936"/>
                    <a:pt x="5531" y="12950"/>
                  </a:cubicBezTo>
                  <a:cubicBezTo>
                    <a:pt x="7374" y="14239"/>
                    <a:pt x="9606" y="15086"/>
                    <a:pt x="11347" y="15086"/>
                  </a:cubicBezTo>
                  <a:cubicBezTo>
                    <a:pt x="11729" y="15086"/>
                    <a:pt x="12088" y="15045"/>
                    <a:pt x="12414" y="14960"/>
                  </a:cubicBezTo>
                  <a:cubicBezTo>
                    <a:pt x="12792" y="14860"/>
                    <a:pt x="13110" y="14721"/>
                    <a:pt x="13389" y="14502"/>
                  </a:cubicBezTo>
                  <a:cubicBezTo>
                    <a:pt x="13926" y="14044"/>
                    <a:pt x="14304" y="13547"/>
                    <a:pt x="14503" y="13030"/>
                  </a:cubicBezTo>
                  <a:lnTo>
                    <a:pt x="14503" y="13030"/>
                  </a:lnTo>
                  <a:cubicBezTo>
                    <a:pt x="14423" y="13050"/>
                    <a:pt x="14324" y="13110"/>
                    <a:pt x="14304" y="13149"/>
                  </a:cubicBezTo>
                  <a:cubicBezTo>
                    <a:pt x="13822" y="13375"/>
                    <a:pt x="13323" y="13471"/>
                    <a:pt x="12818" y="13471"/>
                  </a:cubicBezTo>
                  <a:cubicBezTo>
                    <a:pt x="11362" y="13471"/>
                    <a:pt x="9854" y="12674"/>
                    <a:pt x="8555" y="11876"/>
                  </a:cubicBezTo>
                  <a:cubicBezTo>
                    <a:pt x="6665" y="10742"/>
                    <a:pt x="4636" y="9390"/>
                    <a:pt x="3999" y="7261"/>
                  </a:cubicBezTo>
                  <a:cubicBezTo>
                    <a:pt x="3701" y="6227"/>
                    <a:pt x="3781" y="5133"/>
                    <a:pt x="3860" y="4078"/>
                  </a:cubicBezTo>
                  <a:cubicBezTo>
                    <a:pt x="3900" y="3084"/>
                    <a:pt x="3999" y="2109"/>
                    <a:pt x="4079" y="1154"/>
                  </a:cubicBezTo>
                  <a:lnTo>
                    <a:pt x="2885" y="0"/>
                  </a:lnTo>
                  <a:close/>
                </a:path>
              </a:pathLst>
            </a:custGeom>
            <a:solidFill>
              <a:srgbClr val="3049B5">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0"/>
            <p:cNvSpPr/>
            <p:nvPr/>
          </p:nvSpPr>
          <p:spPr>
            <a:xfrm>
              <a:off x="6475857" y="3605897"/>
              <a:ext cx="95480" cy="102052"/>
            </a:xfrm>
            <a:custGeom>
              <a:avLst/>
              <a:gdLst/>
              <a:ahLst/>
              <a:cxnLst/>
              <a:rect l="l" t="t" r="r" b="b"/>
              <a:pathLst>
                <a:path w="1453" h="1553" extrusionOk="0">
                  <a:moveTo>
                    <a:pt x="1452" y="1"/>
                  </a:moveTo>
                  <a:lnTo>
                    <a:pt x="0" y="438"/>
                  </a:lnTo>
                  <a:lnTo>
                    <a:pt x="1373" y="1552"/>
                  </a:lnTo>
                  <a:lnTo>
                    <a:pt x="1452" y="1"/>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0"/>
            <p:cNvSpPr/>
            <p:nvPr/>
          </p:nvSpPr>
          <p:spPr>
            <a:xfrm>
              <a:off x="6492793" y="3694727"/>
              <a:ext cx="124197" cy="105929"/>
            </a:xfrm>
            <a:custGeom>
              <a:avLst/>
              <a:gdLst/>
              <a:ahLst/>
              <a:cxnLst/>
              <a:rect l="l" t="t" r="r" b="b"/>
              <a:pathLst>
                <a:path w="1890" h="1612" extrusionOk="0">
                  <a:moveTo>
                    <a:pt x="875" y="0"/>
                  </a:moveTo>
                  <a:lnTo>
                    <a:pt x="0" y="1413"/>
                  </a:lnTo>
                  <a:lnTo>
                    <a:pt x="1890" y="1612"/>
                  </a:lnTo>
                  <a:lnTo>
                    <a:pt x="875" y="0"/>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0"/>
            <p:cNvSpPr/>
            <p:nvPr/>
          </p:nvSpPr>
          <p:spPr>
            <a:xfrm>
              <a:off x="6556877" y="3800660"/>
              <a:ext cx="125577" cy="108557"/>
            </a:xfrm>
            <a:custGeom>
              <a:avLst/>
              <a:gdLst/>
              <a:ahLst/>
              <a:cxnLst/>
              <a:rect l="l" t="t" r="r" b="b"/>
              <a:pathLst>
                <a:path w="1911" h="1652" extrusionOk="0">
                  <a:moveTo>
                    <a:pt x="637" y="1"/>
                  </a:moveTo>
                  <a:lnTo>
                    <a:pt x="0" y="1652"/>
                  </a:lnTo>
                  <a:lnTo>
                    <a:pt x="1910" y="1055"/>
                  </a:lnTo>
                  <a:lnTo>
                    <a:pt x="637" y="1"/>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0"/>
            <p:cNvSpPr/>
            <p:nvPr/>
          </p:nvSpPr>
          <p:spPr>
            <a:xfrm>
              <a:off x="6458838" y="2890912"/>
              <a:ext cx="1039637" cy="989105"/>
            </a:xfrm>
            <a:custGeom>
              <a:avLst/>
              <a:gdLst/>
              <a:ahLst/>
              <a:cxnLst/>
              <a:rect l="l" t="t" r="r" b="b"/>
              <a:pathLst>
                <a:path w="15821" h="15052" extrusionOk="0">
                  <a:moveTo>
                    <a:pt x="12970" y="0"/>
                  </a:moveTo>
                  <a:cubicBezTo>
                    <a:pt x="12970" y="0"/>
                    <a:pt x="12970" y="0"/>
                    <a:pt x="12970" y="0"/>
                  </a:cubicBezTo>
                  <a:lnTo>
                    <a:pt x="12970" y="0"/>
                  </a:lnTo>
                  <a:lnTo>
                    <a:pt x="12970" y="0"/>
                  </a:lnTo>
                  <a:cubicBezTo>
                    <a:pt x="12970" y="0"/>
                    <a:pt x="12970" y="0"/>
                    <a:pt x="12970" y="0"/>
                  </a:cubicBezTo>
                  <a:close/>
                  <a:moveTo>
                    <a:pt x="12970" y="0"/>
                  </a:moveTo>
                  <a:lnTo>
                    <a:pt x="10683" y="2248"/>
                  </a:lnTo>
                  <a:cubicBezTo>
                    <a:pt x="10762" y="2646"/>
                    <a:pt x="10802" y="3024"/>
                    <a:pt x="10842" y="3382"/>
                  </a:cubicBezTo>
                  <a:cubicBezTo>
                    <a:pt x="11081" y="8057"/>
                    <a:pt x="5511" y="9012"/>
                    <a:pt x="3502" y="9211"/>
                  </a:cubicBezTo>
                  <a:cubicBezTo>
                    <a:pt x="1333" y="9409"/>
                    <a:pt x="0" y="12533"/>
                    <a:pt x="2447" y="14462"/>
                  </a:cubicBezTo>
                  <a:cubicBezTo>
                    <a:pt x="2726" y="14681"/>
                    <a:pt x="3044" y="14840"/>
                    <a:pt x="3422" y="14940"/>
                  </a:cubicBezTo>
                  <a:cubicBezTo>
                    <a:pt x="3741" y="15016"/>
                    <a:pt x="4100" y="15052"/>
                    <a:pt x="4480" y="15052"/>
                  </a:cubicBezTo>
                  <a:cubicBezTo>
                    <a:pt x="4693" y="15052"/>
                    <a:pt x="4911" y="15041"/>
                    <a:pt x="5133" y="15019"/>
                  </a:cubicBezTo>
                  <a:cubicBezTo>
                    <a:pt x="6764" y="14840"/>
                    <a:pt x="8694" y="14064"/>
                    <a:pt x="10305" y="12930"/>
                  </a:cubicBezTo>
                  <a:cubicBezTo>
                    <a:pt x="11757" y="11916"/>
                    <a:pt x="12970" y="10623"/>
                    <a:pt x="13527" y="9230"/>
                  </a:cubicBezTo>
                  <a:cubicBezTo>
                    <a:pt x="15820" y="3360"/>
                    <a:pt x="12987" y="23"/>
                    <a:pt x="12970" y="0"/>
                  </a:cubicBez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0"/>
            <p:cNvSpPr/>
            <p:nvPr/>
          </p:nvSpPr>
          <p:spPr>
            <a:xfrm>
              <a:off x="6458838" y="3113076"/>
              <a:ext cx="810498" cy="767522"/>
            </a:xfrm>
            <a:custGeom>
              <a:avLst/>
              <a:gdLst/>
              <a:ahLst/>
              <a:cxnLst/>
              <a:rect l="l" t="t" r="r" b="b"/>
              <a:pathLst>
                <a:path w="12334" h="11680" extrusionOk="0">
                  <a:moveTo>
                    <a:pt x="10842" y="1"/>
                  </a:moveTo>
                  <a:lnTo>
                    <a:pt x="10842" y="1"/>
                  </a:lnTo>
                  <a:cubicBezTo>
                    <a:pt x="11081" y="4676"/>
                    <a:pt x="5511" y="5650"/>
                    <a:pt x="3502" y="5849"/>
                  </a:cubicBezTo>
                  <a:cubicBezTo>
                    <a:pt x="1333" y="6048"/>
                    <a:pt x="0" y="9152"/>
                    <a:pt x="2447" y="11081"/>
                  </a:cubicBezTo>
                  <a:cubicBezTo>
                    <a:pt x="2726" y="11320"/>
                    <a:pt x="3044" y="11459"/>
                    <a:pt x="3422" y="11559"/>
                  </a:cubicBezTo>
                  <a:cubicBezTo>
                    <a:pt x="3743" y="11636"/>
                    <a:pt x="4106" y="11680"/>
                    <a:pt x="4488" y="11680"/>
                  </a:cubicBezTo>
                  <a:cubicBezTo>
                    <a:pt x="4698" y="11680"/>
                    <a:pt x="4914" y="11666"/>
                    <a:pt x="5133" y="11638"/>
                  </a:cubicBezTo>
                  <a:cubicBezTo>
                    <a:pt x="1930" y="9629"/>
                    <a:pt x="3820" y="7401"/>
                    <a:pt x="7918" y="5452"/>
                  </a:cubicBezTo>
                  <a:cubicBezTo>
                    <a:pt x="12334" y="3363"/>
                    <a:pt x="10902" y="81"/>
                    <a:pt x="10902" y="81"/>
                  </a:cubicBezTo>
                  <a:lnTo>
                    <a:pt x="10842" y="1"/>
                  </a:lnTo>
                  <a:close/>
                </a:path>
              </a:pathLst>
            </a:custGeom>
            <a:solidFill>
              <a:srgbClr val="3049B5">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A33013-1002-42BF-A2AE-2F287C2B25F4}"/>
              </a:ext>
            </a:extLst>
          </p:cNvPr>
          <p:cNvSpPr>
            <a:spLocks noGrp="1"/>
          </p:cNvSpPr>
          <p:nvPr>
            <p:ph type="title"/>
          </p:nvPr>
        </p:nvSpPr>
        <p:spPr/>
        <p:txBody>
          <a:bodyPr/>
          <a:lstStyle/>
          <a:p>
            <a:r>
              <a:rPr lang="es-MX" dirty="0"/>
              <a:t>Facilitación</a:t>
            </a:r>
          </a:p>
        </p:txBody>
      </p:sp>
      <p:sp>
        <p:nvSpPr>
          <p:cNvPr id="3" name="Marcador de texto 2">
            <a:extLst>
              <a:ext uri="{FF2B5EF4-FFF2-40B4-BE49-F238E27FC236}">
                <a16:creationId xmlns:a16="http://schemas.microsoft.com/office/drawing/2014/main" id="{9342D60D-F25A-40C6-A296-0931BEEBF906}"/>
              </a:ext>
            </a:extLst>
          </p:cNvPr>
          <p:cNvSpPr>
            <a:spLocks noGrp="1"/>
          </p:cNvSpPr>
          <p:nvPr>
            <p:ph type="body" idx="1"/>
          </p:nvPr>
        </p:nvSpPr>
        <p:spPr/>
        <p:txBody>
          <a:bodyPr/>
          <a:lstStyle/>
          <a:p>
            <a:pPr marL="152400" indent="0">
              <a:buNone/>
            </a:pPr>
            <a:r>
              <a:rPr lang="es-MX" sz="2000" dirty="0">
                <a:latin typeface="Curlz MT" panose="04040404050702020202" pitchFamily="82" charset="0"/>
              </a:rPr>
              <a:t>El concepto de facilitación (o </a:t>
            </a:r>
            <a:r>
              <a:rPr lang="es-MX" sz="2000" dirty="0" err="1">
                <a:latin typeface="Curlz MT" panose="04040404050702020202" pitchFamily="82" charset="0"/>
              </a:rPr>
              <a:t>priming</a:t>
            </a:r>
            <a:r>
              <a:rPr lang="es-MX" sz="2000" dirty="0">
                <a:latin typeface="Curlz MT" panose="04040404050702020202" pitchFamily="82" charset="0"/>
              </a:rPr>
              <a:t>) se deriva del descubrimiento empírico de que la información procesada en un momento A puede influir en el procesamiento en un momento posterior o B. Esto es, lo que vemos, escuchamos o sentimos antes influye, positiva o negativamente, en el rendimiento cognitivo posterior. El efecto de facilitación puede ser consciente o subconsciente. </a:t>
            </a:r>
          </a:p>
        </p:txBody>
      </p:sp>
      <p:pic>
        <p:nvPicPr>
          <p:cNvPr id="5122" name="Picture 2" descr="Claves de un proceso de facilitación - Design Thinking Urjc">
            <a:extLst>
              <a:ext uri="{FF2B5EF4-FFF2-40B4-BE49-F238E27FC236}">
                <a16:creationId xmlns:a16="http://schemas.microsoft.com/office/drawing/2014/main" id="{BDF558CF-D61B-48A4-8D5D-9E488470DB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0210" y="3145672"/>
            <a:ext cx="2615609" cy="1634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16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A33013-1002-42BF-A2AE-2F287C2B25F4}"/>
              </a:ext>
            </a:extLst>
          </p:cNvPr>
          <p:cNvSpPr>
            <a:spLocks noGrp="1"/>
          </p:cNvSpPr>
          <p:nvPr>
            <p:ph type="title"/>
          </p:nvPr>
        </p:nvSpPr>
        <p:spPr/>
        <p:txBody>
          <a:bodyPr/>
          <a:lstStyle/>
          <a:p>
            <a:r>
              <a:rPr lang="es-MX" dirty="0"/>
              <a:t>Técnicas de multitarea. </a:t>
            </a:r>
          </a:p>
        </p:txBody>
      </p:sp>
      <p:sp>
        <p:nvSpPr>
          <p:cNvPr id="3" name="Marcador de texto 2">
            <a:extLst>
              <a:ext uri="{FF2B5EF4-FFF2-40B4-BE49-F238E27FC236}">
                <a16:creationId xmlns:a16="http://schemas.microsoft.com/office/drawing/2014/main" id="{9342D60D-F25A-40C6-A296-0931BEEBF906}"/>
              </a:ext>
            </a:extLst>
          </p:cNvPr>
          <p:cNvSpPr>
            <a:spLocks noGrp="1"/>
          </p:cNvSpPr>
          <p:nvPr>
            <p:ph type="body" idx="1"/>
          </p:nvPr>
        </p:nvSpPr>
        <p:spPr/>
        <p:txBody>
          <a:bodyPr/>
          <a:lstStyle/>
          <a:p>
            <a:pPr marL="152400" indent="0" algn="just">
              <a:buNone/>
            </a:pPr>
            <a:r>
              <a:rPr lang="es-MX" sz="2000" dirty="0">
                <a:latin typeface="Curlz MT" panose="04040404050702020202" pitchFamily="82" charset="0"/>
              </a:rPr>
              <a:t>Este paradigma implica analizar cómo las personas procesan la información realizando dos tareas al mismo tiempo y, de esta forma, ver si el procesamiento de las mismas puede ser realizado en paralelo y cuáles son los límites de la capacidad humana para actuar simultáneamente. Un ejemplo de investigación con este paradigma es que los tiempos de reacción a señales del tránsito (en simuladores) son mayores cuando los sujetos están hablando por teléfono móvil.</a:t>
            </a:r>
          </a:p>
        </p:txBody>
      </p:sp>
      <p:pic>
        <p:nvPicPr>
          <p:cNvPr id="6146" name="Picture 2" descr="multitarea - Bebés y más">
            <a:extLst>
              <a:ext uri="{FF2B5EF4-FFF2-40B4-BE49-F238E27FC236}">
                <a16:creationId xmlns:a16="http://schemas.microsoft.com/office/drawing/2014/main" id="{73FE7923-4DFE-4389-888D-F7C2355A0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6614" y="3270153"/>
            <a:ext cx="1757386" cy="1757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716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08"/>
        <p:cNvGrpSpPr/>
        <p:nvPr/>
      </p:nvGrpSpPr>
      <p:grpSpPr>
        <a:xfrm>
          <a:off x="0" y="0"/>
          <a:ext cx="0" cy="0"/>
          <a:chOff x="0" y="0"/>
          <a:chExt cx="0" cy="0"/>
        </a:xfrm>
      </p:grpSpPr>
      <p:sp>
        <p:nvSpPr>
          <p:cNvPr id="2909" name="Google Shape;2909;p55"/>
          <p:cNvSpPr txBox="1">
            <a:spLocks noGrp="1"/>
          </p:cNvSpPr>
          <p:nvPr>
            <p:ph type="title"/>
          </p:nvPr>
        </p:nvSpPr>
        <p:spPr>
          <a:xfrm>
            <a:off x="2415608" y="2368434"/>
            <a:ext cx="4339837" cy="2149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sz="2000" dirty="0"/>
              <a:t>Una definición más exacta de la Psicología Cognitiva es que es el estudio científico de cómo el cerebro procesa información. Se concierne con la forma en que recibimos información del mundo exterior, como hacemos sentido de esa información y el uso que le damos., la cognición involucra diferentes tipos de procesamiento de información que ocurren en diferentes etapas.</a:t>
            </a:r>
            <a:endParaRPr sz="2000" dirty="0"/>
          </a:p>
        </p:txBody>
      </p:sp>
      <p:sp>
        <p:nvSpPr>
          <p:cNvPr id="2911" name="Google Shape;2911;p55"/>
          <p:cNvSpPr/>
          <p:nvPr/>
        </p:nvSpPr>
        <p:spPr>
          <a:xfrm rot="9938567" flipH="1">
            <a:off x="6945566" y="2528204"/>
            <a:ext cx="93750" cy="163952"/>
          </a:xfrm>
          <a:custGeom>
            <a:avLst/>
            <a:gdLst/>
            <a:ahLst/>
            <a:cxnLst/>
            <a:rect l="l" t="t" r="r" b="b"/>
            <a:pathLst>
              <a:path w="1055" h="1845" extrusionOk="0">
                <a:moveTo>
                  <a:pt x="774" y="1"/>
                </a:moveTo>
                <a:cubicBezTo>
                  <a:pt x="637" y="1"/>
                  <a:pt x="468" y="142"/>
                  <a:pt x="359" y="350"/>
                </a:cubicBezTo>
                <a:cubicBezTo>
                  <a:pt x="180" y="668"/>
                  <a:pt x="60" y="1026"/>
                  <a:pt x="1" y="1404"/>
                </a:cubicBezTo>
                <a:cubicBezTo>
                  <a:pt x="1" y="1504"/>
                  <a:pt x="1" y="1623"/>
                  <a:pt x="40" y="1703"/>
                </a:cubicBezTo>
                <a:cubicBezTo>
                  <a:pt x="58" y="1757"/>
                  <a:pt x="143" y="1844"/>
                  <a:pt x="233" y="1844"/>
                </a:cubicBezTo>
                <a:cubicBezTo>
                  <a:pt x="242" y="1844"/>
                  <a:pt x="250" y="1844"/>
                  <a:pt x="259" y="1842"/>
                </a:cubicBezTo>
                <a:cubicBezTo>
                  <a:pt x="339" y="1842"/>
                  <a:pt x="398" y="1762"/>
                  <a:pt x="458" y="1703"/>
                </a:cubicBezTo>
                <a:cubicBezTo>
                  <a:pt x="677" y="1364"/>
                  <a:pt x="1055" y="768"/>
                  <a:pt x="995" y="330"/>
                </a:cubicBezTo>
                <a:cubicBezTo>
                  <a:pt x="977" y="97"/>
                  <a:pt x="886" y="1"/>
                  <a:pt x="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55"/>
          <p:cNvSpPr/>
          <p:nvPr/>
        </p:nvSpPr>
        <p:spPr>
          <a:xfrm rot="9938567" flipH="1">
            <a:off x="7022967" y="2801016"/>
            <a:ext cx="107968" cy="78732"/>
          </a:xfrm>
          <a:custGeom>
            <a:avLst/>
            <a:gdLst/>
            <a:ahLst/>
            <a:cxnLst/>
            <a:rect l="l" t="t" r="r" b="b"/>
            <a:pathLst>
              <a:path w="1215" h="886" extrusionOk="0">
                <a:moveTo>
                  <a:pt x="463" y="0"/>
                </a:moveTo>
                <a:cubicBezTo>
                  <a:pt x="302" y="0"/>
                  <a:pt x="145" y="63"/>
                  <a:pt x="60" y="209"/>
                </a:cubicBezTo>
                <a:cubicBezTo>
                  <a:pt x="1" y="328"/>
                  <a:pt x="20" y="448"/>
                  <a:pt x="80" y="587"/>
                </a:cubicBezTo>
                <a:cubicBezTo>
                  <a:pt x="140" y="686"/>
                  <a:pt x="199" y="806"/>
                  <a:pt x="299" y="845"/>
                </a:cubicBezTo>
                <a:cubicBezTo>
                  <a:pt x="349" y="873"/>
                  <a:pt x="403" y="886"/>
                  <a:pt x="457" y="886"/>
                </a:cubicBezTo>
                <a:cubicBezTo>
                  <a:pt x="597" y="886"/>
                  <a:pt x="742" y="806"/>
                  <a:pt x="856" y="706"/>
                </a:cubicBezTo>
                <a:cubicBezTo>
                  <a:pt x="1215" y="320"/>
                  <a:pt x="827" y="0"/>
                  <a:pt x="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3" name="Google Shape;2913;p55"/>
          <p:cNvGrpSpPr/>
          <p:nvPr/>
        </p:nvGrpSpPr>
        <p:grpSpPr>
          <a:xfrm>
            <a:off x="6746011" y="1543178"/>
            <a:ext cx="2482858" cy="3884569"/>
            <a:chOff x="6746011" y="1543178"/>
            <a:chExt cx="2482858" cy="3884569"/>
          </a:xfrm>
        </p:grpSpPr>
        <p:sp>
          <p:nvSpPr>
            <p:cNvPr id="2914" name="Google Shape;2914;p55"/>
            <p:cNvSpPr/>
            <p:nvPr/>
          </p:nvSpPr>
          <p:spPr>
            <a:xfrm rot="456196">
              <a:off x="7303033" y="1583229"/>
              <a:ext cx="657662" cy="786511"/>
            </a:xfrm>
            <a:custGeom>
              <a:avLst/>
              <a:gdLst/>
              <a:ahLst/>
              <a:cxnLst/>
              <a:rect l="l" t="t" r="r" b="b"/>
              <a:pathLst>
                <a:path w="7401" h="8851" extrusionOk="0">
                  <a:moveTo>
                    <a:pt x="3466" y="1"/>
                  </a:moveTo>
                  <a:cubicBezTo>
                    <a:pt x="3102" y="1"/>
                    <a:pt x="2733" y="53"/>
                    <a:pt x="2408" y="105"/>
                  </a:cubicBezTo>
                  <a:cubicBezTo>
                    <a:pt x="1791" y="205"/>
                    <a:pt x="1155" y="503"/>
                    <a:pt x="757" y="1021"/>
                  </a:cubicBezTo>
                  <a:cubicBezTo>
                    <a:pt x="1" y="2015"/>
                    <a:pt x="41" y="3607"/>
                    <a:pt x="1035" y="4442"/>
                  </a:cubicBezTo>
                  <a:cubicBezTo>
                    <a:pt x="1344" y="4701"/>
                    <a:pt x="1722" y="4840"/>
                    <a:pt x="2097" y="4840"/>
                  </a:cubicBezTo>
                  <a:cubicBezTo>
                    <a:pt x="2472" y="4840"/>
                    <a:pt x="2845" y="4701"/>
                    <a:pt x="3144" y="4402"/>
                  </a:cubicBezTo>
                  <a:cubicBezTo>
                    <a:pt x="3721" y="3845"/>
                    <a:pt x="3701" y="2811"/>
                    <a:pt x="3044" y="2314"/>
                  </a:cubicBezTo>
                  <a:cubicBezTo>
                    <a:pt x="2886" y="2187"/>
                    <a:pt x="2722" y="2133"/>
                    <a:pt x="2569" y="2133"/>
                  </a:cubicBezTo>
                  <a:cubicBezTo>
                    <a:pt x="1955" y="2133"/>
                    <a:pt x="1508" y="2994"/>
                    <a:pt x="2209" y="3408"/>
                  </a:cubicBezTo>
                  <a:cubicBezTo>
                    <a:pt x="2348" y="3507"/>
                    <a:pt x="2010" y="3626"/>
                    <a:pt x="1930" y="3626"/>
                  </a:cubicBezTo>
                  <a:cubicBezTo>
                    <a:pt x="1903" y="3630"/>
                    <a:pt x="1876" y="3632"/>
                    <a:pt x="1850" y="3632"/>
                  </a:cubicBezTo>
                  <a:cubicBezTo>
                    <a:pt x="1572" y="3632"/>
                    <a:pt x="1361" y="3443"/>
                    <a:pt x="1234" y="3189"/>
                  </a:cubicBezTo>
                  <a:cubicBezTo>
                    <a:pt x="936" y="2711"/>
                    <a:pt x="1035" y="2075"/>
                    <a:pt x="1314" y="1617"/>
                  </a:cubicBezTo>
                  <a:cubicBezTo>
                    <a:pt x="1675" y="976"/>
                    <a:pt x="2516" y="567"/>
                    <a:pt x="3305" y="567"/>
                  </a:cubicBezTo>
                  <a:cubicBezTo>
                    <a:pt x="3863" y="567"/>
                    <a:pt x="4394" y="770"/>
                    <a:pt x="4715" y="1239"/>
                  </a:cubicBezTo>
                  <a:cubicBezTo>
                    <a:pt x="5432" y="2314"/>
                    <a:pt x="5929" y="3587"/>
                    <a:pt x="6267" y="4820"/>
                  </a:cubicBezTo>
                  <a:cubicBezTo>
                    <a:pt x="6426" y="5496"/>
                    <a:pt x="6565" y="6193"/>
                    <a:pt x="6605" y="6889"/>
                  </a:cubicBezTo>
                  <a:cubicBezTo>
                    <a:pt x="6665" y="7506"/>
                    <a:pt x="6625" y="8162"/>
                    <a:pt x="6804" y="8739"/>
                  </a:cubicBezTo>
                  <a:cubicBezTo>
                    <a:pt x="6816" y="8808"/>
                    <a:pt x="6888" y="8851"/>
                    <a:pt x="6962" y="8851"/>
                  </a:cubicBezTo>
                  <a:cubicBezTo>
                    <a:pt x="7015" y="8851"/>
                    <a:pt x="7069" y="8829"/>
                    <a:pt x="7103" y="8779"/>
                  </a:cubicBezTo>
                  <a:cubicBezTo>
                    <a:pt x="7401" y="8122"/>
                    <a:pt x="7321" y="7287"/>
                    <a:pt x="7262" y="6551"/>
                  </a:cubicBezTo>
                  <a:cubicBezTo>
                    <a:pt x="7162" y="5735"/>
                    <a:pt x="7003" y="4900"/>
                    <a:pt x="6764" y="4104"/>
                  </a:cubicBezTo>
                  <a:cubicBezTo>
                    <a:pt x="6506" y="3308"/>
                    <a:pt x="6187" y="2572"/>
                    <a:pt x="5809" y="1816"/>
                  </a:cubicBezTo>
                  <a:cubicBezTo>
                    <a:pt x="5471" y="1200"/>
                    <a:pt x="5093" y="464"/>
                    <a:pt x="4397" y="165"/>
                  </a:cubicBezTo>
                  <a:cubicBezTo>
                    <a:pt x="4115" y="43"/>
                    <a:pt x="3793" y="1"/>
                    <a:pt x="34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55"/>
            <p:cNvSpPr/>
            <p:nvPr/>
          </p:nvSpPr>
          <p:spPr>
            <a:xfrm rot="456196">
              <a:off x="8358287" y="1653502"/>
              <a:ext cx="594038" cy="729107"/>
            </a:xfrm>
            <a:custGeom>
              <a:avLst/>
              <a:gdLst/>
              <a:ahLst/>
              <a:cxnLst/>
              <a:rect l="l" t="t" r="r" b="b"/>
              <a:pathLst>
                <a:path w="6685" h="8205" extrusionOk="0">
                  <a:moveTo>
                    <a:pt x="3707" y="0"/>
                  </a:moveTo>
                  <a:cubicBezTo>
                    <a:pt x="2388" y="0"/>
                    <a:pt x="1227" y="1143"/>
                    <a:pt x="717" y="2315"/>
                  </a:cubicBezTo>
                  <a:cubicBezTo>
                    <a:pt x="359" y="3130"/>
                    <a:pt x="220" y="4045"/>
                    <a:pt x="140" y="4940"/>
                  </a:cubicBezTo>
                  <a:cubicBezTo>
                    <a:pt x="41" y="5915"/>
                    <a:pt x="1" y="7069"/>
                    <a:pt x="319" y="8004"/>
                  </a:cubicBezTo>
                  <a:cubicBezTo>
                    <a:pt x="364" y="8139"/>
                    <a:pt x="479" y="8205"/>
                    <a:pt x="591" y="8205"/>
                  </a:cubicBezTo>
                  <a:cubicBezTo>
                    <a:pt x="726" y="8205"/>
                    <a:pt x="856" y="8109"/>
                    <a:pt x="856" y="7924"/>
                  </a:cubicBezTo>
                  <a:cubicBezTo>
                    <a:pt x="856" y="7387"/>
                    <a:pt x="797" y="6830"/>
                    <a:pt x="757" y="6293"/>
                  </a:cubicBezTo>
                  <a:cubicBezTo>
                    <a:pt x="757" y="5696"/>
                    <a:pt x="797" y="5119"/>
                    <a:pt x="856" y="4523"/>
                  </a:cubicBezTo>
                  <a:cubicBezTo>
                    <a:pt x="1016" y="3508"/>
                    <a:pt x="1314" y="2334"/>
                    <a:pt x="2050" y="1578"/>
                  </a:cubicBezTo>
                  <a:cubicBezTo>
                    <a:pt x="2473" y="1156"/>
                    <a:pt x="3069" y="857"/>
                    <a:pt x="3662" y="857"/>
                  </a:cubicBezTo>
                  <a:cubicBezTo>
                    <a:pt x="3991" y="857"/>
                    <a:pt x="4319" y="948"/>
                    <a:pt x="4616" y="1161"/>
                  </a:cubicBezTo>
                  <a:cubicBezTo>
                    <a:pt x="4994" y="1439"/>
                    <a:pt x="5233" y="1877"/>
                    <a:pt x="5094" y="2334"/>
                  </a:cubicBezTo>
                  <a:cubicBezTo>
                    <a:pt x="5034" y="2533"/>
                    <a:pt x="4895" y="2752"/>
                    <a:pt x="4696" y="2832"/>
                  </a:cubicBezTo>
                  <a:cubicBezTo>
                    <a:pt x="4676" y="2832"/>
                    <a:pt x="4636" y="2852"/>
                    <a:pt x="4616" y="2852"/>
                  </a:cubicBezTo>
                  <a:cubicBezTo>
                    <a:pt x="4920" y="2411"/>
                    <a:pt x="4481" y="1586"/>
                    <a:pt x="3946" y="1586"/>
                  </a:cubicBezTo>
                  <a:cubicBezTo>
                    <a:pt x="3781" y="1586"/>
                    <a:pt x="3607" y="1665"/>
                    <a:pt x="3442" y="1857"/>
                  </a:cubicBezTo>
                  <a:cubicBezTo>
                    <a:pt x="2985" y="2414"/>
                    <a:pt x="2885" y="3249"/>
                    <a:pt x="3542" y="3727"/>
                  </a:cubicBezTo>
                  <a:cubicBezTo>
                    <a:pt x="3783" y="3896"/>
                    <a:pt x="4063" y="3974"/>
                    <a:pt x="4344" y="3974"/>
                  </a:cubicBezTo>
                  <a:cubicBezTo>
                    <a:pt x="4759" y="3974"/>
                    <a:pt x="5175" y="3804"/>
                    <a:pt x="5471" y="3508"/>
                  </a:cubicBezTo>
                  <a:cubicBezTo>
                    <a:pt x="6685" y="2275"/>
                    <a:pt x="5790" y="524"/>
                    <a:pt x="4397" y="106"/>
                  </a:cubicBezTo>
                  <a:cubicBezTo>
                    <a:pt x="4164" y="34"/>
                    <a:pt x="3934" y="0"/>
                    <a:pt x="37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55"/>
            <p:cNvSpPr/>
            <p:nvPr/>
          </p:nvSpPr>
          <p:spPr>
            <a:xfrm rot="456196">
              <a:off x="7527174" y="4479070"/>
              <a:ext cx="342294" cy="872262"/>
            </a:xfrm>
            <a:custGeom>
              <a:avLst/>
              <a:gdLst/>
              <a:ahLst/>
              <a:cxnLst/>
              <a:rect l="l" t="t" r="r" b="b"/>
              <a:pathLst>
                <a:path w="3852" h="9816" extrusionOk="0">
                  <a:moveTo>
                    <a:pt x="752" y="0"/>
                  </a:moveTo>
                  <a:cubicBezTo>
                    <a:pt x="303" y="0"/>
                    <a:pt x="1" y="335"/>
                    <a:pt x="231" y="869"/>
                  </a:cubicBezTo>
                  <a:cubicBezTo>
                    <a:pt x="589" y="1704"/>
                    <a:pt x="1007" y="2440"/>
                    <a:pt x="1286" y="3296"/>
                  </a:cubicBezTo>
                  <a:cubicBezTo>
                    <a:pt x="1883" y="5086"/>
                    <a:pt x="2181" y="6876"/>
                    <a:pt x="2459" y="8667"/>
                  </a:cubicBezTo>
                  <a:cubicBezTo>
                    <a:pt x="1703" y="8687"/>
                    <a:pt x="967" y="9045"/>
                    <a:pt x="430" y="9582"/>
                  </a:cubicBezTo>
                  <a:cubicBezTo>
                    <a:pt x="892" y="9738"/>
                    <a:pt x="1376" y="9815"/>
                    <a:pt x="1858" y="9815"/>
                  </a:cubicBezTo>
                  <a:cubicBezTo>
                    <a:pt x="2478" y="9815"/>
                    <a:pt x="3094" y="9689"/>
                    <a:pt x="3653" y="9442"/>
                  </a:cubicBezTo>
                  <a:cubicBezTo>
                    <a:pt x="3852" y="6777"/>
                    <a:pt x="3394" y="4091"/>
                    <a:pt x="2380" y="1605"/>
                  </a:cubicBezTo>
                  <a:cubicBezTo>
                    <a:pt x="2161" y="1028"/>
                    <a:pt x="1863" y="451"/>
                    <a:pt x="1306" y="153"/>
                  </a:cubicBezTo>
                  <a:cubicBezTo>
                    <a:pt x="1114" y="49"/>
                    <a:pt x="922" y="0"/>
                    <a:pt x="7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55"/>
            <p:cNvSpPr/>
            <p:nvPr/>
          </p:nvSpPr>
          <p:spPr>
            <a:xfrm rot="456196">
              <a:off x="7959295" y="4536710"/>
              <a:ext cx="341760" cy="872262"/>
            </a:xfrm>
            <a:custGeom>
              <a:avLst/>
              <a:gdLst/>
              <a:ahLst/>
              <a:cxnLst/>
              <a:rect l="l" t="t" r="r" b="b"/>
              <a:pathLst>
                <a:path w="3846" h="9816" extrusionOk="0">
                  <a:moveTo>
                    <a:pt x="3100" y="0"/>
                  </a:moveTo>
                  <a:cubicBezTo>
                    <a:pt x="2930" y="0"/>
                    <a:pt x="2738" y="49"/>
                    <a:pt x="2546" y="153"/>
                  </a:cubicBezTo>
                  <a:cubicBezTo>
                    <a:pt x="1989" y="451"/>
                    <a:pt x="1691" y="1028"/>
                    <a:pt x="1472" y="1605"/>
                  </a:cubicBezTo>
                  <a:cubicBezTo>
                    <a:pt x="458" y="4091"/>
                    <a:pt x="0" y="6777"/>
                    <a:pt x="199" y="9442"/>
                  </a:cubicBezTo>
                  <a:cubicBezTo>
                    <a:pt x="758" y="9689"/>
                    <a:pt x="1374" y="9815"/>
                    <a:pt x="1994" y="9815"/>
                  </a:cubicBezTo>
                  <a:cubicBezTo>
                    <a:pt x="2476" y="9815"/>
                    <a:pt x="2960" y="9738"/>
                    <a:pt x="3422" y="9582"/>
                  </a:cubicBezTo>
                  <a:cubicBezTo>
                    <a:pt x="2885" y="9045"/>
                    <a:pt x="2149" y="8687"/>
                    <a:pt x="1393" y="8667"/>
                  </a:cubicBezTo>
                  <a:cubicBezTo>
                    <a:pt x="1671" y="6876"/>
                    <a:pt x="1970" y="5086"/>
                    <a:pt x="2566" y="3296"/>
                  </a:cubicBezTo>
                  <a:cubicBezTo>
                    <a:pt x="2845" y="2440"/>
                    <a:pt x="3263" y="1704"/>
                    <a:pt x="3601" y="869"/>
                  </a:cubicBezTo>
                  <a:cubicBezTo>
                    <a:pt x="3846" y="335"/>
                    <a:pt x="3548" y="0"/>
                    <a:pt x="3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55"/>
            <p:cNvSpPr/>
            <p:nvPr/>
          </p:nvSpPr>
          <p:spPr>
            <a:xfrm rot="456196">
              <a:off x="8424570" y="3941762"/>
              <a:ext cx="202337" cy="157551"/>
            </a:xfrm>
            <a:custGeom>
              <a:avLst/>
              <a:gdLst/>
              <a:ahLst/>
              <a:cxnLst/>
              <a:rect l="l" t="t" r="r" b="b"/>
              <a:pathLst>
                <a:path w="2277" h="1773" extrusionOk="0">
                  <a:moveTo>
                    <a:pt x="1815" y="1"/>
                  </a:moveTo>
                  <a:cubicBezTo>
                    <a:pt x="1761" y="1"/>
                    <a:pt x="1700" y="8"/>
                    <a:pt x="1632" y="22"/>
                  </a:cubicBezTo>
                  <a:cubicBezTo>
                    <a:pt x="1095" y="122"/>
                    <a:pt x="478" y="838"/>
                    <a:pt x="160" y="1235"/>
                  </a:cubicBezTo>
                  <a:cubicBezTo>
                    <a:pt x="80" y="1335"/>
                    <a:pt x="1" y="1434"/>
                    <a:pt x="41" y="1554"/>
                  </a:cubicBezTo>
                  <a:cubicBezTo>
                    <a:pt x="60" y="1673"/>
                    <a:pt x="180" y="1773"/>
                    <a:pt x="299" y="1773"/>
                  </a:cubicBezTo>
                  <a:cubicBezTo>
                    <a:pt x="438" y="1773"/>
                    <a:pt x="558" y="1733"/>
                    <a:pt x="677" y="1673"/>
                  </a:cubicBezTo>
                  <a:cubicBezTo>
                    <a:pt x="1095" y="1474"/>
                    <a:pt x="1493" y="1176"/>
                    <a:pt x="1851" y="858"/>
                  </a:cubicBezTo>
                  <a:cubicBezTo>
                    <a:pt x="2207" y="501"/>
                    <a:pt x="2276" y="1"/>
                    <a:pt x="18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55"/>
            <p:cNvSpPr/>
            <p:nvPr/>
          </p:nvSpPr>
          <p:spPr>
            <a:xfrm rot="456196">
              <a:off x="8487025" y="4074979"/>
              <a:ext cx="202337" cy="157551"/>
            </a:xfrm>
            <a:custGeom>
              <a:avLst/>
              <a:gdLst/>
              <a:ahLst/>
              <a:cxnLst/>
              <a:rect l="l" t="t" r="r" b="b"/>
              <a:pathLst>
                <a:path w="2277" h="1773" extrusionOk="0">
                  <a:moveTo>
                    <a:pt x="1815" y="0"/>
                  </a:moveTo>
                  <a:cubicBezTo>
                    <a:pt x="1761" y="0"/>
                    <a:pt x="1700" y="7"/>
                    <a:pt x="1632" y="22"/>
                  </a:cubicBezTo>
                  <a:cubicBezTo>
                    <a:pt x="1075" y="121"/>
                    <a:pt x="459" y="837"/>
                    <a:pt x="160" y="1235"/>
                  </a:cubicBezTo>
                  <a:cubicBezTo>
                    <a:pt x="81" y="1334"/>
                    <a:pt x="1" y="1434"/>
                    <a:pt x="41" y="1553"/>
                  </a:cubicBezTo>
                  <a:cubicBezTo>
                    <a:pt x="61" y="1673"/>
                    <a:pt x="180" y="1772"/>
                    <a:pt x="299" y="1772"/>
                  </a:cubicBezTo>
                  <a:cubicBezTo>
                    <a:pt x="439" y="1772"/>
                    <a:pt x="558" y="1732"/>
                    <a:pt x="677" y="1673"/>
                  </a:cubicBezTo>
                  <a:cubicBezTo>
                    <a:pt x="1095" y="1474"/>
                    <a:pt x="1493" y="1175"/>
                    <a:pt x="1851" y="857"/>
                  </a:cubicBezTo>
                  <a:cubicBezTo>
                    <a:pt x="2207" y="501"/>
                    <a:pt x="2276" y="0"/>
                    <a:pt x="18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55"/>
            <p:cNvSpPr/>
            <p:nvPr/>
          </p:nvSpPr>
          <p:spPr>
            <a:xfrm rot="456196">
              <a:off x="8649761" y="4148611"/>
              <a:ext cx="120851" cy="212734"/>
            </a:xfrm>
            <a:custGeom>
              <a:avLst/>
              <a:gdLst/>
              <a:ahLst/>
              <a:cxnLst/>
              <a:rect l="l" t="t" r="r" b="b"/>
              <a:pathLst>
                <a:path w="1360" h="2394" extrusionOk="0">
                  <a:moveTo>
                    <a:pt x="992" y="0"/>
                  </a:moveTo>
                  <a:cubicBezTo>
                    <a:pt x="891" y="0"/>
                    <a:pt x="765" y="54"/>
                    <a:pt x="617" y="180"/>
                  </a:cubicBezTo>
                  <a:cubicBezTo>
                    <a:pt x="219" y="538"/>
                    <a:pt x="80" y="1493"/>
                    <a:pt x="20" y="1990"/>
                  </a:cubicBezTo>
                  <a:cubicBezTo>
                    <a:pt x="20" y="2110"/>
                    <a:pt x="0" y="2229"/>
                    <a:pt x="80" y="2309"/>
                  </a:cubicBezTo>
                  <a:cubicBezTo>
                    <a:pt x="129" y="2370"/>
                    <a:pt x="207" y="2393"/>
                    <a:pt x="284" y="2393"/>
                  </a:cubicBezTo>
                  <a:cubicBezTo>
                    <a:pt x="332" y="2393"/>
                    <a:pt x="380" y="2384"/>
                    <a:pt x="418" y="2368"/>
                  </a:cubicBezTo>
                  <a:cubicBezTo>
                    <a:pt x="557" y="2309"/>
                    <a:pt x="617" y="2189"/>
                    <a:pt x="697" y="2090"/>
                  </a:cubicBezTo>
                  <a:cubicBezTo>
                    <a:pt x="975" y="1692"/>
                    <a:pt x="1154" y="1235"/>
                    <a:pt x="1273" y="757"/>
                  </a:cubicBezTo>
                  <a:cubicBezTo>
                    <a:pt x="1360" y="368"/>
                    <a:pt x="1259" y="0"/>
                    <a:pt x="9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55"/>
            <p:cNvSpPr/>
            <p:nvPr/>
          </p:nvSpPr>
          <p:spPr>
            <a:xfrm rot="456196">
              <a:off x="8808838" y="4102614"/>
              <a:ext cx="91971" cy="163860"/>
            </a:xfrm>
            <a:custGeom>
              <a:avLst/>
              <a:gdLst/>
              <a:ahLst/>
              <a:cxnLst/>
              <a:rect l="l" t="t" r="r" b="b"/>
              <a:pathLst>
                <a:path w="1035" h="1844" extrusionOk="0">
                  <a:moveTo>
                    <a:pt x="278" y="0"/>
                  </a:moveTo>
                  <a:cubicBezTo>
                    <a:pt x="163" y="0"/>
                    <a:pt x="67" y="96"/>
                    <a:pt x="40" y="329"/>
                  </a:cubicBezTo>
                  <a:cubicBezTo>
                    <a:pt x="0" y="767"/>
                    <a:pt x="378" y="1364"/>
                    <a:pt x="597" y="1702"/>
                  </a:cubicBezTo>
                  <a:cubicBezTo>
                    <a:pt x="637" y="1762"/>
                    <a:pt x="716" y="1841"/>
                    <a:pt x="796" y="1841"/>
                  </a:cubicBezTo>
                  <a:cubicBezTo>
                    <a:pt x="805" y="1843"/>
                    <a:pt x="814" y="1844"/>
                    <a:pt x="822" y="1844"/>
                  </a:cubicBezTo>
                  <a:cubicBezTo>
                    <a:pt x="912" y="1844"/>
                    <a:pt x="997" y="1756"/>
                    <a:pt x="1015" y="1702"/>
                  </a:cubicBezTo>
                  <a:cubicBezTo>
                    <a:pt x="1035" y="1602"/>
                    <a:pt x="1035" y="1503"/>
                    <a:pt x="1035" y="1404"/>
                  </a:cubicBezTo>
                  <a:cubicBezTo>
                    <a:pt x="995" y="1026"/>
                    <a:pt x="876" y="668"/>
                    <a:pt x="697" y="349"/>
                  </a:cubicBezTo>
                  <a:cubicBezTo>
                    <a:pt x="587" y="142"/>
                    <a:pt x="418"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55"/>
            <p:cNvSpPr/>
            <p:nvPr/>
          </p:nvSpPr>
          <p:spPr>
            <a:xfrm rot="456196">
              <a:off x="8272746" y="3162671"/>
              <a:ext cx="891012" cy="1043409"/>
            </a:xfrm>
            <a:custGeom>
              <a:avLst/>
              <a:gdLst/>
              <a:ahLst/>
              <a:cxnLst/>
              <a:rect l="l" t="t" r="r" b="b"/>
              <a:pathLst>
                <a:path w="10027" h="11742" extrusionOk="0">
                  <a:moveTo>
                    <a:pt x="3276" y="1"/>
                  </a:moveTo>
                  <a:cubicBezTo>
                    <a:pt x="2263" y="1"/>
                    <a:pt x="1257" y="250"/>
                    <a:pt x="498" y="827"/>
                  </a:cubicBezTo>
                  <a:cubicBezTo>
                    <a:pt x="140" y="1106"/>
                    <a:pt x="1" y="1444"/>
                    <a:pt x="319" y="1822"/>
                  </a:cubicBezTo>
                  <a:cubicBezTo>
                    <a:pt x="489" y="2028"/>
                    <a:pt x="724" y="2093"/>
                    <a:pt x="974" y="2093"/>
                  </a:cubicBezTo>
                  <a:cubicBezTo>
                    <a:pt x="1280" y="2093"/>
                    <a:pt x="1608" y="1996"/>
                    <a:pt x="1871" y="1941"/>
                  </a:cubicBezTo>
                  <a:cubicBezTo>
                    <a:pt x="2310" y="1859"/>
                    <a:pt x="2835" y="1814"/>
                    <a:pt x="3340" y="1814"/>
                  </a:cubicBezTo>
                  <a:cubicBezTo>
                    <a:pt x="3567" y="1814"/>
                    <a:pt x="3790" y="1823"/>
                    <a:pt x="3999" y="1842"/>
                  </a:cubicBezTo>
                  <a:cubicBezTo>
                    <a:pt x="4497" y="1921"/>
                    <a:pt x="4994" y="2100"/>
                    <a:pt x="5352" y="2478"/>
                  </a:cubicBezTo>
                  <a:cubicBezTo>
                    <a:pt x="6605" y="3791"/>
                    <a:pt x="4516" y="6397"/>
                    <a:pt x="4099" y="7750"/>
                  </a:cubicBezTo>
                  <a:cubicBezTo>
                    <a:pt x="3860" y="8566"/>
                    <a:pt x="3661" y="9461"/>
                    <a:pt x="3900" y="10296"/>
                  </a:cubicBezTo>
                  <a:cubicBezTo>
                    <a:pt x="4139" y="11070"/>
                    <a:pt x="4840" y="11742"/>
                    <a:pt x="5621" y="11742"/>
                  </a:cubicBezTo>
                  <a:cubicBezTo>
                    <a:pt x="5684" y="11742"/>
                    <a:pt x="5746" y="11737"/>
                    <a:pt x="5809" y="11729"/>
                  </a:cubicBezTo>
                  <a:cubicBezTo>
                    <a:pt x="6744" y="11569"/>
                    <a:pt x="7262" y="10634"/>
                    <a:pt x="7640" y="9799"/>
                  </a:cubicBezTo>
                  <a:cubicBezTo>
                    <a:pt x="8972" y="6815"/>
                    <a:pt x="10027" y="3274"/>
                    <a:pt x="6784" y="1046"/>
                  </a:cubicBezTo>
                  <a:cubicBezTo>
                    <a:pt x="5989" y="509"/>
                    <a:pt x="4954" y="131"/>
                    <a:pt x="3900" y="32"/>
                  </a:cubicBezTo>
                  <a:cubicBezTo>
                    <a:pt x="3693" y="11"/>
                    <a:pt x="3484" y="1"/>
                    <a:pt x="32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55"/>
            <p:cNvSpPr/>
            <p:nvPr/>
          </p:nvSpPr>
          <p:spPr>
            <a:xfrm rot="456196">
              <a:off x="8659687" y="3951939"/>
              <a:ext cx="176834" cy="166881"/>
            </a:xfrm>
            <a:custGeom>
              <a:avLst/>
              <a:gdLst/>
              <a:ahLst/>
              <a:cxnLst/>
              <a:rect l="l" t="t" r="r" b="b"/>
              <a:pathLst>
                <a:path w="1990" h="1878" extrusionOk="0">
                  <a:moveTo>
                    <a:pt x="950" y="1"/>
                  </a:moveTo>
                  <a:cubicBezTo>
                    <a:pt x="658" y="1"/>
                    <a:pt x="364" y="129"/>
                    <a:pt x="219" y="379"/>
                  </a:cubicBezTo>
                  <a:cubicBezTo>
                    <a:pt x="1" y="737"/>
                    <a:pt x="339" y="1255"/>
                    <a:pt x="617" y="1493"/>
                  </a:cubicBezTo>
                  <a:cubicBezTo>
                    <a:pt x="829" y="1705"/>
                    <a:pt x="1082" y="1877"/>
                    <a:pt x="1341" y="1877"/>
                  </a:cubicBezTo>
                  <a:cubicBezTo>
                    <a:pt x="1398" y="1877"/>
                    <a:pt x="1455" y="1869"/>
                    <a:pt x="1512" y="1851"/>
                  </a:cubicBezTo>
                  <a:cubicBezTo>
                    <a:pt x="1711" y="1792"/>
                    <a:pt x="1831" y="1633"/>
                    <a:pt x="1910" y="1453"/>
                  </a:cubicBezTo>
                  <a:cubicBezTo>
                    <a:pt x="1990" y="1274"/>
                    <a:pt x="1990" y="1056"/>
                    <a:pt x="1930" y="877"/>
                  </a:cubicBezTo>
                  <a:cubicBezTo>
                    <a:pt x="1870" y="558"/>
                    <a:pt x="1672" y="260"/>
                    <a:pt x="1373" y="101"/>
                  </a:cubicBezTo>
                  <a:cubicBezTo>
                    <a:pt x="1246" y="34"/>
                    <a:pt x="1098" y="1"/>
                    <a:pt x="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55"/>
            <p:cNvSpPr/>
            <p:nvPr/>
          </p:nvSpPr>
          <p:spPr>
            <a:xfrm rot="456196">
              <a:off x="8693030" y="3830046"/>
              <a:ext cx="111876" cy="86729"/>
            </a:xfrm>
            <a:custGeom>
              <a:avLst/>
              <a:gdLst/>
              <a:ahLst/>
              <a:cxnLst/>
              <a:rect l="l" t="t" r="r" b="b"/>
              <a:pathLst>
                <a:path w="1259" h="976" extrusionOk="0">
                  <a:moveTo>
                    <a:pt x="819" y="0"/>
                  </a:moveTo>
                  <a:cubicBezTo>
                    <a:pt x="470" y="0"/>
                    <a:pt x="0" y="293"/>
                    <a:pt x="85" y="702"/>
                  </a:cubicBezTo>
                  <a:cubicBezTo>
                    <a:pt x="105" y="841"/>
                    <a:pt x="264" y="941"/>
                    <a:pt x="404" y="960"/>
                  </a:cubicBezTo>
                  <a:cubicBezTo>
                    <a:pt x="450" y="971"/>
                    <a:pt x="497" y="976"/>
                    <a:pt x="545" y="976"/>
                  </a:cubicBezTo>
                  <a:cubicBezTo>
                    <a:pt x="681" y="976"/>
                    <a:pt x="818" y="935"/>
                    <a:pt x="921" y="861"/>
                  </a:cubicBezTo>
                  <a:cubicBezTo>
                    <a:pt x="1080" y="762"/>
                    <a:pt x="1199" y="622"/>
                    <a:pt x="1239" y="443"/>
                  </a:cubicBezTo>
                  <a:cubicBezTo>
                    <a:pt x="1259" y="344"/>
                    <a:pt x="1259" y="224"/>
                    <a:pt x="1199" y="145"/>
                  </a:cubicBezTo>
                  <a:cubicBezTo>
                    <a:pt x="1160" y="65"/>
                    <a:pt x="1080" y="45"/>
                    <a:pt x="981" y="26"/>
                  </a:cubicBezTo>
                  <a:cubicBezTo>
                    <a:pt x="932" y="8"/>
                    <a:pt x="877" y="0"/>
                    <a:pt x="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55"/>
            <p:cNvSpPr/>
            <p:nvPr/>
          </p:nvSpPr>
          <p:spPr>
            <a:xfrm rot="456196">
              <a:off x="8808908" y="3899879"/>
              <a:ext cx="104945" cy="78820"/>
            </a:xfrm>
            <a:custGeom>
              <a:avLst/>
              <a:gdLst/>
              <a:ahLst/>
              <a:cxnLst/>
              <a:rect l="l" t="t" r="r" b="b"/>
              <a:pathLst>
                <a:path w="1181" h="887" extrusionOk="0">
                  <a:moveTo>
                    <a:pt x="752" y="1"/>
                  </a:moveTo>
                  <a:cubicBezTo>
                    <a:pt x="393" y="1"/>
                    <a:pt x="0" y="320"/>
                    <a:pt x="345" y="707"/>
                  </a:cubicBezTo>
                  <a:cubicBezTo>
                    <a:pt x="445" y="807"/>
                    <a:pt x="587" y="886"/>
                    <a:pt x="724" y="886"/>
                  </a:cubicBezTo>
                  <a:cubicBezTo>
                    <a:pt x="778" y="886"/>
                    <a:pt x="832" y="874"/>
                    <a:pt x="883" y="846"/>
                  </a:cubicBezTo>
                  <a:cubicBezTo>
                    <a:pt x="982" y="806"/>
                    <a:pt x="1062" y="687"/>
                    <a:pt x="1101" y="587"/>
                  </a:cubicBezTo>
                  <a:cubicBezTo>
                    <a:pt x="1161" y="448"/>
                    <a:pt x="1181" y="329"/>
                    <a:pt x="1141" y="209"/>
                  </a:cubicBezTo>
                  <a:cubicBezTo>
                    <a:pt x="1062" y="63"/>
                    <a:pt x="910" y="1"/>
                    <a:pt x="7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55"/>
            <p:cNvSpPr/>
            <p:nvPr/>
          </p:nvSpPr>
          <p:spPr>
            <a:xfrm rot="9938567" flipH="1">
              <a:off x="7257289" y="2560588"/>
              <a:ext cx="201985" cy="157554"/>
            </a:xfrm>
            <a:custGeom>
              <a:avLst/>
              <a:gdLst/>
              <a:ahLst/>
              <a:cxnLst/>
              <a:rect l="l" t="t" r="r" b="b"/>
              <a:pathLst>
                <a:path w="2273" h="1773" extrusionOk="0">
                  <a:moveTo>
                    <a:pt x="474" y="0"/>
                  </a:moveTo>
                  <a:cubicBezTo>
                    <a:pt x="1" y="0"/>
                    <a:pt x="86" y="501"/>
                    <a:pt x="442" y="857"/>
                  </a:cubicBezTo>
                  <a:cubicBezTo>
                    <a:pt x="781" y="1175"/>
                    <a:pt x="1178" y="1474"/>
                    <a:pt x="1616" y="1673"/>
                  </a:cubicBezTo>
                  <a:cubicBezTo>
                    <a:pt x="1735" y="1732"/>
                    <a:pt x="1855" y="1772"/>
                    <a:pt x="1974" y="1772"/>
                  </a:cubicBezTo>
                  <a:cubicBezTo>
                    <a:pt x="2113" y="1772"/>
                    <a:pt x="2233" y="1673"/>
                    <a:pt x="2253" y="1553"/>
                  </a:cubicBezTo>
                  <a:cubicBezTo>
                    <a:pt x="2273" y="1434"/>
                    <a:pt x="2213" y="1335"/>
                    <a:pt x="2133" y="1235"/>
                  </a:cubicBezTo>
                  <a:cubicBezTo>
                    <a:pt x="1815" y="837"/>
                    <a:pt x="1178" y="121"/>
                    <a:pt x="661" y="22"/>
                  </a:cubicBezTo>
                  <a:cubicBezTo>
                    <a:pt x="591" y="7"/>
                    <a:pt x="529"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55"/>
            <p:cNvSpPr/>
            <p:nvPr/>
          </p:nvSpPr>
          <p:spPr>
            <a:xfrm rot="9938567" flipH="1">
              <a:off x="7149573" y="2460476"/>
              <a:ext cx="201985" cy="157554"/>
            </a:xfrm>
            <a:custGeom>
              <a:avLst/>
              <a:gdLst/>
              <a:ahLst/>
              <a:cxnLst/>
              <a:rect l="l" t="t" r="r" b="b"/>
              <a:pathLst>
                <a:path w="2273" h="1773" extrusionOk="0">
                  <a:moveTo>
                    <a:pt x="474" y="1"/>
                  </a:moveTo>
                  <a:cubicBezTo>
                    <a:pt x="1" y="1"/>
                    <a:pt x="86" y="501"/>
                    <a:pt x="442" y="858"/>
                  </a:cubicBezTo>
                  <a:cubicBezTo>
                    <a:pt x="780" y="1176"/>
                    <a:pt x="1178" y="1474"/>
                    <a:pt x="1616" y="1673"/>
                  </a:cubicBezTo>
                  <a:cubicBezTo>
                    <a:pt x="1735" y="1733"/>
                    <a:pt x="1855" y="1773"/>
                    <a:pt x="1974" y="1773"/>
                  </a:cubicBezTo>
                  <a:cubicBezTo>
                    <a:pt x="2113" y="1773"/>
                    <a:pt x="2233" y="1673"/>
                    <a:pt x="2252" y="1554"/>
                  </a:cubicBezTo>
                  <a:cubicBezTo>
                    <a:pt x="2272" y="1435"/>
                    <a:pt x="2213" y="1335"/>
                    <a:pt x="2133" y="1236"/>
                  </a:cubicBezTo>
                  <a:cubicBezTo>
                    <a:pt x="1835" y="838"/>
                    <a:pt x="1218" y="122"/>
                    <a:pt x="661" y="22"/>
                  </a:cubicBezTo>
                  <a:cubicBezTo>
                    <a:pt x="591" y="8"/>
                    <a:pt x="528" y="1"/>
                    <a:pt x="4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55"/>
            <p:cNvSpPr/>
            <p:nvPr/>
          </p:nvSpPr>
          <p:spPr>
            <a:xfrm rot="9938567" flipH="1">
              <a:off x="7040681" y="2384226"/>
              <a:ext cx="120853" cy="212649"/>
            </a:xfrm>
            <a:custGeom>
              <a:avLst/>
              <a:gdLst/>
              <a:ahLst/>
              <a:cxnLst/>
              <a:rect l="l" t="t" r="r" b="b"/>
              <a:pathLst>
                <a:path w="1360" h="2393" extrusionOk="0">
                  <a:moveTo>
                    <a:pt x="361" y="0"/>
                  </a:moveTo>
                  <a:cubicBezTo>
                    <a:pt x="102" y="0"/>
                    <a:pt x="0" y="373"/>
                    <a:pt x="87" y="777"/>
                  </a:cubicBezTo>
                  <a:cubicBezTo>
                    <a:pt x="206" y="1234"/>
                    <a:pt x="385" y="1692"/>
                    <a:pt x="664" y="2090"/>
                  </a:cubicBezTo>
                  <a:cubicBezTo>
                    <a:pt x="723" y="2189"/>
                    <a:pt x="803" y="2308"/>
                    <a:pt x="922" y="2368"/>
                  </a:cubicBezTo>
                  <a:cubicBezTo>
                    <a:pt x="961" y="2384"/>
                    <a:pt x="1011" y="2393"/>
                    <a:pt x="1063" y="2393"/>
                  </a:cubicBezTo>
                  <a:cubicBezTo>
                    <a:pt x="1145" y="2393"/>
                    <a:pt x="1232" y="2369"/>
                    <a:pt x="1280" y="2308"/>
                  </a:cubicBezTo>
                  <a:cubicBezTo>
                    <a:pt x="1360" y="2229"/>
                    <a:pt x="1320" y="2110"/>
                    <a:pt x="1320" y="1990"/>
                  </a:cubicBezTo>
                  <a:cubicBezTo>
                    <a:pt x="1280" y="1493"/>
                    <a:pt x="1121" y="538"/>
                    <a:pt x="723" y="180"/>
                  </a:cubicBezTo>
                  <a:cubicBezTo>
                    <a:pt x="581" y="54"/>
                    <a:pt x="460" y="0"/>
                    <a:pt x="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55"/>
            <p:cNvSpPr/>
            <p:nvPr/>
          </p:nvSpPr>
          <p:spPr>
            <a:xfrm rot="9938567" flipH="1">
              <a:off x="6861465" y="2501011"/>
              <a:ext cx="891027" cy="1043427"/>
            </a:xfrm>
            <a:custGeom>
              <a:avLst/>
              <a:gdLst/>
              <a:ahLst/>
              <a:cxnLst/>
              <a:rect l="l" t="t" r="r" b="b"/>
              <a:pathLst>
                <a:path w="10027" h="11742" extrusionOk="0">
                  <a:moveTo>
                    <a:pt x="6751" y="0"/>
                  </a:moveTo>
                  <a:cubicBezTo>
                    <a:pt x="6543" y="0"/>
                    <a:pt x="6334" y="11"/>
                    <a:pt x="6127" y="31"/>
                  </a:cubicBezTo>
                  <a:cubicBezTo>
                    <a:pt x="5073" y="131"/>
                    <a:pt x="4039" y="509"/>
                    <a:pt x="3243" y="1046"/>
                  </a:cubicBezTo>
                  <a:cubicBezTo>
                    <a:pt x="0" y="3274"/>
                    <a:pt x="1055" y="6815"/>
                    <a:pt x="2388" y="9799"/>
                  </a:cubicBezTo>
                  <a:cubicBezTo>
                    <a:pt x="2766" y="10634"/>
                    <a:pt x="3283" y="11569"/>
                    <a:pt x="4198" y="11728"/>
                  </a:cubicBezTo>
                  <a:cubicBezTo>
                    <a:pt x="4262" y="11737"/>
                    <a:pt x="4327" y="11741"/>
                    <a:pt x="4390" y="11741"/>
                  </a:cubicBezTo>
                  <a:cubicBezTo>
                    <a:pt x="5188" y="11741"/>
                    <a:pt x="5888" y="11070"/>
                    <a:pt x="6127" y="10296"/>
                  </a:cubicBezTo>
                  <a:cubicBezTo>
                    <a:pt x="6366" y="9460"/>
                    <a:pt x="6167" y="8565"/>
                    <a:pt x="5929" y="7750"/>
                  </a:cubicBezTo>
                  <a:cubicBezTo>
                    <a:pt x="5491" y="6397"/>
                    <a:pt x="3402" y="3791"/>
                    <a:pt x="4675" y="2478"/>
                  </a:cubicBezTo>
                  <a:cubicBezTo>
                    <a:pt x="5033" y="2100"/>
                    <a:pt x="5531" y="1921"/>
                    <a:pt x="6028" y="1842"/>
                  </a:cubicBezTo>
                  <a:cubicBezTo>
                    <a:pt x="6231" y="1823"/>
                    <a:pt x="6452" y="1814"/>
                    <a:pt x="6678" y="1814"/>
                  </a:cubicBezTo>
                  <a:cubicBezTo>
                    <a:pt x="7183" y="1814"/>
                    <a:pt x="7717" y="1859"/>
                    <a:pt x="8156" y="1941"/>
                  </a:cubicBezTo>
                  <a:cubicBezTo>
                    <a:pt x="8419" y="1996"/>
                    <a:pt x="8748" y="2092"/>
                    <a:pt x="9053" y="2092"/>
                  </a:cubicBezTo>
                  <a:cubicBezTo>
                    <a:pt x="9303" y="2092"/>
                    <a:pt x="9538" y="2028"/>
                    <a:pt x="9708" y="1822"/>
                  </a:cubicBezTo>
                  <a:cubicBezTo>
                    <a:pt x="10026" y="1444"/>
                    <a:pt x="9867" y="1106"/>
                    <a:pt x="9529" y="827"/>
                  </a:cubicBezTo>
                  <a:cubicBezTo>
                    <a:pt x="8770" y="249"/>
                    <a:pt x="7765" y="0"/>
                    <a:pt x="6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55"/>
            <p:cNvSpPr/>
            <p:nvPr/>
          </p:nvSpPr>
          <p:spPr>
            <a:xfrm rot="9938567" flipH="1">
              <a:off x="7059657" y="2625132"/>
              <a:ext cx="175060" cy="166884"/>
            </a:xfrm>
            <a:custGeom>
              <a:avLst/>
              <a:gdLst/>
              <a:ahLst/>
              <a:cxnLst/>
              <a:rect l="l" t="t" r="r" b="b"/>
              <a:pathLst>
                <a:path w="1970" h="1878" extrusionOk="0">
                  <a:moveTo>
                    <a:pt x="1036" y="0"/>
                  </a:moveTo>
                  <a:cubicBezTo>
                    <a:pt x="890" y="0"/>
                    <a:pt x="745" y="33"/>
                    <a:pt x="617" y="100"/>
                  </a:cubicBezTo>
                  <a:cubicBezTo>
                    <a:pt x="319" y="260"/>
                    <a:pt x="120" y="558"/>
                    <a:pt x="40" y="876"/>
                  </a:cubicBezTo>
                  <a:cubicBezTo>
                    <a:pt x="0" y="1055"/>
                    <a:pt x="0" y="1274"/>
                    <a:pt x="80" y="1453"/>
                  </a:cubicBezTo>
                  <a:cubicBezTo>
                    <a:pt x="140" y="1632"/>
                    <a:pt x="279" y="1791"/>
                    <a:pt x="478" y="1851"/>
                  </a:cubicBezTo>
                  <a:cubicBezTo>
                    <a:pt x="535" y="1869"/>
                    <a:pt x="592" y="1877"/>
                    <a:pt x="649" y="1877"/>
                  </a:cubicBezTo>
                  <a:cubicBezTo>
                    <a:pt x="909" y="1877"/>
                    <a:pt x="1161" y="1705"/>
                    <a:pt x="1373" y="1493"/>
                  </a:cubicBezTo>
                  <a:cubicBezTo>
                    <a:pt x="1612" y="1254"/>
                    <a:pt x="1970" y="737"/>
                    <a:pt x="1771" y="379"/>
                  </a:cubicBezTo>
                  <a:cubicBezTo>
                    <a:pt x="1613" y="128"/>
                    <a:pt x="1323" y="0"/>
                    <a:pt x="10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55"/>
            <p:cNvSpPr/>
            <p:nvPr/>
          </p:nvSpPr>
          <p:spPr>
            <a:xfrm rot="9938567" flipH="1">
              <a:off x="7151872" y="2815521"/>
              <a:ext cx="111967" cy="86730"/>
            </a:xfrm>
            <a:custGeom>
              <a:avLst/>
              <a:gdLst/>
              <a:ahLst/>
              <a:cxnLst/>
              <a:rect l="l" t="t" r="r" b="b"/>
              <a:pathLst>
                <a:path w="1260" h="976" extrusionOk="0">
                  <a:moveTo>
                    <a:pt x="440" y="0"/>
                  </a:moveTo>
                  <a:cubicBezTo>
                    <a:pt x="382" y="0"/>
                    <a:pt x="327" y="8"/>
                    <a:pt x="279" y="25"/>
                  </a:cubicBezTo>
                  <a:cubicBezTo>
                    <a:pt x="179" y="45"/>
                    <a:pt x="100" y="65"/>
                    <a:pt x="40" y="145"/>
                  </a:cubicBezTo>
                  <a:cubicBezTo>
                    <a:pt x="0" y="224"/>
                    <a:pt x="0" y="343"/>
                    <a:pt x="20" y="443"/>
                  </a:cubicBezTo>
                  <a:cubicBezTo>
                    <a:pt x="40" y="622"/>
                    <a:pt x="179" y="761"/>
                    <a:pt x="318" y="861"/>
                  </a:cubicBezTo>
                  <a:cubicBezTo>
                    <a:pt x="437" y="934"/>
                    <a:pt x="576" y="975"/>
                    <a:pt x="706" y="975"/>
                  </a:cubicBezTo>
                  <a:cubicBezTo>
                    <a:pt x="751" y="975"/>
                    <a:pt x="795" y="970"/>
                    <a:pt x="836" y="960"/>
                  </a:cubicBezTo>
                  <a:cubicBezTo>
                    <a:pt x="995" y="940"/>
                    <a:pt x="1134" y="841"/>
                    <a:pt x="1174" y="702"/>
                  </a:cubicBezTo>
                  <a:cubicBezTo>
                    <a:pt x="1259" y="292"/>
                    <a:pt x="789" y="0"/>
                    <a:pt x="4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55"/>
            <p:cNvSpPr/>
            <p:nvPr/>
          </p:nvSpPr>
          <p:spPr>
            <a:xfrm rot="456196">
              <a:off x="7387323" y="2089801"/>
              <a:ext cx="1228596" cy="2850758"/>
            </a:xfrm>
            <a:custGeom>
              <a:avLst/>
              <a:gdLst/>
              <a:ahLst/>
              <a:cxnLst/>
              <a:rect l="l" t="t" r="r" b="b"/>
              <a:pathLst>
                <a:path w="13826" h="32081" extrusionOk="0">
                  <a:moveTo>
                    <a:pt x="6951" y="1"/>
                  </a:moveTo>
                  <a:cubicBezTo>
                    <a:pt x="6929" y="1"/>
                    <a:pt x="6906" y="1"/>
                    <a:pt x="6883" y="1"/>
                  </a:cubicBezTo>
                  <a:cubicBezTo>
                    <a:pt x="5113" y="41"/>
                    <a:pt x="3183" y="956"/>
                    <a:pt x="1870" y="2149"/>
                  </a:cubicBezTo>
                  <a:cubicBezTo>
                    <a:pt x="1791" y="2189"/>
                    <a:pt x="1731" y="2249"/>
                    <a:pt x="1691" y="2289"/>
                  </a:cubicBezTo>
                  <a:cubicBezTo>
                    <a:pt x="876" y="3084"/>
                    <a:pt x="239" y="4119"/>
                    <a:pt x="140" y="5253"/>
                  </a:cubicBezTo>
                  <a:cubicBezTo>
                    <a:pt x="1" y="6944"/>
                    <a:pt x="1015" y="8436"/>
                    <a:pt x="1731" y="9908"/>
                  </a:cubicBezTo>
                  <a:cubicBezTo>
                    <a:pt x="2567" y="11579"/>
                    <a:pt x="2786" y="13230"/>
                    <a:pt x="2865" y="15080"/>
                  </a:cubicBezTo>
                  <a:cubicBezTo>
                    <a:pt x="2865" y="15418"/>
                    <a:pt x="2885" y="15796"/>
                    <a:pt x="2885" y="16154"/>
                  </a:cubicBezTo>
                  <a:lnTo>
                    <a:pt x="2965" y="19436"/>
                  </a:lnTo>
                  <a:cubicBezTo>
                    <a:pt x="2984" y="19794"/>
                    <a:pt x="2984" y="20172"/>
                    <a:pt x="2984" y="20550"/>
                  </a:cubicBezTo>
                  <a:lnTo>
                    <a:pt x="2984" y="21585"/>
                  </a:lnTo>
                  <a:lnTo>
                    <a:pt x="2984" y="22957"/>
                  </a:lnTo>
                  <a:cubicBezTo>
                    <a:pt x="2984" y="23753"/>
                    <a:pt x="2965" y="24529"/>
                    <a:pt x="2925" y="25325"/>
                  </a:cubicBezTo>
                  <a:cubicBezTo>
                    <a:pt x="2925" y="25563"/>
                    <a:pt x="2905" y="25802"/>
                    <a:pt x="2905" y="26041"/>
                  </a:cubicBezTo>
                  <a:cubicBezTo>
                    <a:pt x="2885" y="26458"/>
                    <a:pt x="2885" y="26856"/>
                    <a:pt x="2905" y="27294"/>
                  </a:cubicBezTo>
                  <a:cubicBezTo>
                    <a:pt x="2925" y="27692"/>
                    <a:pt x="2984" y="28109"/>
                    <a:pt x="3084" y="28507"/>
                  </a:cubicBezTo>
                  <a:cubicBezTo>
                    <a:pt x="3183" y="28905"/>
                    <a:pt x="3323" y="29303"/>
                    <a:pt x="3522" y="29681"/>
                  </a:cubicBezTo>
                  <a:cubicBezTo>
                    <a:pt x="4118" y="30735"/>
                    <a:pt x="5173" y="31491"/>
                    <a:pt x="6346" y="31829"/>
                  </a:cubicBezTo>
                  <a:cubicBezTo>
                    <a:pt x="6904" y="32006"/>
                    <a:pt x="7496" y="32081"/>
                    <a:pt x="8092" y="32081"/>
                  </a:cubicBezTo>
                  <a:cubicBezTo>
                    <a:pt x="8709" y="32081"/>
                    <a:pt x="9331" y="32001"/>
                    <a:pt x="9927" y="31869"/>
                  </a:cubicBezTo>
                  <a:cubicBezTo>
                    <a:pt x="10942" y="31631"/>
                    <a:pt x="11956" y="31173"/>
                    <a:pt x="12553" y="30318"/>
                  </a:cubicBezTo>
                  <a:cubicBezTo>
                    <a:pt x="13030" y="29641"/>
                    <a:pt x="13150" y="28826"/>
                    <a:pt x="13150" y="27990"/>
                  </a:cubicBezTo>
                  <a:cubicBezTo>
                    <a:pt x="13150" y="27513"/>
                    <a:pt x="13110" y="27035"/>
                    <a:pt x="13050" y="26558"/>
                  </a:cubicBezTo>
                  <a:cubicBezTo>
                    <a:pt x="13050" y="26498"/>
                    <a:pt x="13030" y="26399"/>
                    <a:pt x="13030" y="26299"/>
                  </a:cubicBezTo>
                  <a:lnTo>
                    <a:pt x="12951" y="25464"/>
                  </a:lnTo>
                  <a:cubicBezTo>
                    <a:pt x="12851" y="24449"/>
                    <a:pt x="12752" y="23455"/>
                    <a:pt x="12652" y="22440"/>
                  </a:cubicBezTo>
                  <a:cubicBezTo>
                    <a:pt x="12613" y="21983"/>
                    <a:pt x="12573" y="21565"/>
                    <a:pt x="12533" y="21127"/>
                  </a:cubicBezTo>
                  <a:cubicBezTo>
                    <a:pt x="12473" y="20530"/>
                    <a:pt x="12414" y="19894"/>
                    <a:pt x="12354" y="19297"/>
                  </a:cubicBezTo>
                  <a:cubicBezTo>
                    <a:pt x="12334" y="19078"/>
                    <a:pt x="12314" y="18839"/>
                    <a:pt x="12274" y="18581"/>
                  </a:cubicBezTo>
                  <a:cubicBezTo>
                    <a:pt x="12155" y="17546"/>
                    <a:pt x="12056" y="16492"/>
                    <a:pt x="11956" y="15458"/>
                  </a:cubicBezTo>
                  <a:cubicBezTo>
                    <a:pt x="11936" y="15318"/>
                    <a:pt x="11936" y="15179"/>
                    <a:pt x="11916" y="15060"/>
                  </a:cubicBezTo>
                  <a:cubicBezTo>
                    <a:pt x="11817" y="13827"/>
                    <a:pt x="11717" y="12593"/>
                    <a:pt x="11936" y="11380"/>
                  </a:cubicBezTo>
                  <a:cubicBezTo>
                    <a:pt x="12215" y="9908"/>
                    <a:pt x="12931" y="8555"/>
                    <a:pt x="13349" y="7063"/>
                  </a:cubicBezTo>
                  <a:cubicBezTo>
                    <a:pt x="13826" y="5432"/>
                    <a:pt x="13806" y="3383"/>
                    <a:pt x="12453" y="2130"/>
                  </a:cubicBezTo>
                  <a:cubicBezTo>
                    <a:pt x="11077" y="813"/>
                    <a:pt x="8828" y="1"/>
                    <a:pt x="69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55"/>
            <p:cNvSpPr/>
            <p:nvPr/>
          </p:nvSpPr>
          <p:spPr>
            <a:xfrm rot="456196">
              <a:off x="7846972" y="2354873"/>
              <a:ext cx="528636" cy="516995"/>
            </a:xfrm>
            <a:custGeom>
              <a:avLst/>
              <a:gdLst/>
              <a:ahLst/>
              <a:cxnLst/>
              <a:rect l="l" t="t" r="r" b="b"/>
              <a:pathLst>
                <a:path w="5949" h="5818" extrusionOk="0">
                  <a:moveTo>
                    <a:pt x="2952" y="1"/>
                  </a:moveTo>
                  <a:cubicBezTo>
                    <a:pt x="2691" y="1"/>
                    <a:pt x="2433" y="38"/>
                    <a:pt x="2189" y="116"/>
                  </a:cubicBezTo>
                  <a:cubicBezTo>
                    <a:pt x="936" y="474"/>
                    <a:pt x="100" y="2344"/>
                    <a:pt x="1" y="3537"/>
                  </a:cubicBezTo>
                  <a:cubicBezTo>
                    <a:pt x="1" y="3816"/>
                    <a:pt x="41" y="4094"/>
                    <a:pt x="81" y="4313"/>
                  </a:cubicBezTo>
                  <a:cubicBezTo>
                    <a:pt x="390" y="5370"/>
                    <a:pt x="1559" y="5817"/>
                    <a:pt x="2739" y="5817"/>
                  </a:cubicBezTo>
                  <a:cubicBezTo>
                    <a:pt x="3381" y="5817"/>
                    <a:pt x="4025" y="5685"/>
                    <a:pt x="4536" y="5447"/>
                  </a:cubicBezTo>
                  <a:cubicBezTo>
                    <a:pt x="5233" y="5129"/>
                    <a:pt x="5750" y="4512"/>
                    <a:pt x="5849" y="3716"/>
                  </a:cubicBezTo>
                  <a:cubicBezTo>
                    <a:pt x="5949" y="2722"/>
                    <a:pt x="5531" y="1409"/>
                    <a:pt x="4775" y="713"/>
                  </a:cubicBezTo>
                  <a:cubicBezTo>
                    <a:pt x="4316" y="253"/>
                    <a:pt x="3628" y="1"/>
                    <a:pt x="2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55"/>
            <p:cNvSpPr/>
            <p:nvPr/>
          </p:nvSpPr>
          <p:spPr>
            <a:xfrm rot="456196">
              <a:off x="7976359" y="2566187"/>
              <a:ext cx="292531" cy="239570"/>
            </a:xfrm>
            <a:custGeom>
              <a:avLst/>
              <a:gdLst/>
              <a:ahLst/>
              <a:cxnLst/>
              <a:rect l="l" t="t" r="r" b="b"/>
              <a:pathLst>
                <a:path w="3292" h="2696" extrusionOk="0">
                  <a:moveTo>
                    <a:pt x="1722" y="1"/>
                  </a:moveTo>
                  <a:cubicBezTo>
                    <a:pt x="1385" y="1"/>
                    <a:pt x="1059" y="112"/>
                    <a:pt x="825" y="368"/>
                  </a:cubicBezTo>
                  <a:cubicBezTo>
                    <a:pt x="1" y="1232"/>
                    <a:pt x="571" y="2696"/>
                    <a:pt x="1772" y="2696"/>
                  </a:cubicBezTo>
                  <a:cubicBezTo>
                    <a:pt x="1787" y="2696"/>
                    <a:pt x="1804" y="2696"/>
                    <a:pt x="1820" y="2695"/>
                  </a:cubicBezTo>
                  <a:cubicBezTo>
                    <a:pt x="2416" y="2675"/>
                    <a:pt x="2973" y="2277"/>
                    <a:pt x="3192" y="1740"/>
                  </a:cubicBezTo>
                  <a:cubicBezTo>
                    <a:pt x="3252" y="1601"/>
                    <a:pt x="3292" y="1462"/>
                    <a:pt x="3292" y="1342"/>
                  </a:cubicBezTo>
                  <a:cubicBezTo>
                    <a:pt x="3292" y="1163"/>
                    <a:pt x="3212" y="984"/>
                    <a:pt x="3153" y="805"/>
                  </a:cubicBezTo>
                  <a:cubicBezTo>
                    <a:pt x="2914" y="328"/>
                    <a:pt x="2301" y="1"/>
                    <a:pt x="17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55"/>
            <p:cNvSpPr/>
            <p:nvPr/>
          </p:nvSpPr>
          <p:spPr>
            <a:xfrm rot="456196">
              <a:off x="8064542" y="2627088"/>
              <a:ext cx="135691" cy="114542"/>
            </a:xfrm>
            <a:custGeom>
              <a:avLst/>
              <a:gdLst/>
              <a:ahLst/>
              <a:cxnLst/>
              <a:rect l="l" t="t" r="r" b="b"/>
              <a:pathLst>
                <a:path w="1527" h="1289" extrusionOk="0">
                  <a:moveTo>
                    <a:pt x="799" y="0"/>
                  </a:moveTo>
                  <a:cubicBezTo>
                    <a:pt x="647" y="0"/>
                    <a:pt x="501" y="52"/>
                    <a:pt x="393" y="174"/>
                  </a:cubicBezTo>
                  <a:cubicBezTo>
                    <a:pt x="1" y="606"/>
                    <a:pt x="285" y="1289"/>
                    <a:pt x="846" y="1289"/>
                  </a:cubicBezTo>
                  <a:cubicBezTo>
                    <a:pt x="854" y="1289"/>
                    <a:pt x="862" y="1288"/>
                    <a:pt x="870" y="1288"/>
                  </a:cubicBezTo>
                  <a:cubicBezTo>
                    <a:pt x="1129" y="1288"/>
                    <a:pt x="1388" y="1089"/>
                    <a:pt x="1487" y="831"/>
                  </a:cubicBezTo>
                  <a:cubicBezTo>
                    <a:pt x="1507" y="791"/>
                    <a:pt x="1527" y="711"/>
                    <a:pt x="1527" y="632"/>
                  </a:cubicBezTo>
                  <a:cubicBezTo>
                    <a:pt x="1527" y="572"/>
                    <a:pt x="1507" y="473"/>
                    <a:pt x="1467" y="393"/>
                  </a:cubicBezTo>
                  <a:cubicBezTo>
                    <a:pt x="1353" y="164"/>
                    <a:pt x="1067" y="0"/>
                    <a:pt x="799" y="0"/>
                  </a:cubicBezTo>
                  <a:close/>
                </a:path>
              </a:pathLst>
            </a:custGeom>
            <a:solidFill>
              <a:srgbClr val="141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55"/>
            <p:cNvSpPr/>
            <p:nvPr/>
          </p:nvSpPr>
          <p:spPr>
            <a:xfrm rot="456196">
              <a:off x="7630373" y="3434942"/>
              <a:ext cx="832719" cy="393567"/>
            </a:xfrm>
            <a:custGeom>
              <a:avLst/>
              <a:gdLst/>
              <a:ahLst/>
              <a:cxnLst/>
              <a:rect l="l" t="t" r="r" b="b"/>
              <a:pathLst>
                <a:path w="9371" h="4429" extrusionOk="0">
                  <a:moveTo>
                    <a:pt x="9032" y="1"/>
                  </a:moveTo>
                  <a:cubicBezTo>
                    <a:pt x="8853" y="21"/>
                    <a:pt x="8714" y="61"/>
                    <a:pt x="8555" y="100"/>
                  </a:cubicBezTo>
                  <a:lnTo>
                    <a:pt x="7739" y="240"/>
                  </a:lnTo>
                  <a:cubicBezTo>
                    <a:pt x="7719" y="240"/>
                    <a:pt x="7381" y="299"/>
                    <a:pt x="7381" y="299"/>
                  </a:cubicBezTo>
                  <a:cubicBezTo>
                    <a:pt x="7222" y="319"/>
                    <a:pt x="7063" y="319"/>
                    <a:pt x="6924" y="339"/>
                  </a:cubicBezTo>
                  <a:cubicBezTo>
                    <a:pt x="6168" y="419"/>
                    <a:pt x="5451" y="498"/>
                    <a:pt x="4696" y="598"/>
                  </a:cubicBezTo>
                  <a:cubicBezTo>
                    <a:pt x="3104" y="797"/>
                    <a:pt x="1672" y="1035"/>
                    <a:pt x="180" y="1135"/>
                  </a:cubicBezTo>
                  <a:lnTo>
                    <a:pt x="1" y="1135"/>
                  </a:lnTo>
                  <a:lnTo>
                    <a:pt x="80" y="4417"/>
                  </a:lnTo>
                  <a:lnTo>
                    <a:pt x="379" y="4417"/>
                  </a:lnTo>
                  <a:cubicBezTo>
                    <a:pt x="599" y="4425"/>
                    <a:pt x="819" y="4429"/>
                    <a:pt x="1039" y="4429"/>
                  </a:cubicBezTo>
                  <a:cubicBezTo>
                    <a:pt x="2450" y="4429"/>
                    <a:pt x="3859" y="4276"/>
                    <a:pt x="5253" y="4139"/>
                  </a:cubicBezTo>
                  <a:cubicBezTo>
                    <a:pt x="6625" y="4019"/>
                    <a:pt x="8038" y="3880"/>
                    <a:pt x="9370" y="3542"/>
                  </a:cubicBezTo>
                  <a:cubicBezTo>
                    <a:pt x="9271" y="2507"/>
                    <a:pt x="9152" y="1453"/>
                    <a:pt x="9072" y="399"/>
                  </a:cubicBezTo>
                  <a:cubicBezTo>
                    <a:pt x="9052" y="259"/>
                    <a:pt x="9052" y="120"/>
                    <a:pt x="90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55"/>
            <p:cNvSpPr/>
            <p:nvPr/>
          </p:nvSpPr>
          <p:spPr>
            <a:xfrm rot="456196">
              <a:off x="7600355" y="3816304"/>
              <a:ext cx="846759" cy="215933"/>
            </a:xfrm>
            <a:custGeom>
              <a:avLst/>
              <a:gdLst/>
              <a:ahLst/>
              <a:cxnLst/>
              <a:rect l="l" t="t" r="r" b="b"/>
              <a:pathLst>
                <a:path w="9529" h="2430" extrusionOk="0">
                  <a:moveTo>
                    <a:pt x="9350" y="1"/>
                  </a:moveTo>
                  <a:cubicBezTo>
                    <a:pt x="7818" y="339"/>
                    <a:pt x="6227" y="578"/>
                    <a:pt x="4655" y="737"/>
                  </a:cubicBezTo>
                  <a:cubicBezTo>
                    <a:pt x="3541" y="876"/>
                    <a:pt x="2447" y="995"/>
                    <a:pt x="1313" y="1095"/>
                  </a:cubicBezTo>
                  <a:cubicBezTo>
                    <a:pt x="896" y="1135"/>
                    <a:pt x="458" y="1214"/>
                    <a:pt x="0" y="1274"/>
                  </a:cubicBezTo>
                  <a:lnTo>
                    <a:pt x="0" y="2308"/>
                  </a:lnTo>
                  <a:cubicBezTo>
                    <a:pt x="100" y="2308"/>
                    <a:pt x="199" y="2328"/>
                    <a:pt x="299" y="2328"/>
                  </a:cubicBezTo>
                  <a:cubicBezTo>
                    <a:pt x="1254" y="2408"/>
                    <a:pt x="2248" y="2408"/>
                    <a:pt x="3183" y="2428"/>
                  </a:cubicBezTo>
                  <a:cubicBezTo>
                    <a:pt x="3304" y="2429"/>
                    <a:pt x="3425" y="2429"/>
                    <a:pt x="3546" y="2429"/>
                  </a:cubicBezTo>
                  <a:cubicBezTo>
                    <a:pt x="5396" y="2429"/>
                    <a:pt x="7260" y="2284"/>
                    <a:pt x="9071" y="1910"/>
                  </a:cubicBezTo>
                  <a:cubicBezTo>
                    <a:pt x="9231" y="1890"/>
                    <a:pt x="9370" y="1831"/>
                    <a:pt x="9529" y="1811"/>
                  </a:cubicBezTo>
                  <a:cubicBezTo>
                    <a:pt x="9469" y="1194"/>
                    <a:pt x="9410" y="597"/>
                    <a:pt x="93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55"/>
            <p:cNvSpPr/>
            <p:nvPr/>
          </p:nvSpPr>
          <p:spPr>
            <a:xfrm rot="456196">
              <a:off x="7551978" y="4091411"/>
              <a:ext cx="889235" cy="339717"/>
            </a:xfrm>
            <a:custGeom>
              <a:avLst/>
              <a:gdLst/>
              <a:ahLst/>
              <a:cxnLst/>
              <a:rect l="l" t="t" r="r" b="b"/>
              <a:pathLst>
                <a:path w="10007" h="3823" extrusionOk="0">
                  <a:moveTo>
                    <a:pt x="9708" y="1"/>
                  </a:moveTo>
                  <a:cubicBezTo>
                    <a:pt x="9450" y="61"/>
                    <a:pt x="9131" y="81"/>
                    <a:pt x="8873" y="120"/>
                  </a:cubicBezTo>
                  <a:cubicBezTo>
                    <a:pt x="7520" y="319"/>
                    <a:pt x="6207" y="498"/>
                    <a:pt x="4834" y="598"/>
                  </a:cubicBezTo>
                  <a:cubicBezTo>
                    <a:pt x="4341" y="633"/>
                    <a:pt x="3854" y="646"/>
                    <a:pt x="3370" y="646"/>
                  </a:cubicBezTo>
                  <a:cubicBezTo>
                    <a:pt x="2489" y="646"/>
                    <a:pt x="1615" y="604"/>
                    <a:pt x="717" y="578"/>
                  </a:cubicBezTo>
                  <a:cubicBezTo>
                    <a:pt x="498" y="558"/>
                    <a:pt x="299" y="558"/>
                    <a:pt x="60" y="518"/>
                  </a:cubicBezTo>
                  <a:cubicBezTo>
                    <a:pt x="60" y="1314"/>
                    <a:pt x="40" y="2090"/>
                    <a:pt x="20" y="2885"/>
                  </a:cubicBezTo>
                  <a:cubicBezTo>
                    <a:pt x="20" y="3144"/>
                    <a:pt x="1" y="3363"/>
                    <a:pt x="1" y="3602"/>
                  </a:cubicBezTo>
                  <a:cubicBezTo>
                    <a:pt x="955" y="3761"/>
                    <a:pt x="1919" y="3823"/>
                    <a:pt x="2880" y="3823"/>
                  </a:cubicBezTo>
                  <a:cubicBezTo>
                    <a:pt x="3360" y="3823"/>
                    <a:pt x="3840" y="3807"/>
                    <a:pt x="4317" y="3781"/>
                  </a:cubicBezTo>
                  <a:cubicBezTo>
                    <a:pt x="5909" y="3681"/>
                    <a:pt x="7500" y="3482"/>
                    <a:pt x="9072" y="3204"/>
                  </a:cubicBezTo>
                  <a:cubicBezTo>
                    <a:pt x="9390" y="3164"/>
                    <a:pt x="9688" y="3104"/>
                    <a:pt x="10007" y="3045"/>
                  </a:cubicBezTo>
                  <a:cubicBezTo>
                    <a:pt x="9907" y="2050"/>
                    <a:pt x="9788" y="1015"/>
                    <a:pt x="9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55"/>
            <p:cNvSpPr/>
            <p:nvPr/>
          </p:nvSpPr>
          <p:spPr>
            <a:xfrm rot="456196">
              <a:off x="7514458" y="4434872"/>
              <a:ext cx="906918" cy="216199"/>
            </a:xfrm>
            <a:custGeom>
              <a:avLst/>
              <a:gdLst/>
              <a:ahLst/>
              <a:cxnLst/>
              <a:rect l="l" t="t" r="r" b="b"/>
              <a:pathLst>
                <a:path w="10206" h="2433" extrusionOk="0">
                  <a:moveTo>
                    <a:pt x="10106" y="0"/>
                  </a:moveTo>
                  <a:cubicBezTo>
                    <a:pt x="9668" y="100"/>
                    <a:pt x="9251" y="199"/>
                    <a:pt x="8793" y="279"/>
                  </a:cubicBezTo>
                  <a:cubicBezTo>
                    <a:pt x="7619" y="477"/>
                    <a:pt x="6426" y="617"/>
                    <a:pt x="5232" y="716"/>
                  </a:cubicBezTo>
                  <a:cubicBezTo>
                    <a:pt x="4079" y="796"/>
                    <a:pt x="2925" y="895"/>
                    <a:pt x="1751" y="915"/>
                  </a:cubicBezTo>
                  <a:cubicBezTo>
                    <a:pt x="1214" y="915"/>
                    <a:pt x="657" y="935"/>
                    <a:pt x="120" y="975"/>
                  </a:cubicBezTo>
                  <a:lnTo>
                    <a:pt x="1" y="975"/>
                  </a:lnTo>
                  <a:cubicBezTo>
                    <a:pt x="20" y="1373"/>
                    <a:pt x="60" y="1790"/>
                    <a:pt x="160" y="2188"/>
                  </a:cubicBezTo>
                  <a:cubicBezTo>
                    <a:pt x="538" y="2268"/>
                    <a:pt x="936" y="2308"/>
                    <a:pt x="1333" y="2347"/>
                  </a:cubicBezTo>
                  <a:cubicBezTo>
                    <a:pt x="2033" y="2402"/>
                    <a:pt x="2733" y="2433"/>
                    <a:pt x="3429" y="2433"/>
                  </a:cubicBezTo>
                  <a:cubicBezTo>
                    <a:pt x="4000" y="2433"/>
                    <a:pt x="4568" y="2412"/>
                    <a:pt x="5133" y="2367"/>
                  </a:cubicBezTo>
                  <a:cubicBezTo>
                    <a:pt x="6386" y="2268"/>
                    <a:pt x="7600" y="2109"/>
                    <a:pt x="8813" y="1910"/>
                  </a:cubicBezTo>
                  <a:cubicBezTo>
                    <a:pt x="9271" y="1850"/>
                    <a:pt x="9748" y="1751"/>
                    <a:pt x="10206" y="1671"/>
                  </a:cubicBezTo>
                  <a:cubicBezTo>
                    <a:pt x="10206" y="1194"/>
                    <a:pt x="10166" y="716"/>
                    <a:pt x="10126" y="279"/>
                  </a:cubicBezTo>
                  <a:cubicBezTo>
                    <a:pt x="10126" y="199"/>
                    <a:pt x="10106" y="100"/>
                    <a:pt x="101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55"/>
            <p:cNvSpPr/>
            <p:nvPr/>
          </p:nvSpPr>
          <p:spPr>
            <a:xfrm rot="456196">
              <a:off x="7861227" y="2156069"/>
              <a:ext cx="498601" cy="244991"/>
            </a:xfrm>
            <a:custGeom>
              <a:avLst/>
              <a:gdLst/>
              <a:ahLst/>
              <a:cxnLst/>
              <a:rect l="l" t="t" r="r" b="b"/>
              <a:pathLst>
                <a:path w="5611" h="2757" extrusionOk="0">
                  <a:moveTo>
                    <a:pt x="3190" y="1"/>
                  </a:moveTo>
                  <a:cubicBezTo>
                    <a:pt x="2715" y="1"/>
                    <a:pt x="2232" y="103"/>
                    <a:pt x="1791" y="270"/>
                  </a:cubicBezTo>
                  <a:cubicBezTo>
                    <a:pt x="1214" y="489"/>
                    <a:pt x="717" y="827"/>
                    <a:pt x="399" y="1344"/>
                  </a:cubicBezTo>
                  <a:cubicBezTo>
                    <a:pt x="299" y="1523"/>
                    <a:pt x="80" y="1861"/>
                    <a:pt x="21" y="2040"/>
                  </a:cubicBezTo>
                  <a:cubicBezTo>
                    <a:pt x="1" y="2138"/>
                    <a:pt x="1" y="2757"/>
                    <a:pt x="20" y="2757"/>
                  </a:cubicBezTo>
                  <a:cubicBezTo>
                    <a:pt x="20" y="2757"/>
                    <a:pt x="20" y="2757"/>
                    <a:pt x="21" y="2756"/>
                  </a:cubicBezTo>
                  <a:cubicBezTo>
                    <a:pt x="816" y="1861"/>
                    <a:pt x="1910" y="1125"/>
                    <a:pt x="3104" y="1085"/>
                  </a:cubicBezTo>
                  <a:cubicBezTo>
                    <a:pt x="3126" y="1085"/>
                    <a:pt x="3148" y="1085"/>
                    <a:pt x="3170" y="1085"/>
                  </a:cubicBezTo>
                  <a:cubicBezTo>
                    <a:pt x="4022" y="1085"/>
                    <a:pt x="4835" y="1454"/>
                    <a:pt x="5611" y="1841"/>
                  </a:cubicBezTo>
                  <a:cubicBezTo>
                    <a:pt x="5511" y="1066"/>
                    <a:pt x="4874" y="389"/>
                    <a:pt x="4119" y="150"/>
                  </a:cubicBezTo>
                  <a:cubicBezTo>
                    <a:pt x="3823" y="47"/>
                    <a:pt x="3508" y="1"/>
                    <a:pt x="3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55"/>
            <p:cNvSpPr/>
            <p:nvPr/>
          </p:nvSpPr>
          <p:spPr>
            <a:xfrm rot="456196">
              <a:off x="7836314" y="2965801"/>
              <a:ext cx="454348" cy="332519"/>
            </a:xfrm>
            <a:custGeom>
              <a:avLst/>
              <a:gdLst/>
              <a:ahLst/>
              <a:cxnLst/>
              <a:rect l="l" t="t" r="r" b="b"/>
              <a:pathLst>
                <a:path w="5113" h="3742" extrusionOk="0">
                  <a:moveTo>
                    <a:pt x="2683" y="1"/>
                  </a:moveTo>
                  <a:cubicBezTo>
                    <a:pt x="2624" y="1"/>
                    <a:pt x="2565" y="2"/>
                    <a:pt x="2507" y="4"/>
                  </a:cubicBezTo>
                  <a:cubicBezTo>
                    <a:pt x="1293" y="84"/>
                    <a:pt x="438" y="641"/>
                    <a:pt x="140" y="1397"/>
                  </a:cubicBezTo>
                  <a:cubicBezTo>
                    <a:pt x="20" y="1695"/>
                    <a:pt x="0" y="2013"/>
                    <a:pt x="80" y="2371"/>
                  </a:cubicBezTo>
                  <a:cubicBezTo>
                    <a:pt x="179" y="2869"/>
                    <a:pt x="538" y="3306"/>
                    <a:pt x="1134" y="3565"/>
                  </a:cubicBezTo>
                  <a:cubicBezTo>
                    <a:pt x="1234" y="3585"/>
                    <a:pt x="1333" y="3625"/>
                    <a:pt x="1472" y="3664"/>
                  </a:cubicBezTo>
                  <a:cubicBezTo>
                    <a:pt x="1693" y="3722"/>
                    <a:pt x="1923" y="3742"/>
                    <a:pt x="2156" y="3742"/>
                  </a:cubicBezTo>
                  <a:cubicBezTo>
                    <a:pt x="2492" y="3742"/>
                    <a:pt x="2835" y="3700"/>
                    <a:pt x="3163" y="3664"/>
                  </a:cubicBezTo>
                  <a:cubicBezTo>
                    <a:pt x="3581" y="3605"/>
                    <a:pt x="3999" y="3525"/>
                    <a:pt x="4357" y="3366"/>
                  </a:cubicBezTo>
                  <a:cubicBezTo>
                    <a:pt x="4576" y="3267"/>
                    <a:pt x="4755" y="3107"/>
                    <a:pt x="4874" y="2928"/>
                  </a:cubicBezTo>
                  <a:cubicBezTo>
                    <a:pt x="5013" y="2710"/>
                    <a:pt x="5113" y="2431"/>
                    <a:pt x="5113" y="2192"/>
                  </a:cubicBezTo>
                  <a:cubicBezTo>
                    <a:pt x="5113" y="1735"/>
                    <a:pt x="4894" y="1317"/>
                    <a:pt x="4616" y="919"/>
                  </a:cubicBezTo>
                  <a:cubicBezTo>
                    <a:pt x="4576" y="840"/>
                    <a:pt x="4496" y="740"/>
                    <a:pt x="4417" y="681"/>
                  </a:cubicBezTo>
                  <a:cubicBezTo>
                    <a:pt x="4297" y="521"/>
                    <a:pt x="4158" y="382"/>
                    <a:pt x="3959" y="283"/>
                  </a:cubicBezTo>
                  <a:cubicBezTo>
                    <a:pt x="3608" y="72"/>
                    <a:pt x="3132" y="1"/>
                    <a:pt x="2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55"/>
            <p:cNvSpPr/>
            <p:nvPr/>
          </p:nvSpPr>
          <p:spPr>
            <a:xfrm rot="456196">
              <a:off x="7864932" y="2968924"/>
              <a:ext cx="374817" cy="159506"/>
            </a:xfrm>
            <a:custGeom>
              <a:avLst/>
              <a:gdLst/>
              <a:ahLst/>
              <a:cxnLst/>
              <a:rect l="l" t="t" r="r" b="b"/>
              <a:pathLst>
                <a:path w="4218" h="1795" extrusionOk="0">
                  <a:moveTo>
                    <a:pt x="2515" y="1"/>
                  </a:moveTo>
                  <a:cubicBezTo>
                    <a:pt x="2465" y="1"/>
                    <a:pt x="2416" y="2"/>
                    <a:pt x="2368" y="4"/>
                  </a:cubicBezTo>
                  <a:cubicBezTo>
                    <a:pt x="1134" y="83"/>
                    <a:pt x="299" y="660"/>
                    <a:pt x="0" y="1396"/>
                  </a:cubicBezTo>
                  <a:cubicBezTo>
                    <a:pt x="20" y="1456"/>
                    <a:pt x="40" y="1496"/>
                    <a:pt x="100" y="1555"/>
                  </a:cubicBezTo>
                  <a:cubicBezTo>
                    <a:pt x="179" y="1655"/>
                    <a:pt x="279" y="1754"/>
                    <a:pt x="418" y="1794"/>
                  </a:cubicBezTo>
                  <a:lnTo>
                    <a:pt x="537" y="1794"/>
                  </a:lnTo>
                  <a:cubicBezTo>
                    <a:pt x="617" y="1774"/>
                    <a:pt x="637" y="1695"/>
                    <a:pt x="637" y="1635"/>
                  </a:cubicBezTo>
                  <a:cubicBezTo>
                    <a:pt x="637" y="1357"/>
                    <a:pt x="677" y="1078"/>
                    <a:pt x="677" y="800"/>
                  </a:cubicBezTo>
                  <a:cubicBezTo>
                    <a:pt x="736" y="939"/>
                    <a:pt x="896" y="1058"/>
                    <a:pt x="1035" y="1158"/>
                  </a:cubicBezTo>
                  <a:cubicBezTo>
                    <a:pt x="1075" y="1178"/>
                    <a:pt x="1094" y="1178"/>
                    <a:pt x="1114" y="1178"/>
                  </a:cubicBezTo>
                  <a:cubicBezTo>
                    <a:pt x="1174" y="1178"/>
                    <a:pt x="1174" y="1158"/>
                    <a:pt x="1194" y="1138"/>
                  </a:cubicBezTo>
                  <a:cubicBezTo>
                    <a:pt x="1333" y="919"/>
                    <a:pt x="1413" y="660"/>
                    <a:pt x="1433" y="422"/>
                  </a:cubicBezTo>
                  <a:cubicBezTo>
                    <a:pt x="1532" y="461"/>
                    <a:pt x="1572" y="561"/>
                    <a:pt x="1632" y="640"/>
                  </a:cubicBezTo>
                  <a:cubicBezTo>
                    <a:pt x="1703" y="694"/>
                    <a:pt x="1805" y="763"/>
                    <a:pt x="1926" y="763"/>
                  </a:cubicBezTo>
                  <a:cubicBezTo>
                    <a:pt x="1940" y="763"/>
                    <a:pt x="1955" y="762"/>
                    <a:pt x="1970" y="760"/>
                  </a:cubicBezTo>
                  <a:cubicBezTo>
                    <a:pt x="2069" y="740"/>
                    <a:pt x="2109" y="660"/>
                    <a:pt x="2169" y="601"/>
                  </a:cubicBezTo>
                  <a:cubicBezTo>
                    <a:pt x="2288" y="461"/>
                    <a:pt x="2368" y="302"/>
                    <a:pt x="2427" y="163"/>
                  </a:cubicBezTo>
                  <a:cubicBezTo>
                    <a:pt x="2507" y="402"/>
                    <a:pt x="2666" y="601"/>
                    <a:pt x="2905" y="780"/>
                  </a:cubicBezTo>
                  <a:cubicBezTo>
                    <a:pt x="3024" y="640"/>
                    <a:pt x="3123" y="461"/>
                    <a:pt x="3183" y="282"/>
                  </a:cubicBezTo>
                  <a:cubicBezTo>
                    <a:pt x="3263" y="541"/>
                    <a:pt x="3382" y="760"/>
                    <a:pt x="3561" y="979"/>
                  </a:cubicBezTo>
                  <a:cubicBezTo>
                    <a:pt x="3601" y="1038"/>
                    <a:pt x="3661" y="1098"/>
                    <a:pt x="3720" y="1138"/>
                  </a:cubicBezTo>
                  <a:cubicBezTo>
                    <a:pt x="3766" y="1149"/>
                    <a:pt x="3819" y="1161"/>
                    <a:pt x="3870" y="1161"/>
                  </a:cubicBezTo>
                  <a:cubicBezTo>
                    <a:pt x="3908" y="1161"/>
                    <a:pt x="3945" y="1155"/>
                    <a:pt x="3979" y="1138"/>
                  </a:cubicBezTo>
                  <a:cubicBezTo>
                    <a:pt x="3999" y="1118"/>
                    <a:pt x="4019" y="1078"/>
                    <a:pt x="4058" y="1038"/>
                  </a:cubicBezTo>
                  <a:cubicBezTo>
                    <a:pt x="4118" y="879"/>
                    <a:pt x="4178" y="760"/>
                    <a:pt x="4218" y="621"/>
                  </a:cubicBezTo>
                  <a:cubicBezTo>
                    <a:pt x="4078" y="461"/>
                    <a:pt x="3919" y="322"/>
                    <a:pt x="3800" y="282"/>
                  </a:cubicBezTo>
                  <a:cubicBezTo>
                    <a:pt x="3441" y="85"/>
                    <a:pt x="2969" y="1"/>
                    <a:pt x="25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55"/>
            <p:cNvSpPr/>
            <p:nvPr/>
          </p:nvSpPr>
          <p:spPr>
            <a:xfrm rot="456196">
              <a:off x="7923174" y="3175167"/>
              <a:ext cx="332430" cy="127516"/>
            </a:xfrm>
            <a:custGeom>
              <a:avLst/>
              <a:gdLst/>
              <a:ahLst/>
              <a:cxnLst/>
              <a:rect l="l" t="t" r="r" b="b"/>
              <a:pathLst>
                <a:path w="3741" h="1435" extrusionOk="0">
                  <a:moveTo>
                    <a:pt x="1825" y="0"/>
                  </a:moveTo>
                  <a:cubicBezTo>
                    <a:pt x="1433" y="0"/>
                    <a:pt x="1044" y="54"/>
                    <a:pt x="756" y="224"/>
                  </a:cubicBezTo>
                  <a:cubicBezTo>
                    <a:pt x="438" y="403"/>
                    <a:pt x="279" y="701"/>
                    <a:pt x="140" y="979"/>
                  </a:cubicBezTo>
                  <a:cubicBezTo>
                    <a:pt x="80" y="1079"/>
                    <a:pt x="40" y="1159"/>
                    <a:pt x="0" y="1258"/>
                  </a:cubicBezTo>
                  <a:cubicBezTo>
                    <a:pt x="100" y="1278"/>
                    <a:pt x="199" y="1318"/>
                    <a:pt x="338" y="1357"/>
                  </a:cubicBezTo>
                  <a:cubicBezTo>
                    <a:pt x="559" y="1415"/>
                    <a:pt x="789" y="1435"/>
                    <a:pt x="1022" y="1435"/>
                  </a:cubicBezTo>
                  <a:cubicBezTo>
                    <a:pt x="1358" y="1435"/>
                    <a:pt x="1701" y="1393"/>
                    <a:pt x="2029" y="1357"/>
                  </a:cubicBezTo>
                  <a:cubicBezTo>
                    <a:pt x="2447" y="1298"/>
                    <a:pt x="2865" y="1218"/>
                    <a:pt x="3223" y="1059"/>
                  </a:cubicBezTo>
                  <a:cubicBezTo>
                    <a:pt x="3442" y="960"/>
                    <a:pt x="3621" y="800"/>
                    <a:pt x="3740" y="621"/>
                  </a:cubicBezTo>
                  <a:cubicBezTo>
                    <a:pt x="3581" y="462"/>
                    <a:pt x="3382" y="303"/>
                    <a:pt x="3143" y="204"/>
                  </a:cubicBezTo>
                  <a:cubicBezTo>
                    <a:pt x="2785" y="64"/>
                    <a:pt x="2387" y="5"/>
                    <a:pt x="2029" y="5"/>
                  </a:cubicBezTo>
                  <a:cubicBezTo>
                    <a:pt x="1961" y="2"/>
                    <a:pt x="1893" y="0"/>
                    <a:pt x="18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4" name="Google Shape;2944;p55"/>
          <p:cNvGrpSpPr/>
          <p:nvPr/>
        </p:nvGrpSpPr>
        <p:grpSpPr>
          <a:xfrm>
            <a:off x="-12613" y="1510848"/>
            <a:ext cx="2445269" cy="3928139"/>
            <a:chOff x="6733387" y="1510848"/>
            <a:chExt cx="2445269" cy="3928139"/>
          </a:xfrm>
        </p:grpSpPr>
        <p:sp>
          <p:nvSpPr>
            <p:cNvPr id="2945" name="Google Shape;2945;p55"/>
            <p:cNvSpPr/>
            <p:nvPr/>
          </p:nvSpPr>
          <p:spPr>
            <a:xfrm rot="-649632" flipH="1">
              <a:off x="7928744" y="1565617"/>
              <a:ext cx="657667" cy="786517"/>
            </a:xfrm>
            <a:custGeom>
              <a:avLst/>
              <a:gdLst/>
              <a:ahLst/>
              <a:cxnLst/>
              <a:rect l="l" t="t" r="r" b="b"/>
              <a:pathLst>
                <a:path w="7401" h="8851" extrusionOk="0">
                  <a:moveTo>
                    <a:pt x="3466" y="1"/>
                  </a:moveTo>
                  <a:cubicBezTo>
                    <a:pt x="3102" y="1"/>
                    <a:pt x="2733" y="53"/>
                    <a:pt x="2408" y="105"/>
                  </a:cubicBezTo>
                  <a:cubicBezTo>
                    <a:pt x="1791" y="205"/>
                    <a:pt x="1155" y="503"/>
                    <a:pt x="757" y="1021"/>
                  </a:cubicBezTo>
                  <a:cubicBezTo>
                    <a:pt x="1" y="2015"/>
                    <a:pt x="41" y="3607"/>
                    <a:pt x="1035" y="4442"/>
                  </a:cubicBezTo>
                  <a:cubicBezTo>
                    <a:pt x="1344" y="4701"/>
                    <a:pt x="1722" y="4840"/>
                    <a:pt x="2097" y="4840"/>
                  </a:cubicBezTo>
                  <a:cubicBezTo>
                    <a:pt x="2472" y="4840"/>
                    <a:pt x="2845" y="4701"/>
                    <a:pt x="3144" y="4402"/>
                  </a:cubicBezTo>
                  <a:cubicBezTo>
                    <a:pt x="3721" y="3845"/>
                    <a:pt x="3701" y="2811"/>
                    <a:pt x="3044" y="2314"/>
                  </a:cubicBezTo>
                  <a:cubicBezTo>
                    <a:pt x="2886" y="2187"/>
                    <a:pt x="2722" y="2133"/>
                    <a:pt x="2569" y="2133"/>
                  </a:cubicBezTo>
                  <a:cubicBezTo>
                    <a:pt x="1955" y="2133"/>
                    <a:pt x="1508" y="2994"/>
                    <a:pt x="2209" y="3408"/>
                  </a:cubicBezTo>
                  <a:cubicBezTo>
                    <a:pt x="2348" y="3507"/>
                    <a:pt x="2010" y="3626"/>
                    <a:pt x="1930" y="3626"/>
                  </a:cubicBezTo>
                  <a:cubicBezTo>
                    <a:pt x="1903" y="3630"/>
                    <a:pt x="1876" y="3632"/>
                    <a:pt x="1850" y="3632"/>
                  </a:cubicBezTo>
                  <a:cubicBezTo>
                    <a:pt x="1572" y="3632"/>
                    <a:pt x="1361" y="3443"/>
                    <a:pt x="1234" y="3189"/>
                  </a:cubicBezTo>
                  <a:cubicBezTo>
                    <a:pt x="936" y="2711"/>
                    <a:pt x="1035" y="2075"/>
                    <a:pt x="1314" y="1617"/>
                  </a:cubicBezTo>
                  <a:cubicBezTo>
                    <a:pt x="1675" y="976"/>
                    <a:pt x="2516" y="567"/>
                    <a:pt x="3305" y="567"/>
                  </a:cubicBezTo>
                  <a:cubicBezTo>
                    <a:pt x="3863" y="567"/>
                    <a:pt x="4394" y="770"/>
                    <a:pt x="4715" y="1239"/>
                  </a:cubicBezTo>
                  <a:cubicBezTo>
                    <a:pt x="5432" y="2314"/>
                    <a:pt x="5929" y="3587"/>
                    <a:pt x="6267" y="4820"/>
                  </a:cubicBezTo>
                  <a:cubicBezTo>
                    <a:pt x="6426" y="5496"/>
                    <a:pt x="6565" y="6193"/>
                    <a:pt x="6605" y="6889"/>
                  </a:cubicBezTo>
                  <a:cubicBezTo>
                    <a:pt x="6665" y="7506"/>
                    <a:pt x="6625" y="8162"/>
                    <a:pt x="6804" y="8739"/>
                  </a:cubicBezTo>
                  <a:cubicBezTo>
                    <a:pt x="6816" y="8808"/>
                    <a:pt x="6888" y="8851"/>
                    <a:pt x="6962" y="8851"/>
                  </a:cubicBezTo>
                  <a:cubicBezTo>
                    <a:pt x="7015" y="8851"/>
                    <a:pt x="7069" y="8829"/>
                    <a:pt x="7103" y="8779"/>
                  </a:cubicBezTo>
                  <a:cubicBezTo>
                    <a:pt x="7401" y="8122"/>
                    <a:pt x="7321" y="7287"/>
                    <a:pt x="7262" y="6551"/>
                  </a:cubicBezTo>
                  <a:cubicBezTo>
                    <a:pt x="7162" y="5735"/>
                    <a:pt x="7003" y="4900"/>
                    <a:pt x="6764" y="4104"/>
                  </a:cubicBezTo>
                  <a:cubicBezTo>
                    <a:pt x="6506" y="3308"/>
                    <a:pt x="6187" y="2572"/>
                    <a:pt x="5809" y="1816"/>
                  </a:cubicBezTo>
                  <a:cubicBezTo>
                    <a:pt x="5471" y="1200"/>
                    <a:pt x="5093" y="464"/>
                    <a:pt x="4397" y="165"/>
                  </a:cubicBezTo>
                  <a:cubicBezTo>
                    <a:pt x="4115" y="43"/>
                    <a:pt x="3793" y="1"/>
                    <a:pt x="34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55"/>
            <p:cNvSpPr/>
            <p:nvPr/>
          </p:nvSpPr>
          <p:spPr>
            <a:xfrm rot="-649632" flipH="1">
              <a:off x="6941074" y="1693388"/>
              <a:ext cx="594042" cy="729112"/>
            </a:xfrm>
            <a:custGeom>
              <a:avLst/>
              <a:gdLst/>
              <a:ahLst/>
              <a:cxnLst/>
              <a:rect l="l" t="t" r="r" b="b"/>
              <a:pathLst>
                <a:path w="6685" h="8205" extrusionOk="0">
                  <a:moveTo>
                    <a:pt x="3707" y="0"/>
                  </a:moveTo>
                  <a:cubicBezTo>
                    <a:pt x="2388" y="0"/>
                    <a:pt x="1227" y="1143"/>
                    <a:pt x="717" y="2315"/>
                  </a:cubicBezTo>
                  <a:cubicBezTo>
                    <a:pt x="359" y="3130"/>
                    <a:pt x="220" y="4045"/>
                    <a:pt x="140" y="4940"/>
                  </a:cubicBezTo>
                  <a:cubicBezTo>
                    <a:pt x="41" y="5915"/>
                    <a:pt x="1" y="7069"/>
                    <a:pt x="319" y="8004"/>
                  </a:cubicBezTo>
                  <a:cubicBezTo>
                    <a:pt x="364" y="8139"/>
                    <a:pt x="479" y="8205"/>
                    <a:pt x="591" y="8205"/>
                  </a:cubicBezTo>
                  <a:cubicBezTo>
                    <a:pt x="726" y="8205"/>
                    <a:pt x="856" y="8109"/>
                    <a:pt x="856" y="7924"/>
                  </a:cubicBezTo>
                  <a:cubicBezTo>
                    <a:pt x="856" y="7387"/>
                    <a:pt x="797" y="6830"/>
                    <a:pt x="757" y="6293"/>
                  </a:cubicBezTo>
                  <a:cubicBezTo>
                    <a:pt x="757" y="5696"/>
                    <a:pt x="797" y="5119"/>
                    <a:pt x="856" y="4523"/>
                  </a:cubicBezTo>
                  <a:cubicBezTo>
                    <a:pt x="1016" y="3508"/>
                    <a:pt x="1314" y="2334"/>
                    <a:pt x="2050" y="1578"/>
                  </a:cubicBezTo>
                  <a:cubicBezTo>
                    <a:pt x="2473" y="1156"/>
                    <a:pt x="3069" y="857"/>
                    <a:pt x="3662" y="857"/>
                  </a:cubicBezTo>
                  <a:cubicBezTo>
                    <a:pt x="3991" y="857"/>
                    <a:pt x="4319" y="948"/>
                    <a:pt x="4616" y="1161"/>
                  </a:cubicBezTo>
                  <a:cubicBezTo>
                    <a:pt x="4994" y="1439"/>
                    <a:pt x="5233" y="1877"/>
                    <a:pt x="5094" y="2334"/>
                  </a:cubicBezTo>
                  <a:cubicBezTo>
                    <a:pt x="5034" y="2533"/>
                    <a:pt x="4895" y="2752"/>
                    <a:pt x="4696" y="2832"/>
                  </a:cubicBezTo>
                  <a:cubicBezTo>
                    <a:pt x="4676" y="2832"/>
                    <a:pt x="4636" y="2852"/>
                    <a:pt x="4616" y="2852"/>
                  </a:cubicBezTo>
                  <a:cubicBezTo>
                    <a:pt x="4920" y="2411"/>
                    <a:pt x="4481" y="1586"/>
                    <a:pt x="3946" y="1586"/>
                  </a:cubicBezTo>
                  <a:cubicBezTo>
                    <a:pt x="3781" y="1586"/>
                    <a:pt x="3607" y="1665"/>
                    <a:pt x="3442" y="1857"/>
                  </a:cubicBezTo>
                  <a:cubicBezTo>
                    <a:pt x="2985" y="2414"/>
                    <a:pt x="2885" y="3249"/>
                    <a:pt x="3542" y="3727"/>
                  </a:cubicBezTo>
                  <a:cubicBezTo>
                    <a:pt x="3783" y="3896"/>
                    <a:pt x="4063" y="3974"/>
                    <a:pt x="4344" y="3974"/>
                  </a:cubicBezTo>
                  <a:cubicBezTo>
                    <a:pt x="4759" y="3974"/>
                    <a:pt x="5175" y="3804"/>
                    <a:pt x="5471" y="3508"/>
                  </a:cubicBezTo>
                  <a:cubicBezTo>
                    <a:pt x="6685" y="2275"/>
                    <a:pt x="5790" y="524"/>
                    <a:pt x="4397" y="106"/>
                  </a:cubicBezTo>
                  <a:cubicBezTo>
                    <a:pt x="4164" y="34"/>
                    <a:pt x="3934" y="0"/>
                    <a:pt x="37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55"/>
            <p:cNvSpPr/>
            <p:nvPr/>
          </p:nvSpPr>
          <p:spPr>
            <a:xfrm rot="-649632" flipH="1">
              <a:off x="8185366" y="4460545"/>
              <a:ext cx="342296" cy="872268"/>
            </a:xfrm>
            <a:custGeom>
              <a:avLst/>
              <a:gdLst/>
              <a:ahLst/>
              <a:cxnLst/>
              <a:rect l="l" t="t" r="r" b="b"/>
              <a:pathLst>
                <a:path w="3852" h="9816" extrusionOk="0">
                  <a:moveTo>
                    <a:pt x="752" y="0"/>
                  </a:moveTo>
                  <a:cubicBezTo>
                    <a:pt x="303" y="0"/>
                    <a:pt x="1" y="335"/>
                    <a:pt x="231" y="869"/>
                  </a:cubicBezTo>
                  <a:cubicBezTo>
                    <a:pt x="589" y="1704"/>
                    <a:pt x="1007" y="2440"/>
                    <a:pt x="1286" y="3296"/>
                  </a:cubicBezTo>
                  <a:cubicBezTo>
                    <a:pt x="1883" y="5086"/>
                    <a:pt x="2181" y="6876"/>
                    <a:pt x="2459" y="8667"/>
                  </a:cubicBezTo>
                  <a:cubicBezTo>
                    <a:pt x="1703" y="8687"/>
                    <a:pt x="967" y="9045"/>
                    <a:pt x="430" y="9582"/>
                  </a:cubicBezTo>
                  <a:cubicBezTo>
                    <a:pt x="892" y="9738"/>
                    <a:pt x="1376" y="9815"/>
                    <a:pt x="1858" y="9815"/>
                  </a:cubicBezTo>
                  <a:cubicBezTo>
                    <a:pt x="2478" y="9815"/>
                    <a:pt x="3094" y="9689"/>
                    <a:pt x="3653" y="9442"/>
                  </a:cubicBezTo>
                  <a:cubicBezTo>
                    <a:pt x="3852" y="6777"/>
                    <a:pt x="3394" y="4091"/>
                    <a:pt x="2380" y="1605"/>
                  </a:cubicBezTo>
                  <a:cubicBezTo>
                    <a:pt x="2161" y="1028"/>
                    <a:pt x="1863" y="451"/>
                    <a:pt x="1306" y="153"/>
                  </a:cubicBezTo>
                  <a:cubicBezTo>
                    <a:pt x="1114" y="49"/>
                    <a:pt x="922" y="0"/>
                    <a:pt x="7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55"/>
            <p:cNvSpPr/>
            <p:nvPr/>
          </p:nvSpPr>
          <p:spPr>
            <a:xfrm rot="-649632" flipH="1">
              <a:off x="7757703" y="4542383"/>
              <a:ext cx="341763" cy="872268"/>
            </a:xfrm>
            <a:custGeom>
              <a:avLst/>
              <a:gdLst/>
              <a:ahLst/>
              <a:cxnLst/>
              <a:rect l="l" t="t" r="r" b="b"/>
              <a:pathLst>
                <a:path w="3846" h="9816" extrusionOk="0">
                  <a:moveTo>
                    <a:pt x="3100" y="0"/>
                  </a:moveTo>
                  <a:cubicBezTo>
                    <a:pt x="2930" y="0"/>
                    <a:pt x="2738" y="49"/>
                    <a:pt x="2546" y="153"/>
                  </a:cubicBezTo>
                  <a:cubicBezTo>
                    <a:pt x="1989" y="451"/>
                    <a:pt x="1691" y="1028"/>
                    <a:pt x="1472" y="1605"/>
                  </a:cubicBezTo>
                  <a:cubicBezTo>
                    <a:pt x="458" y="4091"/>
                    <a:pt x="0" y="6777"/>
                    <a:pt x="199" y="9442"/>
                  </a:cubicBezTo>
                  <a:cubicBezTo>
                    <a:pt x="758" y="9689"/>
                    <a:pt x="1374" y="9815"/>
                    <a:pt x="1994" y="9815"/>
                  </a:cubicBezTo>
                  <a:cubicBezTo>
                    <a:pt x="2476" y="9815"/>
                    <a:pt x="2960" y="9738"/>
                    <a:pt x="3422" y="9582"/>
                  </a:cubicBezTo>
                  <a:cubicBezTo>
                    <a:pt x="2885" y="9045"/>
                    <a:pt x="2149" y="8687"/>
                    <a:pt x="1393" y="8667"/>
                  </a:cubicBezTo>
                  <a:cubicBezTo>
                    <a:pt x="1671" y="6876"/>
                    <a:pt x="1970" y="5086"/>
                    <a:pt x="2566" y="3296"/>
                  </a:cubicBezTo>
                  <a:cubicBezTo>
                    <a:pt x="2845" y="2440"/>
                    <a:pt x="3263" y="1704"/>
                    <a:pt x="3601" y="869"/>
                  </a:cubicBezTo>
                  <a:cubicBezTo>
                    <a:pt x="3846" y="335"/>
                    <a:pt x="3548" y="0"/>
                    <a:pt x="3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55"/>
            <p:cNvSpPr/>
            <p:nvPr/>
          </p:nvSpPr>
          <p:spPr>
            <a:xfrm rot="-649632" flipH="1">
              <a:off x="7378919" y="3971191"/>
              <a:ext cx="202339" cy="157552"/>
            </a:xfrm>
            <a:custGeom>
              <a:avLst/>
              <a:gdLst/>
              <a:ahLst/>
              <a:cxnLst/>
              <a:rect l="l" t="t" r="r" b="b"/>
              <a:pathLst>
                <a:path w="2277" h="1773" extrusionOk="0">
                  <a:moveTo>
                    <a:pt x="1815" y="1"/>
                  </a:moveTo>
                  <a:cubicBezTo>
                    <a:pt x="1761" y="1"/>
                    <a:pt x="1700" y="8"/>
                    <a:pt x="1632" y="22"/>
                  </a:cubicBezTo>
                  <a:cubicBezTo>
                    <a:pt x="1095" y="122"/>
                    <a:pt x="478" y="838"/>
                    <a:pt x="160" y="1235"/>
                  </a:cubicBezTo>
                  <a:cubicBezTo>
                    <a:pt x="80" y="1335"/>
                    <a:pt x="1" y="1434"/>
                    <a:pt x="41" y="1554"/>
                  </a:cubicBezTo>
                  <a:cubicBezTo>
                    <a:pt x="60" y="1673"/>
                    <a:pt x="180" y="1773"/>
                    <a:pt x="299" y="1773"/>
                  </a:cubicBezTo>
                  <a:cubicBezTo>
                    <a:pt x="438" y="1773"/>
                    <a:pt x="558" y="1733"/>
                    <a:pt x="677" y="1673"/>
                  </a:cubicBezTo>
                  <a:cubicBezTo>
                    <a:pt x="1095" y="1474"/>
                    <a:pt x="1493" y="1176"/>
                    <a:pt x="1851" y="858"/>
                  </a:cubicBezTo>
                  <a:cubicBezTo>
                    <a:pt x="2207" y="501"/>
                    <a:pt x="2276" y="1"/>
                    <a:pt x="18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55"/>
            <p:cNvSpPr/>
            <p:nvPr/>
          </p:nvSpPr>
          <p:spPr>
            <a:xfrm rot="-649632" flipH="1">
              <a:off x="7324055" y="4107710"/>
              <a:ext cx="202339" cy="157552"/>
            </a:xfrm>
            <a:custGeom>
              <a:avLst/>
              <a:gdLst/>
              <a:ahLst/>
              <a:cxnLst/>
              <a:rect l="l" t="t" r="r" b="b"/>
              <a:pathLst>
                <a:path w="2277" h="1773" extrusionOk="0">
                  <a:moveTo>
                    <a:pt x="1815" y="0"/>
                  </a:moveTo>
                  <a:cubicBezTo>
                    <a:pt x="1761" y="0"/>
                    <a:pt x="1700" y="7"/>
                    <a:pt x="1632" y="22"/>
                  </a:cubicBezTo>
                  <a:cubicBezTo>
                    <a:pt x="1075" y="121"/>
                    <a:pt x="459" y="837"/>
                    <a:pt x="160" y="1235"/>
                  </a:cubicBezTo>
                  <a:cubicBezTo>
                    <a:pt x="81" y="1334"/>
                    <a:pt x="1" y="1434"/>
                    <a:pt x="41" y="1553"/>
                  </a:cubicBezTo>
                  <a:cubicBezTo>
                    <a:pt x="61" y="1673"/>
                    <a:pt x="180" y="1772"/>
                    <a:pt x="299" y="1772"/>
                  </a:cubicBezTo>
                  <a:cubicBezTo>
                    <a:pt x="439" y="1772"/>
                    <a:pt x="558" y="1732"/>
                    <a:pt x="677" y="1673"/>
                  </a:cubicBezTo>
                  <a:cubicBezTo>
                    <a:pt x="1095" y="1474"/>
                    <a:pt x="1493" y="1175"/>
                    <a:pt x="1851" y="857"/>
                  </a:cubicBezTo>
                  <a:cubicBezTo>
                    <a:pt x="2207" y="501"/>
                    <a:pt x="2276" y="0"/>
                    <a:pt x="18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55"/>
            <p:cNvSpPr/>
            <p:nvPr/>
          </p:nvSpPr>
          <p:spPr>
            <a:xfrm rot="-649632" flipH="1">
              <a:off x="7248692" y="4188044"/>
              <a:ext cx="120852" cy="212735"/>
            </a:xfrm>
            <a:custGeom>
              <a:avLst/>
              <a:gdLst/>
              <a:ahLst/>
              <a:cxnLst/>
              <a:rect l="l" t="t" r="r" b="b"/>
              <a:pathLst>
                <a:path w="1360" h="2394" extrusionOk="0">
                  <a:moveTo>
                    <a:pt x="992" y="0"/>
                  </a:moveTo>
                  <a:cubicBezTo>
                    <a:pt x="891" y="0"/>
                    <a:pt x="765" y="54"/>
                    <a:pt x="617" y="180"/>
                  </a:cubicBezTo>
                  <a:cubicBezTo>
                    <a:pt x="219" y="538"/>
                    <a:pt x="80" y="1493"/>
                    <a:pt x="20" y="1990"/>
                  </a:cubicBezTo>
                  <a:cubicBezTo>
                    <a:pt x="20" y="2110"/>
                    <a:pt x="0" y="2229"/>
                    <a:pt x="80" y="2309"/>
                  </a:cubicBezTo>
                  <a:cubicBezTo>
                    <a:pt x="129" y="2370"/>
                    <a:pt x="207" y="2393"/>
                    <a:pt x="284" y="2393"/>
                  </a:cubicBezTo>
                  <a:cubicBezTo>
                    <a:pt x="332" y="2393"/>
                    <a:pt x="380" y="2384"/>
                    <a:pt x="418" y="2368"/>
                  </a:cubicBezTo>
                  <a:cubicBezTo>
                    <a:pt x="557" y="2309"/>
                    <a:pt x="617" y="2189"/>
                    <a:pt x="697" y="2090"/>
                  </a:cubicBezTo>
                  <a:cubicBezTo>
                    <a:pt x="975" y="1692"/>
                    <a:pt x="1154" y="1235"/>
                    <a:pt x="1273" y="757"/>
                  </a:cubicBezTo>
                  <a:cubicBezTo>
                    <a:pt x="1360" y="368"/>
                    <a:pt x="1259" y="0"/>
                    <a:pt x="9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55"/>
            <p:cNvSpPr/>
            <p:nvPr/>
          </p:nvSpPr>
          <p:spPr>
            <a:xfrm rot="-649632" flipH="1">
              <a:off x="7114763" y="4150293"/>
              <a:ext cx="91972" cy="163861"/>
            </a:xfrm>
            <a:custGeom>
              <a:avLst/>
              <a:gdLst/>
              <a:ahLst/>
              <a:cxnLst/>
              <a:rect l="l" t="t" r="r" b="b"/>
              <a:pathLst>
                <a:path w="1035" h="1844" extrusionOk="0">
                  <a:moveTo>
                    <a:pt x="278" y="0"/>
                  </a:moveTo>
                  <a:cubicBezTo>
                    <a:pt x="163" y="0"/>
                    <a:pt x="67" y="96"/>
                    <a:pt x="40" y="329"/>
                  </a:cubicBezTo>
                  <a:cubicBezTo>
                    <a:pt x="0" y="767"/>
                    <a:pt x="378" y="1364"/>
                    <a:pt x="597" y="1702"/>
                  </a:cubicBezTo>
                  <a:cubicBezTo>
                    <a:pt x="637" y="1762"/>
                    <a:pt x="716" y="1841"/>
                    <a:pt x="796" y="1841"/>
                  </a:cubicBezTo>
                  <a:cubicBezTo>
                    <a:pt x="805" y="1843"/>
                    <a:pt x="814" y="1844"/>
                    <a:pt x="822" y="1844"/>
                  </a:cubicBezTo>
                  <a:cubicBezTo>
                    <a:pt x="912" y="1844"/>
                    <a:pt x="997" y="1756"/>
                    <a:pt x="1015" y="1702"/>
                  </a:cubicBezTo>
                  <a:cubicBezTo>
                    <a:pt x="1035" y="1602"/>
                    <a:pt x="1035" y="1503"/>
                    <a:pt x="1035" y="1404"/>
                  </a:cubicBezTo>
                  <a:cubicBezTo>
                    <a:pt x="995" y="1026"/>
                    <a:pt x="876" y="668"/>
                    <a:pt x="697" y="349"/>
                  </a:cubicBezTo>
                  <a:cubicBezTo>
                    <a:pt x="587" y="142"/>
                    <a:pt x="418"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55"/>
            <p:cNvSpPr/>
            <p:nvPr/>
          </p:nvSpPr>
          <p:spPr>
            <a:xfrm rot="-649632" flipH="1">
              <a:off x="6823458" y="3203459"/>
              <a:ext cx="891018" cy="1043416"/>
            </a:xfrm>
            <a:custGeom>
              <a:avLst/>
              <a:gdLst/>
              <a:ahLst/>
              <a:cxnLst/>
              <a:rect l="l" t="t" r="r" b="b"/>
              <a:pathLst>
                <a:path w="10027" h="11742" extrusionOk="0">
                  <a:moveTo>
                    <a:pt x="3276" y="1"/>
                  </a:moveTo>
                  <a:cubicBezTo>
                    <a:pt x="2263" y="1"/>
                    <a:pt x="1257" y="250"/>
                    <a:pt x="498" y="827"/>
                  </a:cubicBezTo>
                  <a:cubicBezTo>
                    <a:pt x="140" y="1106"/>
                    <a:pt x="1" y="1444"/>
                    <a:pt x="319" y="1822"/>
                  </a:cubicBezTo>
                  <a:cubicBezTo>
                    <a:pt x="489" y="2028"/>
                    <a:pt x="724" y="2093"/>
                    <a:pt x="974" y="2093"/>
                  </a:cubicBezTo>
                  <a:cubicBezTo>
                    <a:pt x="1280" y="2093"/>
                    <a:pt x="1608" y="1996"/>
                    <a:pt x="1871" y="1941"/>
                  </a:cubicBezTo>
                  <a:cubicBezTo>
                    <a:pt x="2310" y="1859"/>
                    <a:pt x="2835" y="1814"/>
                    <a:pt x="3340" y="1814"/>
                  </a:cubicBezTo>
                  <a:cubicBezTo>
                    <a:pt x="3567" y="1814"/>
                    <a:pt x="3790" y="1823"/>
                    <a:pt x="3999" y="1842"/>
                  </a:cubicBezTo>
                  <a:cubicBezTo>
                    <a:pt x="4497" y="1921"/>
                    <a:pt x="4994" y="2100"/>
                    <a:pt x="5352" y="2478"/>
                  </a:cubicBezTo>
                  <a:cubicBezTo>
                    <a:pt x="6605" y="3791"/>
                    <a:pt x="4516" y="6397"/>
                    <a:pt x="4099" y="7750"/>
                  </a:cubicBezTo>
                  <a:cubicBezTo>
                    <a:pt x="3860" y="8566"/>
                    <a:pt x="3661" y="9461"/>
                    <a:pt x="3900" y="10296"/>
                  </a:cubicBezTo>
                  <a:cubicBezTo>
                    <a:pt x="4139" y="11070"/>
                    <a:pt x="4840" y="11742"/>
                    <a:pt x="5621" y="11742"/>
                  </a:cubicBezTo>
                  <a:cubicBezTo>
                    <a:pt x="5684" y="11742"/>
                    <a:pt x="5746" y="11737"/>
                    <a:pt x="5809" y="11729"/>
                  </a:cubicBezTo>
                  <a:cubicBezTo>
                    <a:pt x="6744" y="11569"/>
                    <a:pt x="7262" y="10634"/>
                    <a:pt x="7640" y="9799"/>
                  </a:cubicBezTo>
                  <a:cubicBezTo>
                    <a:pt x="8972" y="6815"/>
                    <a:pt x="10027" y="3274"/>
                    <a:pt x="6784" y="1046"/>
                  </a:cubicBezTo>
                  <a:cubicBezTo>
                    <a:pt x="5989" y="509"/>
                    <a:pt x="4954" y="131"/>
                    <a:pt x="3900" y="32"/>
                  </a:cubicBezTo>
                  <a:cubicBezTo>
                    <a:pt x="3693" y="11"/>
                    <a:pt x="3484" y="1"/>
                    <a:pt x="32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55"/>
            <p:cNvSpPr/>
            <p:nvPr/>
          </p:nvSpPr>
          <p:spPr>
            <a:xfrm rot="-649632" flipH="1">
              <a:off x="7170493" y="3993852"/>
              <a:ext cx="176835" cy="166883"/>
            </a:xfrm>
            <a:custGeom>
              <a:avLst/>
              <a:gdLst/>
              <a:ahLst/>
              <a:cxnLst/>
              <a:rect l="l" t="t" r="r" b="b"/>
              <a:pathLst>
                <a:path w="1990" h="1878" extrusionOk="0">
                  <a:moveTo>
                    <a:pt x="950" y="1"/>
                  </a:moveTo>
                  <a:cubicBezTo>
                    <a:pt x="658" y="1"/>
                    <a:pt x="364" y="129"/>
                    <a:pt x="219" y="379"/>
                  </a:cubicBezTo>
                  <a:cubicBezTo>
                    <a:pt x="1" y="737"/>
                    <a:pt x="339" y="1255"/>
                    <a:pt x="617" y="1493"/>
                  </a:cubicBezTo>
                  <a:cubicBezTo>
                    <a:pt x="829" y="1705"/>
                    <a:pt x="1082" y="1877"/>
                    <a:pt x="1341" y="1877"/>
                  </a:cubicBezTo>
                  <a:cubicBezTo>
                    <a:pt x="1398" y="1877"/>
                    <a:pt x="1455" y="1869"/>
                    <a:pt x="1512" y="1851"/>
                  </a:cubicBezTo>
                  <a:cubicBezTo>
                    <a:pt x="1711" y="1792"/>
                    <a:pt x="1831" y="1633"/>
                    <a:pt x="1910" y="1453"/>
                  </a:cubicBezTo>
                  <a:cubicBezTo>
                    <a:pt x="1990" y="1274"/>
                    <a:pt x="1990" y="1056"/>
                    <a:pt x="1930" y="877"/>
                  </a:cubicBezTo>
                  <a:cubicBezTo>
                    <a:pt x="1870" y="558"/>
                    <a:pt x="1672" y="260"/>
                    <a:pt x="1373" y="101"/>
                  </a:cubicBezTo>
                  <a:cubicBezTo>
                    <a:pt x="1246" y="34"/>
                    <a:pt x="1098" y="1"/>
                    <a:pt x="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55"/>
            <p:cNvSpPr/>
            <p:nvPr/>
          </p:nvSpPr>
          <p:spPr>
            <a:xfrm rot="-649632" flipH="1">
              <a:off x="7192999" y="3872263"/>
              <a:ext cx="111877" cy="86729"/>
            </a:xfrm>
            <a:custGeom>
              <a:avLst/>
              <a:gdLst/>
              <a:ahLst/>
              <a:cxnLst/>
              <a:rect l="l" t="t" r="r" b="b"/>
              <a:pathLst>
                <a:path w="1259" h="976" extrusionOk="0">
                  <a:moveTo>
                    <a:pt x="819" y="0"/>
                  </a:moveTo>
                  <a:cubicBezTo>
                    <a:pt x="470" y="0"/>
                    <a:pt x="0" y="293"/>
                    <a:pt x="85" y="702"/>
                  </a:cubicBezTo>
                  <a:cubicBezTo>
                    <a:pt x="105" y="841"/>
                    <a:pt x="264" y="941"/>
                    <a:pt x="404" y="960"/>
                  </a:cubicBezTo>
                  <a:cubicBezTo>
                    <a:pt x="450" y="971"/>
                    <a:pt x="497" y="976"/>
                    <a:pt x="545" y="976"/>
                  </a:cubicBezTo>
                  <a:cubicBezTo>
                    <a:pt x="681" y="976"/>
                    <a:pt x="818" y="935"/>
                    <a:pt x="921" y="861"/>
                  </a:cubicBezTo>
                  <a:cubicBezTo>
                    <a:pt x="1080" y="762"/>
                    <a:pt x="1199" y="622"/>
                    <a:pt x="1239" y="443"/>
                  </a:cubicBezTo>
                  <a:cubicBezTo>
                    <a:pt x="1259" y="344"/>
                    <a:pt x="1259" y="224"/>
                    <a:pt x="1199" y="145"/>
                  </a:cubicBezTo>
                  <a:cubicBezTo>
                    <a:pt x="1160" y="65"/>
                    <a:pt x="1080" y="45"/>
                    <a:pt x="981" y="26"/>
                  </a:cubicBezTo>
                  <a:cubicBezTo>
                    <a:pt x="932" y="8"/>
                    <a:pt x="877" y="0"/>
                    <a:pt x="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55"/>
            <p:cNvSpPr/>
            <p:nvPr/>
          </p:nvSpPr>
          <p:spPr>
            <a:xfrm rot="-649632" flipH="1">
              <a:off x="7087935" y="3948315"/>
              <a:ext cx="104946" cy="78821"/>
            </a:xfrm>
            <a:custGeom>
              <a:avLst/>
              <a:gdLst/>
              <a:ahLst/>
              <a:cxnLst/>
              <a:rect l="l" t="t" r="r" b="b"/>
              <a:pathLst>
                <a:path w="1181" h="887" extrusionOk="0">
                  <a:moveTo>
                    <a:pt x="752" y="1"/>
                  </a:moveTo>
                  <a:cubicBezTo>
                    <a:pt x="393" y="1"/>
                    <a:pt x="0" y="320"/>
                    <a:pt x="345" y="707"/>
                  </a:cubicBezTo>
                  <a:cubicBezTo>
                    <a:pt x="445" y="807"/>
                    <a:pt x="587" y="886"/>
                    <a:pt x="724" y="886"/>
                  </a:cubicBezTo>
                  <a:cubicBezTo>
                    <a:pt x="778" y="886"/>
                    <a:pt x="832" y="874"/>
                    <a:pt x="883" y="846"/>
                  </a:cubicBezTo>
                  <a:cubicBezTo>
                    <a:pt x="982" y="806"/>
                    <a:pt x="1062" y="687"/>
                    <a:pt x="1101" y="587"/>
                  </a:cubicBezTo>
                  <a:cubicBezTo>
                    <a:pt x="1161" y="448"/>
                    <a:pt x="1181" y="329"/>
                    <a:pt x="1141" y="209"/>
                  </a:cubicBezTo>
                  <a:cubicBezTo>
                    <a:pt x="1062" y="63"/>
                    <a:pt x="910" y="1"/>
                    <a:pt x="7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55"/>
            <p:cNvSpPr/>
            <p:nvPr/>
          </p:nvSpPr>
          <p:spPr>
            <a:xfrm rot="-10132045">
              <a:off x="8467023" y="2526543"/>
              <a:ext cx="201984" cy="157553"/>
            </a:xfrm>
            <a:custGeom>
              <a:avLst/>
              <a:gdLst/>
              <a:ahLst/>
              <a:cxnLst/>
              <a:rect l="l" t="t" r="r" b="b"/>
              <a:pathLst>
                <a:path w="2273" h="1773" extrusionOk="0">
                  <a:moveTo>
                    <a:pt x="474" y="0"/>
                  </a:moveTo>
                  <a:cubicBezTo>
                    <a:pt x="1" y="0"/>
                    <a:pt x="86" y="501"/>
                    <a:pt x="442" y="857"/>
                  </a:cubicBezTo>
                  <a:cubicBezTo>
                    <a:pt x="781" y="1175"/>
                    <a:pt x="1178" y="1474"/>
                    <a:pt x="1616" y="1673"/>
                  </a:cubicBezTo>
                  <a:cubicBezTo>
                    <a:pt x="1735" y="1732"/>
                    <a:pt x="1855" y="1772"/>
                    <a:pt x="1974" y="1772"/>
                  </a:cubicBezTo>
                  <a:cubicBezTo>
                    <a:pt x="2113" y="1772"/>
                    <a:pt x="2233" y="1673"/>
                    <a:pt x="2253" y="1553"/>
                  </a:cubicBezTo>
                  <a:cubicBezTo>
                    <a:pt x="2273" y="1434"/>
                    <a:pt x="2213" y="1335"/>
                    <a:pt x="2133" y="1235"/>
                  </a:cubicBezTo>
                  <a:cubicBezTo>
                    <a:pt x="1815" y="837"/>
                    <a:pt x="1178" y="121"/>
                    <a:pt x="661" y="22"/>
                  </a:cubicBezTo>
                  <a:cubicBezTo>
                    <a:pt x="591" y="7"/>
                    <a:pt x="529"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55"/>
            <p:cNvSpPr/>
            <p:nvPr/>
          </p:nvSpPr>
          <p:spPr>
            <a:xfrm rot="-10132045">
              <a:off x="8568938" y="2420531"/>
              <a:ext cx="201984" cy="157553"/>
            </a:xfrm>
            <a:custGeom>
              <a:avLst/>
              <a:gdLst/>
              <a:ahLst/>
              <a:cxnLst/>
              <a:rect l="l" t="t" r="r" b="b"/>
              <a:pathLst>
                <a:path w="2273" h="1773" extrusionOk="0">
                  <a:moveTo>
                    <a:pt x="474" y="1"/>
                  </a:moveTo>
                  <a:cubicBezTo>
                    <a:pt x="1" y="1"/>
                    <a:pt x="86" y="501"/>
                    <a:pt x="442" y="858"/>
                  </a:cubicBezTo>
                  <a:cubicBezTo>
                    <a:pt x="780" y="1176"/>
                    <a:pt x="1178" y="1474"/>
                    <a:pt x="1616" y="1673"/>
                  </a:cubicBezTo>
                  <a:cubicBezTo>
                    <a:pt x="1735" y="1733"/>
                    <a:pt x="1855" y="1773"/>
                    <a:pt x="1974" y="1773"/>
                  </a:cubicBezTo>
                  <a:cubicBezTo>
                    <a:pt x="2113" y="1773"/>
                    <a:pt x="2233" y="1673"/>
                    <a:pt x="2252" y="1554"/>
                  </a:cubicBezTo>
                  <a:cubicBezTo>
                    <a:pt x="2272" y="1435"/>
                    <a:pt x="2213" y="1335"/>
                    <a:pt x="2133" y="1236"/>
                  </a:cubicBezTo>
                  <a:cubicBezTo>
                    <a:pt x="1835" y="838"/>
                    <a:pt x="1218" y="122"/>
                    <a:pt x="661" y="22"/>
                  </a:cubicBezTo>
                  <a:cubicBezTo>
                    <a:pt x="591" y="8"/>
                    <a:pt x="528" y="1"/>
                    <a:pt x="4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55"/>
            <p:cNvSpPr/>
            <p:nvPr/>
          </p:nvSpPr>
          <p:spPr>
            <a:xfrm rot="-10132045">
              <a:off x="8755985" y="2335952"/>
              <a:ext cx="120852" cy="212647"/>
            </a:xfrm>
            <a:custGeom>
              <a:avLst/>
              <a:gdLst/>
              <a:ahLst/>
              <a:cxnLst/>
              <a:rect l="l" t="t" r="r" b="b"/>
              <a:pathLst>
                <a:path w="1360" h="2393" extrusionOk="0">
                  <a:moveTo>
                    <a:pt x="361" y="0"/>
                  </a:moveTo>
                  <a:cubicBezTo>
                    <a:pt x="102" y="0"/>
                    <a:pt x="0" y="373"/>
                    <a:pt x="87" y="777"/>
                  </a:cubicBezTo>
                  <a:cubicBezTo>
                    <a:pt x="206" y="1234"/>
                    <a:pt x="385" y="1692"/>
                    <a:pt x="664" y="2090"/>
                  </a:cubicBezTo>
                  <a:cubicBezTo>
                    <a:pt x="723" y="2189"/>
                    <a:pt x="803" y="2308"/>
                    <a:pt x="922" y="2368"/>
                  </a:cubicBezTo>
                  <a:cubicBezTo>
                    <a:pt x="961" y="2384"/>
                    <a:pt x="1011" y="2393"/>
                    <a:pt x="1063" y="2393"/>
                  </a:cubicBezTo>
                  <a:cubicBezTo>
                    <a:pt x="1145" y="2393"/>
                    <a:pt x="1232" y="2369"/>
                    <a:pt x="1280" y="2308"/>
                  </a:cubicBezTo>
                  <a:cubicBezTo>
                    <a:pt x="1360" y="2229"/>
                    <a:pt x="1320" y="2110"/>
                    <a:pt x="1320" y="1990"/>
                  </a:cubicBezTo>
                  <a:cubicBezTo>
                    <a:pt x="1280" y="1493"/>
                    <a:pt x="1121" y="538"/>
                    <a:pt x="723" y="180"/>
                  </a:cubicBezTo>
                  <a:cubicBezTo>
                    <a:pt x="581" y="54"/>
                    <a:pt x="460" y="0"/>
                    <a:pt x="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55"/>
            <p:cNvSpPr/>
            <p:nvPr/>
          </p:nvSpPr>
          <p:spPr>
            <a:xfrm rot="-10132045">
              <a:off x="8195287" y="2463482"/>
              <a:ext cx="891020" cy="1043419"/>
            </a:xfrm>
            <a:custGeom>
              <a:avLst/>
              <a:gdLst/>
              <a:ahLst/>
              <a:cxnLst/>
              <a:rect l="l" t="t" r="r" b="b"/>
              <a:pathLst>
                <a:path w="10027" h="11742" extrusionOk="0">
                  <a:moveTo>
                    <a:pt x="6751" y="0"/>
                  </a:moveTo>
                  <a:cubicBezTo>
                    <a:pt x="6543" y="0"/>
                    <a:pt x="6334" y="11"/>
                    <a:pt x="6127" y="31"/>
                  </a:cubicBezTo>
                  <a:cubicBezTo>
                    <a:pt x="5073" y="131"/>
                    <a:pt x="4039" y="509"/>
                    <a:pt x="3243" y="1046"/>
                  </a:cubicBezTo>
                  <a:cubicBezTo>
                    <a:pt x="0" y="3274"/>
                    <a:pt x="1055" y="6815"/>
                    <a:pt x="2388" y="9799"/>
                  </a:cubicBezTo>
                  <a:cubicBezTo>
                    <a:pt x="2766" y="10634"/>
                    <a:pt x="3283" y="11569"/>
                    <a:pt x="4198" y="11728"/>
                  </a:cubicBezTo>
                  <a:cubicBezTo>
                    <a:pt x="4262" y="11737"/>
                    <a:pt x="4327" y="11741"/>
                    <a:pt x="4390" y="11741"/>
                  </a:cubicBezTo>
                  <a:cubicBezTo>
                    <a:pt x="5188" y="11741"/>
                    <a:pt x="5888" y="11070"/>
                    <a:pt x="6127" y="10296"/>
                  </a:cubicBezTo>
                  <a:cubicBezTo>
                    <a:pt x="6366" y="9460"/>
                    <a:pt x="6167" y="8565"/>
                    <a:pt x="5929" y="7750"/>
                  </a:cubicBezTo>
                  <a:cubicBezTo>
                    <a:pt x="5491" y="6397"/>
                    <a:pt x="3402" y="3791"/>
                    <a:pt x="4675" y="2478"/>
                  </a:cubicBezTo>
                  <a:cubicBezTo>
                    <a:pt x="5033" y="2100"/>
                    <a:pt x="5531" y="1921"/>
                    <a:pt x="6028" y="1842"/>
                  </a:cubicBezTo>
                  <a:cubicBezTo>
                    <a:pt x="6231" y="1823"/>
                    <a:pt x="6452" y="1814"/>
                    <a:pt x="6678" y="1814"/>
                  </a:cubicBezTo>
                  <a:cubicBezTo>
                    <a:pt x="7183" y="1814"/>
                    <a:pt x="7717" y="1859"/>
                    <a:pt x="8156" y="1941"/>
                  </a:cubicBezTo>
                  <a:cubicBezTo>
                    <a:pt x="8419" y="1996"/>
                    <a:pt x="8748" y="2092"/>
                    <a:pt x="9053" y="2092"/>
                  </a:cubicBezTo>
                  <a:cubicBezTo>
                    <a:pt x="9303" y="2092"/>
                    <a:pt x="9538" y="2028"/>
                    <a:pt x="9708" y="1822"/>
                  </a:cubicBezTo>
                  <a:cubicBezTo>
                    <a:pt x="10026" y="1444"/>
                    <a:pt x="9867" y="1106"/>
                    <a:pt x="9529" y="827"/>
                  </a:cubicBezTo>
                  <a:cubicBezTo>
                    <a:pt x="8770" y="249"/>
                    <a:pt x="7765" y="0"/>
                    <a:pt x="6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55"/>
            <p:cNvSpPr/>
            <p:nvPr/>
          </p:nvSpPr>
          <p:spPr>
            <a:xfrm rot="-10132045">
              <a:off x="8695139" y="2579103"/>
              <a:ext cx="175058" cy="166883"/>
            </a:xfrm>
            <a:custGeom>
              <a:avLst/>
              <a:gdLst/>
              <a:ahLst/>
              <a:cxnLst/>
              <a:rect l="l" t="t" r="r" b="b"/>
              <a:pathLst>
                <a:path w="1970" h="1878" extrusionOk="0">
                  <a:moveTo>
                    <a:pt x="1036" y="0"/>
                  </a:moveTo>
                  <a:cubicBezTo>
                    <a:pt x="890" y="0"/>
                    <a:pt x="745" y="33"/>
                    <a:pt x="617" y="100"/>
                  </a:cubicBezTo>
                  <a:cubicBezTo>
                    <a:pt x="319" y="260"/>
                    <a:pt x="120" y="558"/>
                    <a:pt x="40" y="876"/>
                  </a:cubicBezTo>
                  <a:cubicBezTo>
                    <a:pt x="0" y="1055"/>
                    <a:pt x="0" y="1274"/>
                    <a:pt x="80" y="1453"/>
                  </a:cubicBezTo>
                  <a:cubicBezTo>
                    <a:pt x="140" y="1632"/>
                    <a:pt x="279" y="1791"/>
                    <a:pt x="478" y="1851"/>
                  </a:cubicBezTo>
                  <a:cubicBezTo>
                    <a:pt x="535" y="1869"/>
                    <a:pt x="592" y="1877"/>
                    <a:pt x="649" y="1877"/>
                  </a:cubicBezTo>
                  <a:cubicBezTo>
                    <a:pt x="909" y="1877"/>
                    <a:pt x="1161" y="1705"/>
                    <a:pt x="1373" y="1493"/>
                  </a:cubicBezTo>
                  <a:cubicBezTo>
                    <a:pt x="1612" y="1254"/>
                    <a:pt x="1970" y="737"/>
                    <a:pt x="1771" y="379"/>
                  </a:cubicBezTo>
                  <a:cubicBezTo>
                    <a:pt x="1613" y="128"/>
                    <a:pt x="1323" y="0"/>
                    <a:pt x="10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55"/>
            <p:cNvSpPr/>
            <p:nvPr/>
          </p:nvSpPr>
          <p:spPr>
            <a:xfrm rot="-10132045">
              <a:off x="8674567" y="2772667"/>
              <a:ext cx="111966" cy="86729"/>
            </a:xfrm>
            <a:custGeom>
              <a:avLst/>
              <a:gdLst/>
              <a:ahLst/>
              <a:cxnLst/>
              <a:rect l="l" t="t" r="r" b="b"/>
              <a:pathLst>
                <a:path w="1260" h="976" extrusionOk="0">
                  <a:moveTo>
                    <a:pt x="440" y="0"/>
                  </a:moveTo>
                  <a:cubicBezTo>
                    <a:pt x="382" y="0"/>
                    <a:pt x="327" y="8"/>
                    <a:pt x="279" y="25"/>
                  </a:cubicBezTo>
                  <a:cubicBezTo>
                    <a:pt x="179" y="45"/>
                    <a:pt x="100" y="65"/>
                    <a:pt x="40" y="145"/>
                  </a:cubicBezTo>
                  <a:cubicBezTo>
                    <a:pt x="0" y="224"/>
                    <a:pt x="0" y="343"/>
                    <a:pt x="20" y="443"/>
                  </a:cubicBezTo>
                  <a:cubicBezTo>
                    <a:pt x="40" y="622"/>
                    <a:pt x="179" y="761"/>
                    <a:pt x="318" y="861"/>
                  </a:cubicBezTo>
                  <a:cubicBezTo>
                    <a:pt x="437" y="934"/>
                    <a:pt x="576" y="975"/>
                    <a:pt x="706" y="975"/>
                  </a:cubicBezTo>
                  <a:cubicBezTo>
                    <a:pt x="751" y="975"/>
                    <a:pt x="795" y="970"/>
                    <a:pt x="836" y="960"/>
                  </a:cubicBezTo>
                  <a:cubicBezTo>
                    <a:pt x="995" y="940"/>
                    <a:pt x="1134" y="841"/>
                    <a:pt x="1174" y="702"/>
                  </a:cubicBezTo>
                  <a:cubicBezTo>
                    <a:pt x="1259" y="292"/>
                    <a:pt x="789" y="0"/>
                    <a:pt x="4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55"/>
            <p:cNvSpPr/>
            <p:nvPr/>
          </p:nvSpPr>
          <p:spPr>
            <a:xfrm rot="-649632" flipH="1">
              <a:off x="7360640" y="2090551"/>
              <a:ext cx="1228605" cy="2850779"/>
            </a:xfrm>
            <a:custGeom>
              <a:avLst/>
              <a:gdLst/>
              <a:ahLst/>
              <a:cxnLst/>
              <a:rect l="l" t="t" r="r" b="b"/>
              <a:pathLst>
                <a:path w="13826" h="32081" extrusionOk="0">
                  <a:moveTo>
                    <a:pt x="6951" y="1"/>
                  </a:moveTo>
                  <a:cubicBezTo>
                    <a:pt x="6929" y="1"/>
                    <a:pt x="6906" y="1"/>
                    <a:pt x="6883" y="1"/>
                  </a:cubicBezTo>
                  <a:cubicBezTo>
                    <a:pt x="5113" y="41"/>
                    <a:pt x="3183" y="956"/>
                    <a:pt x="1870" y="2149"/>
                  </a:cubicBezTo>
                  <a:cubicBezTo>
                    <a:pt x="1791" y="2189"/>
                    <a:pt x="1731" y="2249"/>
                    <a:pt x="1691" y="2289"/>
                  </a:cubicBezTo>
                  <a:cubicBezTo>
                    <a:pt x="876" y="3084"/>
                    <a:pt x="239" y="4119"/>
                    <a:pt x="140" y="5253"/>
                  </a:cubicBezTo>
                  <a:cubicBezTo>
                    <a:pt x="1" y="6944"/>
                    <a:pt x="1015" y="8436"/>
                    <a:pt x="1731" y="9908"/>
                  </a:cubicBezTo>
                  <a:cubicBezTo>
                    <a:pt x="2567" y="11579"/>
                    <a:pt x="2786" y="13230"/>
                    <a:pt x="2865" y="15080"/>
                  </a:cubicBezTo>
                  <a:cubicBezTo>
                    <a:pt x="2865" y="15418"/>
                    <a:pt x="2885" y="15796"/>
                    <a:pt x="2885" y="16154"/>
                  </a:cubicBezTo>
                  <a:lnTo>
                    <a:pt x="2965" y="19436"/>
                  </a:lnTo>
                  <a:cubicBezTo>
                    <a:pt x="2984" y="19794"/>
                    <a:pt x="2984" y="20172"/>
                    <a:pt x="2984" y="20550"/>
                  </a:cubicBezTo>
                  <a:lnTo>
                    <a:pt x="2984" y="21585"/>
                  </a:lnTo>
                  <a:lnTo>
                    <a:pt x="2984" y="22957"/>
                  </a:lnTo>
                  <a:cubicBezTo>
                    <a:pt x="2984" y="23753"/>
                    <a:pt x="2965" y="24529"/>
                    <a:pt x="2925" y="25325"/>
                  </a:cubicBezTo>
                  <a:cubicBezTo>
                    <a:pt x="2925" y="25563"/>
                    <a:pt x="2905" y="25802"/>
                    <a:pt x="2905" y="26041"/>
                  </a:cubicBezTo>
                  <a:cubicBezTo>
                    <a:pt x="2885" y="26458"/>
                    <a:pt x="2885" y="26856"/>
                    <a:pt x="2905" y="27294"/>
                  </a:cubicBezTo>
                  <a:cubicBezTo>
                    <a:pt x="2925" y="27692"/>
                    <a:pt x="2984" y="28109"/>
                    <a:pt x="3084" y="28507"/>
                  </a:cubicBezTo>
                  <a:cubicBezTo>
                    <a:pt x="3183" y="28905"/>
                    <a:pt x="3323" y="29303"/>
                    <a:pt x="3522" y="29681"/>
                  </a:cubicBezTo>
                  <a:cubicBezTo>
                    <a:pt x="4118" y="30735"/>
                    <a:pt x="5173" y="31491"/>
                    <a:pt x="6346" y="31829"/>
                  </a:cubicBezTo>
                  <a:cubicBezTo>
                    <a:pt x="6904" y="32006"/>
                    <a:pt x="7496" y="32081"/>
                    <a:pt x="8092" y="32081"/>
                  </a:cubicBezTo>
                  <a:cubicBezTo>
                    <a:pt x="8709" y="32081"/>
                    <a:pt x="9331" y="32001"/>
                    <a:pt x="9927" y="31869"/>
                  </a:cubicBezTo>
                  <a:cubicBezTo>
                    <a:pt x="10942" y="31631"/>
                    <a:pt x="11956" y="31173"/>
                    <a:pt x="12553" y="30318"/>
                  </a:cubicBezTo>
                  <a:cubicBezTo>
                    <a:pt x="13030" y="29641"/>
                    <a:pt x="13150" y="28826"/>
                    <a:pt x="13150" y="27990"/>
                  </a:cubicBezTo>
                  <a:cubicBezTo>
                    <a:pt x="13150" y="27513"/>
                    <a:pt x="13110" y="27035"/>
                    <a:pt x="13050" y="26558"/>
                  </a:cubicBezTo>
                  <a:cubicBezTo>
                    <a:pt x="13050" y="26498"/>
                    <a:pt x="13030" y="26399"/>
                    <a:pt x="13030" y="26299"/>
                  </a:cubicBezTo>
                  <a:lnTo>
                    <a:pt x="12951" y="25464"/>
                  </a:lnTo>
                  <a:cubicBezTo>
                    <a:pt x="12851" y="24449"/>
                    <a:pt x="12752" y="23455"/>
                    <a:pt x="12652" y="22440"/>
                  </a:cubicBezTo>
                  <a:cubicBezTo>
                    <a:pt x="12613" y="21983"/>
                    <a:pt x="12573" y="21565"/>
                    <a:pt x="12533" y="21127"/>
                  </a:cubicBezTo>
                  <a:cubicBezTo>
                    <a:pt x="12473" y="20530"/>
                    <a:pt x="12414" y="19894"/>
                    <a:pt x="12354" y="19297"/>
                  </a:cubicBezTo>
                  <a:cubicBezTo>
                    <a:pt x="12334" y="19078"/>
                    <a:pt x="12314" y="18839"/>
                    <a:pt x="12274" y="18581"/>
                  </a:cubicBezTo>
                  <a:cubicBezTo>
                    <a:pt x="12155" y="17546"/>
                    <a:pt x="12056" y="16492"/>
                    <a:pt x="11956" y="15458"/>
                  </a:cubicBezTo>
                  <a:cubicBezTo>
                    <a:pt x="11936" y="15318"/>
                    <a:pt x="11936" y="15179"/>
                    <a:pt x="11916" y="15060"/>
                  </a:cubicBezTo>
                  <a:cubicBezTo>
                    <a:pt x="11817" y="13827"/>
                    <a:pt x="11717" y="12593"/>
                    <a:pt x="11936" y="11380"/>
                  </a:cubicBezTo>
                  <a:cubicBezTo>
                    <a:pt x="12215" y="9908"/>
                    <a:pt x="12931" y="8555"/>
                    <a:pt x="13349" y="7063"/>
                  </a:cubicBezTo>
                  <a:cubicBezTo>
                    <a:pt x="13826" y="5432"/>
                    <a:pt x="13806" y="3383"/>
                    <a:pt x="12453" y="2130"/>
                  </a:cubicBezTo>
                  <a:cubicBezTo>
                    <a:pt x="11077" y="813"/>
                    <a:pt x="8828" y="1"/>
                    <a:pt x="69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55"/>
            <p:cNvSpPr/>
            <p:nvPr/>
          </p:nvSpPr>
          <p:spPr>
            <a:xfrm rot="-649632" flipH="1">
              <a:off x="7550413" y="2363219"/>
              <a:ext cx="528639" cy="516999"/>
            </a:xfrm>
            <a:custGeom>
              <a:avLst/>
              <a:gdLst/>
              <a:ahLst/>
              <a:cxnLst/>
              <a:rect l="l" t="t" r="r" b="b"/>
              <a:pathLst>
                <a:path w="5949" h="5818" extrusionOk="0">
                  <a:moveTo>
                    <a:pt x="2952" y="1"/>
                  </a:moveTo>
                  <a:cubicBezTo>
                    <a:pt x="2691" y="1"/>
                    <a:pt x="2433" y="38"/>
                    <a:pt x="2189" y="116"/>
                  </a:cubicBezTo>
                  <a:cubicBezTo>
                    <a:pt x="936" y="474"/>
                    <a:pt x="100" y="2344"/>
                    <a:pt x="1" y="3537"/>
                  </a:cubicBezTo>
                  <a:cubicBezTo>
                    <a:pt x="1" y="3816"/>
                    <a:pt x="41" y="4094"/>
                    <a:pt x="81" y="4313"/>
                  </a:cubicBezTo>
                  <a:cubicBezTo>
                    <a:pt x="390" y="5370"/>
                    <a:pt x="1559" y="5817"/>
                    <a:pt x="2739" y="5817"/>
                  </a:cubicBezTo>
                  <a:cubicBezTo>
                    <a:pt x="3381" y="5817"/>
                    <a:pt x="4025" y="5685"/>
                    <a:pt x="4536" y="5447"/>
                  </a:cubicBezTo>
                  <a:cubicBezTo>
                    <a:pt x="5233" y="5129"/>
                    <a:pt x="5750" y="4512"/>
                    <a:pt x="5849" y="3716"/>
                  </a:cubicBezTo>
                  <a:cubicBezTo>
                    <a:pt x="5949" y="2722"/>
                    <a:pt x="5531" y="1409"/>
                    <a:pt x="4775" y="713"/>
                  </a:cubicBezTo>
                  <a:cubicBezTo>
                    <a:pt x="4316" y="253"/>
                    <a:pt x="3628" y="1"/>
                    <a:pt x="2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55"/>
            <p:cNvSpPr/>
            <p:nvPr/>
          </p:nvSpPr>
          <p:spPr>
            <a:xfrm rot="-649632" flipH="1">
              <a:off x="7661235" y="2575055"/>
              <a:ext cx="292533" cy="239572"/>
            </a:xfrm>
            <a:custGeom>
              <a:avLst/>
              <a:gdLst/>
              <a:ahLst/>
              <a:cxnLst/>
              <a:rect l="l" t="t" r="r" b="b"/>
              <a:pathLst>
                <a:path w="3292" h="2696" extrusionOk="0">
                  <a:moveTo>
                    <a:pt x="1722" y="1"/>
                  </a:moveTo>
                  <a:cubicBezTo>
                    <a:pt x="1385" y="1"/>
                    <a:pt x="1059" y="112"/>
                    <a:pt x="825" y="368"/>
                  </a:cubicBezTo>
                  <a:cubicBezTo>
                    <a:pt x="1" y="1232"/>
                    <a:pt x="571" y="2696"/>
                    <a:pt x="1772" y="2696"/>
                  </a:cubicBezTo>
                  <a:cubicBezTo>
                    <a:pt x="1787" y="2696"/>
                    <a:pt x="1804" y="2696"/>
                    <a:pt x="1820" y="2695"/>
                  </a:cubicBezTo>
                  <a:cubicBezTo>
                    <a:pt x="2416" y="2675"/>
                    <a:pt x="2973" y="2277"/>
                    <a:pt x="3192" y="1740"/>
                  </a:cubicBezTo>
                  <a:cubicBezTo>
                    <a:pt x="3252" y="1601"/>
                    <a:pt x="3292" y="1462"/>
                    <a:pt x="3292" y="1342"/>
                  </a:cubicBezTo>
                  <a:cubicBezTo>
                    <a:pt x="3292" y="1163"/>
                    <a:pt x="3212" y="984"/>
                    <a:pt x="3153" y="805"/>
                  </a:cubicBezTo>
                  <a:cubicBezTo>
                    <a:pt x="2914" y="328"/>
                    <a:pt x="2301" y="1"/>
                    <a:pt x="17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55"/>
            <p:cNvSpPr/>
            <p:nvPr/>
          </p:nvSpPr>
          <p:spPr>
            <a:xfrm rot="-649632" flipH="1">
              <a:off x="7729818" y="2636509"/>
              <a:ext cx="135692" cy="114543"/>
            </a:xfrm>
            <a:custGeom>
              <a:avLst/>
              <a:gdLst/>
              <a:ahLst/>
              <a:cxnLst/>
              <a:rect l="l" t="t" r="r" b="b"/>
              <a:pathLst>
                <a:path w="1527" h="1289" extrusionOk="0">
                  <a:moveTo>
                    <a:pt x="799" y="0"/>
                  </a:moveTo>
                  <a:cubicBezTo>
                    <a:pt x="647" y="0"/>
                    <a:pt x="501" y="52"/>
                    <a:pt x="393" y="174"/>
                  </a:cubicBezTo>
                  <a:cubicBezTo>
                    <a:pt x="1" y="606"/>
                    <a:pt x="285" y="1289"/>
                    <a:pt x="846" y="1289"/>
                  </a:cubicBezTo>
                  <a:cubicBezTo>
                    <a:pt x="854" y="1289"/>
                    <a:pt x="862" y="1288"/>
                    <a:pt x="870" y="1288"/>
                  </a:cubicBezTo>
                  <a:cubicBezTo>
                    <a:pt x="1129" y="1288"/>
                    <a:pt x="1388" y="1089"/>
                    <a:pt x="1487" y="831"/>
                  </a:cubicBezTo>
                  <a:cubicBezTo>
                    <a:pt x="1507" y="791"/>
                    <a:pt x="1527" y="711"/>
                    <a:pt x="1527" y="632"/>
                  </a:cubicBezTo>
                  <a:cubicBezTo>
                    <a:pt x="1527" y="572"/>
                    <a:pt x="1507" y="473"/>
                    <a:pt x="1467" y="393"/>
                  </a:cubicBezTo>
                  <a:cubicBezTo>
                    <a:pt x="1353" y="164"/>
                    <a:pt x="1067" y="0"/>
                    <a:pt x="799" y="0"/>
                  </a:cubicBezTo>
                  <a:close/>
                </a:path>
              </a:pathLst>
            </a:custGeom>
            <a:solidFill>
              <a:srgbClr val="141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55"/>
            <p:cNvSpPr/>
            <p:nvPr/>
          </p:nvSpPr>
          <p:spPr>
            <a:xfrm rot="-649632" flipH="1">
              <a:off x="7520102" y="3438043"/>
              <a:ext cx="832725" cy="393569"/>
            </a:xfrm>
            <a:custGeom>
              <a:avLst/>
              <a:gdLst/>
              <a:ahLst/>
              <a:cxnLst/>
              <a:rect l="l" t="t" r="r" b="b"/>
              <a:pathLst>
                <a:path w="9371" h="4429" extrusionOk="0">
                  <a:moveTo>
                    <a:pt x="9032" y="1"/>
                  </a:moveTo>
                  <a:cubicBezTo>
                    <a:pt x="8853" y="21"/>
                    <a:pt x="8714" y="61"/>
                    <a:pt x="8555" y="100"/>
                  </a:cubicBezTo>
                  <a:lnTo>
                    <a:pt x="7739" y="240"/>
                  </a:lnTo>
                  <a:cubicBezTo>
                    <a:pt x="7719" y="240"/>
                    <a:pt x="7381" y="299"/>
                    <a:pt x="7381" y="299"/>
                  </a:cubicBezTo>
                  <a:cubicBezTo>
                    <a:pt x="7222" y="319"/>
                    <a:pt x="7063" y="319"/>
                    <a:pt x="6924" y="339"/>
                  </a:cubicBezTo>
                  <a:cubicBezTo>
                    <a:pt x="6168" y="419"/>
                    <a:pt x="5451" y="498"/>
                    <a:pt x="4696" y="598"/>
                  </a:cubicBezTo>
                  <a:cubicBezTo>
                    <a:pt x="3104" y="797"/>
                    <a:pt x="1672" y="1035"/>
                    <a:pt x="180" y="1135"/>
                  </a:cubicBezTo>
                  <a:lnTo>
                    <a:pt x="1" y="1135"/>
                  </a:lnTo>
                  <a:lnTo>
                    <a:pt x="80" y="4417"/>
                  </a:lnTo>
                  <a:lnTo>
                    <a:pt x="379" y="4417"/>
                  </a:lnTo>
                  <a:cubicBezTo>
                    <a:pt x="599" y="4425"/>
                    <a:pt x="819" y="4429"/>
                    <a:pt x="1039" y="4429"/>
                  </a:cubicBezTo>
                  <a:cubicBezTo>
                    <a:pt x="2450" y="4429"/>
                    <a:pt x="3859" y="4276"/>
                    <a:pt x="5253" y="4139"/>
                  </a:cubicBezTo>
                  <a:cubicBezTo>
                    <a:pt x="6625" y="4019"/>
                    <a:pt x="8038" y="3880"/>
                    <a:pt x="9370" y="3542"/>
                  </a:cubicBezTo>
                  <a:cubicBezTo>
                    <a:pt x="9271" y="2507"/>
                    <a:pt x="9152" y="1453"/>
                    <a:pt x="9072" y="399"/>
                  </a:cubicBezTo>
                  <a:cubicBezTo>
                    <a:pt x="9052" y="259"/>
                    <a:pt x="9052" y="120"/>
                    <a:pt x="90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55"/>
            <p:cNvSpPr/>
            <p:nvPr/>
          </p:nvSpPr>
          <p:spPr>
            <a:xfrm rot="-649632" flipH="1">
              <a:off x="7552497" y="3817649"/>
              <a:ext cx="846765" cy="215934"/>
            </a:xfrm>
            <a:custGeom>
              <a:avLst/>
              <a:gdLst/>
              <a:ahLst/>
              <a:cxnLst/>
              <a:rect l="l" t="t" r="r" b="b"/>
              <a:pathLst>
                <a:path w="9529" h="2430" extrusionOk="0">
                  <a:moveTo>
                    <a:pt x="9350" y="1"/>
                  </a:moveTo>
                  <a:cubicBezTo>
                    <a:pt x="7818" y="339"/>
                    <a:pt x="6227" y="578"/>
                    <a:pt x="4655" y="737"/>
                  </a:cubicBezTo>
                  <a:cubicBezTo>
                    <a:pt x="3541" y="876"/>
                    <a:pt x="2447" y="995"/>
                    <a:pt x="1313" y="1095"/>
                  </a:cubicBezTo>
                  <a:cubicBezTo>
                    <a:pt x="896" y="1135"/>
                    <a:pt x="458" y="1214"/>
                    <a:pt x="0" y="1274"/>
                  </a:cubicBezTo>
                  <a:lnTo>
                    <a:pt x="0" y="2308"/>
                  </a:lnTo>
                  <a:cubicBezTo>
                    <a:pt x="100" y="2308"/>
                    <a:pt x="199" y="2328"/>
                    <a:pt x="299" y="2328"/>
                  </a:cubicBezTo>
                  <a:cubicBezTo>
                    <a:pt x="1254" y="2408"/>
                    <a:pt x="2248" y="2408"/>
                    <a:pt x="3183" y="2428"/>
                  </a:cubicBezTo>
                  <a:cubicBezTo>
                    <a:pt x="3304" y="2429"/>
                    <a:pt x="3425" y="2429"/>
                    <a:pt x="3546" y="2429"/>
                  </a:cubicBezTo>
                  <a:cubicBezTo>
                    <a:pt x="5396" y="2429"/>
                    <a:pt x="7260" y="2284"/>
                    <a:pt x="9071" y="1910"/>
                  </a:cubicBezTo>
                  <a:cubicBezTo>
                    <a:pt x="9231" y="1890"/>
                    <a:pt x="9370" y="1831"/>
                    <a:pt x="9529" y="1811"/>
                  </a:cubicBezTo>
                  <a:cubicBezTo>
                    <a:pt x="9469" y="1194"/>
                    <a:pt x="9410" y="597"/>
                    <a:pt x="93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55"/>
            <p:cNvSpPr/>
            <p:nvPr/>
          </p:nvSpPr>
          <p:spPr>
            <a:xfrm rot="-649632" flipH="1">
              <a:off x="7577310" y="4090695"/>
              <a:ext cx="889241" cy="339719"/>
            </a:xfrm>
            <a:custGeom>
              <a:avLst/>
              <a:gdLst/>
              <a:ahLst/>
              <a:cxnLst/>
              <a:rect l="l" t="t" r="r" b="b"/>
              <a:pathLst>
                <a:path w="10007" h="3823" extrusionOk="0">
                  <a:moveTo>
                    <a:pt x="9708" y="1"/>
                  </a:moveTo>
                  <a:cubicBezTo>
                    <a:pt x="9450" y="61"/>
                    <a:pt x="9131" y="81"/>
                    <a:pt x="8873" y="120"/>
                  </a:cubicBezTo>
                  <a:cubicBezTo>
                    <a:pt x="7520" y="319"/>
                    <a:pt x="6207" y="498"/>
                    <a:pt x="4834" y="598"/>
                  </a:cubicBezTo>
                  <a:cubicBezTo>
                    <a:pt x="4341" y="633"/>
                    <a:pt x="3854" y="646"/>
                    <a:pt x="3370" y="646"/>
                  </a:cubicBezTo>
                  <a:cubicBezTo>
                    <a:pt x="2489" y="646"/>
                    <a:pt x="1615" y="604"/>
                    <a:pt x="717" y="578"/>
                  </a:cubicBezTo>
                  <a:cubicBezTo>
                    <a:pt x="498" y="558"/>
                    <a:pt x="299" y="558"/>
                    <a:pt x="60" y="518"/>
                  </a:cubicBezTo>
                  <a:cubicBezTo>
                    <a:pt x="60" y="1314"/>
                    <a:pt x="40" y="2090"/>
                    <a:pt x="20" y="2885"/>
                  </a:cubicBezTo>
                  <a:cubicBezTo>
                    <a:pt x="20" y="3144"/>
                    <a:pt x="1" y="3363"/>
                    <a:pt x="1" y="3602"/>
                  </a:cubicBezTo>
                  <a:cubicBezTo>
                    <a:pt x="955" y="3761"/>
                    <a:pt x="1919" y="3823"/>
                    <a:pt x="2880" y="3823"/>
                  </a:cubicBezTo>
                  <a:cubicBezTo>
                    <a:pt x="3360" y="3823"/>
                    <a:pt x="3840" y="3807"/>
                    <a:pt x="4317" y="3781"/>
                  </a:cubicBezTo>
                  <a:cubicBezTo>
                    <a:pt x="5909" y="3681"/>
                    <a:pt x="7500" y="3482"/>
                    <a:pt x="9072" y="3204"/>
                  </a:cubicBezTo>
                  <a:cubicBezTo>
                    <a:pt x="9390" y="3164"/>
                    <a:pt x="9688" y="3104"/>
                    <a:pt x="10007" y="3045"/>
                  </a:cubicBezTo>
                  <a:cubicBezTo>
                    <a:pt x="9907" y="2050"/>
                    <a:pt x="9788" y="1015"/>
                    <a:pt x="9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55"/>
            <p:cNvSpPr/>
            <p:nvPr/>
          </p:nvSpPr>
          <p:spPr>
            <a:xfrm rot="-649632" flipH="1">
              <a:off x="7612945" y="4432098"/>
              <a:ext cx="906925" cy="216201"/>
            </a:xfrm>
            <a:custGeom>
              <a:avLst/>
              <a:gdLst/>
              <a:ahLst/>
              <a:cxnLst/>
              <a:rect l="l" t="t" r="r" b="b"/>
              <a:pathLst>
                <a:path w="10206" h="2433" extrusionOk="0">
                  <a:moveTo>
                    <a:pt x="10106" y="0"/>
                  </a:moveTo>
                  <a:cubicBezTo>
                    <a:pt x="9668" y="100"/>
                    <a:pt x="9251" y="199"/>
                    <a:pt x="8793" y="279"/>
                  </a:cubicBezTo>
                  <a:cubicBezTo>
                    <a:pt x="7619" y="477"/>
                    <a:pt x="6426" y="617"/>
                    <a:pt x="5232" y="716"/>
                  </a:cubicBezTo>
                  <a:cubicBezTo>
                    <a:pt x="4079" y="796"/>
                    <a:pt x="2925" y="895"/>
                    <a:pt x="1751" y="915"/>
                  </a:cubicBezTo>
                  <a:cubicBezTo>
                    <a:pt x="1214" y="915"/>
                    <a:pt x="657" y="935"/>
                    <a:pt x="120" y="975"/>
                  </a:cubicBezTo>
                  <a:lnTo>
                    <a:pt x="1" y="975"/>
                  </a:lnTo>
                  <a:cubicBezTo>
                    <a:pt x="20" y="1373"/>
                    <a:pt x="60" y="1790"/>
                    <a:pt x="160" y="2188"/>
                  </a:cubicBezTo>
                  <a:cubicBezTo>
                    <a:pt x="538" y="2268"/>
                    <a:pt x="936" y="2308"/>
                    <a:pt x="1333" y="2347"/>
                  </a:cubicBezTo>
                  <a:cubicBezTo>
                    <a:pt x="2033" y="2402"/>
                    <a:pt x="2733" y="2433"/>
                    <a:pt x="3429" y="2433"/>
                  </a:cubicBezTo>
                  <a:cubicBezTo>
                    <a:pt x="4000" y="2433"/>
                    <a:pt x="4568" y="2412"/>
                    <a:pt x="5133" y="2367"/>
                  </a:cubicBezTo>
                  <a:cubicBezTo>
                    <a:pt x="6386" y="2268"/>
                    <a:pt x="7600" y="2109"/>
                    <a:pt x="8813" y="1910"/>
                  </a:cubicBezTo>
                  <a:cubicBezTo>
                    <a:pt x="9271" y="1850"/>
                    <a:pt x="9748" y="1751"/>
                    <a:pt x="10206" y="1671"/>
                  </a:cubicBezTo>
                  <a:cubicBezTo>
                    <a:pt x="10206" y="1194"/>
                    <a:pt x="10166" y="716"/>
                    <a:pt x="10126" y="279"/>
                  </a:cubicBezTo>
                  <a:cubicBezTo>
                    <a:pt x="10126" y="199"/>
                    <a:pt x="10106" y="100"/>
                    <a:pt x="101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55"/>
            <p:cNvSpPr/>
            <p:nvPr/>
          </p:nvSpPr>
          <p:spPr>
            <a:xfrm rot="-649632" flipH="1">
              <a:off x="7547363" y="2164902"/>
              <a:ext cx="498604" cy="244992"/>
            </a:xfrm>
            <a:custGeom>
              <a:avLst/>
              <a:gdLst/>
              <a:ahLst/>
              <a:cxnLst/>
              <a:rect l="l" t="t" r="r" b="b"/>
              <a:pathLst>
                <a:path w="5611" h="2757" extrusionOk="0">
                  <a:moveTo>
                    <a:pt x="3190" y="1"/>
                  </a:moveTo>
                  <a:cubicBezTo>
                    <a:pt x="2715" y="1"/>
                    <a:pt x="2232" y="103"/>
                    <a:pt x="1791" y="270"/>
                  </a:cubicBezTo>
                  <a:cubicBezTo>
                    <a:pt x="1214" y="489"/>
                    <a:pt x="717" y="827"/>
                    <a:pt x="399" y="1344"/>
                  </a:cubicBezTo>
                  <a:cubicBezTo>
                    <a:pt x="299" y="1523"/>
                    <a:pt x="80" y="1861"/>
                    <a:pt x="21" y="2040"/>
                  </a:cubicBezTo>
                  <a:cubicBezTo>
                    <a:pt x="1" y="2138"/>
                    <a:pt x="1" y="2757"/>
                    <a:pt x="20" y="2757"/>
                  </a:cubicBezTo>
                  <a:cubicBezTo>
                    <a:pt x="20" y="2757"/>
                    <a:pt x="20" y="2757"/>
                    <a:pt x="21" y="2756"/>
                  </a:cubicBezTo>
                  <a:cubicBezTo>
                    <a:pt x="816" y="1861"/>
                    <a:pt x="1910" y="1125"/>
                    <a:pt x="3104" y="1085"/>
                  </a:cubicBezTo>
                  <a:cubicBezTo>
                    <a:pt x="3126" y="1085"/>
                    <a:pt x="3148" y="1085"/>
                    <a:pt x="3170" y="1085"/>
                  </a:cubicBezTo>
                  <a:cubicBezTo>
                    <a:pt x="4022" y="1085"/>
                    <a:pt x="4835" y="1454"/>
                    <a:pt x="5611" y="1841"/>
                  </a:cubicBezTo>
                  <a:cubicBezTo>
                    <a:pt x="5511" y="1066"/>
                    <a:pt x="4874" y="389"/>
                    <a:pt x="4119" y="150"/>
                  </a:cubicBezTo>
                  <a:cubicBezTo>
                    <a:pt x="3823" y="47"/>
                    <a:pt x="3508" y="1"/>
                    <a:pt x="3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55"/>
            <p:cNvSpPr/>
            <p:nvPr/>
          </p:nvSpPr>
          <p:spPr>
            <a:xfrm rot="-649632" flipH="1">
              <a:off x="7664458" y="2970637"/>
              <a:ext cx="454351" cy="332521"/>
            </a:xfrm>
            <a:custGeom>
              <a:avLst/>
              <a:gdLst/>
              <a:ahLst/>
              <a:cxnLst/>
              <a:rect l="l" t="t" r="r" b="b"/>
              <a:pathLst>
                <a:path w="5113" h="3742" extrusionOk="0">
                  <a:moveTo>
                    <a:pt x="2683" y="1"/>
                  </a:moveTo>
                  <a:cubicBezTo>
                    <a:pt x="2624" y="1"/>
                    <a:pt x="2565" y="2"/>
                    <a:pt x="2507" y="4"/>
                  </a:cubicBezTo>
                  <a:cubicBezTo>
                    <a:pt x="1293" y="84"/>
                    <a:pt x="438" y="641"/>
                    <a:pt x="140" y="1397"/>
                  </a:cubicBezTo>
                  <a:cubicBezTo>
                    <a:pt x="20" y="1695"/>
                    <a:pt x="0" y="2013"/>
                    <a:pt x="80" y="2371"/>
                  </a:cubicBezTo>
                  <a:cubicBezTo>
                    <a:pt x="179" y="2869"/>
                    <a:pt x="538" y="3306"/>
                    <a:pt x="1134" y="3565"/>
                  </a:cubicBezTo>
                  <a:cubicBezTo>
                    <a:pt x="1234" y="3585"/>
                    <a:pt x="1333" y="3625"/>
                    <a:pt x="1472" y="3664"/>
                  </a:cubicBezTo>
                  <a:cubicBezTo>
                    <a:pt x="1693" y="3722"/>
                    <a:pt x="1923" y="3742"/>
                    <a:pt x="2156" y="3742"/>
                  </a:cubicBezTo>
                  <a:cubicBezTo>
                    <a:pt x="2492" y="3742"/>
                    <a:pt x="2835" y="3700"/>
                    <a:pt x="3163" y="3664"/>
                  </a:cubicBezTo>
                  <a:cubicBezTo>
                    <a:pt x="3581" y="3605"/>
                    <a:pt x="3999" y="3525"/>
                    <a:pt x="4357" y="3366"/>
                  </a:cubicBezTo>
                  <a:cubicBezTo>
                    <a:pt x="4576" y="3267"/>
                    <a:pt x="4755" y="3107"/>
                    <a:pt x="4874" y="2928"/>
                  </a:cubicBezTo>
                  <a:cubicBezTo>
                    <a:pt x="5013" y="2710"/>
                    <a:pt x="5113" y="2431"/>
                    <a:pt x="5113" y="2192"/>
                  </a:cubicBezTo>
                  <a:cubicBezTo>
                    <a:pt x="5113" y="1735"/>
                    <a:pt x="4894" y="1317"/>
                    <a:pt x="4616" y="919"/>
                  </a:cubicBezTo>
                  <a:cubicBezTo>
                    <a:pt x="4576" y="840"/>
                    <a:pt x="4496" y="740"/>
                    <a:pt x="4417" y="681"/>
                  </a:cubicBezTo>
                  <a:cubicBezTo>
                    <a:pt x="4297" y="521"/>
                    <a:pt x="4158" y="382"/>
                    <a:pt x="3959" y="283"/>
                  </a:cubicBezTo>
                  <a:cubicBezTo>
                    <a:pt x="3608" y="72"/>
                    <a:pt x="3132" y="1"/>
                    <a:pt x="2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55"/>
            <p:cNvSpPr/>
            <p:nvPr/>
          </p:nvSpPr>
          <p:spPr>
            <a:xfrm rot="-649632" flipH="1">
              <a:off x="7710664" y="2973265"/>
              <a:ext cx="374820" cy="159507"/>
            </a:xfrm>
            <a:custGeom>
              <a:avLst/>
              <a:gdLst/>
              <a:ahLst/>
              <a:cxnLst/>
              <a:rect l="l" t="t" r="r" b="b"/>
              <a:pathLst>
                <a:path w="4218" h="1795" extrusionOk="0">
                  <a:moveTo>
                    <a:pt x="2515" y="1"/>
                  </a:moveTo>
                  <a:cubicBezTo>
                    <a:pt x="2465" y="1"/>
                    <a:pt x="2416" y="2"/>
                    <a:pt x="2368" y="4"/>
                  </a:cubicBezTo>
                  <a:cubicBezTo>
                    <a:pt x="1134" y="83"/>
                    <a:pt x="299" y="660"/>
                    <a:pt x="0" y="1396"/>
                  </a:cubicBezTo>
                  <a:cubicBezTo>
                    <a:pt x="20" y="1456"/>
                    <a:pt x="40" y="1496"/>
                    <a:pt x="100" y="1555"/>
                  </a:cubicBezTo>
                  <a:cubicBezTo>
                    <a:pt x="179" y="1655"/>
                    <a:pt x="279" y="1754"/>
                    <a:pt x="418" y="1794"/>
                  </a:cubicBezTo>
                  <a:lnTo>
                    <a:pt x="537" y="1794"/>
                  </a:lnTo>
                  <a:cubicBezTo>
                    <a:pt x="617" y="1774"/>
                    <a:pt x="637" y="1695"/>
                    <a:pt x="637" y="1635"/>
                  </a:cubicBezTo>
                  <a:cubicBezTo>
                    <a:pt x="637" y="1357"/>
                    <a:pt x="677" y="1078"/>
                    <a:pt x="677" y="800"/>
                  </a:cubicBezTo>
                  <a:cubicBezTo>
                    <a:pt x="736" y="939"/>
                    <a:pt x="896" y="1058"/>
                    <a:pt x="1035" y="1158"/>
                  </a:cubicBezTo>
                  <a:cubicBezTo>
                    <a:pt x="1075" y="1178"/>
                    <a:pt x="1094" y="1178"/>
                    <a:pt x="1114" y="1178"/>
                  </a:cubicBezTo>
                  <a:cubicBezTo>
                    <a:pt x="1174" y="1178"/>
                    <a:pt x="1174" y="1158"/>
                    <a:pt x="1194" y="1138"/>
                  </a:cubicBezTo>
                  <a:cubicBezTo>
                    <a:pt x="1333" y="919"/>
                    <a:pt x="1413" y="660"/>
                    <a:pt x="1433" y="422"/>
                  </a:cubicBezTo>
                  <a:cubicBezTo>
                    <a:pt x="1532" y="461"/>
                    <a:pt x="1572" y="561"/>
                    <a:pt x="1632" y="640"/>
                  </a:cubicBezTo>
                  <a:cubicBezTo>
                    <a:pt x="1703" y="694"/>
                    <a:pt x="1805" y="763"/>
                    <a:pt x="1926" y="763"/>
                  </a:cubicBezTo>
                  <a:cubicBezTo>
                    <a:pt x="1940" y="763"/>
                    <a:pt x="1955" y="762"/>
                    <a:pt x="1970" y="760"/>
                  </a:cubicBezTo>
                  <a:cubicBezTo>
                    <a:pt x="2069" y="740"/>
                    <a:pt x="2109" y="660"/>
                    <a:pt x="2169" y="601"/>
                  </a:cubicBezTo>
                  <a:cubicBezTo>
                    <a:pt x="2288" y="461"/>
                    <a:pt x="2368" y="302"/>
                    <a:pt x="2427" y="163"/>
                  </a:cubicBezTo>
                  <a:cubicBezTo>
                    <a:pt x="2507" y="402"/>
                    <a:pt x="2666" y="601"/>
                    <a:pt x="2905" y="780"/>
                  </a:cubicBezTo>
                  <a:cubicBezTo>
                    <a:pt x="3024" y="640"/>
                    <a:pt x="3123" y="461"/>
                    <a:pt x="3183" y="282"/>
                  </a:cubicBezTo>
                  <a:cubicBezTo>
                    <a:pt x="3263" y="541"/>
                    <a:pt x="3382" y="760"/>
                    <a:pt x="3561" y="979"/>
                  </a:cubicBezTo>
                  <a:cubicBezTo>
                    <a:pt x="3601" y="1038"/>
                    <a:pt x="3661" y="1098"/>
                    <a:pt x="3720" y="1138"/>
                  </a:cubicBezTo>
                  <a:cubicBezTo>
                    <a:pt x="3766" y="1149"/>
                    <a:pt x="3819" y="1161"/>
                    <a:pt x="3870" y="1161"/>
                  </a:cubicBezTo>
                  <a:cubicBezTo>
                    <a:pt x="3908" y="1161"/>
                    <a:pt x="3945" y="1155"/>
                    <a:pt x="3979" y="1138"/>
                  </a:cubicBezTo>
                  <a:cubicBezTo>
                    <a:pt x="3999" y="1118"/>
                    <a:pt x="4019" y="1078"/>
                    <a:pt x="4058" y="1038"/>
                  </a:cubicBezTo>
                  <a:cubicBezTo>
                    <a:pt x="4118" y="879"/>
                    <a:pt x="4178" y="760"/>
                    <a:pt x="4218" y="621"/>
                  </a:cubicBezTo>
                  <a:cubicBezTo>
                    <a:pt x="4078" y="461"/>
                    <a:pt x="3919" y="322"/>
                    <a:pt x="3800" y="282"/>
                  </a:cubicBezTo>
                  <a:cubicBezTo>
                    <a:pt x="3441" y="85"/>
                    <a:pt x="2969" y="1"/>
                    <a:pt x="25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55"/>
            <p:cNvSpPr/>
            <p:nvPr/>
          </p:nvSpPr>
          <p:spPr>
            <a:xfrm rot="-649632" flipH="1">
              <a:off x="7705569" y="3181291"/>
              <a:ext cx="332432" cy="127517"/>
            </a:xfrm>
            <a:custGeom>
              <a:avLst/>
              <a:gdLst/>
              <a:ahLst/>
              <a:cxnLst/>
              <a:rect l="l" t="t" r="r" b="b"/>
              <a:pathLst>
                <a:path w="3741" h="1435" extrusionOk="0">
                  <a:moveTo>
                    <a:pt x="1825" y="0"/>
                  </a:moveTo>
                  <a:cubicBezTo>
                    <a:pt x="1433" y="0"/>
                    <a:pt x="1044" y="54"/>
                    <a:pt x="756" y="224"/>
                  </a:cubicBezTo>
                  <a:cubicBezTo>
                    <a:pt x="438" y="403"/>
                    <a:pt x="279" y="701"/>
                    <a:pt x="140" y="979"/>
                  </a:cubicBezTo>
                  <a:cubicBezTo>
                    <a:pt x="80" y="1079"/>
                    <a:pt x="40" y="1159"/>
                    <a:pt x="0" y="1258"/>
                  </a:cubicBezTo>
                  <a:cubicBezTo>
                    <a:pt x="100" y="1278"/>
                    <a:pt x="199" y="1318"/>
                    <a:pt x="338" y="1357"/>
                  </a:cubicBezTo>
                  <a:cubicBezTo>
                    <a:pt x="559" y="1415"/>
                    <a:pt x="789" y="1435"/>
                    <a:pt x="1022" y="1435"/>
                  </a:cubicBezTo>
                  <a:cubicBezTo>
                    <a:pt x="1358" y="1435"/>
                    <a:pt x="1701" y="1393"/>
                    <a:pt x="2029" y="1357"/>
                  </a:cubicBezTo>
                  <a:cubicBezTo>
                    <a:pt x="2447" y="1298"/>
                    <a:pt x="2865" y="1218"/>
                    <a:pt x="3223" y="1059"/>
                  </a:cubicBezTo>
                  <a:cubicBezTo>
                    <a:pt x="3442" y="960"/>
                    <a:pt x="3621" y="800"/>
                    <a:pt x="3740" y="621"/>
                  </a:cubicBezTo>
                  <a:cubicBezTo>
                    <a:pt x="3581" y="462"/>
                    <a:pt x="3382" y="303"/>
                    <a:pt x="3143" y="204"/>
                  </a:cubicBezTo>
                  <a:cubicBezTo>
                    <a:pt x="2785" y="64"/>
                    <a:pt x="2387" y="5"/>
                    <a:pt x="2029" y="5"/>
                  </a:cubicBezTo>
                  <a:cubicBezTo>
                    <a:pt x="1961" y="2"/>
                    <a:pt x="1893" y="0"/>
                    <a:pt x="18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879;p66">
            <a:extLst>
              <a:ext uri="{FF2B5EF4-FFF2-40B4-BE49-F238E27FC236}">
                <a16:creationId xmlns:a16="http://schemas.microsoft.com/office/drawing/2014/main" id="{78CAE4D1-0DA2-4EA1-8234-E78365855A88}"/>
              </a:ext>
            </a:extLst>
          </p:cNvPr>
          <p:cNvSpPr txBox="1">
            <a:spLocks/>
          </p:cNvSpPr>
          <p:nvPr/>
        </p:nvSpPr>
        <p:spPr>
          <a:xfrm>
            <a:off x="4572000" y="1300050"/>
            <a:ext cx="3741600" cy="1271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4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2pPr>
            <a:lvl3pPr marR="0" lvl="2" algn="l"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3pPr>
            <a:lvl4pPr marR="0" lvl="3" algn="l"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4pPr>
            <a:lvl5pPr marR="0" lvl="4" algn="l"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5pPr>
            <a:lvl6pPr marR="0" lvl="5" algn="l"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6pPr>
            <a:lvl7pPr marR="0" lvl="6" algn="l"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7pPr>
            <a:lvl8pPr marR="0" lvl="7" algn="l"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8pPr>
            <a:lvl9pPr marR="0" lvl="8" algn="l"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9pPr>
          </a:lstStyle>
          <a:p>
            <a:pPr algn="ctr"/>
            <a:r>
              <a:rPr lang="es-MX" sz="6000" dirty="0" err="1"/>
              <a:t>thanks</a:t>
            </a:r>
            <a:endParaRPr lang="es-MX" sz="6000" dirty="0"/>
          </a:p>
        </p:txBody>
      </p:sp>
      <p:grpSp>
        <p:nvGrpSpPr>
          <p:cNvPr id="5" name="Google Shape;3894;p66">
            <a:extLst>
              <a:ext uri="{FF2B5EF4-FFF2-40B4-BE49-F238E27FC236}">
                <a16:creationId xmlns:a16="http://schemas.microsoft.com/office/drawing/2014/main" id="{0FB1AE00-4F93-478E-88E4-78A1E51CE71E}"/>
              </a:ext>
            </a:extLst>
          </p:cNvPr>
          <p:cNvGrpSpPr/>
          <p:nvPr/>
        </p:nvGrpSpPr>
        <p:grpSpPr>
          <a:xfrm>
            <a:off x="1649486" y="718615"/>
            <a:ext cx="2479115" cy="3706269"/>
            <a:chOff x="1338425" y="897235"/>
            <a:chExt cx="2479115" cy="3706269"/>
          </a:xfrm>
        </p:grpSpPr>
        <p:sp>
          <p:nvSpPr>
            <p:cNvPr id="6" name="Google Shape;3895;p66">
              <a:extLst>
                <a:ext uri="{FF2B5EF4-FFF2-40B4-BE49-F238E27FC236}">
                  <a16:creationId xmlns:a16="http://schemas.microsoft.com/office/drawing/2014/main" id="{7F4AB2ED-BA09-4FC0-9225-65FFEA14F074}"/>
                </a:ext>
              </a:extLst>
            </p:cNvPr>
            <p:cNvSpPr/>
            <p:nvPr/>
          </p:nvSpPr>
          <p:spPr>
            <a:xfrm>
              <a:off x="1338425" y="1821583"/>
              <a:ext cx="555063" cy="2022148"/>
            </a:xfrm>
            <a:custGeom>
              <a:avLst/>
              <a:gdLst/>
              <a:ahLst/>
              <a:cxnLst/>
              <a:rect l="l" t="t" r="r" b="b"/>
              <a:pathLst>
                <a:path w="6307" h="22977" extrusionOk="0">
                  <a:moveTo>
                    <a:pt x="4018" y="777"/>
                  </a:moveTo>
                  <a:cubicBezTo>
                    <a:pt x="1393" y="5471"/>
                    <a:pt x="0" y="10862"/>
                    <a:pt x="0" y="16233"/>
                  </a:cubicBezTo>
                  <a:cubicBezTo>
                    <a:pt x="0" y="18481"/>
                    <a:pt x="298" y="20868"/>
                    <a:pt x="1771" y="22519"/>
                  </a:cubicBezTo>
                  <a:cubicBezTo>
                    <a:pt x="1930" y="22698"/>
                    <a:pt x="2089" y="22857"/>
                    <a:pt x="2328" y="22897"/>
                  </a:cubicBezTo>
                  <a:cubicBezTo>
                    <a:pt x="2865" y="22977"/>
                    <a:pt x="3123" y="22281"/>
                    <a:pt x="3163" y="21724"/>
                  </a:cubicBezTo>
                  <a:cubicBezTo>
                    <a:pt x="3481" y="18004"/>
                    <a:pt x="2964" y="14244"/>
                    <a:pt x="3024" y="10484"/>
                  </a:cubicBezTo>
                  <a:cubicBezTo>
                    <a:pt x="3064" y="6744"/>
                    <a:pt x="3820" y="2806"/>
                    <a:pt x="6306" y="1"/>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896;p66">
              <a:extLst>
                <a:ext uri="{FF2B5EF4-FFF2-40B4-BE49-F238E27FC236}">
                  <a16:creationId xmlns:a16="http://schemas.microsoft.com/office/drawing/2014/main" id="{7B1A9B79-A49B-4468-AEB0-F114FC3F9D1E}"/>
                </a:ext>
              </a:extLst>
            </p:cNvPr>
            <p:cNvSpPr/>
            <p:nvPr/>
          </p:nvSpPr>
          <p:spPr>
            <a:xfrm>
              <a:off x="3099663" y="1856610"/>
              <a:ext cx="717877" cy="1978409"/>
            </a:xfrm>
            <a:custGeom>
              <a:avLst/>
              <a:gdLst/>
              <a:ahLst/>
              <a:cxnLst/>
              <a:rect l="l" t="t" r="r" b="b"/>
              <a:pathLst>
                <a:path w="8157" h="22480" extrusionOk="0">
                  <a:moveTo>
                    <a:pt x="2328" y="518"/>
                  </a:moveTo>
                  <a:cubicBezTo>
                    <a:pt x="5411" y="4954"/>
                    <a:pt x="7360" y="10146"/>
                    <a:pt x="7917" y="15497"/>
                  </a:cubicBezTo>
                  <a:cubicBezTo>
                    <a:pt x="8156" y="17705"/>
                    <a:pt x="8096" y="20112"/>
                    <a:pt x="6803" y="21922"/>
                  </a:cubicBezTo>
                  <a:cubicBezTo>
                    <a:pt x="6684" y="22101"/>
                    <a:pt x="6525" y="22300"/>
                    <a:pt x="6306" y="22360"/>
                  </a:cubicBezTo>
                  <a:cubicBezTo>
                    <a:pt x="5789" y="22479"/>
                    <a:pt x="5431" y="21803"/>
                    <a:pt x="5331" y="21286"/>
                  </a:cubicBezTo>
                  <a:cubicBezTo>
                    <a:pt x="4615" y="17606"/>
                    <a:pt x="4774" y="13826"/>
                    <a:pt x="4337" y="10086"/>
                  </a:cubicBezTo>
                  <a:cubicBezTo>
                    <a:pt x="3899" y="6366"/>
                    <a:pt x="2745" y="2527"/>
                    <a:pt x="0" y="1"/>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897;p66">
              <a:extLst>
                <a:ext uri="{FF2B5EF4-FFF2-40B4-BE49-F238E27FC236}">
                  <a16:creationId xmlns:a16="http://schemas.microsoft.com/office/drawing/2014/main" id="{FB9E086F-5E17-4F11-8CE9-D4BD650D9DF9}"/>
                </a:ext>
              </a:extLst>
            </p:cNvPr>
            <p:cNvSpPr/>
            <p:nvPr/>
          </p:nvSpPr>
          <p:spPr>
            <a:xfrm>
              <a:off x="1774510" y="2607670"/>
              <a:ext cx="666921" cy="1995834"/>
            </a:xfrm>
            <a:custGeom>
              <a:avLst/>
              <a:gdLst/>
              <a:ahLst/>
              <a:cxnLst/>
              <a:rect l="l" t="t" r="r" b="b"/>
              <a:pathLst>
                <a:path w="7578" h="22678" extrusionOk="0">
                  <a:moveTo>
                    <a:pt x="5409" y="1"/>
                  </a:moveTo>
                  <a:lnTo>
                    <a:pt x="6444" y="19515"/>
                  </a:lnTo>
                  <a:cubicBezTo>
                    <a:pt x="6444" y="19515"/>
                    <a:pt x="158" y="20987"/>
                    <a:pt x="18" y="22340"/>
                  </a:cubicBezTo>
                  <a:cubicBezTo>
                    <a:pt x="1" y="22579"/>
                    <a:pt x="218" y="22677"/>
                    <a:pt x="589" y="22677"/>
                  </a:cubicBezTo>
                  <a:cubicBezTo>
                    <a:pt x="2350" y="22677"/>
                    <a:pt x="7577" y="20450"/>
                    <a:pt x="7577" y="20450"/>
                  </a:cubicBezTo>
                  <a:lnTo>
                    <a:pt x="6921" y="737"/>
                  </a:lnTo>
                  <a:lnTo>
                    <a:pt x="54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898;p66">
              <a:extLst>
                <a:ext uri="{FF2B5EF4-FFF2-40B4-BE49-F238E27FC236}">
                  <a16:creationId xmlns:a16="http://schemas.microsoft.com/office/drawing/2014/main" id="{3334EA8B-A434-40B8-A829-D65B9D4F56B7}"/>
                </a:ext>
              </a:extLst>
            </p:cNvPr>
            <p:cNvSpPr/>
            <p:nvPr/>
          </p:nvSpPr>
          <p:spPr>
            <a:xfrm>
              <a:off x="2619925" y="2607670"/>
              <a:ext cx="596867" cy="1994074"/>
            </a:xfrm>
            <a:custGeom>
              <a:avLst/>
              <a:gdLst/>
              <a:ahLst/>
              <a:cxnLst/>
              <a:rect l="l" t="t" r="r" b="b"/>
              <a:pathLst>
                <a:path w="6782" h="22658" extrusionOk="0">
                  <a:moveTo>
                    <a:pt x="1990" y="1"/>
                  </a:moveTo>
                  <a:lnTo>
                    <a:pt x="617" y="717"/>
                  </a:lnTo>
                  <a:lnTo>
                    <a:pt x="1" y="20430"/>
                  </a:lnTo>
                  <a:cubicBezTo>
                    <a:pt x="1" y="20430"/>
                    <a:pt x="4685" y="22657"/>
                    <a:pt x="6258" y="22657"/>
                  </a:cubicBezTo>
                  <a:cubicBezTo>
                    <a:pt x="6588" y="22657"/>
                    <a:pt x="6781" y="22559"/>
                    <a:pt x="6764" y="22320"/>
                  </a:cubicBezTo>
                  <a:cubicBezTo>
                    <a:pt x="6684" y="20968"/>
                    <a:pt x="1035" y="19515"/>
                    <a:pt x="1035" y="19515"/>
                  </a:cubicBezTo>
                  <a:lnTo>
                    <a:pt x="19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899;p66">
              <a:extLst>
                <a:ext uri="{FF2B5EF4-FFF2-40B4-BE49-F238E27FC236}">
                  <a16:creationId xmlns:a16="http://schemas.microsoft.com/office/drawing/2014/main" id="{548A3080-7F75-47DF-9391-380370F641E6}"/>
                </a:ext>
              </a:extLst>
            </p:cNvPr>
            <p:cNvSpPr/>
            <p:nvPr/>
          </p:nvSpPr>
          <p:spPr>
            <a:xfrm>
              <a:off x="1709559" y="897235"/>
              <a:ext cx="1600240" cy="616317"/>
            </a:xfrm>
            <a:custGeom>
              <a:avLst/>
              <a:gdLst/>
              <a:ahLst/>
              <a:cxnLst/>
              <a:rect l="l" t="t" r="r" b="b"/>
              <a:pathLst>
                <a:path w="18183" h="7003" extrusionOk="0">
                  <a:moveTo>
                    <a:pt x="17625" y="537"/>
                  </a:moveTo>
                  <a:cubicBezTo>
                    <a:pt x="17605" y="398"/>
                    <a:pt x="17546" y="259"/>
                    <a:pt x="17486" y="179"/>
                  </a:cubicBezTo>
                  <a:cubicBezTo>
                    <a:pt x="17287" y="0"/>
                    <a:pt x="16989" y="60"/>
                    <a:pt x="16730" y="179"/>
                  </a:cubicBezTo>
                  <a:cubicBezTo>
                    <a:pt x="15039" y="955"/>
                    <a:pt x="14144" y="2845"/>
                    <a:pt x="13766" y="4655"/>
                  </a:cubicBezTo>
                  <a:cubicBezTo>
                    <a:pt x="13846" y="3382"/>
                    <a:pt x="13866" y="1930"/>
                    <a:pt x="12950" y="1035"/>
                  </a:cubicBezTo>
                  <a:cubicBezTo>
                    <a:pt x="12831" y="896"/>
                    <a:pt x="12672" y="776"/>
                    <a:pt x="12513" y="796"/>
                  </a:cubicBezTo>
                  <a:cubicBezTo>
                    <a:pt x="12354" y="836"/>
                    <a:pt x="12254" y="935"/>
                    <a:pt x="12155" y="1035"/>
                  </a:cubicBezTo>
                  <a:cubicBezTo>
                    <a:pt x="11260" y="2049"/>
                    <a:pt x="10822" y="3442"/>
                    <a:pt x="10961" y="4775"/>
                  </a:cubicBezTo>
                  <a:cubicBezTo>
                    <a:pt x="10862" y="3362"/>
                    <a:pt x="10663" y="1055"/>
                    <a:pt x="9529" y="836"/>
                  </a:cubicBezTo>
                  <a:cubicBezTo>
                    <a:pt x="8375" y="597"/>
                    <a:pt x="8335" y="3263"/>
                    <a:pt x="8952" y="4377"/>
                  </a:cubicBezTo>
                  <a:cubicBezTo>
                    <a:pt x="8256" y="3283"/>
                    <a:pt x="7500" y="2228"/>
                    <a:pt x="6684" y="1194"/>
                  </a:cubicBezTo>
                  <a:cubicBezTo>
                    <a:pt x="6545" y="995"/>
                    <a:pt x="6366" y="796"/>
                    <a:pt x="6147" y="756"/>
                  </a:cubicBezTo>
                  <a:cubicBezTo>
                    <a:pt x="5590" y="577"/>
                    <a:pt x="5113" y="1194"/>
                    <a:pt x="4993" y="1771"/>
                  </a:cubicBezTo>
                  <a:cubicBezTo>
                    <a:pt x="4715" y="2885"/>
                    <a:pt x="4974" y="4138"/>
                    <a:pt x="5670" y="5073"/>
                  </a:cubicBezTo>
                  <a:cubicBezTo>
                    <a:pt x="4476" y="3581"/>
                    <a:pt x="2706" y="2547"/>
                    <a:pt x="816" y="2248"/>
                  </a:cubicBezTo>
                  <a:cubicBezTo>
                    <a:pt x="617" y="2228"/>
                    <a:pt x="378" y="2189"/>
                    <a:pt x="219" y="2348"/>
                  </a:cubicBezTo>
                  <a:cubicBezTo>
                    <a:pt x="120" y="2447"/>
                    <a:pt x="100" y="2586"/>
                    <a:pt x="80" y="2746"/>
                  </a:cubicBezTo>
                  <a:cubicBezTo>
                    <a:pt x="0" y="3581"/>
                    <a:pt x="398" y="4436"/>
                    <a:pt x="975" y="5053"/>
                  </a:cubicBezTo>
                  <a:cubicBezTo>
                    <a:pt x="1532" y="5670"/>
                    <a:pt x="2288" y="6127"/>
                    <a:pt x="3024" y="6525"/>
                  </a:cubicBezTo>
                  <a:lnTo>
                    <a:pt x="13965" y="7003"/>
                  </a:lnTo>
                  <a:cubicBezTo>
                    <a:pt x="16531" y="6107"/>
                    <a:pt x="18182" y="3163"/>
                    <a:pt x="17625" y="53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900;p66">
              <a:extLst>
                <a:ext uri="{FF2B5EF4-FFF2-40B4-BE49-F238E27FC236}">
                  <a16:creationId xmlns:a16="http://schemas.microsoft.com/office/drawing/2014/main" id="{AA8ACBA3-C5E6-44FA-A499-5D576C6683CD}"/>
                </a:ext>
              </a:extLst>
            </p:cNvPr>
            <p:cNvSpPr/>
            <p:nvPr/>
          </p:nvSpPr>
          <p:spPr>
            <a:xfrm>
              <a:off x="1492441" y="1222864"/>
              <a:ext cx="1934669" cy="1852294"/>
            </a:xfrm>
            <a:custGeom>
              <a:avLst/>
              <a:gdLst/>
              <a:ahLst/>
              <a:cxnLst/>
              <a:rect l="l" t="t" r="r" b="b"/>
              <a:pathLst>
                <a:path w="21983" h="21047" extrusionOk="0">
                  <a:moveTo>
                    <a:pt x="20609" y="4635"/>
                  </a:moveTo>
                  <a:cubicBezTo>
                    <a:pt x="20391" y="3323"/>
                    <a:pt x="20072" y="1890"/>
                    <a:pt x="19058" y="995"/>
                  </a:cubicBezTo>
                  <a:cubicBezTo>
                    <a:pt x="18123" y="199"/>
                    <a:pt x="16830" y="40"/>
                    <a:pt x="15616" y="0"/>
                  </a:cubicBezTo>
                  <a:cubicBezTo>
                    <a:pt x="14582" y="0"/>
                    <a:pt x="9748" y="80"/>
                    <a:pt x="7659" y="438"/>
                  </a:cubicBezTo>
                  <a:cubicBezTo>
                    <a:pt x="5571" y="776"/>
                    <a:pt x="3243" y="80"/>
                    <a:pt x="1652" y="5710"/>
                  </a:cubicBezTo>
                  <a:cubicBezTo>
                    <a:pt x="1" y="11578"/>
                    <a:pt x="1075" y="19058"/>
                    <a:pt x="3780" y="21047"/>
                  </a:cubicBezTo>
                  <a:cubicBezTo>
                    <a:pt x="3999" y="19575"/>
                    <a:pt x="4536" y="18123"/>
                    <a:pt x="5372" y="16889"/>
                  </a:cubicBezTo>
                  <a:cubicBezTo>
                    <a:pt x="5849" y="18123"/>
                    <a:pt x="6466" y="19276"/>
                    <a:pt x="7182" y="20371"/>
                  </a:cubicBezTo>
                  <a:cubicBezTo>
                    <a:pt x="7878" y="19257"/>
                    <a:pt x="8734" y="18262"/>
                    <a:pt x="9708" y="17387"/>
                  </a:cubicBezTo>
                  <a:cubicBezTo>
                    <a:pt x="10226" y="18182"/>
                    <a:pt x="10623" y="19058"/>
                    <a:pt x="10922" y="19953"/>
                  </a:cubicBezTo>
                  <a:cubicBezTo>
                    <a:pt x="11300" y="19296"/>
                    <a:pt x="11757" y="18700"/>
                    <a:pt x="12334" y="18242"/>
                  </a:cubicBezTo>
                  <a:cubicBezTo>
                    <a:pt x="12891" y="18938"/>
                    <a:pt x="13309" y="19694"/>
                    <a:pt x="13627" y="20530"/>
                  </a:cubicBezTo>
                  <a:cubicBezTo>
                    <a:pt x="13806" y="19933"/>
                    <a:pt x="14025" y="19336"/>
                    <a:pt x="14323" y="18779"/>
                  </a:cubicBezTo>
                  <a:cubicBezTo>
                    <a:pt x="14801" y="19396"/>
                    <a:pt x="15398" y="19933"/>
                    <a:pt x="16074" y="20331"/>
                  </a:cubicBezTo>
                  <a:cubicBezTo>
                    <a:pt x="16432" y="19336"/>
                    <a:pt x="16730" y="18302"/>
                    <a:pt x="16909" y="17247"/>
                  </a:cubicBezTo>
                  <a:cubicBezTo>
                    <a:pt x="17586" y="18043"/>
                    <a:pt x="18262" y="18859"/>
                    <a:pt x="18938" y="19654"/>
                  </a:cubicBezTo>
                  <a:cubicBezTo>
                    <a:pt x="19137" y="18759"/>
                    <a:pt x="19297" y="17844"/>
                    <a:pt x="19356" y="16949"/>
                  </a:cubicBezTo>
                  <a:cubicBezTo>
                    <a:pt x="20013" y="17685"/>
                    <a:pt x="20570" y="18560"/>
                    <a:pt x="20987" y="19456"/>
                  </a:cubicBezTo>
                  <a:cubicBezTo>
                    <a:pt x="21982" y="14602"/>
                    <a:pt x="21465" y="9569"/>
                    <a:pt x="20609" y="46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901;p66">
              <a:extLst>
                <a:ext uri="{FF2B5EF4-FFF2-40B4-BE49-F238E27FC236}">
                  <a16:creationId xmlns:a16="http://schemas.microsoft.com/office/drawing/2014/main" id="{E9F0CFCA-B08A-4E46-8EEE-64D22F6FB495}"/>
                </a:ext>
              </a:extLst>
            </p:cNvPr>
            <p:cNvSpPr/>
            <p:nvPr/>
          </p:nvSpPr>
          <p:spPr>
            <a:xfrm>
              <a:off x="1621990" y="1414722"/>
              <a:ext cx="532357" cy="521444"/>
            </a:xfrm>
            <a:custGeom>
              <a:avLst/>
              <a:gdLst/>
              <a:ahLst/>
              <a:cxnLst/>
              <a:rect l="l" t="t" r="r" b="b"/>
              <a:pathLst>
                <a:path w="6049" h="5925" extrusionOk="0">
                  <a:moveTo>
                    <a:pt x="3021" y="1"/>
                  </a:moveTo>
                  <a:cubicBezTo>
                    <a:pt x="2950" y="1"/>
                    <a:pt x="2878" y="3"/>
                    <a:pt x="2806" y="9"/>
                  </a:cubicBezTo>
                  <a:cubicBezTo>
                    <a:pt x="1214" y="128"/>
                    <a:pt x="1" y="1540"/>
                    <a:pt x="120" y="3172"/>
                  </a:cubicBezTo>
                  <a:cubicBezTo>
                    <a:pt x="234" y="4730"/>
                    <a:pt x="1528" y="5925"/>
                    <a:pt x="3030" y="5925"/>
                  </a:cubicBezTo>
                  <a:cubicBezTo>
                    <a:pt x="3101" y="5925"/>
                    <a:pt x="3172" y="5922"/>
                    <a:pt x="3243" y="5917"/>
                  </a:cubicBezTo>
                  <a:cubicBezTo>
                    <a:pt x="4855" y="5797"/>
                    <a:pt x="6048" y="4385"/>
                    <a:pt x="5929" y="2754"/>
                  </a:cubicBezTo>
                  <a:cubicBezTo>
                    <a:pt x="5815" y="1196"/>
                    <a:pt x="4539" y="1"/>
                    <a:pt x="30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902;p66">
              <a:extLst>
                <a:ext uri="{FF2B5EF4-FFF2-40B4-BE49-F238E27FC236}">
                  <a16:creationId xmlns:a16="http://schemas.microsoft.com/office/drawing/2014/main" id="{439F7BCD-429B-4AED-B490-C68869FA59A9}"/>
                </a:ext>
              </a:extLst>
            </p:cNvPr>
            <p:cNvSpPr/>
            <p:nvPr/>
          </p:nvSpPr>
          <p:spPr>
            <a:xfrm>
              <a:off x="1774334" y="1463654"/>
              <a:ext cx="392249" cy="393394"/>
            </a:xfrm>
            <a:custGeom>
              <a:avLst/>
              <a:gdLst/>
              <a:ahLst/>
              <a:cxnLst/>
              <a:rect l="l" t="t" r="r" b="b"/>
              <a:pathLst>
                <a:path w="4457" h="4470" extrusionOk="0">
                  <a:moveTo>
                    <a:pt x="2239" y="1"/>
                  </a:moveTo>
                  <a:cubicBezTo>
                    <a:pt x="2131" y="1"/>
                    <a:pt x="2021" y="10"/>
                    <a:pt x="1910" y="30"/>
                  </a:cubicBezTo>
                  <a:cubicBezTo>
                    <a:pt x="776" y="209"/>
                    <a:pt x="0" y="1362"/>
                    <a:pt x="199" y="2576"/>
                  </a:cubicBezTo>
                  <a:cubicBezTo>
                    <a:pt x="362" y="3679"/>
                    <a:pt x="1265" y="4470"/>
                    <a:pt x="2265" y="4470"/>
                  </a:cubicBezTo>
                  <a:cubicBezTo>
                    <a:pt x="2365" y="4470"/>
                    <a:pt x="2465" y="4462"/>
                    <a:pt x="2567" y="4446"/>
                  </a:cubicBezTo>
                  <a:cubicBezTo>
                    <a:pt x="3681" y="4267"/>
                    <a:pt x="4456" y="3113"/>
                    <a:pt x="4277" y="1899"/>
                  </a:cubicBezTo>
                  <a:cubicBezTo>
                    <a:pt x="4134" y="804"/>
                    <a:pt x="3245" y="1"/>
                    <a:pt x="22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903;p66">
              <a:extLst>
                <a:ext uri="{FF2B5EF4-FFF2-40B4-BE49-F238E27FC236}">
                  <a16:creationId xmlns:a16="http://schemas.microsoft.com/office/drawing/2014/main" id="{AEEED3E8-707F-4F67-874A-C7DF6D1E33E7}"/>
                </a:ext>
              </a:extLst>
            </p:cNvPr>
            <p:cNvSpPr/>
            <p:nvPr/>
          </p:nvSpPr>
          <p:spPr>
            <a:xfrm>
              <a:off x="1895082" y="1516987"/>
              <a:ext cx="87655" cy="91088"/>
            </a:xfrm>
            <a:custGeom>
              <a:avLst/>
              <a:gdLst/>
              <a:ahLst/>
              <a:cxnLst/>
              <a:rect l="l" t="t" r="r" b="b"/>
              <a:pathLst>
                <a:path w="996" h="1035" extrusionOk="0">
                  <a:moveTo>
                    <a:pt x="478" y="0"/>
                  </a:moveTo>
                  <a:cubicBezTo>
                    <a:pt x="200" y="0"/>
                    <a:pt x="1" y="259"/>
                    <a:pt x="21" y="518"/>
                  </a:cubicBezTo>
                  <a:cubicBezTo>
                    <a:pt x="41" y="816"/>
                    <a:pt x="279" y="1035"/>
                    <a:pt x="518" y="1035"/>
                  </a:cubicBezTo>
                  <a:cubicBezTo>
                    <a:pt x="797" y="1035"/>
                    <a:pt x="996" y="796"/>
                    <a:pt x="976" y="518"/>
                  </a:cubicBezTo>
                  <a:cubicBezTo>
                    <a:pt x="976" y="219"/>
                    <a:pt x="737"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904;p66">
              <a:extLst>
                <a:ext uri="{FF2B5EF4-FFF2-40B4-BE49-F238E27FC236}">
                  <a16:creationId xmlns:a16="http://schemas.microsoft.com/office/drawing/2014/main" id="{0449955D-FFE8-4F04-A0FE-A2D39D70C4EE}"/>
                </a:ext>
              </a:extLst>
            </p:cNvPr>
            <p:cNvSpPr/>
            <p:nvPr/>
          </p:nvSpPr>
          <p:spPr>
            <a:xfrm>
              <a:off x="2001925" y="1588802"/>
              <a:ext cx="56061" cy="61341"/>
            </a:xfrm>
            <a:custGeom>
              <a:avLst/>
              <a:gdLst/>
              <a:ahLst/>
              <a:cxnLst/>
              <a:rect l="l" t="t" r="r" b="b"/>
              <a:pathLst>
                <a:path w="637" h="697" extrusionOk="0">
                  <a:moveTo>
                    <a:pt x="299" y="0"/>
                  </a:moveTo>
                  <a:cubicBezTo>
                    <a:pt x="140" y="0"/>
                    <a:pt x="0" y="159"/>
                    <a:pt x="0" y="358"/>
                  </a:cubicBezTo>
                  <a:cubicBezTo>
                    <a:pt x="0" y="557"/>
                    <a:pt x="160" y="696"/>
                    <a:pt x="339" y="696"/>
                  </a:cubicBezTo>
                  <a:cubicBezTo>
                    <a:pt x="498" y="696"/>
                    <a:pt x="637" y="557"/>
                    <a:pt x="637" y="358"/>
                  </a:cubicBezTo>
                  <a:cubicBezTo>
                    <a:pt x="637" y="159"/>
                    <a:pt x="478" y="0"/>
                    <a:pt x="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905;p66">
              <a:extLst>
                <a:ext uri="{FF2B5EF4-FFF2-40B4-BE49-F238E27FC236}">
                  <a16:creationId xmlns:a16="http://schemas.microsoft.com/office/drawing/2014/main" id="{3C671CD5-9CEB-4CDF-887B-D0CC59BA5C77}"/>
                </a:ext>
              </a:extLst>
            </p:cNvPr>
            <p:cNvSpPr/>
            <p:nvPr/>
          </p:nvSpPr>
          <p:spPr>
            <a:xfrm>
              <a:off x="2805536" y="1348364"/>
              <a:ext cx="528749" cy="519332"/>
            </a:xfrm>
            <a:custGeom>
              <a:avLst/>
              <a:gdLst/>
              <a:ahLst/>
              <a:cxnLst/>
              <a:rect l="l" t="t" r="r" b="b"/>
              <a:pathLst>
                <a:path w="6008" h="5901" extrusionOk="0">
                  <a:moveTo>
                    <a:pt x="2968" y="1"/>
                  </a:moveTo>
                  <a:cubicBezTo>
                    <a:pt x="2907" y="1"/>
                    <a:pt x="2846" y="3"/>
                    <a:pt x="2785" y="7"/>
                  </a:cubicBezTo>
                  <a:cubicBezTo>
                    <a:pt x="1194" y="126"/>
                    <a:pt x="0" y="1538"/>
                    <a:pt x="120" y="3170"/>
                  </a:cubicBezTo>
                  <a:cubicBezTo>
                    <a:pt x="253" y="4719"/>
                    <a:pt x="1546" y="5901"/>
                    <a:pt x="3060" y="5901"/>
                  </a:cubicBezTo>
                  <a:cubicBezTo>
                    <a:pt x="3121" y="5901"/>
                    <a:pt x="3182" y="5899"/>
                    <a:pt x="3243" y="5895"/>
                  </a:cubicBezTo>
                  <a:cubicBezTo>
                    <a:pt x="4834" y="5776"/>
                    <a:pt x="6008" y="4363"/>
                    <a:pt x="5888" y="2732"/>
                  </a:cubicBezTo>
                  <a:cubicBezTo>
                    <a:pt x="5774" y="1183"/>
                    <a:pt x="4482" y="1"/>
                    <a:pt x="29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906;p66">
              <a:extLst>
                <a:ext uri="{FF2B5EF4-FFF2-40B4-BE49-F238E27FC236}">
                  <a16:creationId xmlns:a16="http://schemas.microsoft.com/office/drawing/2014/main" id="{381ADCDB-6CD1-4D95-90BD-BE9121E2B3A7}"/>
                </a:ext>
              </a:extLst>
            </p:cNvPr>
            <p:cNvSpPr/>
            <p:nvPr/>
          </p:nvSpPr>
          <p:spPr>
            <a:xfrm>
              <a:off x="2959552" y="1398880"/>
              <a:ext cx="388729" cy="392161"/>
            </a:xfrm>
            <a:custGeom>
              <a:avLst/>
              <a:gdLst/>
              <a:ahLst/>
              <a:cxnLst/>
              <a:rect l="l" t="t" r="r" b="b"/>
              <a:pathLst>
                <a:path w="4417" h="4456" extrusionOk="0">
                  <a:moveTo>
                    <a:pt x="2220" y="0"/>
                  </a:moveTo>
                  <a:cubicBezTo>
                    <a:pt x="2111" y="0"/>
                    <a:pt x="2001" y="10"/>
                    <a:pt x="1891" y="29"/>
                  </a:cubicBezTo>
                  <a:cubicBezTo>
                    <a:pt x="737" y="209"/>
                    <a:pt x="1" y="1342"/>
                    <a:pt x="160" y="2556"/>
                  </a:cubicBezTo>
                  <a:cubicBezTo>
                    <a:pt x="321" y="3667"/>
                    <a:pt x="1209" y="4455"/>
                    <a:pt x="2198" y="4455"/>
                  </a:cubicBezTo>
                  <a:cubicBezTo>
                    <a:pt x="2307" y="4455"/>
                    <a:pt x="2417" y="4446"/>
                    <a:pt x="2527" y="4426"/>
                  </a:cubicBezTo>
                  <a:cubicBezTo>
                    <a:pt x="3641" y="4247"/>
                    <a:pt x="4417" y="3113"/>
                    <a:pt x="4238" y="1880"/>
                  </a:cubicBezTo>
                  <a:cubicBezTo>
                    <a:pt x="4095" y="787"/>
                    <a:pt x="3209" y="0"/>
                    <a:pt x="2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907;p66">
              <a:extLst>
                <a:ext uri="{FF2B5EF4-FFF2-40B4-BE49-F238E27FC236}">
                  <a16:creationId xmlns:a16="http://schemas.microsoft.com/office/drawing/2014/main" id="{A14FA0AA-C0B9-47BA-B44C-46AC1E846768}"/>
                </a:ext>
              </a:extLst>
            </p:cNvPr>
            <p:cNvSpPr/>
            <p:nvPr/>
          </p:nvSpPr>
          <p:spPr>
            <a:xfrm>
              <a:off x="3078628" y="1450453"/>
              <a:ext cx="87655" cy="92848"/>
            </a:xfrm>
            <a:custGeom>
              <a:avLst/>
              <a:gdLst/>
              <a:ahLst/>
              <a:cxnLst/>
              <a:rect l="l" t="t" r="r" b="b"/>
              <a:pathLst>
                <a:path w="996" h="1055" extrusionOk="0">
                  <a:moveTo>
                    <a:pt x="478" y="0"/>
                  </a:moveTo>
                  <a:cubicBezTo>
                    <a:pt x="199" y="0"/>
                    <a:pt x="0" y="259"/>
                    <a:pt x="40" y="538"/>
                  </a:cubicBezTo>
                  <a:cubicBezTo>
                    <a:pt x="40" y="836"/>
                    <a:pt x="259" y="1055"/>
                    <a:pt x="538" y="1055"/>
                  </a:cubicBezTo>
                  <a:cubicBezTo>
                    <a:pt x="796" y="1055"/>
                    <a:pt x="995" y="796"/>
                    <a:pt x="975" y="538"/>
                  </a:cubicBezTo>
                  <a:cubicBezTo>
                    <a:pt x="975" y="239"/>
                    <a:pt x="756"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908;p66">
              <a:extLst>
                <a:ext uri="{FF2B5EF4-FFF2-40B4-BE49-F238E27FC236}">
                  <a16:creationId xmlns:a16="http://schemas.microsoft.com/office/drawing/2014/main" id="{F2F0347B-289D-4720-82DA-F6FDCD374605}"/>
                </a:ext>
              </a:extLst>
            </p:cNvPr>
            <p:cNvSpPr/>
            <p:nvPr/>
          </p:nvSpPr>
          <p:spPr>
            <a:xfrm>
              <a:off x="3183623" y="1520507"/>
              <a:ext cx="56149" cy="63189"/>
            </a:xfrm>
            <a:custGeom>
              <a:avLst/>
              <a:gdLst/>
              <a:ahLst/>
              <a:cxnLst/>
              <a:rect l="l" t="t" r="r" b="b"/>
              <a:pathLst>
                <a:path w="638" h="718" extrusionOk="0">
                  <a:moveTo>
                    <a:pt x="299" y="0"/>
                  </a:moveTo>
                  <a:cubicBezTo>
                    <a:pt x="140" y="0"/>
                    <a:pt x="1" y="159"/>
                    <a:pt x="1" y="358"/>
                  </a:cubicBezTo>
                  <a:cubicBezTo>
                    <a:pt x="39" y="547"/>
                    <a:pt x="148" y="718"/>
                    <a:pt x="312" y="718"/>
                  </a:cubicBezTo>
                  <a:cubicBezTo>
                    <a:pt x="321" y="718"/>
                    <a:pt x="330" y="717"/>
                    <a:pt x="339" y="716"/>
                  </a:cubicBezTo>
                  <a:cubicBezTo>
                    <a:pt x="498" y="716"/>
                    <a:pt x="638" y="557"/>
                    <a:pt x="638" y="358"/>
                  </a:cubicBezTo>
                  <a:cubicBezTo>
                    <a:pt x="638" y="159"/>
                    <a:pt x="478" y="0"/>
                    <a:pt x="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909;p66">
              <a:extLst>
                <a:ext uri="{FF2B5EF4-FFF2-40B4-BE49-F238E27FC236}">
                  <a16:creationId xmlns:a16="http://schemas.microsoft.com/office/drawing/2014/main" id="{0BEABF13-E293-4DEB-827B-47888AD81E5D}"/>
                </a:ext>
              </a:extLst>
            </p:cNvPr>
            <p:cNvSpPr/>
            <p:nvPr/>
          </p:nvSpPr>
          <p:spPr>
            <a:xfrm>
              <a:off x="2304765" y="1551838"/>
              <a:ext cx="239996" cy="124531"/>
            </a:xfrm>
            <a:custGeom>
              <a:avLst/>
              <a:gdLst/>
              <a:ahLst/>
              <a:cxnLst/>
              <a:rect l="l" t="t" r="r" b="b"/>
              <a:pathLst>
                <a:path w="2727" h="1415" extrusionOk="0">
                  <a:moveTo>
                    <a:pt x="2588" y="0"/>
                  </a:moveTo>
                  <a:cubicBezTo>
                    <a:pt x="2492" y="0"/>
                    <a:pt x="2377" y="134"/>
                    <a:pt x="2209" y="321"/>
                  </a:cubicBezTo>
                  <a:cubicBezTo>
                    <a:pt x="2010" y="519"/>
                    <a:pt x="1771" y="738"/>
                    <a:pt x="1433" y="738"/>
                  </a:cubicBezTo>
                  <a:cubicBezTo>
                    <a:pt x="1075" y="738"/>
                    <a:pt x="757" y="619"/>
                    <a:pt x="538" y="480"/>
                  </a:cubicBezTo>
                  <a:cubicBezTo>
                    <a:pt x="345" y="357"/>
                    <a:pt x="214" y="234"/>
                    <a:pt x="131" y="234"/>
                  </a:cubicBezTo>
                  <a:cubicBezTo>
                    <a:pt x="120" y="234"/>
                    <a:pt x="110" y="236"/>
                    <a:pt x="100" y="241"/>
                  </a:cubicBezTo>
                  <a:cubicBezTo>
                    <a:pt x="1" y="281"/>
                    <a:pt x="1" y="519"/>
                    <a:pt x="200" y="818"/>
                  </a:cubicBezTo>
                  <a:cubicBezTo>
                    <a:pt x="299" y="977"/>
                    <a:pt x="439" y="1116"/>
                    <a:pt x="677" y="1236"/>
                  </a:cubicBezTo>
                  <a:cubicBezTo>
                    <a:pt x="896" y="1375"/>
                    <a:pt x="1175" y="1415"/>
                    <a:pt x="1453" y="1415"/>
                  </a:cubicBezTo>
                  <a:cubicBezTo>
                    <a:pt x="1771" y="1395"/>
                    <a:pt x="2070" y="1275"/>
                    <a:pt x="2229" y="1096"/>
                  </a:cubicBezTo>
                  <a:cubicBezTo>
                    <a:pt x="2428" y="917"/>
                    <a:pt x="2527" y="718"/>
                    <a:pt x="2607" y="579"/>
                  </a:cubicBezTo>
                  <a:cubicBezTo>
                    <a:pt x="2726" y="261"/>
                    <a:pt x="2706" y="22"/>
                    <a:pt x="2607" y="2"/>
                  </a:cubicBezTo>
                  <a:cubicBezTo>
                    <a:pt x="2600" y="1"/>
                    <a:pt x="2594" y="0"/>
                    <a:pt x="2588" y="0"/>
                  </a:cubicBezTo>
                  <a:close/>
                </a:path>
              </a:pathLst>
            </a:custGeom>
            <a:solidFill>
              <a:srgbClr val="6E7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910;p66">
              <a:extLst>
                <a:ext uri="{FF2B5EF4-FFF2-40B4-BE49-F238E27FC236}">
                  <a16:creationId xmlns:a16="http://schemas.microsoft.com/office/drawing/2014/main" id="{B0A6A374-EFEA-4A62-971F-45EB200F9837}"/>
                </a:ext>
              </a:extLst>
            </p:cNvPr>
            <p:cNvSpPr/>
            <p:nvPr/>
          </p:nvSpPr>
          <p:spPr>
            <a:xfrm>
              <a:off x="1639504" y="2472842"/>
              <a:ext cx="161142" cy="162902"/>
            </a:xfrm>
            <a:custGeom>
              <a:avLst/>
              <a:gdLst/>
              <a:ahLst/>
              <a:cxnLst/>
              <a:rect l="l" t="t" r="r" b="b"/>
              <a:pathLst>
                <a:path w="1831" h="1851" extrusionOk="0">
                  <a:moveTo>
                    <a:pt x="931" y="0"/>
                  </a:moveTo>
                  <a:cubicBezTo>
                    <a:pt x="919" y="0"/>
                    <a:pt x="908" y="0"/>
                    <a:pt x="896" y="1"/>
                  </a:cubicBezTo>
                  <a:cubicBezTo>
                    <a:pt x="399" y="1"/>
                    <a:pt x="1" y="438"/>
                    <a:pt x="1" y="956"/>
                  </a:cubicBezTo>
                  <a:cubicBezTo>
                    <a:pt x="1" y="1453"/>
                    <a:pt x="418" y="1851"/>
                    <a:pt x="936" y="1851"/>
                  </a:cubicBezTo>
                  <a:cubicBezTo>
                    <a:pt x="1433" y="1851"/>
                    <a:pt x="1831" y="1433"/>
                    <a:pt x="1831" y="896"/>
                  </a:cubicBezTo>
                  <a:cubicBezTo>
                    <a:pt x="1831" y="410"/>
                    <a:pt x="1432" y="0"/>
                    <a:pt x="9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911;p66">
              <a:extLst>
                <a:ext uri="{FF2B5EF4-FFF2-40B4-BE49-F238E27FC236}">
                  <a16:creationId xmlns:a16="http://schemas.microsoft.com/office/drawing/2014/main" id="{16EEED96-4C84-4D4C-AED1-ADC2D5AE7B6C}"/>
                </a:ext>
              </a:extLst>
            </p:cNvPr>
            <p:cNvSpPr/>
            <p:nvPr/>
          </p:nvSpPr>
          <p:spPr>
            <a:xfrm>
              <a:off x="2936846" y="2171502"/>
              <a:ext cx="168094" cy="164926"/>
            </a:xfrm>
            <a:custGeom>
              <a:avLst/>
              <a:gdLst/>
              <a:ahLst/>
              <a:cxnLst/>
              <a:rect l="l" t="t" r="r" b="b"/>
              <a:pathLst>
                <a:path w="1910" h="1874" extrusionOk="0">
                  <a:moveTo>
                    <a:pt x="927" y="1"/>
                  </a:moveTo>
                  <a:cubicBezTo>
                    <a:pt x="441" y="1"/>
                    <a:pt x="58" y="404"/>
                    <a:pt x="20" y="898"/>
                  </a:cubicBezTo>
                  <a:cubicBezTo>
                    <a:pt x="0" y="1416"/>
                    <a:pt x="398" y="1833"/>
                    <a:pt x="915" y="1873"/>
                  </a:cubicBezTo>
                  <a:cubicBezTo>
                    <a:pt x="928" y="1874"/>
                    <a:pt x="941" y="1874"/>
                    <a:pt x="954" y="1874"/>
                  </a:cubicBezTo>
                  <a:cubicBezTo>
                    <a:pt x="1472" y="1874"/>
                    <a:pt x="1871" y="1483"/>
                    <a:pt x="1890" y="978"/>
                  </a:cubicBezTo>
                  <a:cubicBezTo>
                    <a:pt x="1910" y="481"/>
                    <a:pt x="1512" y="43"/>
                    <a:pt x="995" y="3"/>
                  </a:cubicBezTo>
                  <a:cubicBezTo>
                    <a:pt x="972" y="2"/>
                    <a:pt x="949" y="1"/>
                    <a:pt x="9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912;p66">
              <a:extLst>
                <a:ext uri="{FF2B5EF4-FFF2-40B4-BE49-F238E27FC236}">
                  <a16:creationId xmlns:a16="http://schemas.microsoft.com/office/drawing/2014/main" id="{0E80F683-4E9A-4FE3-AD38-1EB08447EB0D}"/>
                </a:ext>
              </a:extLst>
            </p:cNvPr>
            <p:cNvSpPr/>
            <p:nvPr/>
          </p:nvSpPr>
          <p:spPr>
            <a:xfrm>
              <a:off x="2236558" y="2131019"/>
              <a:ext cx="189128" cy="163870"/>
            </a:xfrm>
            <a:custGeom>
              <a:avLst/>
              <a:gdLst/>
              <a:ahLst/>
              <a:cxnLst/>
              <a:rect l="l" t="t" r="r" b="b"/>
              <a:pathLst>
                <a:path w="2149" h="1862" extrusionOk="0">
                  <a:moveTo>
                    <a:pt x="1065" y="0"/>
                  </a:moveTo>
                  <a:cubicBezTo>
                    <a:pt x="705" y="0"/>
                    <a:pt x="365" y="211"/>
                    <a:pt x="219" y="563"/>
                  </a:cubicBezTo>
                  <a:cubicBezTo>
                    <a:pt x="0" y="1040"/>
                    <a:pt x="219" y="1557"/>
                    <a:pt x="696" y="1776"/>
                  </a:cubicBezTo>
                  <a:cubicBezTo>
                    <a:pt x="822" y="1834"/>
                    <a:pt x="953" y="1861"/>
                    <a:pt x="1080" y="1861"/>
                  </a:cubicBezTo>
                  <a:cubicBezTo>
                    <a:pt x="1434" y="1861"/>
                    <a:pt x="1763" y="1650"/>
                    <a:pt x="1910" y="1299"/>
                  </a:cubicBezTo>
                  <a:cubicBezTo>
                    <a:pt x="2148" y="841"/>
                    <a:pt x="1910" y="284"/>
                    <a:pt x="1452" y="85"/>
                  </a:cubicBezTo>
                  <a:cubicBezTo>
                    <a:pt x="1326" y="27"/>
                    <a:pt x="1194"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913;p66">
              <a:extLst>
                <a:ext uri="{FF2B5EF4-FFF2-40B4-BE49-F238E27FC236}">
                  <a16:creationId xmlns:a16="http://schemas.microsoft.com/office/drawing/2014/main" id="{80FB50C4-FBE4-42E9-8715-2F0AE4D313BE}"/>
                </a:ext>
              </a:extLst>
            </p:cNvPr>
            <p:cNvSpPr/>
            <p:nvPr/>
          </p:nvSpPr>
          <p:spPr>
            <a:xfrm>
              <a:off x="2390573" y="2415813"/>
              <a:ext cx="285496" cy="250821"/>
            </a:xfrm>
            <a:custGeom>
              <a:avLst/>
              <a:gdLst/>
              <a:ahLst/>
              <a:cxnLst/>
              <a:rect l="l" t="t" r="r" b="b"/>
              <a:pathLst>
                <a:path w="3244" h="2850" extrusionOk="0">
                  <a:moveTo>
                    <a:pt x="1620" y="0"/>
                  </a:moveTo>
                  <a:cubicBezTo>
                    <a:pt x="1063" y="0"/>
                    <a:pt x="537" y="313"/>
                    <a:pt x="299" y="848"/>
                  </a:cubicBezTo>
                  <a:cubicBezTo>
                    <a:pt x="1" y="1584"/>
                    <a:pt x="319" y="2419"/>
                    <a:pt x="1035" y="2738"/>
                  </a:cubicBezTo>
                  <a:cubicBezTo>
                    <a:pt x="1216" y="2813"/>
                    <a:pt x="1407" y="2849"/>
                    <a:pt x="1595" y="2849"/>
                  </a:cubicBezTo>
                  <a:cubicBezTo>
                    <a:pt x="2150" y="2849"/>
                    <a:pt x="2687" y="2536"/>
                    <a:pt x="2925" y="2002"/>
                  </a:cubicBezTo>
                  <a:cubicBezTo>
                    <a:pt x="3243" y="1266"/>
                    <a:pt x="2905" y="430"/>
                    <a:pt x="2189" y="112"/>
                  </a:cubicBezTo>
                  <a:cubicBezTo>
                    <a:pt x="2002" y="36"/>
                    <a:pt x="1810" y="0"/>
                    <a:pt x="16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914;p66">
              <a:extLst>
                <a:ext uri="{FF2B5EF4-FFF2-40B4-BE49-F238E27FC236}">
                  <a16:creationId xmlns:a16="http://schemas.microsoft.com/office/drawing/2014/main" id="{D6176B3D-5922-493C-BD75-AD61F158BFDA}"/>
                </a:ext>
              </a:extLst>
            </p:cNvPr>
            <p:cNvSpPr/>
            <p:nvPr/>
          </p:nvSpPr>
          <p:spPr>
            <a:xfrm>
              <a:off x="1693806" y="2105849"/>
              <a:ext cx="276696" cy="250029"/>
            </a:xfrm>
            <a:custGeom>
              <a:avLst/>
              <a:gdLst/>
              <a:ahLst/>
              <a:cxnLst/>
              <a:rect l="l" t="t" r="r" b="b"/>
              <a:pathLst>
                <a:path w="3144" h="2841" extrusionOk="0">
                  <a:moveTo>
                    <a:pt x="1582" y="1"/>
                  </a:moveTo>
                  <a:cubicBezTo>
                    <a:pt x="1204" y="1"/>
                    <a:pt x="824" y="145"/>
                    <a:pt x="537" y="431"/>
                  </a:cubicBezTo>
                  <a:cubicBezTo>
                    <a:pt x="0" y="968"/>
                    <a:pt x="0" y="1883"/>
                    <a:pt x="577" y="2440"/>
                  </a:cubicBezTo>
                  <a:cubicBezTo>
                    <a:pt x="843" y="2706"/>
                    <a:pt x="1207" y="2841"/>
                    <a:pt x="1572" y="2841"/>
                  </a:cubicBezTo>
                  <a:cubicBezTo>
                    <a:pt x="1943" y="2841"/>
                    <a:pt x="2315" y="2701"/>
                    <a:pt x="2586" y="2420"/>
                  </a:cubicBezTo>
                  <a:cubicBezTo>
                    <a:pt x="3143" y="1863"/>
                    <a:pt x="3143" y="948"/>
                    <a:pt x="2566" y="391"/>
                  </a:cubicBezTo>
                  <a:cubicBezTo>
                    <a:pt x="2296" y="130"/>
                    <a:pt x="1940" y="1"/>
                    <a:pt x="15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915;p66">
              <a:extLst>
                <a:ext uri="{FF2B5EF4-FFF2-40B4-BE49-F238E27FC236}">
                  <a16:creationId xmlns:a16="http://schemas.microsoft.com/office/drawing/2014/main" id="{83A24C8D-04FA-436A-90D6-A489A5A92775}"/>
                </a:ext>
              </a:extLst>
            </p:cNvPr>
            <p:cNvSpPr/>
            <p:nvPr/>
          </p:nvSpPr>
          <p:spPr>
            <a:xfrm>
              <a:off x="3057594" y="1881956"/>
              <a:ext cx="274935" cy="249853"/>
            </a:xfrm>
            <a:custGeom>
              <a:avLst/>
              <a:gdLst/>
              <a:ahLst/>
              <a:cxnLst/>
              <a:rect l="l" t="t" r="r" b="b"/>
              <a:pathLst>
                <a:path w="3124" h="2839" extrusionOk="0">
                  <a:moveTo>
                    <a:pt x="1564" y="1"/>
                  </a:moveTo>
                  <a:cubicBezTo>
                    <a:pt x="1192" y="1"/>
                    <a:pt x="821" y="145"/>
                    <a:pt x="538" y="429"/>
                  </a:cubicBezTo>
                  <a:cubicBezTo>
                    <a:pt x="1" y="966"/>
                    <a:pt x="1" y="1901"/>
                    <a:pt x="578" y="2438"/>
                  </a:cubicBezTo>
                  <a:cubicBezTo>
                    <a:pt x="839" y="2709"/>
                    <a:pt x="1189" y="2839"/>
                    <a:pt x="1545" y="2839"/>
                  </a:cubicBezTo>
                  <a:cubicBezTo>
                    <a:pt x="1920" y="2839"/>
                    <a:pt x="2301" y="2694"/>
                    <a:pt x="2587" y="2418"/>
                  </a:cubicBezTo>
                  <a:cubicBezTo>
                    <a:pt x="3124" y="1881"/>
                    <a:pt x="3124" y="946"/>
                    <a:pt x="2567" y="409"/>
                  </a:cubicBezTo>
                  <a:cubicBezTo>
                    <a:pt x="2284" y="135"/>
                    <a:pt x="1924" y="1"/>
                    <a:pt x="1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916;p66">
              <a:extLst>
                <a:ext uri="{FF2B5EF4-FFF2-40B4-BE49-F238E27FC236}">
                  <a16:creationId xmlns:a16="http://schemas.microsoft.com/office/drawing/2014/main" id="{8699A2B9-1DB3-4664-82B6-438D55F31BC9}"/>
                </a:ext>
              </a:extLst>
            </p:cNvPr>
            <p:cNvSpPr/>
            <p:nvPr/>
          </p:nvSpPr>
          <p:spPr>
            <a:xfrm>
              <a:off x="1903883" y="2408068"/>
              <a:ext cx="115642" cy="115642"/>
            </a:xfrm>
            <a:custGeom>
              <a:avLst/>
              <a:gdLst/>
              <a:ahLst/>
              <a:cxnLst/>
              <a:rect l="l" t="t" r="r" b="b"/>
              <a:pathLst>
                <a:path w="1314" h="1314" extrusionOk="0">
                  <a:moveTo>
                    <a:pt x="637" y="1"/>
                  </a:moveTo>
                  <a:cubicBezTo>
                    <a:pt x="279" y="21"/>
                    <a:pt x="0" y="319"/>
                    <a:pt x="0" y="677"/>
                  </a:cubicBezTo>
                  <a:cubicBezTo>
                    <a:pt x="20" y="1035"/>
                    <a:pt x="319" y="1314"/>
                    <a:pt x="677" y="1314"/>
                  </a:cubicBezTo>
                  <a:cubicBezTo>
                    <a:pt x="1035" y="1294"/>
                    <a:pt x="1313" y="995"/>
                    <a:pt x="1313" y="637"/>
                  </a:cubicBezTo>
                  <a:cubicBezTo>
                    <a:pt x="1313" y="299"/>
                    <a:pt x="1015" y="21"/>
                    <a:pt x="6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917;p66">
              <a:extLst>
                <a:ext uri="{FF2B5EF4-FFF2-40B4-BE49-F238E27FC236}">
                  <a16:creationId xmlns:a16="http://schemas.microsoft.com/office/drawing/2014/main" id="{5DBCB880-5BD3-40C5-B0C1-F45422B87DBF}"/>
                </a:ext>
              </a:extLst>
            </p:cNvPr>
            <p:cNvSpPr/>
            <p:nvPr/>
          </p:nvSpPr>
          <p:spPr>
            <a:xfrm>
              <a:off x="3215219" y="2585668"/>
              <a:ext cx="131395" cy="113794"/>
            </a:xfrm>
            <a:custGeom>
              <a:avLst/>
              <a:gdLst/>
              <a:ahLst/>
              <a:cxnLst/>
              <a:rect l="l" t="t" r="r" b="b"/>
              <a:pathLst>
                <a:path w="1493" h="1293" extrusionOk="0">
                  <a:moveTo>
                    <a:pt x="751" y="1"/>
                  </a:moveTo>
                  <a:cubicBezTo>
                    <a:pt x="503" y="1"/>
                    <a:pt x="259" y="150"/>
                    <a:pt x="139" y="390"/>
                  </a:cubicBezTo>
                  <a:cubicBezTo>
                    <a:pt x="0" y="708"/>
                    <a:pt x="179" y="1086"/>
                    <a:pt x="497" y="1245"/>
                  </a:cubicBezTo>
                  <a:cubicBezTo>
                    <a:pt x="572" y="1278"/>
                    <a:pt x="650" y="1293"/>
                    <a:pt x="727" y="1293"/>
                  </a:cubicBezTo>
                  <a:cubicBezTo>
                    <a:pt x="980" y="1293"/>
                    <a:pt x="1226" y="1131"/>
                    <a:pt x="1333" y="887"/>
                  </a:cubicBezTo>
                  <a:cubicBezTo>
                    <a:pt x="1492" y="569"/>
                    <a:pt x="1313" y="191"/>
                    <a:pt x="995" y="52"/>
                  </a:cubicBezTo>
                  <a:cubicBezTo>
                    <a:pt x="916" y="17"/>
                    <a:pt x="833" y="1"/>
                    <a:pt x="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918;p66">
              <a:extLst>
                <a:ext uri="{FF2B5EF4-FFF2-40B4-BE49-F238E27FC236}">
                  <a16:creationId xmlns:a16="http://schemas.microsoft.com/office/drawing/2014/main" id="{C7EB38BF-6474-424F-82CD-C370A65C8E4E}"/>
                </a:ext>
              </a:extLst>
            </p:cNvPr>
            <p:cNvSpPr/>
            <p:nvPr/>
          </p:nvSpPr>
          <p:spPr>
            <a:xfrm>
              <a:off x="2059659" y="2504349"/>
              <a:ext cx="80615" cy="80615"/>
            </a:xfrm>
            <a:custGeom>
              <a:avLst/>
              <a:gdLst/>
              <a:ahLst/>
              <a:cxnLst/>
              <a:rect l="l" t="t" r="r" b="b"/>
              <a:pathLst>
                <a:path w="916" h="916" extrusionOk="0">
                  <a:moveTo>
                    <a:pt x="439" y="1"/>
                  </a:moveTo>
                  <a:cubicBezTo>
                    <a:pt x="200" y="1"/>
                    <a:pt x="1" y="220"/>
                    <a:pt x="1" y="478"/>
                  </a:cubicBezTo>
                  <a:cubicBezTo>
                    <a:pt x="1" y="717"/>
                    <a:pt x="220" y="916"/>
                    <a:pt x="478" y="916"/>
                  </a:cubicBezTo>
                  <a:cubicBezTo>
                    <a:pt x="717" y="916"/>
                    <a:pt x="916" y="697"/>
                    <a:pt x="916" y="439"/>
                  </a:cubicBezTo>
                  <a:cubicBezTo>
                    <a:pt x="916" y="200"/>
                    <a:pt x="697"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919;p66">
              <a:extLst>
                <a:ext uri="{FF2B5EF4-FFF2-40B4-BE49-F238E27FC236}">
                  <a16:creationId xmlns:a16="http://schemas.microsoft.com/office/drawing/2014/main" id="{86AA7FBB-68E2-424E-82BE-B7A0C5A7BAF6}"/>
                </a:ext>
              </a:extLst>
            </p:cNvPr>
            <p:cNvSpPr/>
            <p:nvPr/>
          </p:nvSpPr>
          <p:spPr>
            <a:xfrm>
              <a:off x="2106920" y="2049611"/>
              <a:ext cx="92936" cy="81583"/>
            </a:xfrm>
            <a:custGeom>
              <a:avLst/>
              <a:gdLst/>
              <a:ahLst/>
              <a:cxnLst/>
              <a:rect l="l" t="t" r="r" b="b"/>
              <a:pathLst>
                <a:path w="1056" h="927" extrusionOk="0">
                  <a:moveTo>
                    <a:pt x="532" y="0"/>
                  </a:moveTo>
                  <a:cubicBezTo>
                    <a:pt x="355" y="0"/>
                    <a:pt x="176" y="113"/>
                    <a:pt x="100" y="294"/>
                  </a:cubicBezTo>
                  <a:cubicBezTo>
                    <a:pt x="1" y="513"/>
                    <a:pt x="140" y="792"/>
                    <a:pt x="359" y="891"/>
                  </a:cubicBezTo>
                  <a:cubicBezTo>
                    <a:pt x="412" y="915"/>
                    <a:pt x="468" y="926"/>
                    <a:pt x="524" y="926"/>
                  </a:cubicBezTo>
                  <a:cubicBezTo>
                    <a:pt x="701" y="926"/>
                    <a:pt x="880" y="814"/>
                    <a:pt x="956" y="632"/>
                  </a:cubicBezTo>
                  <a:cubicBezTo>
                    <a:pt x="1055" y="414"/>
                    <a:pt x="956" y="135"/>
                    <a:pt x="697" y="36"/>
                  </a:cubicBezTo>
                  <a:cubicBezTo>
                    <a:pt x="645" y="12"/>
                    <a:pt x="589" y="0"/>
                    <a:pt x="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920;p66">
              <a:extLst>
                <a:ext uri="{FF2B5EF4-FFF2-40B4-BE49-F238E27FC236}">
                  <a16:creationId xmlns:a16="http://schemas.microsoft.com/office/drawing/2014/main" id="{B94F3EE0-CEAE-4D82-907F-29A4793B2E2D}"/>
                </a:ext>
              </a:extLst>
            </p:cNvPr>
            <p:cNvSpPr/>
            <p:nvPr/>
          </p:nvSpPr>
          <p:spPr>
            <a:xfrm>
              <a:off x="3148684" y="2415197"/>
              <a:ext cx="92848" cy="81671"/>
            </a:xfrm>
            <a:custGeom>
              <a:avLst/>
              <a:gdLst/>
              <a:ahLst/>
              <a:cxnLst/>
              <a:rect l="l" t="t" r="r" b="b"/>
              <a:pathLst>
                <a:path w="1055" h="928" extrusionOk="0">
                  <a:moveTo>
                    <a:pt x="506" y="1"/>
                  </a:moveTo>
                  <a:cubicBezTo>
                    <a:pt x="326" y="1"/>
                    <a:pt x="158" y="101"/>
                    <a:pt x="100" y="278"/>
                  </a:cubicBezTo>
                  <a:cubicBezTo>
                    <a:pt x="0" y="517"/>
                    <a:pt x="139" y="775"/>
                    <a:pt x="358" y="895"/>
                  </a:cubicBezTo>
                  <a:cubicBezTo>
                    <a:pt x="407" y="917"/>
                    <a:pt x="460" y="927"/>
                    <a:pt x="512" y="927"/>
                  </a:cubicBezTo>
                  <a:cubicBezTo>
                    <a:pt x="693" y="927"/>
                    <a:pt x="878" y="805"/>
                    <a:pt x="955" y="636"/>
                  </a:cubicBezTo>
                  <a:cubicBezTo>
                    <a:pt x="1054" y="417"/>
                    <a:pt x="935" y="139"/>
                    <a:pt x="696" y="39"/>
                  </a:cubicBezTo>
                  <a:cubicBezTo>
                    <a:pt x="634" y="13"/>
                    <a:pt x="569" y="1"/>
                    <a:pt x="5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921;p66">
              <a:extLst>
                <a:ext uri="{FF2B5EF4-FFF2-40B4-BE49-F238E27FC236}">
                  <a16:creationId xmlns:a16="http://schemas.microsoft.com/office/drawing/2014/main" id="{D2957B40-9665-4693-B4B5-241F2A154613}"/>
                </a:ext>
              </a:extLst>
            </p:cNvPr>
            <p:cNvSpPr/>
            <p:nvPr/>
          </p:nvSpPr>
          <p:spPr>
            <a:xfrm>
              <a:off x="2541157" y="2150733"/>
              <a:ext cx="80615" cy="82375"/>
            </a:xfrm>
            <a:custGeom>
              <a:avLst/>
              <a:gdLst/>
              <a:ahLst/>
              <a:cxnLst/>
              <a:rect l="l" t="t" r="r" b="b"/>
              <a:pathLst>
                <a:path w="916" h="936" extrusionOk="0">
                  <a:moveTo>
                    <a:pt x="478" y="1"/>
                  </a:moveTo>
                  <a:cubicBezTo>
                    <a:pt x="219" y="1"/>
                    <a:pt x="0" y="199"/>
                    <a:pt x="0" y="458"/>
                  </a:cubicBezTo>
                  <a:cubicBezTo>
                    <a:pt x="0" y="697"/>
                    <a:pt x="199" y="936"/>
                    <a:pt x="438" y="936"/>
                  </a:cubicBezTo>
                  <a:cubicBezTo>
                    <a:pt x="697" y="936"/>
                    <a:pt x="915" y="737"/>
                    <a:pt x="915" y="478"/>
                  </a:cubicBezTo>
                  <a:cubicBezTo>
                    <a:pt x="915" y="239"/>
                    <a:pt x="717" y="20"/>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922;p66">
              <a:extLst>
                <a:ext uri="{FF2B5EF4-FFF2-40B4-BE49-F238E27FC236}">
                  <a16:creationId xmlns:a16="http://schemas.microsoft.com/office/drawing/2014/main" id="{0729C183-8706-4A34-94BB-875B3C51C21D}"/>
                </a:ext>
              </a:extLst>
            </p:cNvPr>
            <p:cNvSpPr/>
            <p:nvPr/>
          </p:nvSpPr>
          <p:spPr>
            <a:xfrm>
              <a:off x="1748019" y="1976125"/>
              <a:ext cx="87655" cy="79735"/>
            </a:xfrm>
            <a:custGeom>
              <a:avLst/>
              <a:gdLst/>
              <a:ahLst/>
              <a:cxnLst/>
              <a:rect l="l" t="t" r="r" b="b"/>
              <a:pathLst>
                <a:path w="996" h="906" extrusionOk="0">
                  <a:moveTo>
                    <a:pt x="506" y="0"/>
                  </a:moveTo>
                  <a:cubicBezTo>
                    <a:pt x="389" y="0"/>
                    <a:pt x="270" y="45"/>
                    <a:pt x="180" y="135"/>
                  </a:cubicBezTo>
                  <a:cubicBezTo>
                    <a:pt x="1" y="294"/>
                    <a:pt x="1" y="612"/>
                    <a:pt x="180" y="771"/>
                  </a:cubicBezTo>
                  <a:cubicBezTo>
                    <a:pt x="270" y="861"/>
                    <a:pt x="389" y="905"/>
                    <a:pt x="506" y="905"/>
                  </a:cubicBezTo>
                  <a:cubicBezTo>
                    <a:pt x="623" y="905"/>
                    <a:pt x="737" y="861"/>
                    <a:pt x="817" y="771"/>
                  </a:cubicBezTo>
                  <a:cubicBezTo>
                    <a:pt x="996" y="612"/>
                    <a:pt x="996" y="314"/>
                    <a:pt x="817" y="135"/>
                  </a:cubicBezTo>
                  <a:cubicBezTo>
                    <a:pt x="737" y="45"/>
                    <a:pt x="623" y="0"/>
                    <a:pt x="5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923;p66">
              <a:extLst>
                <a:ext uri="{FF2B5EF4-FFF2-40B4-BE49-F238E27FC236}">
                  <a16:creationId xmlns:a16="http://schemas.microsoft.com/office/drawing/2014/main" id="{40B0D03A-7124-4FC1-943D-303A41DDFC81}"/>
                </a:ext>
              </a:extLst>
            </p:cNvPr>
            <p:cNvSpPr/>
            <p:nvPr/>
          </p:nvSpPr>
          <p:spPr>
            <a:xfrm>
              <a:off x="2140188" y="2322348"/>
              <a:ext cx="129723" cy="113794"/>
            </a:xfrm>
            <a:custGeom>
              <a:avLst/>
              <a:gdLst/>
              <a:ahLst/>
              <a:cxnLst/>
              <a:rect l="l" t="t" r="r" b="b"/>
              <a:pathLst>
                <a:path w="1474" h="1293" extrusionOk="0">
                  <a:moveTo>
                    <a:pt x="755" y="0"/>
                  </a:moveTo>
                  <a:cubicBezTo>
                    <a:pt x="498" y="0"/>
                    <a:pt x="244" y="151"/>
                    <a:pt x="120" y="398"/>
                  </a:cubicBezTo>
                  <a:cubicBezTo>
                    <a:pt x="1" y="716"/>
                    <a:pt x="160" y="1094"/>
                    <a:pt x="478" y="1253"/>
                  </a:cubicBezTo>
                  <a:cubicBezTo>
                    <a:pt x="550" y="1280"/>
                    <a:pt x="625" y="1293"/>
                    <a:pt x="699" y="1293"/>
                  </a:cubicBezTo>
                  <a:cubicBezTo>
                    <a:pt x="955" y="1293"/>
                    <a:pt x="1206" y="1142"/>
                    <a:pt x="1314" y="895"/>
                  </a:cubicBezTo>
                  <a:cubicBezTo>
                    <a:pt x="1473" y="577"/>
                    <a:pt x="1314" y="179"/>
                    <a:pt x="976" y="40"/>
                  </a:cubicBezTo>
                  <a:cubicBezTo>
                    <a:pt x="904" y="13"/>
                    <a:pt x="829" y="0"/>
                    <a:pt x="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924;p66">
              <a:extLst>
                <a:ext uri="{FF2B5EF4-FFF2-40B4-BE49-F238E27FC236}">
                  <a16:creationId xmlns:a16="http://schemas.microsoft.com/office/drawing/2014/main" id="{C52FDEC9-E045-4AD7-939F-988FB11603DE}"/>
                </a:ext>
              </a:extLst>
            </p:cNvPr>
            <p:cNvSpPr/>
            <p:nvPr/>
          </p:nvSpPr>
          <p:spPr>
            <a:xfrm>
              <a:off x="2712687" y="2199049"/>
              <a:ext cx="126203" cy="113530"/>
            </a:xfrm>
            <a:custGeom>
              <a:avLst/>
              <a:gdLst/>
              <a:ahLst/>
              <a:cxnLst/>
              <a:rect l="l" t="t" r="r" b="b"/>
              <a:pathLst>
                <a:path w="1434" h="1290" extrusionOk="0">
                  <a:moveTo>
                    <a:pt x="707" y="0"/>
                  </a:moveTo>
                  <a:cubicBezTo>
                    <a:pt x="553" y="0"/>
                    <a:pt x="401" y="56"/>
                    <a:pt x="279" y="168"/>
                  </a:cubicBezTo>
                  <a:cubicBezTo>
                    <a:pt x="21" y="426"/>
                    <a:pt x="1" y="824"/>
                    <a:pt x="240" y="1083"/>
                  </a:cubicBezTo>
                  <a:cubicBezTo>
                    <a:pt x="377" y="1220"/>
                    <a:pt x="553" y="1290"/>
                    <a:pt x="727" y="1290"/>
                  </a:cubicBezTo>
                  <a:cubicBezTo>
                    <a:pt x="881" y="1290"/>
                    <a:pt x="1033" y="1235"/>
                    <a:pt x="1155" y="1123"/>
                  </a:cubicBezTo>
                  <a:cubicBezTo>
                    <a:pt x="1413" y="884"/>
                    <a:pt x="1433" y="466"/>
                    <a:pt x="1194" y="207"/>
                  </a:cubicBezTo>
                  <a:cubicBezTo>
                    <a:pt x="1057" y="70"/>
                    <a:pt x="881" y="0"/>
                    <a:pt x="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925;p66">
              <a:extLst>
                <a:ext uri="{FF2B5EF4-FFF2-40B4-BE49-F238E27FC236}">
                  <a16:creationId xmlns:a16="http://schemas.microsoft.com/office/drawing/2014/main" id="{DDA96829-86D3-4E65-B773-1D8989734DB0}"/>
                </a:ext>
              </a:extLst>
            </p:cNvPr>
            <p:cNvSpPr/>
            <p:nvPr/>
          </p:nvSpPr>
          <p:spPr>
            <a:xfrm>
              <a:off x="1851342" y="2591917"/>
              <a:ext cx="115642" cy="115642"/>
            </a:xfrm>
            <a:custGeom>
              <a:avLst/>
              <a:gdLst/>
              <a:ahLst/>
              <a:cxnLst/>
              <a:rect l="l" t="t" r="r" b="b"/>
              <a:pathLst>
                <a:path w="1314" h="1314" extrusionOk="0">
                  <a:moveTo>
                    <a:pt x="657" y="1"/>
                  </a:moveTo>
                  <a:cubicBezTo>
                    <a:pt x="279" y="20"/>
                    <a:pt x="1" y="319"/>
                    <a:pt x="1" y="677"/>
                  </a:cubicBezTo>
                  <a:cubicBezTo>
                    <a:pt x="21" y="1035"/>
                    <a:pt x="319" y="1313"/>
                    <a:pt x="677" y="1313"/>
                  </a:cubicBezTo>
                  <a:cubicBezTo>
                    <a:pt x="1035" y="1294"/>
                    <a:pt x="1314" y="995"/>
                    <a:pt x="1314" y="637"/>
                  </a:cubicBezTo>
                  <a:cubicBezTo>
                    <a:pt x="1314" y="259"/>
                    <a:pt x="1015" y="1"/>
                    <a:pt x="6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926;p66">
              <a:extLst>
                <a:ext uri="{FF2B5EF4-FFF2-40B4-BE49-F238E27FC236}">
                  <a16:creationId xmlns:a16="http://schemas.microsoft.com/office/drawing/2014/main" id="{AEAFE5B6-4639-470E-9BE4-DEE274174D9D}"/>
                </a:ext>
              </a:extLst>
            </p:cNvPr>
            <p:cNvSpPr/>
            <p:nvPr/>
          </p:nvSpPr>
          <p:spPr>
            <a:xfrm>
              <a:off x="2765228" y="2521774"/>
              <a:ext cx="117402" cy="114058"/>
            </a:xfrm>
            <a:custGeom>
              <a:avLst/>
              <a:gdLst/>
              <a:ahLst/>
              <a:cxnLst/>
              <a:rect l="l" t="t" r="r" b="b"/>
              <a:pathLst>
                <a:path w="1334" h="1296" extrusionOk="0">
                  <a:moveTo>
                    <a:pt x="681" y="1"/>
                  </a:moveTo>
                  <a:cubicBezTo>
                    <a:pt x="339" y="1"/>
                    <a:pt x="60" y="273"/>
                    <a:pt x="40" y="619"/>
                  </a:cubicBezTo>
                  <a:cubicBezTo>
                    <a:pt x="1" y="977"/>
                    <a:pt x="299" y="1295"/>
                    <a:pt x="657" y="1295"/>
                  </a:cubicBezTo>
                  <a:cubicBezTo>
                    <a:pt x="668" y="1295"/>
                    <a:pt x="680" y="1296"/>
                    <a:pt x="691" y="1296"/>
                  </a:cubicBezTo>
                  <a:cubicBezTo>
                    <a:pt x="1035" y="1296"/>
                    <a:pt x="1333" y="1006"/>
                    <a:pt x="1333" y="678"/>
                  </a:cubicBezTo>
                  <a:cubicBezTo>
                    <a:pt x="1333" y="320"/>
                    <a:pt x="1055" y="22"/>
                    <a:pt x="717" y="2"/>
                  </a:cubicBezTo>
                  <a:cubicBezTo>
                    <a:pt x="705" y="1"/>
                    <a:pt x="693" y="1"/>
                    <a:pt x="6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927;p66">
              <a:extLst>
                <a:ext uri="{FF2B5EF4-FFF2-40B4-BE49-F238E27FC236}">
                  <a16:creationId xmlns:a16="http://schemas.microsoft.com/office/drawing/2014/main" id="{7C64B0B9-A72D-473E-9C67-275825546318}"/>
                </a:ext>
              </a:extLst>
            </p:cNvPr>
            <p:cNvSpPr/>
            <p:nvPr/>
          </p:nvSpPr>
          <p:spPr>
            <a:xfrm>
              <a:off x="2980586" y="2529959"/>
              <a:ext cx="131395" cy="114498"/>
            </a:xfrm>
            <a:custGeom>
              <a:avLst/>
              <a:gdLst/>
              <a:ahLst/>
              <a:cxnLst/>
              <a:rect l="l" t="t" r="r" b="b"/>
              <a:pathLst>
                <a:path w="1493" h="1301" extrusionOk="0">
                  <a:moveTo>
                    <a:pt x="765" y="0"/>
                  </a:moveTo>
                  <a:cubicBezTo>
                    <a:pt x="513" y="0"/>
                    <a:pt x="266" y="162"/>
                    <a:pt x="160" y="406"/>
                  </a:cubicBezTo>
                  <a:cubicBezTo>
                    <a:pt x="0" y="724"/>
                    <a:pt x="179" y="1102"/>
                    <a:pt x="498" y="1242"/>
                  </a:cubicBezTo>
                  <a:cubicBezTo>
                    <a:pt x="579" y="1282"/>
                    <a:pt x="664" y="1301"/>
                    <a:pt x="748" y="1301"/>
                  </a:cubicBezTo>
                  <a:cubicBezTo>
                    <a:pt x="994" y="1301"/>
                    <a:pt x="1234" y="1141"/>
                    <a:pt x="1353" y="903"/>
                  </a:cubicBezTo>
                  <a:cubicBezTo>
                    <a:pt x="1492" y="585"/>
                    <a:pt x="1313" y="207"/>
                    <a:pt x="995" y="48"/>
                  </a:cubicBezTo>
                  <a:cubicBezTo>
                    <a:pt x="921" y="15"/>
                    <a:pt x="843" y="0"/>
                    <a:pt x="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0019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2135" name="Google Shape;2135;p5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Referencias </a:t>
            </a:r>
            <a:endParaRPr dirty="0"/>
          </a:p>
        </p:txBody>
      </p:sp>
      <p:grpSp>
        <p:nvGrpSpPr>
          <p:cNvPr id="2138" name="Google Shape;2138;p50"/>
          <p:cNvGrpSpPr/>
          <p:nvPr/>
        </p:nvGrpSpPr>
        <p:grpSpPr>
          <a:xfrm>
            <a:off x="-448602" y="2668648"/>
            <a:ext cx="2225553" cy="2929594"/>
            <a:chOff x="-448602" y="2668648"/>
            <a:chExt cx="2225553" cy="2929594"/>
          </a:xfrm>
        </p:grpSpPr>
        <p:sp>
          <p:nvSpPr>
            <p:cNvPr id="2139" name="Google Shape;2139;p50"/>
            <p:cNvSpPr/>
            <p:nvPr/>
          </p:nvSpPr>
          <p:spPr>
            <a:xfrm>
              <a:off x="719202" y="2708489"/>
              <a:ext cx="315507" cy="657835"/>
            </a:xfrm>
            <a:custGeom>
              <a:avLst/>
              <a:gdLst/>
              <a:ahLst/>
              <a:cxnLst/>
              <a:rect l="l" t="t" r="r" b="b"/>
              <a:pathLst>
                <a:path w="5670" h="11822" extrusionOk="0">
                  <a:moveTo>
                    <a:pt x="869" y="0"/>
                  </a:moveTo>
                  <a:cubicBezTo>
                    <a:pt x="602" y="0"/>
                    <a:pt x="401" y="81"/>
                    <a:pt x="299" y="248"/>
                  </a:cubicBezTo>
                  <a:cubicBezTo>
                    <a:pt x="80" y="645"/>
                    <a:pt x="617" y="1202"/>
                    <a:pt x="1194" y="1978"/>
                  </a:cubicBezTo>
                  <a:cubicBezTo>
                    <a:pt x="1472" y="2336"/>
                    <a:pt x="1731" y="2754"/>
                    <a:pt x="1930" y="3231"/>
                  </a:cubicBezTo>
                  <a:cubicBezTo>
                    <a:pt x="2069" y="3530"/>
                    <a:pt x="2169" y="3888"/>
                    <a:pt x="2189" y="4226"/>
                  </a:cubicBezTo>
                  <a:cubicBezTo>
                    <a:pt x="2208" y="4604"/>
                    <a:pt x="2189" y="5022"/>
                    <a:pt x="2029" y="5459"/>
                  </a:cubicBezTo>
                  <a:cubicBezTo>
                    <a:pt x="1910" y="5778"/>
                    <a:pt x="1771" y="6116"/>
                    <a:pt x="1532" y="6474"/>
                  </a:cubicBezTo>
                  <a:cubicBezTo>
                    <a:pt x="1313" y="6812"/>
                    <a:pt x="1035" y="7190"/>
                    <a:pt x="677" y="7588"/>
                  </a:cubicBezTo>
                  <a:lnTo>
                    <a:pt x="418" y="7847"/>
                  </a:lnTo>
                  <a:cubicBezTo>
                    <a:pt x="100" y="8165"/>
                    <a:pt x="0" y="8682"/>
                    <a:pt x="199" y="9100"/>
                  </a:cubicBezTo>
                  <a:cubicBezTo>
                    <a:pt x="498" y="9756"/>
                    <a:pt x="1114" y="10691"/>
                    <a:pt x="2268" y="11586"/>
                  </a:cubicBezTo>
                  <a:cubicBezTo>
                    <a:pt x="2465" y="11746"/>
                    <a:pt x="2705" y="11821"/>
                    <a:pt x="2947" y="11821"/>
                  </a:cubicBezTo>
                  <a:cubicBezTo>
                    <a:pt x="3218" y="11821"/>
                    <a:pt x="3490" y="11726"/>
                    <a:pt x="3700" y="11547"/>
                  </a:cubicBezTo>
                  <a:cubicBezTo>
                    <a:pt x="3800" y="11467"/>
                    <a:pt x="3899" y="11368"/>
                    <a:pt x="3999" y="11248"/>
                  </a:cubicBezTo>
                  <a:cubicBezTo>
                    <a:pt x="4019" y="11189"/>
                    <a:pt x="4058" y="11169"/>
                    <a:pt x="4078" y="11149"/>
                  </a:cubicBezTo>
                  <a:cubicBezTo>
                    <a:pt x="4516" y="10651"/>
                    <a:pt x="4993" y="9935"/>
                    <a:pt x="5312" y="8901"/>
                  </a:cubicBezTo>
                  <a:cubicBezTo>
                    <a:pt x="5491" y="8304"/>
                    <a:pt x="5610" y="7608"/>
                    <a:pt x="5670" y="6812"/>
                  </a:cubicBezTo>
                  <a:lnTo>
                    <a:pt x="5670" y="6196"/>
                  </a:lnTo>
                  <a:cubicBezTo>
                    <a:pt x="5670" y="5778"/>
                    <a:pt x="5610" y="5360"/>
                    <a:pt x="5550" y="4982"/>
                  </a:cubicBezTo>
                  <a:cubicBezTo>
                    <a:pt x="5371" y="4067"/>
                    <a:pt x="4974" y="3231"/>
                    <a:pt x="4496" y="2535"/>
                  </a:cubicBezTo>
                  <a:cubicBezTo>
                    <a:pt x="4158" y="2018"/>
                    <a:pt x="3700" y="1541"/>
                    <a:pt x="3283" y="1183"/>
                  </a:cubicBezTo>
                  <a:cubicBezTo>
                    <a:pt x="2865" y="805"/>
                    <a:pt x="2407" y="506"/>
                    <a:pt x="1990" y="307"/>
                  </a:cubicBezTo>
                  <a:cubicBezTo>
                    <a:pt x="1565" y="106"/>
                    <a:pt x="1174" y="0"/>
                    <a:pt x="869"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0"/>
            <p:cNvSpPr/>
            <p:nvPr/>
          </p:nvSpPr>
          <p:spPr>
            <a:xfrm>
              <a:off x="754592" y="3065387"/>
              <a:ext cx="259083" cy="262366"/>
            </a:xfrm>
            <a:custGeom>
              <a:avLst/>
              <a:gdLst/>
              <a:ahLst/>
              <a:cxnLst/>
              <a:rect l="l" t="t" r="r" b="b"/>
              <a:pathLst>
                <a:path w="4656" h="4715" extrusionOk="0">
                  <a:moveTo>
                    <a:pt x="876" y="0"/>
                  </a:moveTo>
                  <a:cubicBezTo>
                    <a:pt x="657" y="378"/>
                    <a:pt x="379" y="756"/>
                    <a:pt x="1" y="1134"/>
                  </a:cubicBezTo>
                  <a:cubicBezTo>
                    <a:pt x="976" y="2547"/>
                    <a:pt x="2308" y="3780"/>
                    <a:pt x="3422" y="4715"/>
                  </a:cubicBezTo>
                  <a:cubicBezTo>
                    <a:pt x="3860" y="4218"/>
                    <a:pt x="4338" y="3482"/>
                    <a:pt x="4656" y="2467"/>
                  </a:cubicBezTo>
                  <a:cubicBezTo>
                    <a:pt x="2746" y="1771"/>
                    <a:pt x="1553" y="756"/>
                    <a:pt x="876" y="0"/>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0"/>
            <p:cNvSpPr/>
            <p:nvPr/>
          </p:nvSpPr>
          <p:spPr>
            <a:xfrm>
              <a:off x="830991" y="2941413"/>
              <a:ext cx="204829" cy="146179"/>
            </a:xfrm>
            <a:custGeom>
              <a:avLst/>
              <a:gdLst/>
              <a:ahLst/>
              <a:cxnLst/>
              <a:rect l="l" t="t" r="r" b="b"/>
              <a:pathLst>
                <a:path w="3681" h="2627" extrusionOk="0">
                  <a:moveTo>
                    <a:pt x="160" y="0"/>
                  </a:moveTo>
                  <a:cubicBezTo>
                    <a:pt x="180" y="398"/>
                    <a:pt x="120" y="796"/>
                    <a:pt x="1" y="1234"/>
                  </a:cubicBezTo>
                  <a:cubicBezTo>
                    <a:pt x="1214" y="2129"/>
                    <a:pt x="2686" y="2487"/>
                    <a:pt x="3661" y="2626"/>
                  </a:cubicBezTo>
                  <a:cubicBezTo>
                    <a:pt x="3661" y="2427"/>
                    <a:pt x="3681" y="2228"/>
                    <a:pt x="3661" y="2010"/>
                  </a:cubicBezTo>
                  <a:cubicBezTo>
                    <a:pt x="3661" y="1592"/>
                    <a:pt x="3601" y="1174"/>
                    <a:pt x="3541" y="776"/>
                  </a:cubicBezTo>
                  <a:cubicBezTo>
                    <a:pt x="1910" y="637"/>
                    <a:pt x="776" y="279"/>
                    <a:pt x="160" y="0"/>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0"/>
            <p:cNvSpPr/>
            <p:nvPr/>
          </p:nvSpPr>
          <p:spPr>
            <a:xfrm>
              <a:off x="784528" y="2774260"/>
              <a:ext cx="183795" cy="112959"/>
            </a:xfrm>
            <a:custGeom>
              <a:avLst/>
              <a:gdLst/>
              <a:ahLst/>
              <a:cxnLst/>
              <a:rect l="l" t="t" r="r" b="b"/>
              <a:pathLst>
                <a:path w="3303" h="2030" extrusionOk="0">
                  <a:moveTo>
                    <a:pt x="2069" y="1"/>
                  </a:moveTo>
                  <a:cubicBezTo>
                    <a:pt x="1333" y="418"/>
                    <a:pt x="557" y="637"/>
                    <a:pt x="0" y="756"/>
                  </a:cubicBezTo>
                  <a:cubicBezTo>
                    <a:pt x="259" y="1134"/>
                    <a:pt x="537" y="1552"/>
                    <a:pt x="736" y="2030"/>
                  </a:cubicBezTo>
                  <a:cubicBezTo>
                    <a:pt x="1751" y="2030"/>
                    <a:pt x="2666" y="1691"/>
                    <a:pt x="3302" y="1353"/>
                  </a:cubicBezTo>
                  <a:cubicBezTo>
                    <a:pt x="2924" y="816"/>
                    <a:pt x="2507" y="359"/>
                    <a:pt x="2069" y="1"/>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50"/>
            <p:cNvSpPr/>
            <p:nvPr/>
          </p:nvSpPr>
          <p:spPr>
            <a:xfrm>
              <a:off x="976000" y="3958634"/>
              <a:ext cx="757217" cy="417838"/>
            </a:xfrm>
            <a:custGeom>
              <a:avLst/>
              <a:gdLst/>
              <a:ahLst/>
              <a:cxnLst/>
              <a:rect l="l" t="t" r="r" b="b"/>
              <a:pathLst>
                <a:path w="13608" h="7509" extrusionOk="0">
                  <a:moveTo>
                    <a:pt x="359" y="1"/>
                  </a:moveTo>
                  <a:lnTo>
                    <a:pt x="0" y="5710"/>
                  </a:lnTo>
                  <a:cubicBezTo>
                    <a:pt x="0" y="5710"/>
                    <a:pt x="1010" y="7509"/>
                    <a:pt x="5461" y="7509"/>
                  </a:cubicBezTo>
                  <a:cubicBezTo>
                    <a:pt x="6008" y="7509"/>
                    <a:pt x="6606" y="7482"/>
                    <a:pt x="7261" y="7421"/>
                  </a:cubicBezTo>
                  <a:cubicBezTo>
                    <a:pt x="13229" y="6884"/>
                    <a:pt x="13607" y="3999"/>
                    <a:pt x="12612" y="2487"/>
                  </a:cubicBezTo>
                  <a:cubicBezTo>
                    <a:pt x="12292" y="1983"/>
                    <a:pt x="11764" y="1815"/>
                    <a:pt x="11097" y="1815"/>
                  </a:cubicBezTo>
                  <a:cubicBezTo>
                    <a:pt x="9761" y="1815"/>
                    <a:pt x="7864" y="2488"/>
                    <a:pt x="5939" y="2488"/>
                  </a:cubicBezTo>
                  <a:cubicBezTo>
                    <a:pt x="5903" y="2488"/>
                    <a:pt x="5866" y="2488"/>
                    <a:pt x="5829" y="2487"/>
                  </a:cubicBezTo>
                  <a:cubicBezTo>
                    <a:pt x="5292" y="2448"/>
                    <a:pt x="4795" y="2388"/>
                    <a:pt x="4337" y="2249"/>
                  </a:cubicBezTo>
                  <a:cubicBezTo>
                    <a:pt x="3601" y="2089"/>
                    <a:pt x="2905" y="1751"/>
                    <a:pt x="2348" y="1433"/>
                  </a:cubicBezTo>
                  <a:cubicBezTo>
                    <a:pt x="1154" y="737"/>
                    <a:pt x="359" y="1"/>
                    <a:pt x="359" y="1"/>
                  </a:cubicBez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50"/>
            <p:cNvSpPr/>
            <p:nvPr/>
          </p:nvSpPr>
          <p:spPr>
            <a:xfrm>
              <a:off x="976000" y="3958634"/>
              <a:ext cx="757217" cy="417838"/>
            </a:xfrm>
            <a:custGeom>
              <a:avLst/>
              <a:gdLst/>
              <a:ahLst/>
              <a:cxnLst/>
              <a:rect l="l" t="t" r="r" b="b"/>
              <a:pathLst>
                <a:path w="13608" h="7509" extrusionOk="0">
                  <a:moveTo>
                    <a:pt x="359" y="1"/>
                  </a:moveTo>
                  <a:lnTo>
                    <a:pt x="0" y="5710"/>
                  </a:lnTo>
                  <a:cubicBezTo>
                    <a:pt x="0" y="5710"/>
                    <a:pt x="1010" y="7509"/>
                    <a:pt x="5461" y="7509"/>
                  </a:cubicBezTo>
                  <a:cubicBezTo>
                    <a:pt x="6008" y="7509"/>
                    <a:pt x="6606" y="7482"/>
                    <a:pt x="7261" y="7421"/>
                  </a:cubicBezTo>
                  <a:cubicBezTo>
                    <a:pt x="13229" y="6884"/>
                    <a:pt x="13607" y="3999"/>
                    <a:pt x="12612" y="2507"/>
                  </a:cubicBezTo>
                  <a:cubicBezTo>
                    <a:pt x="12292" y="2010"/>
                    <a:pt x="11764" y="1844"/>
                    <a:pt x="11097" y="1844"/>
                  </a:cubicBezTo>
                  <a:cubicBezTo>
                    <a:pt x="9761" y="1844"/>
                    <a:pt x="7865" y="2508"/>
                    <a:pt x="5941" y="2508"/>
                  </a:cubicBezTo>
                  <a:cubicBezTo>
                    <a:pt x="5904" y="2508"/>
                    <a:pt x="5866" y="2508"/>
                    <a:pt x="5829" y="2507"/>
                  </a:cubicBezTo>
                  <a:cubicBezTo>
                    <a:pt x="5292" y="2487"/>
                    <a:pt x="4795" y="2408"/>
                    <a:pt x="4337" y="2288"/>
                  </a:cubicBezTo>
                  <a:lnTo>
                    <a:pt x="4337" y="2288"/>
                  </a:lnTo>
                  <a:cubicBezTo>
                    <a:pt x="4573" y="3332"/>
                    <a:pt x="5550" y="4278"/>
                    <a:pt x="6689" y="4278"/>
                  </a:cubicBezTo>
                  <a:cubicBezTo>
                    <a:pt x="6701" y="4278"/>
                    <a:pt x="6712" y="4278"/>
                    <a:pt x="6724" y="4278"/>
                  </a:cubicBezTo>
                  <a:lnTo>
                    <a:pt x="6724" y="6168"/>
                  </a:lnTo>
                  <a:cubicBezTo>
                    <a:pt x="6356" y="6205"/>
                    <a:pt x="5970" y="6243"/>
                    <a:pt x="5591" y="6243"/>
                  </a:cubicBezTo>
                  <a:cubicBezTo>
                    <a:pt x="4968" y="6243"/>
                    <a:pt x="4362" y="6141"/>
                    <a:pt x="3880" y="5770"/>
                  </a:cubicBezTo>
                  <a:cubicBezTo>
                    <a:pt x="3183" y="5213"/>
                    <a:pt x="2945" y="4238"/>
                    <a:pt x="2766" y="3383"/>
                  </a:cubicBezTo>
                  <a:cubicBezTo>
                    <a:pt x="2646" y="2726"/>
                    <a:pt x="2487" y="2089"/>
                    <a:pt x="2348" y="1433"/>
                  </a:cubicBezTo>
                  <a:cubicBezTo>
                    <a:pt x="1154" y="737"/>
                    <a:pt x="359" y="1"/>
                    <a:pt x="359" y="1"/>
                  </a:cubicBezTo>
                  <a:close/>
                </a:path>
              </a:pathLst>
            </a:custGeom>
            <a:solidFill>
              <a:srgbClr val="3049B5">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0"/>
            <p:cNvSpPr/>
            <p:nvPr/>
          </p:nvSpPr>
          <p:spPr>
            <a:xfrm>
              <a:off x="1357886" y="3991019"/>
              <a:ext cx="318846" cy="479103"/>
            </a:xfrm>
            <a:custGeom>
              <a:avLst/>
              <a:gdLst/>
              <a:ahLst/>
              <a:cxnLst/>
              <a:rect l="l" t="t" r="r" b="b"/>
              <a:pathLst>
                <a:path w="5730" h="8610" extrusionOk="0">
                  <a:moveTo>
                    <a:pt x="2405" y="0"/>
                  </a:moveTo>
                  <a:cubicBezTo>
                    <a:pt x="1557" y="0"/>
                    <a:pt x="690" y="88"/>
                    <a:pt x="0" y="354"/>
                  </a:cubicBezTo>
                  <a:cubicBezTo>
                    <a:pt x="0" y="354"/>
                    <a:pt x="2089" y="8569"/>
                    <a:pt x="2845" y="8609"/>
                  </a:cubicBezTo>
                  <a:cubicBezTo>
                    <a:pt x="2847" y="8609"/>
                    <a:pt x="2849" y="8609"/>
                    <a:pt x="2851" y="8609"/>
                  </a:cubicBezTo>
                  <a:cubicBezTo>
                    <a:pt x="3631" y="8609"/>
                    <a:pt x="5730" y="354"/>
                    <a:pt x="5730" y="354"/>
                  </a:cubicBezTo>
                  <a:cubicBezTo>
                    <a:pt x="5730" y="354"/>
                    <a:pt x="4103" y="0"/>
                    <a:pt x="2405" y="0"/>
                  </a:cubicBezTo>
                  <a:close/>
                </a:path>
              </a:pathLst>
            </a:custGeom>
            <a:solidFill>
              <a:srgbClr val="FF8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0"/>
            <p:cNvSpPr/>
            <p:nvPr/>
          </p:nvSpPr>
          <p:spPr>
            <a:xfrm>
              <a:off x="1391105" y="4010661"/>
              <a:ext cx="70892" cy="91926"/>
            </a:xfrm>
            <a:custGeom>
              <a:avLst/>
              <a:gdLst/>
              <a:ahLst/>
              <a:cxnLst/>
              <a:rect l="l" t="t" r="r" b="b"/>
              <a:pathLst>
                <a:path w="1274" h="1652" fill="none" extrusionOk="0">
                  <a:moveTo>
                    <a:pt x="0" y="1652"/>
                  </a:moveTo>
                  <a:cubicBezTo>
                    <a:pt x="0" y="1652"/>
                    <a:pt x="796" y="856"/>
                    <a:pt x="1273" y="1"/>
                  </a:cubicBezTo>
                </a:path>
              </a:pathLst>
            </a:custGeom>
            <a:noFill/>
            <a:ln w="5975" cap="rnd" cmpd="sng">
              <a:solidFill>
                <a:srgbClr val="6632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50"/>
            <p:cNvSpPr/>
            <p:nvPr/>
          </p:nvSpPr>
          <p:spPr>
            <a:xfrm>
              <a:off x="1429834" y="4013999"/>
              <a:ext cx="135106" cy="226976"/>
            </a:xfrm>
            <a:custGeom>
              <a:avLst/>
              <a:gdLst/>
              <a:ahLst/>
              <a:cxnLst/>
              <a:rect l="l" t="t" r="r" b="b"/>
              <a:pathLst>
                <a:path w="2428" h="4079" fill="none" extrusionOk="0">
                  <a:moveTo>
                    <a:pt x="0" y="4078"/>
                  </a:moveTo>
                  <a:cubicBezTo>
                    <a:pt x="0" y="4078"/>
                    <a:pt x="1870" y="1194"/>
                    <a:pt x="2427" y="0"/>
                  </a:cubicBezTo>
                </a:path>
              </a:pathLst>
            </a:custGeom>
            <a:noFill/>
            <a:ln w="59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0"/>
            <p:cNvSpPr/>
            <p:nvPr/>
          </p:nvSpPr>
          <p:spPr>
            <a:xfrm>
              <a:off x="1461940" y="4067139"/>
              <a:ext cx="190417" cy="281174"/>
            </a:xfrm>
            <a:custGeom>
              <a:avLst/>
              <a:gdLst/>
              <a:ahLst/>
              <a:cxnLst/>
              <a:rect l="l" t="t" r="r" b="b"/>
              <a:pathLst>
                <a:path w="3422" h="5053" fill="none" extrusionOk="0">
                  <a:moveTo>
                    <a:pt x="0" y="5053"/>
                  </a:moveTo>
                  <a:cubicBezTo>
                    <a:pt x="0" y="5053"/>
                    <a:pt x="2686" y="1631"/>
                    <a:pt x="3422" y="0"/>
                  </a:cubicBezTo>
                </a:path>
              </a:pathLst>
            </a:custGeom>
            <a:solidFill>
              <a:schemeClr val="lt2"/>
            </a:solidFill>
            <a:ln w="59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0"/>
            <p:cNvSpPr/>
            <p:nvPr/>
          </p:nvSpPr>
          <p:spPr>
            <a:xfrm>
              <a:off x="1487370" y="4312861"/>
              <a:ext cx="94151" cy="90813"/>
            </a:xfrm>
            <a:custGeom>
              <a:avLst/>
              <a:gdLst/>
              <a:ahLst/>
              <a:cxnLst/>
              <a:rect l="l" t="t" r="r" b="b"/>
              <a:pathLst>
                <a:path w="1692" h="1632" fill="none" extrusionOk="0">
                  <a:moveTo>
                    <a:pt x="1" y="1632"/>
                  </a:moveTo>
                  <a:cubicBezTo>
                    <a:pt x="1" y="1632"/>
                    <a:pt x="1493" y="637"/>
                    <a:pt x="1692" y="0"/>
                  </a:cubicBezTo>
                </a:path>
              </a:pathLst>
            </a:custGeom>
            <a:noFill/>
            <a:ln w="59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0"/>
            <p:cNvSpPr/>
            <p:nvPr/>
          </p:nvSpPr>
          <p:spPr>
            <a:xfrm>
              <a:off x="1517250" y="4013999"/>
              <a:ext cx="115185" cy="130654"/>
            </a:xfrm>
            <a:custGeom>
              <a:avLst/>
              <a:gdLst/>
              <a:ahLst/>
              <a:cxnLst/>
              <a:rect l="l" t="t" r="r" b="b"/>
              <a:pathLst>
                <a:path w="2070" h="2348" fill="none" extrusionOk="0">
                  <a:moveTo>
                    <a:pt x="1" y="0"/>
                  </a:moveTo>
                  <a:cubicBezTo>
                    <a:pt x="1" y="0"/>
                    <a:pt x="1075" y="1612"/>
                    <a:pt x="2070" y="2348"/>
                  </a:cubicBezTo>
                </a:path>
              </a:pathLst>
            </a:custGeom>
            <a:noFill/>
            <a:ln w="5975" cap="rnd" cmpd="sng">
              <a:solidFill>
                <a:srgbClr val="6632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0"/>
            <p:cNvSpPr/>
            <p:nvPr/>
          </p:nvSpPr>
          <p:spPr>
            <a:xfrm>
              <a:off x="1391105" y="4021734"/>
              <a:ext cx="213677" cy="219241"/>
            </a:xfrm>
            <a:custGeom>
              <a:avLst/>
              <a:gdLst/>
              <a:ahLst/>
              <a:cxnLst/>
              <a:rect l="l" t="t" r="r" b="b"/>
              <a:pathLst>
                <a:path w="3840" h="3940" fill="none" extrusionOk="0">
                  <a:moveTo>
                    <a:pt x="0" y="1"/>
                  </a:moveTo>
                  <a:cubicBezTo>
                    <a:pt x="0" y="1"/>
                    <a:pt x="2546" y="2905"/>
                    <a:pt x="3840" y="3939"/>
                  </a:cubicBezTo>
                </a:path>
              </a:pathLst>
            </a:custGeom>
            <a:solidFill>
              <a:schemeClr val="lt2"/>
            </a:solidFill>
            <a:ln w="59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0"/>
            <p:cNvSpPr/>
            <p:nvPr/>
          </p:nvSpPr>
          <p:spPr>
            <a:xfrm>
              <a:off x="1420986" y="4208808"/>
              <a:ext cx="152801" cy="122920"/>
            </a:xfrm>
            <a:custGeom>
              <a:avLst/>
              <a:gdLst/>
              <a:ahLst/>
              <a:cxnLst/>
              <a:rect l="l" t="t" r="r" b="b"/>
              <a:pathLst>
                <a:path w="2746" h="2209" fill="none" extrusionOk="0">
                  <a:moveTo>
                    <a:pt x="0" y="1"/>
                  </a:moveTo>
                  <a:cubicBezTo>
                    <a:pt x="0" y="1"/>
                    <a:pt x="1632" y="1811"/>
                    <a:pt x="2746" y="2209"/>
                  </a:cubicBezTo>
                </a:path>
              </a:pathLst>
            </a:custGeom>
            <a:solidFill>
              <a:schemeClr val="lt2"/>
            </a:solidFill>
            <a:ln w="59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0"/>
            <p:cNvSpPr/>
            <p:nvPr/>
          </p:nvSpPr>
          <p:spPr>
            <a:xfrm>
              <a:off x="1473013" y="4369284"/>
              <a:ext cx="70892" cy="44349"/>
            </a:xfrm>
            <a:custGeom>
              <a:avLst/>
              <a:gdLst/>
              <a:ahLst/>
              <a:cxnLst/>
              <a:rect l="l" t="t" r="r" b="b"/>
              <a:pathLst>
                <a:path w="1274" h="797" fill="none" extrusionOk="0">
                  <a:moveTo>
                    <a:pt x="0" y="1"/>
                  </a:moveTo>
                  <a:cubicBezTo>
                    <a:pt x="0" y="1"/>
                    <a:pt x="716" y="697"/>
                    <a:pt x="1273" y="797"/>
                  </a:cubicBezTo>
                </a:path>
              </a:pathLst>
            </a:custGeom>
            <a:solidFill>
              <a:schemeClr val="lt2"/>
            </a:solidFill>
            <a:ln w="59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0"/>
            <p:cNvSpPr/>
            <p:nvPr/>
          </p:nvSpPr>
          <p:spPr>
            <a:xfrm>
              <a:off x="1187002" y="3749358"/>
              <a:ext cx="589948" cy="444325"/>
            </a:xfrm>
            <a:custGeom>
              <a:avLst/>
              <a:gdLst/>
              <a:ahLst/>
              <a:cxnLst/>
              <a:rect l="l" t="t" r="r" b="b"/>
              <a:pathLst>
                <a:path w="10602" h="7985" extrusionOk="0">
                  <a:moveTo>
                    <a:pt x="5632" y="0"/>
                  </a:moveTo>
                  <a:cubicBezTo>
                    <a:pt x="4993" y="0"/>
                    <a:pt x="4325" y="145"/>
                    <a:pt x="3728" y="499"/>
                  </a:cubicBezTo>
                  <a:cubicBezTo>
                    <a:pt x="1341" y="1812"/>
                    <a:pt x="2395" y="4577"/>
                    <a:pt x="2395" y="4577"/>
                  </a:cubicBezTo>
                  <a:cubicBezTo>
                    <a:pt x="2269" y="4540"/>
                    <a:pt x="2145" y="4523"/>
                    <a:pt x="2025" y="4523"/>
                  </a:cubicBezTo>
                  <a:cubicBezTo>
                    <a:pt x="804" y="4523"/>
                    <a:pt x="0" y="6314"/>
                    <a:pt x="1341" y="6984"/>
                  </a:cubicBezTo>
                  <a:cubicBezTo>
                    <a:pt x="1567" y="7102"/>
                    <a:pt x="1778" y="7147"/>
                    <a:pt x="1970" y="7147"/>
                  </a:cubicBezTo>
                  <a:cubicBezTo>
                    <a:pt x="2590" y="7147"/>
                    <a:pt x="3006" y="6677"/>
                    <a:pt x="3052" y="6646"/>
                  </a:cubicBezTo>
                  <a:lnTo>
                    <a:pt x="3052" y="6646"/>
                  </a:lnTo>
                  <a:cubicBezTo>
                    <a:pt x="3032" y="6704"/>
                    <a:pt x="2606" y="7984"/>
                    <a:pt x="3809" y="7984"/>
                  </a:cubicBezTo>
                  <a:cubicBezTo>
                    <a:pt x="3853" y="7984"/>
                    <a:pt x="3899" y="7982"/>
                    <a:pt x="3947" y="7979"/>
                  </a:cubicBezTo>
                  <a:cubicBezTo>
                    <a:pt x="5021" y="7899"/>
                    <a:pt x="5399" y="6666"/>
                    <a:pt x="5498" y="6089"/>
                  </a:cubicBezTo>
                  <a:lnTo>
                    <a:pt x="5498" y="6089"/>
                  </a:lnTo>
                  <a:cubicBezTo>
                    <a:pt x="5439" y="6567"/>
                    <a:pt x="5558" y="7482"/>
                    <a:pt x="6851" y="7502"/>
                  </a:cubicBezTo>
                  <a:cubicBezTo>
                    <a:pt x="7428" y="7502"/>
                    <a:pt x="7786" y="7382"/>
                    <a:pt x="7985" y="7183"/>
                  </a:cubicBezTo>
                  <a:cubicBezTo>
                    <a:pt x="8403" y="6785"/>
                    <a:pt x="8224" y="6149"/>
                    <a:pt x="8224" y="6149"/>
                  </a:cubicBezTo>
                  <a:lnTo>
                    <a:pt x="8224" y="6149"/>
                  </a:lnTo>
                  <a:cubicBezTo>
                    <a:pt x="8531" y="6436"/>
                    <a:pt x="8891" y="6567"/>
                    <a:pt x="9234" y="6567"/>
                  </a:cubicBezTo>
                  <a:cubicBezTo>
                    <a:pt x="9913" y="6567"/>
                    <a:pt x="10531" y="6059"/>
                    <a:pt x="10571" y="5254"/>
                  </a:cubicBezTo>
                  <a:cubicBezTo>
                    <a:pt x="10602" y="4298"/>
                    <a:pt x="9665" y="4190"/>
                    <a:pt x="9242" y="4190"/>
                  </a:cubicBezTo>
                  <a:cubicBezTo>
                    <a:pt x="9119" y="4190"/>
                    <a:pt x="9039" y="4199"/>
                    <a:pt x="9039" y="4199"/>
                  </a:cubicBezTo>
                  <a:cubicBezTo>
                    <a:pt x="9218" y="1494"/>
                    <a:pt x="7567" y="82"/>
                    <a:pt x="5757" y="2"/>
                  </a:cubicBezTo>
                  <a:cubicBezTo>
                    <a:pt x="5715" y="1"/>
                    <a:pt x="5674" y="0"/>
                    <a:pt x="5632"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50"/>
            <p:cNvSpPr/>
            <p:nvPr/>
          </p:nvSpPr>
          <p:spPr>
            <a:xfrm>
              <a:off x="1188115" y="3749358"/>
              <a:ext cx="444325" cy="444325"/>
            </a:xfrm>
            <a:custGeom>
              <a:avLst/>
              <a:gdLst/>
              <a:ahLst/>
              <a:cxnLst/>
              <a:rect l="l" t="t" r="r" b="b"/>
              <a:pathLst>
                <a:path w="7985" h="7985" extrusionOk="0">
                  <a:moveTo>
                    <a:pt x="5635" y="0"/>
                  </a:moveTo>
                  <a:cubicBezTo>
                    <a:pt x="5010" y="0"/>
                    <a:pt x="4325" y="145"/>
                    <a:pt x="3728" y="499"/>
                  </a:cubicBezTo>
                  <a:cubicBezTo>
                    <a:pt x="1341" y="1812"/>
                    <a:pt x="2415" y="4577"/>
                    <a:pt x="2415" y="4577"/>
                  </a:cubicBezTo>
                  <a:cubicBezTo>
                    <a:pt x="2288" y="4540"/>
                    <a:pt x="2164" y="4523"/>
                    <a:pt x="2044" y="4523"/>
                  </a:cubicBezTo>
                  <a:cubicBezTo>
                    <a:pt x="820" y="4523"/>
                    <a:pt x="0" y="6314"/>
                    <a:pt x="1341" y="6984"/>
                  </a:cubicBezTo>
                  <a:cubicBezTo>
                    <a:pt x="1571" y="7102"/>
                    <a:pt x="1787" y="7147"/>
                    <a:pt x="1981" y="7147"/>
                  </a:cubicBezTo>
                  <a:cubicBezTo>
                    <a:pt x="2608" y="7147"/>
                    <a:pt x="3021" y="6677"/>
                    <a:pt x="3051" y="6646"/>
                  </a:cubicBezTo>
                  <a:lnTo>
                    <a:pt x="3051" y="6646"/>
                  </a:lnTo>
                  <a:cubicBezTo>
                    <a:pt x="3032" y="6704"/>
                    <a:pt x="2624" y="7984"/>
                    <a:pt x="3811" y="7984"/>
                  </a:cubicBezTo>
                  <a:cubicBezTo>
                    <a:pt x="3854" y="7984"/>
                    <a:pt x="3899" y="7982"/>
                    <a:pt x="3947" y="7979"/>
                  </a:cubicBezTo>
                  <a:cubicBezTo>
                    <a:pt x="5021" y="7899"/>
                    <a:pt x="5399" y="6666"/>
                    <a:pt x="5498" y="6089"/>
                  </a:cubicBezTo>
                  <a:lnTo>
                    <a:pt x="5498" y="6089"/>
                  </a:lnTo>
                  <a:cubicBezTo>
                    <a:pt x="5439" y="6567"/>
                    <a:pt x="5578" y="7482"/>
                    <a:pt x="6871" y="7502"/>
                  </a:cubicBezTo>
                  <a:cubicBezTo>
                    <a:pt x="7428" y="7502"/>
                    <a:pt x="7786" y="7382"/>
                    <a:pt x="7985" y="7183"/>
                  </a:cubicBezTo>
                  <a:cubicBezTo>
                    <a:pt x="7925" y="7104"/>
                    <a:pt x="7905" y="7044"/>
                    <a:pt x="7885" y="6964"/>
                  </a:cubicBezTo>
                  <a:cubicBezTo>
                    <a:pt x="7786" y="6766"/>
                    <a:pt x="7667" y="6587"/>
                    <a:pt x="7488" y="6467"/>
                  </a:cubicBezTo>
                  <a:cubicBezTo>
                    <a:pt x="7129" y="6248"/>
                    <a:pt x="6672" y="6348"/>
                    <a:pt x="6234" y="6268"/>
                  </a:cubicBezTo>
                  <a:cubicBezTo>
                    <a:pt x="5956" y="6248"/>
                    <a:pt x="5717" y="6089"/>
                    <a:pt x="5518" y="5890"/>
                  </a:cubicBezTo>
                  <a:cubicBezTo>
                    <a:pt x="5100" y="5473"/>
                    <a:pt x="4921" y="4776"/>
                    <a:pt x="5200" y="4219"/>
                  </a:cubicBezTo>
                  <a:lnTo>
                    <a:pt x="5200" y="4219"/>
                  </a:lnTo>
                  <a:cubicBezTo>
                    <a:pt x="5109" y="4244"/>
                    <a:pt x="5019" y="4255"/>
                    <a:pt x="4930" y="4255"/>
                  </a:cubicBezTo>
                  <a:cubicBezTo>
                    <a:pt x="4297" y="4255"/>
                    <a:pt x="3735" y="3669"/>
                    <a:pt x="3648" y="3006"/>
                  </a:cubicBezTo>
                  <a:cubicBezTo>
                    <a:pt x="3549" y="2270"/>
                    <a:pt x="3967" y="1534"/>
                    <a:pt x="4464" y="997"/>
                  </a:cubicBezTo>
                  <a:cubicBezTo>
                    <a:pt x="4842" y="599"/>
                    <a:pt x="5260" y="241"/>
                    <a:pt x="5757" y="2"/>
                  </a:cubicBezTo>
                  <a:cubicBezTo>
                    <a:pt x="5716" y="1"/>
                    <a:pt x="5676" y="0"/>
                    <a:pt x="5635" y="0"/>
                  </a:cubicBezTo>
                  <a:close/>
                </a:path>
              </a:pathLst>
            </a:custGeom>
            <a:solidFill>
              <a:srgbClr val="DB2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0"/>
            <p:cNvSpPr/>
            <p:nvPr/>
          </p:nvSpPr>
          <p:spPr>
            <a:xfrm>
              <a:off x="1494047" y="3793706"/>
              <a:ext cx="166100" cy="136831"/>
            </a:xfrm>
            <a:custGeom>
              <a:avLst/>
              <a:gdLst/>
              <a:ahLst/>
              <a:cxnLst/>
              <a:rect l="l" t="t" r="r" b="b"/>
              <a:pathLst>
                <a:path w="2985" h="2459" extrusionOk="0">
                  <a:moveTo>
                    <a:pt x="1194" y="1"/>
                  </a:moveTo>
                  <a:cubicBezTo>
                    <a:pt x="1015" y="1"/>
                    <a:pt x="816" y="41"/>
                    <a:pt x="677" y="140"/>
                  </a:cubicBezTo>
                  <a:cubicBezTo>
                    <a:pt x="0" y="697"/>
                    <a:pt x="677" y="1672"/>
                    <a:pt x="1134" y="2089"/>
                  </a:cubicBezTo>
                  <a:cubicBezTo>
                    <a:pt x="1313" y="2229"/>
                    <a:pt x="1492" y="2388"/>
                    <a:pt x="1711" y="2428"/>
                  </a:cubicBezTo>
                  <a:cubicBezTo>
                    <a:pt x="1778" y="2448"/>
                    <a:pt x="1846" y="2458"/>
                    <a:pt x="1914" y="2458"/>
                  </a:cubicBezTo>
                  <a:cubicBezTo>
                    <a:pt x="2110" y="2458"/>
                    <a:pt x="2305" y="2376"/>
                    <a:pt x="2467" y="2229"/>
                  </a:cubicBezTo>
                  <a:cubicBezTo>
                    <a:pt x="2984" y="1712"/>
                    <a:pt x="2586" y="1095"/>
                    <a:pt x="2268" y="598"/>
                  </a:cubicBezTo>
                  <a:cubicBezTo>
                    <a:pt x="1990" y="200"/>
                    <a:pt x="1691" y="1"/>
                    <a:pt x="1194" y="1"/>
                  </a:cubicBezTo>
                  <a:close/>
                </a:path>
              </a:pathLst>
            </a:custGeom>
            <a:solidFill>
              <a:srgbClr val="DB2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0"/>
            <p:cNvSpPr/>
            <p:nvPr/>
          </p:nvSpPr>
          <p:spPr>
            <a:xfrm>
              <a:off x="1387767" y="4055788"/>
              <a:ext cx="377496" cy="329085"/>
            </a:xfrm>
            <a:custGeom>
              <a:avLst/>
              <a:gdLst/>
              <a:ahLst/>
              <a:cxnLst/>
              <a:rect l="l" t="t" r="r" b="b"/>
              <a:pathLst>
                <a:path w="6784" h="5914" extrusionOk="0">
                  <a:moveTo>
                    <a:pt x="4511" y="0"/>
                  </a:moveTo>
                  <a:cubicBezTo>
                    <a:pt x="4301" y="0"/>
                    <a:pt x="4094" y="58"/>
                    <a:pt x="3900" y="184"/>
                  </a:cubicBezTo>
                  <a:cubicBezTo>
                    <a:pt x="3820" y="244"/>
                    <a:pt x="3740" y="284"/>
                    <a:pt x="3681" y="363"/>
                  </a:cubicBezTo>
                  <a:cubicBezTo>
                    <a:pt x="3343" y="662"/>
                    <a:pt x="3581" y="1139"/>
                    <a:pt x="2507" y="1477"/>
                  </a:cubicBezTo>
                  <a:cubicBezTo>
                    <a:pt x="1433" y="1855"/>
                    <a:pt x="1" y="3865"/>
                    <a:pt x="1851" y="5376"/>
                  </a:cubicBezTo>
                  <a:cubicBezTo>
                    <a:pt x="2268" y="5734"/>
                    <a:pt x="2805" y="5913"/>
                    <a:pt x="3323" y="5913"/>
                  </a:cubicBezTo>
                  <a:cubicBezTo>
                    <a:pt x="3333" y="5914"/>
                    <a:pt x="3344" y="5914"/>
                    <a:pt x="3354" y="5914"/>
                  </a:cubicBezTo>
                  <a:cubicBezTo>
                    <a:pt x="5036" y="5914"/>
                    <a:pt x="6783" y="4352"/>
                    <a:pt x="6704" y="2870"/>
                  </a:cubicBezTo>
                  <a:cubicBezTo>
                    <a:pt x="6622" y="1353"/>
                    <a:pt x="5529" y="0"/>
                    <a:pt x="4511" y="0"/>
                  </a:cubicBez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0"/>
            <p:cNvSpPr/>
            <p:nvPr/>
          </p:nvSpPr>
          <p:spPr>
            <a:xfrm>
              <a:off x="1388879" y="4064913"/>
              <a:ext cx="220354" cy="317733"/>
            </a:xfrm>
            <a:custGeom>
              <a:avLst/>
              <a:gdLst/>
              <a:ahLst/>
              <a:cxnLst/>
              <a:rect l="l" t="t" r="r" b="b"/>
              <a:pathLst>
                <a:path w="3960" h="5710" extrusionOk="0">
                  <a:moveTo>
                    <a:pt x="3899" y="0"/>
                  </a:moveTo>
                  <a:lnTo>
                    <a:pt x="3899" y="0"/>
                  </a:lnTo>
                  <a:cubicBezTo>
                    <a:pt x="3820" y="40"/>
                    <a:pt x="3760" y="100"/>
                    <a:pt x="3681" y="179"/>
                  </a:cubicBezTo>
                  <a:cubicBezTo>
                    <a:pt x="3362" y="478"/>
                    <a:pt x="3581" y="935"/>
                    <a:pt x="2507" y="1293"/>
                  </a:cubicBezTo>
                  <a:cubicBezTo>
                    <a:pt x="1433" y="1671"/>
                    <a:pt x="0" y="3681"/>
                    <a:pt x="1870" y="5192"/>
                  </a:cubicBezTo>
                  <a:cubicBezTo>
                    <a:pt x="2288" y="5551"/>
                    <a:pt x="2805" y="5710"/>
                    <a:pt x="3323" y="5710"/>
                  </a:cubicBezTo>
                  <a:cubicBezTo>
                    <a:pt x="3124" y="5471"/>
                    <a:pt x="2905" y="5212"/>
                    <a:pt x="2726" y="4954"/>
                  </a:cubicBezTo>
                  <a:cubicBezTo>
                    <a:pt x="2268" y="4297"/>
                    <a:pt x="1930" y="3422"/>
                    <a:pt x="2368" y="2726"/>
                  </a:cubicBezTo>
                  <a:cubicBezTo>
                    <a:pt x="2567" y="2407"/>
                    <a:pt x="2885" y="2189"/>
                    <a:pt x="3163" y="1910"/>
                  </a:cubicBezTo>
                  <a:cubicBezTo>
                    <a:pt x="3760" y="1313"/>
                    <a:pt x="3959" y="677"/>
                    <a:pt x="3899" y="0"/>
                  </a:cubicBezTo>
                  <a:close/>
                </a:path>
              </a:pathLst>
            </a:custGeom>
            <a:solidFill>
              <a:srgbClr val="3049B5">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0"/>
            <p:cNvSpPr/>
            <p:nvPr/>
          </p:nvSpPr>
          <p:spPr>
            <a:xfrm>
              <a:off x="-339039" y="2813934"/>
              <a:ext cx="1439091" cy="2784309"/>
            </a:xfrm>
            <a:custGeom>
              <a:avLst/>
              <a:gdLst/>
              <a:ahLst/>
              <a:cxnLst/>
              <a:rect l="l" t="t" r="r" b="b"/>
              <a:pathLst>
                <a:path w="25862" h="50037" extrusionOk="0">
                  <a:moveTo>
                    <a:pt x="18901" y="1"/>
                  </a:moveTo>
                  <a:cubicBezTo>
                    <a:pt x="14330" y="1"/>
                    <a:pt x="12752" y="3226"/>
                    <a:pt x="12752" y="3226"/>
                  </a:cubicBezTo>
                  <a:cubicBezTo>
                    <a:pt x="12692" y="1416"/>
                    <a:pt x="14184" y="402"/>
                    <a:pt x="14184" y="402"/>
                  </a:cubicBezTo>
                  <a:cubicBezTo>
                    <a:pt x="13946" y="402"/>
                    <a:pt x="13727" y="421"/>
                    <a:pt x="13528" y="441"/>
                  </a:cubicBezTo>
                  <a:cubicBezTo>
                    <a:pt x="10862" y="740"/>
                    <a:pt x="10504" y="2948"/>
                    <a:pt x="10504" y="2948"/>
                  </a:cubicBezTo>
                  <a:cubicBezTo>
                    <a:pt x="2706" y="3584"/>
                    <a:pt x="498" y="11502"/>
                    <a:pt x="498" y="11502"/>
                  </a:cubicBezTo>
                  <a:cubicBezTo>
                    <a:pt x="1095" y="10865"/>
                    <a:pt x="1791" y="10865"/>
                    <a:pt x="1791" y="10865"/>
                  </a:cubicBezTo>
                  <a:lnTo>
                    <a:pt x="1791" y="10865"/>
                  </a:lnTo>
                  <a:cubicBezTo>
                    <a:pt x="1553" y="11243"/>
                    <a:pt x="1393" y="11601"/>
                    <a:pt x="1234" y="11979"/>
                  </a:cubicBezTo>
                  <a:cubicBezTo>
                    <a:pt x="1" y="14923"/>
                    <a:pt x="757" y="17410"/>
                    <a:pt x="757" y="17410"/>
                  </a:cubicBezTo>
                  <a:cubicBezTo>
                    <a:pt x="1254" y="16634"/>
                    <a:pt x="1851" y="16137"/>
                    <a:pt x="1851" y="16137"/>
                  </a:cubicBezTo>
                  <a:lnTo>
                    <a:pt x="1851" y="16137"/>
                  </a:lnTo>
                  <a:cubicBezTo>
                    <a:pt x="1413" y="17450"/>
                    <a:pt x="1115" y="19041"/>
                    <a:pt x="896" y="20792"/>
                  </a:cubicBezTo>
                  <a:cubicBezTo>
                    <a:pt x="319" y="25208"/>
                    <a:pt x="419" y="30658"/>
                    <a:pt x="737" y="35572"/>
                  </a:cubicBezTo>
                  <a:cubicBezTo>
                    <a:pt x="1035" y="39849"/>
                    <a:pt x="1493" y="43708"/>
                    <a:pt x="1891" y="46155"/>
                  </a:cubicBezTo>
                  <a:cubicBezTo>
                    <a:pt x="2129" y="47667"/>
                    <a:pt x="2328" y="48641"/>
                    <a:pt x="2448" y="48761"/>
                  </a:cubicBezTo>
                  <a:cubicBezTo>
                    <a:pt x="2686" y="48980"/>
                    <a:pt x="3184" y="49238"/>
                    <a:pt x="3800" y="49457"/>
                  </a:cubicBezTo>
                  <a:cubicBezTo>
                    <a:pt x="4711" y="49776"/>
                    <a:pt x="5817" y="50036"/>
                    <a:pt x="6362" y="50036"/>
                  </a:cubicBezTo>
                  <a:cubicBezTo>
                    <a:pt x="6532" y="50036"/>
                    <a:pt x="6647" y="50011"/>
                    <a:pt x="6685" y="49954"/>
                  </a:cubicBezTo>
                  <a:cubicBezTo>
                    <a:pt x="6924" y="49596"/>
                    <a:pt x="5432" y="48641"/>
                    <a:pt x="5312" y="48562"/>
                  </a:cubicBezTo>
                  <a:lnTo>
                    <a:pt x="5312" y="48562"/>
                  </a:lnTo>
                  <a:cubicBezTo>
                    <a:pt x="5448" y="48630"/>
                    <a:pt x="7770" y="49455"/>
                    <a:pt x="8586" y="49455"/>
                  </a:cubicBezTo>
                  <a:cubicBezTo>
                    <a:pt x="8724" y="49455"/>
                    <a:pt x="8819" y="49432"/>
                    <a:pt x="8853" y="49377"/>
                  </a:cubicBezTo>
                  <a:cubicBezTo>
                    <a:pt x="9072" y="48980"/>
                    <a:pt x="6864" y="47488"/>
                    <a:pt x="6864" y="47488"/>
                  </a:cubicBezTo>
                  <a:cubicBezTo>
                    <a:pt x="7023" y="46413"/>
                    <a:pt x="6864" y="44166"/>
                    <a:pt x="6864" y="44166"/>
                  </a:cubicBezTo>
                  <a:lnTo>
                    <a:pt x="6864" y="44166"/>
                  </a:lnTo>
                  <a:cubicBezTo>
                    <a:pt x="8710" y="44730"/>
                    <a:pt x="10515" y="44933"/>
                    <a:pt x="12152" y="44933"/>
                  </a:cubicBezTo>
                  <a:cubicBezTo>
                    <a:pt x="13513" y="44933"/>
                    <a:pt x="14759" y="44793"/>
                    <a:pt x="15816" y="44603"/>
                  </a:cubicBezTo>
                  <a:cubicBezTo>
                    <a:pt x="15935" y="44603"/>
                    <a:pt x="16034" y="44583"/>
                    <a:pt x="16134" y="44563"/>
                  </a:cubicBezTo>
                  <a:cubicBezTo>
                    <a:pt x="18004" y="44205"/>
                    <a:pt x="19197" y="43708"/>
                    <a:pt x="19197" y="43708"/>
                  </a:cubicBezTo>
                  <a:cubicBezTo>
                    <a:pt x="19197" y="43708"/>
                    <a:pt x="19436" y="47488"/>
                    <a:pt x="19615" y="48045"/>
                  </a:cubicBezTo>
                  <a:cubicBezTo>
                    <a:pt x="19695" y="48263"/>
                    <a:pt x="20331" y="48562"/>
                    <a:pt x="21107" y="48840"/>
                  </a:cubicBezTo>
                  <a:cubicBezTo>
                    <a:pt x="21306" y="48900"/>
                    <a:pt x="21525" y="48980"/>
                    <a:pt x="21744" y="49059"/>
                  </a:cubicBezTo>
                  <a:cubicBezTo>
                    <a:pt x="22447" y="49270"/>
                    <a:pt x="23141" y="49422"/>
                    <a:pt x="23522" y="49422"/>
                  </a:cubicBezTo>
                  <a:cubicBezTo>
                    <a:pt x="23680" y="49422"/>
                    <a:pt x="23783" y="49396"/>
                    <a:pt x="23813" y="49338"/>
                  </a:cubicBezTo>
                  <a:cubicBezTo>
                    <a:pt x="23972" y="48960"/>
                    <a:pt x="22142" y="47846"/>
                    <a:pt x="21724" y="47587"/>
                  </a:cubicBezTo>
                  <a:cubicBezTo>
                    <a:pt x="21704" y="47567"/>
                    <a:pt x="21684" y="47547"/>
                    <a:pt x="21644" y="47547"/>
                  </a:cubicBezTo>
                  <a:cubicBezTo>
                    <a:pt x="21684" y="47547"/>
                    <a:pt x="21704" y="47547"/>
                    <a:pt x="21724" y="47567"/>
                  </a:cubicBezTo>
                  <a:cubicBezTo>
                    <a:pt x="22244" y="47800"/>
                    <a:pt x="24999" y="49005"/>
                    <a:pt x="25606" y="49005"/>
                  </a:cubicBezTo>
                  <a:cubicBezTo>
                    <a:pt x="25672" y="49005"/>
                    <a:pt x="25712" y="48991"/>
                    <a:pt x="25722" y="48960"/>
                  </a:cubicBezTo>
                  <a:cubicBezTo>
                    <a:pt x="25861" y="48622"/>
                    <a:pt x="24370" y="46990"/>
                    <a:pt x="24310" y="46990"/>
                  </a:cubicBezTo>
                  <a:cubicBezTo>
                    <a:pt x="24827" y="44862"/>
                    <a:pt x="25185" y="42395"/>
                    <a:pt x="25404" y="39829"/>
                  </a:cubicBezTo>
                  <a:cubicBezTo>
                    <a:pt x="25623" y="37203"/>
                    <a:pt x="25702" y="34458"/>
                    <a:pt x="25682" y="31832"/>
                  </a:cubicBezTo>
                  <a:cubicBezTo>
                    <a:pt x="25663" y="29047"/>
                    <a:pt x="25523" y="26381"/>
                    <a:pt x="25324" y="24114"/>
                  </a:cubicBezTo>
                  <a:cubicBezTo>
                    <a:pt x="25225" y="23099"/>
                    <a:pt x="25125" y="22164"/>
                    <a:pt x="25026" y="21309"/>
                  </a:cubicBezTo>
                  <a:cubicBezTo>
                    <a:pt x="24767" y="19200"/>
                    <a:pt x="24429" y="17529"/>
                    <a:pt x="24131" y="16256"/>
                  </a:cubicBezTo>
                  <a:cubicBezTo>
                    <a:pt x="23594" y="13869"/>
                    <a:pt x="23076" y="12854"/>
                    <a:pt x="23076" y="12854"/>
                  </a:cubicBezTo>
                  <a:cubicBezTo>
                    <a:pt x="23196" y="12821"/>
                    <a:pt x="23310" y="12807"/>
                    <a:pt x="23418" y="12807"/>
                  </a:cubicBezTo>
                  <a:cubicBezTo>
                    <a:pt x="23957" y="12807"/>
                    <a:pt x="24330" y="13153"/>
                    <a:pt x="24330" y="13153"/>
                  </a:cubicBezTo>
                  <a:cubicBezTo>
                    <a:pt x="21923" y="4499"/>
                    <a:pt x="17129" y="4420"/>
                    <a:pt x="17129" y="4420"/>
                  </a:cubicBezTo>
                  <a:cubicBezTo>
                    <a:pt x="17666" y="2988"/>
                    <a:pt x="20192" y="2928"/>
                    <a:pt x="20192" y="2928"/>
                  </a:cubicBezTo>
                  <a:cubicBezTo>
                    <a:pt x="19683" y="2737"/>
                    <a:pt x="19179" y="2664"/>
                    <a:pt x="18703" y="2664"/>
                  </a:cubicBezTo>
                  <a:cubicBezTo>
                    <a:pt x="17095" y="2664"/>
                    <a:pt x="15816" y="3505"/>
                    <a:pt x="15816" y="3505"/>
                  </a:cubicBezTo>
                  <a:cubicBezTo>
                    <a:pt x="16472" y="939"/>
                    <a:pt x="19834" y="43"/>
                    <a:pt x="19834" y="43"/>
                  </a:cubicBezTo>
                  <a:cubicBezTo>
                    <a:pt x="19510" y="14"/>
                    <a:pt x="19199" y="1"/>
                    <a:pt x="18901" y="1"/>
                  </a:cubicBez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0"/>
            <p:cNvSpPr/>
            <p:nvPr/>
          </p:nvSpPr>
          <p:spPr>
            <a:xfrm>
              <a:off x="558669" y="5172944"/>
              <a:ext cx="276834" cy="359801"/>
            </a:xfrm>
            <a:custGeom>
              <a:avLst/>
              <a:gdLst/>
              <a:ahLst/>
              <a:cxnLst/>
              <a:rect l="l" t="t" r="r" b="b"/>
              <a:pathLst>
                <a:path w="4975" h="6466" extrusionOk="0">
                  <a:moveTo>
                    <a:pt x="4198" y="0"/>
                  </a:moveTo>
                  <a:cubicBezTo>
                    <a:pt x="4198" y="617"/>
                    <a:pt x="1374" y="1691"/>
                    <a:pt x="1" y="2188"/>
                  </a:cubicBezTo>
                  <a:cubicBezTo>
                    <a:pt x="1871" y="1850"/>
                    <a:pt x="3064" y="1353"/>
                    <a:pt x="3064" y="1353"/>
                  </a:cubicBezTo>
                  <a:cubicBezTo>
                    <a:pt x="3064" y="1353"/>
                    <a:pt x="3303" y="5132"/>
                    <a:pt x="3482" y="5670"/>
                  </a:cubicBezTo>
                  <a:cubicBezTo>
                    <a:pt x="3562" y="5888"/>
                    <a:pt x="4198" y="6187"/>
                    <a:pt x="4974" y="6465"/>
                  </a:cubicBezTo>
                  <a:cubicBezTo>
                    <a:pt x="4875" y="6167"/>
                    <a:pt x="4795" y="5868"/>
                    <a:pt x="4755" y="5570"/>
                  </a:cubicBezTo>
                  <a:cubicBezTo>
                    <a:pt x="4298" y="3760"/>
                    <a:pt x="4258" y="1870"/>
                    <a:pt x="4198" y="0"/>
                  </a:cubicBezTo>
                  <a:close/>
                </a:path>
              </a:pathLst>
            </a:custGeom>
            <a:solidFill>
              <a:srgbClr val="3049B5">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0"/>
            <p:cNvSpPr/>
            <p:nvPr/>
          </p:nvSpPr>
          <p:spPr>
            <a:xfrm>
              <a:off x="-336813" y="2840698"/>
              <a:ext cx="751653" cy="2725270"/>
            </a:xfrm>
            <a:custGeom>
              <a:avLst/>
              <a:gdLst/>
              <a:ahLst/>
              <a:cxnLst/>
              <a:rect l="l" t="t" r="r" b="b"/>
              <a:pathLst>
                <a:path w="13508" h="48976" extrusionOk="0">
                  <a:moveTo>
                    <a:pt x="13508" y="0"/>
                  </a:moveTo>
                  <a:lnTo>
                    <a:pt x="13508" y="0"/>
                  </a:lnTo>
                  <a:cubicBezTo>
                    <a:pt x="10885" y="316"/>
                    <a:pt x="10510" y="2470"/>
                    <a:pt x="10524" y="2487"/>
                  </a:cubicBezTo>
                  <a:lnTo>
                    <a:pt x="10524" y="2487"/>
                  </a:lnTo>
                  <a:cubicBezTo>
                    <a:pt x="2706" y="3104"/>
                    <a:pt x="498" y="11041"/>
                    <a:pt x="498" y="11041"/>
                  </a:cubicBezTo>
                  <a:cubicBezTo>
                    <a:pt x="1095" y="10384"/>
                    <a:pt x="1791" y="10384"/>
                    <a:pt x="1791" y="10384"/>
                  </a:cubicBezTo>
                  <a:lnTo>
                    <a:pt x="1791" y="10384"/>
                  </a:lnTo>
                  <a:cubicBezTo>
                    <a:pt x="1572" y="10762"/>
                    <a:pt x="1393" y="11140"/>
                    <a:pt x="1254" y="11498"/>
                  </a:cubicBezTo>
                  <a:cubicBezTo>
                    <a:pt x="1" y="14442"/>
                    <a:pt x="777" y="16929"/>
                    <a:pt x="777" y="16929"/>
                  </a:cubicBezTo>
                  <a:cubicBezTo>
                    <a:pt x="1274" y="16153"/>
                    <a:pt x="1871" y="15656"/>
                    <a:pt x="1871" y="15656"/>
                  </a:cubicBezTo>
                  <a:lnTo>
                    <a:pt x="1871" y="15656"/>
                  </a:lnTo>
                  <a:cubicBezTo>
                    <a:pt x="1413" y="16969"/>
                    <a:pt x="1115" y="18560"/>
                    <a:pt x="896" y="20311"/>
                  </a:cubicBezTo>
                  <a:cubicBezTo>
                    <a:pt x="319" y="24727"/>
                    <a:pt x="418" y="30177"/>
                    <a:pt x="757" y="35111"/>
                  </a:cubicBezTo>
                  <a:cubicBezTo>
                    <a:pt x="1055" y="39388"/>
                    <a:pt x="1493" y="43227"/>
                    <a:pt x="1891" y="45674"/>
                  </a:cubicBezTo>
                  <a:cubicBezTo>
                    <a:pt x="2149" y="47186"/>
                    <a:pt x="2348" y="48160"/>
                    <a:pt x="2467" y="48280"/>
                  </a:cubicBezTo>
                  <a:cubicBezTo>
                    <a:pt x="2686" y="48499"/>
                    <a:pt x="3184" y="48757"/>
                    <a:pt x="3800" y="48976"/>
                  </a:cubicBezTo>
                  <a:cubicBezTo>
                    <a:pt x="2507" y="46987"/>
                    <a:pt x="2766" y="44381"/>
                    <a:pt x="2587" y="41994"/>
                  </a:cubicBezTo>
                  <a:cubicBezTo>
                    <a:pt x="2448" y="39825"/>
                    <a:pt x="2388" y="37697"/>
                    <a:pt x="2070" y="35548"/>
                  </a:cubicBezTo>
                  <a:cubicBezTo>
                    <a:pt x="956" y="28387"/>
                    <a:pt x="1791" y="21066"/>
                    <a:pt x="3144" y="13945"/>
                  </a:cubicBezTo>
                  <a:lnTo>
                    <a:pt x="3144" y="13945"/>
                  </a:lnTo>
                  <a:cubicBezTo>
                    <a:pt x="2806" y="14024"/>
                    <a:pt x="2487" y="14064"/>
                    <a:pt x="2189" y="14144"/>
                  </a:cubicBezTo>
                  <a:cubicBezTo>
                    <a:pt x="2746" y="11757"/>
                    <a:pt x="3263" y="9310"/>
                    <a:pt x="4556" y="7221"/>
                  </a:cubicBezTo>
                  <a:cubicBezTo>
                    <a:pt x="5829" y="5172"/>
                    <a:pt x="8018" y="3442"/>
                    <a:pt x="10444" y="3422"/>
                  </a:cubicBezTo>
                  <a:cubicBezTo>
                    <a:pt x="10524" y="3422"/>
                    <a:pt x="11519" y="1731"/>
                    <a:pt x="11658" y="1552"/>
                  </a:cubicBezTo>
                  <a:cubicBezTo>
                    <a:pt x="12155" y="995"/>
                    <a:pt x="12752" y="458"/>
                    <a:pt x="13408" y="40"/>
                  </a:cubicBezTo>
                  <a:cubicBezTo>
                    <a:pt x="13428" y="40"/>
                    <a:pt x="13488" y="20"/>
                    <a:pt x="13508" y="0"/>
                  </a:cubicBezTo>
                  <a:close/>
                </a:path>
              </a:pathLst>
            </a:custGeom>
            <a:solidFill>
              <a:srgbClr val="3049B5">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0"/>
            <p:cNvSpPr/>
            <p:nvPr/>
          </p:nvSpPr>
          <p:spPr>
            <a:xfrm>
              <a:off x="801110" y="3953125"/>
              <a:ext cx="52084" cy="67664"/>
            </a:xfrm>
            <a:custGeom>
              <a:avLst/>
              <a:gdLst/>
              <a:ahLst/>
              <a:cxnLst/>
              <a:rect l="l" t="t" r="r" b="b"/>
              <a:pathLst>
                <a:path w="936" h="1216" extrusionOk="0">
                  <a:moveTo>
                    <a:pt x="896" y="0"/>
                  </a:moveTo>
                  <a:lnTo>
                    <a:pt x="717" y="557"/>
                  </a:lnTo>
                  <a:cubicBezTo>
                    <a:pt x="697" y="637"/>
                    <a:pt x="657" y="736"/>
                    <a:pt x="617" y="816"/>
                  </a:cubicBezTo>
                  <a:cubicBezTo>
                    <a:pt x="557" y="895"/>
                    <a:pt x="518" y="935"/>
                    <a:pt x="498" y="935"/>
                  </a:cubicBezTo>
                  <a:cubicBezTo>
                    <a:pt x="488" y="940"/>
                    <a:pt x="479" y="942"/>
                    <a:pt x="469" y="942"/>
                  </a:cubicBezTo>
                  <a:cubicBezTo>
                    <a:pt x="438" y="942"/>
                    <a:pt x="404" y="916"/>
                    <a:pt x="359" y="856"/>
                  </a:cubicBezTo>
                  <a:cubicBezTo>
                    <a:pt x="319" y="816"/>
                    <a:pt x="299" y="716"/>
                    <a:pt x="239" y="637"/>
                  </a:cubicBezTo>
                  <a:cubicBezTo>
                    <a:pt x="160" y="458"/>
                    <a:pt x="100" y="259"/>
                    <a:pt x="20" y="60"/>
                  </a:cubicBezTo>
                  <a:cubicBezTo>
                    <a:pt x="0" y="259"/>
                    <a:pt x="20" y="498"/>
                    <a:pt x="20" y="697"/>
                  </a:cubicBezTo>
                  <a:cubicBezTo>
                    <a:pt x="40" y="816"/>
                    <a:pt x="60" y="915"/>
                    <a:pt x="140" y="1015"/>
                  </a:cubicBezTo>
                  <a:cubicBezTo>
                    <a:pt x="195" y="1107"/>
                    <a:pt x="318" y="1216"/>
                    <a:pt x="478" y="1216"/>
                  </a:cubicBezTo>
                  <a:cubicBezTo>
                    <a:pt x="491" y="1216"/>
                    <a:pt x="504" y="1215"/>
                    <a:pt x="518" y="1214"/>
                  </a:cubicBezTo>
                  <a:cubicBezTo>
                    <a:pt x="617" y="1194"/>
                    <a:pt x="657" y="1134"/>
                    <a:pt x="717" y="1094"/>
                  </a:cubicBezTo>
                  <a:cubicBezTo>
                    <a:pt x="756" y="1035"/>
                    <a:pt x="796" y="995"/>
                    <a:pt x="816" y="935"/>
                  </a:cubicBezTo>
                  <a:cubicBezTo>
                    <a:pt x="836" y="816"/>
                    <a:pt x="856" y="716"/>
                    <a:pt x="896" y="617"/>
                  </a:cubicBezTo>
                  <a:cubicBezTo>
                    <a:pt x="935" y="418"/>
                    <a:pt x="935" y="199"/>
                    <a:pt x="896"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0"/>
            <p:cNvSpPr/>
            <p:nvPr/>
          </p:nvSpPr>
          <p:spPr>
            <a:xfrm>
              <a:off x="514431" y="3115188"/>
              <a:ext cx="52084" cy="68777"/>
            </a:xfrm>
            <a:custGeom>
              <a:avLst/>
              <a:gdLst/>
              <a:ahLst/>
              <a:cxnLst/>
              <a:rect l="l" t="t" r="r" b="b"/>
              <a:pathLst>
                <a:path w="936" h="1236" extrusionOk="0">
                  <a:moveTo>
                    <a:pt x="895" y="0"/>
                  </a:moveTo>
                  <a:lnTo>
                    <a:pt x="716" y="577"/>
                  </a:lnTo>
                  <a:cubicBezTo>
                    <a:pt x="696" y="657"/>
                    <a:pt x="677" y="756"/>
                    <a:pt x="617" y="836"/>
                  </a:cubicBezTo>
                  <a:cubicBezTo>
                    <a:pt x="557" y="896"/>
                    <a:pt x="517" y="955"/>
                    <a:pt x="498" y="955"/>
                  </a:cubicBezTo>
                  <a:cubicBezTo>
                    <a:pt x="488" y="960"/>
                    <a:pt x="479" y="963"/>
                    <a:pt x="469" y="963"/>
                  </a:cubicBezTo>
                  <a:cubicBezTo>
                    <a:pt x="439" y="963"/>
                    <a:pt x="409" y="937"/>
                    <a:pt x="378" y="876"/>
                  </a:cubicBezTo>
                  <a:cubicBezTo>
                    <a:pt x="319" y="836"/>
                    <a:pt x="299" y="737"/>
                    <a:pt x="239" y="657"/>
                  </a:cubicBezTo>
                  <a:cubicBezTo>
                    <a:pt x="179" y="478"/>
                    <a:pt x="100" y="279"/>
                    <a:pt x="20" y="80"/>
                  </a:cubicBezTo>
                  <a:cubicBezTo>
                    <a:pt x="0" y="279"/>
                    <a:pt x="0" y="478"/>
                    <a:pt x="20" y="697"/>
                  </a:cubicBezTo>
                  <a:cubicBezTo>
                    <a:pt x="40" y="836"/>
                    <a:pt x="80" y="916"/>
                    <a:pt x="139" y="1035"/>
                  </a:cubicBezTo>
                  <a:cubicBezTo>
                    <a:pt x="195" y="1109"/>
                    <a:pt x="321" y="1236"/>
                    <a:pt x="483" y="1236"/>
                  </a:cubicBezTo>
                  <a:cubicBezTo>
                    <a:pt x="494" y="1236"/>
                    <a:pt x="506" y="1235"/>
                    <a:pt x="517" y="1234"/>
                  </a:cubicBezTo>
                  <a:cubicBezTo>
                    <a:pt x="617" y="1194"/>
                    <a:pt x="677" y="1154"/>
                    <a:pt x="716" y="1095"/>
                  </a:cubicBezTo>
                  <a:cubicBezTo>
                    <a:pt x="776" y="1055"/>
                    <a:pt x="796" y="995"/>
                    <a:pt x="816" y="955"/>
                  </a:cubicBezTo>
                  <a:cubicBezTo>
                    <a:pt x="836" y="836"/>
                    <a:pt x="895" y="737"/>
                    <a:pt x="895" y="637"/>
                  </a:cubicBezTo>
                  <a:cubicBezTo>
                    <a:pt x="935" y="438"/>
                    <a:pt x="935" y="199"/>
                    <a:pt x="895"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0"/>
            <p:cNvSpPr/>
            <p:nvPr/>
          </p:nvSpPr>
          <p:spPr>
            <a:xfrm>
              <a:off x="-137551" y="3427349"/>
              <a:ext cx="53197" cy="67664"/>
            </a:xfrm>
            <a:custGeom>
              <a:avLst/>
              <a:gdLst/>
              <a:ahLst/>
              <a:cxnLst/>
              <a:rect l="l" t="t" r="r" b="b"/>
              <a:pathLst>
                <a:path w="956" h="1216" extrusionOk="0">
                  <a:moveTo>
                    <a:pt x="896" y="0"/>
                  </a:moveTo>
                  <a:lnTo>
                    <a:pt x="717" y="557"/>
                  </a:lnTo>
                  <a:cubicBezTo>
                    <a:pt x="697" y="637"/>
                    <a:pt x="677" y="736"/>
                    <a:pt x="617" y="816"/>
                  </a:cubicBezTo>
                  <a:cubicBezTo>
                    <a:pt x="577" y="895"/>
                    <a:pt x="518" y="935"/>
                    <a:pt x="498" y="935"/>
                  </a:cubicBezTo>
                  <a:cubicBezTo>
                    <a:pt x="493" y="940"/>
                    <a:pt x="486" y="942"/>
                    <a:pt x="478" y="942"/>
                  </a:cubicBezTo>
                  <a:cubicBezTo>
                    <a:pt x="451" y="942"/>
                    <a:pt x="409" y="916"/>
                    <a:pt x="378" y="856"/>
                  </a:cubicBezTo>
                  <a:cubicBezTo>
                    <a:pt x="319" y="816"/>
                    <a:pt x="299" y="716"/>
                    <a:pt x="239" y="637"/>
                  </a:cubicBezTo>
                  <a:cubicBezTo>
                    <a:pt x="179" y="458"/>
                    <a:pt x="100" y="259"/>
                    <a:pt x="20" y="60"/>
                  </a:cubicBezTo>
                  <a:cubicBezTo>
                    <a:pt x="0" y="279"/>
                    <a:pt x="0" y="498"/>
                    <a:pt x="20" y="696"/>
                  </a:cubicBezTo>
                  <a:cubicBezTo>
                    <a:pt x="60" y="816"/>
                    <a:pt x="80" y="915"/>
                    <a:pt x="160" y="1015"/>
                  </a:cubicBezTo>
                  <a:cubicBezTo>
                    <a:pt x="196" y="1107"/>
                    <a:pt x="335" y="1216"/>
                    <a:pt x="482" y="1216"/>
                  </a:cubicBezTo>
                  <a:cubicBezTo>
                    <a:pt x="494" y="1216"/>
                    <a:pt x="506" y="1215"/>
                    <a:pt x="518" y="1214"/>
                  </a:cubicBezTo>
                  <a:cubicBezTo>
                    <a:pt x="617" y="1194"/>
                    <a:pt x="677" y="1134"/>
                    <a:pt x="717" y="1094"/>
                  </a:cubicBezTo>
                  <a:cubicBezTo>
                    <a:pt x="776" y="1035"/>
                    <a:pt x="796" y="995"/>
                    <a:pt x="816" y="935"/>
                  </a:cubicBezTo>
                  <a:cubicBezTo>
                    <a:pt x="836" y="816"/>
                    <a:pt x="876" y="716"/>
                    <a:pt x="896" y="617"/>
                  </a:cubicBezTo>
                  <a:cubicBezTo>
                    <a:pt x="955" y="418"/>
                    <a:pt x="955" y="199"/>
                    <a:pt x="896"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0"/>
            <p:cNvSpPr/>
            <p:nvPr/>
          </p:nvSpPr>
          <p:spPr>
            <a:xfrm>
              <a:off x="-233871" y="4066026"/>
              <a:ext cx="52084" cy="67943"/>
            </a:xfrm>
            <a:custGeom>
              <a:avLst/>
              <a:gdLst/>
              <a:ahLst/>
              <a:cxnLst/>
              <a:rect l="l" t="t" r="r" b="b"/>
              <a:pathLst>
                <a:path w="936" h="1221" extrusionOk="0">
                  <a:moveTo>
                    <a:pt x="876" y="0"/>
                  </a:moveTo>
                  <a:lnTo>
                    <a:pt x="717" y="577"/>
                  </a:lnTo>
                  <a:cubicBezTo>
                    <a:pt x="697" y="657"/>
                    <a:pt x="657" y="756"/>
                    <a:pt x="617" y="816"/>
                  </a:cubicBezTo>
                  <a:cubicBezTo>
                    <a:pt x="558" y="896"/>
                    <a:pt x="518" y="955"/>
                    <a:pt x="478" y="955"/>
                  </a:cubicBezTo>
                  <a:cubicBezTo>
                    <a:pt x="473" y="960"/>
                    <a:pt x="468" y="962"/>
                    <a:pt x="461" y="962"/>
                  </a:cubicBezTo>
                  <a:cubicBezTo>
                    <a:pt x="438" y="962"/>
                    <a:pt x="404" y="936"/>
                    <a:pt x="359" y="876"/>
                  </a:cubicBezTo>
                  <a:cubicBezTo>
                    <a:pt x="319" y="816"/>
                    <a:pt x="279" y="716"/>
                    <a:pt x="239" y="657"/>
                  </a:cubicBezTo>
                  <a:cubicBezTo>
                    <a:pt x="160" y="478"/>
                    <a:pt x="100" y="279"/>
                    <a:pt x="21" y="80"/>
                  </a:cubicBezTo>
                  <a:cubicBezTo>
                    <a:pt x="1" y="279"/>
                    <a:pt x="1" y="498"/>
                    <a:pt x="21" y="697"/>
                  </a:cubicBezTo>
                  <a:cubicBezTo>
                    <a:pt x="41" y="816"/>
                    <a:pt x="60" y="915"/>
                    <a:pt x="140" y="1015"/>
                  </a:cubicBezTo>
                  <a:cubicBezTo>
                    <a:pt x="175" y="1102"/>
                    <a:pt x="303" y="1221"/>
                    <a:pt x="455" y="1221"/>
                  </a:cubicBezTo>
                  <a:cubicBezTo>
                    <a:pt x="475" y="1221"/>
                    <a:pt x="497" y="1219"/>
                    <a:pt x="518" y="1214"/>
                  </a:cubicBezTo>
                  <a:cubicBezTo>
                    <a:pt x="617" y="1194"/>
                    <a:pt x="657" y="1154"/>
                    <a:pt x="717" y="1094"/>
                  </a:cubicBezTo>
                  <a:cubicBezTo>
                    <a:pt x="757" y="1055"/>
                    <a:pt x="777" y="995"/>
                    <a:pt x="816" y="955"/>
                  </a:cubicBezTo>
                  <a:cubicBezTo>
                    <a:pt x="836" y="816"/>
                    <a:pt x="876" y="716"/>
                    <a:pt x="876" y="617"/>
                  </a:cubicBezTo>
                  <a:cubicBezTo>
                    <a:pt x="936" y="418"/>
                    <a:pt x="936" y="199"/>
                    <a:pt x="876"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0"/>
            <p:cNvSpPr/>
            <p:nvPr/>
          </p:nvSpPr>
          <p:spPr>
            <a:xfrm>
              <a:off x="907391" y="5057818"/>
              <a:ext cx="52084" cy="68777"/>
            </a:xfrm>
            <a:custGeom>
              <a:avLst/>
              <a:gdLst/>
              <a:ahLst/>
              <a:cxnLst/>
              <a:rect l="l" t="t" r="r" b="b"/>
              <a:pathLst>
                <a:path w="936" h="1236" extrusionOk="0">
                  <a:moveTo>
                    <a:pt x="895" y="0"/>
                  </a:moveTo>
                  <a:lnTo>
                    <a:pt x="716" y="577"/>
                  </a:lnTo>
                  <a:cubicBezTo>
                    <a:pt x="696" y="657"/>
                    <a:pt x="676" y="756"/>
                    <a:pt x="617" y="836"/>
                  </a:cubicBezTo>
                  <a:cubicBezTo>
                    <a:pt x="557" y="895"/>
                    <a:pt x="517" y="955"/>
                    <a:pt x="497" y="955"/>
                  </a:cubicBezTo>
                  <a:cubicBezTo>
                    <a:pt x="488" y="960"/>
                    <a:pt x="479" y="962"/>
                    <a:pt x="469" y="962"/>
                  </a:cubicBezTo>
                  <a:cubicBezTo>
                    <a:pt x="438" y="962"/>
                    <a:pt x="404" y="936"/>
                    <a:pt x="358" y="876"/>
                  </a:cubicBezTo>
                  <a:cubicBezTo>
                    <a:pt x="318" y="836"/>
                    <a:pt x="299" y="736"/>
                    <a:pt x="239" y="657"/>
                  </a:cubicBezTo>
                  <a:cubicBezTo>
                    <a:pt x="179" y="478"/>
                    <a:pt x="100" y="279"/>
                    <a:pt x="20" y="80"/>
                  </a:cubicBezTo>
                  <a:cubicBezTo>
                    <a:pt x="0" y="299"/>
                    <a:pt x="0" y="498"/>
                    <a:pt x="20" y="696"/>
                  </a:cubicBezTo>
                  <a:cubicBezTo>
                    <a:pt x="40" y="836"/>
                    <a:pt x="80" y="935"/>
                    <a:pt x="139" y="1035"/>
                  </a:cubicBezTo>
                  <a:cubicBezTo>
                    <a:pt x="195" y="1127"/>
                    <a:pt x="318" y="1236"/>
                    <a:pt x="478" y="1236"/>
                  </a:cubicBezTo>
                  <a:cubicBezTo>
                    <a:pt x="491" y="1236"/>
                    <a:pt x="504" y="1235"/>
                    <a:pt x="517" y="1234"/>
                  </a:cubicBezTo>
                  <a:cubicBezTo>
                    <a:pt x="617" y="1194"/>
                    <a:pt x="676" y="1154"/>
                    <a:pt x="716" y="1094"/>
                  </a:cubicBezTo>
                  <a:cubicBezTo>
                    <a:pt x="776" y="1055"/>
                    <a:pt x="796" y="995"/>
                    <a:pt x="816" y="955"/>
                  </a:cubicBezTo>
                  <a:cubicBezTo>
                    <a:pt x="836" y="836"/>
                    <a:pt x="895" y="716"/>
                    <a:pt x="895" y="617"/>
                  </a:cubicBezTo>
                  <a:cubicBezTo>
                    <a:pt x="935" y="418"/>
                    <a:pt x="935" y="199"/>
                    <a:pt x="895"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0"/>
            <p:cNvSpPr/>
            <p:nvPr/>
          </p:nvSpPr>
          <p:spPr>
            <a:xfrm>
              <a:off x="55033" y="4994718"/>
              <a:ext cx="54310" cy="67664"/>
            </a:xfrm>
            <a:custGeom>
              <a:avLst/>
              <a:gdLst/>
              <a:ahLst/>
              <a:cxnLst/>
              <a:rect l="l" t="t" r="r" b="b"/>
              <a:pathLst>
                <a:path w="976" h="1216" extrusionOk="0">
                  <a:moveTo>
                    <a:pt x="916" y="0"/>
                  </a:moveTo>
                  <a:lnTo>
                    <a:pt x="737" y="577"/>
                  </a:lnTo>
                  <a:cubicBezTo>
                    <a:pt x="717" y="637"/>
                    <a:pt x="697" y="736"/>
                    <a:pt x="637" y="816"/>
                  </a:cubicBezTo>
                  <a:cubicBezTo>
                    <a:pt x="598" y="896"/>
                    <a:pt x="538" y="935"/>
                    <a:pt x="518" y="935"/>
                  </a:cubicBezTo>
                  <a:cubicBezTo>
                    <a:pt x="512" y="946"/>
                    <a:pt x="504" y="951"/>
                    <a:pt x="493" y="951"/>
                  </a:cubicBezTo>
                  <a:cubicBezTo>
                    <a:pt x="466" y="951"/>
                    <a:pt x="427" y="919"/>
                    <a:pt x="399" y="876"/>
                  </a:cubicBezTo>
                  <a:cubicBezTo>
                    <a:pt x="339" y="816"/>
                    <a:pt x="319" y="716"/>
                    <a:pt x="259" y="637"/>
                  </a:cubicBezTo>
                  <a:cubicBezTo>
                    <a:pt x="200" y="478"/>
                    <a:pt x="120" y="279"/>
                    <a:pt x="41" y="80"/>
                  </a:cubicBezTo>
                  <a:cubicBezTo>
                    <a:pt x="1" y="299"/>
                    <a:pt x="21" y="498"/>
                    <a:pt x="41" y="697"/>
                  </a:cubicBezTo>
                  <a:cubicBezTo>
                    <a:pt x="80" y="816"/>
                    <a:pt x="100" y="915"/>
                    <a:pt x="180" y="1015"/>
                  </a:cubicBezTo>
                  <a:cubicBezTo>
                    <a:pt x="217" y="1107"/>
                    <a:pt x="356" y="1216"/>
                    <a:pt x="502" y="1216"/>
                  </a:cubicBezTo>
                  <a:cubicBezTo>
                    <a:pt x="514" y="1216"/>
                    <a:pt x="526" y="1215"/>
                    <a:pt x="538" y="1214"/>
                  </a:cubicBezTo>
                  <a:cubicBezTo>
                    <a:pt x="637" y="1194"/>
                    <a:pt x="697" y="1134"/>
                    <a:pt x="737" y="1094"/>
                  </a:cubicBezTo>
                  <a:cubicBezTo>
                    <a:pt x="796" y="1035"/>
                    <a:pt x="816" y="995"/>
                    <a:pt x="836" y="935"/>
                  </a:cubicBezTo>
                  <a:cubicBezTo>
                    <a:pt x="856" y="816"/>
                    <a:pt x="916" y="716"/>
                    <a:pt x="916" y="617"/>
                  </a:cubicBezTo>
                  <a:cubicBezTo>
                    <a:pt x="976" y="418"/>
                    <a:pt x="976" y="199"/>
                    <a:pt x="916"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0"/>
            <p:cNvSpPr/>
            <p:nvPr/>
          </p:nvSpPr>
          <p:spPr>
            <a:xfrm>
              <a:off x="293023" y="5188413"/>
              <a:ext cx="52084" cy="67720"/>
            </a:xfrm>
            <a:custGeom>
              <a:avLst/>
              <a:gdLst/>
              <a:ahLst/>
              <a:cxnLst/>
              <a:rect l="l" t="t" r="r" b="b"/>
              <a:pathLst>
                <a:path w="936" h="1217" extrusionOk="0">
                  <a:moveTo>
                    <a:pt x="896" y="1"/>
                  </a:moveTo>
                  <a:lnTo>
                    <a:pt x="717" y="577"/>
                  </a:lnTo>
                  <a:cubicBezTo>
                    <a:pt x="697" y="637"/>
                    <a:pt x="677" y="737"/>
                    <a:pt x="617" y="816"/>
                  </a:cubicBezTo>
                  <a:cubicBezTo>
                    <a:pt x="558" y="896"/>
                    <a:pt x="518" y="936"/>
                    <a:pt x="498" y="936"/>
                  </a:cubicBezTo>
                  <a:cubicBezTo>
                    <a:pt x="487" y="947"/>
                    <a:pt x="476" y="952"/>
                    <a:pt x="465" y="952"/>
                  </a:cubicBezTo>
                  <a:cubicBezTo>
                    <a:pt x="436" y="952"/>
                    <a:pt x="407" y="919"/>
                    <a:pt x="379" y="876"/>
                  </a:cubicBezTo>
                  <a:cubicBezTo>
                    <a:pt x="319" y="816"/>
                    <a:pt x="299" y="717"/>
                    <a:pt x="239" y="637"/>
                  </a:cubicBezTo>
                  <a:cubicBezTo>
                    <a:pt x="180" y="478"/>
                    <a:pt x="100" y="279"/>
                    <a:pt x="21" y="80"/>
                  </a:cubicBezTo>
                  <a:cubicBezTo>
                    <a:pt x="1" y="299"/>
                    <a:pt x="21" y="498"/>
                    <a:pt x="21" y="697"/>
                  </a:cubicBezTo>
                  <a:cubicBezTo>
                    <a:pt x="40" y="816"/>
                    <a:pt x="80" y="916"/>
                    <a:pt x="140" y="1015"/>
                  </a:cubicBezTo>
                  <a:cubicBezTo>
                    <a:pt x="195" y="1107"/>
                    <a:pt x="319" y="1216"/>
                    <a:pt x="479" y="1216"/>
                  </a:cubicBezTo>
                  <a:cubicBezTo>
                    <a:pt x="491" y="1216"/>
                    <a:pt x="505" y="1216"/>
                    <a:pt x="518" y="1214"/>
                  </a:cubicBezTo>
                  <a:cubicBezTo>
                    <a:pt x="617" y="1194"/>
                    <a:pt x="677" y="1134"/>
                    <a:pt x="717" y="1095"/>
                  </a:cubicBezTo>
                  <a:cubicBezTo>
                    <a:pt x="777" y="1035"/>
                    <a:pt x="796" y="995"/>
                    <a:pt x="816" y="936"/>
                  </a:cubicBezTo>
                  <a:cubicBezTo>
                    <a:pt x="836" y="816"/>
                    <a:pt x="896" y="717"/>
                    <a:pt x="896" y="617"/>
                  </a:cubicBezTo>
                  <a:cubicBezTo>
                    <a:pt x="936" y="418"/>
                    <a:pt x="936" y="200"/>
                    <a:pt x="896"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0"/>
            <p:cNvSpPr/>
            <p:nvPr/>
          </p:nvSpPr>
          <p:spPr>
            <a:xfrm>
              <a:off x="-124252" y="5382109"/>
              <a:ext cx="54254" cy="67720"/>
            </a:xfrm>
            <a:custGeom>
              <a:avLst/>
              <a:gdLst/>
              <a:ahLst/>
              <a:cxnLst/>
              <a:rect l="l" t="t" r="r" b="b"/>
              <a:pathLst>
                <a:path w="975" h="1217" extrusionOk="0">
                  <a:moveTo>
                    <a:pt x="935" y="1"/>
                  </a:moveTo>
                  <a:lnTo>
                    <a:pt x="756" y="578"/>
                  </a:lnTo>
                  <a:cubicBezTo>
                    <a:pt x="736" y="637"/>
                    <a:pt x="716" y="737"/>
                    <a:pt x="657" y="816"/>
                  </a:cubicBezTo>
                  <a:cubicBezTo>
                    <a:pt x="597" y="896"/>
                    <a:pt x="557" y="936"/>
                    <a:pt x="537" y="936"/>
                  </a:cubicBezTo>
                  <a:cubicBezTo>
                    <a:pt x="526" y="947"/>
                    <a:pt x="515" y="952"/>
                    <a:pt x="504" y="952"/>
                  </a:cubicBezTo>
                  <a:cubicBezTo>
                    <a:pt x="475" y="952"/>
                    <a:pt x="447" y="919"/>
                    <a:pt x="418" y="876"/>
                  </a:cubicBezTo>
                  <a:cubicBezTo>
                    <a:pt x="358" y="816"/>
                    <a:pt x="338" y="717"/>
                    <a:pt x="279" y="637"/>
                  </a:cubicBezTo>
                  <a:cubicBezTo>
                    <a:pt x="219" y="478"/>
                    <a:pt x="139" y="279"/>
                    <a:pt x="60" y="80"/>
                  </a:cubicBezTo>
                  <a:cubicBezTo>
                    <a:pt x="0" y="259"/>
                    <a:pt x="40" y="498"/>
                    <a:pt x="60" y="697"/>
                  </a:cubicBezTo>
                  <a:cubicBezTo>
                    <a:pt x="80" y="816"/>
                    <a:pt x="120" y="916"/>
                    <a:pt x="179" y="1015"/>
                  </a:cubicBezTo>
                  <a:cubicBezTo>
                    <a:pt x="234" y="1107"/>
                    <a:pt x="358" y="1216"/>
                    <a:pt x="518" y="1216"/>
                  </a:cubicBezTo>
                  <a:cubicBezTo>
                    <a:pt x="531" y="1216"/>
                    <a:pt x="544" y="1216"/>
                    <a:pt x="557" y="1214"/>
                  </a:cubicBezTo>
                  <a:cubicBezTo>
                    <a:pt x="657" y="1194"/>
                    <a:pt x="716" y="1135"/>
                    <a:pt x="756" y="1095"/>
                  </a:cubicBezTo>
                  <a:cubicBezTo>
                    <a:pt x="816" y="1035"/>
                    <a:pt x="836" y="995"/>
                    <a:pt x="856" y="936"/>
                  </a:cubicBezTo>
                  <a:cubicBezTo>
                    <a:pt x="875" y="816"/>
                    <a:pt x="935" y="717"/>
                    <a:pt x="935" y="617"/>
                  </a:cubicBezTo>
                  <a:cubicBezTo>
                    <a:pt x="975" y="419"/>
                    <a:pt x="975" y="200"/>
                    <a:pt x="935"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0"/>
            <p:cNvSpPr/>
            <p:nvPr/>
          </p:nvSpPr>
          <p:spPr>
            <a:xfrm>
              <a:off x="950515" y="4432384"/>
              <a:ext cx="52084" cy="68833"/>
            </a:xfrm>
            <a:custGeom>
              <a:avLst/>
              <a:gdLst/>
              <a:ahLst/>
              <a:cxnLst/>
              <a:rect l="l" t="t" r="r" b="b"/>
              <a:pathLst>
                <a:path w="936" h="1237" extrusionOk="0">
                  <a:moveTo>
                    <a:pt x="896" y="1"/>
                  </a:moveTo>
                  <a:lnTo>
                    <a:pt x="717" y="578"/>
                  </a:lnTo>
                  <a:cubicBezTo>
                    <a:pt x="677" y="657"/>
                    <a:pt x="657" y="757"/>
                    <a:pt x="618" y="836"/>
                  </a:cubicBezTo>
                  <a:cubicBezTo>
                    <a:pt x="558" y="896"/>
                    <a:pt x="518" y="956"/>
                    <a:pt x="498" y="956"/>
                  </a:cubicBezTo>
                  <a:cubicBezTo>
                    <a:pt x="489" y="960"/>
                    <a:pt x="479" y="963"/>
                    <a:pt x="470" y="963"/>
                  </a:cubicBezTo>
                  <a:cubicBezTo>
                    <a:pt x="439" y="963"/>
                    <a:pt x="405" y="937"/>
                    <a:pt x="359" y="876"/>
                  </a:cubicBezTo>
                  <a:cubicBezTo>
                    <a:pt x="319" y="836"/>
                    <a:pt x="299" y="737"/>
                    <a:pt x="240" y="657"/>
                  </a:cubicBezTo>
                  <a:cubicBezTo>
                    <a:pt x="160" y="478"/>
                    <a:pt x="81" y="279"/>
                    <a:pt x="21" y="80"/>
                  </a:cubicBezTo>
                  <a:cubicBezTo>
                    <a:pt x="1" y="279"/>
                    <a:pt x="1" y="478"/>
                    <a:pt x="21" y="697"/>
                  </a:cubicBezTo>
                  <a:cubicBezTo>
                    <a:pt x="41" y="836"/>
                    <a:pt x="61" y="936"/>
                    <a:pt x="140" y="1035"/>
                  </a:cubicBezTo>
                  <a:cubicBezTo>
                    <a:pt x="195" y="1127"/>
                    <a:pt x="319" y="1236"/>
                    <a:pt x="479" y="1236"/>
                  </a:cubicBezTo>
                  <a:cubicBezTo>
                    <a:pt x="492" y="1236"/>
                    <a:pt x="505" y="1236"/>
                    <a:pt x="518" y="1234"/>
                  </a:cubicBezTo>
                  <a:cubicBezTo>
                    <a:pt x="618" y="1194"/>
                    <a:pt x="657" y="1155"/>
                    <a:pt x="717" y="1095"/>
                  </a:cubicBezTo>
                  <a:cubicBezTo>
                    <a:pt x="757" y="1055"/>
                    <a:pt x="797" y="995"/>
                    <a:pt x="817" y="956"/>
                  </a:cubicBezTo>
                  <a:cubicBezTo>
                    <a:pt x="836" y="836"/>
                    <a:pt x="896" y="737"/>
                    <a:pt x="896" y="637"/>
                  </a:cubicBezTo>
                  <a:cubicBezTo>
                    <a:pt x="936" y="438"/>
                    <a:pt x="936" y="200"/>
                    <a:pt x="896"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0"/>
            <p:cNvSpPr/>
            <p:nvPr/>
          </p:nvSpPr>
          <p:spPr>
            <a:xfrm>
              <a:off x="-233871" y="4454530"/>
              <a:ext cx="52084" cy="68833"/>
            </a:xfrm>
            <a:custGeom>
              <a:avLst/>
              <a:gdLst/>
              <a:ahLst/>
              <a:cxnLst/>
              <a:rect l="l" t="t" r="r" b="b"/>
              <a:pathLst>
                <a:path w="936" h="1237" extrusionOk="0">
                  <a:moveTo>
                    <a:pt x="876" y="1"/>
                  </a:moveTo>
                  <a:lnTo>
                    <a:pt x="717" y="578"/>
                  </a:lnTo>
                  <a:cubicBezTo>
                    <a:pt x="697" y="657"/>
                    <a:pt x="657" y="757"/>
                    <a:pt x="617" y="836"/>
                  </a:cubicBezTo>
                  <a:cubicBezTo>
                    <a:pt x="558" y="896"/>
                    <a:pt x="518" y="956"/>
                    <a:pt x="478" y="956"/>
                  </a:cubicBezTo>
                  <a:cubicBezTo>
                    <a:pt x="473" y="960"/>
                    <a:pt x="468" y="963"/>
                    <a:pt x="461" y="963"/>
                  </a:cubicBezTo>
                  <a:cubicBezTo>
                    <a:pt x="438" y="963"/>
                    <a:pt x="404" y="937"/>
                    <a:pt x="359" y="876"/>
                  </a:cubicBezTo>
                  <a:cubicBezTo>
                    <a:pt x="319" y="836"/>
                    <a:pt x="279" y="737"/>
                    <a:pt x="239" y="657"/>
                  </a:cubicBezTo>
                  <a:cubicBezTo>
                    <a:pt x="160" y="478"/>
                    <a:pt x="100" y="279"/>
                    <a:pt x="21" y="80"/>
                  </a:cubicBezTo>
                  <a:cubicBezTo>
                    <a:pt x="1" y="279"/>
                    <a:pt x="1" y="478"/>
                    <a:pt x="21" y="697"/>
                  </a:cubicBezTo>
                  <a:cubicBezTo>
                    <a:pt x="41" y="836"/>
                    <a:pt x="60" y="936"/>
                    <a:pt x="140" y="1035"/>
                  </a:cubicBezTo>
                  <a:cubicBezTo>
                    <a:pt x="177" y="1127"/>
                    <a:pt x="316" y="1236"/>
                    <a:pt x="478" y="1236"/>
                  </a:cubicBezTo>
                  <a:cubicBezTo>
                    <a:pt x="491" y="1236"/>
                    <a:pt x="505" y="1236"/>
                    <a:pt x="518" y="1234"/>
                  </a:cubicBezTo>
                  <a:cubicBezTo>
                    <a:pt x="617" y="1194"/>
                    <a:pt x="657" y="1154"/>
                    <a:pt x="717" y="1095"/>
                  </a:cubicBezTo>
                  <a:cubicBezTo>
                    <a:pt x="757" y="1055"/>
                    <a:pt x="777" y="995"/>
                    <a:pt x="816" y="956"/>
                  </a:cubicBezTo>
                  <a:cubicBezTo>
                    <a:pt x="836" y="836"/>
                    <a:pt x="876" y="737"/>
                    <a:pt x="876" y="637"/>
                  </a:cubicBezTo>
                  <a:cubicBezTo>
                    <a:pt x="936" y="438"/>
                    <a:pt x="936" y="200"/>
                    <a:pt x="876"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0"/>
            <p:cNvSpPr/>
            <p:nvPr/>
          </p:nvSpPr>
          <p:spPr>
            <a:xfrm>
              <a:off x="59485" y="4035589"/>
              <a:ext cx="860105" cy="1072279"/>
            </a:xfrm>
            <a:custGeom>
              <a:avLst/>
              <a:gdLst/>
              <a:ahLst/>
              <a:cxnLst/>
              <a:rect l="l" t="t" r="r" b="b"/>
              <a:pathLst>
                <a:path w="15457" h="19270" extrusionOk="0">
                  <a:moveTo>
                    <a:pt x="8038" y="1"/>
                  </a:moveTo>
                  <a:cubicBezTo>
                    <a:pt x="7856" y="1"/>
                    <a:pt x="7670" y="4"/>
                    <a:pt x="7480" y="10"/>
                  </a:cubicBezTo>
                  <a:cubicBezTo>
                    <a:pt x="5789" y="70"/>
                    <a:pt x="4496" y="448"/>
                    <a:pt x="3482" y="1025"/>
                  </a:cubicBezTo>
                  <a:cubicBezTo>
                    <a:pt x="438" y="2736"/>
                    <a:pt x="0" y="6217"/>
                    <a:pt x="100" y="8425"/>
                  </a:cubicBezTo>
                  <a:cubicBezTo>
                    <a:pt x="219" y="11369"/>
                    <a:pt x="537" y="19167"/>
                    <a:pt x="7122" y="19266"/>
                  </a:cubicBezTo>
                  <a:cubicBezTo>
                    <a:pt x="7226" y="19269"/>
                    <a:pt x="7328" y="19270"/>
                    <a:pt x="7430" y="19270"/>
                  </a:cubicBezTo>
                  <a:cubicBezTo>
                    <a:pt x="9136" y="19270"/>
                    <a:pt x="10508" y="18957"/>
                    <a:pt x="11578" y="18431"/>
                  </a:cubicBezTo>
                  <a:cubicBezTo>
                    <a:pt x="14562" y="16939"/>
                    <a:pt x="15457" y="13537"/>
                    <a:pt x="15278" y="9002"/>
                  </a:cubicBezTo>
                  <a:cubicBezTo>
                    <a:pt x="15047" y="2917"/>
                    <a:pt x="13530" y="1"/>
                    <a:pt x="8038"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0"/>
            <p:cNvSpPr/>
            <p:nvPr/>
          </p:nvSpPr>
          <p:spPr>
            <a:xfrm>
              <a:off x="400417" y="4860784"/>
              <a:ext cx="83078" cy="83078"/>
            </a:xfrm>
            <a:custGeom>
              <a:avLst/>
              <a:gdLst/>
              <a:ahLst/>
              <a:cxnLst/>
              <a:rect l="l" t="t" r="r" b="b"/>
              <a:pathLst>
                <a:path w="1493" h="1493" extrusionOk="0">
                  <a:moveTo>
                    <a:pt x="756" y="0"/>
                  </a:moveTo>
                  <a:cubicBezTo>
                    <a:pt x="338" y="0"/>
                    <a:pt x="0" y="339"/>
                    <a:pt x="0" y="736"/>
                  </a:cubicBezTo>
                  <a:cubicBezTo>
                    <a:pt x="0" y="1154"/>
                    <a:pt x="358" y="1492"/>
                    <a:pt x="756" y="1492"/>
                  </a:cubicBezTo>
                  <a:cubicBezTo>
                    <a:pt x="1174" y="1492"/>
                    <a:pt x="1492" y="1134"/>
                    <a:pt x="1492" y="736"/>
                  </a:cubicBezTo>
                  <a:cubicBezTo>
                    <a:pt x="1492" y="339"/>
                    <a:pt x="1174" y="20"/>
                    <a:pt x="756" y="0"/>
                  </a:cubicBezTo>
                  <a:close/>
                </a:path>
              </a:pathLst>
            </a:custGeom>
            <a:solidFill>
              <a:srgbClr val="234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0"/>
            <p:cNvSpPr/>
            <p:nvPr/>
          </p:nvSpPr>
          <p:spPr>
            <a:xfrm>
              <a:off x="553160" y="4952651"/>
              <a:ext cx="44349" cy="44349"/>
            </a:xfrm>
            <a:custGeom>
              <a:avLst/>
              <a:gdLst/>
              <a:ahLst/>
              <a:cxnLst/>
              <a:rect l="l" t="t" r="r" b="b"/>
              <a:pathLst>
                <a:path w="797" h="797" extrusionOk="0">
                  <a:moveTo>
                    <a:pt x="398" y="0"/>
                  </a:moveTo>
                  <a:cubicBezTo>
                    <a:pt x="180" y="0"/>
                    <a:pt x="0" y="179"/>
                    <a:pt x="0" y="398"/>
                  </a:cubicBezTo>
                  <a:cubicBezTo>
                    <a:pt x="0" y="617"/>
                    <a:pt x="180" y="796"/>
                    <a:pt x="398" y="796"/>
                  </a:cubicBezTo>
                  <a:cubicBezTo>
                    <a:pt x="617" y="796"/>
                    <a:pt x="796" y="617"/>
                    <a:pt x="796" y="398"/>
                  </a:cubicBezTo>
                  <a:cubicBezTo>
                    <a:pt x="796" y="179"/>
                    <a:pt x="617" y="0"/>
                    <a:pt x="398" y="0"/>
                  </a:cubicBezTo>
                  <a:close/>
                </a:path>
              </a:pathLst>
            </a:custGeom>
            <a:solidFill>
              <a:srgbClr val="234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0"/>
            <p:cNvSpPr/>
            <p:nvPr/>
          </p:nvSpPr>
          <p:spPr>
            <a:xfrm>
              <a:off x="428072" y="4694743"/>
              <a:ext cx="99660" cy="99660"/>
            </a:xfrm>
            <a:custGeom>
              <a:avLst/>
              <a:gdLst/>
              <a:ahLst/>
              <a:cxnLst/>
              <a:rect l="l" t="t" r="r" b="b"/>
              <a:pathLst>
                <a:path w="1791" h="1791" extrusionOk="0">
                  <a:moveTo>
                    <a:pt x="896" y="0"/>
                  </a:moveTo>
                  <a:cubicBezTo>
                    <a:pt x="398" y="0"/>
                    <a:pt x="1" y="398"/>
                    <a:pt x="1" y="896"/>
                  </a:cubicBezTo>
                  <a:cubicBezTo>
                    <a:pt x="1" y="1393"/>
                    <a:pt x="398" y="1791"/>
                    <a:pt x="896" y="1791"/>
                  </a:cubicBezTo>
                  <a:cubicBezTo>
                    <a:pt x="1393" y="1791"/>
                    <a:pt x="1791" y="1393"/>
                    <a:pt x="1791" y="896"/>
                  </a:cubicBezTo>
                  <a:cubicBezTo>
                    <a:pt x="1791" y="398"/>
                    <a:pt x="1393" y="0"/>
                    <a:pt x="896" y="0"/>
                  </a:cubicBezTo>
                  <a:close/>
                </a:path>
              </a:pathLst>
            </a:custGeom>
            <a:solidFill>
              <a:srgbClr val="234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50"/>
            <p:cNvSpPr/>
            <p:nvPr/>
          </p:nvSpPr>
          <p:spPr>
            <a:xfrm>
              <a:off x="315170" y="4534211"/>
              <a:ext cx="60931" cy="59874"/>
            </a:xfrm>
            <a:custGeom>
              <a:avLst/>
              <a:gdLst/>
              <a:ahLst/>
              <a:cxnLst/>
              <a:rect l="l" t="t" r="r" b="b"/>
              <a:pathLst>
                <a:path w="1095" h="1076" extrusionOk="0">
                  <a:moveTo>
                    <a:pt x="538" y="1"/>
                  </a:moveTo>
                  <a:cubicBezTo>
                    <a:pt x="239" y="1"/>
                    <a:pt x="1" y="240"/>
                    <a:pt x="1" y="538"/>
                  </a:cubicBezTo>
                  <a:cubicBezTo>
                    <a:pt x="1" y="836"/>
                    <a:pt x="239" y="1075"/>
                    <a:pt x="538" y="1075"/>
                  </a:cubicBezTo>
                  <a:cubicBezTo>
                    <a:pt x="836" y="1075"/>
                    <a:pt x="1095" y="836"/>
                    <a:pt x="1095" y="538"/>
                  </a:cubicBezTo>
                  <a:cubicBezTo>
                    <a:pt x="1095" y="240"/>
                    <a:pt x="836" y="1"/>
                    <a:pt x="538" y="1"/>
                  </a:cubicBezTo>
                  <a:close/>
                </a:path>
              </a:pathLst>
            </a:custGeom>
            <a:solidFill>
              <a:srgbClr val="234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0"/>
            <p:cNvSpPr/>
            <p:nvPr/>
          </p:nvSpPr>
          <p:spPr>
            <a:xfrm>
              <a:off x="-15802" y="4314308"/>
              <a:ext cx="318846" cy="480105"/>
            </a:xfrm>
            <a:custGeom>
              <a:avLst/>
              <a:gdLst/>
              <a:ahLst/>
              <a:cxnLst/>
              <a:rect l="l" t="t" r="r" b="b"/>
              <a:pathLst>
                <a:path w="5730" h="8628" extrusionOk="0">
                  <a:moveTo>
                    <a:pt x="2405" y="1"/>
                  </a:moveTo>
                  <a:cubicBezTo>
                    <a:pt x="1557" y="1"/>
                    <a:pt x="690" y="94"/>
                    <a:pt x="1" y="372"/>
                  </a:cubicBezTo>
                  <a:cubicBezTo>
                    <a:pt x="1" y="372"/>
                    <a:pt x="2089" y="8568"/>
                    <a:pt x="2845" y="8628"/>
                  </a:cubicBezTo>
                  <a:cubicBezTo>
                    <a:pt x="2847" y="8628"/>
                    <a:pt x="2849" y="8628"/>
                    <a:pt x="2851" y="8628"/>
                  </a:cubicBezTo>
                  <a:cubicBezTo>
                    <a:pt x="3611" y="8628"/>
                    <a:pt x="5730" y="372"/>
                    <a:pt x="5730" y="372"/>
                  </a:cubicBezTo>
                  <a:cubicBezTo>
                    <a:pt x="5730" y="372"/>
                    <a:pt x="4103" y="1"/>
                    <a:pt x="2405" y="1"/>
                  </a:cubicBezTo>
                  <a:close/>
                </a:path>
              </a:pathLst>
            </a:custGeom>
            <a:solidFill>
              <a:srgbClr val="FF8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0"/>
            <p:cNvSpPr/>
            <p:nvPr/>
          </p:nvSpPr>
          <p:spPr>
            <a:xfrm>
              <a:off x="17418" y="4332782"/>
              <a:ext cx="70892" cy="91926"/>
            </a:xfrm>
            <a:custGeom>
              <a:avLst/>
              <a:gdLst/>
              <a:ahLst/>
              <a:cxnLst/>
              <a:rect l="l" t="t" r="r" b="b"/>
              <a:pathLst>
                <a:path w="1274" h="1652" fill="none" extrusionOk="0">
                  <a:moveTo>
                    <a:pt x="0" y="1652"/>
                  </a:moveTo>
                  <a:cubicBezTo>
                    <a:pt x="0" y="1652"/>
                    <a:pt x="796" y="856"/>
                    <a:pt x="1274" y="0"/>
                  </a:cubicBezTo>
                </a:path>
              </a:pathLst>
            </a:custGeom>
            <a:noFill/>
            <a:ln w="5975" cap="rnd" cmpd="sng">
              <a:solidFill>
                <a:srgbClr val="6632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0"/>
            <p:cNvSpPr/>
            <p:nvPr/>
          </p:nvSpPr>
          <p:spPr>
            <a:xfrm>
              <a:off x="56146" y="4336120"/>
              <a:ext cx="133993" cy="226976"/>
            </a:xfrm>
            <a:custGeom>
              <a:avLst/>
              <a:gdLst/>
              <a:ahLst/>
              <a:cxnLst/>
              <a:rect l="l" t="t" r="r" b="b"/>
              <a:pathLst>
                <a:path w="2408" h="4079" fill="none" extrusionOk="0">
                  <a:moveTo>
                    <a:pt x="1" y="4078"/>
                  </a:moveTo>
                  <a:cubicBezTo>
                    <a:pt x="1" y="4078"/>
                    <a:pt x="1871" y="1194"/>
                    <a:pt x="2408" y="0"/>
                  </a:cubicBezTo>
                </a:path>
              </a:pathLst>
            </a:custGeom>
            <a:noFill/>
            <a:ln w="59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0"/>
            <p:cNvSpPr/>
            <p:nvPr/>
          </p:nvSpPr>
          <p:spPr>
            <a:xfrm>
              <a:off x="88253" y="4391430"/>
              <a:ext cx="190473" cy="281230"/>
            </a:xfrm>
            <a:custGeom>
              <a:avLst/>
              <a:gdLst/>
              <a:ahLst/>
              <a:cxnLst/>
              <a:rect l="l" t="t" r="r" b="b"/>
              <a:pathLst>
                <a:path w="3423" h="5054" fill="none" extrusionOk="0">
                  <a:moveTo>
                    <a:pt x="1" y="5054"/>
                  </a:moveTo>
                  <a:cubicBezTo>
                    <a:pt x="1" y="5054"/>
                    <a:pt x="2686" y="1612"/>
                    <a:pt x="3422" y="1"/>
                  </a:cubicBezTo>
                </a:path>
              </a:pathLst>
            </a:custGeom>
            <a:noFill/>
            <a:ln w="59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0"/>
            <p:cNvSpPr/>
            <p:nvPr/>
          </p:nvSpPr>
          <p:spPr>
            <a:xfrm>
              <a:off x="112625" y="4636095"/>
              <a:ext cx="94151" cy="91926"/>
            </a:xfrm>
            <a:custGeom>
              <a:avLst/>
              <a:gdLst/>
              <a:ahLst/>
              <a:cxnLst/>
              <a:rect l="l" t="t" r="r" b="b"/>
              <a:pathLst>
                <a:path w="1692" h="1652" fill="none" extrusionOk="0">
                  <a:moveTo>
                    <a:pt x="0" y="1651"/>
                  </a:moveTo>
                  <a:cubicBezTo>
                    <a:pt x="0" y="1651"/>
                    <a:pt x="1492" y="657"/>
                    <a:pt x="1691" y="0"/>
                  </a:cubicBezTo>
                </a:path>
              </a:pathLst>
            </a:custGeom>
            <a:noFill/>
            <a:ln w="5975" cap="rnd" cmpd="sng">
              <a:solidFill>
                <a:srgbClr val="6632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0"/>
            <p:cNvSpPr/>
            <p:nvPr/>
          </p:nvSpPr>
          <p:spPr>
            <a:xfrm>
              <a:off x="143619" y="4337233"/>
              <a:ext cx="115185" cy="131767"/>
            </a:xfrm>
            <a:custGeom>
              <a:avLst/>
              <a:gdLst/>
              <a:ahLst/>
              <a:cxnLst/>
              <a:rect l="l" t="t" r="r" b="b"/>
              <a:pathLst>
                <a:path w="2070" h="2368" fill="none" extrusionOk="0">
                  <a:moveTo>
                    <a:pt x="0" y="0"/>
                  </a:moveTo>
                  <a:cubicBezTo>
                    <a:pt x="0" y="0"/>
                    <a:pt x="1074" y="1611"/>
                    <a:pt x="2069" y="2367"/>
                  </a:cubicBezTo>
                </a:path>
              </a:pathLst>
            </a:custGeom>
            <a:noFill/>
            <a:ln w="5975" cap="rnd" cmpd="sng">
              <a:solidFill>
                <a:srgbClr val="6632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0"/>
            <p:cNvSpPr/>
            <p:nvPr/>
          </p:nvSpPr>
          <p:spPr>
            <a:xfrm>
              <a:off x="17418" y="4346080"/>
              <a:ext cx="213677" cy="218128"/>
            </a:xfrm>
            <a:custGeom>
              <a:avLst/>
              <a:gdLst/>
              <a:ahLst/>
              <a:cxnLst/>
              <a:rect l="l" t="t" r="r" b="b"/>
              <a:pathLst>
                <a:path w="3840" h="3920" fill="none" extrusionOk="0">
                  <a:moveTo>
                    <a:pt x="0" y="0"/>
                  </a:moveTo>
                  <a:cubicBezTo>
                    <a:pt x="0" y="0"/>
                    <a:pt x="2547" y="2905"/>
                    <a:pt x="3840" y="3919"/>
                  </a:cubicBezTo>
                </a:path>
              </a:pathLst>
            </a:custGeom>
            <a:noFill/>
            <a:ln w="59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0"/>
            <p:cNvSpPr/>
            <p:nvPr/>
          </p:nvSpPr>
          <p:spPr>
            <a:xfrm>
              <a:off x="46186" y="4532041"/>
              <a:ext cx="153914" cy="124033"/>
            </a:xfrm>
            <a:custGeom>
              <a:avLst/>
              <a:gdLst/>
              <a:ahLst/>
              <a:cxnLst/>
              <a:rect l="l" t="t" r="r" b="b"/>
              <a:pathLst>
                <a:path w="2766" h="2229" fill="none" extrusionOk="0">
                  <a:moveTo>
                    <a:pt x="1" y="0"/>
                  </a:moveTo>
                  <a:cubicBezTo>
                    <a:pt x="1" y="0"/>
                    <a:pt x="1652" y="1830"/>
                    <a:pt x="2766" y="2228"/>
                  </a:cubicBezTo>
                </a:path>
              </a:pathLst>
            </a:custGeom>
            <a:noFill/>
            <a:ln w="59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0"/>
            <p:cNvSpPr/>
            <p:nvPr/>
          </p:nvSpPr>
          <p:spPr>
            <a:xfrm>
              <a:off x="99326" y="4692517"/>
              <a:ext cx="70892" cy="44349"/>
            </a:xfrm>
            <a:custGeom>
              <a:avLst/>
              <a:gdLst/>
              <a:ahLst/>
              <a:cxnLst/>
              <a:rect l="l" t="t" r="r" b="b"/>
              <a:pathLst>
                <a:path w="1274" h="797" fill="none" extrusionOk="0">
                  <a:moveTo>
                    <a:pt x="0" y="1"/>
                  </a:moveTo>
                  <a:cubicBezTo>
                    <a:pt x="0" y="1"/>
                    <a:pt x="717" y="697"/>
                    <a:pt x="1274" y="796"/>
                  </a:cubicBezTo>
                </a:path>
              </a:pathLst>
            </a:custGeom>
            <a:noFill/>
            <a:ln w="5975" cap="rnd" cmpd="sng">
              <a:solidFill>
                <a:srgbClr val="6632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0"/>
            <p:cNvSpPr/>
            <p:nvPr/>
          </p:nvSpPr>
          <p:spPr>
            <a:xfrm>
              <a:off x="-187575" y="4074206"/>
              <a:ext cx="590505" cy="444882"/>
            </a:xfrm>
            <a:custGeom>
              <a:avLst/>
              <a:gdLst/>
              <a:ahLst/>
              <a:cxnLst/>
              <a:rect l="l" t="t" r="r" b="b"/>
              <a:pathLst>
                <a:path w="10612" h="7995" extrusionOk="0">
                  <a:moveTo>
                    <a:pt x="5660" y="1"/>
                  </a:moveTo>
                  <a:cubicBezTo>
                    <a:pt x="5003" y="1"/>
                    <a:pt x="4320" y="165"/>
                    <a:pt x="3704" y="510"/>
                  </a:cubicBezTo>
                  <a:cubicBezTo>
                    <a:pt x="1317" y="1823"/>
                    <a:pt x="2391" y="4588"/>
                    <a:pt x="2391" y="4588"/>
                  </a:cubicBezTo>
                  <a:cubicBezTo>
                    <a:pt x="2260" y="4547"/>
                    <a:pt x="2131" y="4528"/>
                    <a:pt x="2006" y="4528"/>
                  </a:cubicBezTo>
                  <a:cubicBezTo>
                    <a:pt x="794" y="4528"/>
                    <a:pt x="0" y="6309"/>
                    <a:pt x="1317" y="6995"/>
                  </a:cubicBezTo>
                  <a:cubicBezTo>
                    <a:pt x="1547" y="7112"/>
                    <a:pt x="1762" y="7158"/>
                    <a:pt x="1956" y="7158"/>
                  </a:cubicBezTo>
                  <a:cubicBezTo>
                    <a:pt x="2585" y="7158"/>
                    <a:pt x="3002" y="6682"/>
                    <a:pt x="3048" y="6637"/>
                  </a:cubicBezTo>
                  <a:lnTo>
                    <a:pt x="3048" y="6637"/>
                  </a:lnTo>
                  <a:cubicBezTo>
                    <a:pt x="3009" y="6714"/>
                    <a:pt x="2601" y="7995"/>
                    <a:pt x="3806" y="7995"/>
                  </a:cubicBezTo>
                  <a:cubicBezTo>
                    <a:pt x="3849" y="7995"/>
                    <a:pt x="3895" y="7993"/>
                    <a:pt x="3943" y="7989"/>
                  </a:cubicBezTo>
                  <a:cubicBezTo>
                    <a:pt x="4997" y="7890"/>
                    <a:pt x="5375" y="6637"/>
                    <a:pt x="5475" y="6080"/>
                  </a:cubicBezTo>
                  <a:lnTo>
                    <a:pt x="5475" y="6080"/>
                  </a:lnTo>
                  <a:cubicBezTo>
                    <a:pt x="5435" y="6537"/>
                    <a:pt x="5534" y="7472"/>
                    <a:pt x="6847" y="7492"/>
                  </a:cubicBezTo>
                  <a:cubicBezTo>
                    <a:pt x="7683" y="7492"/>
                    <a:pt x="8061" y="7194"/>
                    <a:pt x="8180" y="6875"/>
                  </a:cubicBezTo>
                  <a:cubicBezTo>
                    <a:pt x="8339" y="6498"/>
                    <a:pt x="8240" y="6120"/>
                    <a:pt x="8240" y="6120"/>
                  </a:cubicBezTo>
                  <a:lnTo>
                    <a:pt x="8240" y="6120"/>
                  </a:lnTo>
                  <a:cubicBezTo>
                    <a:pt x="8547" y="6414"/>
                    <a:pt x="8907" y="6546"/>
                    <a:pt x="9250" y="6546"/>
                  </a:cubicBezTo>
                  <a:cubicBezTo>
                    <a:pt x="9927" y="6546"/>
                    <a:pt x="10541" y="6030"/>
                    <a:pt x="10567" y="5224"/>
                  </a:cubicBezTo>
                  <a:cubicBezTo>
                    <a:pt x="10612" y="4321"/>
                    <a:pt x="9752" y="4189"/>
                    <a:pt x="9301" y="4189"/>
                  </a:cubicBezTo>
                  <a:cubicBezTo>
                    <a:pt x="9147" y="4189"/>
                    <a:pt x="9041" y="4205"/>
                    <a:pt x="9036" y="4210"/>
                  </a:cubicBezTo>
                  <a:cubicBezTo>
                    <a:pt x="9195" y="1743"/>
                    <a:pt x="7882" y="351"/>
                    <a:pt x="6290" y="52"/>
                  </a:cubicBezTo>
                  <a:cubicBezTo>
                    <a:pt x="6085" y="18"/>
                    <a:pt x="5874" y="1"/>
                    <a:pt x="5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0"/>
            <p:cNvSpPr/>
            <p:nvPr/>
          </p:nvSpPr>
          <p:spPr>
            <a:xfrm>
              <a:off x="-186351" y="4074206"/>
              <a:ext cx="456178" cy="444882"/>
            </a:xfrm>
            <a:custGeom>
              <a:avLst/>
              <a:gdLst/>
              <a:ahLst/>
              <a:cxnLst/>
              <a:rect l="l" t="t" r="r" b="b"/>
              <a:pathLst>
                <a:path w="8198" h="7995" extrusionOk="0">
                  <a:moveTo>
                    <a:pt x="5660" y="1"/>
                  </a:moveTo>
                  <a:cubicBezTo>
                    <a:pt x="5008" y="1"/>
                    <a:pt x="4332" y="165"/>
                    <a:pt x="3702" y="510"/>
                  </a:cubicBezTo>
                  <a:cubicBezTo>
                    <a:pt x="1335" y="1823"/>
                    <a:pt x="2389" y="4588"/>
                    <a:pt x="2389" y="4588"/>
                  </a:cubicBezTo>
                  <a:cubicBezTo>
                    <a:pt x="2258" y="4547"/>
                    <a:pt x="2128" y="4528"/>
                    <a:pt x="2004" y="4528"/>
                  </a:cubicBezTo>
                  <a:cubicBezTo>
                    <a:pt x="792" y="4528"/>
                    <a:pt x="0" y="6309"/>
                    <a:pt x="1335" y="6995"/>
                  </a:cubicBezTo>
                  <a:cubicBezTo>
                    <a:pt x="1560" y="7112"/>
                    <a:pt x="1771" y="7158"/>
                    <a:pt x="1963" y="7158"/>
                  </a:cubicBezTo>
                  <a:cubicBezTo>
                    <a:pt x="2583" y="7158"/>
                    <a:pt x="3000" y="6682"/>
                    <a:pt x="3046" y="6637"/>
                  </a:cubicBezTo>
                  <a:lnTo>
                    <a:pt x="3046" y="6637"/>
                  </a:lnTo>
                  <a:cubicBezTo>
                    <a:pt x="3027" y="6714"/>
                    <a:pt x="2600" y="7995"/>
                    <a:pt x="3804" y="7995"/>
                  </a:cubicBezTo>
                  <a:cubicBezTo>
                    <a:pt x="3847" y="7995"/>
                    <a:pt x="3893" y="7993"/>
                    <a:pt x="3941" y="7989"/>
                  </a:cubicBezTo>
                  <a:cubicBezTo>
                    <a:pt x="5015" y="7890"/>
                    <a:pt x="5373" y="6637"/>
                    <a:pt x="5473" y="6080"/>
                  </a:cubicBezTo>
                  <a:lnTo>
                    <a:pt x="5473" y="6080"/>
                  </a:lnTo>
                  <a:cubicBezTo>
                    <a:pt x="5433" y="6537"/>
                    <a:pt x="5532" y="7472"/>
                    <a:pt x="6845" y="7492"/>
                  </a:cubicBezTo>
                  <a:cubicBezTo>
                    <a:pt x="7701" y="7492"/>
                    <a:pt x="8059" y="7194"/>
                    <a:pt x="8198" y="6875"/>
                  </a:cubicBezTo>
                  <a:cubicBezTo>
                    <a:pt x="8137" y="6857"/>
                    <a:pt x="8079" y="6850"/>
                    <a:pt x="8021" y="6850"/>
                  </a:cubicBezTo>
                  <a:cubicBezTo>
                    <a:pt x="7888" y="6850"/>
                    <a:pt x="7760" y="6888"/>
                    <a:pt x="7621" y="6915"/>
                  </a:cubicBezTo>
                  <a:cubicBezTo>
                    <a:pt x="7554" y="6927"/>
                    <a:pt x="7487" y="6933"/>
                    <a:pt x="7421" y="6933"/>
                  </a:cubicBezTo>
                  <a:cubicBezTo>
                    <a:pt x="6413" y="6933"/>
                    <a:pt x="5590" y="5566"/>
                    <a:pt x="6169" y="4707"/>
                  </a:cubicBezTo>
                  <a:lnTo>
                    <a:pt x="6169" y="4707"/>
                  </a:lnTo>
                  <a:cubicBezTo>
                    <a:pt x="6005" y="4792"/>
                    <a:pt x="5823" y="4830"/>
                    <a:pt x="5638" y="4830"/>
                  </a:cubicBezTo>
                  <a:cubicBezTo>
                    <a:pt x="5082" y="4830"/>
                    <a:pt x="4493" y="4483"/>
                    <a:pt x="4239" y="3991"/>
                  </a:cubicBezTo>
                  <a:cubicBezTo>
                    <a:pt x="3861" y="3315"/>
                    <a:pt x="3961" y="2459"/>
                    <a:pt x="4299" y="1763"/>
                  </a:cubicBezTo>
                  <a:cubicBezTo>
                    <a:pt x="4737" y="908"/>
                    <a:pt x="5453" y="331"/>
                    <a:pt x="6288" y="52"/>
                  </a:cubicBezTo>
                  <a:cubicBezTo>
                    <a:pt x="6083" y="18"/>
                    <a:pt x="5873" y="1"/>
                    <a:pt x="56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0"/>
            <p:cNvSpPr/>
            <p:nvPr/>
          </p:nvSpPr>
          <p:spPr>
            <a:xfrm>
              <a:off x="156862" y="4150716"/>
              <a:ext cx="127371" cy="157141"/>
            </a:xfrm>
            <a:custGeom>
              <a:avLst/>
              <a:gdLst/>
              <a:ahLst/>
              <a:cxnLst/>
              <a:rect l="l" t="t" r="r" b="b"/>
              <a:pathLst>
                <a:path w="2289" h="2824" extrusionOk="0">
                  <a:moveTo>
                    <a:pt x="1049" y="1"/>
                  </a:moveTo>
                  <a:cubicBezTo>
                    <a:pt x="928" y="1"/>
                    <a:pt x="803" y="39"/>
                    <a:pt x="677" y="129"/>
                  </a:cubicBezTo>
                  <a:cubicBezTo>
                    <a:pt x="1" y="627"/>
                    <a:pt x="160" y="1263"/>
                    <a:pt x="458" y="1880"/>
                  </a:cubicBezTo>
                  <a:cubicBezTo>
                    <a:pt x="578" y="2139"/>
                    <a:pt x="697" y="2377"/>
                    <a:pt x="896" y="2556"/>
                  </a:cubicBezTo>
                  <a:cubicBezTo>
                    <a:pt x="1066" y="2726"/>
                    <a:pt x="1294" y="2824"/>
                    <a:pt x="1530" y="2824"/>
                  </a:cubicBezTo>
                  <a:cubicBezTo>
                    <a:pt x="1571" y="2824"/>
                    <a:pt x="1611" y="2821"/>
                    <a:pt x="1652" y="2815"/>
                  </a:cubicBezTo>
                  <a:cubicBezTo>
                    <a:pt x="1891" y="2755"/>
                    <a:pt x="2090" y="2556"/>
                    <a:pt x="2189" y="2318"/>
                  </a:cubicBezTo>
                  <a:cubicBezTo>
                    <a:pt x="2289" y="2059"/>
                    <a:pt x="2289" y="1820"/>
                    <a:pt x="2249" y="1542"/>
                  </a:cubicBezTo>
                  <a:cubicBezTo>
                    <a:pt x="2189" y="1243"/>
                    <a:pt x="2070" y="945"/>
                    <a:pt x="1930" y="667"/>
                  </a:cubicBezTo>
                  <a:cubicBezTo>
                    <a:pt x="1737" y="339"/>
                    <a:pt x="1410" y="1"/>
                    <a:pt x="10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0"/>
            <p:cNvSpPr/>
            <p:nvPr/>
          </p:nvSpPr>
          <p:spPr>
            <a:xfrm>
              <a:off x="283063" y="4653789"/>
              <a:ext cx="73118" cy="80852"/>
            </a:xfrm>
            <a:custGeom>
              <a:avLst/>
              <a:gdLst/>
              <a:ahLst/>
              <a:cxnLst/>
              <a:rect l="l" t="t" r="r" b="b"/>
              <a:pathLst>
                <a:path w="1314" h="1453" extrusionOk="0">
                  <a:moveTo>
                    <a:pt x="1" y="0"/>
                  </a:moveTo>
                  <a:lnTo>
                    <a:pt x="80" y="1453"/>
                  </a:lnTo>
                  <a:lnTo>
                    <a:pt x="1314" y="398"/>
                  </a:lnTo>
                  <a:lnTo>
                    <a:pt x="1" y="0"/>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0"/>
            <p:cNvSpPr/>
            <p:nvPr/>
          </p:nvSpPr>
          <p:spPr>
            <a:xfrm>
              <a:off x="260917" y="4723511"/>
              <a:ext cx="97490" cy="83078"/>
            </a:xfrm>
            <a:custGeom>
              <a:avLst/>
              <a:gdLst/>
              <a:ahLst/>
              <a:cxnLst/>
              <a:rect l="l" t="t" r="r" b="b"/>
              <a:pathLst>
                <a:path w="1752" h="1493" extrusionOk="0">
                  <a:moveTo>
                    <a:pt x="956" y="1"/>
                  </a:moveTo>
                  <a:lnTo>
                    <a:pt x="1" y="1493"/>
                  </a:lnTo>
                  <a:lnTo>
                    <a:pt x="1751" y="1314"/>
                  </a:lnTo>
                  <a:lnTo>
                    <a:pt x="956" y="1"/>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0"/>
            <p:cNvSpPr/>
            <p:nvPr/>
          </p:nvSpPr>
          <p:spPr>
            <a:xfrm>
              <a:off x="195646" y="4806531"/>
              <a:ext cx="98547" cy="84191"/>
            </a:xfrm>
            <a:custGeom>
              <a:avLst/>
              <a:gdLst/>
              <a:ahLst/>
              <a:cxnLst/>
              <a:rect l="l" t="t" r="r" b="b"/>
              <a:pathLst>
                <a:path w="1771" h="1513" extrusionOk="0">
                  <a:moveTo>
                    <a:pt x="1174" y="1"/>
                  </a:moveTo>
                  <a:lnTo>
                    <a:pt x="0" y="975"/>
                  </a:lnTo>
                  <a:lnTo>
                    <a:pt x="1771" y="1512"/>
                  </a:lnTo>
                  <a:lnTo>
                    <a:pt x="1174" y="1"/>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0"/>
            <p:cNvSpPr/>
            <p:nvPr/>
          </p:nvSpPr>
          <p:spPr>
            <a:xfrm>
              <a:off x="-448602" y="4094794"/>
              <a:ext cx="797059" cy="777639"/>
            </a:xfrm>
            <a:custGeom>
              <a:avLst/>
              <a:gdLst/>
              <a:ahLst/>
              <a:cxnLst/>
              <a:rect l="l" t="t" r="r" b="b"/>
              <a:pathLst>
                <a:path w="14324" h="13975" extrusionOk="0">
                  <a:moveTo>
                    <a:pt x="2666" y="1"/>
                  </a:moveTo>
                  <a:cubicBezTo>
                    <a:pt x="2666" y="1"/>
                    <a:pt x="1" y="3084"/>
                    <a:pt x="2129" y="8554"/>
                  </a:cubicBezTo>
                  <a:cubicBezTo>
                    <a:pt x="2626" y="9847"/>
                    <a:pt x="3780" y="11041"/>
                    <a:pt x="5113" y="11996"/>
                  </a:cubicBezTo>
                  <a:cubicBezTo>
                    <a:pt x="6833" y="13208"/>
                    <a:pt x="8903" y="13975"/>
                    <a:pt x="10514" y="13975"/>
                  </a:cubicBezTo>
                  <a:cubicBezTo>
                    <a:pt x="10859" y="13975"/>
                    <a:pt x="11183" y="13940"/>
                    <a:pt x="11479" y="13866"/>
                  </a:cubicBezTo>
                  <a:cubicBezTo>
                    <a:pt x="11837" y="13786"/>
                    <a:pt x="12135" y="13627"/>
                    <a:pt x="12374" y="13428"/>
                  </a:cubicBezTo>
                  <a:cubicBezTo>
                    <a:pt x="12712" y="13170"/>
                    <a:pt x="12951" y="12891"/>
                    <a:pt x="13150" y="12613"/>
                  </a:cubicBezTo>
                  <a:cubicBezTo>
                    <a:pt x="14323" y="10882"/>
                    <a:pt x="13150" y="8733"/>
                    <a:pt x="11439" y="8554"/>
                  </a:cubicBezTo>
                  <a:cubicBezTo>
                    <a:pt x="9430" y="8356"/>
                    <a:pt x="3621" y="7341"/>
                    <a:pt x="4795" y="2089"/>
                  </a:cubicBezTo>
                  <a:lnTo>
                    <a:pt x="3721" y="1055"/>
                  </a:lnTo>
                  <a:lnTo>
                    <a:pt x="2666" y="1"/>
                  </a:ln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0"/>
            <p:cNvSpPr/>
            <p:nvPr/>
          </p:nvSpPr>
          <p:spPr>
            <a:xfrm>
              <a:off x="-448602" y="4094794"/>
              <a:ext cx="731732" cy="777639"/>
            </a:xfrm>
            <a:custGeom>
              <a:avLst/>
              <a:gdLst/>
              <a:ahLst/>
              <a:cxnLst/>
              <a:rect l="l" t="t" r="r" b="b"/>
              <a:pathLst>
                <a:path w="13150" h="13975" extrusionOk="0">
                  <a:moveTo>
                    <a:pt x="2666" y="1"/>
                  </a:moveTo>
                  <a:cubicBezTo>
                    <a:pt x="2666" y="1"/>
                    <a:pt x="1" y="3084"/>
                    <a:pt x="2129" y="8554"/>
                  </a:cubicBezTo>
                  <a:cubicBezTo>
                    <a:pt x="2626" y="9847"/>
                    <a:pt x="3780" y="11041"/>
                    <a:pt x="5113" y="11996"/>
                  </a:cubicBezTo>
                  <a:cubicBezTo>
                    <a:pt x="6833" y="13208"/>
                    <a:pt x="8903" y="13975"/>
                    <a:pt x="10514" y="13975"/>
                  </a:cubicBezTo>
                  <a:cubicBezTo>
                    <a:pt x="10859" y="13975"/>
                    <a:pt x="11183" y="13940"/>
                    <a:pt x="11479" y="13866"/>
                  </a:cubicBezTo>
                  <a:cubicBezTo>
                    <a:pt x="11837" y="13786"/>
                    <a:pt x="12135" y="13627"/>
                    <a:pt x="12374" y="13428"/>
                  </a:cubicBezTo>
                  <a:cubicBezTo>
                    <a:pt x="12712" y="13170"/>
                    <a:pt x="12951" y="12891"/>
                    <a:pt x="13150" y="12613"/>
                  </a:cubicBezTo>
                  <a:cubicBezTo>
                    <a:pt x="13136" y="12613"/>
                    <a:pt x="13132" y="12621"/>
                    <a:pt x="13125" y="12621"/>
                  </a:cubicBezTo>
                  <a:cubicBezTo>
                    <a:pt x="13121" y="12621"/>
                    <a:pt x="13117" y="12619"/>
                    <a:pt x="13110" y="12613"/>
                  </a:cubicBezTo>
                  <a:cubicBezTo>
                    <a:pt x="12662" y="12794"/>
                    <a:pt x="12201" y="12871"/>
                    <a:pt x="11734" y="12871"/>
                  </a:cubicBezTo>
                  <a:cubicBezTo>
                    <a:pt x="10459" y="12871"/>
                    <a:pt x="9148" y="12295"/>
                    <a:pt x="7997" y="11697"/>
                  </a:cubicBezTo>
                  <a:cubicBezTo>
                    <a:pt x="7162" y="11240"/>
                    <a:pt x="6307" y="10763"/>
                    <a:pt x="5650" y="10106"/>
                  </a:cubicBezTo>
                  <a:cubicBezTo>
                    <a:pt x="4954" y="9410"/>
                    <a:pt x="4417" y="8515"/>
                    <a:pt x="4079" y="7560"/>
                  </a:cubicBezTo>
                  <a:cubicBezTo>
                    <a:pt x="3223" y="5292"/>
                    <a:pt x="3502" y="3303"/>
                    <a:pt x="3721" y="1055"/>
                  </a:cubicBezTo>
                  <a:lnTo>
                    <a:pt x="2666" y="1"/>
                  </a:lnTo>
                  <a:close/>
                </a:path>
              </a:pathLst>
            </a:custGeom>
            <a:solidFill>
              <a:srgbClr val="3049B5">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0"/>
            <p:cNvSpPr/>
            <p:nvPr/>
          </p:nvSpPr>
          <p:spPr>
            <a:xfrm>
              <a:off x="-108783" y="3212620"/>
              <a:ext cx="1103663" cy="770628"/>
            </a:xfrm>
            <a:custGeom>
              <a:avLst/>
              <a:gdLst/>
              <a:ahLst/>
              <a:cxnLst/>
              <a:rect l="l" t="t" r="r" b="b"/>
              <a:pathLst>
                <a:path w="19834" h="13849" extrusionOk="0">
                  <a:moveTo>
                    <a:pt x="16114" y="0"/>
                  </a:moveTo>
                  <a:cubicBezTo>
                    <a:pt x="13995" y="971"/>
                    <a:pt x="11468" y="1250"/>
                    <a:pt x="9260" y="1250"/>
                  </a:cubicBezTo>
                  <a:cubicBezTo>
                    <a:pt x="6266" y="1250"/>
                    <a:pt x="3860" y="736"/>
                    <a:pt x="3860" y="736"/>
                  </a:cubicBezTo>
                  <a:cubicBezTo>
                    <a:pt x="2129" y="1313"/>
                    <a:pt x="1" y="6127"/>
                    <a:pt x="2069" y="10086"/>
                  </a:cubicBezTo>
                  <a:cubicBezTo>
                    <a:pt x="3410" y="12665"/>
                    <a:pt x="6600" y="13849"/>
                    <a:pt x="9813" y="13849"/>
                  </a:cubicBezTo>
                  <a:cubicBezTo>
                    <a:pt x="12225" y="13849"/>
                    <a:pt x="14649" y="13181"/>
                    <a:pt x="16313" y="11936"/>
                  </a:cubicBezTo>
                  <a:cubicBezTo>
                    <a:pt x="17108" y="11339"/>
                    <a:pt x="17745" y="10623"/>
                    <a:pt x="18103" y="9767"/>
                  </a:cubicBezTo>
                  <a:cubicBezTo>
                    <a:pt x="19834" y="5789"/>
                    <a:pt x="17566" y="1930"/>
                    <a:pt x="16551" y="537"/>
                  </a:cubicBezTo>
                  <a:cubicBezTo>
                    <a:pt x="16293" y="199"/>
                    <a:pt x="16114" y="0"/>
                    <a:pt x="16114"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0"/>
            <p:cNvSpPr/>
            <p:nvPr/>
          </p:nvSpPr>
          <p:spPr>
            <a:xfrm>
              <a:off x="210002" y="3457229"/>
              <a:ext cx="60931" cy="130654"/>
            </a:xfrm>
            <a:custGeom>
              <a:avLst/>
              <a:gdLst/>
              <a:ahLst/>
              <a:cxnLst/>
              <a:rect l="l" t="t" r="r" b="b"/>
              <a:pathLst>
                <a:path w="1095" h="2348" extrusionOk="0">
                  <a:moveTo>
                    <a:pt x="538" y="0"/>
                  </a:moveTo>
                  <a:cubicBezTo>
                    <a:pt x="239" y="0"/>
                    <a:pt x="1" y="518"/>
                    <a:pt x="1" y="1174"/>
                  </a:cubicBezTo>
                  <a:cubicBezTo>
                    <a:pt x="1" y="1811"/>
                    <a:pt x="239" y="2348"/>
                    <a:pt x="538" y="2348"/>
                  </a:cubicBezTo>
                  <a:cubicBezTo>
                    <a:pt x="836" y="2348"/>
                    <a:pt x="1095" y="1811"/>
                    <a:pt x="1095" y="1174"/>
                  </a:cubicBezTo>
                  <a:cubicBezTo>
                    <a:pt x="1095" y="518"/>
                    <a:pt x="836" y="0"/>
                    <a:pt x="538" y="0"/>
                  </a:cubicBezTo>
                  <a:close/>
                </a:path>
              </a:pathLst>
            </a:custGeom>
            <a:solidFill>
              <a:srgbClr val="1E2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0"/>
            <p:cNvSpPr/>
            <p:nvPr/>
          </p:nvSpPr>
          <p:spPr>
            <a:xfrm>
              <a:off x="713638" y="3457229"/>
              <a:ext cx="60931" cy="130654"/>
            </a:xfrm>
            <a:custGeom>
              <a:avLst/>
              <a:gdLst/>
              <a:ahLst/>
              <a:cxnLst/>
              <a:rect l="l" t="t" r="r" b="b"/>
              <a:pathLst>
                <a:path w="1095" h="2348" extrusionOk="0">
                  <a:moveTo>
                    <a:pt x="538" y="0"/>
                  </a:moveTo>
                  <a:cubicBezTo>
                    <a:pt x="240" y="0"/>
                    <a:pt x="1" y="518"/>
                    <a:pt x="1" y="1174"/>
                  </a:cubicBezTo>
                  <a:cubicBezTo>
                    <a:pt x="1" y="1811"/>
                    <a:pt x="240" y="2348"/>
                    <a:pt x="538" y="2348"/>
                  </a:cubicBezTo>
                  <a:cubicBezTo>
                    <a:pt x="836" y="2348"/>
                    <a:pt x="1095" y="1811"/>
                    <a:pt x="1095" y="1174"/>
                  </a:cubicBezTo>
                  <a:cubicBezTo>
                    <a:pt x="1095" y="518"/>
                    <a:pt x="836" y="0"/>
                    <a:pt x="538" y="0"/>
                  </a:cubicBezTo>
                  <a:close/>
                </a:path>
              </a:pathLst>
            </a:custGeom>
            <a:solidFill>
              <a:srgbClr val="1E2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0"/>
            <p:cNvSpPr/>
            <p:nvPr/>
          </p:nvSpPr>
          <p:spPr>
            <a:xfrm>
              <a:off x="333977" y="3513652"/>
              <a:ext cx="303377" cy="292303"/>
            </a:xfrm>
            <a:custGeom>
              <a:avLst/>
              <a:gdLst/>
              <a:ahLst/>
              <a:cxnLst/>
              <a:rect l="l" t="t" r="r" b="b"/>
              <a:pathLst>
                <a:path w="5452" h="5253" extrusionOk="0">
                  <a:moveTo>
                    <a:pt x="2348" y="1"/>
                  </a:moveTo>
                  <a:cubicBezTo>
                    <a:pt x="1373" y="1"/>
                    <a:pt x="597" y="80"/>
                    <a:pt x="220" y="140"/>
                  </a:cubicBezTo>
                  <a:cubicBezTo>
                    <a:pt x="80" y="160"/>
                    <a:pt x="1" y="160"/>
                    <a:pt x="1" y="160"/>
                  </a:cubicBezTo>
                  <a:cubicBezTo>
                    <a:pt x="1" y="160"/>
                    <a:pt x="100" y="1831"/>
                    <a:pt x="677" y="3243"/>
                  </a:cubicBezTo>
                  <a:cubicBezTo>
                    <a:pt x="1095" y="4318"/>
                    <a:pt x="1791" y="5253"/>
                    <a:pt x="2945" y="5253"/>
                  </a:cubicBezTo>
                  <a:cubicBezTo>
                    <a:pt x="3959" y="5253"/>
                    <a:pt x="4536" y="4536"/>
                    <a:pt x="4874" y="3641"/>
                  </a:cubicBezTo>
                  <a:cubicBezTo>
                    <a:pt x="5451" y="2149"/>
                    <a:pt x="5352" y="160"/>
                    <a:pt x="5352" y="160"/>
                  </a:cubicBezTo>
                  <a:cubicBezTo>
                    <a:pt x="5193" y="160"/>
                    <a:pt x="5034" y="140"/>
                    <a:pt x="4874" y="100"/>
                  </a:cubicBezTo>
                  <a:cubicBezTo>
                    <a:pt x="4158" y="41"/>
                    <a:pt x="3442" y="1"/>
                    <a:pt x="2766" y="1"/>
                  </a:cubicBezTo>
                  <a:close/>
                </a:path>
              </a:pathLst>
            </a:custGeom>
            <a:solidFill>
              <a:srgbClr val="1E2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0"/>
            <p:cNvSpPr/>
            <p:nvPr/>
          </p:nvSpPr>
          <p:spPr>
            <a:xfrm>
              <a:off x="371649" y="3691489"/>
              <a:ext cx="233598" cy="114462"/>
            </a:xfrm>
            <a:custGeom>
              <a:avLst/>
              <a:gdLst/>
              <a:ahLst/>
              <a:cxnLst/>
              <a:rect l="l" t="t" r="r" b="b"/>
              <a:pathLst>
                <a:path w="4198" h="2057" extrusionOk="0">
                  <a:moveTo>
                    <a:pt x="523" y="0"/>
                  </a:moveTo>
                  <a:cubicBezTo>
                    <a:pt x="213" y="0"/>
                    <a:pt x="0" y="47"/>
                    <a:pt x="0" y="47"/>
                  </a:cubicBezTo>
                  <a:cubicBezTo>
                    <a:pt x="418" y="1122"/>
                    <a:pt x="1114" y="2057"/>
                    <a:pt x="2268" y="2057"/>
                  </a:cubicBezTo>
                  <a:cubicBezTo>
                    <a:pt x="3282" y="2057"/>
                    <a:pt x="3859" y="1340"/>
                    <a:pt x="4197" y="445"/>
                  </a:cubicBezTo>
                  <a:cubicBezTo>
                    <a:pt x="3812" y="169"/>
                    <a:pt x="3446" y="75"/>
                    <a:pt x="3129" y="75"/>
                  </a:cubicBezTo>
                  <a:cubicBezTo>
                    <a:pt x="2465" y="75"/>
                    <a:pt x="2009" y="485"/>
                    <a:pt x="2009" y="485"/>
                  </a:cubicBezTo>
                  <a:cubicBezTo>
                    <a:pt x="1530" y="86"/>
                    <a:pt x="939" y="0"/>
                    <a:pt x="523" y="0"/>
                  </a:cubicBezTo>
                  <a:close/>
                </a:path>
              </a:pathLst>
            </a:custGeom>
            <a:solidFill>
              <a:srgbClr val="F2AF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50"/>
            <p:cNvSpPr/>
            <p:nvPr/>
          </p:nvSpPr>
          <p:spPr>
            <a:xfrm>
              <a:off x="347276" y="3513652"/>
              <a:ext cx="118468" cy="74453"/>
            </a:xfrm>
            <a:custGeom>
              <a:avLst/>
              <a:gdLst/>
              <a:ahLst/>
              <a:cxnLst/>
              <a:rect l="l" t="t" r="r" b="b"/>
              <a:pathLst>
                <a:path w="2129" h="1338" extrusionOk="0">
                  <a:moveTo>
                    <a:pt x="2109" y="1"/>
                  </a:moveTo>
                  <a:cubicBezTo>
                    <a:pt x="1134" y="1"/>
                    <a:pt x="358" y="80"/>
                    <a:pt x="0" y="120"/>
                  </a:cubicBezTo>
                  <a:cubicBezTo>
                    <a:pt x="40" y="578"/>
                    <a:pt x="239" y="1274"/>
                    <a:pt x="955" y="1334"/>
                  </a:cubicBezTo>
                  <a:cubicBezTo>
                    <a:pt x="1002" y="1336"/>
                    <a:pt x="1047" y="1338"/>
                    <a:pt x="1090" y="1338"/>
                  </a:cubicBezTo>
                  <a:cubicBezTo>
                    <a:pt x="1984" y="1338"/>
                    <a:pt x="2128" y="760"/>
                    <a:pt x="2109" y="1"/>
                  </a:cubicBez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50"/>
            <p:cNvSpPr/>
            <p:nvPr/>
          </p:nvSpPr>
          <p:spPr>
            <a:xfrm>
              <a:off x="487834" y="3512539"/>
              <a:ext cx="117411" cy="75622"/>
            </a:xfrm>
            <a:custGeom>
              <a:avLst/>
              <a:gdLst/>
              <a:ahLst/>
              <a:cxnLst/>
              <a:rect l="l" t="t" r="r" b="b"/>
              <a:pathLst>
                <a:path w="2110" h="1359" extrusionOk="0">
                  <a:moveTo>
                    <a:pt x="1" y="1"/>
                  </a:moveTo>
                  <a:cubicBezTo>
                    <a:pt x="21" y="459"/>
                    <a:pt x="200" y="1274"/>
                    <a:pt x="995" y="1354"/>
                  </a:cubicBezTo>
                  <a:cubicBezTo>
                    <a:pt x="1043" y="1357"/>
                    <a:pt x="1088" y="1358"/>
                    <a:pt x="1132" y="1358"/>
                  </a:cubicBezTo>
                  <a:cubicBezTo>
                    <a:pt x="1948" y="1358"/>
                    <a:pt x="2109" y="837"/>
                    <a:pt x="2109" y="100"/>
                  </a:cubicBezTo>
                  <a:cubicBezTo>
                    <a:pt x="1393" y="21"/>
                    <a:pt x="657" y="1"/>
                    <a:pt x="1" y="1"/>
                  </a:cubicBez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0"/>
            <p:cNvSpPr/>
            <p:nvPr/>
          </p:nvSpPr>
          <p:spPr>
            <a:xfrm>
              <a:off x="71671" y="3612197"/>
              <a:ext cx="168270" cy="91926"/>
            </a:xfrm>
            <a:custGeom>
              <a:avLst/>
              <a:gdLst/>
              <a:ahLst/>
              <a:cxnLst/>
              <a:rect l="l" t="t" r="r" b="b"/>
              <a:pathLst>
                <a:path w="3024" h="1652" extrusionOk="0">
                  <a:moveTo>
                    <a:pt x="1512" y="0"/>
                  </a:moveTo>
                  <a:cubicBezTo>
                    <a:pt x="677" y="0"/>
                    <a:pt x="0" y="378"/>
                    <a:pt x="0" y="816"/>
                  </a:cubicBezTo>
                  <a:cubicBezTo>
                    <a:pt x="0" y="1273"/>
                    <a:pt x="677" y="1651"/>
                    <a:pt x="1512" y="1651"/>
                  </a:cubicBezTo>
                  <a:cubicBezTo>
                    <a:pt x="2367" y="1651"/>
                    <a:pt x="3024" y="1273"/>
                    <a:pt x="3024" y="816"/>
                  </a:cubicBezTo>
                  <a:cubicBezTo>
                    <a:pt x="3024" y="378"/>
                    <a:pt x="2367" y="20"/>
                    <a:pt x="1512" y="0"/>
                  </a:cubicBezTo>
                  <a:close/>
                </a:path>
              </a:pathLst>
            </a:custGeom>
            <a:solidFill>
              <a:srgbClr val="303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0"/>
            <p:cNvSpPr/>
            <p:nvPr/>
          </p:nvSpPr>
          <p:spPr>
            <a:xfrm>
              <a:off x="713638" y="3612197"/>
              <a:ext cx="168326" cy="91926"/>
            </a:xfrm>
            <a:custGeom>
              <a:avLst/>
              <a:gdLst/>
              <a:ahLst/>
              <a:cxnLst/>
              <a:rect l="l" t="t" r="r" b="b"/>
              <a:pathLst>
                <a:path w="3025" h="1652" extrusionOk="0">
                  <a:moveTo>
                    <a:pt x="1513" y="0"/>
                  </a:moveTo>
                  <a:cubicBezTo>
                    <a:pt x="677" y="0"/>
                    <a:pt x="1" y="378"/>
                    <a:pt x="1" y="816"/>
                  </a:cubicBezTo>
                  <a:cubicBezTo>
                    <a:pt x="1" y="1273"/>
                    <a:pt x="677" y="1651"/>
                    <a:pt x="1513" y="1651"/>
                  </a:cubicBezTo>
                  <a:cubicBezTo>
                    <a:pt x="2348" y="1651"/>
                    <a:pt x="3025" y="1273"/>
                    <a:pt x="3025" y="816"/>
                  </a:cubicBezTo>
                  <a:cubicBezTo>
                    <a:pt x="3025" y="378"/>
                    <a:pt x="2348" y="20"/>
                    <a:pt x="1513" y="0"/>
                  </a:cubicBezTo>
                  <a:close/>
                </a:path>
              </a:pathLst>
            </a:custGeom>
            <a:solidFill>
              <a:srgbClr val="303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0"/>
            <p:cNvSpPr/>
            <p:nvPr/>
          </p:nvSpPr>
          <p:spPr>
            <a:xfrm>
              <a:off x="659440" y="3301149"/>
              <a:ext cx="171609" cy="75121"/>
            </a:xfrm>
            <a:custGeom>
              <a:avLst/>
              <a:gdLst/>
              <a:ahLst/>
              <a:cxnLst/>
              <a:rect l="l" t="t" r="r" b="b"/>
              <a:pathLst>
                <a:path w="3084" h="1350" extrusionOk="0">
                  <a:moveTo>
                    <a:pt x="517" y="0"/>
                  </a:moveTo>
                  <a:cubicBezTo>
                    <a:pt x="279" y="0"/>
                    <a:pt x="80" y="180"/>
                    <a:pt x="20" y="418"/>
                  </a:cubicBezTo>
                  <a:cubicBezTo>
                    <a:pt x="0" y="518"/>
                    <a:pt x="0" y="597"/>
                    <a:pt x="0" y="677"/>
                  </a:cubicBezTo>
                  <a:cubicBezTo>
                    <a:pt x="0" y="935"/>
                    <a:pt x="259" y="1134"/>
                    <a:pt x="517" y="1134"/>
                  </a:cubicBezTo>
                  <a:cubicBezTo>
                    <a:pt x="1293" y="1134"/>
                    <a:pt x="2049" y="1274"/>
                    <a:pt x="2447" y="1333"/>
                  </a:cubicBezTo>
                  <a:cubicBezTo>
                    <a:pt x="2488" y="1344"/>
                    <a:pt x="2530" y="1350"/>
                    <a:pt x="2571" y="1350"/>
                  </a:cubicBezTo>
                  <a:cubicBezTo>
                    <a:pt x="2823" y="1350"/>
                    <a:pt x="3047" y="1147"/>
                    <a:pt x="3064" y="856"/>
                  </a:cubicBezTo>
                  <a:lnTo>
                    <a:pt x="3064" y="836"/>
                  </a:lnTo>
                  <a:cubicBezTo>
                    <a:pt x="3084" y="617"/>
                    <a:pt x="2924" y="418"/>
                    <a:pt x="2745" y="339"/>
                  </a:cubicBezTo>
                  <a:cubicBezTo>
                    <a:pt x="1890" y="20"/>
                    <a:pt x="995" y="0"/>
                    <a:pt x="517" y="0"/>
                  </a:cubicBez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0"/>
            <p:cNvSpPr/>
            <p:nvPr/>
          </p:nvSpPr>
          <p:spPr>
            <a:xfrm>
              <a:off x="123698" y="3301149"/>
              <a:ext cx="171609" cy="75121"/>
            </a:xfrm>
            <a:custGeom>
              <a:avLst/>
              <a:gdLst/>
              <a:ahLst/>
              <a:cxnLst/>
              <a:rect l="l" t="t" r="r" b="b"/>
              <a:pathLst>
                <a:path w="3084" h="1350" extrusionOk="0">
                  <a:moveTo>
                    <a:pt x="2566" y="0"/>
                  </a:moveTo>
                  <a:cubicBezTo>
                    <a:pt x="2089" y="0"/>
                    <a:pt x="1194" y="20"/>
                    <a:pt x="358" y="339"/>
                  </a:cubicBezTo>
                  <a:cubicBezTo>
                    <a:pt x="159" y="418"/>
                    <a:pt x="0" y="617"/>
                    <a:pt x="40" y="836"/>
                  </a:cubicBezTo>
                  <a:lnTo>
                    <a:pt x="40" y="856"/>
                  </a:lnTo>
                  <a:cubicBezTo>
                    <a:pt x="57" y="1147"/>
                    <a:pt x="281" y="1350"/>
                    <a:pt x="533" y="1350"/>
                  </a:cubicBezTo>
                  <a:cubicBezTo>
                    <a:pt x="574" y="1350"/>
                    <a:pt x="615" y="1344"/>
                    <a:pt x="657" y="1333"/>
                  </a:cubicBezTo>
                  <a:cubicBezTo>
                    <a:pt x="1054" y="1274"/>
                    <a:pt x="1790" y="1134"/>
                    <a:pt x="2566" y="1134"/>
                  </a:cubicBezTo>
                  <a:cubicBezTo>
                    <a:pt x="2845" y="1134"/>
                    <a:pt x="3083" y="935"/>
                    <a:pt x="3083" y="677"/>
                  </a:cubicBezTo>
                  <a:cubicBezTo>
                    <a:pt x="3083" y="597"/>
                    <a:pt x="3083" y="518"/>
                    <a:pt x="3064" y="418"/>
                  </a:cubicBezTo>
                  <a:cubicBezTo>
                    <a:pt x="3004" y="180"/>
                    <a:pt x="2825" y="0"/>
                    <a:pt x="2566" y="0"/>
                  </a:cubicBez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0"/>
            <p:cNvSpPr/>
            <p:nvPr/>
          </p:nvSpPr>
          <p:spPr>
            <a:xfrm>
              <a:off x="-376654" y="2668648"/>
              <a:ext cx="355405" cy="734180"/>
            </a:xfrm>
            <a:custGeom>
              <a:avLst/>
              <a:gdLst/>
              <a:ahLst/>
              <a:cxnLst/>
              <a:rect l="l" t="t" r="r" b="b"/>
              <a:pathLst>
                <a:path w="6387" h="13194" extrusionOk="0">
                  <a:moveTo>
                    <a:pt x="5339" y="0"/>
                  </a:moveTo>
                  <a:cubicBezTo>
                    <a:pt x="4657" y="0"/>
                    <a:pt x="3646" y="472"/>
                    <a:pt x="2686" y="1322"/>
                  </a:cubicBezTo>
                  <a:cubicBezTo>
                    <a:pt x="2209" y="1739"/>
                    <a:pt x="1731" y="2257"/>
                    <a:pt x="1314" y="2853"/>
                  </a:cubicBezTo>
                  <a:cubicBezTo>
                    <a:pt x="796" y="3629"/>
                    <a:pt x="359" y="4544"/>
                    <a:pt x="140" y="5579"/>
                  </a:cubicBezTo>
                  <a:cubicBezTo>
                    <a:pt x="40" y="6016"/>
                    <a:pt x="1" y="6494"/>
                    <a:pt x="1" y="6971"/>
                  </a:cubicBezTo>
                  <a:cubicBezTo>
                    <a:pt x="1" y="7190"/>
                    <a:pt x="1" y="7409"/>
                    <a:pt x="21" y="7628"/>
                  </a:cubicBezTo>
                  <a:cubicBezTo>
                    <a:pt x="80" y="8523"/>
                    <a:pt x="219" y="9279"/>
                    <a:pt x="418" y="9955"/>
                  </a:cubicBezTo>
                  <a:cubicBezTo>
                    <a:pt x="796" y="11069"/>
                    <a:pt x="1314" y="11885"/>
                    <a:pt x="1811" y="12442"/>
                  </a:cubicBezTo>
                  <a:cubicBezTo>
                    <a:pt x="1970" y="12601"/>
                    <a:pt x="2089" y="12760"/>
                    <a:pt x="2229" y="12879"/>
                  </a:cubicBezTo>
                  <a:cubicBezTo>
                    <a:pt x="2469" y="13089"/>
                    <a:pt x="2771" y="13193"/>
                    <a:pt x="3069" y="13193"/>
                  </a:cubicBezTo>
                  <a:cubicBezTo>
                    <a:pt x="3337" y="13193"/>
                    <a:pt x="3603" y="13109"/>
                    <a:pt x="3820" y="12939"/>
                  </a:cubicBezTo>
                  <a:cubicBezTo>
                    <a:pt x="3900" y="12899"/>
                    <a:pt x="3959" y="12859"/>
                    <a:pt x="3999" y="12800"/>
                  </a:cubicBezTo>
                  <a:cubicBezTo>
                    <a:pt x="4656" y="12283"/>
                    <a:pt x="5113" y="11765"/>
                    <a:pt x="5471" y="11288"/>
                  </a:cubicBezTo>
                  <a:cubicBezTo>
                    <a:pt x="5630" y="11049"/>
                    <a:pt x="5789" y="10810"/>
                    <a:pt x="5909" y="10612"/>
                  </a:cubicBezTo>
                  <a:cubicBezTo>
                    <a:pt x="6008" y="10452"/>
                    <a:pt x="6088" y="10293"/>
                    <a:pt x="6167" y="10154"/>
                  </a:cubicBezTo>
                  <a:cubicBezTo>
                    <a:pt x="6386" y="9677"/>
                    <a:pt x="6287" y="9100"/>
                    <a:pt x="5889" y="8722"/>
                  </a:cubicBezTo>
                  <a:lnTo>
                    <a:pt x="5610" y="8463"/>
                  </a:lnTo>
                  <a:cubicBezTo>
                    <a:pt x="5212" y="8025"/>
                    <a:pt x="4894" y="7608"/>
                    <a:pt x="4656" y="7210"/>
                  </a:cubicBezTo>
                  <a:cubicBezTo>
                    <a:pt x="4397" y="6812"/>
                    <a:pt x="4218" y="6414"/>
                    <a:pt x="4099" y="6076"/>
                  </a:cubicBezTo>
                  <a:cubicBezTo>
                    <a:pt x="3959" y="5599"/>
                    <a:pt x="3900" y="5141"/>
                    <a:pt x="3919" y="4723"/>
                  </a:cubicBezTo>
                  <a:cubicBezTo>
                    <a:pt x="3959" y="4325"/>
                    <a:pt x="4039" y="3947"/>
                    <a:pt x="4198" y="3609"/>
                  </a:cubicBezTo>
                  <a:cubicBezTo>
                    <a:pt x="4397" y="3052"/>
                    <a:pt x="4715" y="2615"/>
                    <a:pt x="5014" y="2197"/>
                  </a:cubicBezTo>
                  <a:cubicBezTo>
                    <a:pt x="5630" y="1342"/>
                    <a:pt x="6267" y="725"/>
                    <a:pt x="6008" y="267"/>
                  </a:cubicBezTo>
                  <a:cubicBezTo>
                    <a:pt x="5909" y="108"/>
                    <a:pt x="5730" y="29"/>
                    <a:pt x="5491" y="9"/>
                  </a:cubicBezTo>
                  <a:cubicBezTo>
                    <a:pt x="5442" y="3"/>
                    <a:pt x="5391" y="0"/>
                    <a:pt x="5339"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0"/>
            <p:cNvSpPr/>
            <p:nvPr/>
          </p:nvSpPr>
          <p:spPr>
            <a:xfrm>
              <a:off x="-352282" y="3069783"/>
              <a:ext cx="290077" cy="292303"/>
            </a:xfrm>
            <a:custGeom>
              <a:avLst/>
              <a:gdLst/>
              <a:ahLst/>
              <a:cxnLst/>
              <a:rect l="l" t="t" r="r" b="b"/>
              <a:pathLst>
                <a:path w="5213" h="5253" extrusionOk="0">
                  <a:moveTo>
                    <a:pt x="4237" y="1"/>
                  </a:moveTo>
                  <a:cubicBezTo>
                    <a:pt x="3462" y="856"/>
                    <a:pt x="2149" y="1990"/>
                    <a:pt x="0" y="2766"/>
                  </a:cubicBezTo>
                  <a:cubicBezTo>
                    <a:pt x="378" y="3880"/>
                    <a:pt x="895" y="4696"/>
                    <a:pt x="1393" y="5253"/>
                  </a:cubicBezTo>
                  <a:cubicBezTo>
                    <a:pt x="2626" y="4218"/>
                    <a:pt x="4118" y="2806"/>
                    <a:pt x="5212" y="1254"/>
                  </a:cubicBezTo>
                  <a:cubicBezTo>
                    <a:pt x="4774" y="816"/>
                    <a:pt x="4456" y="399"/>
                    <a:pt x="4237" y="1"/>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0"/>
            <p:cNvSpPr/>
            <p:nvPr/>
          </p:nvSpPr>
          <p:spPr>
            <a:xfrm>
              <a:off x="-375541" y="2931453"/>
              <a:ext cx="228089" cy="161649"/>
            </a:xfrm>
            <a:custGeom>
              <a:avLst/>
              <a:gdLst/>
              <a:ahLst/>
              <a:cxnLst/>
              <a:rect l="l" t="t" r="r" b="b"/>
              <a:pathLst>
                <a:path w="4099" h="2905" extrusionOk="0">
                  <a:moveTo>
                    <a:pt x="3899" y="0"/>
                  </a:moveTo>
                  <a:lnTo>
                    <a:pt x="3899" y="0"/>
                  </a:lnTo>
                  <a:cubicBezTo>
                    <a:pt x="3243" y="279"/>
                    <a:pt x="1970" y="716"/>
                    <a:pt x="160" y="856"/>
                  </a:cubicBezTo>
                  <a:cubicBezTo>
                    <a:pt x="60" y="1293"/>
                    <a:pt x="1" y="1771"/>
                    <a:pt x="1" y="2228"/>
                  </a:cubicBezTo>
                  <a:cubicBezTo>
                    <a:pt x="1" y="2467"/>
                    <a:pt x="1" y="2686"/>
                    <a:pt x="20" y="2905"/>
                  </a:cubicBezTo>
                  <a:cubicBezTo>
                    <a:pt x="1114" y="2726"/>
                    <a:pt x="2746" y="2348"/>
                    <a:pt x="4098" y="1353"/>
                  </a:cubicBezTo>
                  <a:cubicBezTo>
                    <a:pt x="3939" y="876"/>
                    <a:pt x="3880" y="418"/>
                    <a:pt x="3899" y="0"/>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50"/>
            <p:cNvSpPr/>
            <p:nvPr/>
          </p:nvSpPr>
          <p:spPr>
            <a:xfrm>
              <a:off x="-300255" y="2742154"/>
              <a:ext cx="203716" cy="127371"/>
            </a:xfrm>
            <a:custGeom>
              <a:avLst/>
              <a:gdLst/>
              <a:ahLst/>
              <a:cxnLst/>
              <a:rect l="l" t="t" r="r" b="b"/>
              <a:pathLst>
                <a:path w="3661" h="2289" extrusionOk="0">
                  <a:moveTo>
                    <a:pt x="1353" y="1"/>
                  </a:moveTo>
                  <a:cubicBezTo>
                    <a:pt x="895" y="418"/>
                    <a:pt x="418" y="936"/>
                    <a:pt x="0" y="1532"/>
                  </a:cubicBezTo>
                  <a:cubicBezTo>
                    <a:pt x="657" y="1890"/>
                    <a:pt x="1711" y="2288"/>
                    <a:pt x="2845" y="2288"/>
                  </a:cubicBezTo>
                  <a:cubicBezTo>
                    <a:pt x="3044" y="1731"/>
                    <a:pt x="3362" y="1294"/>
                    <a:pt x="3660" y="876"/>
                  </a:cubicBezTo>
                  <a:cubicBezTo>
                    <a:pt x="3024" y="737"/>
                    <a:pt x="2188" y="498"/>
                    <a:pt x="1353" y="1"/>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50"/>
            <p:cNvSpPr/>
            <p:nvPr/>
          </p:nvSpPr>
          <p:spPr>
            <a:xfrm>
              <a:off x="967152" y="4713551"/>
              <a:ext cx="56" cy="56"/>
            </a:xfrm>
            <a:custGeom>
              <a:avLst/>
              <a:gdLst/>
              <a:ahLst/>
              <a:cxnLst/>
              <a:rect l="l" t="t" r="r" b="b"/>
              <a:pathLst>
                <a:path w="1" h="1" fill="none" extrusionOk="0">
                  <a:moveTo>
                    <a:pt x="0" y="1"/>
                  </a:moveTo>
                  <a:close/>
                </a:path>
              </a:pathLst>
            </a:custGeom>
            <a:noFill/>
            <a:ln w="6475" cap="flat" cmpd="sng">
              <a:solidFill>
                <a:srgbClr val="677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7" name="Google Shape;2457;p50"/>
          <p:cNvGrpSpPr/>
          <p:nvPr/>
        </p:nvGrpSpPr>
        <p:grpSpPr>
          <a:xfrm>
            <a:off x="1042660" y="1937044"/>
            <a:ext cx="325919" cy="398191"/>
            <a:chOff x="8065829" y="3029052"/>
            <a:chExt cx="367730" cy="449273"/>
          </a:xfrm>
        </p:grpSpPr>
        <p:sp>
          <p:nvSpPr>
            <p:cNvPr id="2458" name="Google Shape;2458;p50"/>
            <p:cNvSpPr/>
            <p:nvPr/>
          </p:nvSpPr>
          <p:spPr>
            <a:xfrm>
              <a:off x="8172345" y="3179687"/>
              <a:ext cx="198745" cy="298638"/>
            </a:xfrm>
            <a:custGeom>
              <a:avLst/>
              <a:gdLst/>
              <a:ahLst/>
              <a:cxnLst/>
              <a:rect l="l" t="t" r="r" b="b"/>
              <a:pathLst>
                <a:path w="5730" h="8610" extrusionOk="0">
                  <a:moveTo>
                    <a:pt x="2405" y="0"/>
                  </a:moveTo>
                  <a:cubicBezTo>
                    <a:pt x="1557" y="0"/>
                    <a:pt x="690" y="88"/>
                    <a:pt x="0" y="354"/>
                  </a:cubicBezTo>
                  <a:cubicBezTo>
                    <a:pt x="0" y="354"/>
                    <a:pt x="2089" y="8569"/>
                    <a:pt x="2845" y="8609"/>
                  </a:cubicBezTo>
                  <a:cubicBezTo>
                    <a:pt x="2847" y="8609"/>
                    <a:pt x="2849" y="8609"/>
                    <a:pt x="2851" y="8609"/>
                  </a:cubicBezTo>
                  <a:cubicBezTo>
                    <a:pt x="3631" y="8609"/>
                    <a:pt x="5730" y="354"/>
                    <a:pt x="5730" y="354"/>
                  </a:cubicBezTo>
                  <a:cubicBezTo>
                    <a:pt x="5730" y="354"/>
                    <a:pt x="4103" y="0"/>
                    <a:pt x="2405" y="0"/>
                  </a:cubicBezTo>
                  <a:close/>
                </a:path>
              </a:pathLst>
            </a:custGeom>
            <a:solidFill>
              <a:srgbClr val="FF8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0"/>
            <p:cNvSpPr/>
            <p:nvPr/>
          </p:nvSpPr>
          <p:spPr>
            <a:xfrm>
              <a:off x="8193051" y="3191931"/>
              <a:ext cx="44189" cy="57300"/>
            </a:xfrm>
            <a:custGeom>
              <a:avLst/>
              <a:gdLst/>
              <a:ahLst/>
              <a:cxnLst/>
              <a:rect l="l" t="t" r="r" b="b"/>
              <a:pathLst>
                <a:path w="1274" h="1652" fill="none" extrusionOk="0">
                  <a:moveTo>
                    <a:pt x="0" y="1652"/>
                  </a:moveTo>
                  <a:cubicBezTo>
                    <a:pt x="0" y="1652"/>
                    <a:pt x="796" y="856"/>
                    <a:pt x="1273" y="1"/>
                  </a:cubicBezTo>
                </a:path>
              </a:pathLst>
            </a:custGeom>
            <a:noFill/>
            <a:ln w="5975" cap="rnd" cmpd="sng">
              <a:solidFill>
                <a:srgbClr val="6632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0"/>
            <p:cNvSpPr/>
            <p:nvPr/>
          </p:nvSpPr>
          <p:spPr>
            <a:xfrm>
              <a:off x="8217192" y="3194012"/>
              <a:ext cx="84215" cy="141480"/>
            </a:xfrm>
            <a:custGeom>
              <a:avLst/>
              <a:gdLst/>
              <a:ahLst/>
              <a:cxnLst/>
              <a:rect l="l" t="t" r="r" b="b"/>
              <a:pathLst>
                <a:path w="2428" h="4079" fill="none" extrusionOk="0">
                  <a:moveTo>
                    <a:pt x="0" y="4078"/>
                  </a:moveTo>
                  <a:cubicBezTo>
                    <a:pt x="0" y="4078"/>
                    <a:pt x="1870" y="1194"/>
                    <a:pt x="2427" y="0"/>
                  </a:cubicBezTo>
                </a:path>
              </a:pathLst>
            </a:custGeom>
            <a:noFill/>
            <a:ln w="59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50"/>
            <p:cNvSpPr/>
            <p:nvPr/>
          </p:nvSpPr>
          <p:spPr>
            <a:xfrm>
              <a:off x="8237205" y="3227136"/>
              <a:ext cx="118692" cy="175263"/>
            </a:xfrm>
            <a:custGeom>
              <a:avLst/>
              <a:gdLst/>
              <a:ahLst/>
              <a:cxnLst/>
              <a:rect l="l" t="t" r="r" b="b"/>
              <a:pathLst>
                <a:path w="3422" h="5053" fill="none" extrusionOk="0">
                  <a:moveTo>
                    <a:pt x="0" y="5053"/>
                  </a:moveTo>
                  <a:cubicBezTo>
                    <a:pt x="0" y="5053"/>
                    <a:pt x="2686" y="1631"/>
                    <a:pt x="3422" y="0"/>
                  </a:cubicBezTo>
                </a:path>
              </a:pathLst>
            </a:custGeom>
            <a:solidFill>
              <a:schemeClr val="lt2"/>
            </a:solidFill>
            <a:ln w="59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50"/>
            <p:cNvSpPr/>
            <p:nvPr/>
          </p:nvSpPr>
          <p:spPr>
            <a:xfrm>
              <a:off x="8253055" y="3380303"/>
              <a:ext cx="58687" cy="56606"/>
            </a:xfrm>
            <a:custGeom>
              <a:avLst/>
              <a:gdLst/>
              <a:ahLst/>
              <a:cxnLst/>
              <a:rect l="l" t="t" r="r" b="b"/>
              <a:pathLst>
                <a:path w="1692" h="1632" fill="none" extrusionOk="0">
                  <a:moveTo>
                    <a:pt x="1" y="1632"/>
                  </a:moveTo>
                  <a:cubicBezTo>
                    <a:pt x="1" y="1632"/>
                    <a:pt x="1493" y="637"/>
                    <a:pt x="1692" y="0"/>
                  </a:cubicBezTo>
                </a:path>
              </a:pathLst>
            </a:custGeom>
            <a:noFill/>
            <a:ln w="59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50"/>
            <p:cNvSpPr/>
            <p:nvPr/>
          </p:nvSpPr>
          <p:spPr>
            <a:xfrm>
              <a:off x="8271681" y="3194012"/>
              <a:ext cx="71798" cy="81440"/>
            </a:xfrm>
            <a:custGeom>
              <a:avLst/>
              <a:gdLst/>
              <a:ahLst/>
              <a:cxnLst/>
              <a:rect l="l" t="t" r="r" b="b"/>
              <a:pathLst>
                <a:path w="2070" h="2348" fill="none" extrusionOk="0">
                  <a:moveTo>
                    <a:pt x="1" y="0"/>
                  </a:moveTo>
                  <a:cubicBezTo>
                    <a:pt x="1" y="0"/>
                    <a:pt x="1075" y="1612"/>
                    <a:pt x="2070" y="2348"/>
                  </a:cubicBezTo>
                </a:path>
              </a:pathLst>
            </a:custGeom>
            <a:noFill/>
            <a:ln w="5975" cap="rnd" cmpd="sng">
              <a:solidFill>
                <a:srgbClr val="6632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50"/>
            <p:cNvSpPr/>
            <p:nvPr/>
          </p:nvSpPr>
          <p:spPr>
            <a:xfrm>
              <a:off x="8193051" y="3198833"/>
              <a:ext cx="133190" cy="136659"/>
            </a:xfrm>
            <a:custGeom>
              <a:avLst/>
              <a:gdLst/>
              <a:ahLst/>
              <a:cxnLst/>
              <a:rect l="l" t="t" r="r" b="b"/>
              <a:pathLst>
                <a:path w="3840" h="3940" fill="none" extrusionOk="0">
                  <a:moveTo>
                    <a:pt x="0" y="1"/>
                  </a:moveTo>
                  <a:cubicBezTo>
                    <a:pt x="0" y="1"/>
                    <a:pt x="2546" y="2905"/>
                    <a:pt x="3840" y="3939"/>
                  </a:cubicBezTo>
                </a:path>
              </a:pathLst>
            </a:custGeom>
            <a:solidFill>
              <a:schemeClr val="lt2"/>
            </a:solidFill>
            <a:ln w="59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50"/>
            <p:cNvSpPr/>
            <p:nvPr/>
          </p:nvSpPr>
          <p:spPr>
            <a:xfrm>
              <a:off x="8211677" y="3315443"/>
              <a:ext cx="95245" cy="76619"/>
            </a:xfrm>
            <a:custGeom>
              <a:avLst/>
              <a:gdLst/>
              <a:ahLst/>
              <a:cxnLst/>
              <a:rect l="l" t="t" r="r" b="b"/>
              <a:pathLst>
                <a:path w="2746" h="2209" fill="none" extrusionOk="0">
                  <a:moveTo>
                    <a:pt x="0" y="1"/>
                  </a:moveTo>
                  <a:cubicBezTo>
                    <a:pt x="0" y="1"/>
                    <a:pt x="1632" y="1811"/>
                    <a:pt x="2746" y="2209"/>
                  </a:cubicBezTo>
                </a:path>
              </a:pathLst>
            </a:custGeom>
            <a:solidFill>
              <a:schemeClr val="lt2"/>
            </a:solidFill>
            <a:ln w="59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50"/>
            <p:cNvSpPr/>
            <p:nvPr/>
          </p:nvSpPr>
          <p:spPr>
            <a:xfrm>
              <a:off x="8244107" y="3415473"/>
              <a:ext cx="44189" cy="27644"/>
            </a:xfrm>
            <a:custGeom>
              <a:avLst/>
              <a:gdLst/>
              <a:ahLst/>
              <a:cxnLst/>
              <a:rect l="l" t="t" r="r" b="b"/>
              <a:pathLst>
                <a:path w="1274" h="797" fill="none" extrusionOk="0">
                  <a:moveTo>
                    <a:pt x="0" y="1"/>
                  </a:moveTo>
                  <a:cubicBezTo>
                    <a:pt x="0" y="1"/>
                    <a:pt x="716" y="697"/>
                    <a:pt x="1273" y="797"/>
                  </a:cubicBezTo>
                </a:path>
              </a:pathLst>
            </a:custGeom>
            <a:solidFill>
              <a:schemeClr val="lt2"/>
            </a:solidFill>
            <a:ln w="59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0"/>
            <p:cNvSpPr/>
            <p:nvPr/>
          </p:nvSpPr>
          <p:spPr>
            <a:xfrm>
              <a:off x="8065829" y="3029052"/>
              <a:ext cx="367730" cy="276960"/>
            </a:xfrm>
            <a:custGeom>
              <a:avLst/>
              <a:gdLst/>
              <a:ahLst/>
              <a:cxnLst/>
              <a:rect l="l" t="t" r="r" b="b"/>
              <a:pathLst>
                <a:path w="10602" h="7985" extrusionOk="0">
                  <a:moveTo>
                    <a:pt x="5632" y="0"/>
                  </a:moveTo>
                  <a:cubicBezTo>
                    <a:pt x="4993" y="0"/>
                    <a:pt x="4325" y="145"/>
                    <a:pt x="3728" y="499"/>
                  </a:cubicBezTo>
                  <a:cubicBezTo>
                    <a:pt x="1341" y="1812"/>
                    <a:pt x="2395" y="4577"/>
                    <a:pt x="2395" y="4577"/>
                  </a:cubicBezTo>
                  <a:cubicBezTo>
                    <a:pt x="2269" y="4540"/>
                    <a:pt x="2145" y="4523"/>
                    <a:pt x="2025" y="4523"/>
                  </a:cubicBezTo>
                  <a:cubicBezTo>
                    <a:pt x="804" y="4523"/>
                    <a:pt x="0" y="6314"/>
                    <a:pt x="1341" y="6984"/>
                  </a:cubicBezTo>
                  <a:cubicBezTo>
                    <a:pt x="1567" y="7102"/>
                    <a:pt x="1778" y="7147"/>
                    <a:pt x="1970" y="7147"/>
                  </a:cubicBezTo>
                  <a:cubicBezTo>
                    <a:pt x="2590" y="7147"/>
                    <a:pt x="3006" y="6677"/>
                    <a:pt x="3052" y="6646"/>
                  </a:cubicBezTo>
                  <a:lnTo>
                    <a:pt x="3052" y="6646"/>
                  </a:lnTo>
                  <a:cubicBezTo>
                    <a:pt x="3032" y="6704"/>
                    <a:pt x="2606" y="7984"/>
                    <a:pt x="3809" y="7984"/>
                  </a:cubicBezTo>
                  <a:cubicBezTo>
                    <a:pt x="3853" y="7984"/>
                    <a:pt x="3899" y="7982"/>
                    <a:pt x="3947" y="7979"/>
                  </a:cubicBezTo>
                  <a:cubicBezTo>
                    <a:pt x="5021" y="7899"/>
                    <a:pt x="5399" y="6666"/>
                    <a:pt x="5498" y="6089"/>
                  </a:cubicBezTo>
                  <a:lnTo>
                    <a:pt x="5498" y="6089"/>
                  </a:lnTo>
                  <a:cubicBezTo>
                    <a:pt x="5439" y="6567"/>
                    <a:pt x="5558" y="7482"/>
                    <a:pt x="6851" y="7502"/>
                  </a:cubicBezTo>
                  <a:cubicBezTo>
                    <a:pt x="7428" y="7502"/>
                    <a:pt x="7786" y="7382"/>
                    <a:pt x="7985" y="7183"/>
                  </a:cubicBezTo>
                  <a:cubicBezTo>
                    <a:pt x="8403" y="6785"/>
                    <a:pt x="8224" y="6149"/>
                    <a:pt x="8224" y="6149"/>
                  </a:cubicBezTo>
                  <a:lnTo>
                    <a:pt x="8224" y="6149"/>
                  </a:lnTo>
                  <a:cubicBezTo>
                    <a:pt x="8531" y="6436"/>
                    <a:pt x="8891" y="6567"/>
                    <a:pt x="9234" y="6567"/>
                  </a:cubicBezTo>
                  <a:cubicBezTo>
                    <a:pt x="9913" y="6567"/>
                    <a:pt x="10531" y="6059"/>
                    <a:pt x="10571" y="5254"/>
                  </a:cubicBezTo>
                  <a:cubicBezTo>
                    <a:pt x="10602" y="4298"/>
                    <a:pt x="9665" y="4190"/>
                    <a:pt x="9242" y="4190"/>
                  </a:cubicBezTo>
                  <a:cubicBezTo>
                    <a:pt x="9119" y="4190"/>
                    <a:pt x="9039" y="4199"/>
                    <a:pt x="9039" y="4199"/>
                  </a:cubicBezTo>
                  <a:cubicBezTo>
                    <a:pt x="9218" y="1494"/>
                    <a:pt x="7567" y="82"/>
                    <a:pt x="5757" y="2"/>
                  </a:cubicBezTo>
                  <a:cubicBezTo>
                    <a:pt x="5715" y="1"/>
                    <a:pt x="5674" y="0"/>
                    <a:pt x="5632"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0"/>
            <p:cNvSpPr/>
            <p:nvPr/>
          </p:nvSpPr>
          <p:spPr>
            <a:xfrm>
              <a:off x="8066522" y="3029052"/>
              <a:ext cx="276960" cy="276960"/>
            </a:xfrm>
            <a:custGeom>
              <a:avLst/>
              <a:gdLst/>
              <a:ahLst/>
              <a:cxnLst/>
              <a:rect l="l" t="t" r="r" b="b"/>
              <a:pathLst>
                <a:path w="7985" h="7985" extrusionOk="0">
                  <a:moveTo>
                    <a:pt x="5635" y="0"/>
                  </a:moveTo>
                  <a:cubicBezTo>
                    <a:pt x="5010" y="0"/>
                    <a:pt x="4325" y="145"/>
                    <a:pt x="3728" y="499"/>
                  </a:cubicBezTo>
                  <a:cubicBezTo>
                    <a:pt x="1341" y="1812"/>
                    <a:pt x="2415" y="4577"/>
                    <a:pt x="2415" y="4577"/>
                  </a:cubicBezTo>
                  <a:cubicBezTo>
                    <a:pt x="2288" y="4540"/>
                    <a:pt x="2164" y="4523"/>
                    <a:pt x="2044" y="4523"/>
                  </a:cubicBezTo>
                  <a:cubicBezTo>
                    <a:pt x="820" y="4523"/>
                    <a:pt x="0" y="6314"/>
                    <a:pt x="1341" y="6984"/>
                  </a:cubicBezTo>
                  <a:cubicBezTo>
                    <a:pt x="1571" y="7102"/>
                    <a:pt x="1787" y="7147"/>
                    <a:pt x="1981" y="7147"/>
                  </a:cubicBezTo>
                  <a:cubicBezTo>
                    <a:pt x="2608" y="7147"/>
                    <a:pt x="3021" y="6677"/>
                    <a:pt x="3051" y="6646"/>
                  </a:cubicBezTo>
                  <a:lnTo>
                    <a:pt x="3051" y="6646"/>
                  </a:lnTo>
                  <a:cubicBezTo>
                    <a:pt x="3032" y="6704"/>
                    <a:pt x="2624" y="7984"/>
                    <a:pt x="3811" y="7984"/>
                  </a:cubicBezTo>
                  <a:cubicBezTo>
                    <a:pt x="3854" y="7984"/>
                    <a:pt x="3899" y="7982"/>
                    <a:pt x="3947" y="7979"/>
                  </a:cubicBezTo>
                  <a:cubicBezTo>
                    <a:pt x="5021" y="7899"/>
                    <a:pt x="5399" y="6666"/>
                    <a:pt x="5498" y="6089"/>
                  </a:cubicBezTo>
                  <a:lnTo>
                    <a:pt x="5498" y="6089"/>
                  </a:lnTo>
                  <a:cubicBezTo>
                    <a:pt x="5439" y="6567"/>
                    <a:pt x="5578" y="7482"/>
                    <a:pt x="6871" y="7502"/>
                  </a:cubicBezTo>
                  <a:cubicBezTo>
                    <a:pt x="7428" y="7502"/>
                    <a:pt x="7786" y="7382"/>
                    <a:pt x="7985" y="7183"/>
                  </a:cubicBezTo>
                  <a:cubicBezTo>
                    <a:pt x="7925" y="7104"/>
                    <a:pt x="7905" y="7044"/>
                    <a:pt x="7885" y="6964"/>
                  </a:cubicBezTo>
                  <a:cubicBezTo>
                    <a:pt x="7786" y="6766"/>
                    <a:pt x="7667" y="6587"/>
                    <a:pt x="7488" y="6467"/>
                  </a:cubicBezTo>
                  <a:cubicBezTo>
                    <a:pt x="7129" y="6248"/>
                    <a:pt x="6672" y="6348"/>
                    <a:pt x="6234" y="6268"/>
                  </a:cubicBezTo>
                  <a:cubicBezTo>
                    <a:pt x="5956" y="6248"/>
                    <a:pt x="5717" y="6089"/>
                    <a:pt x="5518" y="5890"/>
                  </a:cubicBezTo>
                  <a:cubicBezTo>
                    <a:pt x="5100" y="5473"/>
                    <a:pt x="4921" y="4776"/>
                    <a:pt x="5200" y="4219"/>
                  </a:cubicBezTo>
                  <a:lnTo>
                    <a:pt x="5200" y="4219"/>
                  </a:lnTo>
                  <a:cubicBezTo>
                    <a:pt x="5109" y="4244"/>
                    <a:pt x="5019" y="4255"/>
                    <a:pt x="4930" y="4255"/>
                  </a:cubicBezTo>
                  <a:cubicBezTo>
                    <a:pt x="4297" y="4255"/>
                    <a:pt x="3735" y="3669"/>
                    <a:pt x="3648" y="3006"/>
                  </a:cubicBezTo>
                  <a:cubicBezTo>
                    <a:pt x="3549" y="2270"/>
                    <a:pt x="3967" y="1534"/>
                    <a:pt x="4464" y="997"/>
                  </a:cubicBezTo>
                  <a:cubicBezTo>
                    <a:pt x="4842" y="599"/>
                    <a:pt x="5260" y="241"/>
                    <a:pt x="5757" y="2"/>
                  </a:cubicBezTo>
                  <a:cubicBezTo>
                    <a:pt x="5716" y="1"/>
                    <a:pt x="5676" y="0"/>
                    <a:pt x="5635" y="0"/>
                  </a:cubicBezTo>
                  <a:close/>
                </a:path>
              </a:pathLst>
            </a:custGeom>
            <a:solidFill>
              <a:srgbClr val="DB2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0"/>
            <p:cNvSpPr/>
            <p:nvPr/>
          </p:nvSpPr>
          <p:spPr>
            <a:xfrm>
              <a:off x="8257217" y="3056696"/>
              <a:ext cx="103535" cy="85290"/>
            </a:xfrm>
            <a:custGeom>
              <a:avLst/>
              <a:gdLst/>
              <a:ahLst/>
              <a:cxnLst/>
              <a:rect l="l" t="t" r="r" b="b"/>
              <a:pathLst>
                <a:path w="2985" h="2459" extrusionOk="0">
                  <a:moveTo>
                    <a:pt x="1194" y="1"/>
                  </a:moveTo>
                  <a:cubicBezTo>
                    <a:pt x="1015" y="1"/>
                    <a:pt x="816" y="41"/>
                    <a:pt x="677" y="140"/>
                  </a:cubicBezTo>
                  <a:cubicBezTo>
                    <a:pt x="0" y="697"/>
                    <a:pt x="677" y="1672"/>
                    <a:pt x="1134" y="2089"/>
                  </a:cubicBezTo>
                  <a:cubicBezTo>
                    <a:pt x="1313" y="2229"/>
                    <a:pt x="1492" y="2388"/>
                    <a:pt x="1711" y="2428"/>
                  </a:cubicBezTo>
                  <a:cubicBezTo>
                    <a:pt x="1778" y="2448"/>
                    <a:pt x="1846" y="2458"/>
                    <a:pt x="1914" y="2458"/>
                  </a:cubicBezTo>
                  <a:cubicBezTo>
                    <a:pt x="2110" y="2458"/>
                    <a:pt x="2305" y="2376"/>
                    <a:pt x="2467" y="2229"/>
                  </a:cubicBezTo>
                  <a:cubicBezTo>
                    <a:pt x="2984" y="1712"/>
                    <a:pt x="2586" y="1095"/>
                    <a:pt x="2268" y="598"/>
                  </a:cubicBezTo>
                  <a:cubicBezTo>
                    <a:pt x="1990" y="200"/>
                    <a:pt x="1691" y="1"/>
                    <a:pt x="1194" y="1"/>
                  </a:cubicBezTo>
                  <a:close/>
                </a:path>
              </a:pathLst>
            </a:custGeom>
            <a:solidFill>
              <a:srgbClr val="DB2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9" name="Google Shape;2509;p50"/>
          <p:cNvGrpSpPr/>
          <p:nvPr/>
        </p:nvGrpSpPr>
        <p:grpSpPr>
          <a:xfrm>
            <a:off x="1013675" y="1164532"/>
            <a:ext cx="325919" cy="398191"/>
            <a:chOff x="8065829" y="3029052"/>
            <a:chExt cx="367730" cy="449273"/>
          </a:xfrm>
        </p:grpSpPr>
        <p:sp>
          <p:nvSpPr>
            <p:cNvPr id="2510" name="Google Shape;2510;p50"/>
            <p:cNvSpPr/>
            <p:nvPr/>
          </p:nvSpPr>
          <p:spPr>
            <a:xfrm>
              <a:off x="8172345" y="3179687"/>
              <a:ext cx="198745" cy="298638"/>
            </a:xfrm>
            <a:custGeom>
              <a:avLst/>
              <a:gdLst/>
              <a:ahLst/>
              <a:cxnLst/>
              <a:rect l="l" t="t" r="r" b="b"/>
              <a:pathLst>
                <a:path w="5730" h="8610" extrusionOk="0">
                  <a:moveTo>
                    <a:pt x="2405" y="0"/>
                  </a:moveTo>
                  <a:cubicBezTo>
                    <a:pt x="1557" y="0"/>
                    <a:pt x="690" y="88"/>
                    <a:pt x="0" y="354"/>
                  </a:cubicBezTo>
                  <a:cubicBezTo>
                    <a:pt x="0" y="354"/>
                    <a:pt x="2089" y="8569"/>
                    <a:pt x="2845" y="8609"/>
                  </a:cubicBezTo>
                  <a:cubicBezTo>
                    <a:pt x="2847" y="8609"/>
                    <a:pt x="2849" y="8609"/>
                    <a:pt x="2851" y="8609"/>
                  </a:cubicBezTo>
                  <a:cubicBezTo>
                    <a:pt x="3631" y="8609"/>
                    <a:pt x="5730" y="354"/>
                    <a:pt x="5730" y="354"/>
                  </a:cubicBezTo>
                  <a:cubicBezTo>
                    <a:pt x="5730" y="354"/>
                    <a:pt x="4103" y="0"/>
                    <a:pt x="2405" y="0"/>
                  </a:cubicBezTo>
                  <a:close/>
                </a:path>
              </a:pathLst>
            </a:custGeom>
            <a:solidFill>
              <a:srgbClr val="FF8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0"/>
            <p:cNvSpPr/>
            <p:nvPr/>
          </p:nvSpPr>
          <p:spPr>
            <a:xfrm>
              <a:off x="8193051" y="3191931"/>
              <a:ext cx="44189" cy="57300"/>
            </a:xfrm>
            <a:custGeom>
              <a:avLst/>
              <a:gdLst/>
              <a:ahLst/>
              <a:cxnLst/>
              <a:rect l="l" t="t" r="r" b="b"/>
              <a:pathLst>
                <a:path w="1274" h="1652" fill="none" extrusionOk="0">
                  <a:moveTo>
                    <a:pt x="0" y="1652"/>
                  </a:moveTo>
                  <a:cubicBezTo>
                    <a:pt x="0" y="1652"/>
                    <a:pt x="796" y="856"/>
                    <a:pt x="1273" y="1"/>
                  </a:cubicBezTo>
                </a:path>
              </a:pathLst>
            </a:custGeom>
            <a:noFill/>
            <a:ln w="5975" cap="rnd" cmpd="sng">
              <a:solidFill>
                <a:srgbClr val="6632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0"/>
            <p:cNvSpPr/>
            <p:nvPr/>
          </p:nvSpPr>
          <p:spPr>
            <a:xfrm>
              <a:off x="8217192" y="3194012"/>
              <a:ext cx="84215" cy="141480"/>
            </a:xfrm>
            <a:custGeom>
              <a:avLst/>
              <a:gdLst/>
              <a:ahLst/>
              <a:cxnLst/>
              <a:rect l="l" t="t" r="r" b="b"/>
              <a:pathLst>
                <a:path w="2428" h="4079" fill="none" extrusionOk="0">
                  <a:moveTo>
                    <a:pt x="0" y="4078"/>
                  </a:moveTo>
                  <a:cubicBezTo>
                    <a:pt x="0" y="4078"/>
                    <a:pt x="1870" y="1194"/>
                    <a:pt x="2427" y="0"/>
                  </a:cubicBezTo>
                </a:path>
              </a:pathLst>
            </a:custGeom>
            <a:noFill/>
            <a:ln w="59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0"/>
            <p:cNvSpPr/>
            <p:nvPr/>
          </p:nvSpPr>
          <p:spPr>
            <a:xfrm>
              <a:off x="8237205" y="3227136"/>
              <a:ext cx="118692" cy="175263"/>
            </a:xfrm>
            <a:custGeom>
              <a:avLst/>
              <a:gdLst/>
              <a:ahLst/>
              <a:cxnLst/>
              <a:rect l="l" t="t" r="r" b="b"/>
              <a:pathLst>
                <a:path w="3422" h="5053" fill="none" extrusionOk="0">
                  <a:moveTo>
                    <a:pt x="0" y="5053"/>
                  </a:moveTo>
                  <a:cubicBezTo>
                    <a:pt x="0" y="5053"/>
                    <a:pt x="2686" y="1631"/>
                    <a:pt x="3422" y="0"/>
                  </a:cubicBezTo>
                </a:path>
              </a:pathLst>
            </a:custGeom>
            <a:solidFill>
              <a:schemeClr val="lt2"/>
            </a:solidFill>
            <a:ln w="59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0"/>
            <p:cNvSpPr/>
            <p:nvPr/>
          </p:nvSpPr>
          <p:spPr>
            <a:xfrm>
              <a:off x="8253055" y="3380303"/>
              <a:ext cx="58687" cy="56606"/>
            </a:xfrm>
            <a:custGeom>
              <a:avLst/>
              <a:gdLst/>
              <a:ahLst/>
              <a:cxnLst/>
              <a:rect l="l" t="t" r="r" b="b"/>
              <a:pathLst>
                <a:path w="1692" h="1632" fill="none" extrusionOk="0">
                  <a:moveTo>
                    <a:pt x="1" y="1632"/>
                  </a:moveTo>
                  <a:cubicBezTo>
                    <a:pt x="1" y="1632"/>
                    <a:pt x="1493" y="637"/>
                    <a:pt x="1692" y="0"/>
                  </a:cubicBezTo>
                </a:path>
              </a:pathLst>
            </a:custGeom>
            <a:noFill/>
            <a:ln w="59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0"/>
            <p:cNvSpPr/>
            <p:nvPr/>
          </p:nvSpPr>
          <p:spPr>
            <a:xfrm>
              <a:off x="8271681" y="3194012"/>
              <a:ext cx="71798" cy="81440"/>
            </a:xfrm>
            <a:custGeom>
              <a:avLst/>
              <a:gdLst/>
              <a:ahLst/>
              <a:cxnLst/>
              <a:rect l="l" t="t" r="r" b="b"/>
              <a:pathLst>
                <a:path w="2070" h="2348" fill="none" extrusionOk="0">
                  <a:moveTo>
                    <a:pt x="1" y="0"/>
                  </a:moveTo>
                  <a:cubicBezTo>
                    <a:pt x="1" y="0"/>
                    <a:pt x="1075" y="1612"/>
                    <a:pt x="2070" y="2348"/>
                  </a:cubicBezTo>
                </a:path>
              </a:pathLst>
            </a:custGeom>
            <a:noFill/>
            <a:ln w="5975" cap="rnd" cmpd="sng">
              <a:solidFill>
                <a:srgbClr val="6632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0"/>
            <p:cNvSpPr/>
            <p:nvPr/>
          </p:nvSpPr>
          <p:spPr>
            <a:xfrm>
              <a:off x="8193051" y="3198833"/>
              <a:ext cx="133190" cy="136659"/>
            </a:xfrm>
            <a:custGeom>
              <a:avLst/>
              <a:gdLst/>
              <a:ahLst/>
              <a:cxnLst/>
              <a:rect l="l" t="t" r="r" b="b"/>
              <a:pathLst>
                <a:path w="3840" h="3940" fill="none" extrusionOk="0">
                  <a:moveTo>
                    <a:pt x="0" y="1"/>
                  </a:moveTo>
                  <a:cubicBezTo>
                    <a:pt x="0" y="1"/>
                    <a:pt x="2546" y="2905"/>
                    <a:pt x="3840" y="3939"/>
                  </a:cubicBezTo>
                </a:path>
              </a:pathLst>
            </a:custGeom>
            <a:solidFill>
              <a:schemeClr val="lt2"/>
            </a:solidFill>
            <a:ln w="59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0"/>
            <p:cNvSpPr/>
            <p:nvPr/>
          </p:nvSpPr>
          <p:spPr>
            <a:xfrm>
              <a:off x="8211677" y="3315443"/>
              <a:ext cx="95245" cy="76619"/>
            </a:xfrm>
            <a:custGeom>
              <a:avLst/>
              <a:gdLst/>
              <a:ahLst/>
              <a:cxnLst/>
              <a:rect l="l" t="t" r="r" b="b"/>
              <a:pathLst>
                <a:path w="2746" h="2209" fill="none" extrusionOk="0">
                  <a:moveTo>
                    <a:pt x="0" y="1"/>
                  </a:moveTo>
                  <a:cubicBezTo>
                    <a:pt x="0" y="1"/>
                    <a:pt x="1632" y="1811"/>
                    <a:pt x="2746" y="2209"/>
                  </a:cubicBezTo>
                </a:path>
              </a:pathLst>
            </a:custGeom>
            <a:solidFill>
              <a:schemeClr val="lt2"/>
            </a:solidFill>
            <a:ln w="59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50"/>
            <p:cNvSpPr/>
            <p:nvPr/>
          </p:nvSpPr>
          <p:spPr>
            <a:xfrm>
              <a:off x="8244107" y="3415473"/>
              <a:ext cx="44189" cy="27644"/>
            </a:xfrm>
            <a:custGeom>
              <a:avLst/>
              <a:gdLst/>
              <a:ahLst/>
              <a:cxnLst/>
              <a:rect l="l" t="t" r="r" b="b"/>
              <a:pathLst>
                <a:path w="1274" h="797" fill="none" extrusionOk="0">
                  <a:moveTo>
                    <a:pt x="0" y="1"/>
                  </a:moveTo>
                  <a:cubicBezTo>
                    <a:pt x="0" y="1"/>
                    <a:pt x="716" y="697"/>
                    <a:pt x="1273" y="797"/>
                  </a:cubicBezTo>
                </a:path>
              </a:pathLst>
            </a:custGeom>
            <a:solidFill>
              <a:schemeClr val="lt2"/>
            </a:solidFill>
            <a:ln w="59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0"/>
            <p:cNvSpPr/>
            <p:nvPr/>
          </p:nvSpPr>
          <p:spPr>
            <a:xfrm>
              <a:off x="8065829" y="3029052"/>
              <a:ext cx="367730" cy="276960"/>
            </a:xfrm>
            <a:custGeom>
              <a:avLst/>
              <a:gdLst/>
              <a:ahLst/>
              <a:cxnLst/>
              <a:rect l="l" t="t" r="r" b="b"/>
              <a:pathLst>
                <a:path w="10602" h="7985" extrusionOk="0">
                  <a:moveTo>
                    <a:pt x="5632" y="0"/>
                  </a:moveTo>
                  <a:cubicBezTo>
                    <a:pt x="4993" y="0"/>
                    <a:pt x="4325" y="145"/>
                    <a:pt x="3728" y="499"/>
                  </a:cubicBezTo>
                  <a:cubicBezTo>
                    <a:pt x="1341" y="1812"/>
                    <a:pt x="2395" y="4577"/>
                    <a:pt x="2395" y="4577"/>
                  </a:cubicBezTo>
                  <a:cubicBezTo>
                    <a:pt x="2269" y="4540"/>
                    <a:pt x="2145" y="4523"/>
                    <a:pt x="2025" y="4523"/>
                  </a:cubicBezTo>
                  <a:cubicBezTo>
                    <a:pt x="804" y="4523"/>
                    <a:pt x="0" y="6314"/>
                    <a:pt x="1341" y="6984"/>
                  </a:cubicBezTo>
                  <a:cubicBezTo>
                    <a:pt x="1567" y="7102"/>
                    <a:pt x="1778" y="7147"/>
                    <a:pt x="1970" y="7147"/>
                  </a:cubicBezTo>
                  <a:cubicBezTo>
                    <a:pt x="2590" y="7147"/>
                    <a:pt x="3006" y="6677"/>
                    <a:pt x="3052" y="6646"/>
                  </a:cubicBezTo>
                  <a:lnTo>
                    <a:pt x="3052" y="6646"/>
                  </a:lnTo>
                  <a:cubicBezTo>
                    <a:pt x="3032" y="6704"/>
                    <a:pt x="2606" y="7984"/>
                    <a:pt x="3809" y="7984"/>
                  </a:cubicBezTo>
                  <a:cubicBezTo>
                    <a:pt x="3853" y="7984"/>
                    <a:pt x="3899" y="7982"/>
                    <a:pt x="3947" y="7979"/>
                  </a:cubicBezTo>
                  <a:cubicBezTo>
                    <a:pt x="5021" y="7899"/>
                    <a:pt x="5399" y="6666"/>
                    <a:pt x="5498" y="6089"/>
                  </a:cubicBezTo>
                  <a:lnTo>
                    <a:pt x="5498" y="6089"/>
                  </a:lnTo>
                  <a:cubicBezTo>
                    <a:pt x="5439" y="6567"/>
                    <a:pt x="5558" y="7482"/>
                    <a:pt x="6851" y="7502"/>
                  </a:cubicBezTo>
                  <a:cubicBezTo>
                    <a:pt x="7428" y="7502"/>
                    <a:pt x="7786" y="7382"/>
                    <a:pt x="7985" y="7183"/>
                  </a:cubicBezTo>
                  <a:cubicBezTo>
                    <a:pt x="8403" y="6785"/>
                    <a:pt x="8224" y="6149"/>
                    <a:pt x="8224" y="6149"/>
                  </a:cubicBezTo>
                  <a:lnTo>
                    <a:pt x="8224" y="6149"/>
                  </a:lnTo>
                  <a:cubicBezTo>
                    <a:pt x="8531" y="6436"/>
                    <a:pt x="8891" y="6567"/>
                    <a:pt x="9234" y="6567"/>
                  </a:cubicBezTo>
                  <a:cubicBezTo>
                    <a:pt x="9913" y="6567"/>
                    <a:pt x="10531" y="6059"/>
                    <a:pt x="10571" y="5254"/>
                  </a:cubicBezTo>
                  <a:cubicBezTo>
                    <a:pt x="10602" y="4298"/>
                    <a:pt x="9665" y="4190"/>
                    <a:pt x="9242" y="4190"/>
                  </a:cubicBezTo>
                  <a:cubicBezTo>
                    <a:pt x="9119" y="4190"/>
                    <a:pt x="9039" y="4199"/>
                    <a:pt x="9039" y="4199"/>
                  </a:cubicBezTo>
                  <a:cubicBezTo>
                    <a:pt x="9218" y="1494"/>
                    <a:pt x="7567" y="82"/>
                    <a:pt x="5757" y="2"/>
                  </a:cubicBezTo>
                  <a:cubicBezTo>
                    <a:pt x="5715" y="1"/>
                    <a:pt x="5674" y="0"/>
                    <a:pt x="5632"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0"/>
            <p:cNvSpPr/>
            <p:nvPr/>
          </p:nvSpPr>
          <p:spPr>
            <a:xfrm>
              <a:off x="8066522" y="3029052"/>
              <a:ext cx="276960" cy="276960"/>
            </a:xfrm>
            <a:custGeom>
              <a:avLst/>
              <a:gdLst/>
              <a:ahLst/>
              <a:cxnLst/>
              <a:rect l="l" t="t" r="r" b="b"/>
              <a:pathLst>
                <a:path w="7985" h="7985" extrusionOk="0">
                  <a:moveTo>
                    <a:pt x="5635" y="0"/>
                  </a:moveTo>
                  <a:cubicBezTo>
                    <a:pt x="5010" y="0"/>
                    <a:pt x="4325" y="145"/>
                    <a:pt x="3728" y="499"/>
                  </a:cubicBezTo>
                  <a:cubicBezTo>
                    <a:pt x="1341" y="1812"/>
                    <a:pt x="2415" y="4577"/>
                    <a:pt x="2415" y="4577"/>
                  </a:cubicBezTo>
                  <a:cubicBezTo>
                    <a:pt x="2288" y="4540"/>
                    <a:pt x="2164" y="4523"/>
                    <a:pt x="2044" y="4523"/>
                  </a:cubicBezTo>
                  <a:cubicBezTo>
                    <a:pt x="820" y="4523"/>
                    <a:pt x="0" y="6314"/>
                    <a:pt x="1341" y="6984"/>
                  </a:cubicBezTo>
                  <a:cubicBezTo>
                    <a:pt x="1571" y="7102"/>
                    <a:pt x="1787" y="7147"/>
                    <a:pt x="1981" y="7147"/>
                  </a:cubicBezTo>
                  <a:cubicBezTo>
                    <a:pt x="2608" y="7147"/>
                    <a:pt x="3021" y="6677"/>
                    <a:pt x="3051" y="6646"/>
                  </a:cubicBezTo>
                  <a:lnTo>
                    <a:pt x="3051" y="6646"/>
                  </a:lnTo>
                  <a:cubicBezTo>
                    <a:pt x="3032" y="6704"/>
                    <a:pt x="2624" y="7984"/>
                    <a:pt x="3811" y="7984"/>
                  </a:cubicBezTo>
                  <a:cubicBezTo>
                    <a:pt x="3854" y="7984"/>
                    <a:pt x="3899" y="7982"/>
                    <a:pt x="3947" y="7979"/>
                  </a:cubicBezTo>
                  <a:cubicBezTo>
                    <a:pt x="5021" y="7899"/>
                    <a:pt x="5399" y="6666"/>
                    <a:pt x="5498" y="6089"/>
                  </a:cubicBezTo>
                  <a:lnTo>
                    <a:pt x="5498" y="6089"/>
                  </a:lnTo>
                  <a:cubicBezTo>
                    <a:pt x="5439" y="6567"/>
                    <a:pt x="5578" y="7482"/>
                    <a:pt x="6871" y="7502"/>
                  </a:cubicBezTo>
                  <a:cubicBezTo>
                    <a:pt x="7428" y="7502"/>
                    <a:pt x="7786" y="7382"/>
                    <a:pt x="7985" y="7183"/>
                  </a:cubicBezTo>
                  <a:cubicBezTo>
                    <a:pt x="7925" y="7104"/>
                    <a:pt x="7905" y="7044"/>
                    <a:pt x="7885" y="6964"/>
                  </a:cubicBezTo>
                  <a:cubicBezTo>
                    <a:pt x="7786" y="6766"/>
                    <a:pt x="7667" y="6587"/>
                    <a:pt x="7488" y="6467"/>
                  </a:cubicBezTo>
                  <a:cubicBezTo>
                    <a:pt x="7129" y="6248"/>
                    <a:pt x="6672" y="6348"/>
                    <a:pt x="6234" y="6268"/>
                  </a:cubicBezTo>
                  <a:cubicBezTo>
                    <a:pt x="5956" y="6248"/>
                    <a:pt x="5717" y="6089"/>
                    <a:pt x="5518" y="5890"/>
                  </a:cubicBezTo>
                  <a:cubicBezTo>
                    <a:pt x="5100" y="5473"/>
                    <a:pt x="4921" y="4776"/>
                    <a:pt x="5200" y="4219"/>
                  </a:cubicBezTo>
                  <a:lnTo>
                    <a:pt x="5200" y="4219"/>
                  </a:lnTo>
                  <a:cubicBezTo>
                    <a:pt x="5109" y="4244"/>
                    <a:pt x="5019" y="4255"/>
                    <a:pt x="4930" y="4255"/>
                  </a:cubicBezTo>
                  <a:cubicBezTo>
                    <a:pt x="4297" y="4255"/>
                    <a:pt x="3735" y="3669"/>
                    <a:pt x="3648" y="3006"/>
                  </a:cubicBezTo>
                  <a:cubicBezTo>
                    <a:pt x="3549" y="2270"/>
                    <a:pt x="3967" y="1534"/>
                    <a:pt x="4464" y="997"/>
                  </a:cubicBezTo>
                  <a:cubicBezTo>
                    <a:pt x="4842" y="599"/>
                    <a:pt x="5260" y="241"/>
                    <a:pt x="5757" y="2"/>
                  </a:cubicBezTo>
                  <a:cubicBezTo>
                    <a:pt x="5716" y="1"/>
                    <a:pt x="5676" y="0"/>
                    <a:pt x="5635" y="0"/>
                  </a:cubicBezTo>
                  <a:close/>
                </a:path>
              </a:pathLst>
            </a:custGeom>
            <a:solidFill>
              <a:srgbClr val="DB2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0"/>
            <p:cNvSpPr/>
            <p:nvPr/>
          </p:nvSpPr>
          <p:spPr>
            <a:xfrm>
              <a:off x="8257217" y="3056696"/>
              <a:ext cx="103535" cy="85290"/>
            </a:xfrm>
            <a:custGeom>
              <a:avLst/>
              <a:gdLst/>
              <a:ahLst/>
              <a:cxnLst/>
              <a:rect l="l" t="t" r="r" b="b"/>
              <a:pathLst>
                <a:path w="2985" h="2459" extrusionOk="0">
                  <a:moveTo>
                    <a:pt x="1194" y="1"/>
                  </a:moveTo>
                  <a:cubicBezTo>
                    <a:pt x="1015" y="1"/>
                    <a:pt x="816" y="41"/>
                    <a:pt x="677" y="140"/>
                  </a:cubicBezTo>
                  <a:cubicBezTo>
                    <a:pt x="0" y="697"/>
                    <a:pt x="677" y="1672"/>
                    <a:pt x="1134" y="2089"/>
                  </a:cubicBezTo>
                  <a:cubicBezTo>
                    <a:pt x="1313" y="2229"/>
                    <a:pt x="1492" y="2388"/>
                    <a:pt x="1711" y="2428"/>
                  </a:cubicBezTo>
                  <a:cubicBezTo>
                    <a:pt x="1778" y="2448"/>
                    <a:pt x="1846" y="2458"/>
                    <a:pt x="1914" y="2458"/>
                  </a:cubicBezTo>
                  <a:cubicBezTo>
                    <a:pt x="2110" y="2458"/>
                    <a:pt x="2305" y="2376"/>
                    <a:pt x="2467" y="2229"/>
                  </a:cubicBezTo>
                  <a:cubicBezTo>
                    <a:pt x="2984" y="1712"/>
                    <a:pt x="2586" y="1095"/>
                    <a:pt x="2268" y="598"/>
                  </a:cubicBezTo>
                  <a:cubicBezTo>
                    <a:pt x="1990" y="200"/>
                    <a:pt x="1691" y="1"/>
                    <a:pt x="1194" y="1"/>
                  </a:cubicBezTo>
                  <a:close/>
                </a:path>
              </a:pathLst>
            </a:custGeom>
            <a:solidFill>
              <a:srgbClr val="DB2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CuadroTexto 5">
            <a:extLst>
              <a:ext uri="{FF2B5EF4-FFF2-40B4-BE49-F238E27FC236}">
                <a16:creationId xmlns:a16="http://schemas.microsoft.com/office/drawing/2014/main" id="{36595A85-BA26-4AC4-81BA-E212DCEB0755}"/>
              </a:ext>
            </a:extLst>
          </p:cNvPr>
          <p:cNvSpPr txBox="1"/>
          <p:nvPr/>
        </p:nvSpPr>
        <p:spPr>
          <a:xfrm>
            <a:off x="1861048" y="1946411"/>
            <a:ext cx="6772830" cy="523220"/>
          </a:xfrm>
          <a:prstGeom prst="rect">
            <a:avLst/>
          </a:prstGeom>
          <a:noFill/>
        </p:spPr>
        <p:txBody>
          <a:bodyPr wrap="square" rtlCol="0">
            <a:spAutoFit/>
          </a:bodyPr>
          <a:lstStyle/>
          <a:p>
            <a:r>
              <a:rPr lang="es-MX" dirty="0">
                <a:solidFill>
                  <a:schemeClr val="bg2"/>
                </a:solidFill>
              </a:rPr>
              <a:t>El desarrollo conceptual de la ciencia cognitiva. </a:t>
            </a:r>
            <a:r>
              <a:rPr lang="es-MX">
                <a:solidFill>
                  <a:schemeClr val="bg2"/>
                </a:solidFill>
              </a:rPr>
              <a:t>(2011) </a:t>
            </a:r>
            <a:r>
              <a:rPr lang="es-MX" dirty="0">
                <a:solidFill>
                  <a:schemeClr val="bg2"/>
                </a:solidFill>
              </a:rPr>
              <a:t>Revista Colombiana de Psiquiatría 40(3) 519-533 </a:t>
            </a:r>
          </a:p>
        </p:txBody>
      </p:sp>
      <p:sp>
        <p:nvSpPr>
          <p:cNvPr id="7" name="CuadroTexto 6">
            <a:extLst>
              <a:ext uri="{FF2B5EF4-FFF2-40B4-BE49-F238E27FC236}">
                <a16:creationId xmlns:a16="http://schemas.microsoft.com/office/drawing/2014/main" id="{5513480C-F4D4-464E-BFB5-DF3A1856E6C8}"/>
              </a:ext>
            </a:extLst>
          </p:cNvPr>
          <p:cNvSpPr txBox="1"/>
          <p:nvPr/>
        </p:nvSpPr>
        <p:spPr>
          <a:xfrm>
            <a:off x="1861048" y="1189033"/>
            <a:ext cx="6268663" cy="523220"/>
          </a:xfrm>
          <a:prstGeom prst="rect">
            <a:avLst/>
          </a:prstGeom>
          <a:noFill/>
        </p:spPr>
        <p:txBody>
          <a:bodyPr wrap="square" rtlCol="0">
            <a:spAutoFit/>
          </a:bodyPr>
          <a:lstStyle/>
          <a:p>
            <a:r>
              <a:rPr lang="es-MX" b="0" i="0" dirty="0">
                <a:solidFill>
                  <a:schemeClr val="bg2"/>
                </a:solidFill>
                <a:effectLst/>
                <a:latin typeface="Trebuchet MS" panose="020B0603020202020204" pitchFamily="34" charset="0"/>
              </a:rPr>
              <a:t>Vásquez, A. (2015).</a:t>
            </a:r>
            <a:r>
              <a:rPr lang="es-MX" b="0" i="1" dirty="0">
                <a:solidFill>
                  <a:schemeClr val="bg2"/>
                </a:solidFill>
                <a:effectLst/>
                <a:latin typeface="Trebuchet MS" panose="020B0603020202020204" pitchFamily="34" charset="0"/>
              </a:rPr>
              <a:t> Manual de Introducción a la Psicología Cognitiva.</a:t>
            </a:r>
            <a:r>
              <a:rPr lang="es-MX" b="0" i="0" dirty="0">
                <a:solidFill>
                  <a:schemeClr val="bg2"/>
                </a:solidFill>
                <a:effectLst/>
                <a:latin typeface="Trebuchet MS" panose="020B0603020202020204" pitchFamily="34" charset="0"/>
              </a:rPr>
              <a:t> Montevideo: </a:t>
            </a:r>
            <a:r>
              <a:rPr lang="es-MX" b="0" i="0" dirty="0" err="1">
                <a:solidFill>
                  <a:schemeClr val="bg2"/>
                </a:solidFill>
                <a:effectLst/>
                <a:latin typeface="Trebuchet MS" panose="020B0603020202020204" pitchFamily="34" charset="0"/>
              </a:rPr>
              <a:t>UdelaR</a:t>
            </a:r>
            <a:r>
              <a:rPr lang="es-MX" b="0" i="0" dirty="0">
                <a:solidFill>
                  <a:schemeClr val="bg2"/>
                </a:solidFill>
                <a:effectLst/>
                <a:latin typeface="Trebuchet MS" panose="020B0603020202020204" pitchFamily="34" charset="0"/>
              </a:rPr>
              <a:t>.</a:t>
            </a:r>
            <a:endParaRPr lang="es-MX" dirty="0">
              <a:solidFill>
                <a:schemeClr val="bg2"/>
              </a:solidFill>
            </a:endParaRPr>
          </a:p>
        </p:txBody>
      </p:sp>
      <p:sp>
        <p:nvSpPr>
          <p:cNvPr id="596" name="Google Shape;2135;p50">
            <a:extLst>
              <a:ext uri="{FF2B5EF4-FFF2-40B4-BE49-F238E27FC236}">
                <a16:creationId xmlns:a16="http://schemas.microsoft.com/office/drawing/2014/main" id="{B595FC3F-BADA-4009-AA54-94FFB1B1FEE8}"/>
              </a:ext>
            </a:extLst>
          </p:cNvPr>
          <p:cNvSpPr txBox="1">
            <a:spLocks/>
          </p:cNvSpPr>
          <p:nvPr/>
        </p:nvSpPr>
        <p:spPr>
          <a:xfrm>
            <a:off x="853194" y="2573472"/>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2pPr>
            <a:lvl3pPr marR="0" lvl="2" algn="l"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3pPr>
            <a:lvl4pPr marR="0" lvl="3" algn="l"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4pPr>
            <a:lvl5pPr marR="0" lvl="4" algn="l"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5pPr>
            <a:lvl6pPr marR="0" lvl="5" algn="l"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6pPr>
            <a:lvl7pPr marR="0" lvl="6" algn="l"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7pPr>
            <a:lvl8pPr marR="0" lvl="7" algn="l"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8pPr>
            <a:lvl9pPr marR="0" lvl="8" algn="l"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9pPr>
          </a:lstStyle>
          <a:p>
            <a:r>
              <a:rPr lang="es-MX" dirty="0"/>
              <a:t>Puedes consultar </a:t>
            </a:r>
          </a:p>
        </p:txBody>
      </p:sp>
      <p:sp>
        <p:nvSpPr>
          <p:cNvPr id="9" name="CuadroTexto 8">
            <a:extLst>
              <a:ext uri="{FF2B5EF4-FFF2-40B4-BE49-F238E27FC236}">
                <a16:creationId xmlns:a16="http://schemas.microsoft.com/office/drawing/2014/main" id="{9F3E79CA-EF4A-48FE-8E70-DCCA612758FC}"/>
              </a:ext>
            </a:extLst>
          </p:cNvPr>
          <p:cNvSpPr txBox="1"/>
          <p:nvPr/>
        </p:nvSpPr>
        <p:spPr>
          <a:xfrm>
            <a:off x="2629947" y="3337948"/>
            <a:ext cx="5499764" cy="307777"/>
          </a:xfrm>
          <a:prstGeom prst="rect">
            <a:avLst/>
          </a:prstGeom>
          <a:noFill/>
        </p:spPr>
        <p:txBody>
          <a:bodyPr wrap="square" rtlCol="0">
            <a:spAutoFit/>
          </a:bodyPr>
          <a:lstStyle/>
          <a:p>
            <a:r>
              <a:rPr lang="es-MX" dirty="0">
                <a:solidFill>
                  <a:schemeClr val="bg2"/>
                </a:solidFill>
              </a:rPr>
              <a:t>https://www.youtube.com/watch?v=6YLJzfgrEac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41"/>
        <p:cNvGrpSpPr/>
        <p:nvPr/>
      </p:nvGrpSpPr>
      <p:grpSpPr>
        <a:xfrm>
          <a:off x="0" y="0"/>
          <a:ext cx="0" cy="0"/>
          <a:chOff x="0" y="0"/>
          <a:chExt cx="0" cy="0"/>
        </a:xfrm>
      </p:grpSpPr>
      <p:sp>
        <p:nvSpPr>
          <p:cNvPr id="3442" name="Google Shape;3442;p61"/>
          <p:cNvSpPr txBox="1">
            <a:spLocks noGrp="1"/>
          </p:cNvSpPr>
          <p:nvPr>
            <p:ph type="title"/>
          </p:nvPr>
        </p:nvSpPr>
        <p:spPr>
          <a:xfrm>
            <a:off x="2349538" y="1592188"/>
            <a:ext cx="4471266" cy="136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Fundación de la psicología</a:t>
            </a:r>
            <a:endParaRPr dirty="0"/>
          </a:p>
        </p:txBody>
      </p:sp>
      <p:sp>
        <p:nvSpPr>
          <p:cNvPr id="3443" name="Google Shape;3443;p61"/>
          <p:cNvSpPr txBox="1">
            <a:spLocks noGrp="1"/>
          </p:cNvSpPr>
          <p:nvPr>
            <p:ph type="subTitle" idx="1"/>
          </p:nvPr>
        </p:nvSpPr>
        <p:spPr>
          <a:xfrm>
            <a:off x="3380000" y="2844275"/>
            <a:ext cx="3027300" cy="713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dirty="0"/>
          </a:p>
        </p:txBody>
      </p:sp>
      <p:sp>
        <p:nvSpPr>
          <p:cNvPr id="3445" name="Google Shape;3445;p61"/>
          <p:cNvSpPr/>
          <p:nvPr/>
        </p:nvSpPr>
        <p:spPr>
          <a:xfrm>
            <a:off x="5966580" y="1525902"/>
            <a:ext cx="23546" cy="23546"/>
          </a:xfrm>
          <a:custGeom>
            <a:avLst/>
            <a:gdLst/>
            <a:ahLst/>
            <a:cxnLst/>
            <a:rect l="l" t="t" r="r" b="b"/>
            <a:pathLst>
              <a:path w="399" h="399" extrusionOk="0">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61"/>
          <p:cNvSpPr/>
          <p:nvPr/>
        </p:nvSpPr>
        <p:spPr>
          <a:xfrm>
            <a:off x="3688263" y="643508"/>
            <a:ext cx="23546" cy="23546"/>
          </a:xfrm>
          <a:custGeom>
            <a:avLst/>
            <a:gdLst/>
            <a:ahLst/>
            <a:cxnLst/>
            <a:rect l="l" t="t" r="r" b="b"/>
            <a:pathLst>
              <a:path w="399" h="399" extrusionOk="0">
                <a:moveTo>
                  <a:pt x="200" y="0"/>
                </a:moveTo>
                <a:cubicBezTo>
                  <a:pt x="100" y="0"/>
                  <a:pt x="1" y="80"/>
                  <a:pt x="1" y="199"/>
                </a:cubicBezTo>
                <a:cubicBezTo>
                  <a:pt x="1" y="299"/>
                  <a:pt x="100" y="398"/>
                  <a:pt x="200" y="398"/>
                </a:cubicBezTo>
                <a:cubicBezTo>
                  <a:pt x="319" y="398"/>
                  <a:pt x="399" y="299"/>
                  <a:pt x="399" y="199"/>
                </a:cubicBezTo>
                <a:cubicBezTo>
                  <a:pt x="399" y="80"/>
                  <a:pt x="319" y="0"/>
                  <a:pt x="200"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61"/>
          <p:cNvSpPr/>
          <p:nvPr/>
        </p:nvSpPr>
        <p:spPr>
          <a:xfrm>
            <a:off x="932812" y="795098"/>
            <a:ext cx="111593" cy="111593"/>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61"/>
          <p:cNvSpPr/>
          <p:nvPr/>
        </p:nvSpPr>
        <p:spPr>
          <a:xfrm>
            <a:off x="8311386" y="1138380"/>
            <a:ext cx="50515" cy="49393"/>
          </a:xfrm>
          <a:custGeom>
            <a:avLst/>
            <a:gdLst/>
            <a:ahLst/>
            <a:cxnLst/>
            <a:rect l="l" t="t" r="r" b="b"/>
            <a:pathLst>
              <a:path w="856" h="837" extrusionOk="0">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61"/>
          <p:cNvSpPr/>
          <p:nvPr/>
        </p:nvSpPr>
        <p:spPr>
          <a:xfrm>
            <a:off x="8009046" y="1040263"/>
            <a:ext cx="111593" cy="110353"/>
          </a:xfrm>
          <a:custGeom>
            <a:avLst/>
            <a:gdLst/>
            <a:ahLst/>
            <a:cxnLst/>
            <a:rect l="l" t="t" r="r" b="b"/>
            <a:pathLst>
              <a:path w="1891" h="1870" extrusionOk="0">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61"/>
          <p:cNvSpPr/>
          <p:nvPr/>
        </p:nvSpPr>
        <p:spPr>
          <a:xfrm>
            <a:off x="4900772" y="3432629"/>
            <a:ext cx="23500" cy="23546"/>
          </a:xfrm>
          <a:custGeom>
            <a:avLst/>
            <a:gdLst/>
            <a:ahLst/>
            <a:cxnLst/>
            <a:rect l="l" t="t" r="r" b="b"/>
            <a:pathLst>
              <a:path w="398" h="399" extrusionOk="0">
                <a:moveTo>
                  <a:pt x="199" y="1"/>
                </a:moveTo>
                <a:cubicBezTo>
                  <a:pt x="80" y="1"/>
                  <a:pt x="0" y="80"/>
                  <a:pt x="0" y="200"/>
                </a:cubicBezTo>
                <a:cubicBezTo>
                  <a:pt x="0" y="299"/>
                  <a:pt x="80" y="399"/>
                  <a:pt x="199" y="399"/>
                </a:cubicBezTo>
                <a:cubicBezTo>
                  <a:pt x="298" y="399"/>
                  <a:pt x="398" y="299"/>
                  <a:pt x="398" y="200"/>
                </a:cubicBezTo>
                <a:cubicBezTo>
                  <a:pt x="398" y="80"/>
                  <a:pt x="298" y="1"/>
                  <a:pt x="1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61"/>
          <p:cNvSpPr/>
          <p:nvPr/>
        </p:nvSpPr>
        <p:spPr>
          <a:xfrm>
            <a:off x="4653650" y="4884761"/>
            <a:ext cx="49362" cy="50515"/>
          </a:xfrm>
          <a:custGeom>
            <a:avLst/>
            <a:gdLst/>
            <a:ahLst/>
            <a:cxnLst/>
            <a:rect l="l" t="t" r="r" b="b"/>
            <a:pathLst>
              <a:path w="836" h="856" extrusionOk="0">
                <a:moveTo>
                  <a:pt x="418" y="0"/>
                </a:moveTo>
                <a:cubicBezTo>
                  <a:pt x="199" y="0"/>
                  <a:pt x="0" y="179"/>
                  <a:pt x="0" y="418"/>
                </a:cubicBezTo>
                <a:cubicBezTo>
                  <a:pt x="0" y="657"/>
                  <a:pt x="159" y="855"/>
                  <a:pt x="418" y="855"/>
                </a:cubicBezTo>
                <a:cubicBezTo>
                  <a:pt x="637" y="855"/>
                  <a:pt x="836" y="676"/>
                  <a:pt x="836" y="418"/>
                </a:cubicBezTo>
                <a:cubicBezTo>
                  <a:pt x="836" y="199"/>
                  <a:pt x="637" y="0"/>
                  <a:pt x="418"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61"/>
          <p:cNvSpPr/>
          <p:nvPr/>
        </p:nvSpPr>
        <p:spPr>
          <a:xfrm>
            <a:off x="3888865" y="4285015"/>
            <a:ext cx="23546" cy="23546"/>
          </a:xfrm>
          <a:custGeom>
            <a:avLst/>
            <a:gdLst/>
            <a:ahLst/>
            <a:cxnLst/>
            <a:rect l="l" t="t" r="r" b="b"/>
            <a:pathLst>
              <a:path w="399" h="399" extrusionOk="0">
                <a:moveTo>
                  <a:pt x="200" y="1"/>
                </a:moveTo>
                <a:cubicBezTo>
                  <a:pt x="80" y="1"/>
                  <a:pt x="1" y="80"/>
                  <a:pt x="1" y="200"/>
                </a:cubicBezTo>
                <a:cubicBezTo>
                  <a:pt x="1" y="299"/>
                  <a:pt x="80" y="398"/>
                  <a:pt x="200" y="398"/>
                </a:cubicBezTo>
                <a:cubicBezTo>
                  <a:pt x="299" y="398"/>
                  <a:pt x="399" y="299"/>
                  <a:pt x="399" y="200"/>
                </a:cubicBezTo>
                <a:cubicBezTo>
                  <a:pt x="399" y="80"/>
                  <a:pt x="299" y="1"/>
                  <a:pt x="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3" name="Google Shape;3453;p61"/>
          <p:cNvGrpSpPr/>
          <p:nvPr/>
        </p:nvGrpSpPr>
        <p:grpSpPr>
          <a:xfrm>
            <a:off x="7464302" y="76976"/>
            <a:ext cx="3055304" cy="3155790"/>
            <a:chOff x="7143864" y="76976"/>
            <a:chExt cx="3055304" cy="3155790"/>
          </a:xfrm>
        </p:grpSpPr>
        <p:sp>
          <p:nvSpPr>
            <p:cNvPr id="3454" name="Google Shape;3454;p61"/>
            <p:cNvSpPr/>
            <p:nvPr/>
          </p:nvSpPr>
          <p:spPr>
            <a:xfrm rot="-5400000" flipH="1">
              <a:off x="7093608" y="127233"/>
              <a:ext cx="3155790" cy="3055278"/>
            </a:xfrm>
            <a:custGeom>
              <a:avLst/>
              <a:gdLst/>
              <a:ahLst/>
              <a:cxnLst/>
              <a:rect l="l" t="t" r="r" b="b"/>
              <a:pathLst>
                <a:path w="10476" h="10142" extrusionOk="0">
                  <a:moveTo>
                    <a:pt x="7049" y="1"/>
                  </a:moveTo>
                  <a:cubicBezTo>
                    <a:pt x="7028" y="1"/>
                    <a:pt x="7006" y="7"/>
                    <a:pt x="6982" y="21"/>
                  </a:cubicBezTo>
                  <a:cubicBezTo>
                    <a:pt x="6565" y="239"/>
                    <a:pt x="6843" y="2666"/>
                    <a:pt x="6843" y="2666"/>
                  </a:cubicBezTo>
                  <a:cubicBezTo>
                    <a:pt x="6843" y="2666"/>
                    <a:pt x="6684" y="2706"/>
                    <a:pt x="6485" y="2706"/>
                  </a:cubicBezTo>
                  <a:cubicBezTo>
                    <a:pt x="6317" y="2183"/>
                    <a:pt x="5705" y="1389"/>
                    <a:pt x="5220" y="1389"/>
                  </a:cubicBezTo>
                  <a:cubicBezTo>
                    <a:pt x="5132" y="1389"/>
                    <a:pt x="5049" y="1415"/>
                    <a:pt x="4973" y="1473"/>
                  </a:cubicBezTo>
                  <a:cubicBezTo>
                    <a:pt x="4496" y="1831"/>
                    <a:pt x="5590" y="2527"/>
                    <a:pt x="6346" y="3601"/>
                  </a:cubicBezTo>
                  <a:cubicBezTo>
                    <a:pt x="6167" y="5153"/>
                    <a:pt x="4595" y="7441"/>
                    <a:pt x="2825" y="8296"/>
                  </a:cubicBezTo>
                  <a:cubicBezTo>
                    <a:pt x="1760" y="8816"/>
                    <a:pt x="1062" y="8922"/>
                    <a:pt x="641" y="8922"/>
                  </a:cubicBezTo>
                  <a:cubicBezTo>
                    <a:pt x="354" y="8922"/>
                    <a:pt x="196" y="8873"/>
                    <a:pt x="139" y="8873"/>
                  </a:cubicBezTo>
                  <a:cubicBezTo>
                    <a:pt x="139" y="8873"/>
                    <a:pt x="0" y="9310"/>
                    <a:pt x="418" y="9728"/>
                  </a:cubicBezTo>
                  <a:lnTo>
                    <a:pt x="497" y="9788"/>
                  </a:lnTo>
                  <a:cubicBezTo>
                    <a:pt x="703" y="10013"/>
                    <a:pt x="1192" y="10141"/>
                    <a:pt x="1832" y="10141"/>
                  </a:cubicBezTo>
                  <a:cubicBezTo>
                    <a:pt x="3114" y="10141"/>
                    <a:pt x="5006" y="9629"/>
                    <a:pt x="6465" y="8356"/>
                  </a:cubicBezTo>
                  <a:cubicBezTo>
                    <a:pt x="7539" y="7421"/>
                    <a:pt x="8096" y="4994"/>
                    <a:pt x="8236" y="4476"/>
                  </a:cubicBezTo>
                  <a:cubicBezTo>
                    <a:pt x="8256" y="4397"/>
                    <a:pt x="8256" y="4377"/>
                    <a:pt x="8256" y="4377"/>
                  </a:cubicBezTo>
                  <a:cubicBezTo>
                    <a:pt x="8256" y="4377"/>
                    <a:pt x="10324" y="3760"/>
                    <a:pt x="10444" y="3323"/>
                  </a:cubicBezTo>
                  <a:cubicBezTo>
                    <a:pt x="10476" y="3212"/>
                    <a:pt x="10358" y="3171"/>
                    <a:pt x="10169" y="3171"/>
                  </a:cubicBezTo>
                  <a:cubicBezTo>
                    <a:pt x="9646" y="3171"/>
                    <a:pt x="8574" y="3482"/>
                    <a:pt x="8574" y="3482"/>
                  </a:cubicBezTo>
                  <a:cubicBezTo>
                    <a:pt x="8574" y="3482"/>
                    <a:pt x="8534" y="3462"/>
                    <a:pt x="8494" y="3283"/>
                  </a:cubicBezTo>
                  <a:cubicBezTo>
                    <a:pt x="9031" y="2845"/>
                    <a:pt x="10265" y="2129"/>
                    <a:pt x="10066" y="1890"/>
                  </a:cubicBezTo>
                  <a:cubicBezTo>
                    <a:pt x="10027" y="1842"/>
                    <a:pt x="9967" y="1820"/>
                    <a:pt x="9891" y="1820"/>
                  </a:cubicBezTo>
                  <a:cubicBezTo>
                    <a:pt x="9378" y="1820"/>
                    <a:pt x="8154" y="2788"/>
                    <a:pt x="8136" y="2806"/>
                  </a:cubicBezTo>
                  <a:cubicBezTo>
                    <a:pt x="8136" y="2786"/>
                    <a:pt x="9091" y="816"/>
                    <a:pt x="8852" y="438"/>
                  </a:cubicBezTo>
                  <a:cubicBezTo>
                    <a:pt x="8809" y="381"/>
                    <a:pt x="8769" y="352"/>
                    <a:pt x="8728" y="352"/>
                  </a:cubicBezTo>
                  <a:cubicBezTo>
                    <a:pt x="8528" y="352"/>
                    <a:pt x="8306" y="1054"/>
                    <a:pt x="7480" y="2607"/>
                  </a:cubicBezTo>
                  <a:cubicBezTo>
                    <a:pt x="7461" y="1836"/>
                    <a:pt x="7407" y="1"/>
                    <a:pt x="7049" y="1"/>
                  </a:cubicBezTo>
                  <a:close/>
                </a:path>
              </a:pathLst>
            </a:custGeom>
            <a:solidFill>
              <a:srgbClr val="FFD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61"/>
            <p:cNvSpPr/>
            <p:nvPr/>
          </p:nvSpPr>
          <p:spPr>
            <a:xfrm rot="-5400000" flipH="1">
              <a:off x="8147092" y="517968"/>
              <a:ext cx="2367445" cy="1736706"/>
            </a:xfrm>
            <a:custGeom>
              <a:avLst/>
              <a:gdLst/>
              <a:ahLst/>
              <a:cxnLst/>
              <a:rect l="l" t="t" r="r" b="b"/>
              <a:pathLst>
                <a:path w="7859" h="5765" extrusionOk="0">
                  <a:moveTo>
                    <a:pt x="7063" y="0"/>
                  </a:moveTo>
                  <a:cubicBezTo>
                    <a:pt x="6426" y="1790"/>
                    <a:pt x="5949" y="2884"/>
                    <a:pt x="4676" y="3859"/>
                  </a:cubicBezTo>
                  <a:cubicBezTo>
                    <a:pt x="3582" y="4675"/>
                    <a:pt x="2865" y="4794"/>
                    <a:pt x="21" y="5311"/>
                  </a:cubicBezTo>
                  <a:cubicBezTo>
                    <a:pt x="1" y="5311"/>
                    <a:pt x="1" y="5351"/>
                    <a:pt x="1" y="5351"/>
                  </a:cubicBezTo>
                  <a:lnTo>
                    <a:pt x="80" y="5411"/>
                  </a:lnTo>
                  <a:cubicBezTo>
                    <a:pt x="286" y="5636"/>
                    <a:pt x="775" y="5764"/>
                    <a:pt x="1415" y="5764"/>
                  </a:cubicBezTo>
                  <a:cubicBezTo>
                    <a:pt x="2697" y="5764"/>
                    <a:pt x="4589" y="5252"/>
                    <a:pt x="6048" y="3979"/>
                  </a:cubicBezTo>
                  <a:cubicBezTo>
                    <a:pt x="7122" y="3064"/>
                    <a:pt x="7679" y="617"/>
                    <a:pt x="7819" y="99"/>
                  </a:cubicBezTo>
                  <a:lnTo>
                    <a:pt x="7859" y="0"/>
                  </a:lnTo>
                  <a:lnTo>
                    <a:pt x="7859" y="0"/>
                  </a:lnTo>
                  <a:cubicBezTo>
                    <a:pt x="7858" y="0"/>
                    <a:pt x="7637" y="35"/>
                    <a:pt x="7402" y="35"/>
                  </a:cubicBezTo>
                  <a:cubicBezTo>
                    <a:pt x="7284" y="35"/>
                    <a:pt x="7162" y="27"/>
                    <a:pt x="7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61"/>
            <p:cNvSpPr/>
            <p:nvPr/>
          </p:nvSpPr>
          <p:spPr>
            <a:xfrm rot="-5400000" flipH="1">
              <a:off x="7947019" y="2006491"/>
              <a:ext cx="377755" cy="365718"/>
            </a:xfrm>
            <a:custGeom>
              <a:avLst/>
              <a:gdLst/>
              <a:ahLst/>
              <a:cxnLst/>
              <a:rect l="l" t="t" r="r" b="b"/>
              <a:pathLst>
                <a:path w="1254" h="1214" extrusionOk="0">
                  <a:moveTo>
                    <a:pt x="359" y="0"/>
                  </a:moveTo>
                  <a:lnTo>
                    <a:pt x="1" y="40"/>
                  </a:lnTo>
                  <a:cubicBezTo>
                    <a:pt x="1" y="40"/>
                    <a:pt x="995" y="219"/>
                    <a:pt x="956" y="1214"/>
                  </a:cubicBezTo>
                  <a:cubicBezTo>
                    <a:pt x="1254" y="577"/>
                    <a:pt x="995" y="4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61"/>
            <p:cNvSpPr/>
            <p:nvPr/>
          </p:nvSpPr>
          <p:spPr>
            <a:xfrm rot="-5400000" flipH="1">
              <a:off x="8083788" y="2326423"/>
              <a:ext cx="255150" cy="202741"/>
            </a:xfrm>
            <a:custGeom>
              <a:avLst/>
              <a:gdLst/>
              <a:ahLst/>
              <a:cxnLst/>
              <a:rect l="l" t="t" r="r" b="b"/>
              <a:pathLst>
                <a:path w="847" h="673" extrusionOk="0">
                  <a:moveTo>
                    <a:pt x="171" y="0"/>
                  </a:moveTo>
                  <a:cubicBezTo>
                    <a:pt x="118" y="0"/>
                    <a:pt x="61" y="5"/>
                    <a:pt x="0" y="16"/>
                  </a:cubicBezTo>
                  <a:cubicBezTo>
                    <a:pt x="0" y="215"/>
                    <a:pt x="20" y="315"/>
                    <a:pt x="20" y="315"/>
                  </a:cubicBezTo>
                  <a:cubicBezTo>
                    <a:pt x="24" y="311"/>
                    <a:pt x="47" y="308"/>
                    <a:pt x="83" y="308"/>
                  </a:cubicBezTo>
                  <a:cubicBezTo>
                    <a:pt x="240" y="308"/>
                    <a:pt x="643" y="365"/>
                    <a:pt x="756" y="673"/>
                  </a:cubicBezTo>
                  <a:cubicBezTo>
                    <a:pt x="847" y="492"/>
                    <a:pt x="691" y="0"/>
                    <a:pt x="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8" name="Google Shape;3458;p61"/>
          <p:cNvGrpSpPr/>
          <p:nvPr/>
        </p:nvGrpSpPr>
        <p:grpSpPr>
          <a:xfrm>
            <a:off x="-1256498" y="119576"/>
            <a:ext cx="3055304" cy="3155790"/>
            <a:chOff x="5582339" y="483926"/>
            <a:chExt cx="3055304" cy="3155790"/>
          </a:xfrm>
        </p:grpSpPr>
        <p:sp>
          <p:nvSpPr>
            <p:cNvPr id="3459" name="Google Shape;3459;p61"/>
            <p:cNvSpPr/>
            <p:nvPr/>
          </p:nvSpPr>
          <p:spPr>
            <a:xfrm rot="5400000">
              <a:off x="5532109" y="534183"/>
              <a:ext cx="3155790" cy="3055278"/>
            </a:xfrm>
            <a:custGeom>
              <a:avLst/>
              <a:gdLst/>
              <a:ahLst/>
              <a:cxnLst/>
              <a:rect l="l" t="t" r="r" b="b"/>
              <a:pathLst>
                <a:path w="10476" h="10142" extrusionOk="0">
                  <a:moveTo>
                    <a:pt x="7049" y="1"/>
                  </a:moveTo>
                  <a:cubicBezTo>
                    <a:pt x="7028" y="1"/>
                    <a:pt x="7006" y="7"/>
                    <a:pt x="6982" y="21"/>
                  </a:cubicBezTo>
                  <a:cubicBezTo>
                    <a:pt x="6565" y="239"/>
                    <a:pt x="6843" y="2666"/>
                    <a:pt x="6843" y="2666"/>
                  </a:cubicBezTo>
                  <a:cubicBezTo>
                    <a:pt x="6843" y="2666"/>
                    <a:pt x="6684" y="2706"/>
                    <a:pt x="6485" y="2706"/>
                  </a:cubicBezTo>
                  <a:cubicBezTo>
                    <a:pt x="6317" y="2183"/>
                    <a:pt x="5705" y="1389"/>
                    <a:pt x="5220" y="1389"/>
                  </a:cubicBezTo>
                  <a:cubicBezTo>
                    <a:pt x="5132" y="1389"/>
                    <a:pt x="5049" y="1415"/>
                    <a:pt x="4973" y="1473"/>
                  </a:cubicBezTo>
                  <a:cubicBezTo>
                    <a:pt x="4496" y="1831"/>
                    <a:pt x="5590" y="2527"/>
                    <a:pt x="6346" y="3601"/>
                  </a:cubicBezTo>
                  <a:cubicBezTo>
                    <a:pt x="6167" y="5153"/>
                    <a:pt x="4595" y="7441"/>
                    <a:pt x="2825" y="8296"/>
                  </a:cubicBezTo>
                  <a:cubicBezTo>
                    <a:pt x="1760" y="8816"/>
                    <a:pt x="1062" y="8922"/>
                    <a:pt x="641" y="8922"/>
                  </a:cubicBezTo>
                  <a:cubicBezTo>
                    <a:pt x="354" y="8922"/>
                    <a:pt x="196" y="8873"/>
                    <a:pt x="139" y="8873"/>
                  </a:cubicBezTo>
                  <a:cubicBezTo>
                    <a:pt x="139" y="8873"/>
                    <a:pt x="0" y="9310"/>
                    <a:pt x="418" y="9728"/>
                  </a:cubicBezTo>
                  <a:lnTo>
                    <a:pt x="497" y="9788"/>
                  </a:lnTo>
                  <a:cubicBezTo>
                    <a:pt x="703" y="10013"/>
                    <a:pt x="1192" y="10141"/>
                    <a:pt x="1832" y="10141"/>
                  </a:cubicBezTo>
                  <a:cubicBezTo>
                    <a:pt x="3114" y="10141"/>
                    <a:pt x="5006" y="9629"/>
                    <a:pt x="6465" y="8356"/>
                  </a:cubicBezTo>
                  <a:cubicBezTo>
                    <a:pt x="7539" y="7421"/>
                    <a:pt x="8096" y="4994"/>
                    <a:pt x="8236" y="4476"/>
                  </a:cubicBezTo>
                  <a:cubicBezTo>
                    <a:pt x="8256" y="4397"/>
                    <a:pt x="8256" y="4377"/>
                    <a:pt x="8256" y="4377"/>
                  </a:cubicBezTo>
                  <a:cubicBezTo>
                    <a:pt x="8256" y="4377"/>
                    <a:pt x="10324" y="3760"/>
                    <a:pt x="10444" y="3323"/>
                  </a:cubicBezTo>
                  <a:cubicBezTo>
                    <a:pt x="10476" y="3212"/>
                    <a:pt x="10358" y="3171"/>
                    <a:pt x="10169" y="3171"/>
                  </a:cubicBezTo>
                  <a:cubicBezTo>
                    <a:pt x="9646" y="3171"/>
                    <a:pt x="8574" y="3482"/>
                    <a:pt x="8574" y="3482"/>
                  </a:cubicBezTo>
                  <a:cubicBezTo>
                    <a:pt x="8574" y="3482"/>
                    <a:pt x="8534" y="3462"/>
                    <a:pt x="8494" y="3283"/>
                  </a:cubicBezTo>
                  <a:cubicBezTo>
                    <a:pt x="9031" y="2845"/>
                    <a:pt x="10265" y="2129"/>
                    <a:pt x="10066" y="1890"/>
                  </a:cubicBezTo>
                  <a:cubicBezTo>
                    <a:pt x="10027" y="1842"/>
                    <a:pt x="9967" y="1820"/>
                    <a:pt x="9891" y="1820"/>
                  </a:cubicBezTo>
                  <a:cubicBezTo>
                    <a:pt x="9378" y="1820"/>
                    <a:pt x="8154" y="2788"/>
                    <a:pt x="8136" y="2806"/>
                  </a:cubicBezTo>
                  <a:cubicBezTo>
                    <a:pt x="8136" y="2786"/>
                    <a:pt x="9091" y="816"/>
                    <a:pt x="8852" y="438"/>
                  </a:cubicBezTo>
                  <a:cubicBezTo>
                    <a:pt x="8809" y="381"/>
                    <a:pt x="8769" y="352"/>
                    <a:pt x="8728" y="352"/>
                  </a:cubicBezTo>
                  <a:cubicBezTo>
                    <a:pt x="8528" y="352"/>
                    <a:pt x="8306" y="1054"/>
                    <a:pt x="7480" y="2607"/>
                  </a:cubicBezTo>
                  <a:cubicBezTo>
                    <a:pt x="7461" y="1836"/>
                    <a:pt x="7407" y="1"/>
                    <a:pt x="7049" y="1"/>
                  </a:cubicBezTo>
                  <a:close/>
                </a:path>
              </a:pathLst>
            </a:custGeom>
            <a:solidFill>
              <a:srgbClr val="FFD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61"/>
            <p:cNvSpPr/>
            <p:nvPr/>
          </p:nvSpPr>
          <p:spPr>
            <a:xfrm rot="5400000">
              <a:off x="5266970" y="924918"/>
              <a:ext cx="2367445" cy="1736706"/>
            </a:xfrm>
            <a:custGeom>
              <a:avLst/>
              <a:gdLst/>
              <a:ahLst/>
              <a:cxnLst/>
              <a:rect l="l" t="t" r="r" b="b"/>
              <a:pathLst>
                <a:path w="7859" h="5765" extrusionOk="0">
                  <a:moveTo>
                    <a:pt x="7063" y="0"/>
                  </a:moveTo>
                  <a:cubicBezTo>
                    <a:pt x="6426" y="1790"/>
                    <a:pt x="5949" y="2884"/>
                    <a:pt x="4676" y="3859"/>
                  </a:cubicBezTo>
                  <a:cubicBezTo>
                    <a:pt x="3582" y="4675"/>
                    <a:pt x="2865" y="4794"/>
                    <a:pt x="21" y="5311"/>
                  </a:cubicBezTo>
                  <a:cubicBezTo>
                    <a:pt x="1" y="5311"/>
                    <a:pt x="1" y="5351"/>
                    <a:pt x="1" y="5351"/>
                  </a:cubicBezTo>
                  <a:lnTo>
                    <a:pt x="80" y="5411"/>
                  </a:lnTo>
                  <a:cubicBezTo>
                    <a:pt x="286" y="5636"/>
                    <a:pt x="775" y="5764"/>
                    <a:pt x="1415" y="5764"/>
                  </a:cubicBezTo>
                  <a:cubicBezTo>
                    <a:pt x="2697" y="5764"/>
                    <a:pt x="4589" y="5252"/>
                    <a:pt x="6048" y="3979"/>
                  </a:cubicBezTo>
                  <a:cubicBezTo>
                    <a:pt x="7122" y="3064"/>
                    <a:pt x="7679" y="617"/>
                    <a:pt x="7819" y="99"/>
                  </a:cubicBezTo>
                  <a:lnTo>
                    <a:pt x="7859" y="0"/>
                  </a:lnTo>
                  <a:lnTo>
                    <a:pt x="7859" y="0"/>
                  </a:lnTo>
                  <a:cubicBezTo>
                    <a:pt x="7858" y="0"/>
                    <a:pt x="7637" y="35"/>
                    <a:pt x="7402" y="35"/>
                  </a:cubicBezTo>
                  <a:cubicBezTo>
                    <a:pt x="7284" y="35"/>
                    <a:pt x="7162" y="27"/>
                    <a:pt x="7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61"/>
            <p:cNvSpPr/>
            <p:nvPr/>
          </p:nvSpPr>
          <p:spPr>
            <a:xfrm rot="5400000">
              <a:off x="7456733" y="2413441"/>
              <a:ext cx="377755" cy="365718"/>
            </a:xfrm>
            <a:custGeom>
              <a:avLst/>
              <a:gdLst/>
              <a:ahLst/>
              <a:cxnLst/>
              <a:rect l="l" t="t" r="r" b="b"/>
              <a:pathLst>
                <a:path w="1254" h="1214" extrusionOk="0">
                  <a:moveTo>
                    <a:pt x="359" y="0"/>
                  </a:moveTo>
                  <a:lnTo>
                    <a:pt x="1" y="40"/>
                  </a:lnTo>
                  <a:cubicBezTo>
                    <a:pt x="1" y="40"/>
                    <a:pt x="995" y="219"/>
                    <a:pt x="956" y="1214"/>
                  </a:cubicBezTo>
                  <a:cubicBezTo>
                    <a:pt x="1254" y="577"/>
                    <a:pt x="995" y="4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61"/>
            <p:cNvSpPr/>
            <p:nvPr/>
          </p:nvSpPr>
          <p:spPr>
            <a:xfrm rot="5400000">
              <a:off x="7442569" y="2733373"/>
              <a:ext cx="255150" cy="202741"/>
            </a:xfrm>
            <a:custGeom>
              <a:avLst/>
              <a:gdLst/>
              <a:ahLst/>
              <a:cxnLst/>
              <a:rect l="l" t="t" r="r" b="b"/>
              <a:pathLst>
                <a:path w="847" h="673" extrusionOk="0">
                  <a:moveTo>
                    <a:pt x="171" y="0"/>
                  </a:moveTo>
                  <a:cubicBezTo>
                    <a:pt x="118" y="0"/>
                    <a:pt x="61" y="5"/>
                    <a:pt x="0" y="16"/>
                  </a:cubicBezTo>
                  <a:cubicBezTo>
                    <a:pt x="0" y="215"/>
                    <a:pt x="20" y="315"/>
                    <a:pt x="20" y="315"/>
                  </a:cubicBezTo>
                  <a:cubicBezTo>
                    <a:pt x="24" y="311"/>
                    <a:pt x="47" y="308"/>
                    <a:pt x="83" y="308"/>
                  </a:cubicBezTo>
                  <a:cubicBezTo>
                    <a:pt x="240" y="308"/>
                    <a:pt x="643" y="365"/>
                    <a:pt x="756" y="673"/>
                  </a:cubicBezTo>
                  <a:cubicBezTo>
                    <a:pt x="847" y="492"/>
                    <a:pt x="691" y="0"/>
                    <a:pt x="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98F3BC9F-2BFF-4A9E-9352-01E2679BCDC1}"/>
              </a:ext>
            </a:extLst>
          </p:cNvPr>
          <p:cNvSpPr>
            <a:spLocks noGrp="1"/>
          </p:cNvSpPr>
          <p:nvPr>
            <p:ph type="body" idx="1"/>
          </p:nvPr>
        </p:nvSpPr>
        <p:spPr>
          <a:xfrm>
            <a:off x="720000" y="414670"/>
            <a:ext cx="7704000" cy="4154455"/>
          </a:xfrm>
        </p:spPr>
        <p:txBody>
          <a:bodyPr/>
          <a:lstStyle/>
          <a:p>
            <a:pPr marL="152400" indent="0" algn="just">
              <a:buNone/>
            </a:pPr>
            <a:r>
              <a:rPr lang="es-MX" sz="2400" dirty="0">
                <a:latin typeface="Curlz MT" panose="04040404050702020202" pitchFamily="82" charset="0"/>
              </a:rPr>
              <a:t>Se considera que el científico alemán </a:t>
            </a:r>
            <a:r>
              <a:rPr lang="es-MX" sz="2400" dirty="0" err="1">
                <a:solidFill>
                  <a:srgbClr val="FFFF00"/>
                </a:solidFill>
                <a:latin typeface="Curlz MT" panose="04040404050702020202" pitchFamily="82" charset="0"/>
              </a:rPr>
              <a:t>Willhelm</a:t>
            </a:r>
            <a:r>
              <a:rPr lang="es-MX" sz="2400" dirty="0">
                <a:latin typeface="Curlz MT" panose="04040404050702020202" pitchFamily="82" charset="0"/>
              </a:rPr>
              <a:t> </a:t>
            </a:r>
            <a:r>
              <a:rPr lang="es-MX" sz="2400" dirty="0">
                <a:solidFill>
                  <a:srgbClr val="FFFF00"/>
                </a:solidFill>
                <a:latin typeface="Curlz MT" panose="04040404050702020202" pitchFamily="82" charset="0"/>
              </a:rPr>
              <a:t>Wundt</a:t>
            </a:r>
            <a:r>
              <a:rPr lang="es-MX" sz="2400" dirty="0">
                <a:latin typeface="Curlz MT" panose="04040404050702020202" pitchFamily="82" charset="0"/>
              </a:rPr>
              <a:t> a fines del siglo </a:t>
            </a:r>
            <a:r>
              <a:rPr lang="es-MX" sz="2400" dirty="0" err="1">
                <a:latin typeface="Curlz MT" panose="04040404050702020202" pitchFamily="82" charset="0"/>
              </a:rPr>
              <a:t>xix</a:t>
            </a:r>
            <a:r>
              <a:rPr lang="es-MX" sz="2400" dirty="0">
                <a:latin typeface="Curlz MT" panose="04040404050702020202" pitchFamily="82" charset="0"/>
              </a:rPr>
              <a:t> de la psicología (debido a la creación de su laboratorio) ya que fue el primero en estudiar la mente a través del método científico y fue quien promovió institucionalmente su desarrollo dentro de la comunidad científica. </a:t>
            </a:r>
            <a:r>
              <a:rPr lang="es-MX" sz="2400" dirty="0">
                <a:solidFill>
                  <a:schemeClr val="accent5">
                    <a:lumMod val="60000"/>
                    <a:lumOff val="40000"/>
                  </a:schemeClr>
                </a:solidFill>
                <a:latin typeface="Curlz MT" panose="04040404050702020202" pitchFamily="82" charset="0"/>
              </a:rPr>
              <a:t>El objetivo de Wundt era explicar el conocimiento y la consciencia humana, y proponiendo para ello el método introspectivo. </a:t>
            </a:r>
          </a:p>
        </p:txBody>
      </p:sp>
    </p:spTree>
    <p:extLst>
      <p:ext uri="{BB962C8B-B14F-4D97-AF65-F5344CB8AC3E}">
        <p14:creationId xmlns:p14="http://schemas.microsoft.com/office/powerpoint/2010/main" val="320033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B96D9E-F014-41F2-BFF8-66D73445AAC9}"/>
              </a:ext>
            </a:extLst>
          </p:cNvPr>
          <p:cNvSpPr>
            <a:spLocks noGrp="1"/>
          </p:cNvSpPr>
          <p:nvPr>
            <p:ph type="title"/>
          </p:nvPr>
        </p:nvSpPr>
        <p:spPr/>
        <p:txBody>
          <a:bodyPr/>
          <a:lstStyle/>
          <a:p>
            <a:r>
              <a:rPr lang="es-MX" dirty="0"/>
              <a:t>Método introspectivo </a:t>
            </a:r>
          </a:p>
        </p:txBody>
      </p:sp>
      <p:sp>
        <p:nvSpPr>
          <p:cNvPr id="3" name="Marcador de texto 2">
            <a:extLst>
              <a:ext uri="{FF2B5EF4-FFF2-40B4-BE49-F238E27FC236}">
                <a16:creationId xmlns:a16="http://schemas.microsoft.com/office/drawing/2014/main" id="{9D0976E0-F2D3-42FB-922D-228C7B6A32D3}"/>
              </a:ext>
            </a:extLst>
          </p:cNvPr>
          <p:cNvSpPr>
            <a:spLocks noGrp="1"/>
          </p:cNvSpPr>
          <p:nvPr>
            <p:ph type="body" idx="1"/>
          </p:nvPr>
        </p:nvSpPr>
        <p:spPr/>
        <p:txBody>
          <a:bodyPr/>
          <a:lstStyle/>
          <a:p>
            <a:pPr marL="152400" indent="0" algn="just">
              <a:buNone/>
            </a:pPr>
            <a:r>
              <a:rPr lang="es-MX" sz="2400" dirty="0">
                <a:solidFill>
                  <a:srgbClr val="FFFF00"/>
                </a:solidFill>
                <a:latin typeface="Curlz MT" panose="04040404050702020202" pitchFamily="82" charset="0"/>
              </a:rPr>
              <a:t>La introspección </a:t>
            </a:r>
            <a:r>
              <a:rPr lang="es-MX" sz="2400" dirty="0">
                <a:latin typeface="Curlz MT" panose="04040404050702020202" pitchFamily="82" charset="0"/>
              </a:rPr>
              <a:t>fue definida como la autoobservación experimental, un método mediante el cual las personas intentan seguir el flujo de sus pensamientos cuando hacen diversas tareas, mientras </a:t>
            </a:r>
            <a:r>
              <a:rPr lang="es-MX" sz="2400" dirty="0">
                <a:solidFill>
                  <a:schemeClr val="accent5">
                    <a:lumMod val="60000"/>
                    <a:lumOff val="40000"/>
                  </a:schemeClr>
                </a:solidFill>
                <a:latin typeface="Curlz MT" panose="04040404050702020202" pitchFamily="82" charset="0"/>
              </a:rPr>
              <a:t>el psicólogo mide los tiempos de reacción</a:t>
            </a:r>
            <a:r>
              <a:rPr lang="es-MX" sz="2400" dirty="0">
                <a:latin typeface="Curlz MT" panose="04040404050702020202" pitchFamily="82" charset="0"/>
              </a:rPr>
              <a:t>, las asociaciones o procesos descritos por el participante durante el experimento. </a:t>
            </a:r>
          </a:p>
        </p:txBody>
      </p:sp>
    </p:spTree>
    <p:extLst>
      <p:ext uri="{BB962C8B-B14F-4D97-AF65-F5344CB8AC3E}">
        <p14:creationId xmlns:p14="http://schemas.microsoft.com/office/powerpoint/2010/main" val="1123962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F1DB51-624E-443B-B9C7-8D597151F02A}"/>
              </a:ext>
            </a:extLst>
          </p:cNvPr>
          <p:cNvSpPr>
            <a:spLocks noGrp="1"/>
          </p:cNvSpPr>
          <p:nvPr>
            <p:ph type="title"/>
          </p:nvPr>
        </p:nvSpPr>
        <p:spPr/>
        <p:txBody>
          <a:bodyPr/>
          <a:lstStyle/>
          <a:p>
            <a:r>
              <a:rPr lang="es-MX" dirty="0"/>
              <a:t>Ejemplo </a:t>
            </a:r>
          </a:p>
        </p:txBody>
      </p:sp>
      <p:sp>
        <p:nvSpPr>
          <p:cNvPr id="3" name="CuadroTexto 2">
            <a:extLst>
              <a:ext uri="{FF2B5EF4-FFF2-40B4-BE49-F238E27FC236}">
                <a16:creationId xmlns:a16="http://schemas.microsoft.com/office/drawing/2014/main" id="{4FF33106-D8A0-4A83-BC1C-5364E15DC498}"/>
              </a:ext>
            </a:extLst>
          </p:cNvPr>
          <p:cNvSpPr txBox="1"/>
          <p:nvPr/>
        </p:nvSpPr>
        <p:spPr>
          <a:xfrm>
            <a:off x="2700669" y="1232922"/>
            <a:ext cx="3923414" cy="2677656"/>
          </a:xfrm>
          <a:prstGeom prst="rect">
            <a:avLst/>
          </a:prstGeom>
          <a:noFill/>
        </p:spPr>
        <p:txBody>
          <a:bodyPr wrap="square" rtlCol="0">
            <a:spAutoFit/>
          </a:bodyPr>
          <a:lstStyle/>
          <a:p>
            <a:pPr algn="just"/>
            <a:r>
              <a:rPr lang="es-MX" sz="2800" dirty="0">
                <a:solidFill>
                  <a:schemeClr val="bg2"/>
                </a:solidFill>
                <a:latin typeface="Curlz MT" panose="04040404050702020202" pitchFamily="82" charset="0"/>
              </a:rPr>
              <a:t>Wundt hacía escuchar el tictac de un dispositivo durante el experimento y el participante debía describir sus pensamientos al escuchar ese sonido.</a:t>
            </a:r>
          </a:p>
        </p:txBody>
      </p:sp>
      <p:pic>
        <p:nvPicPr>
          <p:cNvPr id="1026" name="Picture 2" descr="El Metrónomo |">
            <a:extLst>
              <a:ext uri="{FF2B5EF4-FFF2-40B4-BE49-F238E27FC236}">
                <a16:creationId xmlns:a16="http://schemas.microsoft.com/office/drawing/2014/main" id="{7399D2F1-77E6-441F-B176-295F66A3CA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657" y="571603"/>
            <a:ext cx="1646183" cy="20811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nsamiento crítico | Qué es, características, para qué sirve, elementos,  tipos">
            <a:extLst>
              <a:ext uri="{FF2B5EF4-FFF2-40B4-BE49-F238E27FC236}">
                <a16:creationId xmlns:a16="http://schemas.microsoft.com/office/drawing/2014/main" id="{C8B10C28-3F63-4A49-B3EC-1EA571288D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449" y="2652704"/>
            <a:ext cx="3047704" cy="2045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73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sp>
        <p:nvSpPr>
          <p:cNvPr id="1189" name="Google Shape;1189;p40"/>
          <p:cNvSpPr txBox="1">
            <a:spLocks noGrp="1"/>
          </p:cNvSpPr>
          <p:nvPr>
            <p:ph type="title"/>
          </p:nvPr>
        </p:nvSpPr>
        <p:spPr>
          <a:xfrm>
            <a:off x="126215" y="1769950"/>
            <a:ext cx="5419687" cy="136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3200" dirty="0"/>
              <a:t>La principal contribución de Wundt fue poner de relieve la factibilidad del estudio de la mente bajo las reglas de método científico.</a:t>
            </a:r>
          </a:p>
        </p:txBody>
      </p:sp>
      <p:sp>
        <p:nvSpPr>
          <p:cNvPr id="1190" name="Google Shape;1190;p40"/>
          <p:cNvSpPr txBox="1">
            <a:spLocks noGrp="1"/>
          </p:cNvSpPr>
          <p:nvPr>
            <p:ph type="subTitle" idx="1"/>
          </p:nvPr>
        </p:nvSpPr>
        <p:spPr>
          <a:xfrm>
            <a:off x="1130427" y="3368600"/>
            <a:ext cx="3027300" cy="713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dirty="0"/>
          </a:p>
        </p:txBody>
      </p:sp>
      <p:sp>
        <p:nvSpPr>
          <p:cNvPr id="1192" name="Google Shape;1192;p40"/>
          <p:cNvSpPr/>
          <p:nvPr/>
        </p:nvSpPr>
        <p:spPr>
          <a:xfrm>
            <a:off x="4038479" y="1525902"/>
            <a:ext cx="23546" cy="23546"/>
          </a:xfrm>
          <a:custGeom>
            <a:avLst/>
            <a:gdLst/>
            <a:ahLst/>
            <a:cxnLst/>
            <a:rect l="l" t="t" r="r" b="b"/>
            <a:pathLst>
              <a:path w="399" h="399" extrusionOk="0">
                <a:moveTo>
                  <a:pt x="200" y="0"/>
                </a:moveTo>
                <a:cubicBezTo>
                  <a:pt x="80" y="0"/>
                  <a:pt x="1" y="100"/>
                  <a:pt x="1" y="199"/>
                </a:cubicBezTo>
                <a:cubicBezTo>
                  <a:pt x="1" y="319"/>
                  <a:pt x="80" y="398"/>
                  <a:pt x="200" y="398"/>
                </a:cubicBezTo>
                <a:cubicBezTo>
                  <a:pt x="319" y="398"/>
                  <a:pt x="399" y="319"/>
                  <a:pt x="399" y="199"/>
                </a:cubicBezTo>
                <a:cubicBezTo>
                  <a:pt x="399" y="100"/>
                  <a:pt x="319" y="0"/>
                  <a:pt x="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0"/>
          <p:cNvSpPr/>
          <p:nvPr/>
        </p:nvSpPr>
        <p:spPr>
          <a:xfrm>
            <a:off x="3688263" y="643508"/>
            <a:ext cx="23546" cy="23546"/>
          </a:xfrm>
          <a:custGeom>
            <a:avLst/>
            <a:gdLst/>
            <a:ahLst/>
            <a:cxnLst/>
            <a:rect l="l" t="t" r="r" b="b"/>
            <a:pathLst>
              <a:path w="399" h="399" extrusionOk="0">
                <a:moveTo>
                  <a:pt x="200" y="0"/>
                </a:moveTo>
                <a:cubicBezTo>
                  <a:pt x="100" y="0"/>
                  <a:pt x="1" y="80"/>
                  <a:pt x="1" y="199"/>
                </a:cubicBezTo>
                <a:cubicBezTo>
                  <a:pt x="1" y="299"/>
                  <a:pt x="100" y="398"/>
                  <a:pt x="200" y="398"/>
                </a:cubicBezTo>
                <a:cubicBezTo>
                  <a:pt x="319" y="398"/>
                  <a:pt x="399" y="299"/>
                  <a:pt x="399" y="199"/>
                </a:cubicBezTo>
                <a:cubicBezTo>
                  <a:pt x="399" y="80"/>
                  <a:pt x="319" y="0"/>
                  <a:pt x="200"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0"/>
          <p:cNvSpPr/>
          <p:nvPr/>
        </p:nvSpPr>
        <p:spPr>
          <a:xfrm>
            <a:off x="932812" y="795098"/>
            <a:ext cx="111593" cy="111593"/>
          </a:xfrm>
          <a:custGeom>
            <a:avLst/>
            <a:gdLst/>
            <a:ahLst/>
            <a:cxnLst/>
            <a:rect l="l" t="t" r="r" b="b"/>
            <a:pathLst>
              <a:path w="1891" h="1891" extrusionOk="0">
                <a:moveTo>
                  <a:pt x="935" y="0"/>
                </a:moveTo>
                <a:cubicBezTo>
                  <a:pt x="418" y="0"/>
                  <a:pt x="0" y="418"/>
                  <a:pt x="0" y="935"/>
                </a:cubicBezTo>
                <a:cubicBezTo>
                  <a:pt x="0" y="1472"/>
                  <a:pt x="418" y="1890"/>
                  <a:pt x="935" y="1890"/>
                </a:cubicBezTo>
                <a:cubicBezTo>
                  <a:pt x="1472" y="1890"/>
                  <a:pt x="1890" y="1472"/>
                  <a:pt x="1890" y="935"/>
                </a:cubicBezTo>
                <a:cubicBezTo>
                  <a:pt x="1890" y="418"/>
                  <a:pt x="1472" y="0"/>
                  <a:pt x="935"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0"/>
          <p:cNvSpPr/>
          <p:nvPr/>
        </p:nvSpPr>
        <p:spPr>
          <a:xfrm>
            <a:off x="8311386" y="1138380"/>
            <a:ext cx="50515" cy="49393"/>
          </a:xfrm>
          <a:custGeom>
            <a:avLst/>
            <a:gdLst/>
            <a:ahLst/>
            <a:cxnLst/>
            <a:rect l="l" t="t" r="r" b="b"/>
            <a:pathLst>
              <a:path w="856" h="837" extrusionOk="0">
                <a:moveTo>
                  <a:pt x="418" y="1"/>
                </a:moveTo>
                <a:cubicBezTo>
                  <a:pt x="199" y="1"/>
                  <a:pt x="1" y="180"/>
                  <a:pt x="1" y="418"/>
                </a:cubicBezTo>
                <a:cubicBezTo>
                  <a:pt x="1" y="637"/>
                  <a:pt x="180" y="836"/>
                  <a:pt x="418" y="836"/>
                </a:cubicBezTo>
                <a:cubicBezTo>
                  <a:pt x="657" y="836"/>
                  <a:pt x="856" y="677"/>
                  <a:pt x="856" y="418"/>
                </a:cubicBezTo>
                <a:cubicBezTo>
                  <a:pt x="856" y="180"/>
                  <a:pt x="657" y="1"/>
                  <a:pt x="418" y="1"/>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0"/>
          <p:cNvSpPr/>
          <p:nvPr/>
        </p:nvSpPr>
        <p:spPr>
          <a:xfrm>
            <a:off x="4900772" y="3432629"/>
            <a:ext cx="23500" cy="23546"/>
          </a:xfrm>
          <a:custGeom>
            <a:avLst/>
            <a:gdLst/>
            <a:ahLst/>
            <a:cxnLst/>
            <a:rect l="l" t="t" r="r" b="b"/>
            <a:pathLst>
              <a:path w="398" h="399" extrusionOk="0">
                <a:moveTo>
                  <a:pt x="199" y="1"/>
                </a:moveTo>
                <a:cubicBezTo>
                  <a:pt x="80" y="1"/>
                  <a:pt x="0" y="80"/>
                  <a:pt x="0" y="200"/>
                </a:cubicBezTo>
                <a:cubicBezTo>
                  <a:pt x="0" y="299"/>
                  <a:pt x="80" y="399"/>
                  <a:pt x="199" y="399"/>
                </a:cubicBezTo>
                <a:cubicBezTo>
                  <a:pt x="298" y="399"/>
                  <a:pt x="398" y="299"/>
                  <a:pt x="398" y="200"/>
                </a:cubicBezTo>
                <a:cubicBezTo>
                  <a:pt x="398" y="80"/>
                  <a:pt x="298" y="1"/>
                  <a:pt x="1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0"/>
          <p:cNvSpPr/>
          <p:nvPr/>
        </p:nvSpPr>
        <p:spPr>
          <a:xfrm>
            <a:off x="4653650" y="4884761"/>
            <a:ext cx="49362" cy="50515"/>
          </a:xfrm>
          <a:custGeom>
            <a:avLst/>
            <a:gdLst/>
            <a:ahLst/>
            <a:cxnLst/>
            <a:rect l="l" t="t" r="r" b="b"/>
            <a:pathLst>
              <a:path w="836" h="856" extrusionOk="0">
                <a:moveTo>
                  <a:pt x="418" y="0"/>
                </a:moveTo>
                <a:cubicBezTo>
                  <a:pt x="199" y="0"/>
                  <a:pt x="0" y="179"/>
                  <a:pt x="0" y="418"/>
                </a:cubicBezTo>
                <a:cubicBezTo>
                  <a:pt x="0" y="657"/>
                  <a:pt x="159" y="855"/>
                  <a:pt x="418" y="855"/>
                </a:cubicBezTo>
                <a:cubicBezTo>
                  <a:pt x="637" y="855"/>
                  <a:pt x="836" y="676"/>
                  <a:pt x="836" y="418"/>
                </a:cubicBezTo>
                <a:cubicBezTo>
                  <a:pt x="836" y="199"/>
                  <a:pt x="637" y="0"/>
                  <a:pt x="418" y="0"/>
                </a:cubicBezTo>
                <a:close/>
              </a:path>
            </a:pathLst>
          </a:custGeom>
          <a:solidFill>
            <a:srgbClr val="EE7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0"/>
          <p:cNvSpPr/>
          <p:nvPr/>
        </p:nvSpPr>
        <p:spPr>
          <a:xfrm>
            <a:off x="5035876" y="2364990"/>
            <a:ext cx="50543" cy="49334"/>
          </a:xfrm>
          <a:custGeom>
            <a:avLst/>
            <a:gdLst/>
            <a:ahLst/>
            <a:cxnLst/>
            <a:rect l="l" t="t" r="r" b="b"/>
            <a:pathLst>
              <a:path w="856" h="836" extrusionOk="0">
                <a:moveTo>
                  <a:pt x="438" y="0"/>
                </a:moveTo>
                <a:cubicBezTo>
                  <a:pt x="200" y="0"/>
                  <a:pt x="1" y="179"/>
                  <a:pt x="1" y="418"/>
                </a:cubicBezTo>
                <a:cubicBezTo>
                  <a:pt x="1" y="637"/>
                  <a:pt x="180" y="836"/>
                  <a:pt x="438" y="836"/>
                </a:cubicBezTo>
                <a:cubicBezTo>
                  <a:pt x="657" y="836"/>
                  <a:pt x="856" y="677"/>
                  <a:pt x="856" y="418"/>
                </a:cubicBezTo>
                <a:cubicBezTo>
                  <a:pt x="856" y="179"/>
                  <a:pt x="677" y="0"/>
                  <a:pt x="4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0"/>
          <p:cNvSpPr/>
          <p:nvPr/>
        </p:nvSpPr>
        <p:spPr>
          <a:xfrm>
            <a:off x="3888865" y="4285015"/>
            <a:ext cx="23546" cy="23546"/>
          </a:xfrm>
          <a:custGeom>
            <a:avLst/>
            <a:gdLst/>
            <a:ahLst/>
            <a:cxnLst/>
            <a:rect l="l" t="t" r="r" b="b"/>
            <a:pathLst>
              <a:path w="399" h="399" extrusionOk="0">
                <a:moveTo>
                  <a:pt x="200" y="1"/>
                </a:moveTo>
                <a:cubicBezTo>
                  <a:pt x="80" y="1"/>
                  <a:pt x="1" y="80"/>
                  <a:pt x="1" y="200"/>
                </a:cubicBezTo>
                <a:cubicBezTo>
                  <a:pt x="1" y="299"/>
                  <a:pt x="80" y="398"/>
                  <a:pt x="200" y="398"/>
                </a:cubicBezTo>
                <a:cubicBezTo>
                  <a:pt x="299" y="398"/>
                  <a:pt x="399" y="299"/>
                  <a:pt x="399" y="200"/>
                </a:cubicBezTo>
                <a:cubicBezTo>
                  <a:pt x="399" y="80"/>
                  <a:pt x="299" y="1"/>
                  <a:pt x="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0" name="Google Shape;1200;p40"/>
          <p:cNvGrpSpPr/>
          <p:nvPr/>
        </p:nvGrpSpPr>
        <p:grpSpPr>
          <a:xfrm>
            <a:off x="4997463" y="1040263"/>
            <a:ext cx="3123177" cy="3595455"/>
            <a:chOff x="4997463" y="1040263"/>
            <a:chExt cx="3123177" cy="3595455"/>
          </a:xfrm>
        </p:grpSpPr>
        <p:sp>
          <p:nvSpPr>
            <p:cNvPr id="1201" name="Google Shape;1201;p40"/>
            <p:cNvSpPr/>
            <p:nvPr/>
          </p:nvSpPr>
          <p:spPr>
            <a:xfrm>
              <a:off x="8009046" y="1040263"/>
              <a:ext cx="111593" cy="110353"/>
            </a:xfrm>
            <a:custGeom>
              <a:avLst/>
              <a:gdLst/>
              <a:ahLst/>
              <a:cxnLst/>
              <a:rect l="l" t="t" r="r" b="b"/>
              <a:pathLst>
                <a:path w="1891" h="1870" extrusionOk="0">
                  <a:moveTo>
                    <a:pt x="955" y="0"/>
                  </a:moveTo>
                  <a:cubicBezTo>
                    <a:pt x="418" y="0"/>
                    <a:pt x="0" y="418"/>
                    <a:pt x="0" y="935"/>
                  </a:cubicBezTo>
                  <a:cubicBezTo>
                    <a:pt x="0" y="1452"/>
                    <a:pt x="418" y="1870"/>
                    <a:pt x="955" y="1870"/>
                  </a:cubicBezTo>
                  <a:cubicBezTo>
                    <a:pt x="1472" y="1870"/>
                    <a:pt x="1890" y="1452"/>
                    <a:pt x="1890" y="935"/>
                  </a:cubicBezTo>
                  <a:cubicBezTo>
                    <a:pt x="1890" y="418"/>
                    <a:pt x="1472" y="0"/>
                    <a:pt x="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0"/>
            <p:cNvSpPr/>
            <p:nvPr/>
          </p:nvSpPr>
          <p:spPr>
            <a:xfrm>
              <a:off x="6930697" y="1093035"/>
              <a:ext cx="491595" cy="831986"/>
            </a:xfrm>
            <a:custGeom>
              <a:avLst/>
              <a:gdLst/>
              <a:ahLst/>
              <a:cxnLst/>
              <a:rect l="l" t="t" r="r" b="b"/>
              <a:pathLst>
                <a:path w="7481" h="12661" extrusionOk="0">
                  <a:moveTo>
                    <a:pt x="2030" y="1"/>
                  </a:moveTo>
                  <a:cubicBezTo>
                    <a:pt x="1434" y="1"/>
                    <a:pt x="984" y="167"/>
                    <a:pt x="816" y="426"/>
                  </a:cubicBezTo>
                  <a:cubicBezTo>
                    <a:pt x="538" y="884"/>
                    <a:pt x="796" y="1182"/>
                    <a:pt x="1154" y="1719"/>
                  </a:cubicBezTo>
                  <a:cubicBezTo>
                    <a:pt x="1413" y="2078"/>
                    <a:pt x="1692" y="2495"/>
                    <a:pt x="1930" y="3112"/>
                  </a:cubicBezTo>
                  <a:cubicBezTo>
                    <a:pt x="2030" y="3371"/>
                    <a:pt x="2109" y="3609"/>
                    <a:pt x="2189" y="3908"/>
                  </a:cubicBezTo>
                  <a:cubicBezTo>
                    <a:pt x="2229" y="4107"/>
                    <a:pt x="2288" y="4306"/>
                    <a:pt x="2308" y="4524"/>
                  </a:cubicBezTo>
                  <a:cubicBezTo>
                    <a:pt x="2348" y="4823"/>
                    <a:pt x="2348" y="5101"/>
                    <a:pt x="2328" y="5380"/>
                  </a:cubicBezTo>
                  <a:cubicBezTo>
                    <a:pt x="2308" y="5618"/>
                    <a:pt x="2288" y="5877"/>
                    <a:pt x="2209" y="6096"/>
                  </a:cubicBezTo>
                  <a:cubicBezTo>
                    <a:pt x="2089" y="6573"/>
                    <a:pt x="1851" y="6991"/>
                    <a:pt x="1612" y="7349"/>
                  </a:cubicBezTo>
                  <a:cubicBezTo>
                    <a:pt x="916" y="8304"/>
                    <a:pt x="1" y="8841"/>
                    <a:pt x="1" y="8841"/>
                  </a:cubicBezTo>
                  <a:lnTo>
                    <a:pt x="3820" y="12660"/>
                  </a:lnTo>
                  <a:cubicBezTo>
                    <a:pt x="4138" y="12462"/>
                    <a:pt x="4496" y="12163"/>
                    <a:pt x="4835" y="11825"/>
                  </a:cubicBezTo>
                  <a:cubicBezTo>
                    <a:pt x="5034" y="11586"/>
                    <a:pt x="5272" y="11367"/>
                    <a:pt x="5471" y="11109"/>
                  </a:cubicBezTo>
                  <a:cubicBezTo>
                    <a:pt x="5889" y="10592"/>
                    <a:pt x="6287" y="9995"/>
                    <a:pt x="6605" y="9338"/>
                  </a:cubicBezTo>
                  <a:cubicBezTo>
                    <a:pt x="7023" y="8503"/>
                    <a:pt x="7301" y="7608"/>
                    <a:pt x="7401" y="6673"/>
                  </a:cubicBezTo>
                  <a:cubicBezTo>
                    <a:pt x="7480" y="5957"/>
                    <a:pt x="7441" y="5201"/>
                    <a:pt x="7182" y="4485"/>
                  </a:cubicBezTo>
                  <a:cubicBezTo>
                    <a:pt x="7102" y="4186"/>
                    <a:pt x="6983" y="3888"/>
                    <a:pt x="6864" y="3589"/>
                  </a:cubicBezTo>
                  <a:cubicBezTo>
                    <a:pt x="6665" y="3192"/>
                    <a:pt x="6466" y="2814"/>
                    <a:pt x="6227" y="2495"/>
                  </a:cubicBezTo>
                  <a:cubicBezTo>
                    <a:pt x="5690" y="1680"/>
                    <a:pt x="5034" y="1103"/>
                    <a:pt x="4377" y="705"/>
                  </a:cubicBezTo>
                  <a:cubicBezTo>
                    <a:pt x="3780" y="347"/>
                    <a:pt x="3144" y="128"/>
                    <a:pt x="2607" y="48"/>
                  </a:cubicBezTo>
                  <a:cubicBezTo>
                    <a:pt x="2403" y="16"/>
                    <a:pt x="2210" y="1"/>
                    <a:pt x="2030"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0"/>
            <p:cNvSpPr/>
            <p:nvPr/>
          </p:nvSpPr>
          <p:spPr>
            <a:xfrm>
              <a:off x="7036555" y="1494849"/>
              <a:ext cx="328234" cy="330797"/>
            </a:xfrm>
            <a:custGeom>
              <a:avLst/>
              <a:gdLst/>
              <a:ahLst/>
              <a:cxnLst/>
              <a:rect l="l" t="t" r="r" b="b"/>
              <a:pathLst>
                <a:path w="4995" h="5034" extrusionOk="0">
                  <a:moveTo>
                    <a:pt x="598" y="1"/>
                  </a:moveTo>
                  <a:cubicBezTo>
                    <a:pt x="478" y="478"/>
                    <a:pt x="260" y="896"/>
                    <a:pt x="1" y="1254"/>
                  </a:cubicBezTo>
                  <a:cubicBezTo>
                    <a:pt x="856" y="1692"/>
                    <a:pt x="2706" y="2925"/>
                    <a:pt x="3860" y="5034"/>
                  </a:cubicBezTo>
                  <a:cubicBezTo>
                    <a:pt x="4278" y="4516"/>
                    <a:pt x="4676" y="3920"/>
                    <a:pt x="4994" y="3243"/>
                  </a:cubicBezTo>
                  <a:cubicBezTo>
                    <a:pt x="4278" y="2229"/>
                    <a:pt x="2786" y="558"/>
                    <a:pt x="598" y="1"/>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0"/>
            <p:cNvSpPr/>
            <p:nvPr/>
          </p:nvSpPr>
          <p:spPr>
            <a:xfrm>
              <a:off x="7075784" y="1336883"/>
              <a:ext cx="346502" cy="194640"/>
            </a:xfrm>
            <a:custGeom>
              <a:avLst/>
              <a:gdLst/>
              <a:ahLst/>
              <a:cxnLst/>
              <a:rect l="l" t="t" r="r" b="b"/>
              <a:pathLst>
                <a:path w="5273" h="2962" extrusionOk="0">
                  <a:moveTo>
                    <a:pt x="1536" y="1"/>
                  </a:moveTo>
                  <a:cubicBezTo>
                    <a:pt x="1036" y="1"/>
                    <a:pt x="519" y="52"/>
                    <a:pt x="1" y="177"/>
                  </a:cubicBezTo>
                  <a:cubicBezTo>
                    <a:pt x="60" y="376"/>
                    <a:pt x="100" y="575"/>
                    <a:pt x="120" y="793"/>
                  </a:cubicBezTo>
                  <a:cubicBezTo>
                    <a:pt x="180" y="1092"/>
                    <a:pt x="180" y="1370"/>
                    <a:pt x="160" y="1649"/>
                  </a:cubicBezTo>
                  <a:cubicBezTo>
                    <a:pt x="250" y="1646"/>
                    <a:pt x="346" y="1644"/>
                    <a:pt x="447" y="1644"/>
                  </a:cubicBezTo>
                  <a:cubicBezTo>
                    <a:pt x="1613" y="1644"/>
                    <a:pt x="3453" y="1882"/>
                    <a:pt x="5193" y="2962"/>
                  </a:cubicBezTo>
                  <a:cubicBezTo>
                    <a:pt x="5272" y="2246"/>
                    <a:pt x="5233" y="1490"/>
                    <a:pt x="5034" y="754"/>
                  </a:cubicBezTo>
                  <a:cubicBezTo>
                    <a:pt x="4239" y="415"/>
                    <a:pt x="2956" y="1"/>
                    <a:pt x="1536" y="1"/>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0"/>
            <p:cNvSpPr/>
            <p:nvPr/>
          </p:nvSpPr>
          <p:spPr>
            <a:xfrm>
              <a:off x="7010468" y="1136732"/>
              <a:ext cx="333360" cy="159550"/>
            </a:xfrm>
            <a:custGeom>
              <a:avLst/>
              <a:gdLst/>
              <a:ahLst/>
              <a:cxnLst/>
              <a:rect l="l" t="t" r="r" b="b"/>
              <a:pathLst>
                <a:path w="5073" h="2428" extrusionOk="0">
                  <a:moveTo>
                    <a:pt x="3203" y="0"/>
                  </a:moveTo>
                  <a:cubicBezTo>
                    <a:pt x="2367" y="120"/>
                    <a:pt x="1154" y="378"/>
                    <a:pt x="0" y="1035"/>
                  </a:cubicBezTo>
                  <a:cubicBezTo>
                    <a:pt x="259" y="1373"/>
                    <a:pt x="517" y="1810"/>
                    <a:pt x="776" y="2427"/>
                  </a:cubicBezTo>
                  <a:cubicBezTo>
                    <a:pt x="1633" y="2050"/>
                    <a:pt x="2787" y="1746"/>
                    <a:pt x="4095" y="1746"/>
                  </a:cubicBezTo>
                  <a:cubicBezTo>
                    <a:pt x="4305" y="1746"/>
                    <a:pt x="4518" y="1754"/>
                    <a:pt x="4735" y="1771"/>
                  </a:cubicBezTo>
                  <a:cubicBezTo>
                    <a:pt x="4854" y="1810"/>
                    <a:pt x="4973" y="1810"/>
                    <a:pt x="5073" y="1810"/>
                  </a:cubicBezTo>
                  <a:cubicBezTo>
                    <a:pt x="4536" y="1015"/>
                    <a:pt x="3859" y="418"/>
                    <a:pt x="3203" y="0"/>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0"/>
            <p:cNvSpPr/>
            <p:nvPr/>
          </p:nvSpPr>
          <p:spPr>
            <a:xfrm>
              <a:off x="5495474" y="1093101"/>
              <a:ext cx="491595" cy="831920"/>
            </a:xfrm>
            <a:custGeom>
              <a:avLst/>
              <a:gdLst/>
              <a:ahLst/>
              <a:cxnLst/>
              <a:rect l="l" t="t" r="r" b="b"/>
              <a:pathLst>
                <a:path w="7481" h="12660" extrusionOk="0">
                  <a:moveTo>
                    <a:pt x="5389" y="1"/>
                  </a:moveTo>
                  <a:cubicBezTo>
                    <a:pt x="4908" y="1"/>
                    <a:pt x="4336" y="106"/>
                    <a:pt x="3740" y="346"/>
                  </a:cubicBezTo>
                  <a:cubicBezTo>
                    <a:pt x="3502" y="425"/>
                    <a:pt x="3283" y="545"/>
                    <a:pt x="3064" y="684"/>
                  </a:cubicBezTo>
                  <a:cubicBezTo>
                    <a:pt x="2408" y="1082"/>
                    <a:pt x="1751" y="1639"/>
                    <a:pt x="1194" y="2474"/>
                  </a:cubicBezTo>
                  <a:cubicBezTo>
                    <a:pt x="975" y="2793"/>
                    <a:pt x="756" y="3171"/>
                    <a:pt x="577" y="3568"/>
                  </a:cubicBezTo>
                  <a:cubicBezTo>
                    <a:pt x="458" y="3867"/>
                    <a:pt x="319" y="4165"/>
                    <a:pt x="259" y="4464"/>
                  </a:cubicBezTo>
                  <a:cubicBezTo>
                    <a:pt x="60" y="5200"/>
                    <a:pt x="0" y="5956"/>
                    <a:pt x="80" y="6672"/>
                  </a:cubicBezTo>
                  <a:cubicBezTo>
                    <a:pt x="180" y="7607"/>
                    <a:pt x="478" y="8502"/>
                    <a:pt x="876" y="9337"/>
                  </a:cubicBezTo>
                  <a:cubicBezTo>
                    <a:pt x="1194" y="9994"/>
                    <a:pt x="1592" y="10591"/>
                    <a:pt x="2010" y="11128"/>
                  </a:cubicBezTo>
                  <a:cubicBezTo>
                    <a:pt x="2567" y="11784"/>
                    <a:pt x="3144" y="12321"/>
                    <a:pt x="3661" y="12659"/>
                  </a:cubicBezTo>
                  <a:lnTo>
                    <a:pt x="7480" y="8840"/>
                  </a:lnTo>
                  <a:cubicBezTo>
                    <a:pt x="7480" y="8840"/>
                    <a:pt x="6863" y="8462"/>
                    <a:pt x="6167" y="7786"/>
                  </a:cubicBezTo>
                  <a:cubicBezTo>
                    <a:pt x="6048" y="7646"/>
                    <a:pt x="5929" y="7487"/>
                    <a:pt x="5829" y="7348"/>
                  </a:cubicBezTo>
                  <a:cubicBezTo>
                    <a:pt x="5570" y="6990"/>
                    <a:pt x="5372" y="6572"/>
                    <a:pt x="5232" y="6095"/>
                  </a:cubicBezTo>
                  <a:cubicBezTo>
                    <a:pt x="5173" y="5876"/>
                    <a:pt x="5133" y="5617"/>
                    <a:pt x="5093" y="5379"/>
                  </a:cubicBezTo>
                  <a:cubicBezTo>
                    <a:pt x="5073" y="5100"/>
                    <a:pt x="5073" y="4822"/>
                    <a:pt x="5133" y="4523"/>
                  </a:cubicBezTo>
                  <a:cubicBezTo>
                    <a:pt x="5173" y="4305"/>
                    <a:pt x="5212" y="4106"/>
                    <a:pt x="5252" y="3907"/>
                  </a:cubicBezTo>
                  <a:cubicBezTo>
                    <a:pt x="5332" y="3608"/>
                    <a:pt x="5411" y="3330"/>
                    <a:pt x="5491" y="3111"/>
                  </a:cubicBezTo>
                  <a:cubicBezTo>
                    <a:pt x="5730" y="2494"/>
                    <a:pt x="6028" y="2077"/>
                    <a:pt x="6267" y="1718"/>
                  </a:cubicBezTo>
                  <a:cubicBezTo>
                    <a:pt x="6645" y="1181"/>
                    <a:pt x="6923" y="843"/>
                    <a:pt x="6625" y="425"/>
                  </a:cubicBezTo>
                  <a:cubicBezTo>
                    <a:pt x="6438" y="161"/>
                    <a:pt x="5983" y="1"/>
                    <a:pt x="5389"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0"/>
            <p:cNvSpPr/>
            <p:nvPr/>
          </p:nvSpPr>
          <p:spPr>
            <a:xfrm>
              <a:off x="5554284" y="1494849"/>
              <a:ext cx="329482" cy="330797"/>
            </a:xfrm>
            <a:custGeom>
              <a:avLst/>
              <a:gdLst/>
              <a:ahLst/>
              <a:cxnLst/>
              <a:rect l="l" t="t" r="r" b="b"/>
              <a:pathLst>
                <a:path w="5014" h="5034" extrusionOk="0">
                  <a:moveTo>
                    <a:pt x="4417" y="1"/>
                  </a:moveTo>
                  <a:cubicBezTo>
                    <a:pt x="2229" y="558"/>
                    <a:pt x="737" y="2229"/>
                    <a:pt x="1" y="3243"/>
                  </a:cubicBezTo>
                  <a:cubicBezTo>
                    <a:pt x="339" y="3920"/>
                    <a:pt x="737" y="4516"/>
                    <a:pt x="1154" y="5034"/>
                  </a:cubicBezTo>
                  <a:cubicBezTo>
                    <a:pt x="2288" y="2925"/>
                    <a:pt x="4158" y="1692"/>
                    <a:pt x="5014" y="1254"/>
                  </a:cubicBezTo>
                  <a:cubicBezTo>
                    <a:pt x="4755" y="896"/>
                    <a:pt x="4536" y="478"/>
                    <a:pt x="4417" y="1"/>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0"/>
            <p:cNvSpPr/>
            <p:nvPr/>
          </p:nvSpPr>
          <p:spPr>
            <a:xfrm>
              <a:off x="5498102" y="1336883"/>
              <a:ext cx="346436" cy="194640"/>
            </a:xfrm>
            <a:custGeom>
              <a:avLst/>
              <a:gdLst/>
              <a:ahLst/>
              <a:cxnLst/>
              <a:rect l="l" t="t" r="r" b="b"/>
              <a:pathLst>
                <a:path w="5272" h="2962" extrusionOk="0">
                  <a:moveTo>
                    <a:pt x="3736" y="1"/>
                  </a:moveTo>
                  <a:cubicBezTo>
                    <a:pt x="2317" y="1"/>
                    <a:pt x="1033" y="415"/>
                    <a:pt x="239" y="754"/>
                  </a:cubicBezTo>
                  <a:cubicBezTo>
                    <a:pt x="40" y="1490"/>
                    <a:pt x="0" y="2246"/>
                    <a:pt x="60" y="2962"/>
                  </a:cubicBezTo>
                  <a:cubicBezTo>
                    <a:pt x="1799" y="1882"/>
                    <a:pt x="3656" y="1644"/>
                    <a:pt x="4825" y="1644"/>
                  </a:cubicBezTo>
                  <a:cubicBezTo>
                    <a:pt x="4926" y="1644"/>
                    <a:pt x="5022" y="1646"/>
                    <a:pt x="5113" y="1649"/>
                  </a:cubicBezTo>
                  <a:cubicBezTo>
                    <a:pt x="5093" y="1370"/>
                    <a:pt x="5093" y="1092"/>
                    <a:pt x="5133" y="793"/>
                  </a:cubicBezTo>
                  <a:cubicBezTo>
                    <a:pt x="5172" y="575"/>
                    <a:pt x="5212" y="376"/>
                    <a:pt x="5272" y="177"/>
                  </a:cubicBezTo>
                  <a:cubicBezTo>
                    <a:pt x="4753" y="52"/>
                    <a:pt x="4237" y="1"/>
                    <a:pt x="3736" y="1"/>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0"/>
            <p:cNvSpPr/>
            <p:nvPr/>
          </p:nvSpPr>
          <p:spPr>
            <a:xfrm>
              <a:off x="5576493" y="1136732"/>
              <a:ext cx="333425" cy="159550"/>
            </a:xfrm>
            <a:custGeom>
              <a:avLst/>
              <a:gdLst/>
              <a:ahLst/>
              <a:cxnLst/>
              <a:rect l="l" t="t" r="r" b="b"/>
              <a:pathLst>
                <a:path w="5074" h="2428" extrusionOk="0">
                  <a:moveTo>
                    <a:pt x="1851" y="0"/>
                  </a:moveTo>
                  <a:cubicBezTo>
                    <a:pt x="1214" y="418"/>
                    <a:pt x="558" y="1015"/>
                    <a:pt x="1" y="1810"/>
                  </a:cubicBezTo>
                  <a:cubicBezTo>
                    <a:pt x="100" y="1810"/>
                    <a:pt x="220" y="1810"/>
                    <a:pt x="339" y="1771"/>
                  </a:cubicBezTo>
                  <a:cubicBezTo>
                    <a:pt x="556" y="1754"/>
                    <a:pt x="769" y="1746"/>
                    <a:pt x="978" y="1746"/>
                  </a:cubicBezTo>
                  <a:cubicBezTo>
                    <a:pt x="2287" y="1746"/>
                    <a:pt x="3440" y="2050"/>
                    <a:pt x="4298" y="2427"/>
                  </a:cubicBezTo>
                  <a:cubicBezTo>
                    <a:pt x="4536" y="1810"/>
                    <a:pt x="4815" y="1373"/>
                    <a:pt x="5073" y="1035"/>
                  </a:cubicBezTo>
                  <a:cubicBezTo>
                    <a:pt x="3920" y="378"/>
                    <a:pt x="2706" y="120"/>
                    <a:pt x="1851" y="0"/>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0"/>
            <p:cNvSpPr/>
            <p:nvPr/>
          </p:nvSpPr>
          <p:spPr>
            <a:xfrm>
              <a:off x="4997463" y="1200733"/>
              <a:ext cx="3091576" cy="3434267"/>
            </a:xfrm>
            <a:custGeom>
              <a:avLst/>
              <a:gdLst/>
              <a:ahLst/>
              <a:cxnLst/>
              <a:rect l="l" t="t" r="r" b="b"/>
              <a:pathLst>
                <a:path w="47047" h="52262" extrusionOk="0">
                  <a:moveTo>
                    <a:pt x="26458" y="1"/>
                  </a:moveTo>
                  <a:lnTo>
                    <a:pt x="26458" y="1"/>
                  </a:lnTo>
                  <a:cubicBezTo>
                    <a:pt x="21385" y="956"/>
                    <a:pt x="20768" y="4238"/>
                    <a:pt x="20768" y="4238"/>
                  </a:cubicBezTo>
                  <a:cubicBezTo>
                    <a:pt x="20311" y="2587"/>
                    <a:pt x="21604" y="1592"/>
                    <a:pt x="21604" y="1592"/>
                  </a:cubicBezTo>
                  <a:lnTo>
                    <a:pt x="21604" y="1592"/>
                  </a:lnTo>
                  <a:cubicBezTo>
                    <a:pt x="21445" y="1652"/>
                    <a:pt x="21286" y="1692"/>
                    <a:pt x="21126" y="1751"/>
                  </a:cubicBezTo>
                  <a:cubicBezTo>
                    <a:pt x="18620" y="2627"/>
                    <a:pt x="18322" y="4676"/>
                    <a:pt x="18322" y="4676"/>
                  </a:cubicBezTo>
                  <a:cubicBezTo>
                    <a:pt x="12035" y="5730"/>
                    <a:pt x="10245" y="11638"/>
                    <a:pt x="10205" y="11817"/>
                  </a:cubicBezTo>
                  <a:cubicBezTo>
                    <a:pt x="10941" y="11121"/>
                    <a:pt x="11996" y="10743"/>
                    <a:pt x="12035" y="10723"/>
                  </a:cubicBezTo>
                  <a:lnTo>
                    <a:pt x="12035" y="10723"/>
                  </a:lnTo>
                  <a:cubicBezTo>
                    <a:pt x="11638" y="11101"/>
                    <a:pt x="11260" y="11578"/>
                    <a:pt x="10941" y="12076"/>
                  </a:cubicBezTo>
                  <a:cubicBezTo>
                    <a:pt x="10563" y="12673"/>
                    <a:pt x="10245" y="13289"/>
                    <a:pt x="9967" y="13926"/>
                  </a:cubicBezTo>
                  <a:cubicBezTo>
                    <a:pt x="9509" y="15060"/>
                    <a:pt x="9151" y="16174"/>
                    <a:pt x="8952" y="16949"/>
                  </a:cubicBezTo>
                  <a:cubicBezTo>
                    <a:pt x="8773" y="17586"/>
                    <a:pt x="8713" y="17984"/>
                    <a:pt x="8713" y="17984"/>
                  </a:cubicBezTo>
                  <a:cubicBezTo>
                    <a:pt x="9151" y="17705"/>
                    <a:pt x="9907" y="17566"/>
                    <a:pt x="9907" y="17566"/>
                  </a:cubicBezTo>
                  <a:lnTo>
                    <a:pt x="9907" y="17566"/>
                  </a:lnTo>
                  <a:cubicBezTo>
                    <a:pt x="8813" y="18680"/>
                    <a:pt x="8713" y="21167"/>
                    <a:pt x="8713" y="21167"/>
                  </a:cubicBezTo>
                  <a:cubicBezTo>
                    <a:pt x="9032" y="20590"/>
                    <a:pt x="9768" y="20331"/>
                    <a:pt x="9768" y="20331"/>
                  </a:cubicBezTo>
                  <a:lnTo>
                    <a:pt x="9768" y="20331"/>
                  </a:lnTo>
                  <a:cubicBezTo>
                    <a:pt x="9668" y="20968"/>
                    <a:pt x="9609" y="21664"/>
                    <a:pt x="9529" y="22440"/>
                  </a:cubicBezTo>
                  <a:cubicBezTo>
                    <a:pt x="9250" y="25344"/>
                    <a:pt x="9250" y="29044"/>
                    <a:pt x="9410" y="32804"/>
                  </a:cubicBezTo>
                  <a:cubicBezTo>
                    <a:pt x="9449" y="33858"/>
                    <a:pt x="9509" y="34873"/>
                    <a:pt x="9549" y="35907"/>
                  </a:cubicBezTo>
                  <a:cubicBezTo>
                    <a:pt x="9728" y="39170"/>
                    <a:pt x="10723" y="41239"/>
                    <a:pt x="6883" y="43864"/>
                  </a:cubicBezTo>
                  <a:cubicBezTo>
                    <a:pt x="6286" y="44302"/>
                    <a:pt x="5570" y="44720"/>
                    <a:pt x="4695" y="45157"/>
                  </a:cubicBezTo>
                  <a:cubicBezTo>
                    <a:pt x="4695" y="45157"/>
                    <a:pt x="3269" y="43660"/>
                    <a:pt x="2614" y="43660"/>
                  </a:cubicBezTo>
                  <a:cubicBezTo>
                    <a:pt x="2496" y="43660"/>
                    <a:pt x="2403" y="43709"/>
                    <a:pt x="2348" y="43825"/>
                  </a:cubicBezTo>
                  <a:cubicBezTo>
                    <a:pt x="1970" y="44541"/>
                    <a:pt x="3044" y="46828"/>
                    <a:pt x="3104" y="46988"/>
                  </a:cubicBezTo>
                  <a:cubicBezTo>
                    <a:pt x="2997" y="46828"/>
                    <a:pt x="1084" y="44449"/>
                    <a:pt x="462" y="44449"/>
                  </a:cubicBezTo>
                  <a:cubicBezTo>
                    <a:pt x="387" y="44449"/>
                    <a:pt x="331" y="44484"/>
                    <a:pt x="299" y="44561"/>
                  </a:cubicBezTo>
                  <a:cubicBezTo>
                    <a:pt x="0" y="45317"/>
                    <a:pt x="2805" y="51941"/>
                    <a:pt x="7221" y="52239"/>
                  </a:cubicBezTo>
                  <a:cubicBezTo>
                    <a:pt x="7382" y="52254"/>
                    <a:pt x="7537" y="52261"/>
                    <a:pt x="7687" y="52261"/>
                  </a:cubicBezTo>
                  <a:cubicBezTo>
                    <a:pt x="8331" y="52261"/>
                    <a:pt x="8880" y="52127"/>
                    <a:pt x="9430" y="51901"/>
                  </a:cubicBezTo>
                  <a:cubicBezTo>
                    <a:pt x="12035" y="50827"/>
                    <a:pt x="14045" y="47743"/>
                    <a:pt x="22638" y="47604"/>
                  </a:cubicBezTo>
                  <a:lnTo>
                    <a:pt x="23832" y="47604"/>
                  </a:lnTo>
                  <a:cubicBezTo>
                    <a:pt x="24250" y="47604"/>
                    <a:pt x="24667" y="47604"/>
                    <a:pt x="25085" y="47624"/>
                  </a:cubicBezTo>
                  <a:cubicBezTo>
                    <a:pt x="31331" y="47883"/>
                    <a:pt x="35012" y="49295"/>
                    <a:pt x="37518" y="50329"/>
                  </a:cubicBezTo>
                  <a:cubicBezTo>
                    <a:pt x="39062" y="50977"/>
                    <a:pt x="40163" y="51486"/>
                    <a:pt x="41156" y="51486"/>
                  </a:cubicBezTo>
                  <a:cubicBezTo>
                    <a:pt x="41353" y="51486"/>
                    <a:pt x="41545" y="51466"/>
                    <a:pt x="41735" y="51424"/>
                  </a:cubicBezTo>
                  <a:cubicBezTo>
                    <a:pt x="42929" y="51165"/>
                    <a:pt x="44083" y="50071"/>
                    <a:pt x="45018" y="48758"/>
                  </a:cubicBezTo>
                  <a:cubicBezTo>
                    <a:pt x="46251" y="47007"/>
                    <a:pt x="47047" y="44899"/>
                    <a:pt x="46927" y="43984"/>
                  </a:cubicBezTo>
                  <a:cubicBezTo>
                    <a:pt x="46869" y="43668"/>
                    <a:pt x="46701" y="43543"/>
                    <a:pt x="46471" y="43543"/>
                  </a:cubicBezTo>
                  <a:cubicBezTo>
                    <a:pt x="45600" y="43543"/>
                    <a:pt x="43844" y="45336"/>
                    <a:pt x="43844" y="45336"/>
                  </a:cubicBezTo>
                  <a:cubicBezTo>
                    <a:pt x="43844" y="45336"/>
                    <a:pt x="44362" y="41672"/>
                    <a:pt x="43815" y="41672"/>
                  </a:cubicBezTo>
                  <a:cubicBezTo>
                    <a:pt x="43805" y="41672"/>
                    <a:pt x="43795" y="41674"/>
                    <a:pt x="43784" y="41676"/>
                  </a:cubicBezTo>
                  <a:cubicBezTo>
                    <a:pt x="43187" y="41835"/>
                    <a:pt x="40920" y="45038"/>
                    <a:pt x="40920" y="45038"/>
                  </a:cubicBezTo>
                  <a:cubicBezTo>
                    <a:pt x="40920" y="45038"/>
                    <a:pt x="40522" y="44740"/>
                    <a:pt x="39965" y="44183"/>
                  </a:cubicBezTo>
                  <a:cubicBezTo>
                    <a:pt x="39070" y="43347"/>
                    <a:pt x="37777" y="41955"/>
                    <a:pt x="36901" y="40304"/>
                  </a:cubicBezTo>
                  <a:cubicBezTo>
                    <a:pt x="36583" y="39687"/>
                    <a:pt x="36523" y="37757"/>
                    <a:pt x="36543" y="36265"/>
                  </a:cubicBezTo>
                  <a:cubicBezTo>
                    <a:pt x="36543" y="35231"/>
                    <a:pt x="36603" y="34415"/>
                    <a:pt x="36603" y="34415"/>
                  </a:cubicBezTo>
                  <a:cubicBezTo>
                    <a:pt x="36583" y="33978"/>
                    <a:pt x="36523" y="33540"/>
                    <a:pt x="36503" y="33102"/>
                  </a:cubicBezTo>
                  <a:cubicBezTo>
                    <a:pt x="36344" y="31193"/>
                    <a:pt x="36185" y="29243"/>
                    <a:pt x="36006" y="27413"/>
                  </a:cubicBezTo>
                  <a:cubicBezTo>
                    <a:pt x="35927" y="26438"/>
                    <a:pt x="35827" y="25483"/>
                    <a:pt x="35728" y="24628"/>
                  </a:cubicBezTo>
                  <a:cubicBezTo>
                    <a:pt x="35409" y="21445"/>
                    <a:pt x="35111" y="18899"/>
                    <a:pt x="34992" y="17964"/>
                  </a:cubicBezTo>
                  <a:cubicBezTo>
                    <a:pt x="34952" y="17705"/>
                    <a:pt x="34932" y="17566"/>
                    <a:pt x="34932" y="17566"/>
                  </a:cubicBezTo>
                  <a:lnTo>
                    <a:pt x="34932" y="17566"/>
                  </a:lnTo>
                  <a:cubicBezTo>
                    <a:pt x="35131" y="17586"/>
                    <a:pt x="35310" y="17666"/>
                    <a:pt x="35449" y="17705"/>
                  </a:cubicBezTo>
                  <a:cubicBezTo>
                    <a:pt x="35847" y="17865"/>
                    <a:pt x="36126" y="18024"/>
                    <a:pt x="36126" y="18024"/>
                  </a:cubicBezTo>
                  <a:cubicBezTo>
                    <a:pt x="36086" y="17825"/>
                    <a:pt x="36026" y="17666"/>
                    <a:pt x="35986" y="17487"/>
                  </a:cubicBezTo>
                  <a:cubicBezTo>
                    <a:pt x="35827" y="17089"/>
                    <a:pt x="35648" y="16691"/>
                    <a:pt x="35489" y="16333"/>
                  </a:cubicBezTo>
                  <a:cubicBezTo>
                    <a:pt x="34753" y="14940"/>
                    <a:pt x="33858" y="14005"/>
                    <a:pt x="33858" y="14005"/>
                  </a:cubicBezTo>
                  <a:cubicBezTo>
                    <a:pt x="34494" y="14005"/>
                    <a:pt x="35389" y="14284"/>
                    <a:pt x="35389" y="14284"/>
                  </a:cubicBezTo>
                  <a:cubicBezTo>
                    <a:pt x="33738" y="7938"/>
                    <a:pt x="30416" y="5591"/>
                    <a:pt x="28069" y="4735"/>
                  </a:cubicBezTo>
                  <a:cubicBezTo>
                    <a:pt x="26787" y="4268"/>
                    <a:pt x="25837" y="4237"/>
                    <a:pt x="25613" y="4237"/>
                  </a:cubicBezTo>
                  <a:cubicBezTo>
                    <a:pt x="25580" y="4237"/>
                    <a:pt x="25562" y="4238"/>
                    <a:pt x="25562" y="4238"/>
                  </a:cubicBezTo>
                  <a:cubicBezTo>
                    <a:pt x="25463" y="3363"/>
                    <a:pt x="26179" y="2309"/>
                    <a:pt x="26179" y="2308"/>
                  </a:cubicBezTo>
                  <a:lnTo>
                    <a:pt x="26179" y="2308"/>
                  </a:lnTo>
                  <a:cubicBezTo>
                    <a:pt x="24210" y="2627"/>
                    <a:pt x="23792" y="4039"/>
                    <a:pt x="23752" y="4218"/>
                  </a:cubicBezTo>
                  <a:cubicBezTo>
                    <a:pt x="23752" y="4059"/>
                    <a:pt x="23772" y="3940"/>
                    <a:pt x="23792" y="3781"/>
                  </a:cubicBezTo>
                  <a:cubicBezTo>
                    <a:pt x="24170" y="1274"/>
                    <a:pt x="26299" y="80"/>
                    <a:pt x="26458" y="1"/>
                  </a:cubicBez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0"/>
            <p:cNvSpPr/>
            <p:nvPr/>
          </p:nvSpPr>
          <p:spPr>
            <a:xfrm>
              <a:off x="5636617" y="4222843"/>
              <a:ext cx="70707" cy="81155"/>
            </a:xfrm>
            <a:custGeom>
              <a:avLst/>
              <a:gdLst/>
              <a:ahLst/>
              <a:cxnLst/>
              <a:rect l="l" t="t" r="r" b="b"/>
              <a:pathLst>
                <a:path w="1076" h="1235" extrusionOk="0">
                  <a:moveTo>
                    <a:pt x="41" y="1"/>
                  </a:moveTo>
                  <a:cubicBezTo>
                    <a:pt x="1" y="220"/>
                    <a:pt x="1" y="439"/>
                    <a:pt x="41" y="637"/>
                  </a:cubicBezTo>
                  <a:cubicBezTo>
                    <a:pt x="41" y="757"/>
                    <a:pt x="100" y="856"/>
                    <a:pt x="140" y="996"/>
                  </a:cubicBezTo>
                  <a:cubicBezTo>
                    <a:pt x="200" y="1095"/>
                    <a:pt x="319" y="1234"/>
                    <a:pt x="518" y="1234"/>
                  </a:cubicBezTo>
                  <a:cubicBezTo>
                    <a:pt x="618" y="1234"/>
                    <a:pt x="697" y="1194"/>
                    <a:pt x="737" y="1135"/>
                  </a:cubicBezTo>
                  <a:cubicBezTo>
                    <a:pt x="797" y="1095"/>
                    <a:pt x="836" y="1035"/>
                    <a:pt x="876" y="996"/>
                  </a:cubicBezTo>
                  <a:cubicBezTo>
                    <a:pt x="916" y="896"/>
                    <a:pt x="976" y="797"/>
                    <a:pt x="996" y="657"/>
                  </a:cubicBezTo>
                  <a:cubicBezTo>
                    <a:pt x="1035" y="439"/>
                    <a:pt x="1075" y="220"/>
                    <a:pt x="1035" y="1"/>
                  </a:cubicBezTo>
                  <a:lnTo>
                    <a:pt x="1035" y="1"/>
                  </a:lnTo>
                  <a:lnTo>
                    <a:pt x="777" y="598"/>
                  </a:lnTo>
                  <a:cubicBezTo>
                    <a:pt x="717" y="697"/>
                    <a:pt x="677" y="797"/>
                    <a:pt x="618" y="856"/>
                  </a:cubicBezTo>
                  <a:cubicBezTo>
                    <a:pt x="578" y="936"/>
                    <a:pt x="498" y="996"/>
                    <a:pt x="478" y="996"/>
                  </a:cubicBezTo>
                  <a:cubicBezTo>
                    <a:pt x="439" y="996"/>
                    <a:pt x="399" y="956"/>
                    <a:pt x="339" y="896"/>
                  </a:cubicBezTo>
                  <a:cubicBezTo>
                    <a:pt x="299" y="816"/>
                    <a:pt x="240" y="717"/>
                    <a:pt x="220" y="618"/>
                  </a:cubicBezTo>
                  <a:cubicBezTo>
                    <a:pt x="140" y="419"/>
                    <a:pt x="100" y="220"/>
                    <a:pt x="41"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0"/>
            <p:cNvSpPr/>
            <p:nvPr/>
          </p:nvSpPr>
          <p:spPr>
            <a:xfrm>
              <a:off x="5739912" y="3871232"/>
              <a:ext cx="71955" cy="81155"/>
            </a:xfrm>
            <a:custGeom>
              <a:avLst/>
              <a:gdLst/>
              <a:ahLst/>
              <a:cxnLst/>
              <a:rect l="l" t="t" r="r" b="b"/>
              <a:pathLst>
                <a:path w="1095" h="1235" extrusionOk="0">
                  <a:moveTo>
                    <a:pt x="60" y="1"/>
                  </a:moveTo>
                  <a:cubicBezTo>
                    <a:pt x="0" y="220"/>
                    <a:pt x="0" y="438"/>
                    <a:pt x="60" y="637"/>
                  </a:cubicBezTo>
                  <a:cubicBezTo>
                    <a:pt x="60" y="777"/>
                    <a:pt x="120" y="876"/>
                    <a:pt x="160" y="995"/>
                  </a:cubicBezTo>
                  <a:cubicBezTo>
                    <a:pt x="219" y="1095"/>
                    <a:pt x="339" y="1234"/>
                    <a:pt x="538" y="1234"/>
                  </a:cubicBezTo>
                  <a:cubicBezTo>
                    <a:pt x="637" y="1234"/>
                    <a:pt x="717" y="1194"/>
                    <a:pt x="756" y="1135"/>
                  </a:cubicBezTo>
                  <a:cubicBezTo>
                    <a:pt x="816" y="1095"/>
                    <a:pt x="856" y="1035"/>
                    <a:pt x="896" y="995"/>
                  </a:cubicBezTo>
                  <a:cubicBezTo>
                    <a:pt x="935" y="896"/>
                    <a:pt x="995" y="796"/>
                    <a:pt x="1015" y="677"/>
                  </a:cubicBezTo>
                  <a:cubicBezTo>
                    <a:pt x="1055" y="438"/>
                    <a:pt x="1095" y="220"/>
                    <a:pt x="1055" y="1"/>
                  </a:cubicBezTo>
                  <a:lnTo>
                    <a:pt x="1055" y="1"/>
                  </a:lnTo>
                  <a:lnTo>
                    <a:pt x="796" y="598"/>
                  </a:lnTo>
                  <a:cubicBezTo>
                    <a:pt x="736" y="697"/>
                    <a:pt x="697" y="796"/>
                    <a:pt x="637" y="876"/>
                  </a:cubicBezTo>
                  <a:cubicBezTo>
                    <a:pt x="577" y="936"/>
                    <a:pt x="518" y="995"/>
                    <a:pt x="498" y="995"/>
                  </a:cubicBezTo>
                  <a:cubicBezTo>
                    <a:pt x="458" y="995"/>
                    <a:pt x="418" y="975"/>
                    <a:pt x="358" y="896"/>
                  </a:cubicBezTo>
                  <a:cubicBezTo>
                    <a:pt x="319" y="816"/>
                    <a:pt x="259" y="717"/>
                    <a:pt x="239" y="617"/>
                  </a:cubicBezTo>
                  <a:cubicBezTo>
                    <a:pt x="160" y="418"/>
                    <a:pt x="120" y="220"/>
                    <a:pt x="60"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0"/>
            <p:cNvSpPr/>
            <p:nvPr/>
          </p:nvSpPr>
          <p:spPr>
            <a:xfrm>
              <a:off x="6626134" y="1625611"/>
              <a:ext cx="71955" cy="82403"/>
            </a:xfrm>
            <a:custGeom>
              <a:avLst/>
              <a:gdLst/>
              <a:ahLst/>
              <a:cxnLst/>
              <a:rect l="l" t="t" r="r" b="b"/>
              <a:pathLst>
                <a:path w="1095" h="1254" extrusionOk="0">
                  <a:moveTo>
                    <a:pt x="80" y="0"/>
                  </a:moveTo>
                  <a:cubicBezTo>
                    <a:pt x="1" y="239"/>
                    <a:pt x="1" y="458"/>
                    <a:pt x="80" y="656"/>
                  </a:cubicBezTo>
                  <a:cubicBezTo>
                    <a:pt x="80" y="776"/>
                    <a:pt x="140" y="875"/>
                    <a:pt x="180" y="995"/>
                  </a:cubicBezTo>
                  <a:cubicBezTo>
                    <a:pt x="239" y="1094"/>
                    <a:pt x="359" y="1253"/>
                    <a:pt x="558" y="1253"/>
                  </a:cubicBezTo>
                  <a:cubicBezTo>
                    <a:pt x="657" y="1253"/>
                    <a:pt x="737" y="1194"/>
                    <a:pt x="776" y="1154"/>
                  </a:cubicBezTo>
                  <a:cubicBezTo>
                    <a:pt x="836" y="1094"/>
                    <a:pt x="876" y="1054"/>
                    <a:pt x="896" y="995"/>
                  </a:cubicBezTo>
                  <a:cubicBezTo>
                    <a:pt x="956" y="895"/>
                    <a:pt x="995" y="796"/>
                    <a:pt x="1035" y="676"/>
                  </a:cubicBezTo>
                  <a:cubicBezTo>
                    <a:pt x="1075" y="458"/>
                    <a:pt x="1095" y="239"/>
                    <a:pt x="1075" y="0"/>
                  </a:cubicBezTo>
                  <a:lnTo>
                    <a:pt x="1075" y="0"/>
                  </a:lnTo>
                  <a:lnTo>
                    <a:pt x="796" y="597"/>
                  </a:lnTo>
                  <a:cubicBezTo>
                    <a:pt x="757" y="696"/>
                    <a:pt x="697" y="796"/>
                    <a:pt x="657" y="875"/>
                  </a:cubicBezTo>
                  <a:cubicBezTo>
                    <a:pt x="597" y="955"/>
                    <a:pt x="538" y="995"/>
                    <a:pt x="498" y="995"/>
                  </a:cubicBezTo>
                  <a:cubicBezTo>
                    <a:pt x="478" y="995"/>
                    <a:pt x="438" y="975"/>
                    <a:pt x="379" y="895"/>
                  </a:cubicBezTo>
                  <a:cubicBezTo>
                    <a:pt x="339" y="836"/>
                    <a:pt x="279" y="736"/>
                    <a:pt x="259" y="637"/>
                  </a:cubicBezTo>
                  <a:cubicBezTo>
                    <a:pt x="180" y="438"/>
                    <a:pt x="140" y="239"/>
                    <a:pt x="80"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0"/>
            <p:cNvSpPr/>
            <p:nvPr/>
          </p:nvSpPr>
          <p:spPr>
            <a:xfrm>
              <a:off x="6364743" y="1779831"/>
              <a:ext cx="70641" cy="81089"/>
            </a:xfrm>
            <a:custGeom>
              <a:avLst/>
              <a:gdLst/>
              <a:ahLst/>
              <a:cxnLst/>
              <a:rect l="l" t="t" r="r" b="b"/>
              <a:pathLst>
                <a:path w="1075" h="1234" extrusionOk="0">
                  <a:moveTo>
                    <a:pt x="60" y="0"/>
                  </a:moveTo>
                  <a:cubicBezTo>
                    <a:pt x="0" y="199"/>
                    <a:pt x="0" y="438"/>
                    <a:pt x="60" y="637"/>
                  </a:cubicBezTo>
                  <a:cubicBezTo>
                    <a:pt x="60" y="776"/>
                    <a:pt x="100" y="876"/>
                    <a:pt x="159" y="995"/>
                  </a:cubicBezTo>
                  <a:cubicBezTo>
                    <a:pt x="199" y="1094"/>
                    <a:pt x="338" y="1234"/>
                    <a:pt x="537" y="1234"/>
                  </a:cubicBezTo>
                  <a:cubicBezTo>
                    <a:pt x="637" y="1234"/>
                    <a:pt x="696" y="1194"/>
                    <a:pt x="756" y="1134"/>
                  </a:cubicBezTo>
                  <a:cubicBezTo>
                    <a:pt x="796" y="1094"/>
                    <a:pt x="856" y="1035"/>
                    <a:pt x="875" y="995"/>
                  </a:cubicBezTo>
                  <a:cubicBezTo>
                    <a:pt x="935" y="896"/>
                    <a:pt x="975" y="796"/>
                    <a:pt x="995" y="677"/>
                  </a:cubicBezTo>
                  <a:cubicBezTo>
                    <a:pt x="1054" y="438"/>
                    <a:pt x="1074" y="219"/>
                    <a:pt x="1054" y="0"/>
                  </a:cubicBezTo>
                  <a:lnTo>
                    <a:pt x="1054" y="0"/>
                  </a:lnTo>
                  <a:lnTo>
                    <a:pt x="776" y="597"/>
                  </a:lnTo>
                  <a:cubicBezTo>
                    <a:pt x="736" y="697"/>
                    <a:pt x="676" y="796"/>
                    <a:pt x="637" y="876"/>
                  </a:cubicBezTo>
                  <a:cubicBezTo>
                    <a:pt x="577" y="935"/>
                    <a:pt x="497" y="995"/>
                    <a:pt x="478" y="995"/>
                  </a:cubicBezTo>
                  <a:cubicBezTo>
                    <a:pt x="458" y="995"/>
                    <a:pt x="398" y="975"/>
                    <a:pt x="358" y="896"/>
                  </a:cubicBezTo>
                  <a:cubicBezTo>
                    <a:pt x="299" y="816"/>
                    <a:pt x="259" y="717"/>
                    <a:pt x="239" y="617"/>
                  </a:cubicBezTo>
                  <a:cubicBezTo>
                    <a:pt x="159" y="418"/>
                    <a:pt x="100" y="219"/>
                    <a:pt x="60"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0"/>
            <p:cNvSpPr/>
            <p:nvPr/>
          </p:nvSpPr>
          <p:spPr>
            <a:xfrm>
              <a:off x="5938618" y="2889598"/>
              <a:ext cx="70641" cy="82403"/>
            </a:xfrm>
            <a:custGeom>
              <a:avLst/>
              <a:gdLst/>
              <a:ahLst/>
              <a:cxnLst/>
              <a:rect l="l" t="t" r="r" b="b"/>
              <a:pathLst>
                <a:path w="1075" h="1254" extrusionOk="0">
                  <a:moveTo>
                    <a:pt x="995" y="0"/>
                  </a:moveTo>
                  <a:cubicBezTo>
                    <a:pt x="915" y="219"/>
                    <a:pt x="875" y="438"/>
                    <a:pt x="856" y="637"/>
                  </a:cubicBezTo>
                  <a:cubicBezTo>
                    <a:pt x="796" y="736"/>
                    <a:pt x="776" y="836"/>
                    <a:pt x="716" y="915"/>
                  </a:cubicBezTo>
                  <a:cubicBezTo>
                    <a:pt x="676" y="975"/>
                    <a:pt x="617" y="1015"/>
                    <a:pt x="597" y="1015"/>
                  </a:cubicBezTo>
                  <a:cubicBezTo>
                    <a:pt x="595" y="1017"/>
                    <a:pt x="592" y="1018"/>
                    <a:pt x="589" y="1018"/>
                  </a:cubicBezTo>
                  <a:cubicBezTo>
                    <a:pt x="560" y="1018"/>
                    <a:pt x="493" y="949"/>
                    <a:pt x="458" y="895"/>
                  </a:cubicBezTo>
                  <a:cubicBezTo>
                    <a:pt x="398" y="816"/>
                    <a:pt x="358" y="716"/>
                    <a:pt x="299" y="617"/>
                  </a:cubicBezTo>
                  <a:lnTo>
                    <a:pt x="20" y="20"/>
                  </a:lnTo>
                  <a:lnTo>
                    <a:pt x="20" y="20"/>
                  </a:lnTo>
                  <a:cubicBezTo>
                    <a:pt x="0" y="239"/>
                    <a:pt x="20" y="458"/>
                    <a:pt x="80" y="677"/>
                  </a:cubicBezTo>
                  <a:cubicBezTo>
                    <a:pt x="100" y="796"/>
                    <a:pt x="159" y="915"/>
                    <a:pt x="199" y="1015"/>
                  </a:cubicBezTo>
                  <a:cubicBezTo>
                    <a:pt x="219" y="1055"/>
                    <a:pt x="279" y="1114"/>
                    <a:pt x="318" y="1154"/>
                  </a:cubicBezTo>
                  <a:cubicBezTo>
                    <a:pt x="378" y="1214"/>
                    <a:pt x="458" y="1254"/>
                    <a:pt x="557" y="1254"/>
                  </a:cubicBezTo>
                  <a:cubicBezTo>
                    <a:pt x="736" y="1254"/>
                    <a:pt x="875" y="1114"/>
                    <a:pt x="915" y="1015"/>
                  </a:cubicBezTo>
                  <a:cubicBezTo>
                    <a:pt x="975" y="895"/>
                    <a:pt x="995" y="796"/>
                    <a:pt x="1015" y="657"/>
                  </a:cubicBezTo>
                  <a:cubicBezTo>
                    <a:pt x="1074" y="438"/>
                    <a:pt x="1054" y="219"/>
                    <a:pt x="995"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0"/>
            <p:cNvSpPr/>
            <p:nvPr/>
          </p:nvSpPr>
          <p:spPr>
            <a:xfrm>
              <a:off x="7101936" y="2723550"/>
              <a:ext cx="70641" cy="83783"/>
            </a:xfrm>
            <a:custGeom>
              <a:avLst/>
              <a:gdLst/>
              <a:ahLst/>
              <a:cxnLst/>
              <a:rect l="l" t="t" r="r" b="b"/>
              <a:pathLst>
                <a:path w="1075" h="1275" extrusionOk="0">
                  <a:moveTo>
                    <a:pt x="995" y="1"/>
                  </a:moveTo>
                  <a:cubicBezTo>
                    <a:pt x="936" y="240"/>
                    <a:pt x="896" y="439"/>
                    <a:pt x="856" y="657"/>
                  </a:cubicBezTo>
                  <a:cubicBezTo>
                    <a:pt x="796" y="757"/>
                    <a:pt x="776" y="856"/>
                    <a:pt x="717" y="936"/>
                  </a:cubicBezTo>
                  <a:cubicBezTo>
                    <a:pt x="677" y="996"/>
                    <a:pt x="617" y="1015"/>
                    <a:pt x="597" y="1015"/>
                  </a:cubicBezTo>
                  <a:cubicBezTo>
                    <a:pt x="594" y="1023"/>
                    <a:pt x="588" y="1026"/>
                    <a:pt x="581" y="1026"/>
                  </a:cubicBezTo>
                  <a:cubicBezTo>
                    <a:pt x="550" y="1026"/>
                    <a:pt x="491" y="961"/>
                    <a:pt x="458" y="896"/>
                  </a:cubicBezTo>
                  <a:cubicBezTo>
                    <a:pt x="398" y="817"/>
                    <a:pt x="359" y="717"/>
                    <a:pt x="299" y="618"/>
                  </a:cubicBezTo>
                  <a:lnTo>
                    <a:pt x="21" y="21"/>
                  </a:lnTo>
                  <a:lnTo>
                    <a:pt x="21" y="21"/>
                  </a:lnTo>
                  <a:cubicBezTo>
                    <a:pt x="1" y="260"/>
                    <a:pt x="21" y="478"/>
                    <a:pt x="80" y="697"/>
                  </a:cubicBezTo>
                  <a:cubicBezTo>
                    <a:pt x="100" y="797"/>
                    <a:pt x="160" y="936"/>
                    <a:pt x="200" y="1015"/>
                  </a:cubicBezTo>
                  <a:cubicBezTo>
                    <a:pt x="219" y="1075"/>
                    <a:pt x="279" y="1135"/>
                    <a:pt x="319" y="1175"/>
                  </a:cubicBezTo>
                  <a:cubicBezTo>
                    <a:pt x="379" y="1214"/>
                    <a:pt x="458" y="1274"/>
                    <a:pt x="558" y="1274"/>
                  </a:cubicBezTo>
                  <a:cubicBezTo>
                    <a:pt x="757" y="1274"/>
                    <a:pt x="876" y="1115"/>
                    <a:pt x="916" y="1015"/>
                  </a:cubicBezTo>
                  <a:cubicBezTo>
                    <a:pt x="975" y="896"/>
                    <a:pt x="995" y="797"/>
                    <a:pt x="1015" y="677"/>
                  </a:cubicBezTo>
                  <a:cubicBezTo>
                    <a:pt x="1075" y="458"/>
                    <a:pt x="1055" y="220"/>
                    <a:pt x="995"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0"/>
            <p:cNvSpPr/>
            <p:nvPr/>
          </p:nvSpPr>
          <p:spPr>
            <a:xfrm>
              <a:off x="6977745" y="4161405"/>
              <a:ext cx="70641" cy="83783"/>
            </a:xfrm>
            <a:custGeom>
              <a:avLst/>
              <a:gdLst/>
              <a:ahLst/>
              <a:cxnLst/>
              <a:rect l="l" t="t" r="r" b="b"/>
              <a:pathLst>
                <a:path w="1075" h="1275" extrusionOk="0">
                  <a:moveTo>
                    <a:pt x="995" y="1"/>
                  </a:moveTo>
                  <a:cubicBezTo>
                    <a:pt x="956" y="220"/>
                    <a:pt x="896" y="458"/>
                    <a:pt x="856" y="657"/>
                  </a:cubicBezTo>
                  <a:cubicBezTo>
                    <a:pt x="797" y="757"/>
                    <a:pt x="777" y="856"/>
                    <a:pt x="717" y="936"/>
                  </a:cubicBezTo>
                  <a:cubicBezTo>
                    <a:pt x="677" y="996"/>
                    <a:pt x="617" y="1035"/>
                    <a:pt x="598" y="1035"/>
                  </a:cubicBezTo>
                  <a:cubicBezTo>
                    <a:pt x="595" y="1037"/>
                    <a:pt x="593" y="1038"/>
                    <a:pt x="589" y="1038"/>
                  </a:cubicBezTo>
                  <a:cubicBezTo>
                    <a:pt x="561" y="1038"/>
                    <a:pt x="494" y="967"/>
                    <a:pt x="458" y="896"/>
                  </a:cubicBezTo>
                  <a:cubicBezTo>
                    <a:pt x="399" y="817"/>
                    <a:pt x="359" y="717"/>
                    <a:pt x="299" y="637"/>
                  </a:cubicBezTo>
                  <a:lnTo>
                    <a:pt x="21" y="41"/>
                  </a:lnTo>
                  <a:lnTo>
                    <a:pt x="21" y="41"/>
                  </a:lnTo>
                  <a:cubicBezTo>
                    <a:pt x="1" y="260"/>
                    <a:pt x="21" y="478"/>
                    <a:pt x="80" y="697"/>
                  </a:cubicBezTo>
                  <a:cubicBezTo>
                    <a:pt x="100" y="797"/>
                    <a:pt x="160" y="936"/>
                    <a:pt x="200" y="1035"/>
                  </a:cubicBezTo>
                  <a:cubicBezTo>
                    <a:pt x="220" y="1075"/>
                    <a:pt x="279" y="1135"/>
                    <a:pt x="319" y="1175"/>
                  </a:cubicBezTo>
                  <a:cubicBezTo>
                    <a:pt x="379" y="1214"/>
                    <a:pt x="458" y="1274"/>
                    <a:pt x="558" y="1274"/>
                  </a:cubicBezTo>
                  <a:cubicBezTo>
                    <a:pt x="757" y="1274"/>
                    <a:pt x="876" y="1135"/>
                    <a:pt x="916" y="1035"/>
                  </a:cubicBezTo>
                  <a:cubicBezTo>
                    <a:pt x="976" y="896"/>
                    <a:pt x="995" y="797"/>
                    <a:pt x="1015" y="677"/>
                  </a:cubicBezTo>
                  <a:cubicBezTo>
                    <a:pt x="1075" y="458"/>
                    <a:pt x="1055" y="220"/>
                    <a:pt x="995"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0"/>
            <p:cNvSpPr/>
            <p:nvPr/>
          </p:nvSpPr>
          <p:spPr>
            <a:xfrm>
              <a:off x="7386917" y="4222843"/>
              <a:ext cx="69327" cy="82469"/>
            </a:xfrm>
            <a:custGeom>
              <a:avLst/>
              <a:gdLst/>
              <a:ahLst/>
              <a:cxnLst/>
              <a:rect l="l" t="t" r="r" b="b"/>
              <a:pathLst>
                <a:path w="1055" h="1255" extrusionOk="0">
                  <a:moveTo>
                    <a:pt x="995" y="1"/>
                  </a:moveTo>
                  <a:cubicBezTo>
                    <a:pt x="935" y="220"/>
                    <a:pt x="895" y="439"/>
                    <a:pt x="836" y="637"/>
                  </a:cubicBezTo>
                  <a:cubicBezTo>
                    <a:pt x="796" y="737"/>
                    <a:pt x="756" y="836"/>
                    <a:pt x="716" y="916"/>
                  </a:cubicBezTo>
                  <a:cubicBezTo>
                    <a:pt x="657" y="996"/>
                    <a:pt x="617" y="1015"/>
                    <a:pt x="597" y="1015"/>
                  </a:cubicBezTo>
                  <a:cubicBezTo>
                    <a:pt x="593" y="1018"/>
                    <a:pt x="588" y="1019"/>
                    <a:pt x="584" y="1019"/>
                  </a:cubicBezTo>
                  <a:cubicBezTo>
                    <a:pt x="544" y="1019"/>
                    <a:pt x="491" y="949"/>
                    <a:pt x="438" y="896"/>
                  </a:cubicBezTo>
                  <a:cubicBezTo>
                    <a:pt x="398" y="816"/>
                    <a:pt x="338" y="717"/>
                    <a:pt x="299" y="618"/>
                  </a:cubicBezTo>
                  <a:lnTo>
                    <a:pt x="20" y="21"/>
                  </a:lnTo>
                  <a:lnTo>
                    <a:pt x="20" y="21"/>
                  </a:lnTo>
                  <a:cubicBezTo>
                    <a:pt x="0" y="240"/>
                    <a:pt x="20" y="458"/>
                    <a:pt x="60" y="697"/>
                  </a:cubicBezTo>
                  <a:cubicBezTo>
                    <a:pt x="100" y="797"/>
                    <a:pt x="139" y="916"/>
                    <a:pt x="199" y="1015"/>
                  </a:cubicBezTo>
                  <a:cubicBezTo>
                    <a:pt x="219" y="1055"/>
                    <a:pt x="259" y="1115"/>
                    <a:pt x="318" y="1155"/>
                  </a:cubicBezTo>
                  <a:cubicBezTo>
                    <a:pt x="358" y="1214"/>
                    <a:pt x="438" y="1254"/>
                    <a:pt x="537" y="1254"/>
                  </a:cubicBezTo>
                  <a:cubicBezTo>
                    <a:pt x="736" y="1254"/>
                    <a:pt x="856" y="1115"/>
                    <a:pt x="915" y="1015"/>
                  </a:cubicBezTo>
                  <a:cubicBezTo>
                    <a:pt x="955" y="896"/>
                    <a:pt x="995" y="797"/>
                    <a:pt x="1015" y="657"/>
                  </a:cubicBezTo>
                  <a:cubicBezTo>
                    <a:pt x="1055" y="439"/>
                    <a:pt x="1035" y="220"/>
                    <a:pt x="995"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0"/>
            <p:cNvSpPr/>
            <p:nvPr/>
          </p:nvSpPr>
          <p:spPr>
            <a:xfrm>
              <a:off x="7214365" y="3909146"/>
              <a:ext cx="70641" cy="82403"/>
            </a:xfrm>
            <a:custGeom>
              <a:avLst/>
              <a:gdLst/>
              <a:ahLst/>
              <a:cxnLst/>
              <a:rect l="l" t="t" r="r" b="b"/>
              <a:pathLst>
                <a:path w="1075" h="1254" extrusionOk="0">
                  <a:moveTo>
                    <a:pt x="995" y="1"/>
                  </a:moveTo>
                  <a:cubicBezTo>
                    <a:pt x="955" y="200"/>
                    <a:pt x="876" y="418"/>
                    <a:pt x="856" y="637"/>
                  </a:cubicBezTo>
                  <a:cubicBezTo>
                    <a:pt x="796" y="737"/>
                    <a:pt x="776" y="836"/>
                    <a:pt x="736" y="916"/>
                  </a:cubicBezTo>
                  <a:cubicBezTo>
                    <a:pt x="677" y="975"/>
                    <a:pt x="637" y="1015"/>
                    <a:pt x="597" y="1015"/>
                  </a:cubicBezTo>
                  <a:cubicBezTo>
                    <a:pt x="595" y="1017"/>
                    <a:pt x="592" y="1018"/>
                    <a:pt x="589" y="1018"/>
                  </a:cubicBezTo>
                  <a:cubicBezTo>
                    <a:pt x="561" y="1018"/>
                    <a:pt x="493" y="947"/>
                    <a:pt x="458" y="876"/>
                  </a:cubicBezTo>
                  <a:cubicBezTo>
                    <a:pt x="398" y="816"/>
                    <a:pt x="358" y="717"/>
                    <a:pt x="299" y="617"/>
                  </a:cubicBezTo>
                  <a:lnTo>
                    <a:pt x="40" y="21"/>
                  </a:lnTo>
                  <a:lnTo>
                    <a:pt x="40" y="21"/>
                  </a:lnTo>
                  <a:cubicBezTo>
                    <a:pt x="0" y="239"/>
                    <a:pt x="40" y="458"/>
                    <a:pt x="80" y="677"/>
                  </a:cubicBezTo>
                  <a:cubicBezTo>
                    <a:pt x="100" y="796"/>
                    <a:pt x="160" y="916"/>
                    <a:pt x="199" y="1015"/>
                  </a:cubicBezTo>
                  <a:cubicBezTo>
                    <a:pt x="239" y="1055"/>
                    <a:pt x="279" y="1115"/>
                    <a:pt x="339" y="1154"/>
                  </a:cubicBezTo>
                  <a:cubicBezTo>
                    <a:pt x="378" y="1214"/>
                    <a:pt x="458" y="1254"/>
                    <a:pt x="557" y="1254"/>
                  </a:cubicBezTo>
                  <a:cubicBezTo>
                    <a:pt x="756" y="1254"/>
                    <a:pt x="876" y="1115"/>
                    <a:pt x="935" y="1015"/>
                  </a:cubicBezTo>
                  <a:cubicBezTo>
                    <a:pt x="975" y="876"/>
                    <a:pt x="995" y="796"/>
                    <a:pt x="1035" y="657"/>
                  </a:cubicBezTo>
                  <a:cubicBezTo>
                    <a:pt x="1075" y="438"/>
                    <a:pt x="1055" y="219"/>
                    <a:pt x="995"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0"/>
            <p:cNvSpPr/>
            <p:nvPr/>
          </p:nvSpPr>
          <p:spPr>
            <a:xfrm>
              <a:off x="6015695" y="4175795"/>
              <a:ext cx="69392" cy="83718"/>
            </a:xfrm>
            <a:custGeom>
              <a:avLst/>
              <a:gdLst/>
              <a:ahLst/>
              <a:cxnLst/>
              <a:rect l="l" t="t" r="r" b="b"/>
              <a:pathLst>
                <a:path w="1056" h="1274" extrusionOk="0">
                  <a:moveTo>
                    <a:pt x="995" y="1"/>
                  </a:moveTo>
                  <a:cubicBezTo>
                    <a:pt x="916" y="220"/>
                    <a:pt x="876" y="438"/>
                    <a:pt x="836" y="657"/>
                  </a:cubicBezTo>
                  <a:cubicBezTo>
                    <a:pt x="796" y="757"/>
                    <a:pt x="777" y="856"/>
                    <a:pt x="717" y="936"/>
                  </a:cubicBezTo>
                  <a:cubicBezTo>
                    <a:pt x="677" y="995"/>
                    <a:pt x="617" y="1035"/>
                    <a:pt x="598" y="1035"/>
                  </a:cubicBezTo>
                  <a:cubicBezTo>
                    <a:pt x="595" y="1037"/>
                    <a:pt x="593" y="1038"/>
                    <a:pt x="589" y="1038"/>
                  </a:cubicBezTo>
                  <a:cubicBezTo>
                    <a:pt x="561" y="1038"/>
                    <a:pt x="492" y="969"/>
                    <a:pt x="438" y="916"/>
                  </a:cubicBezTo>
                  <a:cubicBezTo>
                    <a:pt x="399" y="836"/>
                    <a:pt x="339" y="737"/>
                    <a:pt x="299" y="637"/>
                  </a:cubicBezTo>
                  <a:lnTo>
                    <a:pt x="21" y="41"/>
                  </a:lnTo>
                  <a:lnTo>
                    <a:pt x="21" y="41"/>
                  </a:lnTo>
                  <a:cubicBezTo>
                    <a:pt x="1" y="259"/>
                    <a:pt x="21" y="478"/>
                    <a:pt x="80" y="717"/>
                  </a:cubicBezTo>
                  <a:cubicBezTo>
                    <a:pt x="100" y="816"/>
                    <a:pt x="140" y="936"/>
                    <a:pt x="200" y="1035"/>
                  </a:cubicBezTo>
                  <a:cubicBezTo>
                    <a:pt x="220" y="1075"/>
                    <a:pt x="279" y="1135"/>
                    <a:pt x="319" y="1174"/>
                  </a:cubicBezTo>
                  <a:cubicBezTo>
                    <a:pt x="379" y="1234"/>
                    <a:pt x="438" y="1274"/>
                    <a:pt x="538" y="1274"/>
                  </a:cubicBezTo>
                  <a:cubicBezTo>
                    <a:pt x="737" y="1274"/>
                    <a:pt x="876" y="1135"/>
                    <a:pt x="916" y="1035"/>
                  </a:cubicBezTo>
                  <a:cubicBezTo>
                    <a:pt x="976" y="916"/>
                    <a:pt x="995" y="816"/>
                    <a:pt x="1015" y="677"/>
                  </a:cubicBezTo>
                  <a:cubicBezTo>
                    <a:pt x="1055" y="458"/>
                    <a:pt x="1035" y="239"/>
                    <a:pt x="995"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0"/>
            <p:cNvSpPr/>
            <p:nvPr/>
          </p:nvSpPr>
          <p:spPr>
            <a:xfrm>
              <a:off x="5711132" y="2497444"/>
              <a:ext cx="70641" cy="82403"/>
            </a:xfrm>
            <a:custGeom>
              <a:avLst/>
              <a:gdLst/>
              <a:ahLst/>
              <a:cxnLst/>
              <a:rect l="l" t="t" r="r" b="b"/>
              <a:pathLst>
                <a:path w="1075" h="1254" extrusionOk="0">
                  <a:moveTo>
                    <a:pt x="995" y="0"/>
                  </a:moveTo>
                  <a:cubicBezTo>
                    <a:pt x="936" y="219"/>
                    <a:pt x="876" y="438"/>
                    <a:pt x="856" y="637"/>
                  </a:cubicBezTo>
                  <a:cubicBezTo>
                    <a:pt x="796" y="737"/>
                    <a:pt x="777" y="836"/>
                    <a:pt x="737" y="916"/>
                  </a:cubicBezTo>
                  <a:cubicBezTo>
                    <a:pt x="677" y="975"/>
                    <a:pt x="637" y="1015"/>
                    <a:pt x="598" y="1015"/>
                  </a:cubicBezTo>
                  <a:cubicBezTo>
                    <a:pt x="595" y="1017"/>
                    <a:pt x="593" y="1018"/>
                    <a:pt x="589" y="1018"/>
                  </a:cubicBezTo>
                  <a:cubicBezTo>
                    <a:pt x="561" y="1018"/>
                    <a:pt x="494" y="949"/>
                    <a:pt x="458" y="896"/>
                  </a:cubicBezTo>
                  <a:cubicBezTo>
                    <a:pt x="399" y="816"/>
                    <a:pt x="359" y="717"/>
                    <a:pt x="299" y="617"/>
                  </a:cubicBezTo>
                  <a:lnTo>
                    <a:pt x="41" y="20"/>
                  </a:lnTo>
                  <a:lnTo>
                    <a:pt x="41" y="20"/>
                  </a:lnTo>
                  <a:cubicBezTo>
                    <a:pt x="1" y="239"/>
                    <a:pt x="41" y="458"/>
                    <a:pt x="80" y="677"/>
                  </a:cubicBezTo>
                  <a:cubicBezTo>
                    <a:pt x="100" y="796"/>
                    <a:pt x="160" y="916"/>
                    <a:pt x="200" y="1015"/>
                  </a:cubicBezTo>
                  <a:cubicBezTo>
                    <a:pt x="240" y="1055"/>
                    <a:pt x="279" y="1114"/>
                    <a:pt x="339" y="1154"/>
                  </a:cubicBezTo>
                  <a:cubicBezTo>
                    <a:pt x="379" y="1214"/>
                    <a:pt x="458" y="1254"/>
                    <a:pt x="558" y="1254"/>
                  </a:cubicBezTo>
                  <a:cubicBezTo>
                    <a:pt x="757" y="1254"/>
                    <a:pt x="876" y="1114"/>
                    <a:pt x="936" y="1015"/>
                  </a:cubicBezTo>
                  <a:cubicBezTo>
                    <a:pt x="976" y="896"/>
                    <a:pt x="995" y="796"/>
                    <a:pt x="1035" y="657"/>
                  </a:cubicBezTo>
                  <a:cubicBezTo>
                    <a:pt x="1075" y="438"/>
                    <a:pt x="1055" y="219"/>
                    <a:pt x="995"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0"/>
            <p:cNvSpPr/>
            <p:nvPr/>
          </p:nvSpPr>
          <p:spPr>
            <a:xfrm>
              <a:off x="6023580" y="1740602"/>
              <a:ext cx="70641" cy="82403"/>
            </a:xfrm>
            <a:custGeom>
              <a:avLst/>
              <a:gdLst/>
              <a:ahLst/>
              <a:cxnLst/>
              <a:rect l="l" t="t" r="r" b="b"/>
              <a:pathLst>
                <a:path w="1075" h="1254" extrusionOk="0">
                  <a:moveTo>
                    <a:pt x="995" y="1"/>
                  </a:moveTo>
                  <a:cubicBezTo>
                    <a:pt x="935" y="219"/>
                    <a:pt x="895" y="438"/>
                    <a:pt x="856" y="637"/>
                  </a:cubicBezTo>
                  <a:cubicBezTo>
                    <a:pt x="796" y="737"/>
                    <a:pt x="776" y="836"/>
                    <a:pt x="716" y="916"/>
                  </a:cubicBezTo>
                  <a:cubicBezTo>
                    <a:pt x="676" y="995"/>
                    <a:pt x="617" y="1015"/>
                    <a:pt x="597" y="1015"/>
                  </a:cubicBezTo>
                  <a:cubicBezTo>
                    <a:pt x="594" y="1018"/>
                    <a:pt x="591" y="1019"/>
                    <a:pt x="586" y="1019"/>
                  </a:cubicBezTo>
                  <a:cubicBezTo>
                    <a:pt x="557" y="1019"/>
                    <a:pt x="492" y="965"/>
                    <a:pt x="458" y="896"/>
                  </a:cubicBezTo>
                  <a:cubicBezTo>
                    <a:pt x="398" y="816"/>
                    <a:pt x="358" y="717"/>
                    <a:pt x="299" y="617"/>
                  </a:cubicBezTo>
                  <a:lnTo>
                    <a:pt x="20" y="20"/>
                  </a:lnTo>
                  <a:lnTo>
                    <a:pt x="20" y="20"/>
                  </a:lnTo>
                  <a:cubicBezTo>
                    <a:pt x="0" y="239"/>
                    <a:pt x="20" y="478"/>
                    <a:pt x="80" y="697"/>
                  </a:cubicBezTo>
                  <a:cubicBezTo>
                    <a:pt x="100" y="796"/>
                    <a:pt x="159" y="916"/>
                    <a:pt x="199" y="1015"/>
                  </a:cubicBezTo>
                  <a:cubicBezTo>
                    <a:pt x="219" y="1075"/>
                    <a:pt x="279" y="1115"/>
                    <a:pt x="318" y="1174"/>
                  </a:cubicBezTo>
                  <a:cubicBezTo>
                    <a:pt x="378" y="1214"/>
                    <a:pt x="458" y="1254"/>
                    <a:pt x="557" y="1254"/>
                  </a:cubicBezTo>
                  <a:cubicBezTo>
                    <a:pt x="756" y="1254"/>
                    <a:pt x="875" y="1115"/>
                    <a:pt x="915" y="1015"/>
                  </a:cubicBezTo>
                  <a:cubicBezTo>
                    <a:pt x="975" y="896"/>
                    <a:pt x="995" y="796"/>
                    <a:pt x="1015" y="677"/>
                  </a:cubicBezTo>
                  <a:cubicBezTo>
                    <a:pt x="1074" y="438"/>
                    <a:pt x="1054" y="219"/>
                    <a:pt x="995"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0"/>
            <p:cNvSpPr/>
            <p:nvPr/>
          </p:nvSpPr>
          <p:spPr>
            <a:xfrm>
              <a:off x="4997463" y="1315791"/>
              <a:ext cx="1389622" cy="3319927"/>
            </a:xfrm>
            <a:custGeom>
              <a:avLst/>
              <a:gdLst/>
              <a:ahLst/>
              <a:cxnLst/>
              <a:rect l="l" t="t" r="r" b="b"/>
              <a:pathLst>
                <a:path w="21147" h="50522" extrusionOk="0">
                  <a:moveTo>
                    <a:pt x="21146" y="0"/>
                  </a:moveTo>
                  <a:cubicBezTo>
                    <a:pt x="18620" y="876"/>
                    <a:pt x="18322" y="2925"/>
                    <a:pt x="18322" y="2925"/>
                  </a:cubicBezTo>
                  <a:cubicBezTo>
                    <a:pt x="12035" y="3979"/>
                    <a:pt x="10245" y="9887"/>
                    <a:pt x="10205" y="10066"/>
                  </a:cubicBezTo>
                  <a:cubicBezTo>
                    <a:pt x="10941" y="9370"/>
                    <a:pt x="11996" y="8992"/>
                    <a:pt x="12035" y="8972"/>
                  </a:cubicBezTo>
                  <a:lnTo>
                    <a:pt x="12035" y="8972"/>
                  </a:lnTo>
                  <a:cubicBezTo>
                    <a:pt x="11638" y="9350"/>
                    <a:pt x="11260" y="9827"/>
                    <a:pt x="10941" y="10325"/>
                  </a:cubicBezTo>
                  <a:cubicBezTo>
                    <a:pt x="10563" y="10922"/>
                    <a:pt x="10245" y="11538"/>
                    <a:pt x="9967" y="12175"/>
                  </a:cubicBezTo>
                  <a:cubicBezTo>
                    <a:pt x="9509" y="13309"/>
                    <a:pt x="9151" y="14423"/>
                    <a:pt x="8952" y="15198"/>
                  </a:cubicBezTo>
                  <a:cubicBezTo>
                    <a:pt x="8773" y="15835"/>
                    <a:pt x="8713" y="16233"/>
                    <a:pt x="8713" y="16233"/>
                  </a:cubicBezTo>
                  <a:cubicBezTo>
                    <a:pt x="9151" y="15954"/>
                    <a:pt x="9907" y="15815"/>
                    <a:pt x="9907" y="15815"/>
                  </a:cubicBezTo>
                  <a:lnTo>
                    <a:pt x="9907" y="15815"/>
                  </a:lnTo>
                  <a:cubicBezTo>
                    <a:pt x="8813" y="16929"/>
                    <a:pt x="8713" y="19416"/>
                    <a:pt x="8713" y="19416"/>
                  </a:cubicBezTo>
                  <a:cubicBezTo>
                    <a:pt x="9032" y="18839"/>
                    <a:pt x="9768" y="18580"/>
                    <a:pt x="9768" y="18580"/>
                  </a:cubicBezTo>
                  <a:lnTo>
                    <a:pt x="9768" y="18580"/>
                  </a:lnTo>
                  <a:cubicBezTo>
                    <a:pt x="9668" y="19217"/>
                    <a:pt x="9609" y="19913"/>
                    <a:pt x="9529" y="20689"/>
                  </a:cubicBezTo>
                  <a:cubicBezTo>
                    <a:pt x="9250" y="23593"/>
                    <a:pt x="9250" y="27293"/>
                    <a:pt x="9410" y="31053"/>
                  </a:cubicBezTo>
                  <a:cubicBezTo>
                    <a:pt x="9449" y="32107"/>
                    <a:pt x="9509" y="33122"/>
                    <a:pt x="9549" y="34156"/>
                  </a:cubicBezTo>
                  <a:cubicBezTo>
                    <a:pt x="9728" y="37419"/>
                    <a:pt x="10723" y="39488"/>
                    <a:pt x="6883" y="42113"/>
                  </a:cubicBezTo>
                  <a:cubicBezTo>
                    <a:pt x="6286" y="42551"/>
                    <a:pt x="5570" y="42969"/>
                    <a:pt x="4695" y="43406"/>
                  </a:cubicBezTo>
                  <a:cubicBezTo>
                    <a:pt x="4695" y="43406"/>
                    <a:pt x="3269" y="41909"/>
                    <a:pt x="2614" y="41909"/>
                  </a:cubicBezTo>
                  <a:cubicBezTo>
                    <a:pt x="2496" y="41909"/>
                    <a:pt x="2403" y="41958"/>
                    <a:pt x="2348" y="42074"/>
                  </a:cubicBezTo>
                  <a:cubicBezTo>
                    <a:pt x="1970" y="42790"/>
                    <a:pt x="3044" y="45077"/>
                    <a:pt x="3104" y="45237"/>
                  </a:cubicBezTo>
                  <a:cubicBezTo>
                    <a:pt x="2997" y="45077"/>
                    <a:pt x="1084" y="42698"/>
                    <a:pt x="462" y="42698"/>
                  </a:cubicBezTo>
                  <a:cubicBezTo>
                    <a:pt x="387" y="42698"/>
                    <a:pt x="331" y="42733"/>
                    <a:pt x="299" y="42810"/>
                  </a:cubicBezTo>
                  <a:cubicBezTo>
                    <a:pt x="0" y="43566"/>
                    <a:pt x="2805" y="50210"/>
                    <a:pt x="7221" y="50508"/>
                  </a:cubicBezTo>
                  <a:cubicBezTo>
                    <a:pt x="7353" y="50517"/>
                    <a:pt x="7480" y="50522"/>
                    <a:pt x="7603" y="50522"/>
                  </a:cubicBezTo>
                  <a:cubicBezTo>
                    <a:pt x="8285" y="50522"/>
                    <a:pt x="8857" y="50386"/>
                    <a:pt x="9430" y="50150"/>
                  </a:cubicBezTo>
                  <a:cubicBezTo>
                    <a:pt x="9410" y="48459"/>
                    <a:pt x="8654" y="46748"/>
                    <a:pt x="7241" y="45774"/>
                  </a:cubicBezTo>
                  <a:cubicBezTo>
                    <a:pt x="6943" y="45575"/>
                    <a:pt x="6565" y="45356"/>
                    <a:pt x="6485" y="44998"/>
                  </a:cubicBezTo>
                  <a:cubicBezTo>
                    <a:pt x="6386" y="44660"/>
                    <a:pt x="6625" y="44282"/>
                    <a:pt x="6843" y="44003"/>
                  </a:cubicBezTo>
                  <a:cubicBezTo>
                    <a:pt x="8276" y="42213"/>
                    <a:pt x="10723" y="41298"/>
                    <a:pt x="11817" y="39289"/>
                  </a:cubicBezTo>
                  <a:cubicBezTo>
                    <a:pt x="12990" y="37120"/>
                    <a:pt x="12234" y="34494"/>
                    <a:pt x="11717" y="32068"/>
                  </a:cubicBezTo>
                  <a:cubicBezTo>
                    <a:pt x="10643" y="27074"/>
                    <a:pt x="10762" y="21823"/>
                    <a:pt x="12055" y="16889"/>
                  </a:cubicBezTo>
                  <a:lnTo>
                    <a:pt x="12055" y="16889"/>
                  </a:lnTo>
                  <a:cubicBezTo>
                    <a:pt x="11459" y="16989"/>
                    <a:pt x="10902" y="17049"/>
                    <a:pt x="10325" y="17148"/>
                  </a:cubicBezTo>
                  <a:cubicBezTo>
                    <a:pt x="11041" y="16193"/>
                    <a:pt x="11657" y="15119"/>
                    <a:pt x="12155" y="14005"/>
                  </a:cubicBezTo>
                  <a:cubicBezTo>
                    <a:pt x="12102" y="14002"/>
                    <a:pt x="12049" y="14001"/>
                    <a:pt x="11996" y="14001"/>
                  </a:cubicBezTo>
                  <a:cubicBezTo>
                    <a:pt x="11212" y="14001"/>
                    <a:pt x="10420" y="14274"/>
                    <a:pt x="9768" y="14721"/>
                  </a:cubicBezTo>
                  <a:cubicBezTo>
                    <a:pt x="11120" y="12155"/>
                    <a:pt x="12632" y="9728"/>
                    <a:pt x="14303" y="7381"/>
                  </a:cubicBezTo>
                  <a:lnTo>
                    <a:pt x="14303" y="7381"/>
                  </a:lnTo>
                  <a:cubicBezTo>
                    <a:pt x="13976" y="7531"/>
                    <a:pt x="13630" y="7615"/>
                    <a:pt x="13285" y="7615"/>
                  </a:cubicBezTo>
                  <a:cubicBezTo>
                    <a:pt x="13126" y="7615"/>
                    <a:pt x="12968" y="7597"/>
                    <a:pt x="12811" y="7560"/>
                  </a:cubicBezTo>
                  <a:cubicBezTo>
                    <a:pt x="14224" y="5292"/>
                    <a:pt x="16770" y="3760"/>
                    <a:pt x="19495" y="3521"/>
                  </a:cubicBezTo>
                  <a:cubicBezTo>
                    <a:pt x="19575" y="1990"/>
                    <a:pt x="20251" y="916"/>
                    <a:pt x="21146" y="0"/>
                  </a:cubicBezTo>
                  <a:close/>
                </a:path>
              </a:pathLst>
            </a:custGeom>
            <a:solidFill>
              <a:srgbClr val="3049B5">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0"/>
            <p:cNvSpPr/>
            <p:nvPr/>
          </p:nvSpPr>
          <p:spPr>
            <a:xfrm>
              <a:off x="6486305" y="4311682"/>
              <a:ext cx="1469332" cy="270933"/>
            </a:xfrm>
            <a:custGeom>
              <a:avLst/>
              <a:gdLst/>
              <a:ahLst/>
              <a:cxnLst/>
              <a:rect l="l" t="t" r="r" b="b"/>
              <a:pathLst>
                <a:path w="22360" h="4123" extrusionOk="0">
                  <a:moveTo>
                    <a:pt x="4971" y="0"/>
                  </a:moveTo>
                  <a:cubicBezTo>
                    <a:pt x="3457" y="0"/>
                    <a:pt x="1801" y="75"/>
                    <a:pt x="0" y="240"/>
                  </a:cubicBezTo>
                  <a:lnTo>
                    <a:pt x="1194" y="240"/>
                  </a:lnTo>
                  <a:cubicBezTo>
                    <a:pt x="1611" y="240"/>
                    <a:pt x="2029" y="240"/>
                    <a:pt x="2467" y="260"/>
                  </a:cubicBezTo>
                  <a:cubicBezTo>
                    <a:pt x="8693" y="499"/>
                    <a:pt x="12373" y="1911"/>
                    <a:pt x="14900" y="2966"/>
                  </a:cubicBezTo>
                  <a:cubicBezTo>
                    <a:pt x="16428" y="3613"/>
                    <a:pt x="17526" y="4122"/>
                    <a:pt x="18518" y="4122"/>
                  </a:cubicBezTo>
                  <a:cubicBezTo>
                    <a:pt x="18714" y="4122"/>
                    <a:pt x="18907" y="4102"/>
                    <a:pt x="19097" y="4060"/>
                  </a:cubicBezTo>
                  <a:cubicBezTo>
                    <a:pt x="20291" y="3821"/>
                    <a:pt x="21425" y="2727"/>
                    <a:pt x="22360" y="1414"/>
                  </a:cubicBezTo>
                  <a:lnTo>
                    <a:pt x="22360" y="1414"/>
                  </a:lnTo>
                  <a:cubicBezTo>
                    <a:pt x="21341" y="2510"/>
                    <a:pt x="20285" y="2906"/>
                    <a:pt x="19197" y="2906"/>
                  </a:cubicBezTo>
                  <a:cubicBezTo>
                    <a:pt x="17757" y="2906"/>
                    <a:pt x="16262" y="2213"/>
                    <a:pt x="14721" y="1533"/>
                  </a:cubicBezTo>
                  <a:cubicBezTo>
                    <a:pt x="12697" y="656"/>
                    <a:pt x="9461" y="0"/>
                    <a:pt x="4971" y="0"/>
                  </a:cubicBezTo>
                  <a:close/>
                </a:path>
              </a:pathLst>
            </a:custGeom>
            <a:solidFill>
              <a:srgbClr val="3049B5">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0"/>
            <p:cNvSpPr/>
            <p:nvPr/>
          </p:nvSpPr>
          <p:spPr>
            <a:xfrm>
              <a:off x="7621762" y="4259443"/>
              <a:ext cx="287821" cy="252205"/>
            </a:xfrm>
            <a:custGeom>
              <a:avLst/>
              <a:gdLst/>
              <a:ahLst/>
              <a:cxnLst/>
              <a:rect l="l" t="t" r="r" b="b"/>
              <a:pathLst>
                <a:path w="4380" h="3838" extrusionOk="0">
                  <a:moveTo>
                    <a:pt x="3548" y="1"/>
                  </a:moveTo>
                  <a:cubicBezTo>
                    <a:pt x="2375" y="1"/>
                    <a:pt x="82" y="1676"/>
                    <a:pt x="27" y="2965"/>
                  </a:cubicBezTo>
                  <a:cubicBezTo>
                    <a:pt x="1" y="3575"/>
                    <a:pt x="371" y="3838"/>
                    <a:pt x="900" y="3838"/>
                  </a:cubicBezTo>
                  <a:cubicBezTo>
                    <a:pt x="1994" y="3838"/>
                    <a:pt x="3769" y="2716"/>
                    <a:pt x="4145" y="1214"/>
                  </a:cubicBezTo>
                  <a:cubicBezTo>
                    <a:pt x="4380" y="342"/>
                    <a:pt x="4078" y="1"/>
                    <a:pt x="3548"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0"/>
            <p:cNvSpPr/>
            <p:nvPr/>
          </p:nvSpPr>
          <p:spPr>
            <a:xfrm>
              <a:off x="6273210" y="3977155"/>
              <a:ext cx="104680" cy="104614"/>
            </a:xfrm>
            <a:custGeom>
              <a:avLst/>
              <a:gdLst/>
              <a:ahLst/>
              <a:cxnLst/>
              <a:rect l="l" t="t" r="r" b="b"/>
              <a:pathLst>
                <a:path w="1593" h="1592" extrusionOk="0">
                  <a:moveTo>
                    <a:pt x="796" y="0"/>
                  </a:moveTo>
                  <a:cubicBezTo>
                    <a:pt x="359" y="0"/>
                    <a:pt x="1" y="358"/>
                    <a:pt x="1" y="796"/>
                  </a:cubicBezTo>
                  <a:cubicBezTo>
                    <a:pt x="1" y="1233"/>
                    <a:pt x="359" y="1591"/>
                    <a:pt x="796" y="1591"/>
                  </a:cubicBezTo>
                  <a:cubicBezTo>
                    <a:pt x="1234" y="1591"/>
                    <a:pt x="1592" y="1233"/>
                    <a:pt x="1592" y="796"/>
                  </a:cubicBezTo>
                  <a:cubicBezTo>
                    <a:pt x="1592" y="358"/>
                    <a:pt x="1234" y="0"/>
                    <a:pt x="796" y="0"/>
                  </a:cubicBezTo>
                  <a:close/>
                </a:path>
              </a:pathLst>
            </a:custGeom>
            <a:solidFill>
              <a:srgbClr val="234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0"/>
            <p:cNvSpPr/>
            <p:nvPr/>
          </p:nvSpPr>
          <p:spPr>
            <a:xfrm>
              <a:off x="6466658" y="4094775"/>
              <a:ext cx="55001" cy="56250"/>
            </a:xfrm>
            <a:custGeom>
              <a:avLst/>
              <a:gdLst/>
              <a:ahLst/>
              <a:cxnLst/>
              <a:rect l="l" t="t" r="r" b="b"/>
              <a:pathLst>
                <a:path w="837" h="856" extrusionOk="0">
                  <a:moveTo>
                    <a:pt x="419" y="0"/>
                  </a:moveTo>
                  <a:cubicBezTo>
                    <a:pt x="180" y="0"/>
                    <a:pt x="1" y="199"/>
                    <a:pt x="1" y="418"/>
                  </a:cubicBezTo>
                  <a:cubicBezTo>
                    <a:pt x="1" y="657"/>
                    <a:pt x="180" y="856"/>
                    <a:pt x="419" y="856"/>
                  </a:cubicBezTo>
                  <a:cubicBezTo>
                    <a:pt x="657" y="856"/>
                    <a:pt x="836" y="657"/>
                    <a:pt x="836" y="418"/>
                  </a:cubicBezTo>
                  <a:cubicBezTo>
                    <a:pt x="836" y="199"/>
                    <a:pt x="657" y="0"/>
                    <a:pt x="419" y="0"/>
                  </a:cubicBezTo>
                  <a:close/>
                </a:path>
              </a:pathLst>
            </a:custGeom>
            <a:solidFill>
              <a:srgbClr val="234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0"/>
            <p:cNvSpPr/>
            <p:nvPr/>
          </p:nvSpPr>
          <p:spPr>
            <a:xfrm>
              <a:off x="6309810" y="3765374"/>
              <a:ext cx="124262" cy="124262"/>
            </a:xfrm>
            <a:custGeom>
              <a:avLst/>
              <a:gdLst/>
              <a:ahLst/>
              <a:cxnLst/>
              <a:rect l="l" t="t" r="r" b="b"/>
              <a:pathLst>
                <a:path w="1891" h="1891" extrusionOk="0">
                  <a:moveTo>
                    <a:pt x="936" y="0"/>
                  </a:moveTo>
                  <a:cubicBezTo>
                    <a:pt x="418" y="0"/>
                    <a:pt x="1" y="418"/>
                    <a:pt x="1" y="935"/>
                  </a:cubicBezTo>
                  <a:cubicBezTo>
                    <a:pt x="1" y="1453"/>
                    <a:pt x="418" y="1890"/>
                    <a:pt x="936" y="1890"/>
                  </a:cubicBezTo>
                  <a:cubicBezTo>
                    <a:pt x="1473" y="1890"/>
                    <a:pt x="1890" y="1453"/>
                    <a:pt x="1890" y="935"/>
                  </a:cubicBezTo>
                  <a:cubicBezTo>
                    <a:pt x="1890" y="418"/>
                    <a:pt x="1473" y="0"/>
                    <a:pt x="936" y="0"/>
                  </a:cubicBezTo>
                  <a:close/>
                </a:path>
              </a:pathLst>
            </a:custGeom>
            <a:solidFill>
              <a:srgbClr val="234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0"/>
            <p:cNvSpPr/>
            <p:nvPr/>
          </p:nvSpPr>
          <p:spPr>
            <a:xfrm>
              <a:off x="6160781" y="3558849"/>
              <a:ext cx="78526" cy="78461"/>
            </a:xfrm>
            <a:custGeom>
              <a:avLst/>
              <a:gdLst/>
              <a:ahLst/>
              <a:cxnLst/>
              <a:rect l="l" t="t" r="r" b="b"/>
              <a:pathLst>
                <a:path w="1195" h="1194" extrusionOk="0">
                  <a:moveTo>
                    <a:pt x="598" y="0"/>
                  </a:moveTo>
                  <a:cubicBezTo>
                    <a:pt x="259" y="0"/>
                    <a:pt x="1" y="259"/>
                    <a:pt x="1" y="597"/>
                  </a:cubicBezTo>
                  <a:cubicBezTo>
                    <a:pt x="1" y="935"/>
                    <a:pt x="259" y="1194"/>
                    <a:pt x="598" y="1194"/>
                  </a:cubicBezTo>
                  <a:cubicBezTo>
                    <a:pt x="936" y="1194"/>
                    <a:pt x="1194" y="935"/>
                    <a:pt x="1194" y="597"/>
                  </a:cubicBezTo>
                  <a:cubicBezTo>
                    <a:pt x="1194" y="259"/>
                    <a:pt x="936" y="0"/>
                    <a:pt x="598" y="0"/>
                  </a:cubicBezTo>
                  <a:close/>
                </a:path>
              </a:pathLst>
            </a:custGeom>
            <a:solidFill>
              <a:srgbClr val="234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0"/>
            <p:cNvSpPr/>
            <p:nvPr/>
          </p:nvSpPr>
          <p:spPr>
            <a:xfrm>
              <a:off x="6464621" y="3328800"/>
              <a:ext cx="924969" cy="598312"/>
            </a:xfrm>
            <a:custGeom>
              <a:avLst/>
              <a:gdLst/>
              <a:ahLst/>
              <a:cxnLst/>
              <a:rect l="l" t="t" r="r" b="b"/>
              <a:pathLst>
                <a:path w="14076" h="9105" extrusionOk="0">
                  <a:moveTo>
                    <a:pt x="14076" y="0"/>
                  </a:moveTo>
                  <a:cubicBezTo>
                    <a:pt x="14075" y="0"/>
                    <a:pt x="4905" y="3899"/>
                    <a:pt x="2300" y="4496"/>
                  </a:cubicBezTo>
                  <a:cubicBezTo>
                    <a:pt x="1" y="5001"/>
                    <a:pt x="141" y="9104"/>
                    <a:pt x="4830" y="9104"/>
                  </a:cubicBezTo>
                  <a:cubicBezTo>
                    <a:pt x="5497" y="9104"/>
                    <a:pt x="6256" y="9021"/>
                    <a:pt x="7114" y="8833"/>
                  </a:cubicBezTo>
                  <a:cubicBezTo>
                    <a:pt x="13996" y="7301"/>
                    <a:pt x="14076" y="1"/>
                    <a:pt x="14076" y="0"/>
                  </a:cubicBezTo>
                  <a:close/>
                </a:path>
              </a:pathLst>
            </a:custGeom>
            <a:solidFill>
              <a:srgbClr val="3049B5">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0"/>
            <p:cNvSpPr/>
            <p:nvPr/>
          </p:nvSpPr>
          <p:spPr>
            <a:xfrm>
              <a:off x="6005247" y="2875930"/>
              <a:ext cx="1111198" cy="1310570"/>
            </a:xfrm>
            <a:custGeom>
              <a:avLst/>
              <a:gdLst/>
              <a:ahLst/>
              <a:cxnLst/>
              <a:rect l="l" t="t" r="r" b="b"/>
              <a:pathLst>
                <a:path w="16910" h="19944" extrusionOk="0">
                  <a:moveTo>
                    <a:pt x="8909" y="1"/>
                  </a:moveTo>
                  <a:cubicBezTo>
                    <a:pt x="8450" y="1"/>
                    <a:pt x="7961" y="12"/>
                    <a:pt x="7441" y="29"/>
                  </a:cubicBezTo>
                  <a:cubicBezTo>
                    <a:pt x="5511" y="69"/>
                    <a:pt x="4059" y="427"/>
                    <a:pt x="2965" y="1064"/>
                  </a:cubicBezTo>
                  <a:cubicBezTo>
                    <a:pt x="538" y="2516"/>
                    <a:pt x="1" y="5520"/>
                    <a:pt x="259" y="10493"/>
                  </a:cubicBezTo>
                  <a:cubicBezTo>
                    <a:pt x="587" y="16763"/>
                    <a:pt x="2355" y="19943"/>
                    <a:pt x="7464" y="19943"/>
                  </a:cubicBezTo>
                  <a:cubicBezTo>
                    <a:pt x="8239" y="19943"/>
                    <a:pt x="9091" y="19870"/>
                    <a:pt x="10027" y="19723"/>
                  </a:cubicBezTo>
                  <a:cubicBezTo>
                    <a:pt x="12274" y="19365"/>
                    <a:pt x="13786" y="18649"/>
                    <a:pt x="14761" y="17634"/>
                  </a:cubicBezTo>
                  <a:cubicBezTo>
                    <a:pt x="16909" y="15386"/>
                    <a:pt x="16571" y="11686"/>
                    <a:pt x="15994" y="7131"/>
                  </a:cubicBezTo>
                  <a:cubicBezTo>
                    <a:pt x="15251" y="1114"/>
                    <a:pt x="13617" y="1"/>
                    <a:pt x="8909"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0"/>
            <p:cNvSpPr/>
            <p:nvPr/>
          </p:nvSpPr>
          <p:spPr>
            <a:xfrm>
              <a:off x="6347722" y="3947044"/>
              <a:ext cx="104680" cy="104680"/>
            </a:xfrm>
            <a:custGeom>
              <a:avLst/>
              <a:gdLst/>
              <a:ahLst/>
              <a:cxnLst/>
              <a:rect l="l" t="t" r="r" b="b"/>
              <a:pathLst>
                <a:path w="1593" h="1593" extrusionOk="0">
                  <a:moveTo>
                    <a:pt x="796" y="1"/>
                  </a:moveTo>
                  <a:cubicBezTo>
                    <a:pt x="359" y="1"/>
                    <a:pt x="1" y="359"/>
                    <a:pt x="1" y="796"/>
                  </a:cubicBezTo>
                  <a:cubicBezTo>
                    <a:pt x="1" y="1234"/>
                    <a:pt x="359" y="1592"/>
                    <a:pt x="796" y="1592"/>
                  </a:cubicBezTo>
                  <a:cubicBezTo>
                    <a:pt x="1234" y="1592"/>
                    <a:pt x="1592" y="1234"/>
                    <a:pt x="1592" y="796"/>
                  </a:cubicBezTo>
                  <a:cubicBezTo>
                    <a:pt x="1592" y="359"/>
                    <a:pt x="1234" y="1"/>
                    <a:pt x="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0"/>
            <p:cNvSpPr/>
            <p:nvPr/>
          </p:nvSpPr>
          <p:spPr>
            <a:xfrm>
              <a:off x="6552934" y="3988917"/>
              <a:ext cx="56316" cy="54936"/>
            </a:xfrm>
            <a:custGeom>
              <a:avLst/>
              <a:gdLst/>
              <a:ahLst/>
              <a:cxnLst/>
              <a:rect l="l" t="t" r="r" b="b"/>
              <a:pathLst>
                <a:path w="857" h="836" extrusionOk="0">
                  <a:moveTo>
                    <a:pt x="418" y="0"/>
                  </a:moveTo>
                  <a:cubicBezTo>
                    <a:pt x="200" y="0"/>
                    <a:pt x="1" y="199"/>
                    <a:pt x="1" y="418"/>
                  </a:cubicBezTo>
                  <a:cubicBezTo>
                    <a:pt x="1" y="637"/>
                    <a:pt x="180" y="836"/>
                    <a:pt x="418" y="836"/>
                  </a:cubicBezTo>
                  <a:cubicBezTo>
                    <a:pt x="657" y="836"/>
                    <a:pt x="856" y="637"/>
                    <a:pt x="856" y="418"/>
                  </a:cubicBezTo>
                  <a:cubicBezTo>
                    <a:pt x="856" y="199"/>
                    <a:pt x="657" y="0"/>
                    <a:pt x="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0"/>
            <p:cNvSpPr/>
            <p:nvPr/>
          </p:nvSpPr>
          <p:spPr>
            <a:xfrm>
              <a:off x="6247057" y="3452991"/>
              <a:ext cx="78526" cy="78461"/>
            </a:xfrm>
            <a:custGeom>
              <a:avLst/>
              <a:gdLst/>
              <a:ahLst/>
              <a:cxnLst/>
              <a:rect l="l" t="t" r="r" b="b"/>
              <a:pathLst>
                <a:path w="1195" h="1194" extrusionOk="0">
                  <a:moveTo>
                    <a:pt x="598" y="0"/>
                  </a:moveTo>
                  <a:cubicBezTo>
                    <a:pt x="279" y="0"/>
                    <a:pt x="1" y="259"/>
                    <a:pt x="1" y="597"/>
                  </a:cubicBezTo>
                  <a:cubicBezTo>
                    <a:pt x="1" y="915"/>
                    <a:pt x="279" y="1194"/>
                    <a:pt x="598" y="1194"/>
                  </a:cubicBezTo>
                  <a:cubicBezTo>
                    <a:pt x="936" y="1194"/>
                    <a:pt x="1194" y="915"/>
                    <a:pt x="1194" y="597"/>
                  </a:cubicBezTo>
                  <a:cubicBezTo>
                    <a:pt x="1194" y="259"/>
                    <a:pt x="936" y="0"/>
                    <a:pt x="598" y="0"/>
                  </a:cubicBezTo>
                  <a:close/>
                </a:path>
              </a:pathLst>
            </a:custGeom>
            <a:solidFill>
              <a:srgbClr val="234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0"/>
            <p:cNvSpPr/>
            <p:nvPr/>
          </p:nvSpPr>
          <p:spPr>
            <a:xfrm>
              <a:off x="5768693" y="1900079"/>
              <a:ext cx="1362154" cy="896516"/>
            </a:xfrm>
            <a:custGeom>
              <a:avLst/>
              <a:gdLst/>
              <a:ahLst/>
              <a:cxnLst/>
              <a:rect l="l" t="t" r="r" b="b"/>
              <a:pathLst>
                <a:path w="20729" h="13643" extrusionOk="0">
                  <a:moveTo>
                    <a:pt x="17327" y="1"/>
                  </a:moveTo>
                  <a:cubicBezTo>
                    <a:pt x="15097" y="994"/>
                    <a:pt x="12585" y="1295"/>
                    <a:pt x="10357" y="1295"/>
                  </a:cubicBezTo>
                  <a:cubicBezTo>
                    <a:pt x="6919" y="1295"/>
                    <a:pt x="4158" y="577"/>
                    <a:pt x="4158" y="577"/>
                  </a:cubicBezTo>
                  <a:cubicBezTo>
                    <a:pt x="2029" y="1751"/>
                    <a:pt x="0" y="8216"/>
                    <a:pt x="3780" y="11638"/>
                  </a:cubicBezTo>
                  <a:cubicBezTo>
                    <a:pt x="5255" y="12976"/>
                    <a:pt x="7780" y="13643"/>
                    <a:pt x="10392" y="13643"/>
                  </a:cubicBezTo>
                  <a:cubicBezTo>
                    <a:pt x="13100" y="13643"/>
                    <a:pt x="15902" y="12926"/>
                    <a:pt x="17724" y="11498"/>
                  </a:cubicBezTo>
                  <a:cubicBezTo>
                    <a:pt x="18679" y="10743"/>
                    <a:pt x="19336" y="9808"/>
                    <a:pt x="19614" y="8654"/>
                  </a:cubicBezTo>
                  <a:cubicBezTo>
                    <a:pt x="20728" y="3860"/>
                    <a:pt x="18083" y="756"/>
                    <a:pt x="17446" y="140"/>
                  </a:cubicBezTo>
                  <a:lnTo>
                    <a:pt x="17327" y="1"/>
                  </a:ln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0"/>
            <p:cNvSpPr/>
            <p:nvPr/>
          </p:nvSpPr>
          <p:spPr>
            <a:xfrm>
              <a:off x="6087646" y="2126185"/>
              <a:ext cx="162113" cy="274613"/>
            </a:xfrm>
            <a:custGeom>
              <a:avLst/>
              <a:gdLst/>
              <a:ahLst/>
              <a:cxnLst/>
              <a:rect l="l" t="t" r="r" b="b"/>
              <a:pathLst>
                <a:path w="2467" h="4179" extrusionOk="0">
                  <a:moveTo>
                    <a:pt x="1188" y="0"/>
                  </a:moveTo>
                  <a:cubicBezTo>
                    <a:pt x="0" y="0"/>
                    <a:pt x="40" y="4178"/>
                    <a:pt x="40" y="4178"/>
                  </a:cubicBezTo>
                  <a:cubicBezTo>
                    <a:pt x="40" y="4178"/>
                    <a:pt x="398" y="976"/>
                    <a:pt x="1193" y="976"/>
                  </a:cubicBezTo>
                  <a:cubicBezTo>
                    <a:pt x="1929" y="996"/>
                    <a:pt x="2307" y="4178"/>
                    <a:pt x="2307" y="4178"/>
                  </a:cubicBezTo>
                  <a:cubicBezTo>
                    <a:pt x="2307" y="4178"/>
                    <a:pt x="2467" y="41"/>
                    <a:pt x="1213" y="1"/>
                  </a:cubicBezTo>
                  <a:cubicBezTo>
                    <a:pt x="1205" y="1"/>
                    <a:pt x="1196" y="0"/>
                    <a:pt x="1188" y="0"/>
                  </a:cubicBezTo>
                  <a:close/>
                </a:path>
              </a:pathLst>
            </a:custGeom>
            <a:solidFill>
              <a:srgbClr val="1E2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0"/>
            <p:cNvSpPr/>
            <p:nvPr/>
          </p:nvSpPr>
          <p:spPr>
            <a:xfrm>
              <a:off x="6698086" y="2126185"/>
              <a:ext cx="162113" cy="274613"/>
            </a:xfrm>
            <a:custGeom>
              <a:avLst/>
              <a:gdLst/>
              <a:ahLst/>
              <a:cxnLst/>
              <a:rect l="l" t="t" r="r" b="b"/>
              <a:pathLst>
                <a:path w="2467" h="4179" extrusionOk="0">
                  <a:moveTo>
                    <a:pt x="1207" y="0"/>
                  </a:moveTo>
                  <a:cubicBezTo>
                    <a:pt x="1" y="0"/>
                    <a:pt x="59" y="4178"/>
                    <a:pt x="59" y="4178"/>
                  </a:cubicBezTo>
                  <a:cubicBezTo>
                    <a:pt x="59" y="4178"/>
                    <a:pt x="398" y="976"/>
                    <a:pt x="1193" y="976"/>
                  </a:cubicBezTo>
                  <a:cubicBezTo>
                    <a:pt x="1949" y="996"/>
                    <a:pt x="2327" y="4178"/>
                    <a:pt x="2327" y="4178"/>
                  </a:cubicBezTo>
                  <a:cubicBezTo>
                    <a:pt x="2327" y="4178"/>
                    <a:pt x="2466" y="41"/>
                    <a:pt x="1233" y="1"/>
                  </a:cubicBezTo>
                  <a:cubicBezTo>
                    <a:pt x="1224" y="1"/>
                    <a:pt x="1216" y="0"/>
                    <a:pt x="1207" y="0"/>
                  </a:cubicBezTo>
                  <a:close/>
                </a:path>
              </a:pathLst>
            </a:custGeom>
            <a:solidFill>
              <a:srgbClr val="1E2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0"/>
            <p:cNvSpPr/>
            <p:nvPr/>
          </p:nvSpPr>
          <p:spPr>
            <a:xfrm>
              <a:off x="6309810" y="2183747"/>
              <a:ext cx="290252" cy="159550"/>
            </a:xfrm>
            <a:custGeom>
              <a:avLst/>
              <a:gdLst/>
              <a:ahLst/>
              <a:cxnLst/>
              <a:rect l="l" t="t" r="r" b="b"/>
              <a:pathLst>
                <a:path w="4417" h="2428" fill="none" extrusionOk="0">
                  <a:moveTo>
                    <a:pt x="40" y="0"/>
                  </a:moveTo>
                  <a:cubicBezTo>
                    <a:pt x="40" y="0"/>
                    <a:pt x="1" y="2427"/>
                    <a:pt x="2209" y="2427"/>
                  </a:cubicBezTo>
                  <a:cubicBezTo>
                    <a:pt x="4417" y="2427"/>
                    <a:pt x="4377" y="0"/>
                    <a:pt x="4377" y="0"/>
                  </a:cubicBezTo>
                </a:path>
              </a:pathLst>
            </a:custGeom>
            <a:noFill/>
            <a:ln w="10450" cap="rnd" cmpd="sng">
              <a:solidFill>
                <a:srgbClr val="1E2A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0"/>
            <p:cNvSpPr/>
            <p:nvPr/>
          </p:nvSpPr>
          <p:spPr>
            <a:xfrm>
              <a:off x="5899389" y="2475234"/>
              <a:ext cx="218363" cy="117691"/>
            </a:xfrm>
            <a:custGeom>
              <a:avLst/>
              <a:gdLst/>
              <a:ahLst/>
              <a:cxnLst/>
              <a:rect l="l" t="t" r="r" b="b"/>
              <a:pathLst>
                <a:path w="3323" h="1791" extrusionOk="0">
                  <a:moveTo>
                    <a:pt x="1671" y="0"/>
                  </a:moveTo>
                  <a:cubicBezTo>
                    <a:pt x="736" y="0"/>
                    <a:pt x="0" y="398"/>
                    <a:pt x="0" y="895"/>
                  </a:cubicBezTo>
                  <a:cubicBezTo>
                    <a:pt x="0" y="1393"/>
                    <a:pt x="736" y="1791"/>
                    <a:pt x="1671" y="1791"/>
                  </a:cubicBezTo>
                  <a:cubicBezTo>
                    <a:pt x="2586" y="1791"/>
                    <a:pt x="3322" y="1393"/>
                    <a:pt x="3322" y="895"/>
                  </a:cubicBezTo>
                  <a:cubicBezTo>
                    <a:pt x="3322" y="398"/>
                    <a:pt x="2586" y="0"/>
                    <a:pt x="1671" y="0"/>
                  </a:cubicBezTo>
                  <a:close/>
                </a:path>
              </a:pathLst>
            </a:custGeom>
            <a:solidFill>
              <a:srgbClr val="303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0"/>
            <p:cNvSpPr/>
            <p:nvPr/>
          </p:nvSpPr>
          <p:spPr>
            <a:xfrm>
              <a:off x="6865382" y="2475234"/>
              <a:ext cx="218363" cy="117691"/>
            </a:xfrm>
            <a:custGeom>
              <a:avLst/>
              <a:gdLst/>
              <a:ahLst/>
              <a:cxnLst/>
              <a:rect l="l" t="t" r="r" b="b"/>
              <a:pathLst>
                <a:path w="3323" h="1791" extrusionOk="0">
                  <a:moveTo>
                    <a:pt x="1651" y="0"/>
                  </a:moveTo>
                  <a:cubicBezTo>
                    <a:pt x="736" y="0"/>
                    <a:pt x="0" y="398"/>
                    <a:pt x="0" y="895"/>
                  </a:cubicBezTo>
                  <a:cubicBezTo>
                    <a:pt x="0" y="1393"/>
                    <a:pt x="736" y="1791"/>
                    <a:pt x="1651" y="1791"/>
                  </a:cubicBezTo>
                  <a:cubicBezTo>
                    <a:pt x="2586" y="1791"/>
                    <a:pt x="3322" y="1393"/>
                    <a:pt x="3322" y="895"/>
                  </a:cubicBezTo>
                  <a:cubicBezTo>
                    <a:pt x="3322" y="398"/>
                    <a:pt x="2586" y="0"/>
                    <a:pt x="1651" y="0"/>
                  </a:cubicBezTo>
                  <a:close/>
                </a:path>
              </a:pathLst>
            </a:custGeom>
            <a:solidFill>
              <a:srgbClr val="303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0"/>
            <p:cNvSpPr/>
            <p:nvPr/>
          </p:nvSpPr>
          <p:spPr>
            <a:xfrm>
              <a:off x="6032713" y="1982085"/>
              <a:ext cx="218363" cy="92195"/>
            </a:xfrm>
            <a:custGeom>
              <a:avLst/>
              <a:gdLst/>
              <a:ahLst/>
              <a:cxnLst/>
              <a:rect l="l" t="t" r="r" b="b"/>
              <a:pathLst>
                <a:path w="3323" h="1403" extrusionOk="0">
                  <a:moveTo>
                    <a:pt x="2484" y="0"/>
                  </a:moveTo>
                  <a:cubicBezTo>
                    <a:pt x="1938" y="0"/>
                    <a:pt x="1130" y="60"/>
                    <a:pt x="378" y="344"/>
                  </a:cubicBezTo>
                  <a:cubicBezTo>
                    <a:pt x="160" y="423"/>
                    <a:pt x="0" y="642"/>
                    <a:pt x="0" y="881"/>
                  </a:cubicBezTo>
                  <a:lnTo>
                    <a:pt x="0" y="901"/>
                  </a:lnTo>
                  <a:cubicBezTo>
                    <a:pt x="37" y="1194"/>
                    <a:pt x="310" y="1403"/>
                    <a:pt x="602" y="1403"/>
                  </a:cubicBezTo>
                  <a:cubicBezTo>
                    <a:pt x="627" y="1403"/>
                    <a:pt x="652" y="1401"/>
                    <a:pt x="677" y="1398"/>
                  </a:cubicBezTo>
                  <a:cubicBezTo>
                    <a:pt x="1082" y="1325"/>
                    <a:pt x="1776" y="1217"/>
                    <a:pt x="2554" y="1217"/>
                  </a:cubicBezTo>
                  <a:cubicBezTo>
                    <a:pt x="2618" y="1217"/>
                    <a:pt x="2681" y="1218"/>
                    <a:pt x="2746" y="1219"/>
                  </a:cubicBezTo>
                  <a:cubicBezTo>
                    <a:pt x="3044" y="1219"/>
                    <a:pt x="3322" y="1000"/>
                    <a:pt x="3322" y="702"/>
                  </a:cubicBezTo>
                  <a:cubicBezTo>
                    <a:pt x="3322" y="622"/>
                    <a:pt x="3322" y="523"/>
                    <a:pt x="3283" y="443"/>
                  </a:cubicBezTo>
                  <a:cubicBezTo>
                    <a:pt x="3243" y="205"/>
                    <a:pt x="3024" y="6"/>
                    <a:pt x="2765" y="6"/>
                  </a:cubicBezTo>
                  <a:cubicBezTo>
                    <a:pt x="2683" y="3"/>
                    <a:pt x="2588" y="0"/>
                    <a:pt x="2484" y="0"/>
                  </a:cubicBez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0"/>
            <p:cNvSpPr/>
            <p:nvPr/>
          </p:nvSpPr>
          <p:spPr>
            <a:xfrm>
              <a:off x="6677125" y="1999892"/>
              <a:ext cx="217048" cy="92720"/>
            </a:xfrm>
            <a:custGeom>
              <a:avLst/>
              <a:gdLst/>
              <a:ahLst/>
              <a:cxnLst/>
              <a:rect l="l" t="t" r="r" b="b"/>
              <a:pathLst>
                <a:path w="3303" h="1411" extrusionOk="0">
                  <a:moveTo>
                    <a:pt x="912" y="1"/>
                  </a:moveTo>
                  <a:cubicBezTo>
                    <a:pt x="779" y="1"/>
                    <a:pt x="659" y="5"/>
                    <a:pt x="557" y="13"/>
                  </a:cubicBezTo>
                  <a:cubicBezTo>
                    <a:pt x="299" y="13"/>
                    <a:pt x="80" y="212"/>
                    <a:pt x="20" y="451"/>
                  </a:cubicBezTo>
                  <a:cubicBezTo>
                    <a:pt x="0" y="530"/>
                    <a:pt x="0" y="630"/>
                    <a:pt x="0" y="709"/>
                  </a:cubicBezTo>
                  <a:cubicBezTo>
                    <a:pt x="0" y="1008"/>
                    <a:pt x="279" y="1227"/>
                    <a:pt x="577" y="1227"/>
                  </a:cubicBezTo>
                  <a:cubicBezTo>
                    <a:pt x="640" y="1225"/>
                    <a:pt x="703" y="1224"/>
                    <a:pt x="765" y="1224"/>
                  </a:cubicBezTo>
                  <a:cubicBezTo>
                    <a:pt x="1530" y="1224"/>
                    <a:pt x="2241" y="1332"/>
                    <a:pt x="2646" y="1406"/>
                  </a:cubicBezTo>
                  <a:cubicBezTo>
                    <a:pt x="2671" y="1409"/>
                    <a:pt x="2696" y="1410"/>
                    <a:pt x="2721" y="1410"/>
                  </a:cubicBezTo>
                  <a:cubicBezTo>
                    <a:pt x="3013" y="1410"/>
                    <a:pt x="3284" y="1202"/>
                    <a:pt x="3303" y="908"/>
                  </a:cubicBezTo>
                  <a:lnTo>
                    <a:pt x="3303" y="869"/>
                  </a:lnTo>
                  <a:cubicBezTo>
                    <a:pt x="3303" y="650"/>
                    <a:pt x="3163" y="431"/>
                    <a:pt x="2945" y="351"/>
                  </a:cubicBezTo>
                  <a:cubicBezTo>
                    <a:pt x="2226" y="80"/>
                    <a:pt x="1455" y="1"/>
                    <a:pt x="912" y="1"/>
                  </a:cubicBez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0"/>
            <p:cNvSpPr/>
            <p:nvPr/>
          </p:nvSpPr>
          <p:spPr>
            <a:xfrm>
              <a:off x="5216012" y="4297358"/>
              <a:ext cx="287755" cy="252205"/>
            </a:xfrm>
            <a:custGeom>
              <a:avLst/>
              <a:gdLst/>
              <a:ahLst/>
              <a:cxnLst/>
              <a:rect l="l" t="t" r="r" b="b"/>
              <a:pathLst>
                <a:path w="4379" h="3838" extrusionOk="0">
                  <a:moveTo>
                    <a:pt x="835" y="1"/>
                  </a:moveTo>
                  <a:cubicBezTo>
                    <a:pt x="304" y="1"/>
                    <a:pt x="0" y="342"/>
                    <a:pt x="235" y="1214"/>
                  </a:cubicBezTo>
                  <a:cubicBezTo>
                    <a:pt x="625" y="2694"/>
                    <a:pt x="2408" y="3838"/>
                    <a:pt x="3497" y="3838"/>
                  </a:cubicBezTo>
                  <a:cubicBezTo>
                    <a:pt x="4017" y="3838"/>
                    <a:pt x="4379" y="3576"/>
                    <a:pt x="4353" y="2965"/>
                  </a:cubicBezTo>
                  <a:cubicBezTo>
                    <a:pt x="4312" y="1676"/>
                    <a:pt x="2014" y="1"/>
                    <a:pt x="835"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0"/>
            <p:cNvSpPr/>
            <p:nvPr/>
          </p:nvSpPr>
          <p:spPr>
            <a:xfrm>
              <a:off x="6142514" y="3318352"/>
              <a:ext cx="643194" cy="377847"/>
            </a:xfrm>
            <a:custGeom>
              <a:avLst/>
              <a:gdLst/>
              <a:ahLst/>
              <a:cxnLst/>
              <a:rect l="l" t="t" r="r" b="b"/>
              <a:pathLst>
                <a:path w="9788" h="5750" extrusionOk="0">
                  <a:moveTo>
                    <a:pt x="0" y="0"/>
                  </a:moveTo>
                  <a:cubicBezTo>
                    <a:pt x="0" y="0"/>
                    <a:pt x="100" y="4456"/>
                    <a:pt x="3322" y="5530"/>
                  </a:cubicBezTo>
                  <a:cubicBezTo>
                    <a:pt x="3740" y="5670"/>
                    <a:pt x="4238" y="5749"/>
                    <a:pt x="4814" y="5749"/>
                  </a:cubicBezTo>
                  <a:cubicBezTo>
                    <a:pt x="9489" y="5749"/>
                    <a:pt x="9788" y="0"/>
                    <a:pt x="9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0"/>
            <p:cNvSpPr/>
            <p:nvPr/>
          </p:nvSpPr>
          <p:spPr>
            <a:xfrm>
              <a:off x="6142514" y="3317038"/>
              <a:ext cx="218363" cy="363456"/>
            </a:xfrm>
            <a:custGeom>
              <a:avLst/>
              <a:gdLst/>
              <a:ahLst/>
              <a:cxnLst/>
              <a:rect l="l" t="t" r="r" b="b"/>
              <a:pathLst>
                <a:path w="3323" h="5531" extrusionOk="0">
                  <a:moveTo>
                    <a:pt x="0" y="0"/>
                  </a:moveTo>
                  <a:cubicBezTo>
                    <a:pt x="0" y="0"/>
                    <a:pt x="100" y="4456"/>
                    <a:pt x="3322" y="5530"/>
                  </a:cubicBezTo>
                  <a:cubicBezTo>
                    <a:pt x="2944" y="4297"/>
                    <a:pt x="2726" y="3004"/>
                    <a:pt x="2487" y="1751"/>
                  </a:cubicBezTo>
                  <a:cubicBezTo>
                    <a:pt x="2427" y="1174"/>
                    <a:pt x="2328" y="577"/>
                    <a:pt x="2248" y="0"/>
                  </a:cubicBezTo>
                  <a:close/>
                </a:path>
              </a:pathLst>
            </a:custGeom>
            <a:solidFill>
              <a:srgbClr val="141447">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0"/>
            <p:cNvSpPr/>
            <p:nvPr/>
          </p:nvSpPr>
          <p:spPr>
            <a:xfrm>
              <a:off x="6142514" y="3229447"/>
              <a:ext cx="642603" cy="197597"/>
            </a:xfrm>
            <a:custGeom>
              <a:avLst/>
              <a:gdLst/>
              <a:ahLst/>
              <a:cxnLst/>
              <a:rect l="l" t="t" r="r" b="b"/>
              <a:pathLst>
                <a:path w="9779" h="3007" extrusionOk="0">
                  <a:moveTo>
                    <a:pt x="5186" y="1"/>
                  </a:moveTo>
                  <a:cubicBezTo>
                    <a:pt x="2648" y="1"/>
                    <a:pt x="0" y="494"/>
                    <a:pt x="0" y="1353"/>
                  </a:cubicBezTo>
                  <a:cubicBezTo>
                    <a:pt x="0" y="2508"/>
                    <a:pt x="2181" y="3007"/>
                    <a:pt x="4481" y="3007"/>
                  </a:cubicBezTo>
                  <a:cubicBezTo>
                    <a:pt x="7054" y="3007"/>
                    <a:pt x="9778" y="2382"/>
                    <a:pt x="9768" y="1353"/>
                  </a:cubicBezTo>
                  <a:cubicBezTo>
                    <a:pt x="9768" y="419"/>
                    <a:pt x="7523" y="1"/>
                    <a:pt x="51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0"/>
            <p:cNvSpPr/>
            <p:nvPr/>
          </p:nvSpPr>
          <p:spPr>
            <a:xfrm>
              <a:off x="6173857" y="3251920"/>
              <a:ext cx="579190" cy="133791"/>
            </a:xfrm>
            <a:custGeom>
              <a:avLst/>
              <a:gdLst/>
              <a:ahLst/>
              <a:cxnLst/>
              <a:rect l="l" t="t" r="r" b="b"/>
              <a:pathLst>
                <a:path w="8814" h="2036" extrusionOk="0">
                  <a:moveTo>
                    <a:pt x="4684" y="0"/>
                  </a:moveTo>
                  <a:cubicBezTo>
                    <a:pt x="2397" y="0"/>
                    <a:pt x="11" y="332"/>
                    <a:pt x="1" y="912"/>
                  </a:cubicBezTo>
                  <a:cubicBezTo>
                    <a:pt x="1" y="1130"/>
                    <a:pt x="140" y="1310"/>
                    <a:pt x="399" y="1469"/>
                  </a:cubicBezTo>
                  <a:cubicBezTo>
                    <a:pt x="1085" y="1858"/>
                    <a:pt x="2541" y="2036"/>
                    <a:pt x="4052" y="2036"/>
                  </a:cubicBezTo>
                  <a:cubicBezTo>
                    <a:pt x="5780" y="2036"/>
                    <a:pt x="7579" y="1803"/>
                    <a:pt x="8376" y="1389"/>
                  </a:cubicBezTo>
                  <a:cubicBezTo>
                    <a:pt x="8654" y="1250"/>
                    <a:pt x="8813" y="1091"/>
                    <a:pt x="8813" y="912"/>
                  </a:cubicBezTo>
                  <a:cubicBezTo>
                    <a:pt x="8813" y="282"/>
                    <a:pt x="6791" y="0"/>
                    <a:pt x="4684" y="0"/>
                  </a:cubicBezTo>
                  <a:close/>
                </a:path>
              </a:pathLst>
            </a:custGeom>
            <a:solidFill>
              <a:srgbClr val="141447">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0"/>
            <p:cNvSpPr/>
            <p:nvPr/>
          </p:nvSpPr>
          <p:spPr>
            <a:xfrm>
              <a:off x="6200009" y="3302516"/>
              <a:ext cx="524254" cy="83192"/>
            </a:xfrm>
            <a:custGeom>
              <a:avLst/>
              <a:gdLst/>
              <a:ahLst/>
              <a:cxnLst/>
              <a:rect l="l" t="t" r="r" b="b"/>
              <a:pathLst>
                <a:path w="7978" h="1266" extrusionOk="0">
                  <a:moveTo>
                    <a:pt x="4280" y="0"/>
                  </a:moveTo>
                  <a:cubicBezTo>
                    <a:pt x="2565" y="0"/>
                    <a:pt x="789" y="247"/>
                    <a:pt x="1" y="699"/>
                  </a:cubicBezTo>
                  <a:cubicBezTo>
                    <a:pt x="687" y="1088"/>
                    <a:pt x="2143" y="1266"/>
                    <a:pt x="3654" y="1266"/>
                  </a:cubicBezTo>
                  <a:cubicBezTo>
                    <a:pt x="5382" y="1266"/>
                    <a:pt x="7181" y="1033"/>
                    <a:pt x="7978" y="619"/>
                  </a:cubicBezTo>
                  <a:cubicBezTo>
                    <a:pt x="7293" y="197"/>
                    <a:pt x="5811" y="0"/>
                    <a:pt x="4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0"/>
            <p:cNvSpPr/>
            <p:nvPr/>
          </p:nvSpPr>
          <p:spPr>
            <a:xfrm>
              <a:off x="6617001" y="3389713"/>
              <a:ext cx="246488" cy="246750"/>
            </a:xfrm>
            <a:custGeom>
              <a:avLst/>
              <a:gdLst/>
              <a:ahLst/>
              <a:cxnLst/>
              <a:rect l="l" t="t" r="r" b="b"/>
              <a:pathLst>
                <a:path w="3751" h="3755" extrusionOk="0">
                  <a:moveTo>
                    <a:pt x="2642" y="1"/>
                  </a:moveTo>
                  <a:cubicBezTo>
                    <a:pt x="2235" y="1"/>
                    <a:pt x="1850" y="108"/>
                    <a:pt x="1850" y="108"/>
                  </a:cubicBezTo>
                  <a:lnTo>
                    <a:pt x="1691" y="1202"/>
                  </a:lnTo>
                  <a:cubicBezTo>
                    <a:pt x="1788" y="1185"/>
                    <a:pt x="1874" y="1177"/>
                    <a:pt x="1950" y="1177"/>
                  </a:cubicBezTo>
                  <a:cubicBezTo>
                    <a:pt x="2840" y="1177"/>
                    <a:pt x="2342" y="2279"/>
                    <a:pt x="1811" y="2554"/>
                  </a:cubicBezTo>
                  <a:cubicBezTo>
                    <a:pt x="1609" y="2652"/>
                    <a:pt x="1417" y="2684"/>
                    <a:pt x="1252" y="2684"/>
                  </a:cubicBezTo>
                  <a:cubicBezTo>
                    <a:pt x="947" y="2684"/>
                    <a:pt x="736" y="2574"/>
                    <a:pt x="736" y="2574"/>
                  </a:cubicBezTo>
                  <a:lnTo>
                    <a:pt x="0" y="3549"/>
                  </a:lnTo>
                  <a:cubicBezTo>
                    <a:pt x="457" y="3692"/>
                    <a:pt x="860" y="3755"/>
                    <a:pt x="1216" y="3755"/>
                  </a:cubicBezTo>
                  <a:cubicBezTo>
                    <a:pt x="3297" y="3755"/>
                    <a:pt x="3751" y="1601"/>
                    <a:pt x="3581" y="565"/>
                  </a:cubicBezTo>
                  <a:cubicBezTo>
                    <a:pt x="3501" y="113"/>
                    <a:pt x="3059" y="1"/>
                    <a:pt x="26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0"/>
            <p:cNvSpPr/>
            <p:nvPr/>
          </p:nvSpPr>
          <p:spPr>
            <a:xfrm>
              <a:off x="6305867" y="2978503"/>
              <a:ext cx="166121" cy="377781"/>
            </a:xfrm>
            <a:custGeom>
              <a:avLst/>
              <a:gdLst/>
              <a:ahLst/>
              <a:cxnLst/>
              <a:rect l="l" t="t" r="r" b="b"/>
              <a:pathLst>
                <a:path w="2528" h="5749" extrusionOk="0">
                  <a:moveTo>
                    <a:pt x="1254" y="0"/>
                  </a:moveTo>
                  <a:cubicBezTo>
                    <a:pt x="1254" y="0"/>
                    <a:pt x="1652" y="1691"/>
                    <a:pt x="817" y="3362"/>
                  </a:cubicBezTo>
                  <a:cubicBezTo>
                    <a:pt x="1" y="5033"/>
                    <a:pt x="1254" y="5749"/>
                    <a:pt x="1254" y="5749"/>
                  </a:cubicBezTo>
                  <a:cubicBezTo>
                    <a:pt x="1254" y="5749"/>
                    <a:pt x="1035" y="5172"/>
                    <a:pt x="1771" y="3362"/>
                  </a:cubicBezTo>
                  <a:cubicBezTo>
                    <a:pt x="2527" y="1572"/>
                    <a:pt x="1254" y="0"/>
                    <a:pt x="1254" y="0"/>
                  </a:cubicBez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0"/>
            <p:cNvSpPr/>
            <p:nvPr/>
          </p:nvSpPr>
          <p:spPr>
            <a:xfrm>
              <a:off x="6449705" y="2876522"/>
              <a:ext cx="130768" cy="479767"/>
            </a:xfrm>
            <a:custGeom>
              <a:avLst/>
              <a:gdLst/>
              <a:ahLst/>
              <a:cxnLst/>
              <a:rect l="l" t="t" r="r" b="b"/>
              <a:pathLst>
                <a:path w="1990" h="7301" extrusionOk="0">
                  <a:moveTo>
                    <a:pt x="677" y="0"/>
                  </a:moveTo>
                  <a:lnTo>
                    <a:pt x="677" y="0"/>
                  </a:lnTo>
                  <a:cubicBezTo>
                    <a:pt x="677" y="1"/>
                    <a:pt x="1054" y="2527"/>
                    <a:pt x="517" y="4775"/>
                  </a:cubicBezTo>
                  <a:cubicBezTo>
                    <a:pt x="0" y="6923"/>
                    <a:pt x="1054" y="7301"/>
                    <a:pt x="1054" y="7301"/>
                  </a:cubicBezTo>
                  <a:cubicBezTo>
                    <a:pt x="657" y="6923"/>
                    <a:pt x="1154" y="5511"/>
                    <a:pt x="1572" y="3720"/>
                  </a:cubicBezTo>
                  <a:cubicBezTo>
                    <a:pt x="1989" y="1930"/>
                    <a:pt x="677" y="1"/>
                    <a:pt x="677" y="0"/>
                  </a:cubicBez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0"/>
            <p:cNvSpPr/>
            <p:nvPr/>
          </p:nvSpPr>
          <p:spPr>
            <a:xfrm>
              <a:off x="6388267" y="3605897"/>
              <a:ext cx="94166" cy="102052"/>
            </a:xfrm>
            <a:custGeom>
              <a:avLst/>
              <a:gdLst/>
              <a:ahLst/>
              <a:cxnLst/>
              <a:rect l="l" t="t" r="r" b="b"/>
              <a:pathLst>
                <a:path w="1433" h="1553" extrusionOk="0">
                  <a:moveTo>
                    <a:pt x="0" y="1"/>
                  </a:moveTo>
                  <a:lnTo>
                    <a:pt x="80" y="1552"/>
                  </a:lnTo>
                  <a:lnTo>
                    <a:pt x="1432" y="438"/>
                  </a:lnTo>
                  <a:lnTo>
                    <a:pt x="0" y="1"/>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0"/>
            <p:cNvSpPr/>
            <p:nvPr/>
          </p:nvSpPr>
          <p:spPr>
            <a:xfrm rot="-653023">
              <a:off x="6329849" y="3687616"/>
              <a:ext cx="124261" cy="105928"/>
            </a:xfrm>
            <a:custGeom>
              <a:avLst/>
              <a:gdLst/>
              <a:ahLst/>
              <a:cxnLst/>
              <a:rect l="l" t="t" r="r" b="b"/>
              <a:pathLst>
                <a:path w="1891" h="1612" extrusionOk="0">
                  <a:moveTo>
                    <a:pt x="1015" y="0"/>
                  </a:moveTo>
                  <a:lnTo>
                    <a:pt x="0" y="1612"/>
                  </a:lnTo>
                  <a:lnTo>
                    <a:pt x="1890" y="1413"/>
                  </a:lnTo>
                  <a:lnTo>
                    <a:pt x="1015" y="0"/>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0"/>
            <p:cNvSpPr/>
            <p:nvPr/>
          </p:nvSpPr>
          <p:spPr>
            <a:xfrm>
              <a:off x="6277152" y="3800660"/>
              <a:ext cx="125577" cy="108557"/>
            </a:xfrm>
            <a:custGeom>
              <a:avLst/>
              <a:gdLst/>
              <a:ahLst/>
              <a:cxnLst/>
              <a:rect l="l" t="t" r="r" b="b"/>
              <a:pathLst>
                <a:path w="1911" h="1652" extrusionOk="0">
                  <a:moveTo>
                    <a:pt x="1273" y="1"/>
                  </a:moveTo>
                  <a:lnTo>
                    <a:pt x="0" y="1055"/>
                  </a:lnTo>
                  <a:lnTo>
                    <a:pt x="1910" y="1652"/>
                  </a:lnTo>
                  <a:lnTo>
                    <a:pt x="1273" y="1"/>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0"/>
            <p:cNvSpPr/>
            <p:nvPr/>
          </p:nvSpPr>
          <p:spPr>
            <a:xfrm>
              <a:off x="5441855" y="2890912"/>
              <a:ext cx="998764" cy="991404"/>
            </a:xfrm>
            <a:custGeom>
              <a:avLst/>
              <a:gdLst/>
              <a:ahLst/>
              <a:cxnLst/>
              <a:rect l="l" t="t" r="r" b="b"/>
              <a:pathLst>
                <a:path w="15199" h="15087" extrusionOk="0">
                  <a:moveTo>
                    <a:pt x="2885" y="0"/>
                  </a:moveTo>
                  <a:cubicBezTo>
                    <a:pt x="2885" y="0"/>
                    <a:pt x="1" y="3362"/>
                    <a:pt x="2308" y="9250"/>
                  </a:cubicBezTo>
                  <a:cubicBezTo>
                    <a:pt x="2846" y="10643"/>
                    <a:pt x="4059" y="11936"/>
                    <a:pt x="5531" y="12950"/>
                  </a:cubicBezTo>
                  <a:cubicBezTo>
                    <a:pt x="7374" y="14239"/>
                    <a:pt x="9606" y="15086"/>
                    <a:pt x="11347" y="15086"/>
                  </a:cubicBezTo>
                  <a:cubicBezTo>
                    <a:pt x="11729" y="15086"/>
                    <a:pt x="12088" y="15045"/>
                    <a:pt x="12414" y="14960"/>
                  </a:cubicBezTo>
                  <a:cubicBezTo>
                    <a:pt x="12792" y="14860"/>
                    <a:pt x="13110" y="14721"/>
                    <a:pt x="13389" y="14502"/>
                  </a:cubicBezTo>
                  <a:cubicBezTo>
                    <a:pt x="13926" y="14044"/>
                    <a:pt x="14304" y="13547"/>
                    <a:pt x="14503" y="13030"/>
                  </a:cubicBezTo>
                  <a:cubicBezTo>
                    <a:pt x="15199" y="11259"/>
                    <a:pt x="14005" y="9370"/>
                    <a:pt x="12354" y="9250"/>
                  </a:cubicBezTo>
                  <a:cubicBezTo>
                    <a:pt x="10166" y="9051"/>
                    <a:pt x="3900" y="7917"/>
                    <a:pt x="5173" y="2248"/>
                  </a:cubicBezTo>
                  <a:lnTo>
                    <a:pt x="4079" y="1154"/>
                  </a:lnTo>
                  <a:lnTo>
                    <a:pt x="2885" y="0"/>
                  </a:ln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0"/>
            <p:cNvSpPr/>
            <p:nvPr/>
          </p:nvSpPr>
          <p:spPr>
            <a:xfrm>
              <a:off x="5441855" y="2890912"/>
              <a:ext cx="953028" cy="991404"/>
            </a:xfrm>
            <a:custGeom>
              <a:avLst/>
              <a:gdLst/>
              <a:ahLst/>
              <a:cxnLst/>
              <a:rect l="l" t="t" r="r" b="b"/>
              <a:pathLst>
                <a:path w="14503" h="15087" extrusionOk="0">
                  <a:moveTo>
                    <a:pt x="2885" y="0"/>
                  </a:moveTo>
                  <a:cubicBezTo>
                    <a:pt x="2885" y="0"/>
                    <a:pt x="1" y="3362"/>
                    <a:pt x="2308" y="9250"/>
                  </a:cubicBezTo>
                  <a:cubicBezTo>
                    <a:pt x="2846" y="10643"/>
                    <a:pt x="4059" y="11936"/>
                    <a:pt x="5531" y="12950"/>
                  </a:cubicBezTo>
                  <a:cubicBezTo>
                    <a:pt x="7374" y="14239"/>
                    <a:pt x="9606" y="15086"/>
                    <a:pt x="11347" y="15086"/>
                  </a:cubicBezTo>
                  <a:cubicBezTo>
                    <a:pt x="11729" y="15086"/>
                    <a:pt x="12088" y="15045"/>
                    <a:pt x="12414" y="14960"/>
                  </a:cubicBezTo>
                  <a:cubicBezTo>
                    <a:pt x="12792" y="14860"/>
                    <a:pt x="13110" y="14721"/>
                    <a:pt x="13389" y="14502"/>
                  </a:cubicBezTo>
                  <a:cubicBezTo>
                    <a:pt x="13926" y="14044"/>
                    <a:pt x="14304" y="13547"/>
                    <a:pt x="14503" y="13030"/>
                  </a:cubicBezTo>
                  <a:lnTo>
                    <a:pt x="14503" y="13030"/>
                  </a:lnTo>
                  <a:cubicBezTo>
                    <a:pt x="14423" y="13050"/>
                    <a:pt x="14324" y="13110"/>
                    <a:pt x="14304" y="13149"/>
                  </a:cubicBezTo>
                  <a:cubicBezTo>
                    <a:pt x="13822" y="13375"/>
                    <a:pt x="13323" y="13471"/>
                    <a:pt x="12818" y="13471"/>
                  </a:cubicBezTo>
                  <a:cubicBezTo>
                    <a:pt x="11362" y="13471"/>
                    <a:pt x="9854" y="12674"/>
                    <a:pt x="8555" y="11876"/>
                  </a:cubicBezTo>
                  <a:cubicBezTo>
                    <a:pt x="6665" y="10742"/>
                    <a:pt x="4636" y="9390"/>
                    <a:pt x="3999" y="7261"/>
                  </a:cubicBezTo>
                  <a:cubicBezTo>
                    <a:pt x="3701" y="6227"/>
                    <a:pt x="3781" y="5133"/>
                    <a:pt x="3860" y="4078"/>
                  </a:cubicBezTo>
                  <a:cubicBezTo>
                    <a:pt x="3900" y="3084"/>
                    <a:pt x="3999" y="2109"/>
                    <a:pt x="4079" y="1154"/>
                  </a:cubicBezTo>
                  <a:lnTo>
                    <a:pt x="2885" y="0"/>
                  </a:lnTo>
                  <a:close/>
                </a:path>
              </a:pathLst>
            </a:custGeom>
            <a:solidFill>
              <a:srgbClr val="3049B5">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0"/>
            <p:cNvSpPr/>
            <p:nvPr/>
          </p:nvSpPr>
          <p:spPr>
            <a:xfrm>
              <a:off x="6475857" y="3605897"/>
              <a:ext cx="95480" cy="102052"/>
            </a:xfrm>
            <a:custGeom>
              <a:avLst/>
              <a:gdLst/>
              <a:ahLst/>
              <a:cxnLst/>
              <a:rect l="l" t="t" r="r" b="b"/>
              <a:pathLst>
                <a:path w="1453" h="1553" extrusionOk="0">
                  <a:moveTo>
                    <a:pt x="1452" y="1"/>
                  </a:moveTo>
                  <a:lnTo>
                    <a:pt x="0" y="438"/>
                  </a:lnTo>
                  <a:lnTo>
                    <a:pt x="1373" y="1552"/>
                  </a:lnTo>
                  <a:lnTo>
                    <a:pt x="1452" y="1"/>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0"/>
            <p:cNvSpPr/>
            <p:nvPr/>
          </p:nvSpPr>
          <p:spPr>
            <a:xfrm>
              <a:off x="6492793" y="3694727"/>
              <a:ext cx="124197" cy="105929"/>
            </a:xfrm>
            <a:custGeom>
              <a:avLst/>
              <a:gdLst/>
              <a:ahLst/>
              <a:cxnLst/>
              <a:rect l="l" t="t" r="r" b="b"/>
              <a:pathLst>
                <a:path w="1890" h="1612" extrusionOk="0">
                  <a:moveTo>
                    <a:pt x="875" y="0"/>
                  </a:moveTo>
                  <a:lnTo>
                    <a:pt x="0" y="1413"/>
                  </a:lnTo>
                  <a:lnTo>
                    <a:pt x="1890" y="1612"/>
                  </a:lnTo>
                  <a:lnTo>
                    <a:pt x="875" y="0"/>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0"/>
            <p:cNvSpPr/>
            <p:nvPr/>
          </p:nvSpPr>
          <p:spPr>
            <a:xfrm>
              <a:off x="6556877" y="3800660"/>
              <a:ext cx="125577" cy="108557"/>
            </a:xfrm>
            <a:custGeom>
              <a:avLst/>
              <a:gdLst/>
              <a:ahLst/>
              <a:cxnLst/>
              <a:rect l="l" t="t" r="r" b="b"/>
              <a:pathLst>
                <a:path w="1911" h="1652" extrusionOk="0">
                  <a:moveTo>
                    <a:pt x="637" y="1"/>
                  </a:moveTo>
                  <a:lnTo>
                    <a:pt x="0" y="1652"/>
                  </a:lnTo>
                  <a:lnTo>
                    <a:pt x="1910" y="1055"/>
                  </a:lnTo>
                  <a:lnTo>
                    <a:pt x="637" y="1"/>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0"/>
            <p:cNvSpPr/>
            <p:nvPr/>
          </p:nvSpPr>
          <p:spPr>
            <a:xfrm>
              <a:off x="6458838" y="2890912"/>
              <a:ext cx="1039637" cy="989105"/>
            </a:xfrm>
            <a:custGeom>
              <a:avLst/>
              <a:gdLst/>
              <a:ahLst/>
              <a:cxnLst/>
              <a:rect l="l" t="t" r="r" b="b"/>
              <a:pathLst>
                <a:path w="15821" h="15052" extrusionOk="0">
                  <a:moveTo>
                    <a:pt x="12970" y="0"/>
                  </a:moveTo>
                  <a:cubicBezTo>
                    <a:pt x="12970" y="0"/>
                    <a:pt x="12970" y="0"/>
                    <a:pt x="12970" y="0"/>
                  </a:cubicBezTo>
                  <a:lnTo>
                    <a:pt x="12970" y="0"/>
                  </a:lnTo>
                  <a:lnTo>
                    <a:pt x="12970" y="0"/>
                  </a:lnTo>
                  <a:cubicBezTo>
                    <a:pt x="12970" y="0"/>
                    <a:pt x="12970" y="0"/>
                    <a:pt x="12970" y="0"/>
                  </a:cubicBezTo>
                  <a:close/>
                  <a:moveTo>
                    <a:pt x="12970" y="0"/>
                  </a:moveTo>
                  <a:lnTo>
                    <a:pt x="10683" y="2248"/>
                  </a:lnTo>
                  <a:cubicBezTo>
                    <a:pt x="10762" y="2646"/>
                    <a:pt x="10802" y="3024"/>
                    <a:pt x="10842" y="3382"/>
                  </a:cubicBezTo>
                  <a:cubicBezTo>
                    <a:pt x="11081" y="8057"/>
                    <a:pt x="5511" y="9012"/>
                    <a:pt x="3502" y="9211"/>
                  </a:cubicBezTo>
                  <a:cubicBezTo>
                    <a:pt x="1333" y="9409"/>
                    <a:pt x="0" y="12533"/>
                    <a:pt x="2447" y="14462"/>
                  </a:cubicBezTo>
                  <a:cubicBezTo>
                    <a:pt x="2726" y="14681"/>
                    <a:pt x="3044" y="14840"/>
                    <a:pt x="3422" y="14940"/>
                  </a:cubicBezTo>
                  <a:cubicBezTo>
                    <a:pt x="3741" y="15016"/>
                    <a:pt x="4100" y="15052"/>
                    <a:pt x="4480" y="15052"/>
                  </a:cubicBezTo>
                  <a:cubicBezTo>
                    <a:pt x="4693" y="15052"/>
                    <a:pt x="4911" y="15041"/>
                    <a:pt x="5133" y="15019"/>
                  </a:cubicBezTo>
                  <a:cubicBezTo>
                    <a:pt x="6764" y="14840"/>
                    <a:pt x="8694" y="14064"/>
                    <a:pt x="10305" y="12930"/>
                  </a:cubicBezTo>
                  <a:cubicBezTo>
                    <a:pt x="11757" y="11916"/>
                    <a:pt x="12970" y="10623"/>
                    <a:pt x="13527" y="9230"/>
                  </a:cubicBezTo>
                  <a:cubicBezTo>
                    <a:pt x="15820" y="3360"/>
                    <a:pt x="12987" y="23"/>
                    <a:pt x="12970" y="0"/>
                  </a:cubicBez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0"/>
            <p:cNvSpPr/>
            <p:nvPr/>
          </p:nvSpPr>
          <p:spPr>
            <a:xfrm>
              <a:off x="6458838" y="3113076"/>
              <a:ext cx="810498" cy="767522"/>
            </a:xfrm>
            <a:custGeom>
              <a:avLst/>
              <a:gdLst/>
              <a:ahLst/>
              <a:cxnLst/>
              <a:rect l="l" t="t" r="r" b="b"/>
              <a:pathLst>
                <a:path w="12334" h="11680" extrusionOk="0">
                  <a:moveTo>
                    <a:pt x="10842" y="1"/>
                  </a:moveTo>
                  <a:lnTo>
                    <a:pt x="10842" y="1"/>
                  </a:lnTo>
                  <a:cubicBezTo>
                    <a:pt x="11081" y="4676"/>
                    <a:pt x="5511" y="5650"/>
                    <a:pt x="3502" y="5849"/>
                  </a:cubicBezTo>
                  <a:cubicBezTo>
                    <a:pt x="1333" y="6048"/>
                    <a:pt x="0" y="9152"/>
                    <a:pt x="2447" y="11081"/>
                  </a:cubicBezTo>
                  <a:cubicBezTo>
                    <a:pt x="2726" y="11320"/>
                    <a:pt x="3044" y="11459"/>
                    <a:pt x="3422" y="11559"/>
                  </a:cubicBezTo>
                  <a:cubicBezTo>
                    <a:pt x="3743" y="11636"/>
                    <a:pt x="4106" y="11680"/>
                    <a:pt x="4488" y="11680"/>
                  </a:cubicBezTo>
                  <a:cubicBezTo>
                    <a:pt x="4698" y="11680"/>
                    <a:pt x="4914" y="11666"/>
                    <a:pt x="5133" y="11638"/>
                  </a:cubicBezTo>
                  <a:cubicBezTo>
                    <a:pt x="1930" y="9629"/>
                    <a:pt x="3820" y="7401"/>
                    <a:pt x="7918" y="5452"/>
                  </a:cubicBezTo>
                  <a:cubicBezTo>
                    <a:pt x="12334" y="3363"/>
                    <a:pt x="10902" y="81"/>
                    <a:pt x="10902" y="81"/>
                  </a:cubicBezTo>
                  <a:lnTo>
                    <a:pt x="10842" y="1"/>
                  </a:lnTo>
                  <a:close/>
                </a:path>
              </a:pathLst>
            </a:custGeom>
            <a:solidFill>
              <a:srgbClr val="3049B5">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85858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48"/>
        <p:cNvGrpSpPr/>
        <p:nvPr/>
      </p:nvGrpSpPr>
      <p:grpSpPr>
        <a:xfrm>
          <a:off x="0" y="0"/>
          <a:ext cx="0" cy="0"/>
          <a:chOff x="0" y="0"/>
          <a:chExt cx="0" cy="0"/>
        </a:xfrm>
      </p:grpSpPr>
      <p:sp>
        <p:nvSpPr>
          <p:cNvPr id="2849" name="Google Shape;2849;p54"/>
          <p:cNvSpPr txBox="1">
            <a:spLocks noGrp="1"/>
          </p:cNvSpPr>
          <p:nvPr>
            <p:ph type="title"/>
          </p:nvPr>
        </p:nvSpPr>
        <p:spPr>
          <a:xfrm>
            <a:off x="572246" y="40637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2000" dirty="0"/>
              <a:t>El trabajo de Wundt dio sus frutos y la psicología como ciencia comenzó a expandirse por las principales universidades del mundo. De esa forma, fueron dos grandes respuestas : </a:t>
            </a:r>
            <a:br>
              <a:rPr lang="es-MX" sz="2000" dirty="0"/>
            </a:br>
            <a:endParaRPr sz="2000" dirty="0"/>
          </a:p>
        </p:txBody>
      </p:sp>
      <p:sp>
        <p:nvSpPr>
          <p:cNvPr id="2850" name="Google Shape;2850;p54"/>
          <p:cNvSpPr txBox="1">
            <a:spLocks noGrp="1"/>
          </p:cNvSpPr>
          <p:nvPr>
            <p:ph type="title" idx="2"/>
          </p:nvPr>
        </p:nvSpPr>
        <p:spPr>
          <a:xfrm>
            <a:off x="357573" y="3264294"/>
            <a:ext cx="28671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El conductismo en Estados Unidos y partes de Canadá </a:t>
            </a:r>
            <a:endParaRPr dirty="0"/>
          </a:p>
        </p:txBody>
      </p:sp>
      <p:sp>
        <p:nvSpPr>
          <p:cNvPr id="2856" name="Google Shape;2856;p54"/>
          <p:cNvSpPr txBox="1">
            <a:spLocks noGrp="1"/>
          </p:cNvSpPr>
          <p:nvPr>
            <p:ph type="title" idx="7"/>
          </p:nvPr>
        </p:nvSpPr>
        <p:spPr>
          <a:xfrm>
            <a:off x="4157343" y="3434062"/>
            <a:ext cx="28671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variadas escuelas europeas que rechazaban el </a:t>
            </a:r>
            <a:r>
              <a:rPr lang="es-MX" dirty="0" err="1"/>
              <a:t>introspeccionismo</a:t>
            </a:r>
            <a:r>
              <a:rPr lang="es-MX" dirty="0"/>
              <a:t>.</a:t>
            </a:r>
            <a:endParaRPr dirty="0"/>
          </a:p>
        </p:txBody>
      </p:sp>
      <p:grpSp>
        <p:nvGrpSpPr>
          <p:cNvPr id="2858" name="Google Shape;2858;p54"/>
          <p:cNvGrpSpPr/>
          <p:nvPr/>
        </p:nvGrpSpPr>
        <p:grpSpPr>
          <a:xfrm>
            <a:off x="7285331" y="1538626"/>
            <a:ext cx="1856869" cy="3718142"/>
            <a:chOff x="7285331" y="1538626"/>
            <a:chExt cx="1856869" cy="3718142"/>
          </a:xfrm>
        </p:grpSpPr>
        <p:sp>
          <p:nvSpPr>
            <p:cNvPr id="2859" name="Google Shape;2859;p54"/>
            <p:cNvSpPr/>
            <p:nvPr/>
          </p:nvSpPr>
          <p:spPr>
            <a:xfrm flipH="1">
              <a:off x="8639014" y="1538626"/>
              <a:ext cx="497666" cy="852453"/>
            </a:xfrm>
            <a:custGeom>
              <a:avLst/>
              <a:gdLst/>
              <a:ahLst/>
              <a:cxnLst/>
              <a:rect l="l" t="t" r="r" b="b"/>
              <a:pathLst>
                <a:path w="7123" h="12201" extrusionOk="0">
                  <a:moveTo>
                    <a:pt x="5302" y="1"/>
                  </a:moveTo>
                  <a:cubicBezTo>
                    <a:pt x="4681" y="1"/>
                    <a:pt x="3910" y="175"/>
                    <a:pt x="3144" y="603"/>
                  </a:cubicBezTo>
                  <a:cubicBezTo>
                    <a:pt x="2487" y="941"/>
                    <a:pt x="1851" y="1498"/>
                    <a:pt x="1274" y="2254"/>
                  </a:cubicBezTo>
                  <a:cubicBezTo>
                    <a:pt x="1055" y="2592"/>
                    <a:pt x="856" y="2930"/>
                    <a:pt x="657" y="3308"/>
                  </a:cubicBezTo>
                  <a:cubicBezTo>
                    <a:pt x="498" y="3587"/>
                    <a:pt x="399" y="3885"/>
                    <a:pt x="299" y="4144"/>
                  </a:cubicBezTo>
                  <a:cubicBezTo>
                    <a:pt x="80" y="4880"/>
                    <a:pt x="1" y="5596"/>
                    <a:pt x="61" y="6292"/>
                  </a:cubicBezTo>
                  <a:cubicBezTo>
                    <a:pt x="100" y="7207"/>
                    <a:pt x="359" y="8102"/>
                    <a:pt x="737" y="8898"/>
                  </a:cubicBezTo>
                  <a:cubicBezTo>
                    <a:pt x="1035" y="9554"/>
                    <a:pt x="1413" y="10151"/>
                    <a:pt x="1771" y="10668"/>
                  </a:cubicBezTo>
                  <a:cubicBezTo>
                    <a:pt x="2269" y="11305"/>
                    <a:pt x="2806" y="11862"/>
                    <a:pt x="3303" y="12200"/>
                  </a:cubicBezTo>
                  <a:cubicBezTo>
                    <a:pt x="3303" y="12200"/>
                    <a:pt x="6188" y="9495"/>
                    <a:pt x="7122" y="8619"/>
                  </a:cubicBezTo>
                  <a:cubicBezTo>
                    <a:pt x="7122" y="8619"/>
                    <a:pt x="6705" y="8381"/>
                    <a:pt x="6227" y="7824"/>
                  </a:cubicBezTo>
                  <a:cubicBezTo>
                    <a:pt x="6028" y="7605"/>
                    <a:pt x="5829" y="7366"/>
                    <a:pt x="5631" y="7088"/>
                  </a:cubicBezTo>
                  <a:cubicBezTo>
                    <a:pt x="5412" y="6730"/>
                    <a:pt x="5213" y="6332"/>
                    <a:pt x="5074" y="5874"/>
                  </a:cubicBezTo>
                  <a:cubicBezTo>
                    <a:pt x="5034" y="5636"/>
                    <a:pt x="5014" y="5417"/>
                    <a:pt x="4974" y="5178"/>
                  </a:cubicBezTo>
                  <a:cubicBezTo>
                    <a:pt x="4954" y="4919"/>
                    <a:pt x="4974" y="4641"/>
                    <a:pt x="5034" y="4342"/>
                  </a:cubicBezTo>
                  <a:cubicBezTo>
                    <a:pt x="5054" y="4124"/>
                    <a:pt x="5113" y="3925"/>
                    <a:pt x="5153" y="3746"/>
                  </a:cubicBezTo>
                  <a:cubicBezTo>
                    <a:pt x="5233" y="3487"/>
                    <a:pt x="5312" y="3229"/>
                    <a:pt x="5412" y="3010"/>
                  </a:cubicBezTo>
                  <a:cubicBezTo>
                    <a:pt x="5650" y="2433"/>
                    <a:pt x="5949" y="2015"/>
                    <a:pt x="6207" y="1697"/>
                  </a:cubicBezTo>
                  <a:cubicBezTo>
                    <a:pt x="6566" y="1160"/>
                    <a:pt x="6844" y="861"/>
                    <a:pt x="6566" y="444"/>
                  </a:cubicBezTo>
                  <a:cubicBezTo>
                    <a:pt x="6396" y="175"/>
                    <a:pt x="5924" y="1"/>
                    <a:pt x="5302"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54"/>
            <p:cNvSpPr/>
            <p:nvPr/>
          </p:nvSpPr>
          <p:spPr>
            <a:xfrm flipH="1">
              <a:off x="8743255" y="1951828"/>
              <a:ext cx="342001" cy="332220"/>
            </a:xfrm>
            <a:custGeom>
              <a:avLst/>
              <a:gdLst/>
              <a:ahLst/>
              <a:cxnLst/>
              <a:rect l="l" t="t" r="r" b="b"/>
              <a:pathLst>
                <a:path w="4895" h="4755" extrusionOk="0">
                  <a:moveTo>
                    <a:pt x="4357" y="0"/>
                  </a:moveTo>
                  <a:cubicBezTo>
                    <a:pt x="2229" y="477"/>
                    <a:pt x="737" y="2049"/>
                    <a:pt x="1" y="2984"/>
                  </a:cubicBezTo>
                  <a:cubicBezTo>
                    <a:pt x="299" y="3640"/>
                    <a:pt x="638" y="4237"/>
                    <a:pt x="1035" y="4754"/>
                  </a:cubicBezTo>
                  <a:cubicBezTo>
                    <a:pt x="2209" y="2745"/>
                    <a:pt x="4059" y="1651"/>
                    <a:pt x="4895" y="1213"/>
                  </a:cubicBezTo>
                  <a:cubicBezTo>
                    <a:pt x="4676" y="875"/>
                    <a:pt x="4477" y="438"/>
                    <a:pt x="4357" y="0"/>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54"/>
            <p:cNvSpPr/>
            <p:nvPr/>
          </p:nvSpPr>
          <p:spPr>
            <a:xfrm flipH="1">
              <a:off x="8776583" y="1787288"/>
              <a:ext cx="358700" cy="192345"/>
            </a:xfrm>
            <a:custGeom>
              <a:avLst/>
              <a:gdLst/>
              <a:ahLst/>
              <a:cxnLst/>
              <a:rect l="l" t="t" r="r" b="b"/>
              <a:pathLst>
                <a:path w="5134" h="2753" extrusionOk="0">
                  <a:moveTo>
                    <a:pt x="3435" y="0"/>
                  </a:moveTo>
                  <a:cubicBezTo>
                    <a:pt x="2162" y="0"/>
                    <a:pt x="1022" y="346"/>
                    <a:pt x="299" y="624"/>
                  </a:cubicBezTo>
                  <a:cubicBezTo>
                    <a:pt x="60" y="1340"/>
                    <a:pt x="1" y="2057"/>
                    <a:pt x="41" y="2753"/>
                  </a:cubicBezTo>
                  <a:cubicBezTo>
                    <a:pt x="1652" y="1827"/>
                    <a:pt x="3337" y="1625"/>
                    <a:pt x="4472" y="1625"/>
                  </a:cubicBezTo>
                  <a:cubicBezTo>
                    <a:pt x="4654" y="1625"/>
                    <a:pt x="4823" y="1631"/>
                    <a:pt x="4974" y="1639"/>
                  </a:cubicBezTo>
                  <a:cubicBezTo>
                    <a:pt x="4974" y="1380"/>
                    <a:pt x="4974" y="1122"/>
                    <a:pt x="5014" y="823"/>
                  </a:cubicBezTo>
                  <a:cubicBezTo>
                    <a:pt x="5034" y="624"/>
                    <a:pt x="5093" y="425"/>
                    <a:pt x="5133" y="226"/>
                  </a:cubicBezTo>
                  <a:cubicBezTo>
                    <a:pt x="4558" y="65"/>
                    <a:pt x="3984" y="0"/>
                    <a:pt x="3435" y="0"/>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54"/>
            <p:cNvSpPr/>
            <p:nvPr/>
          </p:nvSpPr>
          <p:spPr>
            <a:xfrm flipH="1">
              <a:off x="8701544" y="1582084"/>
              <a:ext cx="346124" cy="168241"/>
            </a:xfrm>
            <a:custGeom>
              <a:avLst/>
              <a:gdLst/>
              <a:ahLst/>
              <a:cxnLst/>
              <a:rect l="l" t="t" r="r" b="b"/>
              <a:pathLst>
                <a:path w="4954" h="2408" extrusionOk="0">
                  <a:moveTo>
                    <a:pt x="1890" y="1"/>
                  </a:moveTo>
                  <a:cubicBezTo>
                    <a:pt x="1233" y="379"/>
                    <a:pt x="577" y="896"/>
                    <a:pt x="0" y="1672"/>
                  </a:cubicBezTo>
                  <a:lnTo>
                    <a:pt x="358" y="1672"/>
                  </a:lnTo>
                  <a:cubicBezTo>
                    <a:pt x="490" y="1665"/>
                    <a:pt x="620" y="1661"/>
                    <a:pt x="748" y="1661"/>
                  </a:cubicBezTo>
                  <a:cubicBezTo>
                    <a:pt x="2096" y="1661"/>
                    <a:pt x="3268" y="2026"/>
                    <a:pt x="4158" y="2408"/>
                  </a:cubicBezTo>
                  <a:cubicBezTo>
                    <a:pt x="4396" y="1811"/>
                    <a:pt x="4715" y="1413"/>
                    <a:pt x="4953" y="1095"/>
                  </a:cubicBezTo>
                  <a:cubicBezTo>
                    <a:pt x="3879" y="418"/>
                    <a:pt x="2725" y="120"/>
                    <a:pt x="1890" y="1"/>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54"/>
            <p:cNvSpPr/>
            <p:nvPr/>
          </p:nvSpPr>
          <p:spPr>
            <a:xfrm flipH="1">
              <a:off x="7367258" y="1576145"/>
              <a:ext cx="508775" cy="859370"/>
            </a:xfrm>
            <a:custGeom>
              <a:avLst/>
              <a:gdLst/>
              <a:ahLst/>
              <a:cxnLst/>
              <a:rect l="l" t="t" r="r" b="b"/>
              <a:pathLst>
                <a:path w="7282" h="12300" extrusionOk="0">
                  <a:moveTo>
                    <a:pt x="2167" y="1"/>
                  </a:moveTo>
                  <a:cubicBezTo>
                    <a:pt x="1640" y="1"/>
                    <a:pt x="1236" y="143"/>
                    <a:pt x="1075" y="384"/>
                  </a:cubicBezTo>
                  <a:cubicBezTo>
                    <a:pt x="796" y="782"/>
                    <a:pt x="1015" y="1100"/>
                    <a:pt x="1373" y="1617"/>
                  </a:cubicBezTo>
                  <a:cubicBezTo>
                    <a:pt x="1592" y="1975"/>
                    <a:pt x="1831" y="2393"/>
                    <a:pt x="2069" y="2990"/>
                  </a:cubicBezTo>
                  <a:cubicBezTo>
                    <a:pt x="2129" y="3209"/>
                    <a:pt x="2209" y="3487"/>
                    <a:pt x="2268" y="3766"/>
                  </a:cubicBezTo>
                  <a:cubicBezTo>
                    <a:pt x="2308" y="3965"/>
                    <a:pt x="2328" y="4164"/>
                    <a:pt x="2368" y="4362"/>
                  </a:cubicBezTo>
                  <a:cubicBezTo>
                    <a:pt x="2388" y="4661"/>
                    <a:pt x="2388" y="4939"/>
                    <a:pt x="2368" y="5178"/>
                  </a:cubicBezTo>
                  <a:cubicBezTo>
                    <a:pt x="2328" y="5437"/>
                    <a:pt x="2288" y="5656"/>
                    <a:pt x="2209" y="5874"/>
                  </a:cubicBezTo>
                  <a:cubicBezTo>
                    <a:pt x="2069" y="6352"/>
                    <a:pt x="1831" y="6710"/>
                    <a:pt x="1592" y="7068"/>
                  </a:cubicBezTo>
                  <a:cubicBezTo>
                    <a:pt x="896" y="7983"/>
                    <a:pt x="1" y="8460"/>
                    <a:pt x="1" y="8460"/>
                  </a:cubicBezTo>
                  <a:cubicBezTo>
                    <a:pt x="876" y="9415"/>
                    <a:pt x="3581" y="12300"/>
                    <a:pt x="3581" y="12300"/>
                  </a:cubicBezTo>
                  <a:cubicBezTo>
                    <a:pt x="3860" y="12121"/>
                    <a:pt x="4118" y="11902"/>
                    <a:pt x="4417" y="11643"/>
                  </a:cubicBezTo>
                  <a:cubicBezTo>
                    <a:pt x="4675" y="11424"/>
                    <a:pt x="4954" y="11146"/>
                    <a:pt x="5193" y="10848"/>
                  </a:cubicBezTo>
                  <a:cubicBezTo>
                    <a:pt x="5610" y="10350"/>
                    <a:pt x="6008" y="9773"/>
                    <a:pt x="6346" y="9157"/>
                  </a:cubicBezTo>
                  <a:cubicBezTo>
                    <a:pt x="6764" y="8361"/>
                    <a:pt x="7062" y="7525"/>
                    <a:pt x="7182" y="6590"/>
                  </a:cubicBezTo>
                  <a:cubicBezTo>
                    <a:pt x="7281" y="5894"/>
                    <a:pt x="7261" y="5178"/>
                    <a:pt x="7102" y="4482"/>
                  </a:cubicBezTo>
                  <a:cubicBezTo>
                    <a:pt x="7062" y="4183"/>
                    <a:pt x="6963" y="3905"/>
                    <a:pt x="6844" y="3607"/>
                  </a:cubicBezTo>
                  <a:cubicBezTo>
                    <a:pt x="6665" y="3209"/>
                    <a:pt x="6466" y="2871"/>
                    <a:pt x="6267" y="2552"/>
                  </a:cubicBezTo>
                  <a:cubicBezTo>
                    <a:pt x="5750" y="1757"/>
                    <a:pt x="5113" y="1160"/>
                    <a:pt x="4496" y="762"/>
                  </a:cubicBezTo>
                  <a:cubicBezTo>
                    <a:pt x="3999" y="424"/>
                    <a:pt x="3482" y="225"/>
                    <a:pt x="3004" y="105"/>
                  </a:cubicBezTo>
                  <a:cubicBezTo>
                    <a:pt x="2706" y="34"/>
                    <a:pt x="2422" y="1"/>
                    <a:pt x="2167"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54"/>
            <p:cNvSpPr/>
            <p:nvPr/>
          </p:nvSpPr>
          <p:spPr>
            <a:xfrm flipH="1">
              <a:off x="7432582" y="1986553"/>
              <a:ext cx="332290" cy="347521"/>
            </a:xfrm>
            <a:custGeom>
              <a:avLst/>
              <a:gdLst/>
              <a:ahLst/>
              <a:cxnLst/>
              <a:rect l="l" t="t" r="r" b="b"/>
              <a:pathLst>
                <a:path w="4756" h="4974" extrusionOk="0">
                  <a:moveTo>
                    <a:pt x="618" y="0"/>
                  </a:moveTo>
                  <a:cubicBezTo>
                    <a:pt x="478" y="478"/>
                    <a:pt x="240" y="836"/>
                    <a:pt x="1" y="1194"/>
                  </a:cubicBezTo>
                  <a:cubicBezTo>
                    <a:pt x="797" y="1671"/>
                    <a:pt x="2567" y="2885"/>
                    <a:pt x="3602" y="4974"/>
                  </a:cubicBezTo>
                  <a:cubicBezTo>
                    <a:pt x="4019" y="4476"/>
                    <a:pt x="4417" y="3899"/>
                    <a:pt x="4755" y="3283"/>
                  </a:cubicBezTo>
                  <a:cubicBezTo>
                    <a:pt x="4079" y="2288"/>
                    <a:pt x="2687" y="617"/>
                    <a:pt x="618" y="0"/>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54"/>
            <p:cNvSpPr/>
            <p:nvPr/>
          </p:nvSpPr>
          <p:spPr>
            <a:xfrm flipH="1">
              <a:off x="7367255" y="1829069"/>
              <a:ext cx="350316" cy="207576"/>
            </a:xfrm>
            <a:custGeom>
              <a:avLst/>
              <a:gdLst/>
              <a:ahLst/>
              <a:cxnLst/>
              <a:rect l="l" t="t" r="r" b="b"/>
              <a:pathLst>
                <a:path w="5014" h="2971" extrusionOk="0">
                  <a:moveTo>
                    <a:pt x="1262" y="1"/>
                  </a:moveTo>
                  <a:cubicBezTo>
                    <a:pt x="850" y="1"/>
                    <a:pt x="427" y="38"/>
                    <a:pt x="0" y="126"/>
                  </a:cubicBezTo>
                  <a:cubicBezTo>
                    <a:pt x="40" y="325"/>
                    <a:pt x="60" y="524"/>
                    <a:pt x="100" y="723"/>
                  </a:cubicBezTo>
                  <a:cubicBezTo>
                    <a:pt x="120" y="1021"/>
                    <a:pt x="120" y="1280"/>
                    <a:pt x="100" y="1538"/>
                  </a:cubicBezTo>
                  <a:cubicBezTo>
                    <a:pt x="1194" y="1558"/>
                    <a:pt x="3123" y="1777"/>
                    <a:pt x="4914" y="2970"/>
                  </a:cubicBezTo>
                  <a:cubicBezTo>
                    <a:pt x="5013" y="2274"/>
                    <a:pt x="4993" y="1558"/>
                    <a:pt x="4814" y="822"/>
                  </a:cubicBezTo>
                  <a:cubicBezTo>
                    <a:pt x="4024" y="466"/>
                    <a:pt x="2714" y="1"/>
                    <a:pt x="1262" y="1"/>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54"/>
            <p:cNvSpPr/>
            <p:nvPr/>
          </p:nvSpPr>
          <p:spPr>
            <a:xfrm flipH="1">
              <a:off x="7439569" y="1626590"/>
              <a:ext cx="343329" cy="158459"/>
            </a:xfrm>
            <a:custGeom>
              <a:avLst/>
              <a:gdLst/>
              <a:ahLst/>
              <a:cxnLst/>
              <a:rect l="l" t="t" r="r" b="b"/>
              <a:pathLst>
                <a:path w="4914" h="2268" extrusionOk="0">
                  <a:moveTo>
                    <a:pt x="3143" y="0"/>
                  </a:moveTo>
                  <a:cubicBezTo>
                    <a:pt x="2328" y="80"/>
                    <a:pt x="1134" y="299"/>
                    <a:pt x="0" y="895"/>
                  </a:cubicBezTo>
                  <a:cubicBezTo>
                    <a:pt x="239" y="1253"/>
                    <a:pt x="478" y="1671"/>
                    <a:pt x="697" y="2268"/>
                  </a:cubicBezTo>
                  <a:cubicBezTo>
                    <a:pt x="1487" y="1967"/>
                    <a:pt x="2517" y="1717"/>
                    <a:pt x="3655" y="1717"/>
                  </a:cubicBezTo>
                  <a:cubicBezTo>
                    <a:pt x="3949" y="1717"/>
                    <a:pt x="4250" y="1734"/>
                    <a:pt x="4556" y="1771"/>
                  </a:cubicBezTo>
                  <a:cubicBezTo>
                    <a:pt x="4675" y="1771"/>
                    <a:pt x="4814" y="1790"/>
                    <a:pt x="4914" y="1790"/>
                  </a:cubicBezTo>
                  <a:cubicBezTo>
                    <a:pt x="4377" y="975"/>
                    <a:pt x="3760" y="398"/>
                    <a:pt x="3143" y="0"/>
                  </a:cubicBez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54"/>
            <p:cNvSpPr/>
            <p:nvPr/>
          </p:nvSpPr>
          <p:spPr>
            <a:xfrm flipH="1">
              <a:off x="7285331" y="1782257"/>
              <a:ext cx="1856869" cy="3474511"/>
            </a:xfrm>
            <a:custGeom>
              <a:avLst/>
              <a:gdLst/>
              <a:ahLst/>
              <a:cxnLst/>
              <a:rect l="l" t="t" r="r" b="b"/>
              <a:pathLst>
                <a:path w="26577" h="49730" extrusionOk="0">
                  <a:moveTo>
                    <a:pt x="16750" y="0"/>
                  </a:moveTo>
                  <a:lnTo>
                    <a:pt x="16750" y="0"/>
                  </a:lnTo>
                  <a:cubicBezTo>
                    <a:pt x="12135" y="756"/>
                    <a:pt x="11459" y="3899"/>
                    <a:pt x="11459" y="3899"/>
                  </a:cubicBezTo>
                  <a:cubicBezTo>
                    <a:pt x="11260" y="3044"/>
                    <a:pt x="11498" y="2387"/>
                    <a:pt x="11777" y="1950"/>
                  </a:cubicBezTo>
                  <a:cubicBezTo>
                    <a:pt x="12035" y="1552"/>
                    <a:pt x="12294" y="1353"/>
                    <a:pt x="12294" y="1353"/>
                  </a:cubicBezTo>
                  <a:lnTo>
                    <a:pt x="12294" y="1353"/>
                  </a:lnTo>
                  <a:cubicBezTo>
                    <a:pt x="9609" y="1989"/>
                    <a:pt x="9250" y="4217"/>
                    <a:pt x="9250" y="4217"/>
                  </a:cubicBezTo>
                  <a:cubicBezTo>
                    <a:pt x="3521" y="5013"/>
                    <a:pt x="1711" y="10683"/>
                    <a:pt x="1632" y="10862"/>
                  </a:cubicBezTo>
                  <a:lnTo>
                    <a:pt x="1632" y="10862"/>
                  </a:lnTo>
                  <a:cubicBezTo>
                    <a:pt x="2348" y="10205"/>
                    <a:pt x="3303" y="9887"/>
                    <a:pt x="3342" y="9867"/>
                  </a:cubicBezTo>
                  <a:lnTo>
                    <a:pt x="3342" y="9867"/>
                  </a:lnTo>
                  <a:cubicBezTo>
                    <a:pt x="2944" y="10205"/>
                    <a:pt x="2606" y="10663"/>
                    <a:pt x="2308" y="11120"/>
                  </a:cubicBezTo>
                  <a:cubicBezTo>
                    <a:pt x="1313" y="12612"/>
                    <a:pt x="657" y="14581"/>
                    <a:pt x="339" y="15755"/>
                  </a:cubicBezTo>
                  <a:cubicBezTo>
                    <a:pt x="159" y="16352"/>
                    <a:pt x="100" y="16750"/>
                    <a:pt x="100" y="16750"/>
                  </a:cubicBezTo>
                  <a:cubicBezTo>
                    <a:pt x="517" y="16491"/>
                    <a:pt x="1174" y="16372"/>
                    <a:pt x="1174" y="16372"/>
                  </a:cubicBezTo>
                  <a:lnTo>
                    <a:pt x="1174" y="16372"/>
                  </a:lnTo>
                  <a:cubicBezTo>
                    <a:pt x="159" y="17426"/>
                    <a:pt x="0" y="19813"/>
                    <a:pt x="0" y="19813"/>
                  </a:cubicBezTo>
                  <a:cubicBezTo>
                    <a:pt x="319" y="19236"/>
                    <a:pt x="995" y="19018"/>
                    <a:pt x="995" y="19018"/>
                  </a:cubicBezTo>
                  <a:lnTo>
                    <a:pt x="995" y="19018"/>
                  </a:lnTo>
                  <a:cubicBezTo>
                    <a:pt x="299" y="22618"/>
                    <a:pt x="159" y="28486"/>
                    <a:pt x="259" y="34056"/>
                  </a:cubicBezTo>
                  <a:cubicBezTo>
                    <a:pt x="339" y="37677"/>
                    <a:pt x="518" y="41218"/>
                    <a:pt x="697" y="43883"/>
                  </a:cubicBezTo>
                  <a:cubicBezTo>
                    <a:pt x="896" y="46728"/>
                    <a:pt x="1094" y="48618"/>
                    <a:pt x="1194" y="48717"/>
                  </a:cubicBezTo>
                  <a:cubicBezTo>
                    <a:pt x="1293" y="48817"/>
                    <a:pt x="1751" y="48996"/>
                    <a:pt x="2348" y="49155"/>
                  </a:cubicBezTo>
                  <a:cubicBezTo>
                    <a:pt x="3416" y="49442"/>
                    <a:pt x="4856" y="49729"/>
                    <a:pt x="5446" y="49729"/>
                  </a:cubicBezTo>
                  <a:cubicBezTo>
                    <a:pt x="5592" y="49729"/>
                    <a:pt x="5686" y="49712"/>
                    <a:pt x="5710" y="49672"/>
                  </a:cubicBezTo>
                  <a:cubicBezTo>
                    <a:pt x="5889" y="49374"/>
                    <a:pt x="4536" y="48379"/>
                    <a:pt x="4436" y="48300"/>
                  </a:cubicBezTo>
                  <a:lnTo>
                    <a:pt x="4436" y="48300"/>
                  </a:lnTo>
                  <a:cubicBezTo>
                    <a:pt x="4553" y="48316"/>
                    <a:pt x="6264" y="48934"/>
                    <a:pt x="6931" y="48934"/>
                  </a:cubicBezTo>
                  <a:cubicBezTo>
                    <a:pt x="7060" y="48934"/>
                    <a:pt x="7149" y="48911"/>
                    <a:pt x="7182" y="48857"/>
                  </a:cubicBezTo>
                  <a:cubicBezTo>
                    <a:pt x="7381" y="48499"/>
                    <a:pt x="5431" y="47365"/>
                    <a:pt x="5431" y="47206"/>
                  </a:cubicBezTo>
                  <a:cubicBezTo>
                    <a:pt x="5431" y="47066"/>
                    <a:pt x="5312" y="43426"/>
                    <a:pt x="5312" y="43426"/>
                  </a:cubicBezTo>
                  <a:lnTo>
                    <a:pt x="5312" y="43426"/>
                  </a:lnTo>
                  <a:cubicBezTo>
                    <a:pt x="7698" y="44590"/>
                    <a:pt x="10179" y="44978"/>
                    <a:pt x="12459" y="44978"/>
                  </a:cubicBezTo>
                  <a:cubicBezTo>
                    <a:pt x="12517" y="44978"/>
                    <a:pt x="12575" y="44978"/>
                    <a:pt x="12632" y="44978"/>
                  </a:cubicBezTo>
                  <a:cubicBezTo>
                    <a:pt x="13428" y="44978"/>
                    <a:pt x="14184" y="44898"/>
                    <a:pt x="14920" y="44818"/>
                  </a:cubicBezTo>
                  <a:cubicBezTo>
                    <a:pt x="17904" y="44480"/>
                    <a:pt x="19992" y="43645"/>
                    <a:pt x="19992" y="43645"/>
                  </a:cubicBezTo>
                  <a:cubicBezTo>
                    <a:pt x="19992" y="43645"/>
                    <a:pt x="20649" y="48320"/>
                    <a:pt x="21206" y="48598"/>
                  </a:cubicBezTo>
                  <a:cubicBezTo>
                    <a:pt x="21345" y="48658"/>
                    <a:pt x="21624" y="48757"/>
                    <a:pt x="22002" y="48857"/>
                  </a:cubicBezTo>
                  <a:cubicBezTo>
                    <a:pt x="22022" y="48877"/>
                    <a:pt x="22022" y="48877"/>
                    <a:pt x="22041" y="48877"/>
                  </a:cubicBezTo>
                  <a:cubicBezTo>
                    <a:pt x="22996" y="49136"/>
                    <a:pt x="24425" y="49447"/>
                    <a:pt x="24989" y="49447"/>
                  </a:cubicBezTo>
                  <a:cubicBezTo>
                    <a:pt x="25118" y="49447"/>
                    <a:pt x="25202" y="49431"/>
                    <a:pt x="25224" y="49394"/>
                  </a:cubicBezTo>
                  <a:cubicBezTo>
                    <a:pt x="25383" y="49155"/>
                    <a:pt x="23593" y="48101"/>
                    <a:pt x="23494" y="48061"/>
                  </a:cubicBezTo>
                  <a:lnTo>
                    <a:pt x="23494" y="48061"/>
                  </a:lnTo>
                  <a:cubicBezTo>
                    <a:pt x="23613" y="48095"/>
                    <a:pt x="25565" y="48827"/>
                    <a:pt x="26215" y="48827"/>
                  </a:cubicBezTo>
                  <a:cubicBezTo>
                    <a:pt x="26325" y="48827"/>
                    <a:pt x="26398" y="48806"/>
                    <a:pt x="26418" y="48757"/>
                  </a:cubicBezTo>
                  <a:cubicBezTo>
                    <a:pt x="26577" y="48399"/>
                    <a:pt x="24389" y="46808"/>
                    <a:pt x="24389" y="46808"/>
                  </a:cubicBezTo>
                  <a:cubicBezTo>
                    <a:pt x="24389" y="46808"/>
                    <a:pt x="24707" y="44301"/>
                    <a:pt x="24826" y="40402"/>
                  </a:cubicBezTo>
                  <a:cubicBezTo>
                    <a:pt x="24906" y="38413"/>
                    <a:pt x="24906" y="36066"/>
                    <a:pt x="24826" y="33519"/>
                  </a:cubicBezTo>
                  <a:cubicBezTo>
                    <a:pt x="24807" y="33082"/>
                    <a:pt x="24807" y="32664"/>
                    <a:pt x="24787" y="32246"/>
                  </a:cubicBezTo>
                  <a:cubicBezTo>
                    <a:pt x="24647" y="29421"/>
                    <a:pt x="24508" y="26557"/>
                    <a:pt x="24329" y="24050"/>
                  </a:cubicBezTo>
                  <a:cubicBezTo>
                    <a:pt x="24090" y="20132"/>
                    <a:pt x="23832" y="17227"/>
                    <a:pt x="23832" y="17227"/>
                  </a:cubicBezTo>
                  <a:lnTo>
                    <a:pt x="23832" y="17227"/>
                  </a:lnTo>
                  <a:cubicBezTo>
                    <a:pt x="24468" y="17386"/>
                    <a:pt x="24906" y="17725"/>
                    <a:pt x="24906" y="17725"/>
                  </a:cubicBezTo>
                  <a:cubicBezTo>
                    <a:pt x="24807" y="17148"/>
                    <a:pt x="24608" y="16571"/>
                    <a:pt x="24389" y="16073"/>
                  </a:cubicBezTo>
                  <a:cubicBezTo>
                    <a:pt x="23792" y="14701"/>
                    <a:pt x="22996" y="13766"/>
                    <a:pt x="22996" y="13766"/>
                  </a:cubicBezTo>
                  <a:lnTo>
                    <a:pt x="22996" y="13766"/>
                  </a:lnTo>
                  <a:cubicBezTo>
                    <a:pt x="23533" y="13786"/>
                    <a:pt x="24349" y="14064"/>
                    <a:pt x="24349" y="14064"/>
                  </a:cubicBezTo>
                  <a:cubicBezTo>
                    <a:pt x="23096" y="7917"/>
                    <a:pt x="20132" y="5570"/>
                    <a:pt x="18043" y="4635"/>
                  </a:cubicBezTo>
                  <a:cubicBezTo>
                    <a:pt x="16750" y="4078"/>
                    <a:pt x="15795" y="4078"/>
                    <a:pt x="15795" y="4078"/>
                  </a:cubicBezTo>
                  <a:cubicBezTo>
                    <a:pt x="15735" y="3243"/>
                    <a:pt x="16432" y="2248"/>
                    <a:pt x="16432" y="2248"/>
                  </a:cubicBezTo>
                  <a:lnTo>
                    <a:pt x="16432" y="2248"/>
                  </a:lnTo>
                  <a:cubicBezTo>
                    <a:pt x="14641" y="2487"/>
                    <a:pt x="14204" y="3820"/>
                    <a:pt x="14164" y="3999"/>
                  </a:cubicBezTo>
                  <a:cubicBezTo>
                    <a:pt x="14164" y="3839"/>
                    <a:pt x="14184" y="3700"/>
                    <a:pt x="14204" y="3581"/>
                  </a:cubicBezTo>
                  <a:cubicBezTo>
                    <a:pt x="14641" y="1134"/>
                    <a:pt x="16631" y="60"/>
                    <a:pt x="16750" y="0"/>
                  </a:cubicBez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54"/>
            <p:cNvSpPr/>
            <p:nvPr/>
          </p:nvSpPr>
          <p:spPr>
            <a:xfrm flipH="1">
              <a:off x="8283249" y="1875322"/>
              <a:ext cx="854759" cy="3337151"/>
            </a:xfrm>
            <a:custGeom>
              <a:avLst/>
              <a:gdLst/>
              <a:ahLst/>
              <a:cxnLst/>
              <a:rect l="l" t="t" r="r" b="b"/>
              <a:pathLst>
                <a:path w="12234" h="47764" extrusionOk="0">
                  <a:moveTo>
                    <a:pt x="12234" y="1"/>
                  </a:moveTo>
                  <a:cubicBezTo>
                    <a:pt x="9549" y="618"/>
                    <a:pt x="9190" y="2885"/>
                    <a:pt x="9190" y="2885"/>
                  </a:cubicBezTo>
                  <a:cubicBezTo>
                    <a:pt x="3461" y="3681"/>
                    <a:pt x="1651" y="9351"/>
                    <a:pt x="1651" y="9470"/>
                  </a:cubicBezTo>
                  <a:lnTo>
                    <a:pt x="1651" y="9470"/>
                  </a:lnTo>
                  <a:cubicBezTo>
                    <a:pt x="2367" y="8833"/>
                    <a:pt x="3302" y="8515"/>
                    <a:pt x="3362" y="8475"/>
                  </a:cubicBezTo>
                  <a:lnTo>
                    <a:pt x="3362" y="8475"/>
                  </a:lnTo>
                  <a:cubicBezTo>
                    <a:pt x="2964" y="8833"/>
                    <a:pt x="2606" y="9271"/>
                    <a:pt x="2308" y="9748"/>
                  </a:cubicBezTo>
                  <a:cubicBezTo>
                    <a:pt x="1313" y="11240"/>
                    <a:pt x="676" y="13210"/>
                    <a:pt x="358" y="14363"/>
                  </a:cubicBezTo>
                  <a:cubicBezTo>
                    <a:pt x="179" y="14980"/>
                    <a:pt x="99" y="15358"/>
                    <a:pt x="99" y="15358"/>
                  </a:cubicBezTo>
                  <a:cubicBezTo>
                    <a:pt x="517" y="15119"/>
                    <a:pt x="1193" y="15000"/>
                    <a:pt x="1194" y="15000"/>
                  </a:cubicBezTo>
                  <a:lnTo>
                    <a:pt x="1194" y="15000"/>
                  </a:lnTo>
                  <a:cubicBezTo>
                    <a:pt x="179" y="16034"/>
                    <a:pt x="0" y="18422"/>
                    <a:pt x="0" y="18422"/>
                  </a:cubicBezTo>
                  <a:cubicBezTo>
                    <a:pt x="318" y="17865"/>
                    <a:pt x="994" y="17626"/>
                    <a:pt x="995" y="17626"/>
                  </a:cubicBezTo>
                  <a:lnTo>
                    <a:pt x="995" y="17626"/>
                  </a:lnTo>
                  <a:cubicBezTo>
                    <a:pt x="298" y="21246"/>
                    <a:pt x="179" y="27115"/>
                    <a:pt x="279" y="32685"/>
                  </a:cubicBezTo>
                  <a:cubicBezTo>
                    <a:pt x="358" y="36305"/>
                    <a:pt x="537" y="39846"/>
                    <a:pt x="696" y="42492"/>
                  </a:cubicBezTo>
                  <a:cubicBezTo>
                    <a:pt x="895" y="45356"/>
                    <a:pt x="1094" y="47246"/>
                    <a:pt x="1194" y="47346"/>
                  </a:cubicBezTo>
                  <a:cubicBezTo>
                    <a:pt x="1293" y="47445"/>
                    <a:pt x="1770" y="47624"/>
                    <a:pt x="2367" y="47763"/>
                  </a:cubicBezTo>
                  <a:cubicBezTo>
                    <a:pt x="1830" y="37300"/>
                    <a:pt x="60" y="26657"/>
                    <a:pt x="2825" y="16591"/>
                  </a:cubicBezTo>
                  <a:lnTo>
                    <a:pt x="2825" y="16591"/>
                  </a:lnTo>
                  <a:cubicBezTo>
                    <a:pt x="2786" y="16593"/>
                    <a:pt x="2747" y="16594"/>
                    <a:pt x="2708" y="16594"/>
                  </a:cubicBezTo>
                  <a:cubicBezTo>
                    <a:pt x="2366" y="16594"/>
                    <a:pt x="2012" y="16518"/>
                    <a:pt x="1691" y="16393"/>
                  </a:cubicBezTo>
                  <a:cubicBezTo>
                    <a:pt x="1731" y="15656"/>
                    <a:pt x="2069" y="14940"/>
                    <a:pt x="2586" y="14443"/>
                  </a:cubicBezTo>
                  <a:lnTo>
                    <a:pt x="2586" y="14443"/>
                  </a:lnTo>
                  <a:cubicBezTo>
                    <a:pt x="2532" y="14482"/>
                    <a:pt x="2470" y="14500"/>
                    <a:pt x="2407" y="14500"/>
                  </a:cubicBezTo>
                  <a:cubicBezTo>
                    <a:pt x="2216" y="14500"/>
                    <a:pt x="2009" y="14339"/>
                    <a:pt x="1949" y="14145"/>
                  </a:cubicBezTo>
                  <a:cubicBezTo>
                    <a:pt x="1850" y="13906"/>
                    <a:pt x="1930" y="13608"/>
                    <a:pt x="2029" y="13349"/>
                  </a:cubicBezTo>
                  <a:cubicBezTo>
                    <a:pt x="2805" y="11041"/>
                    <a:pt x="4237" y="8933"/>
                    <a:pt x="6067" y="7282"/>
                  </a:cubicBezTo>
                  <a:lnTo>
                    <a:pt x="3839" y="7063"/>
                  </a:lnTo>
                  <a:cubicBezTo>
                    <a:pt x="4973" y="5432"/>
                    <a:pt x="6744" y="4238"/>
                    <a:pt x="8713" y="3800"/>
                  </a:cubicBezTo>
                  <a:cubicBezTo>
                    <a:pt x="8992" y="3761"/>
                    <a:pt x="9250" y="3701"/>
                    <a:pt x="9489" y="3542"/>
                  </a:cubicBezTo>
                  <a:cubicBezTo>
                    <a:pt x="9747" y="3343"/>
                    <a:pt x="9887" y="2965"/>
                    <a:pt x="10026" y="2647"/>
                  </a:cubicBezTo>
                  <a:cubicBezTo>
                    <a:pt x="10404" y="1771"/>
                    <a:pt x="11021" y="1175"/>
                    <a:pt x="11717" y="598"/>
                  </a:cubicBezTo>
                  <a:cubicBezTo>
                    <a:pt x="11975" y="200"/>
                    <a:pt x="12234" y="1"/>
                    <a:pt x="12234" y="1"/>
                  </a:cubicBezTo>
                  <a:close/>
                </a:path>
              </a:pathLst>
            </a:custGeom>
            <a:solidFill>
              <a:srgbClr val="3049B5">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54"/>
            <p:cNvSpPr/>
            <p:nvPr/>
          </p:nvSpPr>
          <p:spPr>
            <a:xfrm flipH="1">
              <a:off x="7604956" y="4769064"/>
              <a:ext cx="656056" cy="423956"/>
            </a:xfrm>
            <a:custGeom>
              <a:avLst/>
              <a:gdLst/>
              <a:ahLst/>
              <a:cxnLst/>
              <a:rect l="l" t="t" r="r" b="b"/>
              <a:pathLst>
                <a:path w="9390" h="6068" extrusionOk="0">
                  <a:moveTo>
                    <a:pt x="8216" y="1"/>
                  </a:moveTo>
                  <a:cubicBezTo>
                    <a:pt x="6167" y="796"/>
                    <a:pt x="4118" y="1592"/>
                    <a:pt x="1950" y="1950"/>
                  </a:cubicBezTo>
                  <a:cubicBezTo>
                    <a:pt x="1333" y="2050"/>
                    <a:pt x="597" y="2050"/>
                    <a:pt x="0" y="2189"/>
                  </a:cubicBezTo>
                  <a:cubicBezTo>
                    <a:pt x="816" y="2189"/>
                    <a:pt x="1572" y="2129"/>
                    <a:pt x="2308" y="2050"/>
                  </a:cubicBezTo>
                  <a:cubicBezTo>
                    <a:pt x="5292" y="1711"/>
                    <a:pt x="7380" y="876"/>
                    <a:pt x="7380" y="876"/>
                  </a:cubicBezTo>
                  <a:cubicBezTo>
                    <a:pt x="7380" y="876"/>
                    <a:pt x="8037" y="5551"/>
                    <a:pt x="8594" y="5829"/>
                  </a:cubicBezTo>
                  <a:cubicBezTo>
                    <a:pt x="8733" y="5869"/>
                    <a:pt x="9012" y="5988"/>
                    <a:pt x="9390" y="6068"/>
                  </a:cubicBezTo>
                  <a:cubicBezTo>
                    <a:pt x="8534" y="4218"/>
                    <a:pt x="8375" y="2069"/>
                    <a:pt x="8216" y="1"/>
                  </a:cubicBezTo>
                  <a:close/>
                </a:path>
              </a:pathLst>
            </a:custGeom>
            <a:solidFill>
              <a:srgbClr val="3049B5">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54"/>
            <p:cNvSpPr/>
            <p:nvPr/>
          </p:nvSpPr>
          <p:spPr>
            <a:xfrm flipH="1">
              <a:off x="7671691" y="3362542"/>
              <a:ext cx="1114736" cy="1342225"/>
            </a:xfrm>
            <a:custGeom>
              <a:avLst/>
              <a:gdLst/>
              <a:ahLst/>
              <a:cxnLst/>
              <a:rect l="l" t="t" r="r" b="b"/>
              <a:pathLst>
                <a:path w="15955" h="19211" extrusionOk="0">
                  <a:moveTo>
                    <a:pt x="7341" y="0"/>
                  </a:moveTo>
                  <a:cubicBezTo>
                    <a:pt x="5471" y="0"/>
                    <a:pt x="4039" y="279"/>
                    <a:pt x="2985" y="875"/>
                  </a:cubicBezTo>
                  <a:cubicBezTo>
                    <a:pt x="598" y="2188"/>
                    <a:pt x="1" y="5073"/>
                    <a:pt x="61" y="9867"/>
                  </a:cubicBezTo>
                  <a:cubicBezTo>
                    <a:pt x="167" y="16072"/>
                    <a:pt x="1879" y="19210"/>
                    <a:pt x="7156" y="19210"/>
                  </a:cubicBezTo>
                  <a:cubicBezTo>
                    <a:pt x="7783" y="19210"/>
                    <a:pt x="8460" y="19166"/>
                    <a:pt x="9191" y="19077"/>
                  </a:cubicBezTo>
                  <a:cubicBezTo>
                    <a:pt x="11360" y="18799"/>
                    <a:pt x="12852" y="18162"/>
                    <a:pt x="13826" y="17207"/>
                  </a:cubicBezTo>
                  <a:cubicBezTo>
                    <a:pt x="15955" y="15119"/>
                    <a:pt x="15756" y="11538"/>
                    <a:pt x="15338" y="7142"/>
                  </a:cubicBezTo>
                  <a:cubicBezTo>
                    <a:pt x="14761" y="716"/>
                    <a:pt x="12971" y="0"/>
                    <a:pt x="7341"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54"/>
            <p:cNvSpPr/>
            <p:nvPr/>
          </p:nvSpPr>
          <p:spPr>
            <a:xfrm flipH="1">
              <a:off x="8340176" y="4378430"/>
              <a:ext cx="111229" cy="108644"/>
            </a:xfrm>
            <a:custGeom>
              <a:avLst/>
              <a:gdLst/>
              <a:ahLst/>
              <a:cxnLst/>
              <a:rect l="l" t="t" r="r" b="b"/>
              <a:pathLst>
                <a:path w="1592" h="1555" extrusionOk="0">
                  <a:moveTo>
                    <a:pt x="782" y="1"/>
                  </a:moveTo>
                  <a:cubicBezTo>
                    <a:pt x="380" y="1"/>
                    <a:pt x="59" y="351"/>
                    <a:pt x="20" y="758"/>
                  </a:cubicBezTo>
                  <a:cubicBezTo>
                    <a:pt x="0" y="1175"/>
                    <a:pt x="338" y="1533"/>
                    <a:pt x="776" y="1553"/>
                  </a:cubicBezTo>
                  <a:cubicBezTo>
                    <a:pt x="787" y="1554"/>
                    <a:pt x="798" y="1554"/>
                    <a:pt x="809" y="1554"/>
                  </a:cubicBezTo>
                  <a:cubicBezTo>
                    <a:pt x="1212" y="1554"/>
                    <a:pt x="1552" y="1204"/>
                    <a:pt x="1572" y="797"/>
                  </a:cubicBezTo>
                  <a:cubicBezTo>
                    <a:pt x="1591" y="360"/>
                    <a:pt x="1253" y="2"/>
                    <a:pt x="816" y="2"/>
                  </a:cubicBezTo>
                  <a:cubicBezTo>
                    <a:pt x="804" y="1"/>
                    <a:pt x="793"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54"/>
            <p:cNvSpPr/>
            <p:nvPr/>
          </p:nvSpPr>
          <p:spPr>
            <a:xfrm flipH="1">
              <a:off x="8195616" y="4503634"/>
              <a:ext cx="59876" cy="58409"/>
            </a:xfrm>
            <a:custGeom>
              <a:avLst/>
              <a:gdLst/>
              <a:ahLst/>
              <a:cxnLst/>
              <a:rect l="l" t="t" r="r" b="b"/>
              <a:pathLst>
                <a:path w="857" h="836" extrusionOk="0">
                  <a:moveTo>
                    <a:pt x="458" y="0"/>
                  </a:moveTo>
                  <a:cubicBezTo>
                    <a:pt x="240" y="0"/>
                    <a:pt x="41" y="179"/>
                    <a:pt x="41" y="398"/>
                  </a:cubicBezTo>
                  <a:cubicBezTo>
                    <a:pt x="1" y="637"/>
                    <a:pt x="200" y="836"/>
                    <a:pt x="439" y="836"/>
                  </a:cubicBezTo>
                  <a:cubicBezTo>
                    <a:pt x="657" y="836"/>
                    <a:pt x="856" y="657"/>
                    <a:pt x="856" y="438"/>
                  </a:cubicBezTo>
                  <a:cubicBezTo>
                    <a:pt x="856" y="199"/>
                    <a:pt x="677" y="0"/>
                    <a:pt x="4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54"/>
            <p:cNvSpPr/>
            <p:nvPr/>
          </p:nvSpPr>
          <p:spPr>
            <a:xfrm flipH="1">
              <a:off x="8276246" y="4161628"/>
              <a:ext cx="132119" cy="129464"/>
            </a:xfrm>
            <a:custGeom>
              <a:avLst/>
              <a:gdLst/>
              <a:ahLst/>
              <a:cxnLst/>
              <a:rect l="l" t="t" r="r" b="b"/>
              <a:pathLst>
                <a:path w="1891" h="1853" extrusionOk="0">
                  <a:moveTo>
                    <a:pt x="941" y="1"/>
                  </a:moveTo>
                  <a:cubicBezTo>
                    <a:pt x="459" y="1"/>
                    <a:pt x="60" y="411"/>
                    <a:pt x="40" y="897"/>
                  </a:cubicBezTo>
                  <a:cubicBezTo>
                    <a:pt x="1" y="1394"/>
                    <a:pt x="438" y="1812"/>
                    <a:pt x="936" y="1851"/>
                  </a:cubicBezTo>
                  <a:cubicBezTo>
                    <a:pt x="947" y="1852"/>
                    <a:pt x="958" y="1852"/>
                    <a:pt x="970" y="1852"/>
                  </a:cubicBezTo>
                  <a:cubicBezTo>
                    <a:pt x="1452" y="1852"/>
                    <a:pt x="1851" y="1442"/>
                    <a:pt x="1871" y="956"/>
                  </a:cubicBezTo>
                  <a:cubicBezTo>
                    <a:pt x="1890" y="419"/>
                    <a:pt x="1493" y="1"/>
                    <a:pt x="975" y="1"/>
                  </a:cubicBezTo>
                  <a:cubicBezTo>
                    <a:pt x="964" y="1"/>
                    <a:pt x="953" y="1"/>
                    <a:pt x="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54"/>
            <p:cNvSpPr/>
            <p:nvPr/>
          </p:nvSpPr>
          <p:spPr>
            <a:xfrm flipH="1">
              <a:off x="8468035" y="3944896"/>
              <a:ext cx="80697" cy="79300"/>
            </a:xfrm>
            <a:custGeom>
              <a:avLst/>
              <a:gdLst/>
              <a:ahLst/>
              <a:cxnLst/>
              <a:rect l="l" t="t" r="r" b="b"/>
              <a:pathLst>
                <a:path w="1155" h="1135" extrusionOk="0">
                  <a:moveTo>
                    <a:pt x="597" y="0"/>
                  </a:moveTo>
                  <a:cubicBezTo>
                    <a:pt x="279" y="0"/>
                    <a:pt x="1" y="219"/>
                    <a:pt x="1" y="537"/>
                  </a:cubicBezTo>
                  <a:cubicBezTo>
                    <a:pt x="1" y="875"/>
                    <a:pt x="219" y="1134"/>
                    <a:pt x="558" y="1134"/>
                  </a:cubicBezTo>
                  <a:cubicBezTo>
                    <a:pt x="876" y="1134"/>
                    <a:pt x="1154" y="915"/>
                    <a:pt x="1154" y="597"/>
                  </a:cubicBezTo>
                  <a:cubicBezTo>
                    <a:pt x="1154" y="279"/>
                    <a:pt x="896" y="20"/>
                    <a:pt x="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54"/>
            <p:cNvSpPr/>
            <p:nvPr/>
          </p:nvSpPr>
          <p:spPr>
            <a:xfrm flipH="1">
              <a:off x="7589671" y="2325694"/>
              <a:ext cx="1388547" cy="938600"/>
            </a:xfrm>
            <a:custGeom>
              <a:avLst/>
              <a:gdLst/>
              <a:ahLst/>
              <a:cxnLst/>
              <a:rect l="l" t="t" r="r" b="b"/>
              <a:pathLst>
                <a:path w="19874" h="13434" extrusionOk="0">
                  <a:moveTo>
                    <a:pt x="16412" y="0"/>
                  </a:moveTo>
                  <a:cubicBezTo>
                    <a:pt x="13950" y="1204"/>
                    <a:pt x="11083" y="1530"/>
                    <a:pt x="8700" y="1530"/>
                  </a:cubicBezTo>
                  <a:cubicBezTo>
                    <a:pt x="5883" y="1530"/>
                    <a:pt x="3741" y="1074"/>
                    <a:pt x="3741" y="1074"/>
                  </a:cubicBezTo>
                  <a:lnTo>
                    <a:pt x="3741" y="1074"/>
                  </a:lnTo>
                  <a:cubicBezTo>
                    <a:pt x="1751" y="2288"/>
                    <a:pt x="1" y="8594"/>
                    <a:pt x="3820" y="11757"/>
                  </a:cubicBezTo>
                  <a:cubicBezTo>
                    <a:pt x="5180" y="12882"/>
                    <a:pt x="7380" y="13433"/>
                    <a:pt x="9690" y="13433"/>
                  </a:cubicBezTo>
                  <a:cubicBezTo>
                    <a:pt x="12483" y="13433"/>
                    <a:pt x="15439" y="12628"/>
                    <a:pt x="17268" y="11061"/>
                  </a:cubicBezTo>
                  <a:cubicBezTo>
                    <a:pt x="18163" y="10285"/>
                    <a:pt x="18779" y="9370"/>
                    <a:pt x="18978" y="8256"/>
                  </a:cubicBezTo>
                  <a:cubicBezTo>
                    <a:pt x="19873" y="3561"/>
                    <a:pt x="17188" y="677"/>
                    <a:pt x="16551" y="120"/>
                  </a:cubicBezTo>
                  <a:lnTo>
                    <a:pt x="16412" y="0"/>
                  </a:ln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54"/>
            <p:cNvSpPr/>
            <p:nvPr/>
          </p:nvSpPr>
          <p:spPr>
            <a:xfrm flipH="1">
              <a:off x="8463915" y="2577221"/>
              <a:ext cx="170966" cy="285059"/>
            </a:xfrm>
            <a:custGeom>
              <a:avLst/>
              <a:gdLst/>
              <a:ahLst/>
              <a:cxnLst/>
              <a:rect l="l" t="t" r="r" b="b"/>
              <a:pathLst>
                <a:path w="2447" h="4080" extrusionOk="0">
                  <a:moveTo>
                    <a:pt x="259" y="1"/>
                  </a:moveTo>
                  <a:cubicBezTo>
                    <a:pt x="259" y="2"/>
                    <a:pt x="0" y="3979"/>
                    <a:pt x="1194" y="4079"/>
                  </a:cubicBezTo>
                  <a:cubicBezTo>
                    <a:pt x="1205" y="4080"/>
                    <a:pt x="1217" y="4080"/>
                    <a:pt x="1228" y="4080"/>
                  </a:cubicBezTo>
                  <a:cubicBezTo>
                    <a:pt x="2388" y="4080"/>
                    <a:pt x="2447" y="81"/>
                    <a:pt x="2447" y="80"/>
                  </a:cubicBezTo>
                  <a:lnTo>
                    <a:pt x="2447" y="80"/>
                  </a:lnTo>
                  <a:cubicBezTo>
                    <a:pt x="2447" y="81"/>
                    <a:pt x="1893" y="3144"/>
                    <a:pt x="1260" y="3144"/>
                  </a:cubicBezTo>
                  <a:cubicBezTo>
                    <a:pt x="1258" y="3144"/>
                    <a:pt x="1255" y="3144"/>
                    <a:pt x="1253" y="3144"/>
                  </a:cubicBezTo>
                  <a:cubicBezTo>
                    <a:pt x="418" y="3084"/>
                    <a:pt x="259" y="2"/>
                    <a:pt x="259" y="1"/>
                  </a:cubicBezTo>
                  <a:close/>
                </a:path>
              </a:pathLst>
            </a:custGeom>
            <a:solidFill>
              <a:srgbClr val="1E2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54"/>
            <p:cNvSpPr/>
            <p:nvPr/>
          </p:nvSpPr>
          <p:spPr>
            <a:xfrm flipH="1">
              <a:off x="7838447" y="2578618"/>
              <a:ext cx="170966" cy="285059"/>
            </a:xfrm>
            <a:custGeom>
              <a:avLst/>
              <a:gdLst/>
              <a:ahLst/>
              <a:cxnLst/>
              <a:rect l="l" t="t" r="r" b="b"/>
              <a:pathLst>
                <a:path w="2447" h="4080" extrusionOk="0">
                  <a:moveTo>
                    <a:pt x="258" y="1"/>
                  </a:moveTo>
                  <a:lnTo>
                    <a:pt x="258" y="1"/>
                  </a:lnTo>
                  <a:cubicBezTo>
                    <a:pt x="258" y="2"/>
                    <a:pt x="0" y="3979"/>
                    <a:pt x="1193" y="4079"/>
                  </a:cubicBezTo>
                  <a:cubicBezTo>
                    <a:pt x="1205" y="4079"/>
                    <a:pt x="1216" y="4080"/>
                    <a:pt x="1228" y="4080"/>
                  </a:cubicBezTo>
                  <a:cubicBezTo>
                    <a:pt x="2388" y="4080"/>
                    <a:pt x="2447" y="81"/>
                    <a:pt x="2447" y="80"/>
                  </a:cubicBezTo>
                  <a:lnTo>
                    <a:pt x="2447" y="80"/>
                  </a:lnTo>
                  <a:cubicBezTo>
                    <a:pt x="2447" y="81"/>
                    <a:pt x="2012" y="3144"/>
                    <a:pt x="1260" y="3144"/>
                  </a:cubicBezTo>
                  <a:cubicBezTo>
                    <a:pt x="1258" y="3144"/>
                    <a:pt x="1256" y="3144"/>
                    <a:pt x="1253" y="3144"/>
                  </a:cubicBezTo>
                  <a:cubicBezTo>
                    <a:pt x="517" y="3124"/>
                    <a:pt x="259" y="2"/>
                    <a:pt x="258" y="1"/>
                  </a:cubicBezTo>
                  <a:close/>
                </a:path>
              </a:pathLst>
            </a:custGeom>
            <a:solidFill>
              <a:srgbClr val="1E2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54"/>
            <p:cNvSpPr/>
            <p:nvPr/>
          </p:nvSpPr>
          <p:spPr>
            <a:xfrm flipH="1">
              <a:off x="8102485" y="2617535"/>
              <a:ext cx="300291" cy="173830"/>
            </a:xfrm>
            <a:custGeom>
              <a:avLst/>
              <a:gdLst/>
              <a:ahLst/>
              <a:cxnLst/>
              <a:rect l="l" t="t" r="r" b="b"/>
              <a:pathLst>
                <a:path w="4298" h="2488" fill="none" extrusionOk="0">
                  <a:moveTo>
                    <a:pt x="120" y="1"/>
                  </a:moveTo>
                  <a:cubicBezTo>
                    <a:pt x="120" y="1"/>
                    <a:pt x="0" y="2368"/>
                    <a:pt x="2149" y="2408"/>
                  </a:cubicBezTo>
                  <a:cubicBezTo>
                    <a:pt x="4277" y="2487"/>
                    <a:pt x="4297" y="120"/>
                    <a:pt x="4297" y="120"/>
                  </a:cubicBezTo>
                </a:path>
              </a:pathLst>
            </a:custGeom>
            <a:noFill/>
            <a:ln w="10450" cap="rnd" cmpd="sng">
              <a:solidFill>
                <a:srgbClr val="1E2A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54"/>
            <p:cNvSpPr/>
            <p:nvPr/>
          </p:nvSpPr>
          <p:spPr>
            <a:xfrm flipH="1">
              <a:off x="8584790" y="2838319"/>
              <a:ext cx="228048" cy="121290"/>
            </a:xfrm>
            <a:custGeom>
              <a:avLst/>
              <a:gdLst/>
              <a:ahLst/>
              <a:cxnLst/>
              <a:rect l="l" t="t" r="r" b="b"/>
              <a:pathLst>
                <a:path w="3264" h="1736" extrusionOk="0">
                  <a:moveTo>
                    <a:pt x="1523" y="1"/>
                  </a:moveTo>
                  <a:cubicBezTo>
                    <a:pt x="687" y="1"/>
                    <a:pt x="20" y="365"/>
                    <a:pt x="1" y="819"/>
                  </a:cubicBezTo>
                  <a:cubicBezTo>
                    <a:pt x="1" y="1297"/>
                    <a:pt x="697" y="1714"/>
                    <a:pt x="1592" y="1734"/>
                  </a:cubicBezTo>
                  <a:cubicBezTo>
                    <a:pt x="1616" y="1735"/>
                    <a:pt x="1640" y="1735"/>
                    <a:pt x="1663" y="1735"/>
                  </a:cubicBezTo>
                  <a:cubicBezTo>
                    <a:pt x="2525" y="1735"/>
                    <a:pt x="3205" y="1383"/>
                    <a:pt x="3243" y="919"/>
                  </a:cubicBezTo>
                  <a:cubicBezTo>
                    <a:pt x="3263" y="441"/>
                    <a:pt x="2547" y="23"/>
                    <a:pt x="1652" y="4"/>
                  </a:cubicBezTo>
                  <a:cubicBezTo>
                    <a:pt x="1609" y="2"/>
                    <a:pt x="1566" y="1"/>
                    <a:pt x="1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54"/>
            <p:cNvSpPr/>
            <p:nvPr/>
          </p:nvSpPr>
          <p:spPr>
            <a:xfrm flipH="1">
              <a:off x="7681383" y="2869061"/>
              <a:ext cx="226580" cy="122478"/>
            </a:xfrm>
            <a:custGeom>
              <a:avLst/>
              <a:gdLst/>
              <a:ahLst/>
              <a:cxnLst/>
              <a:rect l="l" t="t" r="r" b="b"/>
              <a:pathLst>
                <a:path w="3243" h="1753" extrusionOk="0">
                  <a:moveTo>
                    <a:pt x="1584" y="0"/>
                  </a:moveTo>
                  <a:cubicBezTo>
                    <a:pt x="720" y="0"/>
                    <a:pt x="39" y="371"/>
                    <a:pt x="0" y="817"/>
                  </a:cubicBezTo>
                  <a:cubicBezTo>
                    <a:pt x="0" y="1294"/>
                    <a:pt x="696" y="1712"/>
                    <a:pt x="1591" y="1752"/>
                  </a:cubicBezTo>
                  <a:cubicBezTo>
                    <a:pt x="1614" y="1752"/>
                    <a:pt x="1637" y="1753"/>
                    <a:pt x="1659" y="1753"/>
                  </a:cubicBezTo>
                  <a:cubicBezTo>
                    <a:pt x="2523" y="1753"/>
                    <a:pt x="3223" y="1382"/>
                    <a:pt x="3243" y="916"/>
                  </a:cubicBezTo>
                  <a:cubicBezTo>
                    <a:pt x="3243" y="419"/>
                    <a:pt x="2546" y="21"/>
                    <a:pt x="1651" y="1"/>
                  </a:cubicBezTo>
                  <a:cubicBezTo>
                    <a:pt x="1629" y="1"/>
                    <a:pt x="1606" y="0"/>
                    <a:pt x="1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54"/>
            <p:cNvSpPr/>
            <p:nvPr/>
          </p:nvSpPr>
          <p:spPr>
            <a:xfrm flipH="1">
              <a:off x="8500039" y="2424209"/>
              <a:ext cx="225183" cy="111928"/>
            </a:xfrm>
            <a:custGeom>
              <a:avLst/>
              <a:gdLst/>
              <a:ahLst/>
              <a:cxnLst/>
              <a:rect l="l" t="t" r="r" b="b"/>
              <a:pathLst>
                <a:path w="3223" h="1602" extrusionOk="0">
                  <a:moveTo>
                    <a:pt x="2635" y="1"/>
                  </a:moveTo>
                  <a:cubicBezTo>
                    <a:pt x="2619" y="1"/>
                    <a:pt x="2602" y="1"/>
                    <a:pt x="2586" y="3"/>
                  </a:cubicBezTo>
                  <a:cubicBezTo>
                    <a:pt x="2089" y="62"/>
                    <a:pt x="1154" y="182"/>
                    <a:pt x="318" y="619"/>
                  </a:cubicBezTo>
                  <a:cubicBezTo>
                    <a:pt x="120" y="719"/>
                    <a:pt x="0" y="957"/>
                    <a:pt x="20" y="1176"/>
                  </a:cubicBezTo>
                  <a:lnTo>
                    <a:pt x="20" y="1196"/>
                  </a:lnTo>
                  <a:cubicBezTo>
                    <a:pt x="85" y="1438"/>
                    <a:pt x="306" y="1602"/>
                    <a:pt x="558" y="1602"/>
                  </a:cubicBezTo>
                  <a:cubicBezTo>
                    <a:pt x="616" y="1602"/>
                    <a:pt x="676" y="1593"/>
                    <a:pt x="736" y="1574"/>
                  </a:cubicBezTo>
                  <a:cubicBezTo>
                    <a:pt x="1134" y="1455"/>
                    <a:pt x="1890" y="1256"/>
                    <a:pt x="2706" y="1176"/>
                  </a:cubicBezTo>
                  <a:cubicBezTo>
                    <a:pt x="3004" y="1156"/>
                    <a:pt x="3223" y="898"/>
                    <a:pt x="3203" y="619"/>
                  </a:cubicBezTo>
                  <a:cubicBezTo>
                    <a:pt x="3203" y="560"/>
                    <a:pt x="3163" y="480"/>
                    <a:pt x="3143" y="381"/>
                  </a:cubicBezTo>
                  <a:cubicBezTo>
                    <a:pt x="3087" y="138"/>
                    <a:pt x="2874" y="1"/>
                    <a:pt x="2635" y="1"/>
                  </a:cubicBez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54"/>
            <p:cNvSpPr/>
            <p:nvPr/>
          </p:nvSpPr>
          <p:spPr>
            <a:xfrm flipH="1">
              <a:off x="7768929" y="2440907"/>
              <a:ext cx="223855" cy="124713"/>
            </a:xfrm>
            <a:custGeom>
              <a:avLst/>
              <a:gdLst/>
              <a:ahLst/>
              <a:cxnLst/>
              <a:rect l="l" t="t" r="r" b="b"/>
              <a:pathLst>
                <a:path w="3204" h="1785" extrusionOk="0">
                  <a:moveTo>
                    <a:pt x="645" y="0"/>
                  </a:moveTo>
                  <a:cubicBezTo>
                    <a:pt x="391" y="0"/>
                    <a:pt x="193" y="137"/>
                    <a:pt x="100" y="360"/>
                  </a:cubicBezTo>
                  <a:cubicBezTo>
                    <a:pt x="80" y="460"/>
                    <a:pt x="60" y="539"/>
                    <a:pt x="60" y="619"/>
                  </a:cubicBezTo>
                  <a:cubicBezTo>
                    <a:pt x="1" y="917"/>
                    <a:pt x="219" y="1156"/>
                    <a:pt x="498" y="1216"/>
                  </a:cubicBezTo>
                  <a:cubicBezTo>
                    <a:pt x="1314" y="1355"/>
                    <a:pt x="2069" y="1614"/>
                    <a:pt x="2447" y="1753"/>
                  </a:cubicBezTo>
                  <a:cubicBezTo>
                    <a:pt x="2515" y="1774"/>
                    <a:pt x="2582" y="1784"/>
                    <a:pt x="2648" y="1784"/>
                  </a:cubicBezTo>
                  <a:cubicBezTo>
                    <a:pt x="2890" y="1784"/>
                    <a:pt x="3101" y="1641"/>
                    <a:pt x="3164" y="1375"/>
                  </a:cubicBezTo>
                  <a:lnTo>
                    <a:pt x="3164" y="1355"/>
                  </a:lnTo>
                  <a:cubicBezTo>
                    <a:pt x="3203" y="1136"/>
                    <a:pt x="3104" y="897"/>
                    <a:pt x="2905" y="778"/>
                  </a:cubicBezTo>
                  <a:cubicBezTo>
                    <a:pt x="2109" y="281"/>
                    <a:pt x="1194" y="82"/>
                    <a:pt x="697" y="2"/>
                  </a:cubicBezTo>
                  <a:cubicBezTo>
                    <a:pt x="679" y="1"/>
                    <a:pt x="662" y="0"/>
                    <a:pt x="645" y="0"/>
                  </a:cubicBez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54"/>
            <p:cNvSpPr/>
            <p:nvPr/>
          </p:nvSpPr>
          <p:spPr>
            <a:xfrm flipH="1">
              <a:off x="8673730" y="4322954"/>
              <a:ext cx="100190" cy="111229"/>
            </a:xfrm>
            <a:custGeom>
              <a:avLst/>
              <a:gdLst/>
              <a:ahLst/>
              <a:cxnLst/>
              <a:rect l="l" t="t" r="r" b="b"/>
              <a:pathLst>
                <a:path w="1434" h="1592" extrusionOk="0">
                  <a:moveTo>
                    <a:pt x="1433" y="0"/>
                  </a:moveTo>
                  <a:lnTo>
                    <a:pt x="1" y="438"/>
                  </a:lnTo>
                  <a:lnTo>
                    <a:pt x="856" y="1591"/>
                  </a:lnTo>
                  <a:lnTo>
                    <a:pt x="1433" y="0"/>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54"/>
            <p:cNvSpPr/>
            <p:nvPr/>
          </p:nvSpPr>
          <p:spPr>
            <a:xfrm flipH="1">
              <a:off x="8565364" y="4260352"/>
              <a:ext cx="109832" cy="123805"/>
            </a:xfrm>
            <a:custGeom>
              <a:avLst/>
              <a:gdLst/>
              <a:ahLst/>
              <a:cxnLst/>
              <a:rect l="l" t="t" r="r" b="b"/>
              <a:pathLst>
                <a:path w="1572" h="1772" extrusionOk="0">
                  <a:moveTo>
                    <a:pt x="1134" y="1"/>
                  </a:moveTo>
                  <a:lnTo>
                    <a:pt x="0" y="1453"/>
                  </a:lnTo>
                  <a:lnTo>
                    <a:pt x="1572" y="1771"/>
                  </a:lnTo>
                  <a:lnTo>
                    <a:pt x="1134" y="1"/>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54"/>
            <p:cNvSpPr/>
            <p:nvPr/>
          </p:nvSpPr>
          <p:spPr>
            <a:xfrm flipH="1">
              <a:off x="8477748" y="4156108"/>
              <a:ext cx="118216" cy="108504"/>
            </a:xfrm>
            <a:custGeom>
              <a:avLst/>
              <a:gdLst/>
              <a:ahLst/>
              <a:cxnLst/>
              <a:rect l="l" t="t" r="r" b="b"/>
              <a:pathLst>
                <a:path w="1692" h="1553" extrusionOk="0">
                  <a:moveTo>
                    <a:pt x="537" y="1"/>
                  </a:moveTo>
                  <a:lnTo>
                    <a:pt x="0" y="1493"/>
                  </a:lnTo>
                  <a:lnTo>
                    <a:pt x="1691" y="1553"/>
                  </a:lnTo>
                  <a:lnTo>
                    <a:pt x="537" y="1"/>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54"/>
            <p:cNvSpPr/>
            <p:nvPr/>
          </p:nvSpPr>
          <p:spPr>
            <a:xfrm flipH="1">
              <a:off x="8540361" y="3366665"/>
              <a:ext cx="574031" cy="1000642"/>
            </a:xfrm>
            <a:custGeom>
              <a:avLst/>
              <a:gdLst/>
              <a:ahLst/>
              <a:cxnLst/>
              <a:rect l="l" t="t" r="r" b="b"/>
              <a:pathLst>
                <a:path w="8216" h="14322" extrusionOk="0">
                  <a:moveTo>
                    <a:pt x="3601" y="1"/>
                  </a:moveTo>
                  <a:lnTo>
                    <a:pt x="1293" y="1513"/>
                  </a:lnTo>
                  <a:lnTo>
                    <a:pt x="0" y="2348"/>
                  </a:lnTo>
                  <a:cubicBezTo>
                    <a:pt x="60" y="4298"/>
                    <a:pt x="338" y="6088"/>
                    <a:pt x="756" y="7660"/>
                  </a:cubicBezTo>
                  <a:cubicBezTo>
                    <a:pt x="1452" y="10206"/>
                    <a:pt x="2527" y="12155"/>
                    <a:pt x="3680" y="13269"/>
                  </a:cubicBezTo>
                  <a:cubicBezTo>
                    <a:pt x="4367" y="13956"/>
                    <a:pt x="5077" y="14321"/>
                    <a:pt x="5742" y="14321"/>
                  </a:cubicBezTo>
                  <a:cubicBezTo>
                    <a:pt x="6136" y="14321"/>
                    <a:pt x="6515" y="14192"/>
                    <a:pt x="6863" y="13926"/>
                  </a:cubicBezTo>
                  <a:cubicBezTo>
                    <a:pt x="7559" y="13369"/>
                    <a:pt x="7878" y="12792"/>
                    <a:pt x="7977" y="12195"/>
                  </a:cubicBezTo>
                  <a:cubicBezTo>
                    <a:pt x="8216" y="10643"/>
                    <a:pt x="6823" y="8853"/>
                    <a:pt x="5491" y="6665"/>
                  </a:cubicBezTo>
                  <a:cubicBezTo>
                    <a:pt x="3680" y="3641"/>
                    <a:pt x="3601" y="1"/>
                    <a:pt x="3601" y="1"/>
                  </a:cubicBez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54"/>
            <p:cNvSpPr/>
            <p:nvPr/>
          </p:nvSpPr>
          <p:spPr>
            <a:xfrm flipH="1">
              <a:off x="8556989" y="3472306"/>
              <a:ext cx="557403" cy="895003"/>
            </a:xfrm>
            <a:custGeom>
              <a:avLst/>
              <a:gdLst/>
              <a:ahLst/>
              <a:cxnLst/>
              <a:rect l="l" t="t" r="r" b="b"/>
              <a:pathLst>
                <a:path w="7978" h="12810" extrusionOk="0">
                  <a:moveTo>
                    <a:pt x="1293" y="1"/>
                  </a:moveTo>
                  <a:lnTo>
                    <a:pt x="0" y="836"/>
                  </a:lnTo>
                  <a:cubicBezTo>
                    <a:pt x="60" y="2786"/>
                    <a:pt x="338" y="4576"/>
                    <a:pt x="756" y="6148"/>
                  </a:cubicBezTo>
                  <a:cubicBezTo>
                    <a:pt x="1452" y="8694"/>
                    <a:pt x="2527" y="10643"/>
                    <a:pt x="3680" y="11757"/>
                  </a:cubicBezTo>
                  <a:cubicBezTo>
                    <a:pt x="4367" y="12444"/>
                    <a:pt x="5077" y="12809"/>
                    <a:pt x="5742" y="12809"/>
                  </a:cubicBezTo>
                  <a:cubicBezTo>
                    <a:pt x="6136" y="12809"/>
                    <a:pt x="6515" y="12680"/>
                    <a:pt x="6863" y="12414"/>
                  </a:cubicBezTo>
                  <a:cubicBezTo>
                    <a:pt x="7559" y="11857"/>
                    <a:pt x="7878" y="11280"/>
                    <a:pt x="7977" y="10683"/>
                  </a:cubicBezTo>
                  <a:cubicBezTo>
                    <a:pt x="7917" y="10683"/>
                    <a:pt x="7858" y="10683"/>
                    <a:pt x="7798" y="10703"/>
                  </a:cubicBezTo>
                  <a:cubicBezTo>
                    <a:pt x="7520" y="10743"/>
                    <a:pt x="7301" y="10882"/>
                    <a:pt x="7062" y="10981"/>
                  </a:cubicBezTo>
                  <a:cubicBezTo>
                    <a:pt x="6817" y="11085"/>
                    <a:pt x="6559" y="11132"/>
                    <a:pt x="6298" y="11132"/>
                  </a:cubicBezTo>
                  <a:cubicBezTo>
                    <a:pt x="5607" y="11132"/>
                    <a:pt x="4902" y="10802"/>
                    <a:pt x="4396" y="10325"/>
                  </a:cubicBezTo>
                  <a:cubicBezTo>
                    <a:pt x="3680" y="9649"/>
                    <a:pt x="3282" y="8714"/>
                    <a:pt x="2905" y="7838"/>
                  </a:cubicBezTo>
                  <a:cubicBezTo>
                    <a:pt x="2308" y="6366"/>
                    <a:pt x="1810" y="4854"/>
                    <a:pt x="1413" y="3303"/>
                  </a:cubicBezTo>
                  <a:cubicBezTo>
                    <a:pt x="1194" y="2487"/>
                    <a:pt x="1015" y="1632"/>
                    <a:pt x="1114" y="796"/>
                  </a:cubicBezTo>
                  <a:cubicBezTo>
                    <a:pt x="1134" y="498"/>
                    <a:pt x="1214" y="219"/>
                    <a:pt x="1293" y="1"/>
                  </a:cubicBezTo>
                  <a:close/>
                </a:path>
              </a:pathLst>
            </a:custGeom>
            <a:solidFill>
              <a:srgbClr val="3049B5">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54"/>
            <p:cNvSpPr/>
            <p:nvPr/>
          </p:nvSpPr>
          <p:spPr>
            <a:xfrm flipH="1">
              <a:off x="7465983" y="3807255"/>
              <a:ext cx="512897" cy="616581"/>
            </a:xfrm>
            <a:custGeom>
              <a:avLst/>
              <a:gdLst/>
              <a:ahLst/>
              <a:cxnLst/>
              <a:rect l="l" t="t" r="r" b="b"/>
              <a:pathLst>
                <a:path w="7341" h="8825" extrusionOk="0">
                  <a:moveTo>
                    <a:pt x="7082" y="1"/>
                  </a:moveTo>
                  <a:lnTo>
                    <a:pt x="1" y="7918"/>
                  </a:lnTo>
                  <a:cubicBezTo>
                    <a:pt x="1" y="7918"/>
                    <a:pt x="669" y="8824"/>
                    <a:pt x="1831" y="8824"/>
                  </a:cubicBezTo>
                  <a:cubicBezTo>
                    <a:pt x="2449" y="8824"/>
                    <a:pt x="3207" y="8567"/>
                    <a:pt x="4079" y="7779"/>
                  </a:cubicBezTo>
                  <a:cubicBezTo>
                    <a:pt x="7341" y="4855"/>
                    <a:pt x="7082" y="1"/>
                    <a:pt x="7082" y="1"/>
                  </a:cubicBezTo>
                  <a:close/>
                </a:path>
              </a:pathLst>
            </a:custGeom>
            <a:solidFill>
              <a:srgbClr val="3049B5">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54"/>
            <p:cNvSpPr/>
            <p:nvPr/>
          </p:nvSpPr>
          <p:spPr>
            <a:xfrm flipH="1">
              <a:off x="7839843" y="4347967"/>
              <a:ext cx="97325" cy="114024"/>
            </a:xfrm>
            <a:custGeom>
              <a:avLst/>
              <a:gdLst/>
              <a:ahLst/>
              <a:cxnLst/>
              <a:rect l="l" t="t" r="r" b="b"/>
              <a:pathLst>
                <a:path w="1393" h="1632" extrusionOk="0">
                  <a:moveTo>
                    <a:pt x="0" y="0"/>
                  </a:moveTo>
                  <a:lnTo>
                    <a:pt x="478" y="1631"/>
                  </a:lnTo>
                  <a:lnTo>
                    <a:pt x="1393" y="517"/>
                  </a:lnTo>
                  <a:lnTo>
                    <a:pt x="0" y="0"/>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54"/>
            <p:cNvSpPr/>
            <p:nvPr/>
          </p:nvSpPr>
          <p:spPr>
            <a:xfrm flipH="1">
              <a:off x="7938499" y="4279845"/>
              <a:ext cx="111299" cy="122338"/>
            </a:xfrm>
            <a:custGeom>
              <a:avLst/>
              <a:gdLst/>
              <a:ahLst/>
              <a:cxnLst/>
              <a:rect l="l" t="t" r="r" b="b"/>
              <a:pathLst>
                <a:path w="1593" h="1751" extrusionOk="0">
                  <a:moveTo>
                    <a:pt x="538" y="0"/>
                  </a:moveTo>
                  <a:lnTo>
                    <a:pt x="1" y="1751"/>
                  </a:lnTo>
                  <a:lnTo>
                    <a:pt x="1" y="1751"/>
                  </a:lnTo>
                  <a:lnTo>
                    <a:pt x="1592" y="1512"/>
                  </a:lnTo>
                  <a:lnTo>
                    <a:pt x="538" y="0"/>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54"/>
            <p:cNvSpPr/>
            <p:nvPr/>
          </p:nvSpPr>
          <p:spPr>
            <a:xfrm flipH="1">
              <a:off x="8012141" y="4172807"/>
              <a:ext cx="118216" cy="107107"/>
            </a:xfrm>
            <a:custGeom>
              <a:avLst/>
              <a:gdLst/>
              <a:ahLst/>
              <a:cxnLst/>
              <a:rect l="l" t="t" r="r" b="b"/>
              <a:pathLst>
                <a:path w="1692" h="1533" extrusionOk="0">
                  <a:moveTo>
                    <a:pt x="1273" y="1"/>
                  </a:moveTo>
                  <a:lnTo>
                    <a:pt x="0" y="1453"/>
                  </a:lnTo>
                  <a:lnTo>
                    <a:pt x="1691" y="1532"/>
                  </a:lnTo>
                  <a:lnTo>
                    <a:pt x="1273" y="1"/>
                  </a:lnTo>
                  <a:close/>
                </a:path>
              </a:pathLst>
            </a:custGeom>
            <a:solidFill>
              <a:srgbClr val="304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54"/>
            <p:cNvSpPr/>
            <p:nvPr/>
          </p:nvSpPr>
          <p:spPr>
            <a:xfrm flipH="1">
              <a:off x="7445095" y="3405581"/>
              <a:ext cx="647742" cy="988974"/>
            </a:xfrm>
            <a:custGeom>
              <a:avLst/>
              <a:gdLst/>
              <a:ahLst/>
              <a:cxnLst/>
              <a:rect l="l" t="t" r="r" b="b"/>
              <a:pathLst>
                <a:path w="9271" h="14155" extrusionOk="0">
                  <a:moveTo>
                    <a:pt x="5829" y="1"/>
                  </a:moveTo>
                  <a:cubicBezTo>
                    <a:pt x="5829" y="1"/>
                    <a:pt x="5729" y="1174"/>
                    <a:pt x="5272" y="2746"/>
                  </a:cubicBezTo>
                  <a:cubicBezTo>
                    <a:pt x="5212" y="2925"/>
                    <a:pt x="5133" y="3084"/>
                    <a:pt x="5093" y="3263"/>
                  </a:cubicBezTo>
                  <a:cubicBezTo>
                    <a:pt x="4735" y="4318"/>
                    <a:pt x="4237" y="5451"/>
                    <a:pt x="3501" y="6526"/>
                  </a:cubicBezTo>
                  <a:cubicBezTo>
                    <a:pt x="2944" y="7341"/>
                    <a:pt x="2387" y="8097"/>
                    <a:pt x="1890" y="8813"/>
                  </a:cubicBezTo>
                  <a:cubicBezTo>
                    <a:pt x="637" y="10624"/>
                    <a:pt x="0" y="12175"/>
                    <a:pt x="1651" y="13687"/>
                  </a:cubicBezTo>
                  <a:cubicBezTo>
                    <a:pt x="2023" y="14000"/>
                    <a:pt x="2439" y="14155"/>
                    <a:pt x="2883" y="14155"/>
                  </a:cubicBezTo>
                  <a:cubicBezTo>
                    <a:pt x="3342" y="14155"/>
                    <a:pt x="3832" y="13990"/>
                    <a:pt x="4337" y="13667"/>
                  </a:cubicBezTo>
                  <a:cubicBezTo>
                    <a:pt x="6465" y="12295"/>
                    <a:pt x="8693" y="8217"/>
                    <a:pt x="9270" y="2587"/>
                  </a:cubicBezTo>
                  <a:lnTo>
                    <a:pt x="5829" y="1"/>
                  </a:lnTo>
                  <a:close/>
                </a:path>
              </a:pathLst>
            </a:custGeom>
            <a:solidFill>
              <a:srgbClr val="FF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54"/>
            <p:cNvSpPr/>
            <p:nvPr/>
          </p:nvSpPr>
          <p:spPr>
            <a:xfrm flipH="1">
              <a:off x="7724495" y="3597440"/>
              <a:ext cx="368341" cy="797118"/>
            </a:xfrm>
            <a:custGeom>
              <a:avLst/>
              <a:gdLst/>
              <a:ahLst/>
              <a:cxnLst/>
              <a:rect l="l" t="t" r="r" b="b"/>
              <a:pathLst>
                <a:path w="5272" h="11409" extrusionOk="0">
                  <a:moveTo>
                    <a:pt x="5272" y="0"/>
                  </a:moveTo>
                  <a:cubicBezTo>
                    <a:pt x="5212" y="179"/>
                    <a:pt x="5133" y="338"/>
                    <a:pt x="5093" y="517"/>
                  </a:cubicBezTo>
                  <a:cubicBezTo>
                    <a:pt x="4735" y="1572"/>
                    <a:pt x="4237" y="2705"/>
                    <a:pt x="3501" y="3780"/>
                  </a:cubicBezTo>
                  <a:cubicBezTo>
                    <a:pt x="2944" y="4595"/>
                    <a:pt x="2387" y="5351"/>
                    <a:pt x="1890" y="6067"/>
                  </a:cubicBezTo>
                  <a:cubicBezTo>
                    <a:pt x="637" y="7878"/>
                    <a:pt x="0" y="9429"/>
                    <a:pt x="1651" y="10941"/>
                  </a:cubicBezTo>
                  <a:cubicBezTo>
                    <a:pt x="2023" y="11254"/>
                    <a:pt x="2439" y="11409"/>
                    <a:pt x="2883" y="11409"/>
                  </a:cubicBezTo>
                  <a:cubicBezTo>
                    <a:pt x="3342" y="11409"/>
                    <a:pt x="3832" y="11244"/>
                    <a:pt x="4337" y="10921"/>
                  </a:cubicBezTo>
                  <a:cubicBezTo>
                    <a:pt x="4257" y="10901"/>
                    <a:pt x="4173" y="10901"/>
                    <a:pt x="4086" y="10901"/>
                  </a:cubicBezTo>
                  <a:cubicBezTo>
                    <a:pt x="3999" y="10901"/>
                    <a:pt x="3909" y="10901"/>
                    <a:pt x="3820" y="10881"/>
                  </a:cubicBezTo>
                  <a:cubicBezTo>
                    <a:pt x="2805" y="10782"/>
                    <a:pt x="1910" y="9887"/>
                    <a:pt x="1850" y="8892"/>
                  </a:cubicBezTo>
                  <a:cubicBezTo>
                    <a:pt x="1791" y="7798"/>
                    <a:pt x="2547" y="6863"/>
                    <a:pt x="3183" y="5948"/>
                  </a:cubicBezTo>
                  <a:cubicBezTo>
                    <a:pt x="4377" y="4177"/>
                    <a:pt x="5073" y="2109"/>
                    <a:pt x="5272" y="0"/>
                  </a:cubicBezTo>
                  <a:close/>
                </a:path>
              </a:pathLst>
            </a:custGeom>
            <a:solidFill>
              <a:srgbClr val="3049B5">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54"/>
            <p:cNvSpPr/>
            <p:nvPr/>
          </p:nvSpPr>
          <p:spPr>
            <a:xfrm flipH="1">
              <a:off x="7796733" y="3279119"/>
              <a:ext cx="70985" cy="89011"/>
            </a:xfrm>
            <a:custGeom>
              <a:avLst/>
              <a:gdLst/>
              <a:ahLst/>
              <a:cxnLst/>
              <a:rect l="l" t="t" r="r" b="b"/>
              <a:pathLst>
                <a:path w="1016" h="1274" extrusionOk="0">
                  <a:moveTo>
                    <a:pt x="81" y="1"/>
                  </a:moveTo>
                  <a:cubicBezTo>
                    <a:pt x="21" y="200"/>
                    <a:pt x="1" y="418"/>
                    <a:pt x="1" y="677"/>
                  </a:cubicBezTo>
                  <a:cubicBezTo>
                    <a:pt x="21" y="796"/>
                    <a:pt x="61" y="896"/>
                    <a:pt x="100" y="1015"/>
                  </a:cubicBezTo>
                  <a:cubicBezTo>
                    <a:pt x="160" y="1115"/>
                    <a:pt x="279" y="1274"/>
                    <a:pt x="478" y="1274"/>
                  </a:cubicBezTo>
                  <a:cubicBezTo>
                    <a:pt x="578" y="1274"/>
                    <a:pt x="657" y="1214"/>
                    <a:pt x="697" y="1174"/>
                  </a:cubicBezTo>
                  <a:cubicBezTo>
                    <a:pt x="757" y="1115"/>
                    <a:pt x="797" y="1075"/>
                    <a:pt x="817" y="1015"/>
                  </a:cubicBezTo>
                  <a:cubicBezTo>
                    <a:pt x="876" y="916"/>
                    <a:pt x="916" y="796"/>
                    <a:pt x="956" y="697"/>
                  </a:cubicBezTo>
                  <a:cubicBezTo>
                    <a:pt x="996" y="498"/>
                    <a:pt x="1015" y="279"/>
                    <a:pt x="1015" y="40"/>
                  </a:cubicBezTo>
                  <a:lnTo>
                    <a:pt x="1015" y="40"/>
                  </a:lnTo>
                  <a:lnTo>
                    <a:pt x="757" y="617"/>
                  </a:lnTo>
                  <a:cubicBezTo>
                    <a:pt x="697" y="697"/>
                    <a:pt x="657" y="796"/>
                    <a:pt x="598" y="876"/>
                  </a:cubicBezTo>
                  <a:cubicBezTo>
                    <a:pt x="558" y="955"/>
                    <a:pt x="478" y="995"/>
                    <a:pt x="458" y="995"/>
                  </a:cubicBezTo>
                  <a:cubicBezTo>
                    <a:pt x="419" y="995"/>
                    <a:pt x="379" y="975"/>
                    <a:pt x="319" y="896"/>
                  </a:cubicBezTo>
                  <a:cubicBezTo>
                    <a:pt x="279" y="816"/>
                    <a:pt x="260" y="717"/>
                    <a:pt x="220" y="617"/>
                  </a:cubicBezTo>
                  <a:cubicBezTo>
                    <a:pt x="180" y="418"/>
                    <a:pt x="120" y="219"/>
                    <a:pt x="81"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54"/>
            <p:cNvSpPr/>
            <p:nvPr/>
          </p:nvSpPr>
          <p:spPr>
            <a:xfrm flipH="1">
              <a:off x="8940629" y="2948362"/>
              <a:ext cx="72313" cy="89011"/>
            </a:xfrm>
            <a:custGeom>
              <a:avLst/>
              <a:gdLst/>
              <a:ahLst/>
              <a:cxnLst/>
              <a:rect l="l" t="t" r="r" b="b"/>
              <a:pathLst>
                <a:path w="1035" h="1274" extrusionOk="0">
                  <a:moveTo>
                    <a:pt x="80" y="0"/>
                  </a:moveTo>
                  <a:cubicBezTo>
                    <a:pt x="0" y="239"/>
                    <a:pt x="0" y="458"/>
                    <a:pt x="0" y="676"/>
                  </a:cubicBezTo>
                  <a:cubicBezTo>
                    <a:pt x="40" y="796"/>
                    <a:pt x="60" y="895"/>
                    <a:pt x="100" y="1035"/>
                  </a:cubicBezTo>
                  <a:cubicBezTo>
                    <a:pt x="159" y="1134"/>
                    <a:pt x="279" y="1273"/>
                    <a:pt x="478" y="1273"/>
                  </a:cubicBezTo>
                  <a:cubicBezTo>
                    <a:pt x="577" y="1273"/>
                    <a:pt x="657" y="1233"/>
                    <a:pt x="697" y="1174"/>
                  </a:cubicBezTo>
                  <a:cubicBezTo>
                    <a:pt x="756" y="1134"/>
                    <a:pt x="796" y="1074"/>
                    <a:pt x="836" y="1035"/>
                  </a:cubicBezTo>
                  <a:cubicBezTo>
                    <a:pt x="876" y="935"/>
                    <a:pt x="935" y="796"/>
                    <a:pt x="955" y="696"/>
                  </a:cubicBezTo>
                  <a:cubicBezTo>
                    <a:pt x="995" y="497"/>
                    <a:pt x="1035" y="279"/>
                    <a:pt x="1035" y="60"/>
                  </a:cubicBezTo>
                  <a:lnTo>
                    <a:pt x="1035" y="60"/>
                  </a:lnTo>
                  <a:lnTo>
                    <a:pt x="756" y="637"/>
                  </a:lnTo>
                  <a:cubicBezTo>
                    <a:pt x="697" y="716"/>
                    <a:pt x="657" y="796"/>
                    <a:pt x="597" y="875"/>
                  </a:cubicBezTo>
                  <a:cubicBezTo>
                    <a:pt x="557" y="955"/>
                    <a:pt x="478" y="995"/>
                    <a:pt x="458" y="995"/>
                  </a:cubicBezTo>
                  <a:cubicBezTo>
                    <a:pt x="438" y="995"/>
                    <a:pt x="378" y="975"/>
                    <a:pt x="339" y="895"/>
                  </a:cubicBezTo>
                  <a:cubicBezTo>
                    <a:pt x="279" y="836"/>
                    <a:pt x="259" y="736"/>
                    <a:pt x="239" y="637"/>
                  </a:cubicBezTo>
                  <a:cubicBezTo>
                    <a:pt x="179" y="438"/>
                    <a:pt x="140" y="239"/>
                    <a:pt x="80"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54"/>
            <p:cNvSpPr/>
            <p:nvPr/>
          </p:nvSpPr>
          <p:spPr>
            <a:xfrm flipH="1">
              <a:off x="8668210" y="4063044"/>
              <a:ext cx="84819" cy="97186"/>
            </a:xfrm>
            <a:custGeom>
              <a:avLst/>
              <a:gdLst/>
              <a:ahLst/>
              <a:cxnLst/>
              <a:rect l="l" t="t" r="r" b="b"/>
              <a:pathLst>
                <a:path w="1214" h="1391" extrusionOk="0">
                  <a:moveTo>
                    <a:pt x="796" y="0"/>
                  </a:moveTo>
                  <a:lnTo>
                    <a:pt x="915" y="617"/>
                  </a:lnTo>
                  <a:cubicBezTo>
                    <a:pt x="915" y="716"/>
                    <a:pt x="935" y="816"/>
                    <a:pt x="935" y="915"/>
                  </a:cubicBezTo>
                  <a:cubicBezTo>
                    <a:pt x="935" y="995"/>
                    <a:pt x="915" y="1094"/>
                    <a:pt x="895" y="1094"/>
                  </a:cubicBezTo>
                  <a:cubicBezTo>
                    <a:pt x="895" y="1104"/>
                    <a:pt x="876" y="1109"/>
                    <a:pt x="846" y="1109"/>
                  </a:cubicBezTo>
                  <a:cubicBezTo>
                    <a:pt x="816" y="1109"/>
                    <a:pt x="776" y="1104"/>
                    <a:pt x="736" y="1094"/>
                  </a:cubicBezTo>
                  <a:cubicBezTo>
                    <a:pt x="657" y="1074"/>
                    <a:pt x="557" y="995"/>
                    <a:pt x="498" y="935"/>
                  </a:cubicBezTo>
                  <a:cubicBezTo>
                    <a:pt x="319" y="816"/>
                    <a:pt x="159" y="696"/>
                    <a:pt x="0" y="537"/>
                  </a:cubicBezTo>
                  <a:lnTo>
                    <a:pt x="0" y="537"/>
                  </a:lnTo>
                  <a:cubicBezTo>
                    <a:pt x="60" y="736"/>
                    <a:pt x="199" y="915"/>
                    <a:pt x="358" y="1114"/>
                  </a:cubicBezTo>
                  <a:cubicBezTo>
                    <a:pt x="438" y="1214"/>
                    <a:pt x="518" y="1293"/>
                    <a:pt x="637" y="1333"/>
                  </a:cubicBezTo>
                  <a:cubicBezTo>
                    <a:pt x="700" y="1364"/>
                    <a:pt x="779" y="1390"/>
                    <a:pt x="864" y="1390"/>
                  </a:cubicBezTo>
                  <a:cubicBezTo>
                    <a:pt x="939" y="1390"/>
                    <a:pt x="1019" y="1369"/>
                    <a:pt x="1094" y="1313"/>
                  </a:cubicBezTo>
                  <a:cubicBezTo>
                    <a:pt x="1154" y="1233"/>
                    <a:pt x="1194" y="1174"/>
                    <a:pt x="1214" y="1094"/>
                  </a:cubicBezTo>
                  <a:lnTo>
                    <a:pt x="1214" y="895"/>
                  </a:lnTo>
                  <a:cubicBezTo>
                    <a:pt x="1194" y="796"/>
                    <a:pt x="1154" y="676"/>
                    <a:pt x="1114" y="577"/>
                  </a:cubicBezTo>
                  <a:cubicBezTo>
                    <a:pt x="1035" y="338"/>
                    <a:pt x="935" y="179"/>
                    <a:pt x="796"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54"/>
            <p:cNvSpPr/>
            <p:nvPr/>
          </p:nvSpPr>
          <p:spPr>
            <a:xfrm flipH="1">
              <a:off x="7550725" y="3597440"/>
              <a:ext cx="72313" cy="89011"/>
            </a:xfrm>
            <a:custGeom>
              <a:avLst/>
              <a:gdLst/>
              <a:ahLst/>
              <a:cxnLst/>
              <a:rect l="l" t="t" r="r" b="b"/>
              <a:pathLst>
                <a:path w="1035" h="1274" extrusionOk="0">
                  <a:moveTo>
                    <a:pt x="80" y="0"/>
                  </a:moveTo>
                  <a:cubicBezTo>
                    <a:pt x="0" y="219"/>
                    <a:pt x="0" y="438"/>
                    <a:pt x="0" y="676"/>
                  </a:cubicBezTo>
                  <a:cubicBezTo>
                    <a:pt x="40" y="796"/>
                    <a:pt x="60" y="895"/>
                    <a:pt x="100" y="1015"/>
                  </a:cubicBezTo>
                  <a:cubicBezTo>
                    <a:pt x="159" y="1114"/>
                    <a:pt x="279" y="1273"/>
                    <a:pt x="477" y="1273"/>
                  </a:cubicBezTo>
                  <a:cubicBezTo>
                    <a:pt x="577" y="1273"/>
                    <a:pt x="657" y="1213"/>
                    <a:pt x="696" y="1174"/>
                  </a:cubicBezTo>
                  <a:cubicBezTo>
                    <a:pt x="756" y="1114"/>
                    <a:pt x="796" y="1074"/>
                    <a:pt x="836" y="1015"/>
                  </a:cubicBezTo>
                  <a:cubicBezTo>
                    <a:pt x="875" y="915"/>
                    <a:pt x="935" y="796"/>
                    <a:pt x="955" y="696"/>
                  </a:cubicBezTo>
                  <a:cubicBezTo>
                    <a:pt x="995" y="497"/>
                    <a:pt x="1034" y="279"/>
                    <a:pt x="1034" y="40"/>
                  </a:cubicBezTo>
                  <a:lnTo>
                    <a:pt x="1034" y="40"/>
                  </a:lnTo>
                  <a:lnTo>
                    <a:pt x="756" y="617"/>
                  </a:lnTo>
                  <a:cubicBezTo>
                    <a:pt x="696" y="696"/>
                    <a:pt x="657" y="796"/>
                    <a:pt x="597" y="875"/>
                  </a:cubicBezTo>
                  <a:cubicBezTo>
                    <a:pt x="557" y="935"/>
                    <a:pt x="477" y="995"/>
                    <a:pt x="458" y="995"/>
                  </a:cubicBezTo>
                  <a:cubicBezTo>
                    <a:pt x="438" y="995"/>
                    <a:pt x="378" y="975"/>
                    <a:pt x="338" y="895"/>
                  </a:cubicBezTo>
                  <a:cubicBezTo>
                    <a:pt x="279" y="816"/>
                    <a:pt x="259" y="716"/>
                    <a:pt x="239" y="617"/>
                  </a:cubicBezTo>
                  <a:cubicBezTo>
                    <a:pt x="179" y="418"/>
                    <a:pt x="139" y="219"/>
                    <a:pt x="80"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54"/>
            <p:cNvSpPr/>
            <p:nvPr/>
          </p:nvSpPr>
          <p:spPr>
            <a:xfrm flipH="1">
              <a:off x="7481205" y="4652314"/>
              <a:ext cx="72383" cy="87614"/>
            </a:xfrm>
            <a:custGeom>
              <a:avLst/>
              <a:gdLst/>
              <a:ahLst/>
              <a:cxnLst/>
              <a:rect l="l" t="t" r="r" b="b"/>
              <a:pathLst>
                <a:path w="1036" h="1254" extrusionOk="0">
                  <a:moveTo>
                    <a:pt x="80" y="1"/>
                  </a:moveTo>
                  <a:cubicBezTo>
                    <a:pt x="40" y="219"/>
                    <a:pt x="1" y="418"/>
                    <a:pt x="1" y="657"/>
                  </a:cubicBezTo>
                  <a:cubicBezTo>
                    <a:pt x="40" y="776"/>
                    <a:pt x="60" y="896"/>
                    <a:pt x="100" y="1015"/>
                  </a:cubicBezTo>
                  <a:cubicBezTo>
                    <a:pt x="160" y="1115"/>
                    <a:pt x="279" y="1254"/>
                    <a:pt x="478" y="1254"/>
                  </a:cubicBezTo>
                  <a:cubicBezTo>
                    <a:pt x="578" y="1254"/>
                    <a:pt x="657" y="1214"/>
                    <a:pt x="697" y="1154"/>
                  </a:cubicBezTo>
                  <a:cubicBezTo>
                    <a:pt x="757" y="1115"/>
                    <a:pt x="796" y="1055"/>
                    <a:pt x="836" y="1015"/>
                  </a:cubicBezTo>
                  <a:cubicBezTo>
                    <a:pt x="876" y="916"/>
                    <a:pt x="936" y="776"/>
                    <a:pt x="956" y="677"/>
                  </a:cubicBezTo>
                  <a:cubicBezTo>
                    <a:pt x="995" y="498"/>
                    <a:pt x="1035" y="259"/>
                    <a:pt x="1035" y="40"/>
                  </a:cubicBezTo>
                  <a:lnTo>
                    <a:pt x="1035" y="40"/>
                  </a:lnTo>
                  <a:lnTo>
                    <a:pt x="757" y="617"/>
                  </a:lnTo>
                  <a:cubicBezTo>
                    <a:pt x="697" y="697"/>
                    <a:pt x="657" y="776"/>
                    <a:pt x="597" y="856"/>
                  </a:cubicBezTo>
                  <a:cubicBezTo>
                    <a:pt x="558" y="936"/>
                    <a:pt x="478" y="995"/>
                    <a:pt x="458" y="995"/>
                  </a:cubicBezTo>
                  <a:cubicBezTo>
                    <a:pt x="438" y="995"/>
                    <a:pt x="379" y="955"/>
                    <a:pt x="339" y="896"/>
                  </a:cubicBezTo>
                  <a:cubicBezTo>
                    <a:pt x="279" y="816"/>
                    <a:pt x="259" y="717"/>
                    <a:pt x="239" y="617"/>
                  </a:cubicBezTo>
                  <a:cubicBezTo>
                    <a:pt x="180" y="418"/>
                    <a:pt x="140" y="219"/>
                    <a:pt x="80"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54"/>
            <p:cNvSpPr/>
            <p:nvPr/>
          </p:nvSpPr>
          <p:spPr>
            <a:xfrm flipH="1">
              <a:off x="8123371" y="2271476"/>
              <a:ext cx="70916" cy="89011"/>
            </a:xfrm>
            <a:custGeom>
              <a:avLst/>
              <a:gdLst/>
              <a:ahLst/>
              <a:cxnLst/>
              <a:rect l="l" t="t" r="r" b="b"/>
              <a:pathLst>
                <a:path w="1015" h="1274" extrusionOk="0">
                  <a:moveTo>
                    <a:pt x="80" y="0"/>
                  </a:moveTo>
                  <a:cubicBezTo>
                    <a:pt x="20" y="219"/>
                    <a:pt x="0" y="458"/>
                    <a:pt x="0" y="677"/>
                  </a:cubicBezTo>
                  <a:cubicBezTo>
                    <a:pt x="20" y="796"/>
                    <a:pt x="60" y="896"/>
                    <a:pt x="100" y="1015"/>
                  </a:cubicBezTo>
                  <a:cubicBezTo>
                    <a:pt x="159" y="1114"/>
                    <a:pt x="279" y="1273"/>
                    <a:pt x="478" y="1273"/>
                  </a:cubicBezTo>
                  <a:cubicBezTo>
                    <a:pt x="577" y="1273"/>
                    <a:pt x="657" y="1214"/>
                    <a:pt x="696" y="1174"/>
                  </a:cubicBezTo>
                  <a:cubicBezTo>
                    <a:pt x="756" y="1114"/>
                    <a:pt x="796" y="1075"/>
                    <a:pt x="816" y="1015"/>
                  </a:cubicBezTo>
                  <a:cubicBezTo>
                    <a:pt x="875" y="915"/>
                    <a:pt x="915" y="796"/>
                    <a:pt x="955" y="697"/>
                  </a:cubicBezTo>
                  <a:cubicBezTo>
                    <a:pt x="995" y="498"/>
                    <a:pt x="1015" y="279"/>
                    <a:pt x="1015" y="60"/>
                  </a:cubicBezTo>
                  <a:lnTo>
                    <a:pt x="1015" y="60"/>
                  </a:lnTo>
                  <a:lnTo>
                    <a:pt x="756" y="617"/>
                  </a:lnTo>
                  <a:cubicBezTo>
                    <a:pt x="696" y="697"/>
                    <a:pt x="657" y="796"/>
                    <a:pt x="597" y="876"/>
                  </a:cubicBezTo>
                  <a:cubicBezTo>
                    <a:pt x="557" y="955"/>
                    <a:pt x="478" y="995"/>
                    <a:pt x="458" y="995"/>
                  </a:cubicBezTo>
                  <a:cubicBezTo>
                    <a:pt x="418" y="995"/>
                    <a:pt x="378" y="975"/>
                    <a:pt x="318" y="896"/>
                  </a:cubicBezTo>
                  <a:cubicBezTo>
                    <a:pt x="279" y="816"/>
                    <a:pt x="259" y="716"/>
                    <a:pt x="219" y="617"/>
                  </a:cubicBezTo>
                  <a:cubicBezTo>
                    <a:pt x="179" y="418"/>
                    <a:pt x="120" y="219"/>
                    <a:pt x="80"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54"/>
            <p:cNvSpPr/>
            <p:nvPr/>
          </p:nvSpPr>
          <p:spPr>
            <a:xfrm flipH="1">
              <a:off x="7813433" y="4182519"/>
              <a:ext cx="87614" cy="91457"/>
            </a:xfrm>
            <a:custGeom>
              <a:avLst/>
              <a:gdLst/>
              <a:ahLst/>
              <a:cxnLst/>
              <a:rect l="l" t="t" r="r" b="b"/>
              <a:pathLst>
                <a:path w="1254" h="1309" extrusionOk="0">
                  <a:moveTo>
                    <a:pt x="438" y="1"/>
                  </a:moveTo>
                  <a:cubicBezTo>
                    <a:pt x="279" y="160"/>
                    <a:pt x="180" y="359"/>
                    <a:pt x="80" y="558"/>
                  </a:cubicBezTo>
                  <a:cubicBezTo>
                    <a:pt x="40" y="657"/>
                    <a:pt x="1" y="777"/>
                    <a:pt x="1" y="896"/>
                  </a:cubicBezTo>
                  <a:cubicBezTo>
                    <a:pt x="1" y="1015"/>
                    <a:pt x="60" y="1214"/>
                    <a:pt x="239" y="1294"/>
                  </a:cubicBezTo>
                  <a:cubicBezTo>
                    <a:pt x="279" y="1304"/>
                    <a:pt x="319" y="1309"/>
                    <a:pt x="359" y="1309"/>
                  </a:cubicBezTo>
                  <a:cubicBezTo>
                    <a:pt x="398" y="1309"/>
                    <a:pt x="438" y="1304"/>
                    <a:pt x="478" y="1294"/>
                  </a:cubicBezTo>
                  <a:cubicBezTo>
                    <a:pt x="558" y="1274"/>
                    <a:pt x="597" y="1254"/>
                    <a:pt x="657" y="1214"/>
                  </a:cubicBezTo>
                  <a:cubicBezTo>
                    <a:pt x="756" y="1155"/>
                    <a:pt x="836" y="1075"/>
                    <a:pt x="896" y="995"/>
                  </a:cubicBezTo>
                  <a:cubicBezTo>
                    <a:pt x="1055" y="816"/>
                    <a:pt x="1154" y="657"/>
                    <a:pt x="1254" y="458"/>
                  </a:cubicBezTo>
                  <a:lnTo>
                    <a:pt x="1254" y="458"/>
                  </a:lnTo>
                  <a:lnTo>
                    <a:pt x="756" y="856"/>
                  </a:lnTo>
                  <a:cubicBezTo>
                    <a:pt x="677" y="896"/>
                    <a:pt x="577" y="956"/>
                    <a:pt x="498" y="995"/>
                  </a:cubicBezTo>
                  <a:cubicBezTo>
                    <a:pt x="442" y="1024"/>
                    <a:pt x="395" y="1052"/>
                    <a:pt x="359" y="1052"/>
                  </a:cubicBezTo>
                  <a:cubicBezTo>
                    <a:pt x="344" y="1052"/>
                    <a:pt x="330" y="1047"/>
                    <a:pt x="319" y="1035"/>
                  </a:cubicBezTo>
                  <a:cubicBezTo>
                    <a:pt x="299" y="1035"/>
                    <a:pt x="259" y="976"/>
                    <a:pt x="259" y="896"/>
                  </a:cubicBezTo>
                  <a:cubicBezTo>
                    <a:pt x="259" y="816"/>
                    <a:pt x="259" y="717"/>
                    <a:pt x="279" y="618"/>
                  </a:cubicBezTo>
                  <a:cubicBezTo>
                    <a:pt x="339" y="419"/>
                    <a:pt x="378" y="220"/>
                    <a:pt x="438" y="1"/>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54"/>
            <p:cNvSpPr/>
            <p:nvPr/>
          </p:nvSpPr>
          <p:spPr>
            <a:xfrm flipH="1">
              <a:off x="8933643" y="3514017"/>
              <a:ext cx="73780" cy="89011"/>
            </a:xfrm>
            <a:custGeom>
              <a:avLst/>
              <a:gdLst/>
              <a:ahLst/>
              <a:cxnLst/>
              <a:rect l="l" t="t" r="r" b="b"/>
              <a:pathLst>
                <a:path w="1056" h="1274" extrusionOk="0">
                  <a:moveTo>
                    <a:pt x="100" y="0"/>
                  </a:moveTo>
                  <a:cubicBezTo>
                    <a:pt x="21" y="199"/>
                    <a:pt x="1" y="418"/>
                    <a:pt x="21" y="657"/>
                  </a:cubicBezTo>
                  <a:cubicBezTo>
                    <a:pt x="61" y="796"/>
                    <a:pt x="80" y="896"/>
                    <a:pt x="120" y="1015"/>
                  </a:cubicBezTo>
                  <a:cubicBezTo>
                    <a:pt x="180" y="1114"/>
                    <a:pt x="299" y="1274"/>
                    <a:pt x="498" y="1274"/>
                  </a:cubicBezTo>
                  <a:cubicBezTo>
                    <a:pt x="598" y="1274"/>
                    <a:pt x="677" y="1214"/>
                    <a:pt x="717" y="1154"/>
                  </a:cubicBezTo>
                  <a:cubicBezTo>
                    <a:pt x="777" y="1114"/>
                    <a:pt x="817" y="1055"/>
                    <a:pt x="856" y="1015"/>
                  </a:cubicBezTo>
                  <a:cubicBezTo>
                    <a:pt x="896" y="916"/>
                    <a:pt x="956" y="796"/>
                    <a:pt x="976" y="697"/>
                  </a:cubicBezTo>
                  <a:cubicBezTo>
                    <a:pt x="1015" y="498"/>
                    <a:pt x="1055" y="279"/>
                    <a:pt x="1055" y="40"/>
                  </a:cubicBezTo>
                  <a:lnTo>
                    <a:pt x="1055" y="40"/>
                  </a:lnTo>
                  <a:lnTo>
                    <a:pt x="777" y="617"/>
                  </a:lnTo>
                  <a:cubicBezTo>
                    <a:pt x="717" y="697"/>
                    <a:pt x="677" y="796"/>
                    <a:pt x="618" y="876"/>
                  </a:cubicBezTo>
                  <a:cubicBezTo>
                    <a:pt x="578" y="935"/>
                    <a:pt x="498" y="995"/>
                    <a:pt x="478" y="995"/>
                  </a:cubicBezTo>
                  <a:cubicBezTo>
                    <a:pt x="458" y="995"/>
                    <a:pt x="399" y="975"/>
                    <a:pt x="359" y="896"/>
                  </a:cubicBezTo>
                  <a:cubicBezTo>
                    <a:pt x="299" y="816"/>
                    <a:pt x="279" y="717"/>
                    <a:pt x="260" y="617"/>
                  </a:cubicBezTo>
                  <a:cubicBezTo>
                    <a:pt x="200" y="418"/>
                    <a:pt x="160" y="219"/>
                    <a:pt x="100" y="0"/>
                  </a:cubicBez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54"/>
            <p:cNvSpPr/>
            <p:nvPr/>
          </p:nvSpPr>
          <p:spPr>
            <a:xfrm flipH="1">
              <a:off x="8780769" y="4607878"/>
              <a:ext cx="68191" cy="87754"/>
            </a:xfrm>
            <a:custGeom>
              <a:avLst/>
              <a:gdLst/>
              <a:ahLst/>
              <a:cxnLst/>
              <a:rect l="l" t="t" r="r" b="b"/>
              <a:pathLst>
                <a:path w="976" h="1256" extrusionOk="0">
                  <a:moveTo>
                    <a:pt x="21" y="0"/>
                  </a:moveTo>
                  <a:lnTo>
                    <a:pt x="21" y="0"/>
                  </a:lnTo>
                  <a:cubicBezTo>
                    <a:pt x="1" y="199"/>
                    <a:pt x="1" y="438"/>
                    <a:pt x="40" y="656"/>
                  </a:cubicBezTo>
                  <a:cubicBezTo>
                    <a:pt x="40" y="756"/>
                    <a:pt x="100" y="875"/>
                    <a:pt x="140" y="975"/>
                  </a:cubicBezTo>
                  <a:cubicBezTo>
                    <a:pt x="180" y="1034"/>
                    <a:pt x="200" y="1074"/>
                    <a:pt x="239" y="1134"/>
                  </a:cubicBezTo>
                  <a:cubicBezTo>
                    <a:pt x="299" y="1174"/>
                    <a:pt x="379" y="1253"/>
                    <a:pt x="478" y="1253"/>
                  </a:cubicBezTo>
                  <a:cubicBezTo>
                    <a:pt x="491" y="1255"/>
                    <a:pt x="504" y="1255"/>
                    <a:pt x="516" y="1255"/>
                  </a:cubicBezTo>
                  <a:cubicBezTo>
                    <a:pt x="692" y="1255"/>
                    <a:pt x="799" y="1127"/>
                    <a:pt x="836" y="1034"/>
                  </a:cubicBezTo>
                  <a:cubicBezTo>
                    <a:pt x="896" y="895"/>
                    <a:pt x="916" y="796"/>
                    <a:pt x="936" y="676"/>
                  </a:cubicBezTo>
                  <a:cubicBezTo>
                    <a:pt x="975" y="477"/>
                    <a:pt x="975" y="259"/>
                    <a:pt x="916" y="40"/>
                  </a:cubicBezTo>
                  <a:cubicBezTo>
                    <a:pt x="876" y="239"/>
                    <a:pt x="816" y="438"/>
                    <a:pt x="777" y="656"/>
                  </a:cubicBezTo>
                  <a:cubicBezTo>
                    <a:pt x="737" y="756"/>
                    <a:pt x="697" y="836"/>
                    <a:pt x="637" y="895"/>
                  </a:cubicBezTo>
                  <a:cubicBezTo>
                    <a:pt x="597" y="975"/>
                    <a:pt x="538" y="995"/>
                    <a:pt x="518" y="995"/>
                  </a:cubicBezTo>
                  <a:cubicBezTo>
                    <a:pt x="514" y="1002"/>
                    <a:pt x="509" y="1005"/>
                    <a:pt x="503" y="1005"/>
                  </a:cubicBezTo>
                  <a:cubicBezTo>
                    <a:pt x="477" y="1005"/>
                    <a:pt x="431" y="940"/>
                    <a:pt x="399" y="875"/>
                  </a:cubicBezTo>
                  <a:cubicBezTo>
                    <a:pt x="339" y="776"/>
                    <a:pt x="319" y="696"/>
                    <a:pt x="279" y="597"/>
                  </a:cubicBezTo>
                  <a:lnTo>
                    <a:pt x="21" y="0"/>
                  </a:ln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54"/>
            <p:cNvSpPr/>
            <p:nvPr/>
          </p:nvSpPr>
          <p:spPr>
            <a:xfrm flipH="1">
              <a:off x="8458323" y="4767667"/>
              <a:ext cx="68191" cy="87754"/>
            </a:xfrm>
            <a:custGeom>
              <a:avLst/>
              <a:gdLst/>
              <a:ahLst/>
              <a:cxnLst/>
              <a:rect l="l" t="t" r="r" b="b"/>
              <a:pathLst>
                <a:path w="976" h="1256" extrusionOk="0">
                  <a:moveTo>
                    <a:pt x="41" y="1"/>
                  </a:moveTo>
                  <a:cubicBezTo>
                    <a:pt x="1" y="200"/>
                    <a:pt x="1" y="438"/>
                    <a:pt x="60" y="657"/>
                  </a:cubicBezTo>
                  <a:cubicBezTo>
                    <a:pt x="60" y="757"/>
                    <a:pt x="100" y="876"/>
                    <a:pt x="160" y="975"/>
                  </a:cubicBezTo>
                  <a:cubicBezTo>
                    <a:pt x="180" y="1035"/>
                    <a:pt x="200" y="1075"/>
                    <a:pt x="259" y="1135"/>
                  </a:cubicBezTo>
                  <a:cubicBezTo>
                    <a:pt x="299" y="1174"/>
                    <a:pt x="379" y="1254"/>
                    <a:pt x="478" y="1254"/>
                  </a:cubicBezTo>
                  <a:cubicBezTo>
                    <a:pt x="491" y="1255"/>
                    <a:pt x="504" y="1256"/>
                    <a:pt x="516" y="1256"/>
                  </a:cubicBezTo>
                  <a:cubicBezTo>
                    <a:pt x="692" y="1256"/>
                    <a:pt x="800" y="1128"/>
                    <a:pt x="856" y="1035"/>
                  </a:cubicBezTo>
                  <a:cubicBezTo>
                    <a:pt x="896" y="896"/>
                    <a:pt x="936" y="796"/>
                    <a:pt x="956" y="677"/>
                  </a:cubicBezTo>
                  <a:cubicBezTo>
                    <a:pt x="976" y="478"/>
                    <a:pt x="976" y="259"/>
                    <a:pt x="936" y="40"/>
                  </a:cubicBezTo>
                  <a:cubicBezTo>
                    <a:pt x="876" y="259"/>
                    <a:pt x="797" y="458"/>
                    <a:pt x="777" y="657"/>
                  </a:cubicBezTo>
                  <a:cubicBezTo>
                    <a:pt x="757" y="757"/>
                    <a:pt x="697" y="836"/>
                    <a:pt x="657" y="896"/>
                  </a:cubicBezTo>
                  <a:cubicBezTo>
                    <a:pt x="598" y="975"/>
                    <a:pt x="558" y="995"/>
                    <a:pt x="538" y="995"/>
                  </a:cubicBezTo>
                  <a:cubicBezTo>
                    <a:pt x="531" y="1003"/>
                    <a:pt x="523" y="1006"/>
                    <a:pt x="516" y="1006"/>
                  </a:cubicBezTo>
                  <a:cubicBezTo>
                    <a:pt x="483" y="1006"/>
                    <a:pt x="447" y="941"/>
                    <a:pt x="399" y="876"/>
                  </a:cubicBezTo>
                  <a:cubicBezTo>
                    <a:pt x="359" y="777"/>
                    <a:pt x="339" y="697"/>
                    <a:pt x="279" y="597"/>
                  </a:cubicBezTo>
                  <a:lnTo>
                    <a:pt x="41" y="1"/>
                  </a:ln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54"/>
            <p:cNvSpPr/>
            <p:nvPr/>
          </p:nvSpPr>
          <p:spPr>
            <a:xfrm flipH="1">
              <a:off x="8946149" y="4955334"/>
              <a:ext cx="68191" cy="87754"/>
            </a:xfrm>
            <a:custGeom>
              <a:avLst/>
              <a:gdLst/>
              <a:ahLst/>
              <a:cxnLst/>
              <a:rect l="l" t="t" r="r" b="b"/>
              <a:pathLst>
                <a:path w="976" h="1256" extrusionOk="0">
                  <a:moveTo>
                    <a:pt x="20" y="0"/>
                  </a:moveTo>
                  <a:cubicBezTo>
                    <a:pt x="0" y="199"/>
                    <a:pt x="0" y="438"/>
                    <a:pt x="60" y="657"/>
                  </a:cubicBezTo>
                  <a:cubicBezTo>
                    <a:pt x="60" y="756"/>
                    <a:pt x="100" y="875"/>
                    <a:pt x="160" y="975"/>
                  </a:cubicBezTo>
                  <a:cubicBezTo>
                    <a:pt x="179" y="1035"/>
                    <a:pt x="199" y="1074"/>
                    <a:pt x="259" y="1134"/>
                  </a:cubicBezTo>
                  <a:cubicBezTo>
                    <a:pt x="299" y="1174"/>
                    <a:pt x="378" y="1253"/>
                    <a:pt x="478" y="1253"/>
                  </a:cubicBezTo>
                  <a:cubicBezTo>
                    <a:pt x="491" y="1255"/>
                    <a:pt x="503" y="1255"/>
                    <a:pt x="516" y="1255"/>
                  </a:cubicBezTo>
                  <a:cubicBezTo>
                    <a:pt x="692" y="1255"/>
                    <a:pt x="800" y="1128"/>
                    <a:pt x="856" y="1035"/>
                  </a:cubicBezTo>
                  <a:cubicBezTo>
                    <a:pt x="896" y="895"/>
                    <a:pt x="916" y="796"/>
                    <a:pt x="955" y="677"/>
                  </a:cubicBezTo>
                  <a:cubicBezTo>
                    <a:pt x="975" y="478"/>
                    <a:pt x="975" y="259"/>
                    <a:pt x="916" y="40"/>
                  </a:cubicBezTo>
                  <a:cubicBezTo>
                    <a:pt x="876" y="259"/>
                    <a:pt x="796" y="458"/>
                    <a:pt x="776" y="657"/>
                  </a:cubicBezTo>
                  <a:cubicBezTo>
                    <a:pt x="756" y="756"/>
                    <a:pt x="697" y="836"/>
                    <a:pt x="657" y="895"/>
                  </a:cubicBezTo>
                  <a:cubicBezTo>
                    <a:pt x="597" y="975"/>
                    <a:pt x="557" y="995"/>
                    <a:pt x="518" y="995"/>
                  </a:cubicBezTo>
                  <a:cubicBezTo>
                    <a:pt x="514" y="1002"/>
                    <a:pt x="510" y="1005"/>
                    <a:pt x="505" y="1005"/>
                  </a:cubicBezTo>
                  <a:cubicBezTo>
                    <a:pt x="483" y="1005"/>
                    <a:pt x="447" y="940"/>
                    <a:pt x="398" y="875"/>
                  </a:cubicBezTo>
                  <a:cubicBezTo>
                    <a:pt x="359" y="776"/>
                    <a:pt x="319" y="696"/>
                    <a:pt x="279" y="597"/>
                  </a:cubicBezTo>
                  <a:lnTo>
                    <a:pt x="20" y="0"/>
                  </a:lnTo>
                  <a:close/>
                </a:path>
              </a:pathLst>
            </a:custGeom>
            <a:solidFill>
              <a:srgbClr val="00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23179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51D71B-197B-4878-A5A6-72ED3D0C9A07}"/>
              </a:ext>
            </a:extLst>
          </p:cNvPr>
          <p:cNvSpPr>
            <a:spLocks noGrp="1"/>
          </p:cNvSpPr>
          <p:nvPr>
            <p:ph type="title"/>
          </p:nvPr>
        </p:nvSpPr>
        <p:spPr/>
        <p:txBody>
          <a:bodyPr/>
          <a:lstStyle/>
          <a:p>
            <a:r>
              <a:rPr lang="es-MX" dirty="0"/>
              <a:t>El conductismo </a:t>
            </a:r>
          </a:p>
        </p:txBody>
      </p:sp>
      <p:sp>
        <p:nvSpPr>
          <p:cNvPr id="3" name="Marcador de texto 2">
            <a:extLst>
              <a:ext uri="{FF2B5EF4-FFF2-40B4-BE49-F238E27FC236}">
                <a16:creationId xmlns:a16="http://schemas.microsoft.com/office/drawing/2014/main" id="{86C37422-8B8B-41F2-92A5-7E2C3E1F520C}"/>
              </a:ext>
            </a:extLst>
          </p:cNvPr>
          <p:cNvSpPr>
            <a:spLocks noGrp="1"/>
          </p:cNvSpPr>
          <p:nvPr>
            <p:ph type="body" idx="1"/>
          </p:nvPr>
        </p:nvSpPr>
        <p:spPr>
          <a:xfrm>
            <a:off x="720000" y="824250"/>
            <a:ext cx="7704000" cy="3495000"/>
          </a:xfrm>
        </p:spPr>
        <p:txBody>
          <a:bodyPr/>
          <a:lstStyle/>
          <a:p>
            <a:pPr marL="152400" indent="0" algn="just">
              <a:buNone/>
            </a:pPr>
            <a:r>
              <a:rPr lang="es-MX" sz="2800" dirty="0">
                <a:latin typeface="Curlz MT" panose="04040404050702020202" pitchFamily="82" charset="0"/>
                <a:ea typeface="Calibri" panose="020F0502020204030204" pitchFamily="34" charset="0"/>
                <a:cs typeface="Times New Roman" panose="02020603050405020304" pitchFamily="18" charset="0"/>
              </a:rPr>
              <a:t>T</a:t>
            </a:r>
            <a:r>
              <a:rPr lang="es-MX" sz="2800" dirty="0">
                <a:effectLst/>
                <a:latin typeface="Curlz MT" panose="04040404050702020202" pitchFamily="82" charset="0"/>
                <a:ea typeface="Calibri" panose="020F0502020204030204" pitchFamily="34" charset="0"/>
                <a:cs typeface="Times New Roman" panose="02020603050405020304" pitchFamily="18" charset="0"/>
              </a:rPr>
              <a:t>uvo un gran éxito y se propagó rápidamente por Norteamérica debido a que su método y principios </a:t>
            </a:r>
            <a:r>
              <a:rPr lang="es-MX" sz="2800" dirty="0">
                <a:solidFill>
                  <a:schemeClr val="accent5">
                    <a:lumMod val="60000"/>
                    <a:lumOff val="40000"/>
                  </a:schemeClr>
                </a:solidFill>
                <a:effectLst/>
                <a:latin typeface="Curlz MT" panose="04040404050702020202" pitchFamily="82" charset="0"/>
                <a:ea typeface="Calibri" panose="020F0502020204030204" pitchFamily="34" charset="0"/>
                <a:cs typeface="Times New Roman" panose="02020603050405020304" pitchFamily="18" charset="0"/>
              </a:rPr>
              <a:t>acercaban la psicología a una ciencia natural y, porque presentó avances rápidos </a:t>
            </a:r>
            <a:r>
              <a:rPr lang="es-MX" sz="2800" dirty="0">
                <a:effectLst/>
                <a:latin typeface="Curlz MT" panose="04040404050702020202" pitchFamily="82" charset="0"/>
                <a:ea typeface="Calibri" panose="020F0502020204030204" pitchFamily="34" charset="0"/>
                <a:cs typeface="Times New Roman" panose="02020603050405020304" pitchFamily="18" charset="0"/>
              </a:rPr>
              <a:t>en el establecimiento de algunos principios que rigen el comportamiento humano, como por ejemplo, los diversos tipos de condicionamiento</a:t>
            </a:r>
          </a:p>
          <a:p>
            <a:pPr marL="152400" indent="0">
              <a:buNone/>
            </a:pPr>
            <a:endParaRPr lang="es-MX" dirty="0"/>
          </a:p>
        </p:txBody>
      </p:sp>
    </p:spTree>
    <p:extLst>
      <p:ext uri="{BB962C8B-B14F-4D97-AF65-F5344CB8AC3E}">
        <p14:creationId xmlns:p14="http://schemas.microsoft.com/office/powerpoint/2010/main" val="3684212910"/>
      </p:ext>
    </p:extLst>
  </p:cSld>
  <p:clrMapOvr>
    <a:masterClrMapping/>
  </p:clrMapOvr>
</p:sld>
</file>

<file path=ppt/theme/theme1.xml><?xml version="1.0" encoding="utf-8"?>
<a:theme xmlns:a="http://schemas.openxmlformats.org/drawingml/2006/main" name="Craft With Numbers by Slidesgo">
  <a:themeElements>
    <a:clrScheme name="Simple Light">
      <a:dk1>
        <a:srgbClr val="FBB041"/>
      </a:dk1>
      <a:lt1>
        <a:srgbClr val="141447"/>
      </a:lt1>
      <a:dk2>
        <a:srgbClr val="FFFFFF"/>
      </a:dk2>
      <a:lt2>
        <a:srgbClr val="EE798D"/>
      </a:lt2>
      <a:accent1>
        <a:srgbClr val="3049B5"/>
      </a:accent1>
      <a:accent2>
        <a:srgbClr val="00D9E2"/>
      </a:accent2>
      <a:accent3>
        <a:srgbClr val="8DC63F"/>
      </a:accent3>
      <a:accent4>
        <a:srgbClr val="FFD100"/>
      </a:accent4>
      <a:accent5>
        <a:srgbClr val="DB2E53"/>
      </a:accent5>
      <a:accent6>
        <a:srgbClr val="141447"/>
      </a:accent6>
      <a:hlink>
        <a:srgbClr val="14144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1157</Words>
  <Application>Microsoft Office PowerPoint</Application>
  <PresentationFormat>Presentación en pantalla (16:9)</PresentationFormat>
  <Paragraphs>55</Paragraphs>
  <Slides>24</Slides>
  <Notes>12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24</vt:i4>
      </vt:variant>
    </vt:vector>
  </HeadingPairs>
  <TitlesOfParts>
    <vt:vector size="33" baseType="lpstr">
      <vt:lpstr>Montserrat Medium</vt:lpstr>
      <vt:lpstr>Arial</vt:lpstr>
      <vt:lpstr>Livvic</vt:lpstr>
      <vt:lpstr>Curlz MT</vt:lpstr>
      <vt:lpstr>Trebuchet MS</vt:lpstr>
      <vt:lpstr>Luckiest Guy</vt:lpstr>
      <vt:lpstr>Roboto Condensed Light</vt:lpstr>
      <vt:lpstr>Calibri</vt:lpstr>
      <vt:lpstr>Craft With Numbers by Slidesgo</vt:lpstr>
      <vt:lpstr>Modelo Cognitivo</vt:lpstr>
      <vt:lpstr>Contexto historico</vt:lpstr>
      <vt:lpstr>Fundación de la psicología</vt:lpstr>
      <vt:lpstr>Presentación de PowerPoint</vt:lpstr>
      <vt:lpstr>Método introspectivo </vt:lpstr>
      <vt:lpstr>Ejemplo </vt:lpstr>
      <vt:lpstr>La principal contribución de Wundt fue poner de relieve la factibilidad del estudio de la mente bajo las reglas de método científico.</vt:lpstr>
      <vt:lpstr>El trabajo de Wundt dio sus frutos y la psicología como ciencia comenzó a expandirse por las principales universidades del mundo. De esa forma, fueron dos grandes respuestas :  </vt:lpstr>
      <vt:lpstr>El conductismo </vt:lpstr>
      <vt:lpstr>Paralelamente En Europa</vt:lpstr>
      <vt:lpstr>El declive del conductismo en EE.UU.</vt:lpstr>
      <vt:lpstr>La consolidación de una subdisciplina </vt:lpstr>
      <vt:lpstr>Psicología cognitiva </vt:lpstr>
      <vt:lpstr>Percepción</vt:lpstr>
      <vt:lpstr>Lenguaje </vt:lpstr>
      <vt:lpstr>Métodos en psicología cognitiva </vt:lpstr>
      <vt:lpstr>Presentación de PowerPoint</vt:lpstr>
      <vt:lpstr>Tiempo de reacción. </vt:lpstr>
      <vt:lpstr>Paradigma Stroop de confrontación de estímulos</vt:lpstr>
      <vt:lpstr>Facilitación</vt:lpstr>
      <vt:lpstr>Técnicas de multitarea. </vt:lpstr>
      <vt:lpstr>Una definición más exacta de la Psicología Cognitiva es que es el estudio científico de cómo el cerebro procesa información. Se concierne con la forma en que recibimos información del mundo exterior, como hacemos sentido de esa información y el uso que le damos., la cognición involucra diferentes tipos de procesamiento de información que ocurren en diferentes etapas.</vt:lpstr>
      <vt:lpstr>Presentación de PowerPoint</vt:lpstr>
      <vt:lpstr>Referencias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CRAFT WITH NUMBERS</dc:title>
  <dc:creator>Zmbie</dc:creator>
  <cp:lastModifiedBy>Antonio Hernandez</cp:lastModifiedBy>
  <cp:revision>19</cp:revision>
  <dcterms:modified xsi:type="dcterms:W3CDTF">2021-08-15T20:04:22Z</dcterms:modified>
</cp:coreProperties>
</file>