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2CB"/>
    <a:srgbClr val="EE967E"/>
    <a:srgbClr val="B45454"/>
    <a:srgbClr val="E76C4B"/>
    <a:srgbClr val="95C591"/>
    <a:srgbClr val="B96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6412A-6982-4EF2-916D-2B5392A88A3D}" v="181" dt="2021-08-18T01:35:05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D3295-EBA1-40D4-8136-19545A6F5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384E94-97BA-4115-A4D0-FF2F9D24F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A641C4-2E6A-472D-A17D-D1E5BDCA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335ABD-0DFF-433C-B895-DF82E209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42E4C5-9762-45FE-A453-46063FE8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74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2EE1B-9EDC-4BC8-B897-737DFA0C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2E8D00-3501-417D-83C1-B74BD6095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9F029E-9492-4727-A278-A6458A1E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FE34EE-3123-4CD0-9CDB-0749DBEC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02A09F-1E0E-40E5-80D2-E5907B2A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68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195C0C-90E1-4F48-BAE7-FE1267043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E8C7F1-8DC0-4422-B97E-7F3ECF401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214C7C-08D5-4BB8-92DE-E9049906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0C5176-BF56-4515-9060-6DF248E5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1DE8D-1929-42FF-A67B-5B36408A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31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DC8F7-7CBF-4A20-900D-5338FF30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BD248C-0AEF-4A63-980E-0CC1079E9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D19C6-F242-4738-897A-44173AB8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4B180D-6D40-443C-8E1E-1C209368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A396E9-5CE6-4CB0-9B32-253914F8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340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9DF8A-73D1-469A-8469-6F901386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78DF76-0D96-46DD-8DD6-702A0E803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D517-CE8F-426F-8183-6F9F0220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E60159-6C7A-4E97-8DDE-04F9EAE6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94AD66-C3DD-4F4F-8144-858C0399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77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51A68-D9F1-499F-9CCC-08F94977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059B47-FF0C-4B37-B500-62F4556A5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AFED01-38EB-49BD-86F7-E67CE779B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FE7BAB-70B9-499D-B9C7-6240FA72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E5F434-0527-4188-B515-284FE47C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7451F6-1387-4D3C-B880-8BF8F7A9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03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03417-823B-41C2-86F6-09FC0598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403F34-C1E8-4B19-9681-5BD91E12E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15E3FD-BFF6-480C-AA7C-74DCC4889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1B30B6-994B-463F-B6E3-044DE49A0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EF2349-9733-4FB4-BC4C-6347EEFD7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C87A16-E99D-45B4-AD65-1CB2439D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057016-6C81-4B31-B4B7-D55B47F7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EF407A-02C1-4A9A-814F-AEF0E230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999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12576-CEDA-47D2-BFDD-3C574E24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F53178-94A0-41C6-9A04-A2DBCD02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1FFA47-3455-4727-A7F4-FB512366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4523FE-8C63-44C1-AB75-109732DF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174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46EEA1-7F35-44BC-B0C0-E605C572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55E5B3-E496-4DC8-A345-50A1A689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FDC2E0-DF79-4D7A-8082-450C4B84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636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07786-55D3-4941-A472-A42EDF62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76F10F-8A37-4A01-9CDA-1D2CE8F87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B52F23-279B-49EF-ADAF-F8FE63ED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F0E13-BA82-478D-B4F8-F23EA5ED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491981-EB8E-4F8E-BE28-CDF31995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232C1A-5F5D-4657-B391-2FEA5963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66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70724-2A88-4E21-84FB-E037A2EE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320DC1-CBA0-4198-AE74-EC578EE35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2C59BC-114B-41E2-A25C-C35D5D90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54AE6-753F-471D-8FA8-90F1B94B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103EDD-75D0-4D78-96BC-6AD5A327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8C2547-8A8E-46AB-9338-91B173FF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80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B14E57-2471-41E7-A5C0-46EEA7ED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61D9FA-DE16-4F6A-A942-68113F786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D6C82-1538-44FE-8B1F-E91EE3572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EE53-D0B9-4399-8692-66CDC713025C}" type="datetimeFigureOut">
              <a:rPr lang="es-MX" smtClean="0"/>
              <a:t>17/08/2021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B3D38-5435-4A8A-9A41-3A7E72038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79A499-79C3-4E0B-8655-8C0CDBF5B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C7F1-B4C8-4781-97BA-1B9821882C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45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65">
            <a:extLst>
              <a:ext uri="{FF2B5EF4-FFF2-40B4-BE49-F238E27FC236}">
                <a16:creationId xmlns:a16="http://schemas.microsoft.com/office/drawing/2014/main" id="{3BC75355-2D4E-4772-BB31-207A47338087}"/>
              </a:ext>
            </a:extLst>
          </p:cNvPr>
          <p:cNvSpPr/>
          <p:nvPr/>
        </p:nvSpPr>
        <p:spPr>
          <a:xfrm>
            <a:off x="5710609" y="325386"/>
            <a:ext cx="6131571" cy="6115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17938B0-B4C0-4591-975B-340E9A705AD3}"/>
              </a:ext>
            </a:extLst>
          </p:cNvPr>
          <p:cNvSpPr/>
          <p:nvPr/>
        </p:nvSpPr>
        <p:spPr>
          <a:xfrm>
            <a:off x="5367768" y="0"/>
            <a:ext cx="6817251" cy="6858000"/>
          </a:xfrm>
          <a:prstGeom prst="rect">
            <a:avLst/>
          </a:prstGeom>
          <a:solidFill>
            <a:srgbClr val="95C591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72860DD-900D-4451-ADB2-CAFB6356F698}"/>
              </a:ext>
            </a:extLst>
          </p:cNvPr>
          <p:cNvGrpSpPr/>
          <p:nvPr/>
        </p:nvGrpSpPr>
        <p:grpSpPr>
          <a:xfrm>
            <a:off x="4943343" y="982687"/>
            <a:ext cx="776430" cy="756000"/>
            <a:chOff x="3049622" y="402363"/>
            <a:chExt cx="776430" cy="756000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EE92D3C3-FDF7-4BB1-88F3-711FB6D50041}"/>
                </a:ext>
              </a:extLst>
            </p:cNvPr>
            <p:cNvSpPr/>
            <p:nvPr/>
          </p:nvSpPr>
          <p:spPr>
            <a:xfrm>
              <a:off x="3522409" y="720276"/>
              <a:ext cx="303643" cy="264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Arco de bloque 19">
              <a:extLst>
                <a:ext uri="{FF2B5EF4-FFF2-40B4-BE49-F238E27FC236}">
                  <a16:creationId xmlns:a16="http://schemas.microsoft.com/office/drawing/2014/main" id="{FB5A79C9-ECB4-497A-9149-8E2E14DCD721}"/>
                </a:ext>
              </a:extLst>
            </p:cNvPr>
            <p:cNvSpPr/>
            <p:nvPr/>
          </p:nvSpPr>
          <p:spPr>
            <a:xfrm>
              <a:off x="3049622" y="402363"/>
              <a:ext cx="700938" cy="756000"/>
            </a:xfrm>
            <a:prstGeom prst="blockArc">
              <a:avLst>
                <a:gd name="adj1" fmla="val 589240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21BA9BB-1625-4793-AF5E-13312FD2DADF}"/>
              </a:ext>
            </a:extLst>
          </p:cNvPr>
          <p:cNvGrpSpPr/>
          <p:nvPr/>
        </p:nvGrpSpPr>
        <p:grpSpPr>
          <a:xfrm>
            <a:off x="4961334" y="362835"/>
            <a:ext cx="776430" cy="756000"/>
            <a:chOff x="3049622" y="402363"/>
            <a:chExt cx="776430" cy="756000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4BDB9C1B-1736-4066-B671-AC5E8226B58B}"/>
                </a:ext>
              </a:extLst>
            </p:cNvPr>
            <p:cNvSpPr/>
            <p:nvPr/>
          </p:nvSpPr>
          <p:spPr>
            <a:xfrm>
              <a:off x="3522409" y="720276"/>
              <a:ext cx="303643" cy="264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Arco de bloque 24">
              <a:extLst>
                <a:ext uri="{FF2B5EF4-FFF2-40B4-BE49-F238E27FC236}">
                  <a16:creationId xmlns:a16="http://schemas.microsoft.com/office/drawing/2014/main" id="{AAF5BE43-5534-4172-A8FD-C40A17B34196}"/>
                </a:ext>
              </a:extLst>
            </p:cNvPr>
            <p:cNvSpPr/>
            <p:nvPr/>
          </p:nvSpPr>
          <p:spPr>
            <a:xfrm>
              <a:off x="3049622" y="402363"/>
              <a:ext cx="700938" cy="756000"/>
            </a:xfrm>
            <a:prstGeom prst="blockArc">
              <a:avLst>
                <a:gd name="adj1" fmla="val 5539849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D723329-79A1-40A9-BD77-69D421CE34E6}"/>
              </a:ext>
            </a:extLst>
          </p:cNvPr>
          <p:cNvGrpSpPr/>
          <p:nvPr/>
        </p:nvGrpSpPr>
        <p:grpSpPr>
          <a:xfrm>
            <a:off x="4943343" y="1610615"/>
            <a:ext cx="776430" cy="756000"/>
            <a:chOff x="3049622" y="402363"/>
            <a:chExt cx="776430" cy="756000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EEA9F9DA-1A3E-4030-BD1D-F0EFA98A214C}"/>
                </a:ext>
              </a:extLst>
            </p:cNvPr>
            <p:cNvSpPr/>
            <p:nvPr/>
          </p:nvSpPr>
          <p:spPr>
            <a:xfrm>
              <a:off x="3522409" y="720276"/>
              <a:ext cx="303643" cy="264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Arco de bloque 28">
              <a:extLst>
                <a:ext uri="{FF2B5EF4-FFF2-40B4-BE49-F238E27FC236}">
                  <a16:creationId xmlns:a16="http://schemas.microsoft.com/office/drawing/2014/main" id="{986F6FE2-CE77-4871-9F91-32139B18B4D7}"/>
                </a:ext>
              </a:extLst>
            </p:cNvPr>
            <p:cNvSpPr/>
            <p:nvPr/>
          </p:nvSpPr>
          <p:spPr>
            <a:xfrm>
              <a:off x="3049622" y="402363"/>
              <a:ext cx="700938" cy="756000"/>
            </a:xfrm>
            <a:prstGeom prst="blockArc">
              <a:avLst>
                <a:gd name="adj1" fmla="val 539757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769B759-5AC9-4910-94E3-E0548BE3FA13}"/>
              </a:ext>
            </a:extLst>
          </p:cNvPr>
          <p:cNvGrpSpPr/>
          <p:nvPr/>
        </p:nvGrpSpPr>
        <p:grpSpPr>
          <a:xfrm>
            <a:off x="4943343" y="2864157"/>
            <a:ext cx="776430" cy="756000"/>
            <a:chOff x="3049622" y="402363"/>
            <a:chExt cx="776430" cy="756000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6C5A6BE2-B8AD-4EA4-A791-582397EBE3AF}"/>
                </a:ext>
              </a:extLst>
            </p:cNvPr>
            <p:cNvSpPr/>
            <p:nvPr/>
          </p:nvSpPr>
          <p:spPr>
            <a:xfrm>
              <a:off x="3522409" y="720276"/>
              <a:ext cx="303643" cy="264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Arco de bloque 32">
              <a:extLst>
                <a:ext uri="{FF2B5EF4-FFF2-40B4-BE49-F238E27FC236}">
                  <a16:creationId xmlns:a16="http://schemas.microsoft.com/office/drawing/2014/main" id="{CDAEF2B1-1CCF-481F-9CE6-B7A56EE1AABC}"/>
                </a:ext>
              </a:extLst>
            </p:cNvPr>
            <p:cNvSpPr/>
            <p:nvPr/>
          </p:nvSpPr>
          <p:spPr>
            <a:xfrm>
              <a:off x="3049622" y="402363"/>
              <a:ext cx="700938" cy="756000"/>
            </a:xfrm>
            <a:prstGeom prst="blockArc">
              <a:avLst>
                <a:gd name="adj1" fmla="val 5042568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07DD3A3-66CC-420F-B1A7-DB7A5D2D318F}"/>
              </a:ext>
            </a:extLst>
          </p:cNvPr>
          <p:cNvGrpSpPr/>
          <p:nvPr/>
        </p:nvGrpSpPr>
        <p:grpSpPr>
          <a:xfrm>
            <a:off x="4943343" y="2255842"/>
            <a:ext cx="776430" cy="756000"/>
            <a:chOff x="3049622" y="402363"/>
            <a:chExt cx="776430" cy="756000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22F889E-A12A-46CA-A93A-BFB12658ADC3}"/>
                </a:ext>
              </a:extLst>
            </p:cNvPr>
            <p:cNvSpPr/>
            <p:nvPr/>
          </p:nvSpPr>
          <p:spPr>
            <a:xfrm>
              <a:off x="3522409" y="720276"/>
              <a:ext cx="303643" cy="264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Arco de bloque 37">
              <a:extLst>
                <a:ext uri="{FF2B5EF4-FFF2-40B4-BE49-F238E27FC236}">
                  <a16:creationId xmlns:a16="http://schemas.microsoft.com/office/drawing/2014/main" id="{0D226BBD-62AC-4F00-912E-534FA21C5154}"/>
                </a:ext>
              </a:extLst>
            </p:cNvPr>
            <p:cNvSpPr/>
            <p:nvPr/>
          </p:nvSpPr>
          <p:spPr>
            <a:xfrm>
              <a:off x="3049622" y="402363"/>
              <a:ext cx="700938" cy="756000"/>
            </a:xfrm>
            <a:prstGeom prst="blockArc">
              <a:avLst>
                <a:gd name="adj1" fmla="val 5877334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D12B47C-1DB7-4449-BCBE-A911B3B9D3CD}"/>
              </a:ext>
            </a:extLst>
          </p:cNvPr>
          <p:cNvGrpSpPr/>
          <p:nvPr/>
        </p:nvGrpSpPr>
        <p:grpSpPr>
          <a:xfrm>
            <a:off x="4963386" y="3443200"/>
            <a:ext cx="776430" cy="756000"/>
            <a:chOff x="3049622" y="402363"/>
            <a:chExt cx="776430" cy="756000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E696838B-9127-4CA3-AA41-C966A544DB8D}"/>
                </a:ext>
              </a:extLst>
            </p:cNvPr>
            <p:cNvSpPr/>
            <p:nvPr/>
          </p:nvSpPr>
          <p:spPr>
            <a:xfrm>
              <a:off x="3522409" y="720276"/>
              <a:ext cx="303643" cy="264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2" name="Arco de bloque 41">
              <a:extLst>
                <a:ext uri="{FF2B5EF4-FFF2-40B4-BE49-F238E27FC236}">
                  <a16:creationId xmlns:a16="http://schemas.microsoft.com/office/drawing/2014/main" id="{4C019878-A1A2-4996-B662-4E4AB3DBA0E6}"/>
                </a:ext>
              </a:extLst>
            </p:cNvPr>
            <p:cNvSpPr/>
            <p:nvPr/>
          </p:nvSpPr>
          <p:spPr>
            <a:xfrm>
              <a:off x="3049622" y="402363"/>
              <a:ext cx="700938" cy="756000"/>
            </a:xfrm>
            <a:prstGeom prst="blockArc">
              <a:avLst>
                <a:gd name="adj1" fmla="val 5756374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CB619DF9-8F29-4819-8F09-FE75C9461BFE}"/>
              </a:ext>
            </a:extLst>
          </p:cNvPr>
          <p:cNvGrpSpPr/>
          <p:nvPr/>
        </p:nvGrpSpPr>
        <p:grpSpPr>
          <a:xfrm>
            <a:off x="4948157" y="4044672"/>
            <a:ext cx="776430" cy="756000"/>
            <a:chOff x="3049622" y="402363"/>
            <a:chExt cx="776430" cy="756000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B631B84-53DD-42AA-B40E-67DA15F28438}"/>
                </a:ext>
              </a:extLst>
            </p:cNvPr>
            <p:cNvSpPr/>
            <p:nvPr/>
          </p:nvSpPr>
          <p:spPr>
            <a:xfrm>
              <a:off x="3522409" y="720276"/>
              <a:ext cx="303643" cy="264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Arco de bloque 45">
              <a:extLst>
                <a:ext uri="{FF2B5EF4-FFF2-40B4-BE49-F238E27FC236}">
                  <a16:creationId xmlns:a16="http://schemas.microsoft.com/office/drawing/2014/main" id="{3A69006B-3897-4C7B-B56B-D4BE9A32026B}"/>
                </a:ext>
              </a:extLst>
            </p:cNvPr>
            <p:cNvSpPr/>
            <p:nvPr/>
          </p:nvSpPr>
          <p:spPr>
            <a:xfrm>
              <a:off x="3049622" y="402363"/>
              <a:ext cx="700938" cy="756000"/>
            </a:xfrm>
            <a:prstGeom prst="blockArc">
              <a:avLst>
                <a:gd name="adj1" fmla="val 6983022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CFBBC50-EDA4-4F87-8742-118D9BD4515B}"/>
              </a:ext>
            </a:extLst>
          </p:cNvPr>
          <p:cNvGrpSpPr/>
          <p:nvPr/>
        </p:nvGrpSpPr>
        <p:grpSpPr>
          <a:xfrm>
            <a:off x="4943343" y="4635975"/>
            <a:ext cx="776430" cy="756000"/>
            <a:chOff x="3049622" y="402363"/>
            <a:chExt cx="776430" cy="756000"/>
          </a:xfrm>
        </p:grpSpPr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171C50C6-A368-43BB-A011-6DEB89A08C18}"/>
                </a:ext>
              </a:extLst>
            </p:cNvPr>
            <p:cNvSpPr/>
            <p:nvPr/>
          </p:nvSpPr>
          <p:spPr>
            <a:xfrm>
              <a:off x="3522409" y="720276"/>
              <a:ext cx="303643" cy="264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Arco de bloque 49">
              <a:extLst>
                <a:ext uri="{FF2B5EF4-FFF2-40B4-BE49-F238E27FC236}">
                  <a16:creationId xmlns:a16="http://schemas.microsoft.com/office/drawing/2014/main" id="{FDA7B54D-0AA2-43BF-94A9-66FC19494D7F}"/>
                </a:ext>
              </a:extLst>
            </p:cNvPr>
            <p:cNvSpPr/>
            <p:nvPr/>
          </p:nvSpPr>
          <p:spPr>
            <a:xfrm>
              <a:off x="3049622" y="402363"/>
              <a:ext cx="700938" cy="756000"/>
            </a:xfrm>
            <a:prstGeom prst="blockArc">
              <a:avLst>
                <a:gd name="adj1" fmla="val 5383396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906440FF-0916-44D1-B188-1364EB396B2A}"/>
              </a:ext>
            </a:extLst>
          </p:cNvPr>
          <p:cNvGrpSpPr/>
          <p:nvPr/>
        </p:nvGrpSpPr>
        <p:grpSpPr>
          <a:xfrm>
            <a:off x="4961334" y="5237447"/>
            <a:ext cx="776430" cy="756000"/>
            <a:chOff x="3049622" y="402363"/>
            <a:chExt cx="776430" cy="756000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5D966EA-CADC-43B9-81A5-54098F2E9251}"/>
                </a:ext>
              </a:extLst>
            </p:cNvPr>
            <p:cNvSpPr/>
            <p:nvPr/>
          </p:nvSpPr>
          <p:spPr>
            <a:xfrm>
              <a:off x="3522409" y="720276"/>
              <a:ext cx="303643" cy="264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Arco de bloque 53">
              <a:extLst>
                <a:ext uri="{FF2B5EF4-FFF2-40B4-BE49-F238E27FC236}">
                  <a16:creationId xmlns:a16="http://schemas.microsoft.com/office/drawing/2014/main" id="{3363375B-369A-441A-A241-DBC25A963D1A}"/>
                </a:ext>
              </a:extLst>
            </p:cNvPr>
            <p:cNvSpPr/>
            <p:nvPr/>
          </p:nvSpPr>
          <p:spPr>
            <a:xfrm>
              <a:off x="3049622" y="402363"/>
              <a:ext cx="700938" cy="756000"/>
            </a:xfrm>
            <a:prstGeom prst="blockArc">
              <a:avLst>
                <a:gd name="adj1" fmla="val 5685467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4342006C-59CA-4AB4-9D12-9353F8B842A8}"/>
              </a:ext>
            </a:extLst>
          </p:cNvPr>
          <p:cNvGrpSpPr/>
          <p:nvPr/>
        </p:nvGrpSpPr>
        <p:grpSpPr>
          <a:xfrm>
            <a:off x="4972574" y="5787562"/>
            <a:ext cx="776430" cy="756000"/>
            <a:chOff x="3049622" y="402363"/>
            <a:chExt cx="776430" cy="756000"/>
          </a:xfrm>
        </p:grpSpPr>
        <p:sp>
          <p:nvSpPr>
            <p:cNvPr id="108" name="Rectángulo 107">
              <a:extLst>
                <a:ext uri="{FF2B5EF4-FFF2-40B4-BE49-F238E27FC236}">
                  <a16:creationId xmlns:a16="http://schemas.microsoft.com/office/drawing/2014/main" id="{7026125C-82DC-4FC1-90D8-DDFB57234C9D}"/>
                </a:ext>
              </a:extLst>
            </p:cNvPr>
            <p:cNvSpPr/>
            <p:nvPr/>
          </p:nvSpPr>
          <p:spPr>
            <a:xfrm>
              <a:off x="3522409" y="720276"/>
              <a:ext cx="303643" cy="2644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9" name="Arco de bloque 108">
              <a:extLst>
                <a:ext uri="{FF2B5EF4-FFF2-40B4-BE49-F238E27FC236}">
                  <a16:creationId xmlns:a16="http://schemas.microsoft.com/office/drawing/2014/main" id="{5D7F8360-7B3F-4C5E-AF6A-88B5E9688BF1}"/>
                </a:ext>
              </a:extLst>
            </p:cNvPr>
            <p:cNvSpPr/>
            <p:nvPr/>
          </p:nvSpPr>
          <p:spPr>
            <a:xfrm>
              <a:off x="3049622" y="402363"/>
              <a:ext cx="700938" cy="756000"/>
            </a:xfrm>
            <a:prstGeom prst="blockArc">
              <a:avLst>
                <a:gd name="adj1" fmla="val 4605005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</p:grp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BD34C62F-283E-40FA-8770-62880F0F756A}"/>
              </a:ext>
            </a:extLst>
          </p:cNvPr>
          <p:cNvSpPr txBox="1"/>
          <p:nvPr/>
        </p:nvSpPr>
        <p:spPr>
          <a:xfrm>
            <a:off x="5918501" y="358120"/>
            <a:ext cx="6098344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B45454"/>
              </a:contourClr>
            </a:sp3d>
          </a:bodyPr>
          <a:lstStyle/>
          <a:p>
            <a:pPr algn="ctr"/>
            <a:r>
              <a:rPr lang="es-MX" sz="5400" dirty="0">
                <a:ln>
                  <a:solidFill>
                    <a:schemeClr val="tx1"/>
                  </a:solidFill>
                </a:ln>
                <a:solidFill>
                  <a:srgbClr val="EE967E"/>
                </a:solidFill>
                <a:latin typeface="Lemon brownies" panose="02000500000000000000" pitchFamily="2" charset="0"/>
              </a:rPr>
              <a:t>Desarrollo Psicosocial en la adultez tardía</a:t>
            </a:r>
          </a:p>
        </p:txBody>
      </p:sp>
      <p:pic>
        <p:nvPicPr>
          <p:cNvPr id="113" name="Imagen 112" descr="Imagen que contiene camiseta, dibujo&#10;&#10;Descripción generada automáticamente">
            <a:extLst>
              <a:ext uri="{FF2B5EF4-FFF2-40B4-BE49-F238E27FC236}">
                <a16:creationId xmlns:a16="http://schemas.microsoft.com/office/drawing/2014/main" id="{9F06DF7D-33EF-4577-B7D9-6AE856579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9" b="91447" l="9689" r="89762">
                        <a14:foregroundMark x1="32907" y1="26754" x2="32907" y2="26754"/>
                        <a14:foregroundMark x1="73675" y1="33772" x2="73675" y2="33772"/>
                        <a14:foregroundMark x1="64717" y1="29605" x2="64717" y2="29605"/>
                        <a14:foregroundMark x1="30713" y1="40132" x2="30713" y2="40132"/>
                        <a14:foregroundMark x1="46435" y1="91447" x2="46435" y2="91447"/>
                        <a14:foregroundMark x1="46435" y1="91447" x2="46435" y2="91447"/>
                        <a14:foregroundMark x1="89580" y1="60088" x2="89580" y2="60088"/>
                        <a14:backgroundMark x1="8592" y1="26974" x2="8592" y2="26974"/>
                        <a14:backgroundMark x1="90676" y1="3947" x2="90676" y2="3947"/>
                        <a14:backgroundMark x1="92687" y1="30263" x2="92687" y2="30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98" y="2838216"/>
            <a:ext cx="5210175" cy="40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65">
            <a:extLst>
              <a:ext uri="{FF2B5EF4-FFF2-40B4-BE49-F238E27FC236}">
                <a16:creationId xmlns:a16="http://schemas.microsoft.com/office/drawing/2014/main" id="{3BC75355-2D4E-4772-BB31-207A47338087}"/>
              </a:ext>
            </a:extLst>
          </p:cNvPr>
          <p:cNvSpPr/>
          <p:nvPr/>
        </p:nvSpPr>
        <p:spPr>
          <a:xfrm>
            <a:off x="5710609" y="325386"/>
            <a:ext cx="6131571" cy="6115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17938B0-B4C0-4591-975B-340E9A705AD3}"/>
              </a:ext>
            </a:extLst>
          </p:cNvPr>
          <p:cNvSpPr/>
          <p:nvPr/>
        </p:nvSpPr>
        <p:spPr>
          <a:xfrm>
            <a:off x="11904" y="0"/>
            <a:ext cx="12192000" cy="6857999"/>
          </a:xfrm>
          <a:prstGeom prst="rect">
            <a:avLst/>
          </a:prstGeom>
          <a:solidFill>
            <a:srgbClr val="95C59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ACE7BC04-3781-474E-8150-71CEA584DE3C}"/>
              </a:ext>
            </a:extLst>
          </p:cNvPr>
          <p:cNvSpPr/>
          <p:nvPr/>
        </p:nvSpPr>
        <p:spPr>
          <a:xfrm rot="5400000">
            <a:off x="260635" y="216180"/>
            <a:ext cx="6121968" cy="6298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48631440-A41B-4464-977C-44F72D4E5D73}"/>
              </a:ext>
            </a:extLst>
          </p:cNvPr>
          <p:cNvGrpSpPr/>
          <p:nvPr/>
        </p:nvGrpSpPr>
        <p:grpSpPr>
          <a:xfrm>
            <a:off x="6025214" y="469008"/>
            <a:ext cx="890887" cy="5971614"/>
            <a:chOff x="4877686" y="322336"/>
            <a:chExt cx="890887" cy="5971614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F72860DD-900D-4451-ADB2-CAFB6356F698}"/>
                </a:ext>
              </a:extLst>
            </p:cNvPr>
            <p:cNvGrpSpPr/>
            <p:nvPr/>
          </p:nvGrpSpPr>
          <p:grpSpPr>
            <a:xfrm>
              <a:off x="4887703" y="942188"/>
              <a:ext cx="851923" cy="756000"/>
              <a:chOff x="2974129" y="402363"/>
              <a:chExt cx="851923" cy="756000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E92D3C3-FDF7-4BB1-88F3-711FB6D50041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C4A6A74D-5B10-4D78-92E5-AB2BB3447E79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Arco de bloque 19">
                <a:extLst>
                  <a:ext uri="{FF2B5EF4-FFF2-40B4-BE49-F238E27FC236}">
                    <a16:creationId xmlns:a16="http://schemas.microsoft.com/office/drawing/2014/main" id="{FB5A79C9-ECB4-497A-9149-8E2E14DCD721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421BA9BB-1625-4793-AF5E-13312FD2DADF}"/>
                </a:ext>
              </a:extLst>
            </p:cNvPr>
            <p:cNvGrpSpPr/>
            <p:nvPr/>
          </p:nvGrpSpPr>
          <p:grpSpPr>
            <a:xfrm>
              <a:off x="4905694" y="322336"/>
              <a:ext cx="851923" cy="756000"/>
              <a:chOff x="2974129" y="402363"/>
              <a:chExt cx="851923" cy="756000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4BDB9C1B-1736-4066-B671-AC5E8226B58B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D9EA7B47-C3BA-410F-BDA5-2FB1FF51CD4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Arco de bloque 24">
                <a:extLst>
                  <a:ext uri="{FF2B5EF4-FFF2-40B4-BE49-F238E27FC236}">
                    <a16:creationId xmlns:a16="http://schemas.microsoft.com/office/drawing/2014/main" id="{AAF5BE43-5534-4172-A8FD-C40A17B34196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9D723329-79A1-40A9-BD77-69D421CE34E6}"/>
                </a:ext>
              </a:extLst>
            </p:cNvPr>
            <p:cNvGrpSpPr/>
            <p:nvPr/>
          </p:nvGrpSpPr>
          <p:grpSpPr>
            <a:xfrm>
              <a:off x="4887703" y="1570116"/>
              <a:ext cx="851923" cy="756000"/>
              <a:chOff x="2974129" y="402363"/>
              <a:chExt cx="851923" cy="756000"/>
            </a:xfrm>
          </p:grpSpPr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EEA9F9DA-1A3E-4030-BD1D-F0EFA98A214C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0A61A9F0-703B-4DBA-85FF-62F6EFA5099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Arco de bloque 28">
                <a:extLst>
                  <a:ext uri="{FF2B5EF4-FFF2-40B4-BE49-F238E27FC236}">
                    <a16:creationId xmlns:a16="http://schemas.microsoft.com/office/drawing/2014/main" id="{986F6FE2-CE77-4871-9F91-32139B18B4D7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0769B759-5AC9-4910-94E3-E0548BE3FA13}"/>
                </a:ext>
              </a:extLst>
            </p:cNvPr>
            <p:cNvGrpSpPr/>
            <p:nvPr/>
          </p:nvGrpSpPr>
          <p:grpSpPr>
            <a:xfrm>
              <a:off x="4899765" y="2964416"/>
              <a:ext cx="851923" cy="756000"/>
              <a:chOff x="2974129" y="402363"/>
              <a:chExt cx="851923" cy="756000"/>
            </a:xfrm>
          </p:grpSpPr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6C5A6BE2-B8AD-4EA4-A791-582397EBE3AF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CF6FD02-1FD9-4CC3-BBE5-08D3B741B543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Arco de bloque 32">
                <a:extLst>
                  <a:ext uri="{FF2B5EF4-FFF2-40B4-BE49-F238E27FC236}">
                    <a16:creationId xmlns:a16="http://schemas.microsoft.com/office/drawing/2014/main" id="{CDAEF2B1-1CCF-481F-9CE6-B7A56EE1AABC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E07DD3A3-66CC-420F-B1A7-DB7A5D2D318F}"/>
                </a:ext>
              </a:extLst>
            </p:cNvPr>
            <p:cNvGrpSpPr/>
            <p:nvPr/>
          </p:nvGrpSpPr>
          <p:grpSpPr>
            <a:xfrm>
              <a:off x="4877686" y="2255146"/>
              <a:ext cx="851923" cy="756000"/>
              <a:chOff x="2974129" y="402363"/>
              <a:chExt cx="851923" cy="756000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E22F889E-A12A-46CA-A93A-BFB12658ADC3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94CF94A0-FBBE-478F-89CA-44BEB85B3550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0D226BBD-62AC-4F00-912E-534FA21C5154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D12B47C-1DB7-4449-BCBE-A911B3B9D3CD}"/>
                </a:ext>
              </a:extLst>
            </p:cNvPr>
            <p:cNvGrpSpPr/>
            <p:nvPr/>
          </p:nvGrpSpPr>
          <p:grpSpPr>
            <a:xfrm>
              <a:off x="4909669" y="3613599"/>
              <a:ext cx="851923" cy="756000"/>
              <a:chOff x="2974129" y="402363"/>
              <a:chExt cx="851923" cy="756000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E696838B-9127-4CA3-AA41-C966A544DB8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5935362B-B266-44F9-BA5C-97191933016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4C019878-A1A2-4996-B662-4E4AB3DBA0E6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B619DF9-8F29-4819-8F09-FE75C9461BFE}"/>
                </a:ext>
              </a:extLst>
            </p:cNvPr>
            <p:cNvGrpSpPr/>
            <p:nvPr/>
          </p:nvGrpSpPr>
          <p:grpSpPr>
            <a:xfrm>
              <a:off x="4909669" y="4254870"/>
              <a:ext cx="851923" cy="756000"/>
              <a:chOff x="2974129" y="402363"/>
              <a:chExt cx="851923" cy="756000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FB631B84-53DD-42AA-B40E-67DA15F28438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DAE6E0B7-1E99-4309-8DBE-BC0C1B63FED0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3A69006B-3897-4C7B-B56B-D4BE9A32026B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ECFBBC50-EDA4-4F87-8742-118D9BD4515B}"/>
                </a:ext>
              </a:extLst>
            </p:cNvPr>
            <p:cNvGrpSpPr/>
            <p:nvPr/>
          </p:nvGrpSpPr>
          <p:grpSpPr>
            <a:xfrm>
              <a:off x="4913517" y="4905127"/>
              <a:ext cx="851923" cy="756000"/>
              <a:chOff x="2974129" y="402363"/>
              <a:chExt cx="851923" cy="756000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171C50C6-A368-43BB-A011-6DEB89A08C18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52D2A33C-D84A-43F0-8057-D6BA7C72CDBE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FDA7B54D-0AA2-43BF-94A9-66FC19494D7F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906440FF-0916-44D1-B188-1364EB396B2A}"/>
                </a:ext>
              </a:extLst>
            </p:cNvPr>
            <p:cNvGrpSpPr/>
            <p:nvPr/>
          </p:nvGrpSpPr>
          <p:grpSpPr>
            <a:xfrm>
              <a:off x="4916650" y="5537950"/>
              <a:ext cx="851923" cy="756000"/>
              <a:chOff x="2974129" y="402363"/>
              <a:chExt cx="851923" cy="756000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A5D966EA-CADC-43B9-81A5-54098F2E9251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7FED0DB7-70FF-4B6C-B606-3F42A4A0874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3363375B-369A-441A-A241-DBC25A963D1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85571DDE-5D04-402A-B840-9DF3FC179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" y="401954"/>
            <a:ext cx="5278740" cy="5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9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ángulo 88">
            <a:extLst>
              <a:ext uri="{FF2B5EF4-FFF2-40B4-BE49-F238E27FC236}">
                <a16:creationId xmlns:a16="http://schemas.microsoft.com/office/drawing/2014/main" id="{E17938B0-B4C0-4591-975B-340E9A705AD3}"/>
              </a:ext>
            </a:extLst>
          </p:cNvPr>
          <p:cNvSpPr/>
          <p:nvPr/>
        </p:nvSpPr>
        <p:spPr>
          <a:xfrm flipH="1">
            <a:off x="14426" y="0"/>
            <a:ext cx="6456100" cy="6858000"/>
          </a:xfrm>
          <a:prstGeom prst="rect">
            <a:avLst/>
          </a:prstGeom>
          <a:solidFill>
            <a:srgbClr val="95C591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1E44D68-11F8-4D26-B0B9-EB85E5A9C858}"/>
              </a:ext>
            </a:extLst>
          </p:cNvPr>
          <p:cNvGrpSpPr/>
          <p:nvPr/>
        </p:nvGrpSpPr>
        <p:grpSpPr>
          <a:xfrm flipH="1">
            <a:off x="5918765" y="338636"/>
            <a:ext cx="874926" cy="6180727"/>
            <a:chOff x="4943343" y="362835"/>
            <a:chExt cx="805661" cy="6180727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F72860DD-900D-4451-ADB2-CAFB6356F698}"/>
                </a:ext>
              </a:extLst>
            </p:cNvPr>
            <p:cNvGrpSpPr/>
            <p:nvPr/>
          </p:nvGrpSpPr>
          <p:grpSpPr>
            <a:xfrm>
              <a:off x="4943343" y="982687"/>
              <a:ext cx="776430" cy="756000"/>
              <a:chOff x="3049622" y="402363"/>
              <a:chExt cx="776430" cy="756000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E92D3C3-FDF7-4BB1-88F3-711FB6D50041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Arco de bloque 19">
                <a:extLst>
                  <a:ext uri="{FF2B5EF4-FFF2-40B4-BE49-F238E27FC236}">
                    <a16:creationId xmlns:a16="http://schemas.microsoft.com/office/drawing/2014/main" id="{FB5A79C9-ECB4-497A-9149-8E2E14DCD721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>
                  <a:gd name="adj1" fmla="val 589240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421BA9BB-1625-4793-AF5E-13312FD2DADF}"/>
                </a:ext>
              </a:extLst>
            </p:cNvPr>
            <p:cNvGrpSpPr/>
            <p:nvPr/>
          </p:nvGrpSpPr>
          <p:grpSpPr>
            <a:xfrm>
              <a:off x="4961334" y="362835"/>
              <a:ext cx="776430" cy="756000"/>
              <a:chOff x="3049622" y="402363"/>
              <a:chExt cx="776430" cy="756000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4BDB9C1B-1736-4066-B671-AC5E8226B58B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Arco de bloque 24">
                <a:extLst>
                  <a:ext uri="{FF2B5EF4-FFF2-40B4-BE49-F238E27FC236}">
                    <a16:creationId xmlns:a16="http://schemas.microsoft.com/office/drawing/2014/main" id="{AAF5BE43-5534-4172-A8FD-C40A17B34196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>
                  <a:gd name="adj1" fmla="val 5539849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9D723329-79A1-40A9-BD77-69D421CE34E6}"/>
                </a:ext>
              </a:extLst>
            </p:cNvPr>
            <p:cNvGrpSpPr/>
            <p:nvPr/>
          </p:nvGrpSpPr>
          <p:grpSpPr>
            <a:xfrm>
              <a:off x="4961334" y="1597161"/>
              <a:ext cx="776430" cy="756000"/>
              <a:chOff x="3049622" y="402363"/>
              <a:chExt cx="776430" cy="756000"/>
            </a:xfrm>
          </p:grpSpPr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EEA9F9DA-1A3E-4030-BD1D-F0EFA98A214C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Arco de bloque 28">
                <a:extLst>
                  <a:ext uri="{FF2B5EF4-FFF2-40B4-BE49-F238E27FC236}">
                    <a16:creationId xmlns:a16="http://schemas.microsoft.com/office/drawing/2014/main" id="{986F6FE2-CE77-4871-9F91-32139B18B4D7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>
                  <a:gd name="adj1" fmla="val 539757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0769B759-5AC9-4910-94E3-E0548BE3FA13}"/>
                </a:ext>
              </a:extLst>
            </p:cNvPr>
            <p:cNvGrpSpPr/>
            <p:nvPr/>
          </p:nvGrpSpPr>
          <p:grpSpPr>
            <a:xfrm>
              <a:off x="4943343" y="2864157"/>
              <a:ext cx="776430" cy="756000"/>
              <a:chOff x="3049622" y="402363"/>
              <a:chExt cx="776430" cy="756000"/>
            </a:xfrm>
          </p:grpSpPr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6C5A6BE2-B8AD-4EA4-A791-582397EBE3AF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Arco de bloque 32">
                <a:extLst>
                  <a:ext uri="{FF2B5EF4-FFF2-40B4-BE49-F238E27FC236}">
                    <a16:creationId xmlns:a16="http://schemas.microsoft.com/office/drawing/2014/main" id="{CDAEF2B1-1CCF-481F-9CE6-B7A56EE1AABC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>
                  <a:gd name="adj1" fmla="val 5042568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E07DD3A3-66CC-420F-B1A7-DB7A5D2D318F}"/>
                </a:ext>
              </a:extLst>
            </p:cNvPr>
            <p:cNvGrpSpPr/>
            <p:nvPr/>
          </p:nvGrpSpPr>
          <p:grpSpPr>
            <a:xfrm>
              <a:off x="4943343" y="2255842"/>
              <a:ext cx="776430" cy="756000"/>
              <a:chOff x="3049622" y="402363"/>
              <a:chExt cx="776430" cy="756000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E22F889E-A12A-46CA-A93A-BFB12658ADC3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0D226BBD-62AC-4F00-912E-534FA21C5154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>
                  <a:gd name="adj1" fmla="val 5877334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D12B47C-1DB7-4449-BCBE-A911B3B9D3CD}"/>
                </a:ext>
              </a:extLst>
            </p:cNvPr>
            <p:cNvGrpSpPr/>
            <p:nvPr/>
          </p:nvGrpSpPr>
          <p:grpSpPr>
            <a:xfrm>
              <a:off x="4963386" y="3443200"/>
              <a:ext cx="776430" cy="756000"/>
              <a:chOff x="3049622" y="402363"/>
              <a:chExt cx="776430" cy="756000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E696838B-9127-4CA3-AA41-C966A544DB8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4C019878-A1A2-4996-B662-4E4AB3DBA0E6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>
                  <a:gd name="adj1" fmla="val 5756374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B619DF9-8F29-4819-8F09-FE75C9461BFE}"/>
                </a:ext>
              </a:extLst>
            </p:cNvPr>
            <p:cNvGrpSpPr/>
            <p:nvPr/>
          </p:nvGrpSpPr>
          <p:grpSpPr>
            <a:xfrm>
              <a:off x="4948157" y="4044672"/>
              <a:ext cx="776430" cy="756000"/>
              <a:chOff x="3049622" y="402363"/>
              <a:chExt cx="776430" cy="756000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FB631B84-53DD-42AA-B40E-67DA15F28438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3A69006B-3897-4C7B-B56B-D4BE9A32026B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>
                  <a:gd name="adj1" fmla="val 6983022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ECFBBC50-EDA4-4F87-8742-118D9BD4515B}"/>
                </a:ext>
              </a:extLst>
            </p:cNvPr>
            <p:cNvGrpSpPr/>
            <p:nvPr/>
          </p:nvGrpSpPr>
          <p:grpSpPr>
            <a:xfrm>
              <a:off x="4943343" y="4635975"/>
              <a:ext cx="776430" cy="756000"/>
              <a:chOff x="3049622" y="402363"/>
              <a:chExt cx="776430" cy="756000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171C50C6-A368-43BB-A011-6DEB89A08C18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FDA7B54D-0AA2-43BF-94A9-66FC19494D7F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>
                  <a:gd name="adj1" fmla="val 5383396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906440FF-0916-44D1-B188-1364EB396B2A}"/>
                </a:ext>
              </a:extLst>
            </p:cNvPr>
            <p:cNvGrpSpPr/>
            <p:nvPr/>
          </p:nvGrpSpPr>
          <p:grpSpPr>
            <a:xfrm>
              <a:off x="4961334" y="5237447"/>
              <a:ext cx="776430" cy="756000"/>
              <a:chOff x="3049622" y="402363"/>
              <a:chExt cx="776430" cy="756000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A5D966EA-CADC-43B9-81A5-54098F2E9251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3363375B-369A-441A-A241-DBC25A963D1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>
                  <a:gd name="adj1" fmla="val 5685467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" name="Grupo 106">
              <a:extLst>
                <a:ext uri="{FF2B5EF4-FFF2-40B4-BE49-F238E27FC236}">
                  <a16:creationId xmlns:a16="http://schemas.microsoft.com/office/drawing/2014/main" id="{4342006C-59CA-4AB4-9D12-9353F8B842A8}"/>
                </a:ext>
              </a:extLst>
            </p:cNvPr>
            <p:cNvGrpSpPr/>
            <p:nvPr/>
          </p:nvGrpSpPr>
          <p:grpSpPr>
            <a:xfrm>
              <a:off x="4972574" y="5787562"/>
              <a:ext cx="776430" cy="756000"/>
              <a:chOff x="3049622" y="402363"/>
              <a:chExt cx="776430" cy="756000"/>
            </a:xfrm>
          </p:grpSpPr>
          <p:sp>
            <p:nvSpPr>
              <p:cNvPr id="108" name="Rectángulo 107">
                <a:extLst>
                  <a:ext uri="{FF2B5EF4-FFF2-40B4-BE49-F238E27FC236}">
                    <a16:creationId xmlns:a16="http://schemas.microsoft.com/office/drawing/2014/main" id="{7026125C-82DC-4FC1-90D8-DDFB57234C9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9" name="Arco de bloque 108">
                <a:extLst>
                  <a:ext uri="{FF2B5EF4-FFF2-40B4-BE49-F238E27FC236}">
                    <a16:creationId xmlns:a16="http://schemas.microsoft.com/office/drawing/2014/main" id="{5D7F8360-7B3F-4C5E-AF6A-88B5E9688BF1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>
                  <a:gd name="adj1" fmla="val 4605005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3085FD7-8899-4CF9-A8B5-B7E93A7A7A3E}"/>
              </a:ext>
            </a:extLst>
          </p:cNvPr>
          <p:cNvSpPr txBox="1"/>
          <p:nvPr/>
        </p:nvSpPr>
        <p:spPr>
          <a:xfrm>
            <a:off x="201128" y="1155855"/>
            <a:ext cx="5644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Serry" panose="02000600000000000000" pitchFamily="2" charset="0"/>
              </a:rPr>
              <a:t>Bibliografía.</a:t>
            </a:r>
          </a:p>
          <a:p>
            <a:pPr algn="just"/>
            <a:r>
              <a:rPr lang="es-MX" sz="2400" b="0" i="0" dirty="0">
                <a:effectLst/>
                <a:latin typeface="Serry" panose="02000600000000000000" pitchFamily="2" charset="0"/>
              </a:rPr>
              <a:t>Papalia, Diane. Wendkos, Sally. Duskin, Ruth. Desarrollo Humano. 13a Edición Mc. Graw Hill. México., 2009, 664 Págs., ISBN: 978-607-15-0299-5.</a:t>
            </a:r>
            <a:endParaRPr lang="es-MX" sz="2400" dirty="0">
              <a:latin typeface="Serry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8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65">
            <a:extLst>
              <a:ext uri="{FF2B5EF4-FFF2-40B4-BE49-F238E27FC236}">
                <a16:creationId xmlns:a16="http://schemas.microsoft.com/office/drawing/2014/main" id="{3BC75355-2D4E-4772-BB31-207A47338087}"/>
              </a:ext>
            </a:extLst>
          </p:cNvPr>
          <p:cNvSpPr/>
          <p:nvPr/>
        </p:nvSpPr>
        <p:spPr>
          <a:xfrm>
            <a:off x="5710609" y="325386"/>
            <a:ext cx="6131571" cy="6115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17938B0-B4C0-4591-975B-340E9A705AD3}"/>
              </a:ext>
            </a:extLst>
          </p:cNvPr>
          <p:cNvSpPr/>
          <p:nvPr/>
        </p:nvSpPr>
        <p:spPr>
          <a:xfrm>
            <a:off x="11904" y="0"/>
            <a:ext cx="12192000" cy="6857999"/>
          </a:xfrm>
          <a:prstGeom prst="rect">
            <a:avLst/>
          </a:prstGeom>
          <a:solidFill>
            <a:srgbClr val="95C59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ACE7BC04-3781-474E-8150-71CEA584DE3C}"/>
              </a:ext>
            </a:extLst>
          </p:cNvPr>
          <p:cNvSpPr/>
          <p:nvPr/>
        </p:nvSpPr>
        <p:spPr>
          <a:xfrm>
            <a:off x="5723029" y="234537"/>
            <a:ext cx="6121968" cy="6298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48631440-A41B-4464-977C-44F72D4E5D73}"/>
              </a:ext>
            </a:extLst>
          </p:cNvPr>
          <p:cNvGrpSpPr/>
          <p:nvPr/>
        </p:nvGrpSpPr>
        <p:grpSpPr>
          <a:xfrm>
            <a:off x="5292509" y="417378"/>
            <a:ext cx="890887" cy="5971614"/>
            <a:chOff x="4877686" y="322336"/>
            <a:chExt cx="890887" cy="5971614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F72860DD-900D-4451-ADB2-CAFB6356F698}"/>
                </a:ext>
              </a:extLst>
            </p:cNvPr>
            <p:cNvGrpSpPr/>
            <p:nvPr/>
          </p:nvGrpSpPr>
          <p:grpSpPr>
            <a:xfrm>
              <a:off x="4887703" y="942188"/>
              <a:ext cx="851923" cy="756000"/>
              <a:chOff x="2974129" y="402363"/>
              <a:chExt cx="851923" cy="756000"/>
            </a:xfrm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E92D3C3-FDF7-4BB1-88F3-711FB6D50041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C4A6A74D-5B10-4D78-92E5-AB2BB3447E79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0" name="Arco de bloque 19">
                <a:extLst>
                  <a:ext uri="{FF2B5EF4-FFF2-40B4-BE49-F238E27FC236}">
                    <a16:creationId xmlns:a16="http://schemas.microsoft.com/office/drawing/2014/main" id="{FB5A79C9-ECB4-497A-9149-8E2E14DCD721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421BA9BB-1625-4793-AF5E-13312FD2DADF}"/>
                </a:ext>
              </a:extLst>
            </p:cNvPr>
            <p:cNvGrpSpPr/>
            <p:nvPr/>
          </p:nvGrpSpPr>
          <p:grpSpPr>
            <a:xfrm>
              <a:off x="4905694" y="322336"/>
              <a:ext cx="851923" cy="756000"/>
              <a:chOff x="2974129" y="402363"/>
              <a:chExt cx="851923" cy="756000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4BDB9C1B-1736-4066-B671-AC5E8226B58B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D9EA7B47-C3BA-410F-BDA5-2FB1FF51CD4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Arco de bloque 24">
                <a:extLst>
                  <a:ext uri="{FF2B5EF4-FFF2-40B4-BE49-F238E27FC236}">
                    <a16:creationId xmlns:a16="http://schemas.microsoft.com/office/drawing/2014/main" id="{AAF5BE43-5534-4172-A8FD-C40A17B34196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9D723329-79A1-40A9-BD77-69D421CE34E6}"/>
                </a:ext>
              </a:extLst>
            </p:cNvPr>
            <p:cNvGrpSpPr/>
            <p:nvPr/>
          </p:nvGrpSpPr>
          <p:grpSpPr>
            <a:xfrm>
              <a:off x="4887703" y="1570116"/>
              <a:ext cx="851923" cy="756000"/>
              <a:chOff x="2974129" y="402363"/>
              <a:chExt cx="851923" cy="756000"/>
            </a:xfrm>
          </p:grpSpPr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EEA9F9DA-1A3E-4030-BD1D-F0EFA98A214C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0A61A9F0-703B-4DBA-85FF-62F6EFA5099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9" name="Arco de bloque 28">
                <a:extLst>
                  <a:ext uri="{FF2B5EF4-FFF2-40B4-BE49-F238E27FC236}">
                    <a16:creationId xmlns:a16="http://schemas.microsoft.com/office/drawing/2014/main" id="{986F6FE2-CE77-4871-9F91-32139B18B4D7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0769B759-5AC9-4910-94E3-E0548BE3FA13}"/>
                </a:ext>
              </a:extLst>
            </p:cNvPr>
            <p:cNvGrpSpPr/>
            <p:nvPr/>
          </p:nvGrpSpPr>
          <p:grpSpPr>
            <a:xfrm>
              <a:off x="4899765" y="2964416"/>
              <a:ext cx="851923" cy="756000"/>
              <a:chOff x="2974129" y="402363"/>
              <a:chExt cx="851923" cy="756000"/>
            </a:xfrm>
          </p:grpSpPr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6C5A6BE2-B8AD-4EA4-A791-582397EBE3AF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CF6FD02-1FD9-4CC3-BBE5-08D3B741B543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Arco de bloque 32">
                <a:extLst>
                  <a:ext uri="{FF2B5EF4-FFF2-40B4-BE49-F238E27FC236}">
                    <a16:creationId xmlns:a16="http://schemas.microsoft.com/office/drawing/2014/main" id="{CDAEF2B1-1CCF-481F-9CE6-B7A56EE1AABC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E07DD3A3-66CC-420F-B1A7-DB7A5D2D318F}"/>
                </a:ext>
              </a:extLst>
            </p:cNvPr>
            <p:cNvGrpSpPr/>
            <p:nvPr/>
          </p:nvGrpSpPr>
          <p:grpSpPr>
            <a:xfrm>
              <a:off x="4877686" y="2255146"/>
              <a:ext cx="851923" cy="756000"/>
              <a:chOff x="2974129" y="402363"/>
              <a:chExt cx="851923" cy="756000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E22F889E-A12A-46CA-A93A-BFB12658ADC3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94CF94A0-FBBE-478F-89CA-44BEB85B3550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Arco de bloque 37">
                <a:extLst>
                  <a:ext uri="{FF2B5EF4-FFF2-40B4-BE49-F238E27FC236}">
                    <a16:creationId xmlns:a16="http://schemas.microsoft.com/office/drawing/2014/main" id="{0D226BBD-62AC-4F00-912E-534FA21C5154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DD12B47C-1DB7-4449-BCBE-A911B3B9D3CD}"/>
                </a:ext>
              </a:extLst>
            </p:cNvPr>
            <p:cNvGrpSpPr/>
            <p:nvPr/>
          </p:nvGrpSpPr>
          <p:grpSpPr>
            <a:xfrm>
              <a:off x="4909669" y="3613599"/>
              <a:ext cx="851923" cy="756000"/>
              <a:chOff x="2974129" y="402363"/>
              <a:chExt cx="851923" cy="756000"/>
            </a:xfrm>
          </p:grpSpPr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E696838B-9127-4CA3-AA41-C966A544DB8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5935362B-B266-44F9-BA5C-97191933016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Arco de bloque 41">
                <a:extLst>
                  <a:ext uri="{FF2B5EF4-FFF2-40B4-BE49-F238E27FC236}">
                    <a16:creationId xmlns:a16="http://schemas.microsoft.com/office/drawing/2014/main" id="{4C019878-A1A2-4996-B662-4E4AB3DBA0E6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B619DF9-8F29-4819-8F09-FE75C9461BFE}"/>
                </a:ext>
              </a:extLst>
            </p:cNvPr>
            <p:cNvGrpSpPr/>
            <p:nvPr/>
          </p:nvGrpSpPr>
          <p:grpSpPr>
            <a:xfrm>
              <a:off x="4909669" y="4254870"/>
              <a:ext cx="851923" cy="756000"/>
              <a:chOff x="2974129" y="402363"/>
              <a:chExt cx="851923" cy="756000"/>
            </a:xfrm>
          </p:grpSpPr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FB631B84-53DD-42AA-B40E-67DA15F28438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DAE6E0B7-1E99-4309-8DBE-BC0C1B63FED0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Arco de bloque 45">
                <a:extLst>
                  <a:ext uri="{FF2B5EF4-FFF2-40B4-BE49-F238E27FC236}">
                    <a16:creationId xmlns:a16="http://schemas.microsoft.com/office/drawing/2014/main" id="{3A69006B-3897-4C7B-B56B-D4BE9A32026B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ECFBBC50-EDA4-4F87-8742-118D9BD4515B}"/>
                </a:ext>
              </a:extLst>
            </p:cNvPr>
            <p:cNvGrpSpPr/>
            <p:nvPr/>
          </p:nvGrpSpPr>
          <p:grpSpPr>
            <a:xfrm>
              <a:off x="4913517" y="4905127"/>
              <a:ext cx="851923" cy="756000"/>
              <a:chOff x="2974129" y="402363"/>
              <a:chExt cx="851923" cy="756000"/>
            </a:xfrm>
          </p:grpSpPr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171C50C6-A368-43BB-A011-6DEB89A08C18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52D2A33C-D84A-43F0-8057-D6BA7C72CDBE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0" name="Arco de bloque 49">
                <a:extLst>
                  <a:ext uri="{FF2B5EF4-FFF2-40B4-BE49-F238E27FC236}">
                    <a16:creationId xmlns:a16="http://schemas.microsoft.com/office/drawing/2014/main" id="{FDA7B54D-0AA2-43BF-94A9-66FC19494D7F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906440FF-0916-44D1-B188-1364EB396B2A}"/>
                </a:ext>
              </a:extLst>
            </p:cNvPr>
            <p:cNvGrpSpPr/>
            <p:nvPr/>
          </p:nvGrpSpPr>
          <p:grpSpPr>
            <a:xfrm>
              <a:off x="4916650" y="5537950"/>
              <a:ext cx="851923" cy="756000"/>
              <a:chOff x="2974129" y="402363"/>
              <a:chExt cx="851923" cy="756000"/>
            </a:xfrm>
          </p:grpSpPr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A5D966EA-CADC-43B9-81A5-54098F2E9251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id="{7FED0DB7-70FF-4B6C-B606-3F42A4A0874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4" name="Arco de bloque 53">
                <a:extLst>
                  <a:ext uri="{FF2B5EF4-FFF2-40B4-BE49-F238E27FC236}">
                    <a16:creationId xmlns:a16="http://schemas.microsoft.com/office/drawing/2014/main" id="{3363375B-369A-441A-A241-DBC25A963D1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3D4342DD-A4B7-4806-A81D-4EEA123441C7}"/>
              </a:ext>
            </a:extLst>
          </p:cNvPr>
          <p:cNvGrpSpPr/>
          <p:nvPr/>
        </p:nvGrpSpPr>
        <p:grpSpPr>
          <a:xfrm>
            <a:off x="6428935" y="858130"/>
            <a:ext cx="5076592" cy="5108315"/>
            <a:chOff x="6428935" y="858130"/>
            <a:chExt cx="5076592" cy="5108315"/>
          </a:xfrm>
        </p:grpSpPr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1A6C6BF7-E94A-4D1B-A2C2-CCD964904B72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D88AD266-CC81-4FEA-ADB6-C6DBF06FA6C5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491AF055-D2E9-4E7D-AC9D-99323C16A66E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9B60E81A-0EC5-42F0-B239-9C3A464D1AD7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D65EEF66-AB66-4662-B36C-12A2B0AD2B14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02147E01-7E48-4F64-B107-1FEF36D1D6C6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AA7A7D79-4A1A-4CD2-A54A-52449870D62F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19956022-922F-423E-B79E-1EE4652233B9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94DB28C5-D623-45C9-8269-0162AB66094C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CEB4571D-3E92-4136-8FBF-E71CA7CCDA08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A13CC4B1-2C84-46EE-B5A8-DCE8EAB567AF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395D5D3C-327F-4F47-BC0E-53670657F56E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D7B3FEFC-E148-456E-A6DE-89D5F4FB816C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id="{EFA3BAC9-42A2-4AEC-A259-D0313E155AA2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>
              <a:extLst>
                <a:ext uri="{FF2B5EF4-FFF2-40B4-BE49-F238E27FC236}">
                  <a16:creationId xmlns:a16="http://schemas.microsoft.com/office/drawing/2014/main" id="{77961B5A-D21C-413B-8DFC-C2451EFF3B37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00E1EE4A-FB5E-4673-8AB6-D51B8A166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26" y="234537"/>
            <a:ext cx="5278740" cy="62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0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DDAEF-BCE5-4F32-82C6-A216C15EF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58754-0984-406F-B0D1-856AC48A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39A55E-7D31-4015-8FA5-770B1D337BE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5C59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6EA010-00EB-4607-86A8-DDF68EA9CE47}"/>
              </a:ext>
            </a:extLst>
          </p:cNvPr>
          <p:cNvSpPr/>
          <p:nvPr/>
        </p:nvSpPr>
        <p:spPr>
          <a:xfrm>
            <a:off x="6218494" y="317280"/>
            <a:ext cx="5769822" cy="61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850747-69C7-443D-A610-7555267073A9}"/>
              </a:ext>
            </a:extLst>
          </p:cNvPr>
          <p:cNvSpPr/>
          <p:nvPr/>
        </p:nvSpPr>
        <p:spPr>
          <a:xfrm>
            <a:off x="289174" y="317280"/>
            <a:ext cx="5791033" cy="608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36260F5-5520-4374-936A-3CED998C124D}"/>
              </a:ext>
            </a:extLst>
          </p:cNvPr>
          <p:cNvGrpSpPr/>
          <p:nvPr/>
        </p:nvGrpSpPr>
        <p:grpSpPr>
          <a:xfrm>
            <a:off x="5673819" y="426628"/>
            <a:ext cx="890887" cy="5971614"/>
            <a:chOff x="4877686" y="322336"/>
            <a:chExt cx="890887" cy="59716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850BBDD-3337-43FC-ADFE-35077CB0098C}"/>
                </a:ext>
              </a:extLst>
            </p:cNvPr>
            <p:cNvGrpSpPr/>
            <p:nvPr/>
          </p:nvGrpSpPr>
          <p:grpSpPr>
            <a:xfrm>
              <a:off x="4887703" y="942188"/>
              <a:ext cx="851923" cy="756000"/>
              <a:chOff x="2974129" y="402363"/>
              <a:chExt cx="851923" cy="756000"/>
            </a:xfrm>
          </p:grpSpPr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9DBA193C-6D38-4F9A-84A5-589B510F19C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454D01E2-6376-4A15-B1A3-A90B992598F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>
                <a:extLst>
                  <a:ext uri="{FF2B5EF4-FFF2-40B4-BE49-F238E27FC236}">
                    <a16:creationId xmlns:a16="http://schemas.microsoft.com/office/drawing/2014/main" id="{02B41B9B-9C5C-4CA9-943F-2D5A476B0B9E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444DC91-4297-4AA4-BCAB-D9BC99049D3C}"/>
                </a:ext>
              </a:extLst>
            </p:cNvPr>
            <p:cNvGrpSpPr/>
            <p:nvPr/>
          </p:nvGrpSpPr>
          <p:grpSpPr>
            <a:xfrm>
              <a:off x="4905694" y="322336"/>
              <a:ext cx="851923" cy="756000"/>
              <a:chOff x="2974129" y="402363"/>
              <a:chExt cx="851923" cy="756000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24C5896D-1867-4036-887A-AD2FBEE9D22F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F3051020-EBB1-4982-A377-D0808EA625F5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Arco de bloque 39">
                <a:extLst>
                  <a:ext uri="{FF2B5EF4-FFF2-40B4-BE49-F238E27FC236}">
                    <a16:creationId xmlns:a16="http://schemas.microsoft.com/office/drawing/2014/main" id="{0470703E-2B71-4757-A828-A23D4A1CECA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ADB825A-26DD-4B16-B596-388FB47ABABA}"/>
                </a:ext>
              </a:extLst>
            </p:cNvPr>
            <p:cNvGrpSpPr/>
            <p:nvPr/>
          </p:nvGrpSpPr>
          <p:grpSpPr>
            <a:xfrm>
              <a:off x="4887703" y="1570116"/>
              <a:ext cx="851923" cy="756000"/>
              <a:chOff x="2974129" y="402363"/>
              <a:chExt cx="851923" cy="756000"/>
            </a:xfrm>
          </p:grpSpPr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6F10734A-C7AC-4253-8D55-76017B7A1C2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447B13D-849F-4D32-8BD4-413857C2775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Arco de bloque 36">
                <a:extLst>
                  <a:ext uri="{FF2B5EF4-FFF2-40B4-BE49-F238E27FC236}">
                    <a16:creationId xmlns:a16="http://schemas.microsoft.com/office/drawing/2014/main" id="{065D19C9-948A-4469-8382-D09D81C3FA3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C8AF318-DC2C-4044-958D-5DD6DEB3C6EE}"/>
                </a:ext>
              </a:extLst>
            </p:cNvPr>
            <p:cNvGrpSpPr/>
            <p:nvPr/>
          </p:nvGrpSpPr>
          <p:grpSpPr>
            <a:xfrm>
              <a:off x="4899765" y="2964416"/>
              <a:ext cx="851923" cy="756000"/>
              <a:chOff x="2974129" y="402363"/>
              <a:chExt cx="851923" cy="756000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D950576-52BD-4F0B-99E2-18E0EE3C7B2C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28488AF1-1D9A-4F4F-BBC8-2721DC7E464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16C3CC4C-24AE-48DE-A003-6BD97FAA1E93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B334F66-F8E4-4D0E-BF5D-C1EBA34739C3}"/>
                </a:ext>
              </a:extLst>
            </p:cNvPr>
            <p:cNvGrpSpPr/>
            <p:nvPr/>
          </p:nvGrpSpPr>
          <p:grpSpPr>
            <a:xfrm>
              <a:off x="4877686" y="2255146"/>
              <a:ext cx="851923" cy="756000"/>
              <a:chOff x="2974129" y="402363"/>
              <a:chExt cx="851923" cy="7560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9AE6C0A-698D-4D73-9C23-BEA826232FC9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76624E48-9023-43A2-8E12-65F3CA80219E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>
                <a:extLst>
                  <a:ext uri="{FF2B5EF4-FFF2-40B4-BE49-F238E27FC236}">
                    <a16:creationId xmlns:a16="http://schemas.microsoft.com/office/drawing/2014/main" id="{DF292DEC-5969-4442-9C39-62607FCBA81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16550AA-7F65-4052-93A8-4CA86D3B9C79}"/>
                </a:ext>
              </a:extLst>
            </p:cNvPr>
            <p:cNvGrpSpPr/>
            <p:nvPr/>
          </p:nvGrpSpPr>
          <p:grpSpPr>
            <a:xfrm>
              <a:off x="4909669" y="3613599"/>
              <a:ext cx="851923" cy="756000"/>
              <a:chOff x="2974129" y="402363"/>
              <a:chExt cx="851923" cy="756000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FBDB9F87-BF68-4062-9DF0-EF64B10CC66A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38D8059B-7099-4C56-A555-23C86C58FF2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Arco de bloque 27">
                <a:extLst>
                  <a:ext uri="{FF2B5EF4-FFF2-40B4-BE49-F238E27FC236}">
                    <a16:creationId xmlns:a16="http://schemas.microsoft.com/office/drawing/2014/main" id="{DD5CAD61-8195-4975-B675-B7606612ED10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ECB015C-3212-4017-92A7-4198223216F3}"/>
                </a:ext>
              </a:extLst>
            </p:cNvPr>
            <p:cNvGrpSpPr/>
            <p:nvPr/>
          </p:nvGrpSpPr>
          <p:grpSpPr>
            <a:xfrm>
              <a:off x="4909669" y="4254870"/>
              <a:ext cx="851923" cy="756000"/>
              <a:chOff x="2974129" y="402363"/>
              <a:chExt cx="851923" cy="756000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9AB34461-856E-42AB-AA84-658BA166A325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4789FA60-E8EC-4B3B-BC59-6237E9446D1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Arco de bloque 24">
                <a:extLst>
                  <a:ext uri="{FF2B5EF4-FFF2-40B4-BE49-F238E27FC236}">
                    <a16:creationId xmlns:a16="http://schemas.microsoft.com/office/drawing/2014/main" id="{8D28CB07-716A-4AFE-A7E9-BA675E26757B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53A2BF8-1C31-449D-A166-3D3AF5A145C0}"/>
                </a:ext>
              </a:extLst>
            </p:cNvPr>
            <p:cNvGrpSpPr/>
            <p:nvPr/>
          </p:nvGrpSpPr>
          <p:grpSpPr>
            <a:xfrm>
              <a:off x="4913517" y="4905127"/>
              <a:ext cx="851923" cy="756000"/>
              <a:chOff x="2974129" y="402363"/>
              <a:chExt cx="851923" cy="756000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A9C0F0E6-A6A5-4976-951A-BD8B47E9C354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E4EEFF33-DC7E-4AB9-9D30-2A03128B90BD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1B6B24D8-C885-41D6-9916-0DFEFAB70A4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6AD4291-821B-49B9-922B-54BD1C8576A3}"/>
                </a:ext>
              </a:extLst>
            </p:cNvPr>
            <p:cNvGrpSpPr/>
            <p:nvPr/>
          </p:nvGrpSpPr>
          <p:grpSpPr>
            <a:xfrm>
              <a:off x="4916650" y="5537950"/>
              <a:ext cx="851923" cy="756000"/>
              <a:chOff x="2974129" y="402363"/>
              <a:chExt cx="851923" cy="756000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2F2907D-A5F2-4071-8A17-F0B2DB90DBE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ED00E22-FB23-47DE-AAE9-792A40E9454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>
                <a:extLst>
                  <a:ext uri="{FF2B5EF4-FFF2-40B4-BE49-F238E27FC236}">
                    <a16:creationId xmlns:a16="http://schemas.microsoft.com/office/drawing/2014/main" id="{1EBB9BA2-9B92-4349-B3FC-BA6E7D39BBFD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BE1C489-7BC1-4E06-8CC8-E8E7695E7D0A}"/>
              </a:ext>
            </a:extLst>
          </p:cNvPr>
          <p:cNvGrpSpPr/>
          <p:nvPr/>
        </p:nvGrpSpPr>
        <p:grpSpPr>
          <a:xfrm>
            <a:off x="6747786" y="832463"/>
            <a:ext cx="5076592" cy="5108315"/>
            <a:chOff x="6428935" y="858130"/>
            <a:chExt cx="5076592" cy="5108315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7DDD451B-1930-432F-A299-FAE25E349B7B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168C0E95-275D-4AE3-81B8-4C8FD39C0B40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DE77548-BAC7-436C-8803-79503BBBE758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7D264446-AE3B-49DC-9F55-5AAF4ED8114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F2F1CEE5-012F-4B88-9052-D4B2263A6E04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338A6F10-F510-4ECE-9192-383CBD187AAC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957F11F3-D4B8-4F66-B126-D3404876E223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CB97D40E-FD03-4E80-AFC0-EAFB81FD545E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813C326-6B7B-4375-AF7C-365B65AF88D4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2B1BA26E-EBAA-4415-858F-E0CF63C94FB0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766F5170-F6E3-4C81-B053-FBE2338C8F11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CCFE1F00-1C4F-4D74-81FD-7E5BD1113562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B17E0DA-5F3F-47E2-B0D5-B18398FE557B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85C7D04-5913-45BB-90B8-21953D96ABD2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ED36998F-0920-4DA8-81C2-3AE75314F1E3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0E1F3B8-F5C4-499B-AEBB-67CDF9712D76}"/>
              </a:ext>
            </a:extLst>
          </p:cNvPr>
          <p:cNvGrpSpPr/>
          <p:nvPr/>
        </p:nvGrpSpPr>
        <p:grpSpPr>
          <a:xfrm>
            <a:off x="462657" y="832463"/>
            <a:ext cx="5076592" cy="5108315"/>
            <a:chOff x="6428935" y="858130"/>
            <a:chExt cx="5076592" cy="5108315"/>
          </a:xfrm>
        </p:grpSpPr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FA1C841F-0871-4D5C-B9D7-AC7FC03D8C98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CAEC67BF-AB18-45F9-B026-1AE3A1A5726F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AC3A58-6D10-4C6C-A6EC-F87005011D91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9A07550E-DBD4-44AA-97D8-8389B7F8FD0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F6F2BD7-FC82-49FE-AA42-E2F7CAD2B61A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5AE8C365-89B5-433E-BD48-2219711B2C79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CEB612C1-F21A-430E-A4AE-E33078393509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2A52BE6D-0383-40E9-8E24-8407BC394DEB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C7B19486-5987-4436-95A3-E701CB1735CA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D40A85D-4312-4813-B7D4-C1B9A664B2FD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333C776D-9D65-4898-B136-4E201E66FC0E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0B377358-DA1D-4A65-8160-037EC6ABB595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75B24EAD-C3A4-4BBC-82E8-8BB757117091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4B13F09D-4D61-473D-B68A-D8B28F2B97E9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9D6D2FC8-39BF-4A35-A059-6482F9153908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Imagen 76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B8CE1B01-2FE3-4C39-9F33-6DF3A9DE2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5" y="310842"/>
            <a:ext cx="5278740" cy="6087400"/>
          </a:xfrm>
          <a:prstGeom prst="rect">
            <a:avLst/>
          </a:prstGeom>
        </p:spPr>
      </p:pic>
      <p:pic>
        <p:nvPicPr>
          <p:cNvPr id="79" name="Imagen 78" descr="Texto, Tabla&#10;&#10;Descripción generada automáticamente">
            <a:extLst>
              <a:ext uri="{FF2B5EF4-FFF2-40B4-BE49-F238E27FC236}">
                <a16:creationId xmlns:a16="http://schemas.microsoft.com/office/drawing/2014/main" id="{13D75FE1-CD09-4C16-A5BA-1D1ABA837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29" y="317280"/>
            <a:ext cx="5278740" cy="60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DDAEF-BCE5-4F32-82C6-A216C15EF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58754-0984-406F-B0D1-856AC48A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39A55E-7D31-4015-8FA5-770B1D337BE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5C59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6EA010-00EB-4607-86A8-DDF68EA9CE47}"/>
              </a:ext>
            </a:extLst>
          </p:cNvPr>
          <p:cNvSpPr/>
          <p:nvPr/>
        </p:nvSpPr>
        <p:spPr>
          <a:xfrm>
            <a:off x="6218494" y="317280"/>
            <a:ext cx="5769822" cy="61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850747-69C7-443D-A610-7555267073A9}"/>
              </a:ext>
            </a:extLst>
          </p:cNvPr>
          <p:cNvSpPr/>
          <p:nvPr/>
        </p:nvSpPr>
        <p:spPr>
          <a:xfrm>
            <a:off x="289174" y="317280"/>
            <a:ext cx="5791033" cy="608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36260F5-5520-4374-936A-3CED998C124D}"/>
              </a:ext>
            </a:extLst>
          </p:cNvPr>
          <p:cNvGrpSpPr/>
          <p:nvPr/>
        </p:nvGrpSpPr>
        <p:grpSpPr>
          <a:xfrm>
            <a:off x="5673819" y="426628"/>
            <a:ext cx="890887" cy="5971614"/>
            <a:chOff x="4877686" y="322336"/>
            <a:chExt cx="890887" cy="59716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850BBDD-3337-43FC-ADFE-35077CB0098C}"/>
                </a:ext>
              </a:extLst>
            </p:cNvPr>
            <p:cNvGrpSpPr/>
            <p:nvPr/>
          </p:nvGrpSpPr>
          <p:grpSpPr>
            <a:xfrm>
              <a:off x="4887703" y="942188"/>
              <a:ext cx="851923" cy="756000"/>
              <a:chOff x="2974129" y="402363"/>
              <a:chExt cx="851923" cy="756000"/>
            </a:xfrm>
          </p:grpSpPr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9DBA193C-6D38-4F9A-84A5-589B510F19C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454D01E2-6376-4A15-B1A3-A90B992598F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>
                <a:extLst>
                  <a:ext uri="{FF2B5EF4-FFF2-40B4-BE49-F238E27FC236}">
                    <a16:creationId xmlns:a16="http://schemas.microsoft.com/office/drawing/2014/main" id="{02B41B9B-9C5C-4CA9-943F-2D5A476B0B9E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444DC91-4297-4AA4-BCAB-D9BC99049D3C}"/>
                </a:ext>
              </a:extLst>
            </p:cNvPr>
            <p:cNvGrpSpPr/>
            <p:nvPr/>
          </p:nvGrpSpPr>
          <p:grpSpPr>
            <a:xfrm>
              <a:off x="4905694" y="322336"/>
              <a:ext cx="851923" cy="756000"/>
              <a:chOff x="2974129" y="402363"/>
              <a:chExt cx="851923" cy="756000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24C5896D-1867-4036-887A-AD2FBEE9D22F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F3051020-EBB1-4982-A377-D0808EA625F5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Arco de bloque 39">
                <a:extLst>
                  <a:ext uri="{FF2B5EF4-FFF2-40B4-BE49-F238E27FC236}">
                    <a16:creationId xmlns:a16="http://schemas.microsoft.com/office/drawing/2014/main" id="{0470703E-2B71-4757-A828-A23D4A1CECA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ADB825A-26DD-4B16-B596-388FB47ABABA}"/>
                </a:ext>
              </a:extLst>
            </p:cNvPr>
            <p:cNvGrpSpPr/>
            <p:nvPr/>
          </p:nvGrpSpPr>
          <p:grpSpPr>
            <a:xfrm>
              <a:off x="4887703" y="1570116"/>
              <a:ext cx="851923" cy="756000"/>
              <a:chOff x="2974129" y="402363"/>
              <a:chExt cx="851923" cy="756000"/>
            </a:xfrm>
          </p:grpSpPr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6F10734A-C7AC-4253-8D55-76017B7A1C2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447B13D-849F-4D32-8BD4-413857C2775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Arco de bloque 36">
                <a:extLst>
                  <a:ext uri="{FF2B5EF4-FFF2-40B4-BE49-F238E27FC236}">
                    <a16:creationId xmlns:a16="http://schemas.microsoft.com/office/drawing/2014/main" id="{065D19C9-948A-4469-8382-D09D81C3FA3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C8AF318-DC2C-4044-958D-5DD6DEB3C6EE}"/>
                </a:ext>
              </a:extLst>
            </p:cNvPr>
            <p:cNvGrpSpPr/>
            <p:nvPr/>
          </p:nvGrpSpPr>
          <p:grpSpPr>
            <a:xfrm>
              <a:off x="4899765" y="2964416"/>
              <a:ext cx="851923" cy="756000"/>
              <a:chOff x="2974129" y="402363"/>
              <a:chExt cx="851923" cy="756000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D950576-52BD-4F0B-99E2-18E0EE3C7B2C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28488AF1-1D9A-4F4F-BBC8-2721DC7E464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16C3CC4C-24AE-48DE-A003-6BD97FAA1E93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B334F66-F8E4-4D0E-BF5D-C1EBA34739C3}"/>
                </a:ext>
              </a:extLst>
            </p:cNvPr>
            <p:cNvGrpSpPr/>
            <p:nvPr/>
          </p:nvGrpSpPr>
          <p:grpSpPr>
            <a:xfrm>
              <a:off x="4877686" y="2255146"/>
              <a:ext cx="851923" cy="756000"/>
              <a:chOff x="2974129" y="402363"/>
              <a:chExt cx="851923" cy="7560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9AE6C0A-698D-4D73-9C23-BEA826232FC9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76624E48-9023-43A2-8E12-65F3CA80219E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>
                <a:extLst>
                  <a:ext uri="{FF2B5EF4-FFF2-40B4-BE49-F238E27FC236}">
                    <a16:creationId xmlns:a16="http://schemas.microsoft.com/office/drawing/2014/main" id="{DF292DEC-5969-4442-9C39-62607FCBA81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16550AA-7F65-4052-93A8-4CA86D3B9C79}"/>
                </a:ext>
              </a:extLst>
            </p:cNvPr>
            <p:cNvGrpSpPr/>
            <p:nvPr/>
          </p:nvGrpSpPr>
          <p:grpSpPr>
            <a:xfrm>
              <a:off x="4909669" y="3613599"/>
              <a:ext cx="851923" cy="756000"/>
              <a:chOff x="2974129" y="402363"/>
              <a:chExt cx="851923" cy="756000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FBDB9F87-BF68-4062-9DF0-EF64B10CC66A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38D8059B-7099-4C56-A555-23C86C58FF2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Arco de bloque 27">
                <a:extLst>
                  <a:ext uri="{FF2B5EF4-FFF2-40B4-BE49-F238E27FC236}">
                    <a16:creationId xmlns:a16="http://schemas.microsoft.com/office/drawing/2014/main" id="{DD5CAD61-8195-4975-B675-B7606612ED10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ECB015C-3212-4017-92A7-4198223216F3}"/>
                </a:ext>
              </a:extLst>
            </p:cNvPr>
            <p:cNvGrpSpPr/>
            <p:nvPr/>
          </p:nvGrpSpPr>
          <p:grpSpPr>
            <a:xfrm>
              <a:off x="4909669" y="4254870"/>
              <a:ext cx="851923" cy="756000"/>
              <a:chOff x="2974129" y="402363"/>
              <a:chExt cx="851923" cy="756000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9AB34461-856E-42AB-AA84-658BA166A325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4789FA60-E8EC-4B3B-BC59-6237E9446D1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Arco de bloque 24">
                <a:extLst>
                  <a:ext uri="{FF2B5EF4-FFF2-40B4-BE49-F238E27FC236}">
                    <a16:creationId xmlns:a16="http://schemas.microsoft.com/office/drawing/2014/main" id="{8D28CB07-716A-4AFE-A7E9-BA675E26757B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53A2BF8-1C31-449D-A166-3D3AF5A145C0}"/>
                </a:ext>
              </a:extLst>
            </p:cNvPr>
            <p:cNvGrpSpPr/>
            <p:nvPr/>
          </p:nvGrpSpPr>
          <p:grpSpPr>
            <a:xfrm>
              <a:off x="4913517" y="4905127"/>
              <a:ext cx="851923" cy="756000"/>
              <a:chOff x="2974129" y="402363"/>
              <a:chExt cx="851923" cy="756000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A9C0F0E6-A6A5-4976-951A-BD8B47E9C354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E4EEFF33-DC7E-4AB9-9D30-2A03128B90BD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1B6B24D8-C885-41D6-9916-0DFEFAB70A4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6AD4291-821B-49B9-922B-54BD1C8576A3}"/>
                </a:ext>
              </a:extLst>
            </p:cNvPr>
            <p:cNvGrpSpPr/>
            <p:nvPr/>
          </p:nvGrpSpPr>
          <p:grpSpPr>
            <a:xfrm>
              <a:off x="4916650" y="5537950"/>
              <a:ext cx="851923" cy="756000"/>
              <a:chOff x="2974129" y="402363"/>
              <a:chExt cx="851923" cy="756000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2F2907D-A5F2-4071-8A17-F0B2DB90DBE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ED00E22-FB23-47DE-AAE9-792A40E9454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>
                <a:extLst>
                  <a:ext uri="{FF2B5EF4-FFF2-40B4-BE49-F238E27FC236}">
                    <a16:creationId xmlns:a16="http://schemas.microsoft.com/office/drawing/2014/main" id="{1EBB9BA2-9B92-4349-B3FC-BA6E7D39BBFD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BE1C489-7BC1-4E06-8CC8-E8E7695E7D0A}"/>
              </a:ext>
            </a:extLst>
          </p:cNvPr>
          <p:cNvGrpSpPr/>
          <p:nvPr/>
        </p:nvGrpSpPr>
        <p:grpSpPr>
          <a:xfrm>
            <a:off x="6747786" y="832463"/>
            <a:ext cx="5076592" cy="5108315"/>
            <a:chOff x="6428935" y="858130"/>
            <a:chExt cx="5076592" cy="5108315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7DDD451B-1930-432F-A299-FAE25E349B7B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168C0E95-275D-4AE3-81B8-4C8FD39C0B40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DE77548-BAC7-436C-8803-79503BBBE758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7D264446-AE3B-49DC-9F55-5AAF4ED8114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F2F1CEE5-012F-4B88-9052-D4B2263A6E04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338A6F10-F510-4ECE-9192-383CBD187AAC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957F11F3-D4B8-4F66-B126-D3404876E223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CB97D40E-FD03-4E80-AFC0-EAFB81FD545E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813C326-6B7B-4375-AF7C-365B65AF88D4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2B1BA26E-EBAA-4415-858F-E0CF63C94FB0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766F5170-F6E3-4C81-B053-FBE2338C8F11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CCFE1F00-1C4F-4D74-81FD-7E5BD1113562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B17E0DA-5F3F-47E2-B0D5-B18398FE557B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85C7D04-5913-45BB-90B8-21953D96ABD2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ED36998F-0920-4DA8-81C2-3AE75314F1E3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0E1F3B8-F5C4-499B-AEBB-67CDF9712D76}"/>
              </a:ext>
            </a:extLst>
          </p:cNvPr>
          <p:cNvGrpSpPr/>
          <p:nvPr/>
        </p:nvGrpSpPr>
        <p:grpSpPr>
          <a:xfrm>
            <a:off x="462657" y="832463"/>
            <a:ext cx="5076592" cy="5108315"/>
            <a:chOff x="6428935" y="858130"/>
            <a:chExt cx="5076592" cy="5108315"/>
          </a:xfrm>
        </p:grpSpPr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FA1C841F-0871-4D5C-B9D7-AC7FC03D8C98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CAEC67BF-AB18-45F9-B026-1AE3A1A5726F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AC3A58-6D10-4C6C-A6EC-F87005011D91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9A07550E-DBD4-44AA-97D8-8389B7F8FD0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F6F2BD7-FC82-49FE-AA42-E2F7CAD2B61A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5AE8C365-89B5-433E-BD48-2219711B2C79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CEB612C1-F21A-430E-A4AE-E33078393509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2A52BE6D-0383-40E9-8E24-8407BC394DEB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C7B19486-5987-4436-95A3-E701CB1735CA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D40A85D-4312-4813-B7D4-C1B9A664B2FD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333C776D-9D65-4898-B136-4E201E66FC0E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0B377358-DA1D-4A65-8160-037EC6ABB595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75B24EAD-C3A4-4BBC-82E8-8BB757117091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4B13F09D-4D61-473D-B68A-D8B28F2B97E9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9D6D2FC8-39BF-4A35-A059-6482F9153908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Imagen 80" descr="Tabla&#10;&#10;Descripción generada automáticamente">
            <a:extLst>
              <a:ext uri="{FF2B5EF4-FFF2-40B4-BE49-F238E27FC236}">
                <a16:creationId xmlns:a16="http://schemas.microsoft.com/office/drawing/2014/main" id="{0A37AA91-BE4C-4973-AF8C-431F65B33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1" y="317280"/>
            <a:ext cx="5278740" cy="5811520"/>
          </a:xfrm>
          <a:prstGeom prst="rect">
            <a:avLst/>
          </a:prstGeom>
        </p:spPr>
      </p:pic>
      <p:pic>
        <p:nvPicPr>
          <p:cNvPr id="83" name="Imagen 82" descr="Texto&#10;&#10;Descripción generada automáticamente con confianza media">
            <a:extLst>
              <a:ext uri="{FF2B5EF4-FFF2-40B4-BE49-F238E27FC236}">
                <a16:creationId xmlns:a16="http://schemas.microsoft.com/office/drawing/2014/main" id="{5D1AC365-F11D-4F85-8D0A-B790BD7A1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48" y="417197"/>
            <a:ext cx="5088139" cy="60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86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DDAEF-BCE5-4F32-82C6-A216C15EF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58754-0984-406F-B0D1-856AC48A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39A55E-7D31-4015-8FA5-770B1D337BE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5C59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6EA010-00EB-4607-86A8-DDF68EA9CE47}"/>
              </a:ext>
            </a:extLst>
          </p:cNvPr>
          <p:cNvSpPr/>
          <p:nvPr/>
        </p:nvSpPr>
        <p:spPr>
          <a:xfrm>
            <a:off x="6218494" y="317280"/>
            <a:ext cx="5769822" cy="61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850747-69C7-443D-A610-7555267073A9}"/>
              </a:ext>
            </a:extLst>
          </p:cNvPr>
          <p:cNvSpPr/>
          <p:nvPr/>
        </p:nvSpPr>
        <p:spPr>
          <a:xfrm>
            <a:off x="289174" y="317280"/>
            <a:ext cx="5791033" cy="608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36260F5-5520-4374-936A-3CED998C124D}"/>
              </a:ext>
            </a:extLst>
          </p:cNvPr>
          <p:cNvGrpSpPr/>
          <p:nvPr/>
        </p:nvGrpSpPr>
        <p:grpSpPr>
          <a:xfrm>
            <a:off x="5673819" y="426628"/>
            <a:ext cx="890887" cy="5971614"/>
            <a:chOff x="4877686" y="322336"/>
            <a:chExt cx="890887" cy="59716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850BBDD-3337-43FC-ADFE-35077CB0098C}"/>
                </a:ext>
              </a:extLst>
            </p:cNvPr>
            <p:cNvGrpSpPr/>
            <p:nvPr/>
          </p:nvGrpSpPr>
          <p:grpSpPr>
            <a:xfrm>
              <a:off x="4887703" y="942188"/>
              <a:ext cx="851923" cy="756000"/>
              <a:chOff x="2974129" y="402363"/>
              <a:chExt cx="851923" cy="756000"/>
            </a:xfrm>
          </p:grpSpPr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9DBA193C-6D38-4F9A-84A5-589B510F19C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454D01E2-6376-4A15-B1A3-A90B992598F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>
                <a:extLst>
                  <a:ext uri="{FF2B5EF4-FFF2-40B4-BE49-F238E27FC236}">
                    <a16:creationId xmlns:a16="http://schemas.microsoft.com/office/drawing/2014/main" id="{02B41B9B-9C5C-4CA9-943F-2D5A476B0B9E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444DC91-4297-4AA4-BCAB-D9BC99049D3C}"/>
                </a:ext>
              </a:extLst>
            </p:cNvPr>
            <p:cNvGrpSpPr/>
            <p:nvPr/>
          </p:nvGrpSpPr>
          <p:grpSpPr>
            <a:xfrm>
              <a:off x="4905694" y="322336"/>
              <a:ext cx="851923" cy="756000"/>
              <a:chOff x="2974129" y="402363"/>
              <a:chExt cx="851923" cy="756000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24C5896D-1867-4036-887A-AD2FBEE9D22F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F3051020-EBB1-4982-A377-D0808EA625F5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Arco de bloque 39">
                <a:extLst>
                  <a:ext uri="{FF2B5EF4-FFF2-40B4-BE49-F238E27FC236}">
                    <a16:creationId xmlns:a16="http://schemas.microsoft.com/office/drawing/2014/main" id="{0470703E-2B71-4757-A828-A23D4A1CECA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ADB825A-26DD-4B16-B596-388FB47ABABA}"/>
                </a:ext>
              </a:extLst>
            </p:cNvPr>
            <p:cNvGrpSpPr/>
            <p:nvPr/>
          </p:nvGrpSpPr>
          <p:grpSpPr>
            <a:xfrm>
              <a:off x="4887703" y="1570116"/>
              <a:ext cx="851923" cy="756000"/>
              <a:chOff x="2974129" y="402363"/>
              <a:chExt cx="851923" cy="756000"/>
            </a:xfrm>
          </p:grpSpPr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6F10734A-C7AC-4253-8D55-76017B7A1C2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447B13D-849F-4D32-8BD4-413857C2775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Arco de bloque 36">
                <a:extLst>
                  <a:ext uri="{FF2B5EF4-FFF2-40B4-BE49-F238E27FC236}">
                    <a16:creationId xmlns:a16="http://schemas.microsoft.com/office/drawing/2014/main" id="{065D19C9-948A-4469-8382-D09D81C3FA3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C8AF318-DC2C-4044-958D-5DD6DEB3C6EE}"/>
                </a:ext>
              </a:extLst>
            </p:cNvPr>
            <p:cNvGrpSpPr/>
            <p:nvPr/>
          </p:nvGrpSpPr>
          <p:grpSpPr>
            <a:xfrm>
              <a:off x="4899765" y="2964416"/>
              <a:ext cx="851923" cy="756000"/>
              <a:chOff x="2974129" y="402363"/>
              <a:chExt cx="851923" cy="756000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D950576-52BD-4F0B-99E2-18E0EE3C7B2C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28488AF1-1D9A-4F4F-BBC8-2721DC7E464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16C3CC4C-24AE-48DE-A003-6BD97FAA1E93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B334F66-F8E4-4D0E-BF5D-C1EBA34739C3}"/>
                </a:ext>
              </a:extLst>
            </p:cNvPr>
            <p:cNvGrpSpPr/>
            <p:nvPr/>
          </p:nvGrpSpPr>
          <p:grpSpPr>
            <a:xfrm>
              <a:off x="4877686" y="2255146"/>
              <a:ext cx="851923" cy="756000"/>
              <a:chOff x="2974129" y="402363"/>
              <a:chExt cx="851923" cy="7560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9AE6C0A-698D-4D73-9C23-BEA826232FC9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76624E48-9023-43A2-8E12-65F3CA80219E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>
                <a:extLst>
                  <a:ext uri="{FF2B5EF4-FFF2-40B4-BE49-F238E27FC236}">
                    <a16:creationId xmlns:a16="http://schemas.microsoft.com/office/drawing/2014/main" id="{DF292DEC-5969-4442-9C39-62607FCBA81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16550AA-7F65-4052-93A8-4CA86D3B9C79}"/>
                </a:ext>
              </a:extLst>
            </p:cNvPr>
            <p:cNvGrpSpPr/>
            <p:nvPr/>
          </p:nvGrpSpPr>
          <p:grpSpPr>
            <a:xfrm>
              <a:off x="4909669" y="3613599"/>
              <a:ext cx="851923" cy="756000"/>
              <a:chOff x="2974129" y="402363"/>
              <a:chExt cx="851923" cy="756000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FBDB9F87-BF68-4062-9DF0-EF64B10CC66A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38D8059B-7099-4C56-A555-23C86C58FF2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Arco de bloque 27">
                <a:extLst>
                  <a:ext uri="{FF2B5EF4-FFF2-40B4-BE49-F238E27FC236}">
                    <a16:creationId xmlns:a16="http://schemas.microsoft.com/office/drawing/2014/main" id="{DD5CAD61-8195-4975-B675-B7606612ED10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ECB015C-3212-4017-92A7-4198223216F3}"/>
                </a:ext>
              </a:extLst>
            </p:cNvPr>
            <p:cNvGrpSpPr/>
            <p:nvPr/>
          </p:nvGrpSpPr>
          <p:grpSpPr>
            <a:xfrm>
              <a:off x="4909669" y="4254870"/>
              <a:ext cx="851923" cy="756000"/>
              <a:chOff x="2974129" y="402363"/>
              <a:chExt cx="851923" cy="756000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9AB34461-856E-42AB-AA84-658BA166A325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4789FA60-E8EC-4B3B-BC59-6237E9446D1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Arco de bloque 24">
                <a:extLst>
                  <a:ext uri="{FF2B5EF4-FFF2-40B4-BE49-F238E27FC236}">
                    <a16:creationId xmlns:a16="http://schemas.microsoft.com/office/drawing/2014/main" id="{8D28CB07-716A-4AFE-A7E9-BA675E26757B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53A2BF8-1C31-449D-A166-3D3AF5A145C0}"/>
                </a:ext>
              </a:extLst>
            </p:cNvPr>
            <p:cNvGrpSpPr/>
            <p:nvPr/>
          </p:nvGrpSpPr>
          <p:grpSpPr>
            <a:xfrm>
              <a:off x="4913517" y="4905127"/>
              <a:ext cx="851923" cy="756000"/>
              <a:chOff x="2974129" y="402363"/>
              <a:chExt cx="851923" cy="756000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A9C0F0E6-A6A5-4976-951A-BD8B47E9C354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E4EEFF33-DC7E-4AB9-9D30-2A03128B90BD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1B6B24D8-C885-41D6-9916-0DFEFAB70A4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6AD4291-821B-49B9-922B-54BD1C8576A3}"/>
                </a:ext>
              </a:extLst>
            </p:cNvPr>
            <p:cNvGrpSpPr/>
            <p:nvPr/>
          </p:nvGrpSpPr>
          <p:grpSpPr>
            <a:xfrm>
              <a:off x="4916650" y="5537950"/>
              <a:ext cx="851923" cy="756000"/>
              <a:chOff x="2974129" y="402363"/>
              <a:chExt cx="851923" cy="756000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2F2907D-A5F2-4071-8A17-F0B2DB90DBE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ED00E22-FB23-47DE-AAE9-792A40E9454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>
                <a:extLst>
                  <a:ext uri="{FF2B5EF4-FFF2-40B4-BE49-F238E27FC236}">
                    <a16:creationId xmlns:a16="http://schemas.microsoft.com/office/drawing/2014/main" id="{1EBB9BA2-9B92-4349-B3FC-BA6E7D39BBFD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BE1C489-7BC1-4E06-8CC8-E8E7695E7D0A}"/>
              </a:ext>
            </a:extLst>
          </p:cNvPr>
          <p:cNvGrpSpPr/>
          <p:nvPr/>
        </p:nvGrpSpPr>
        <p:grpSpPr>
          <a:xfrm>
            <a:off x="6747786" y="832463"/>
            <a:ext cx="5076592" cy="5108315"/>
            <a:chOff x="6428935" y="858130"/>
            <a:chExt cx="5076592" cy="5108315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7DDD451B-1930-432F-A299-FAE25E349B7B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168C0E95-275D-4AE3-81B8-4C8FD39C0B40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DE77548-BAC7-436C-8803-79503BBBE758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7D264446-AE3B-49DC-9F55-5AAF4ED8114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F2F1CEE5-012F-4B88-9052-D4B2263A6E04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338A6F10-F510-4ECE-9192-383CBD187AAC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957F11F3-D4B8-4F66-B126-D3404876E223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CB97D40E-FD03-4E80-AFC0-EAFB81FD545E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813C326-6B7B-4375-AF7C-365B65AF88D4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2B1BA26E-EBAA-4415-858F-E0CF63C94FB0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766F5170-F6E3-4C81-B053-FBE2338C8F11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CCFE1F00-1C4F-4D74-81FD-7E5BD1113562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B17E0DA-5F3F-47E2-B0D5-B18398FE557B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85C7D04-5913-45BB-90B8-21953D96ABD2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ED36998F-0920-4DA8-81C2-3AE75314F1E3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0E1F3B8-F5C4-499B-AEBB-67CDF9712D76}"/>
              </a:ext>
            </a:extLst>
          </p:cNvPr>
          <p:cNvGrpSpPr/>
          <p:nvPr/>
        </p:nvGrpSpPr>
        <p:grpSpPr>
          <a:xfrm>
            <a:off x="462657" y="832463"/>
            <a:ext cx="5076592" cy="5108315"/>
            <a:chOff x="6428935" y="858130"/>
            <a:chExt cx="5076592" cy="5108315"/>
          </a:xfrm>
        </p:grpSpPr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FA1C841F-0871-4D5C-B9D7-AC7FC03D8C98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CAEC67BF-AB18-45F9-B026-1AE3A1A5726F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AC3A58-6D10-4C6C-A6EC-F87005011D91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9A07550E-DBD4-44AA-97D8-8389B7F8FD0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F6F2BD7-FC82-49FE-AA42-E2F7CAD2B61A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5AE8C365-89B5-433E-BD48-2219711B2C79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CEB612C1-F21A-430E-A4AE-E33078393509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2A52BE6D-0383-40E9-8E24-8407BC394DEB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C7B19486-5987-4436-95A3-E701CB1735CA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D40A85D-4312-4813-B7D4-C1B9A664B2FD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333C776D-9D65-4898-B136-4E201E66FC0E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0B377358-DA1D-4A65-8160-037EC6ABB595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75B24EAD-C3A4-4BBC-82E8-8BB757117091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4B13F09D-4D61-473D-B68A-D8B28F2B97E9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9D6D2FC8-39BF-4A35-A059-6482F9153908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Imagen 76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6C5768B9-CCD9-4CA2-AFD5-DA23FE129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9" y="329575"/>
            <a:ext cx="5319733" cy="6068667"/>
          </a:xfrm>
          <a:prstGeom prst="rect">
            <a:avLst/>
          </a:prstGeom>
        </p:spPr>
      </p:pic>
      <p:pic>
        <p:nvPicPr>
          <p:cNvPr id="79" name="Imagen 78" descr="Texto&#10;&#10;Descripción generada automáticamente">
            <a:extLst>
              <a:ext uri="{FF2B5EF4-FFF2-40B4-BE49-F238E27FC236}">
                <a16:creationId xmlns:a16="http://schemas.microsoft.com/office/drawing/2014/main" id="{8374C7F6-6AA0-4992-92F2-818B3077D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44" y="329575"/>
            <a:ext cx="5103334" cy="60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8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DDAEF-BCE5-4F32-82C6-A216C15EF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58754-0984-406F-B0D1-856AC48A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39A55E-7D31-4015-8FA5-770B1D337BE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5C59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6EA010-00EB-4607-86A8-DDF68EA9CE47}"/>
              </a:ext>
            </a:extLst>
          </p:cNvPr>
          <p:cNvSpPr/>
          <p:nvPr/>
        </p:nvSpPr>
        <p:spPr>
          <a:xfrm>
            <a:off x="6218494" y="317280"/>
            <a:ext cx="5769822" cy="61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850747-69C7-443D-A610-7555267073A9}"/>
              </a:ext>
            </a:extLst>
          </p:cNvPr>
          <p:cNvSpPr/>
          <p:nvPr/>
        </p:nvSpPr>
        <p:spPr>
          <a:xfrm>
            <a:off x="289174" y="317280"/>
            <a:ext cx="5791033" cy="608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36260F5-5520-4374-936A-3CED998C124D}"/>
              </a:ext>
            </a:extLst>
          </p:cNvPr>
          <p:cNvGrpSpPr/>
          <p:nvPr/>
        </p:nvGrpSpPr>
        <p:grpSpPr>
          <a:xfrm>
            <a:off x="5673819" y="426628"/>
            <a:ext cx="890887" cy="5971614"/>
            <a:chOff x="4877686" y="322336"/>
            <a:chExt cx="890887" cy="59716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850BBDD-3337-43FC-ADFE-35077CB0098C}"/>
                </a:ext>
              </a:extLst>
            </p:cNvPr>
            <p:cNvGrpSpPr/>
            <p:nvPr/>
          </p:nvGrpSpPr>
          <p:grpSpPr>
            <a:xfrm>
              <a:off x="4887703" y="942188"/>
              <a:ext cx="851923" cy="756000"/>
              <a:chOff x="2974129" y="402363"/>
              <a:chExt cx="851923" cy="756000"/>
            </a:xfrm>
          </p:grpSpPr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9DBA193C-6D38-4F9A-84A5-589B510F19C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454D01E2-6376-4A15-B1A3-A90B992598F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>
                <a:extLst>
                  <a:ext uri="{FF2B5EF4-FFF2-40B4-BE49-F238E27FC236}">
                    <a16:creationId xmlns:a16="http://schemas.microsoft.com/office/drawing/2014/main" id="{02B41B9B-9C5C-4CA9-943F-2D5A476B0B9E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444DC91-4297-4AA4-BCAB-D9BC99049D3C}"/>
                </a:ext>
              </a:extLst>
            </p:cNvPr>
            <p:cNvGrpSpPr/>
            <p:nvPr/>
          </p:nvGrpSpPr>
          <p:grpSpPr>
            <a:xfrm>
              <a:off x="4905694" y="322336"/>
              <a:ext cx="851923" cy="756000"/>
              <a:chOff x="2974129" y="402363"/>
              <a:chExt cx="851923" cy="756000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24C5896D-1867-4036-887A-AD2FBEE9D22F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F3051020-EBB1-4982-A377-D0808EA625F5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Arco de bloque 39">
                <a:extLst>
                  <a:ext uri="{FF2B5EF4-FFF2-40B4-BE49-F238E27FC236}">
                    <a16:creationId xmlns:a16="http://schemas.microsoft.com/office/drawing/2014/main" id="{0470703E-2B71-4757-A828-A23D4A1CECA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ADB825A-26DD-4B16-B596-388FB47ABABA}"/>
                </a:ext>
              </a:extLst>
            </p:cNvPr>
            <p:cNvGrpSpPr/>
            <p:nvPr/>
          </p:nvGrpSpPr>
          <p:grpSpPr>
            <a:xfrm>
              <a:off x="4887703" y="1570116"/>
              <a:ext cx="851923" cy="756000"/>
              <a:chOff x="2974129" y="402363"/>
              <a:chExt cx="851923" cy="756000"/>
            </a:xfrm>
          </p:grpSpPr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6F10734A-C7AC-4253-8D55-76017B7A1C2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447B13D-849F-4D32-8BD4-413857C2775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Arco de bloque 36">
                <a:extLst>
                  <a:ext uri="{FF2B5EF4-FFF2-40B4-BE49-F238E27FC236}">
                    <a16:creationId xmlns:a16="http://schemas.microsoft.com/office/drawing/2014/main" id="{065D19C9-948A-4469-8382-D09D81C3FA3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C8AF318-DC2C-4044-958D-5DD6DEB3C6EE}"/>
                </a:ext>
              </a:extLst>
            </p:cNvPr>
            <p:cNvGrpSpPr/>
            <p:nvPr/>
          </p:nvGrpSpPr>
          <p:grpSpPr>
            <a:xfrm>
              <a:off x="4899765" y="2964416"/>
              <a:ext cx="851923" cy="756000"/>
              <a:chOff x="2974129" y="402363"/>
              <a:chExt cx="851923" cy="756000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D950576-52BD-4F0B-99E2-18E0EE3C7B2C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28488AF1-1D9A-4F4F-BBC8-2721DC7E464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16C3CC4C-24AE-48DE-A003-6BD97FAA1E93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B334F66-F8E4-4D0E-BF5D-C1EBA34739C3}"/>
                </a:ext>
              </a:extLst>
            </p:cNvPr>
            <p:cNvGrpSpPr/>
            <p:nvPr/>
          </p:nvGrpSpPr>
          <p:grpSpPr>
            <a:xfrm>
              <a:off x="4877686" y="2255146"/>
              <a:ext cx="851923" cy="756000"/>
              <a:chOff x="2974129" y="402363"/>
              <a:chExt cx="851923" cy="7560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9AE6C0A-698D-4D73-9C23-BEA826232FC9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76624E48-9023-43A2-8E12-65F3CA80219E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>
                <a:extLst>
                  <a:ext uri="{FF2B5EF4-FFF2-40B4-BE49-F238E27FC236}">
                    <a16:creationId xmlns:a16="http://schemas.microsoft.com/office/drawing/2014/main" id="{DF292DEC-5969-4442-9C39-62607FCBA81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16550AA-7F65-4052-93A8-4CA86D3B9C79}"/>
                </a:ext>
              </a:extLst>
            </p:cNvPr>
            <p:cNvGrpSpPr/>
            <p:nvPr/>
          </p:nvGrpSpPr>
          <p:grpSpPr>
            <a:xfrm>
              <a:off x="4909669" y="3613599"/>
              <a:ext cx="851923" cy="756000"/>
              <a:chOff x="2974129" y="402363"/>
              <a:chExt cx="851923" cy="756000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FBDB9F87-BF68-4062-9DF0-EF64B10CC66A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38D8059B-7099-4C56-A555-23C86C58FF2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Arco de bloque 27">
                <a:extLst>
                  <a:ext uri="{FF2B5EF4-FFF2-40B4-BE49-F238E27FC236}">
                    <a16:creationId xmlns:a16="http://schemas.microsoft.com/office/drawing/2014/main" id="{DD5CAD61-8195-4975-B675-B7606612ED10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ECB015C-3212-4017-92A7-4198223216F3}"/>
                </a:ext>
              </a:extLst>
            </p:cNvPr>
            <p:cNvGrpSpPr/>
            <p:nvPr/>
          </p:nvGrpSpPr>
          <p:grpSpPr>
            <a:xfrm>
              <a:off x="4909669" y="4254870"/>
              <a:ext cx="851923" cy="756000"/>
              <a:chOff x="2974129" y="402363"/>
              <a:chExt cx="851923" cy="756000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9AB34461-856E-42AB-AA84-658BA166A325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4789FA60-E8EC-4B3B-BC59-6237E9446D1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Arco de bloque 24">
                <a:extLst>
                  <a:ext uri="{FF2B5EF4-FFF2-40B4-BE49-F238E27FC236}">
                    <a16:creationId xmlns:a16="http://schemas.microsoft.com/office/drawing/2014/main" id="{8D28CB07-716A-4AFE-A7E9-BA675E26757B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53A2BF8-1C31-449D-A166-3D3AF5A145C0}"/>
                </a:ext>
              </a:extLst>
            </p:cNvPr>
            <p:cNvGrpSpPr/>
            <p:nvPr/>
          </p:nvGrpSpPr>
          <p:grpSpPr>
            <a:xfrm>
              <a:off x="4913517" y="4905127"/>
              <a:ext cx="851923" cy="756000"/>
              <a:chOff x="2974129" y="402363"/>
              <a:chExt cx="851923" cy="756000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A9C0F0E6-A6A5-4976-951A-BD8B47E9C354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E4EEFF33-DC7E-4AB9-9D30-2A03128B90BD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1B6B24D8-C885-41D6-9916-0DFEFAB70A4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6AD4291-821B-49B9-922B-54BD1C8576A3}"/>
                </a:ext>
              </a:extLst>
            </p:cNvPr>
            <p:cNvGrpSpPr/>
            <p:nvPr/>
          </p:nvGrpSpPr>
          <p:grpSpPr>
            <a:xfrm>
              <a:off x="4916650" y="5537950"/>
              <a:ext cx="851923" cy="756000"/>
              <a:chOff x="2974129" y="402363"/>
              <a:chExt cx="851923" cy="756000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2F2907D-A5F2-4071-8A17-F0B2DB90DBE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ED00E22-FB23-47DE-AAE9-792A40E9454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>
                <a:extLst>
                  <a:ext uri="{FF2B5EF4-FFF2-40B4-BE49-F238E27FC236}">
                    <a16:creationId xmlns:a16="http://schemas.microsoft.com/office/drawing/2014/main" id="{1EBB9BA2-9B92-4349-B3FC-BA6E7D39BBFD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BE1C489-7BC1-4E06-8CC8-E8E7695E7D0A}"/>
              </a:ext>
            </a:extLst>
          </p:cNvPr>
          <p:cNvGrpSpPr/>
          <p:nvPr/>
        </p:nvGrpSpPr>
        <p:grpSpPr>
          <a:xfrm>
            <a:off x="6747786" y="832463"/>
            <a:ext cx="5076592" cy="5108315"/>
            <a:chOff x="6428935" y="858130"/>
            <a:chExt cx="5076592" cy="5108315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7DDD451B-1930-432F-A299-FAE25E349B7B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168C0E95-275D-4AE3-81B8-4C8FD39C0B40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DE77548-BAC7-436C-8803-79503BBBE758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7D264446-AE3B-49DC-9F55-5AAF4ED8114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F2F1CEE5-012F-4B88-9052-D4B2263A6E04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338A6F10-F510-4ECE-9192-383CBD187AAC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957F11F3-D4B8-4F66-B126-D3404876E223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CB97D40E-FD03-4E80-AFC0-EAFB81FD545E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813C326-6B7B-4375-AF7C-365B65AF88D4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2B1BA26E-EBAA-4415-858F-E0CF63C94FB0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766F5170-F6E3-4C81-B053-FBE2338C8F11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CCFE1F00-1C4F-4D74-81FD-7E5BD1113562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B17E0DA-5F3F-47E2-B0D5-B18398FE557B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85C7D04-5913-45BB-90B8-21953D96ABD2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ED36998F-0920-4DA8-81C2-3AE75314F1E3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0E1F3B8-F5C4-499B-AEBB-67CDF9712D76}"/>
              </a:ext>
            </a:extLst>
          </p:cNvPr>
          <p:cNvGrpSpPr/>
          <p:nvPr/>
        </p:nvGrpSpPr>
        <p:grpSpPr>
          <a:xfrm>
            <a:off x="462657" y="832463"/>
            <a:ext cx="5076592" cy="5108315"/>
            <a:chOff x="6428935" y="858130"/>
            <a:chExt cx="5076592" cy="5108315"/>
          </a:xfrm>
        </p:grpSpPr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FA1C841F-0871-4D5C-B9D7-AC7FC03D8C98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CAEC67BF-AB18-45F9-B026-1AE3A1A5726F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AC3A58-6D10-4C6C-A6EC-F87005011D91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9A07550E-DBD4-44AA-97D8-8389B7F8FD0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F6F2BD7-FC82-49FE-AA42-E2F7CAD2B61A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5AE8C365-89B5-433E-BD48-2219711B2C79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CEB612C1-F21A-430E-A4AE-E33078393509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2A52BE6D-0383-40E9-8E24-8407BC394DEB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C7B19486-5987-4436-95A3-E701CB1735CA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D40A85D-4312-4813-B7D4-C1B9A664B2FD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333C776D-9D65-4898-B136-4E201E66FC0E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0B377358-DA1D-4A65-8160-037EC6ABB595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75B24EAD-C3A4-4BBC-82E8-8BB757117091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4B13F09D-4D61-473D-B68A-D8B28F2B97E9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9D6D2FC8-39BF-4A35-A059-6482F9153908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Imagen 76" descr="Diagrama&#10;&#10;Descripción generada automáticamente">
            <a:extLst>
              <a:ext uri="{FF2B5EF4-FFF2-40B4-BE49-F238E27FC236}">
                <a16:creationId xmlns:a16="http://schemas.microsoft.com/office/drawing/2014/main" id="{677A0F8A-D40C-4756-A43E-FEB3CA7F7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7" y="317280"/>
            <a:ext cx="5278740" cy="6080962"/>
          </a:xfrm>
          <a:prstGeom prst="rect">
            <a:avLst/>
          </a:prstGeom>
        </p:spPr>
      </p:pic>
      <p:pic>
        <p:nvPicPr>
          <p:cNvPr id="79" name="Imagen 78" descr="Texto&#10;&#10;Descripción generada automáticamente">
            <a:extLst>
              <a:ext uri="{FF2B5EF4-FFF2-40B4-BE49-F238E27FC236}">
                <a16:creationId xmlns:a16="http://schemas.microsoft.com/office/drawing/2014/main" id="{466EE7E2-B2F0-4880-B5AC-AE16C9FA0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14" y="380579"/>
            <a:ext cx="5278740" cy="60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DDAEF-BCE5-4F32-82C6-A216C15EF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58754-0984-406F-B0D1-856AC48A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39A55E-7D31-4015-8FA5-770B1D337BE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5C59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6EA010-00EB-4607-86A8-DDF68EA9CE47}"/>
              </a:ext>
            </a:extLst>
          </p:cNvPr>
          <p:cNvSpPr/>
          <p:nvPr/>
        </p:nvSpPr>
        <p:spPr>
          <a:xfrm>
            <a:off x="6218494" y="317280"/>
            <a:ext cx="5769822" cy="61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850747-69C7-443D-A610-7555267073A9}"/>
              </a:ext>
            </a:extLst>
          </p:cNvPr>
          <p:cNvSpPr/>
          <p:nvPr/>
        </p:nvSpPr>
        <p:spPr>
          <a:xfrm>
            <a:off x="289174" y="317280"/>
            <a:ext cx="5791033" cy="608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36260F5-5520-4374-936A-3CED998C124D}"/>
              </a:ext>
            </a:extLst>
          </p:cNvPr>
          <p:cNvGrpSpPr/>
          <p:nvPr/>
        </p:nvGrpSpPr>
        <p:grpSpPr>
          <a:xfrm>
            <a:off x="5673819" y="426628"/>
            <a:ext cx="890887" cy="5971614"/>
            <a:chOff x="4877686" y="322336"/>
            <a:chExt cx="890887" cy="59716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850BBDD-3337-43FC-ADFE-35077CB0098C}"/>
                </a:ext>
              </a:extLst>
            </p:cNvPr>
            <p:cNvGrpSpPr/>
            <p:nvPr/>
          </p:nvGrpSpPr>
          <p:grpSpPr>
            <a:xfrm>
              <a:off x="4887703" y="942188"/>
              <a:ext cx="851923" cy="756000"/>
              <a:chOff x="2974129" y="402363"/>
              <a:chExt cx="851923" cy="756000"/>
            </a:xfrm>
          </p:grpSpPr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9DBA193C-6D38-4F9A-84A5-589B510F19C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454D01E2-6376-4A15-B1A3-A90B992598F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>
                <a:extLst>
                  <a:ext uri="{FF2B5EF4-FFF2-40B4-BE49-F238E27FC236}">
                    <a16:creationId xmlns:a16="http://schemas.microsoft.com/office/drawing/2014/main" id="{02B41B9B-9C5C-4CA9-943F-2D5A476B0B9E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444DC91-4297-4AA4-BCAB-D9BC99049D3C}"/>
                </a:ext>
              </a:extLst>
            </p:cNvPr>
            <p:cNvGrpSpPr/>
            <p:nvPr/>
          </p:nvGrpSpPr>
          <p:grpSpPr>
            <a:xfrm>
              <a:off x="4905694" y="322336"/>
              <a:ext cx="851923" cy="756000"/>
              <a:chOff x="2974129" y="402363"/>
              <a:chExt cx="851923" cy="756000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24C5896D-1867-4036-887A-AD2FBEE9D22F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F3051020-EBB1-4982-A377-D0808EA625F5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Arco de bloque 39">
                <a:extLst>
                  <a:ext uri="{FF2B5EF4-FFF2-40B4-BE49-F238E27FC236}">
                    <a16:creationId xmlns:a16="http://schemas.microsoft.com/office/drawing/2014/main" id="{0470703E-2B71-4757-A828-A23D4A1CECA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ADB825A-26DD-4B16-B596-388FB47ABABA}"/>
                </a:ext>
              </a:extLst>
            </p:cNvPr>
            <p:cNvGrpSpPr/>
            <p:nvPr/>
          </p:nvGrpSpPr>
          <p:grpSpPr>
            <a:xfrm>
              <a:off x="4887703" y="1570116"/>
              <a:ext cx="851923" cy="756000"/>
              <a:chOff x="2974129" y="402363"/>
              <a:chExt cx="851923" cy="756000"/>
            </a:xfrm>
          </p:grpSpPr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6F10734A-C7AC-4253-8D55-76017B7A1C2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447B13D-849F-4D32-8BD4-413857C2775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Arco de bloque 36">
                <a:extLst>
                  <a:ext uri="{FF2B5EF4-FFF2-40B4-BE49-F238E27FC236}">
                    <a16:creationId xmlns:a16="http://schemas.microsoft.com/office/drawing/2014/main" id="{065D19C9-948A-4469-8382-D09D81C3FA3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C8AF318-DC2C-4044-958D-5DD6DEB3C6EE}"/>
                </a:ext>
              </a:extLst>
            </p:cNvPr>
            <p:cNvGrpSpPr/>
            <p:nvPr/>
          </p:nvGrpSpPr>
          <p:grpSpPr>
            <a:xfrm>
              <a:off x="4899765" y="2964416"/>
              <a:ext cx="851923" cy="756000"/>
              <a:chOff x="2974129" y="402363"/>
              <a:chExt cx="851923" cy="756000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D950576-52BD-4F0B-99E2-18E0EE3C7B2C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28488AF1-1D9A-4F4F-BBC8-2721DC7E464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16C3CC4C-24AE-48DE-A003-6BD97FAA1E93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B334F66-F8E4-4D0E-BF5D-C1EBA34739C3}"/>
                </a:ext>
              </a:extLst>
            </p:cNvPr>
            <p:cNvGrpSpPr/>
            <p:nvPr/>
          </p:nvGrpSpPr>
          <p:grpSpPr>
            <a:xfrm>
              <a:off x="4877686" y="2255146"/>
              <a:ext cx="851923" cy="756000"/>
              <a:chOff x="2974129" y="402363"/>
              <a:chExt cx="851923" cy="7560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9AE6C0A-698D-4D73-9C23-BEA826232FC9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76624E48-9023-43A2-8E12-65F3CA80219E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>
                <a:extLst>
                  <a:ext uri="{FF2B5EF4-FFF2-40B4-BE49-F238E27FC236}">
                    <a16:creationId xmlns:a16="http://schemas.microsoft.com/office/drawing/2014/main" id="{DF292DEC-5969-4442-9C39-62607FCBA81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16550AA-7F65-4052-93A8-4CA86D3B9C79}"/>
                </a:ext>
              </a:extLst>
            </p:cNvPr>
            <p:cNvGrpSpPr/>
            <p:nvPr/>
          </p:nvGrpSpPr>
          <p:grpSpPr>
            <a:xfrm>
              <a:off x="4909669" y="3613599"/>
              <a:ext cx="851923" cy="756000"/>
              <a:chOff x="2974129" y="402363"/>
              <a:chExt cx="851923" cy="756000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FBDB9F87-BF68-4062-9DF0-EF64B10CC66A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38D8059B-7099-4C56-A555-23C86C58FF2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Arco de bloque 27">
                <a:extLst>
                  <a:ext uri="{FF2B5EF4-FFF2-40B4-BE49-F238E27FC236}">
                    <a16:creationId xmlns:a16="http://schemas.microsoft.com/office/drawing/2014/main" id="{DD5CAD61-8195-4975-B675-B7606612ED10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ECB015C-3212-4017-92A7-4198223216F3}"/>
                </a:ext>
              </a:extLst>
            </p:cNvPr>
            <p:cNvGrpSpPr/>
            <p:nvPr/>
          </p:nvGrpSpPr>
          <p:grpSpPr>
            <a:xfrm>
              <a:off x="4909669" y="4254870"/>
              <a:ext cx="851923" cy="756000"/>
              <a:chOff x="2974129" y="402363"/>
              <a:chExt cx="851923" cy="756000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9AB34461-856E-42AB-AA84-658BA166A325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4789FA60-E8EC-4B3B-BC59-6237E9446D1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Arco de bloque 24">
                <a:extLst>
                  <a:ext uri="{FF2B5EF4-FFF2-40B4-BE49-F238E27FC236}">
                    <a16:creationId xmlns:a16="http://schemas.microsoft.com/office/drawing/2014/main" id="{8D28CB07-716A-4AFE-A7E9-BA675E26757B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53A2BF8-1C31-449D-A166-3D3AF5A145C0}"/>
                </a:ext>
              </a:extLst>
            </p:cNvPr>
            <p:cNvGrpSpPr/>
            <p:nvPr/>
          </p:nvGrpSpPr>
          <p:grpSpPr>
            <a:xfrm>
              <a:off x="4913517" y="4905127"/>
              <a:ext cx="851923" cy="756000"/>
              <a:chOff x="2974129" y="402363"/>
              <a:chExt cx="851923" cy="756000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A9C0F0E6-A6A5-4976-951A-BD8B47E9C354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E4EEFF33-DC7E-4AB9-9D30-2A03128B90BD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1B6B24D8-C885-41D6-9916-0DFEFAB70A4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6AD4291-821B-49B9-922B-54BD1C8576A3}"/>
                </a:ext>
              </a:extLst>
            </p:cNvPr>
            <p:cNvGrpSpPr/>
            <p:nvPr/>
          </p:nvGrpSpPr>
          <p:grpSpPr>
            <a:xfrm>
              <a:off x="4916650" y="5537950"/>
              <a:ext cx="851923" cy="756000"/>
              <a:chOff x="2974129" y="402363"/>
              <a:chExt cx="851923" cy="756000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2F2907D-A5F2-4071-8A17-F0B2DB90DBE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ED00E22-FB23-47DE-AAE9-792A40E9454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>
                <a:extLst>
                  <a:ext uri="{FF2B5EF4-FFF2-40B4-BE49-F238E27FC236}">
                    <a16:creationId xmlns:a16="http://schemas.microsoft.com/office/drawing/2014/main" id="{1EBB9BA2-9B92-4349-B3FC-BA6E7D39BBFD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BE1C489-7BC1-4E06-8CC8-E8E7695E7D0A}"/>
              </a:ext>
            </a:extLst>
          </p:cNvPr>
          <p:cNvGrpSpPr/>
          <p:nvPr/>
        </p:nvGrpSpPr>
        <p:grpSpPr>
          <a:xfrm>
            <a:off x="6747786" y="832463"/>
            <a:ext cx="5076592" cy="5108315"/>
            <a:chOff x="6428935" y="858130"/>
            <a:chExt cx="5076592" cy="5108315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7DDD451B-1930-432F-A299-FAE25E349B7B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168C0E95-275D-4AE3-81B8-4C8FD39C0B40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DE77548-BAC7-436C-8803-79503BBBE758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7D264446-AE3B-49DC-9F55-5AAF4ED8114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F2F1CEE5-012F-4B88-9052-D4B2263A6E04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338A6F10-F510-4ECE-9192-383CBD187AAC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957F11F3-D4B8-4F66-B126-D3404876E223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CB97D40E-FD03-4E80-AFC0-EAFB81FD545E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813C326-6B7B-4375-AF7C-365B65AF88D4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2B1BA26E-EBAA-4415-858F-E0CF63C94FB0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766F5170-F6E3-4C81-B053-FBE2338C8F11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CCFE1F00-1C4F-4D74-81FD-7E5BD1113562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B17E0DA-5F3F-47E2-B0D5-B18398FE557B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85C7D04-5913-45BB-90B8-21953D96ABD2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ED36998F-0920-4DA8-81C2-3AE75314F1E3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0E1F3B8-F5C4-499B-AEBB-67CDF9712D76}"/>
              </a:ext>
            </a:extLst>
          </p:cNvPr>
          <p:cNvGrpSpPr/>
          <p:nvPr/>
        </p:nvGrpSpPr>
        <p:grpSpPr>
          <a:xfrm>
            <a:off x="462657" y="832463"/>
            <a:ext cx="5076592" cy="5108315"/>
            <a:chOff x="6428935" y="858130"/>
            <a:chExt cx="5076592" cy="5108315"/>
          </a:xfrm>
        </p:grpSpPr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FA1C841F-0871-4D5C-B9D7-AC7FC03D8C98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CAEC67BF-AB18-45F9-B026-1AE3A1A5726F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AC3A58-6D10-4C6C-A6EC-F87005011D91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9A07550E-DBD4-44AA-97D8-8389B7F8FD0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F6F2BD7-FC82-49FE-AA42-E2F7CAD2B61A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5AE8C365-89B5-433E-BD48-2219711B2C79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CEB612C1-F21A-430E-A4AE-E33078393509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2A52BE6D-0383-40E9-8E24-8407BC394DEB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C7B19486-5987-4436-95A3-E701CB1735CA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D40A85D-4312-4813-B7D4-C1B9A664B2FD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333C776D-9D65-4898-B136-4E201E66FC0E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0B377358-DA1D-4A65-8160-037EC6ABB595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75B24EAD-C3A4-4BBC-82E8-8BB757117091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4B13F09D-4D61-473D-B68A-D8B28F2B97E9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9D6D2FC8-39BF-4A35-A059-6482F9153908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Imagen 76" descr="Diagrama, Escala de tiempo&#10;&#10;Descripción generada automáticamente">
            <a:extLst>
              <a:ext uri="{FF2B5EF4-FFF2-40B4-BE49-F238E27FC236}">
                <a16:creationId xmlns:a16="http://schemas.microsoft.com/office/drawing/2014/main" id="{CDA9F941-EF39-4DD5-8A12-A47EC767F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5" y="317280"/>
            <a:ext cx="5278740" cy="5907337"/>
          </a:xfrm>
          <a:prstGeom prst="rect">
            <a:avLst/>
          </a:prstGeom>
        </p:spPr>
      </p:pic>
      <p:pic>
        <p:nvPicPr>
          <p:cNvPr id="79" name="Imagen 78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278C3D2B-50E6-4D8A-ADB1-9579EA856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91" y="317280"/>
            <a:ext cx="5278740" cy="58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DDAEF-BCE5-4F32-82C6-A216C15EF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58754-0984-406F-B0D1-856AC48A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39A55E-7D31-4015-8FA5-770B1D337BE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5C59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6EA010-00EB-4607-86A8-DDF68EA9CE47}"/>
              </a:ext>
            </a:extLst>
          </p:cNvPr>
          <p:cNvSpPr/>
          <p:nvPr/>
        </p:nvSpPr>
        <p:spPr>
          <a:xfrm>
            <a:off x="6218494" y="317280"/>
            <a:ext cx="5769822" cy="61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850747-69C7-443D-A610-7555267073A9}"/>
              </a:ext>
            </a:extLst>
          </p:cNvPr>
          <p:cNvSpPr/>
          <p:nvPr/>
        </p:nvSpPr>
        <p:spPr>
          <a:xfrm>
            <a:off x="289174" y="317280"/>
            <a:ext cx="5791033" cy="608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36260F5-5520-4374-936A-3CED998C124D}"/>
              </a:ext>
            </a:extLst>
          </p:cNvPr>
          <p:cNvGrpSpPr/>
          <p:nvPr/>
        </p:nvGrpSpPr>
        <p:grpSpPr>
          <a:xfrm>
            <a:off x="5673819" y="426628"/>
            <a:ext cx="890887" cy="5971614"/>
            <a:chOff x="4877686" y="322336"/>
            <a:chExt cx="890887" cy="59716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850BBDD-3337-43FC-ADFE-35077CB0098C}"/>
                </a:ext>
              </a:extLst>
            </p:cNvPr>
            <p:cNvGrpSpPr/>
            <p:nvPr/>
          </p:nvGrpSpPr>
          <p:grpSpPr>
            <a:xfrm>
              <a:off x="4887703" y="942188"/>
              <a:ext cx="851923" cy="756000"/>
              <a:chOff x="2974129" y="402363"/>
              <a:chExt cx="851923" cy="756000"/>
            </a:xfrm>
          </p:grpSpPr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9DBA193C-6D38-4F9A-84A5-589B510F19C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454D01E2-6376-4A15-B1A3-A90B992598F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>
                <a:extLst>
                  <a:ext uri="{FF2B5EF4-FFF2-40B4-BE49-F238E27FC236}">
                    <a16:creationId xmlns:a16="http://schemas.microsoft.com/office/drawing/2014/main" id="{02B41B9B-9C5C-4CA9-943F-2D5A476B0B9E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444DC91-4297-4AA4-BCAB-D9BC99049D3C}"/>
                </a:ext>
              </a:extLst>
            </p:cNvPr>
            <p:cNvGrpSpPr/>
            <p:nvPr/>
          </p:nvGrpSpPr>
          <p:grpSpPr>
            <a:xfrm>
              <a:off x="4905694" y="322336"/>
              <a:ext cx="851923" cy="756000"/>
              <a:chOff x="2974129" y="402363"/>
              <a:chExt cx="851923" cy="756000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24C5896D-1867-4036-887A-AD2FBEE9D22F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F3051020-EBB1-4982-A377-D0808EA625F5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Arco de bloque 39">
                <a:extLst>
                  <a:ext uri="{FF2B5EF4-FFF2-40B4-BE49-F238E27FC236}">
                    <a16:creationId xmlns:a16="http://schemas.microsoft.com/office/drawing/2014/main" id="{0470703E-2B71-4757-A828-A23D4A1CECA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ADB825A-26DD-4B16-B596-388FB47ABABA}"/>
                </a:ext>
              </a:extLst>
            </p:cNvPr>
            <p:cNvGrpSpPr/>
            <p:nvPr/>
          </p:nvGrpSpPr>
          <p:grpSpPr>
            <a:xfrm>
              <a:off x="4887703" y="1570116"/>
              <a:ext cx="851923" cy="756000"/>
              <a:chOff x="2974129" y="402363"/>
              <a:chExt cx="851923" cy="756000"/>
            </a:xfrm>
          </p:grpSpPr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6F10734A-C7AC-4253-8D55-76017B7A1C2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447B13D-849F-4D32-8BD4-413857C2775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Arco de bloque 36">
                <a:extLst>
                  <a:ext uri="{FF2B5EF4-FFF2-40B4-BE49-F238E27FC236}">
                    <a16:creationId xmlns:a16="http://schemas.microsoft.com/office/drawing/2014/main" id="{065D19C9-948A-4469-8382-D09D81C3FA3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C8AF318-DC2C-4044-958D-5DD6DEB3C6EE}"/>
                </a:ext>
              </a:extLst>
            </p:cNvPr>
            <p:cNvGrpSpPr/>
            <p:nvPr/>
          </p:nvGrpSpPr>
          <p:grpSpPr>
            <a:xfrm>
              <a:off x="4899765" y="2964416"/>
              <a:ext cx="851923" cy="756000"/>
              <a:chOff x="2974129" y="402363"/>
              <a:chExt cx="851923" cy="756000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D950576-52BD-4F0B-99E2-18E0EE3C7B2C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28488AF1-1D9A-4F4F-BBC8-2721DC7E464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16C3CC4C-24AE-48DE-A003-6BD97FAA1E93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B334F66-F8E4-4D0E-BF5D-C1EBA34739C3}"/>
                </a:ext>
              </a:extLst>
            </p:cNvPr>
            <p:cNvGrpSpPr/>
            <p:nvPr/>
          </p:nvGrpSpPr>
          <p:grpSpPr>
            <a:xfrm>
              <a:off x="4877686" y="2255146"/>
              <a:ext cx="851923" cy="756000"/>
              <a:chOff x="2974129" y="402363"/>
              <a:chExt cx="851923" cy="7560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9AE6C0A-698D-4D73-9C23-BEA826232FC9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76624E48-9023-43A2-8E12-65F3CA80219E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>
                <a:extLst>
                  <a:ext uri="{FF2B5EF4-FFF2-40B4-BE49-F238E27FC236}">
                    <a16:creationId xmlns:a16="http://schemas.microsoft.com/office/drawing/2014/main" id="{DF292DEC-5969-4442-9C39-62607FCBA81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16550AA-7F65-4052-93A8-4CA86D3B9C79}"/>
                </a:ext>
              </a:extLst>
            </p:cNvPr>
            <p:cNvGrpSpPr/>
            <p:nvPr/>
          </p:nvGrpSpPr>
          <p:grpSpPr>
            <a:xfrm>
              <a:off x="4909669" y="3613599"/>
              <a:ext cx="851923" cy="756000"/>
              <a:chOff x="2974129" y="402363"/>
              <a:chExt cx="851923" cy="756000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FBDB9F87-BF68-4062-9DF0-EF64B10CC66A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38D8059B-7099-4C56-A555-23C86C58FF2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Arco de bloque 27">
                <a:extLst>
                  <a:ext uri="{FF2B5EF4-FFF2-40B4-BE49-F238E27FC236}">
                    <a16:creationId xmlns:a16="http://schemas.microsoft.com/office/drawing/2014/main" id="{DD5CAD61-8195-4975-B675-B7606612ED10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ECB015C-3212-4017-92A7-4198223216F3}"/>
                </a:ext>
              </a:extLst>
            </p:cNvPr>
            <p:cNvGrpSpPr/>
            <p:nvPr/>
          </p:nvGrpSpPr>
          <p:grpSpPr>
            <a:xfrm>
              <a:off x="4909669" y="4254870"/>
              <a:ext cx="851923" cy="756000"/>
              <a:chOff x="2974129" y="402363"/>
              <a:chExt cx="851923" cy="756000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9AB34461-856E-42AB-AA84-658BA166A325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4789FA60-E8EC-4B3B-BC59-6237E9446D1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Arco de bloque 24">
                <a:extLst>
                  <a:ext uri="{FF2B5EF4-FFF2-40B4-BE49-F238E27FC236}">
                    <a16:creationId xmlns:a16="http://schemas.microsoft.com/office/drawing/2014/main" id="{8D28CB07-716A-4AFE-A7E9-BA675E26757B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53A2BF8-1C31-449D-A166-3D3AF5A145C0}"/>
                </a:ext>
              </a:extLst>
            </p:cNvPr>
            <p:cNvGrpSpPr/>
            <p:nvPr/>
          </p:nvGrpSpPr>
          <p:grpSpPr>
            <a:xfrm>
              <a:off x="4913517" y="4905127"/>
              <a:ext cx="851923" cy="756000"/>
              <a:chOff x="2974129" y="402363"/>
              <a:chExt cx="851923" cy="756000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A9C0F0E6-A6A5-4976-951A-BD8B47E9C354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E4EEFF33-DC7E-4AB9-9D30-2A03128B90BD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1B6B24D8-C885-41D6-9916-0DFEFAB70A4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6AD4291-821B-49B9-922B-54BD1C8576A3}"/>
                </a:ext>
              </a:extLst>
            </p:cNvPr>
            <p:cNvGrpSpPr/>
            <p:nvPr/>
          </p:nvGrpSpPr>
          <p:grpSpPr>
            <a:xfrm>
              <a:off x="4916650" y="5537950"/>
              <a:ext cx="851923" cy="756000"/>
              <a:chOff x="2974129" y="402363"/>
              <a:chExt cx="851923" cy="756000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2F2907D-A5F2-4071-8A17-F0B2DB90DBE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ED00E22-FB23-47DE-AAE9-792A40E9454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>
                <a:extLst>
                  <a:ext uri="{FF2B5EF4-FFF2-40B4-BE49-F238E27FC236}">
                    <a16:creationId xmlns:a16="http://schemas.microsoft.com/office/drawing/2014/main" id="{1EBB9BA2-9B92-4349-B3FC-BA6E7D39BBFD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BE1C489-7BC1-4E06-8CC8-E8E7695E7D0A}"/>
              </a:ext>
            </a:extLst>
          </p:cNvPr>
          <p:cNvGrpSpPr/>
          <p:nvPr/>
        </p:nvGrpSpPr>
        <p:grpSpPr>
          <a:xfrm>
            <a:off x="6747786" y="832463"/>
            <a:ext cx="5076592" cy="5108315"/>
            <a:chOff x="6428935" y="858130"/>
            <a:chExt cx="5076592" cy="5108315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7DDD451B-1930-432F-A299-FAE25E349B7B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168C0E95-275D-4AE3-81B8-4C8FD39C0B40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DE77548-BAC7-436C-8803-79503BBBE758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7D264446-AE3B-49DC-9F55-5AAF4ED8114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F2F1CEE5-012F-4B88-9052-D4B2263A6E04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338A6F10-F510-4ECE-9192-383CBD187AAC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957F11F3-D4B8-4F66-B126-D3404876E223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CB97D40E-FD03-4E80-AFC0-EAFB81FD545E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813C326-6B7B-4375-AF7C-365B65AF88D4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2B1BA26E-EBAA-4415-858F-E0CF63C94FB0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766F5170-F6E3-4C81-B053-FBE2338C8F11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CCFE1F00-1C4F-4D74-81FD-7E5BD1113562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B17E0DA-5F3F-47E2-B0D5-B18398FE557B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85C7D04-5913-45BB-90B8-21953D96ABD2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ED36998F-0920-4DA8-81C2-3AE75314F1E3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0E1F3B8-F5C4-499B-AEBB-67CDF9712D76}"/>
              </a:ext>
            </a:extLst>
          </p:cNvPr>
          <p:cNvGrpSpPr/>
          <p:nvPr/>
        </p:nvGrpSpPr>
        <p:grpSpPr>
          <a:xfrm>
            <a:off x="462657" y="832463"/>
            <a:ext cx="5076592" cy="5108315"/>
            <a:chOff x="6428935" y="858130"/>
            <a:chExt cx="5076592" cy="5108315"/>
          </a:xfrm>
        </p:grpSpPr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FA1C841F-0871-4D5C-B9D7-AC7FC03D8C98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CAEC67BF-AB18-45F9-B026-1AE3A1A5726F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AC3A58-6D10-4C6C-A6EC-F87005011D91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9A07550E-DBD4-44AA-97D8-8389B7F8FD0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F6F2BD7-FC82-49FE-AA42-E2F7CAD2B61A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5AE8C365-89B5-433E-BD48-2219711B2C79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CEB612C1-F21A-430E-A4AE-E33078393509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2A52BE6D-0383-40E9-8E24-8407BC394DEB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C7B19486-5987-4436-95A3-E701CB1735CA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D40A85D-4312-4813-B7D4-C1B9A664B2FD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333C776D-9D65-4898-B136-4E201E66FC0E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0B377358-DA1D-4A65-8160-037EC6ABB595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75B24EAD-C3A4-4BBC-82E8-8BB757117091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4B13F09D-4D61-473D-B68A-D8B28F2B97E9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9D6D2FC8-39BF-4A35-A059-6482F9153908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Imagen 76" descr="Texto&#10;&#10;Descripción generada automáticamente">
            <a:extLst>
              <a:ext uri="{FF2B5EF4-FFF2-40B4-BE49-F238E27FC236}">
                <a16:creationId xmlns:a16="http://schemas.microsoft.com/office/drawing/2014/main" id="{045B6E07-E63A-4183-A2C6-A25EEDFDC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" y="317278"/>
            <a:ext cx="5278740" cy="6080961"/>
          </a:xfrm>
          <a:prstGeom prst="rect">
            <a:avLst/>
          </a:prstGeom>
        </p:spPr>
      </p:pic>
      <p:pic>
        <p:nvPicPr>
          <p:cNvPr id="79" name="Imagen 78" descr="Pantalla de celular con mensaje publicado&#10;&#10;Descripción generada automáticamente con confianza media">
            <a:extLst>
              <a:ext uri="{FF2B5EF4-FFF2-40B4-BE49-F238E27FC236}">
                <a16:creationId xmlns:a16="http://schemas.microsoft.com/office/drawing/2014/main" id="{3A6C635C-B824-4DA4-8D5A-67B015E95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01" y="389662"/>
            <a:ext cx="5278740" cy="60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6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DDAEF-BCE5-4F32-82C6-A216C15EF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E58754-0984-406F-B0D1-856AC48AB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39A55E-7D31-4015-8FA5-770B1D337BE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5C59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6EA010-00EB-4607-86A8-DDF68EA9CE47}"/>
              </a:ext>
            </a:extLst>
          </p:cNvPr>
          <p:cNvSpPr/>
          <p:nvPr/>
        </p:nvSpPr>
        <p:spPr>
          <a:xfrm>
            <a:off x="6218494" y="317280"/>
            <a:ext cx="5769822" cy="61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850747-69C7-443D-A610-7555267073A9}"/>
              </a:ext>
            </a:extLst>
          </p:cNvPr>
          <p:cNvSpPr/>
          <p:nvPr/>
        </p:nvSpPr>
        <p:spPr>
          <a:xfrm>
            <a:off x="289174" y="317280"/>
            <a:ext cx="5791033" cy="608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36260F5-5520-4374-936A-3CED998C124D}"/>
              </a:ext>
            </a:extLst>
          </p:cNvPr>
          <p:cNvGrpSpPr/>
          <p:nvPr/>
        </p:nvGrpSpPr>
        <p:grpSpPr>
          <a:xfrm>
            <a:off x="5673819" y="426628"/>
            <a:ext cx="890887" cy="5971614"/>
            <a:chOff x="4877686" y="322336"/>
            <a:chExt cx="890887" cy="59716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850BBDD-3337-43FC-ADFE-35077CB0098C}"/>
                </a:ext>
              </a:extLst>
            </p:cNvPr>
            <p:cNvGrpSpPr/>
            <p:nvPr/>
          </p:nvGrpSpPr>
          <p:grpSpPr>
            <a:xfrm>
              <a:off x="4887703" y="942188"/>
              <a:ext cx="851923" cy="756000"/>
              <a:chOff x="2974129" y="402363"/>
              <a:chExt cx="851923" cy="756000"/>
            </a:xfrm>
          </p:grpSpPr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9DBA193C-6D38-4F9A-84A5-589B510F19CD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454D01E2-6376-4A15-B1A3-A90B992598F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Arco de bloque 42">
                <a:extLst>
                  <a:ext uri="{FF2B5EF4-FFF2-40B4-BE49-F238E27FC236}">
                    <a16:creationId xmlns:a16="http://schemas.microsoft.com/office/drawing/2014/main" id="{02B41B9B-9C5C-4CA9-943F-2D5A476B0B9E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444DC91-4297-4AA4-BCAB-D9BC99049D3C}"/>
                </a:ext>
              </a:extLst>
            </p:cNvPr>
            <p:cNvGrpSpPr/>
            <p:nvPr/>
          </p:nvGrpSpPr>
          <p:grpSpPr>
            <a:xfrm>
              <a:off x="4905694" y="322336"/>
              <a:ext cx="851923" cy="756000"/>
              <a:chOff x="2974129" y="402363"/>
              <a:chExt cx="851923" cy="756000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24C5896D-1867-4036-887A-AD2FBEE9D22F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F3051020-EBB1-4982-A377-D0808EA625F5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0" name="Arco de bloque 39">
                <a:extLst>
                  <a:ext uri="{FF2B5EF4-FFF2-40B4-BE49-F238E27FC236}">
                    <a16:creationId xmlns:a16="http://schemas.microsoft.com/office/drawing/2014/main" id="{0470703E-2B71-4757-A828-A23D4A1CECA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ADB825A-26DD-4B16-B596-388FB47ABABA}"/>
                </a:ext>
              </a:extLst>
            </p:cNvPr>
            <p:cNvGrpSpPr/>
            <p:nvPr/>
          </p:nvGrpSpPr>
          <p:grpSpPr>
            <a:xfrm>
              <a:off x="4887703" y="1570116"/>
              <a:ext cx="851923" cy="756000"/>
              <a:chOff x="2974129" y="402363"/>
              <a:chExt cx="851923" cy="756000"/>
            </a:xfrm>
          </p:grpSpPr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6F10734A-C7AC-4253-8D55-76017B7A1C2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447B13D-849F-4D32-8BD4-413857C2775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Arco de bloque 36">
                <a:extLst>
                  <a:ext uri="{FF2B5EF4-FFF2-40B4-BE49-F238E27FC236}">
                    <a16:creationId xmlns:a16="http://schemas.microsoft.com/office/drawing/2014/main" id="{065D19C9-948A-4469-8382-D09D81C3FA3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C8AF318-DC2C-4044-958D-5DD6DEB3C6EE}"/>
                </a:ext>
              </a:extLst>
            </p:cNvPr>
            <p:cNvGrpSpPr/>
            <p:nvPr/>
          </p:nvGrpSpPr>
          <p:grpSpPr>
            <a:xfrm>
              <a:off x="4899765" y="2964416"/>
              <a:ext cx="851923" cy="756000"/>
              <a:chOff x="2974129" y="402363"/>
              <a:chExt cx="851923" cy="756000"/>
            </a:xfrm>
          </p:grpSpPr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D950576-52BD-4F0B-99E2-18E0EE3C7B2C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28488AF1-1D9A-4F4F-BBC8-2721DC7E464A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4" name="Arco de bloque 33">
                <a:extLst>
                  <a:ext uri="{FF2B5EF4-FFF2-40B4-BE49-F238E27FC236}">
                    <a16:creationId xmlns:a16="http://schemas.microsoft.com/office/drawing/2014/main" id="{16C3CC4C-24AE-48DE-A003-6BD97FAA1E93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0B334F66-F8E4-4D0E-BF5D-C1EBA34739C3}"/>
                </a:ext>
              </a:extLst>
            </p:cNvPr>
            <p:cNvGrpSpPr/>
            <p:nvPr/>
          </p:nvGrpSpPr>
          <p:grpSpPr>
            <a:xfrm>
              <a:off x="4877686" y="2255146"/>
              <a:ext cx="851923" cy="756000"/>
              <a:chOff x="2974129" y="402363"/>
              <a:chExt cx="851923" cy="7560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B9AE6C0A-698D-4D73-9C23-BEA826232FC9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76624E48-9023-43A2-8E12-65F3CA80219E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1" name="Arco de bloque 30">
                <a:extLst>
                  <a:ext uri="{FF2B5EF4-FFF2-40B4-BE49-F238E27FC236}">
                    <a16:creationId xmlns:a16="http://schemas.microsoft.com/office/drawing/2014/main" id="{DF292DEC-5969-4442-9C39-62607FCBA81A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16550AA-7F65-4052-93A8-4CA86D3B9C79}"/>
                </a:ext>
              </a:extLst>
            </p:cNvPr>
            <p:cNvGrpSpPr/>
            <p:nvPr/>
          </p:nvGrpSpPr>
          <p:grpSpPr>
            <a:xfrm>
              <a:off x="4909669" y="3613599"/>
              <a:ext cx="851923" cy="756000"/>
              <a:chOff x="2974129" y="402363"/>
              <a:chExt cx="851923" cy="756000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FBDB9F87-BF68-4062-9DF0-EF64B10CC66A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38D8059B-7099-4C56-A555-23C86C58FF2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8" name="Arco de bloque 27">
                <a:extLst>
                  <a:ext uri="{FF2B5EF4-FFF2-40B4-BE49-F238E27FC236}">
                    <a16:creationId xmlns:a16="http://schemas.microsoft.com/office/drawing/2014/main" id="{DD5CAD61-8195-4975-B675-B7606612ED10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ECB015C-3212-4017-92A7-4198223216F3}"/>
                </a:ext>
              </a:extLst>
            </p:cNvPr>
            <p:cNvGrpSpPr/>
            <p:nvPr/>
          </p:nvGrpSpPr>
          <p:grpSpPr>
            <a:xfrm>
              <a:off x="4909669" y="4254870"/>
              <a:ext cx="851923" cy="756000"/>
              <a:chOff x="2974129" y="402363"/>
              <a:chExt cx="851923" cy="756000"/>
            </a:xfrm>
          </p:grpSpPr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9AB34461-856E-42AB-AA84-658BA166A325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4789FA60-E8EC-4B3B-BC59-6237E9446D16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5" name="Arco de bloque 24">
                <a:extLst>
                  <a:ext uri="{FF2B5EF4-FFF2-40B4-BE49-F238E27FC236}">
                    <a16:creationId xmlns:a16="http://schemas.microsoft.com/office/drawing/2014/main" id="{8D28CB07-716A-4AFE-A7E9-BA675E26757B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53A2BF8-1C31-449D-A166-3D3AF5A145C0}"/>
                </a:ext>
              </a:extLst>
            </p:cNvPr>
            <p:cNvGrpSpPr/>
            <p:nvPr/>
          </p:nvGrpSpPr>
          <p:grpSpPr>
            <a:xfrm>
              <a:off x="4913517" y="4905127"/>
              <a:ext cx="851923" cy="756000"/>
              <a:chOff x="2974129" y="402363"/>
              <a:chExt cx="851923" cy="756000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A9C0F0E6-A6A5-4976-951A-BD8B47E9C354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E4EEFF33-DC7E-4AB9-9D30-2A03128B90BD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22" name="Arco de bloque 21">
                <a:extLst>
                  <a:ext uri="{FF2B5EF4-FFF2-40B4-BE49-F238E27FC236}">
                    <a16:creationId xmlns:a16="http://schemas.microsoft.com/office/drawing/2014/main" id="{1B6B24D8-C885-41D6-9916-0DFEFAB70A48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06AD4291-821B-49B9-922B-54BD1C8576A3}"/>
                </a:ext>
              </a:extLst>
            </p:cNvPr>
            <p:cNvGrpSpPr/>
            <p:nvPr/>
          </p:nvGrpSpPr>
          <p:grpSpPr>
            <a:xfrm>
              <a:off x="4916650" y="5537950"/>
              <a:ext cx="851923" cy="756000"/>
              <a:chOff x="2974129" y="402363"/>
              <a:chExt cx="851923" cy="756000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2F2907D-A5F2-4071-8A17-F0B2DB90DBE0}"/>
                  </a:ext>
                </a:extLst>
              </p:cNvPr>
              <p:cNvSpPr/>
              <p:nvPr/>
            </p:nvSpPr>
            <p:spPr>
              <a:xfrm>
                <a:off x="352240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7ED00E22-FB23-47DE-AAE9-792A40E9454B}"/>
                  </a:ext>
                </a:extLst>
              </p:cNvPr>
              <p:cNvSpPr/>
              <p:nvPr/>
            </p:nvSpPr>
            <p:spPr>
              <a:xfrm>
                <a:off x="2974129" y="720276"/>
                <a:ext cx="303643" cy="26446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9" name="Arco de bloque 18">
                <a:extLst>
                  <a:ext uri="{FF2B5EF4-FFF2-40B4-BE49-F238E27FC236}">
                    <a16:creationId xmlns:a16="http://schemas.microsoft.com/office/drawing/2014/main" id="{1EBB9BA2-9B92-4349-B3FC-BA6E7D39BBFD}"/>
                  </a:ext>
                </a:extLst>
              </p:cNvPr>
              <p:cNvSpPr/>
              <p:nvPr/>
            </p:nvSpPr>
            <p:spPr>
              <a:xfrm>
                <a:off x="3049622" y="402363"/>
                <a:ext cx="700938" cy="756000"/>
              </a:xfrm>
              <a:prstGeom prst="blockArc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BE1C489-7BC1-4E06-8CC8-E8E7695E7D0A}"/>
              </a:ext>
            </a:extLst>
          </p:cNvPr>
          <p:cNvGrpSpPr/>
          <p:nvPr/>
        </p:nvGrpSpPr>
        <p:grpSpPr>
          <a:xfrm>
            <a:off x="6747786" y="832463"/>
            <a:ext cx="5076592" cy="5108315"/>
            <a:chOff x="6428935" y="858130"/>
            <a:chExt cx="5076592" cy="5108315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7DDD451B-1930-432F-A299-FAE25E349B7B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168C0E95-275D-4AE3-81B8-4C8FD39C0B40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CDE77548-BAC7-436C-8803-79503BBBE758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7D264446-AE3B-49DC-9F55-5AAF4ED8114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F2F1CEE5-012F-4B88-9052-D4B2263A6E04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338A6F10-F510-4ECE-9192-383CBD187AAC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957F11F3-D4B8-4F66-B126-D3404876E223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CB97D40E-FD03-4E80-AFC0-EAFB81FD545E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813C326-6B7B-4375-AF7C-365B65AF88D4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2B1BA26E-EBAA-4415-858F-E0CF63C94FB0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766F5170-F6E3-4C81-B053-FBE2338C8F11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CCFE1F00-1C4F-4D74-81FD-7E5BD1113562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FB17E0DA-5F3F-47E2-B0D5-B18398FE557B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885C7D04-5913-45BB-90B8-21953D96ABD2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ED36998F-0920-4DA8-81C2-3AE75314F1E3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0E1F3B8-F5C4-499B-AEBB-67CDF9712D76}"/>
              </a:ext>
            </a:extLst>
          </p:cNvPr>
          <p:cNvGrpSpPr/>
          <p:nvPr/>
        </p:nvGrpSpPr>
        <p:grpSpPr>
          <a:xfrm>
            <a:off x="462657" y="832463"/>
            <a:ext cx="5076592" cy="5108315"/>
            <a:chOff x="6428935" y="858130"/>
            <a:chExt cx="5076592" cy="5108315"/>
          </a:xfrm>
        </p:grpSpPr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FA1C841F-0871-4D5C-B9D7-AC7FC03D8C98}"/>
                </a:ext>
              </a:extLst>
            </p:cNvPr>
            <p:cNvCxnSpPr/>
            <p:nvPr/>
          </p:nvCxnSpPr>
          <p:spPr>
            <a:xfrm>
              <a:off x="6428935" y="85813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CAEC67BF-AB18-45F9-B026-1AE3A1A5726F}"/>
                </a:ext>
              </a:extLst>
            </p:cNvPr>
            <p:cNvCxnSpPr/>
            <p:nvPr/>
          </p:nvCxnSpPr>
          <p:spPr>
            <a:xfrm>
              <a:off x="6428935" y="161960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86AC3A58-6D10-4C6C-A6EC-F87005011D91}"/>
                </a:ext>
              </a:extLst>
            </p:cNvPr>
            <p:cNvCxnSpPr/>
            <p:nvPr/>
          </p:nvCxnSpPr>
          <p:spPr>
            <a:xfrm>
              <a:off x="6428935" y="12024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9A07550E-DBD4-44AA-97D8-8389B7F8FD02}"/>
                </a:ext>
              </a:extLst>
            </p:cNvPr>
            <p:cNvCxnSpPr/>
            <p:nvPr/>
          </p:nvCxnSpPr>
          <p:spPr>
            <a:xfrm>
              <a:off x="6428935" y="198307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2F6F2BD7-FC82-49FE-AA42-E2F7CAD2B61A}"/>
                </a:ext>
              </a:extLst>
            </p:cNvPr>
            <p:cNvCxnSpPr/>
            <p:nvPr/>
          </p:nvCxnSpPr>
          <p:spPr>
            <a:xfrm>
              <a:off x="6428935" y="2341924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5AE8C365-89B5-433E-BD48-2219711B2C79}"/>
                </a:ext>
              </a:extLst>
            </p:cNvPr>
            <p:cNvCxnSpPr/>
            <p:nvPr/>
          </p:nvCxnSpPr>
          <p:spPr>
            <a:xfrm>
              <a:off x="6428935" y="2668101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CEB612C1-F21A-430E-A4AE-E33078393509}"/>
                </a:ext>
              </a:extLst>
            </p:cNvPr>
            <p:cNvCxnSpPr/>
            <p:nvPr/>
          </p:nvCxnSpPr>
          <p:spPr>
            <a:xfrm>
              <a:off x="6428935" y="308239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2A52BE6D-0383-40E9-8E24-8407BC394DEB}"/>
                </a:ext>
              </a:extLst>
            </p:cNvPr>
            <p:cNvCxnSpPr/>
            <p:nvPr/>
          </p:nvCxnSpPr>
          <p:spPr>
            <a:xfrm>
              <a:off x="6428935" y="34290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:a16="http://schemas.microsoft.com/office/drawing/2014/main" id="{C7B19486-5987-4436-95A3-E701CB1735CA}"/>
                </a:ext>
              </a:extLst>
            </p:cNvPr>
            <p:cNvCxnSpPr/>
            <p:nvPr/>
          </p:nvCxnSpPr>
          <p:spPr>
            <a:xfrm>
              <a:off x="6428935" y="3819800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:a16="http://schemas.microsoft.com/office/drawing/2014/main" id="{8D40A85D-4312-4813-B7D4-C1B9A664B2FD}"/>
                </a:ext>
              </a:extLst>
            </p:cNvPr>
            <p:cNvCxnSpPr/>
            <p:nvPr/>
          </p:nvCxnSpPr>
          <p:spPr>
            <a:xfrm>
              <a:off x="6428935" y="417847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333C776D-9D65-4898-B136-4E201E66FC0E}"/>
                </a:ext>
              </a:extLst>
            </p:cNvPr>
            <p:cNvCxnSpPr/>
            <p:nvPr/>
          </p:nvCxnSpPr>
          <p:spPr>
            <a:xfrm>
              <a:off x="6441157" y="4501546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0B377358-DA1D-4A65-8160-037EC6ABB595}"/>
                </a:ext>
              </a:extLst>
            </p:cNvPr>
            <p:cNvCxnSpPr/>
            <p:nvPr/>
          </p:nvCxnSpPr>
          <p:spPr>
            <a:xfrm>
              <a:off x="6441157" y="4932287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75B24EAD-C3A4-4BBC-82E8-8BB757117091}"/>
                </a:ext>
              </a:extLst>
            </p:cNvPr>
            <p:cNvCxnSpPr/>
            <p:nvPr/>
          </p:nvCxnSpPr>
          <p:spPr>
            <a:xfrm>
              <a:off x="6441157" y="5315738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4B13F09D-4D61-473D-B68A-D8B28F2B97E9}"/>
                </a:ext>
              </a:extLst>
            </p:cNvPr>
            <p:cNvCxnSpPr/>
            <p:nvPr/>
          </p:nvCxnSpPr>
          <p:spPr>
            <a:xfrm>
              <a:off x="6441157" y="5632992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9D6D2FC8-39BF-4A35-A059-6482F9153908}"/>
                </a:ext>
              </a:extLst>
            </p:cNvPr>
            <p:cNvCxnSpPr/>
            <p:nvPr/>
          </p:nvCxnSpPr>
          <p:spPr>
            <a:xfrm>
              <a:off x="6441157" y="5966445"/>
              <a:ext cx="50643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Imagen 76" descr="Tabla&#10;&#10;Descripción generada automáticamente">
            <a:extLst>
              <a:ext uri="{FF2B5EF4-FFF2-40B4-BE49-F238E27FC236}">
                <a16:creationId xmlns:a16="http://schemas.microsoft.com/office/drawing/2014/main" id="{AC91D169-5590-4F6B-ADC1-49CE691E6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8" y="354558"/>
            <a:ext cx="5278740" cy="6006406"/>
          </a:xfrm>
          <a:prstGeom prst="rect">
            <a:avLst/>
          </a:prstGeom>
        </p:spPr>
      </p:pic>
      <p:pic>
        <p:nvPicPr>
          <p:cNvPr id="79" name="Imagen 78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7FD8E2A1-ACBC-48ED-8477-D35EBEC28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75" y="402217"/>
            <a:ext cx="5278740" cy="59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41</Words>
  <Application>Microsoft Office PowerPoint</Application>
  <PresentationFormat>Panorámica</PresentationFormat>
  <Paragraphs>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Lemon Brownies</vt:lpstr>
      <vt:lpstr>Serry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Alexia Flores</dc:creator>
  <cp:lastModifiedBy>Alexia Flores</cp:lastModifiedBy>
  <cp:revision>2</cp:revision>
  <dcterms:created xsi:type="dcterms:W3CDTF">2021-08-17T01:32:14Z</dcterms:created>
  <dcterms:modified xsi:type="dcterms:W3CDTF">2021-08-18T02:00:34Z</dcterms:modified>
</cp:coreProperties>
</file>