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18288000" cy="10287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935155"/>
            <a:ext cx="4189095" cy="4352290"/>
          </a:xfrm>
          <a:custGeom>
            <a:avLst/>
            <a:gdLst/>
            <a:ahLst/>
            <a:cxnLst/>
            <a:rect l="l" t="t" r="r" b="b"/>
            <a:pathLst>
              <a:path w="4189095" h="4352290">
                <a:moveTo>
                  <a:pt x="0" y="0"/>
                </a:moveTo>
                <a:lnTo>
                  <a:pt x="39544" y="7412"/>
                </a:lnTo>
                <a:lnTo>
                  <a:pt x="84352" y="17227"/>
                </a:lnTo>
                <a:lnTo>
                  <a:pt x="129457" y="28537"/>
                </a:lnTo>
                <a:lnTo>
                  <a:pt x="174863" y="41369"/>
                </a:lnTo>
                <a:lnTo>
                  <a:pt x="220572" y="55747"/>
                </a:lnTo>
                <a:lnTo>
                  <a:pt x="266587" y="71697"/>
                </a:lnTo>
                <a:lnTo>
                  <a:pt x="311878" y="89356"/>
                </a:lnTo>
                <a:lnTo>
                  <a:pt x="355385" y="108933"/>
                </a:lnTo>
                <a:lnTo>
                  <a:pt x="397165" y="130357"/>
                </a:lnTo>
                <a:lnTo>
                  <a:pt x="437276" y="153558"/>
                </a:lnTo>
                <a:lnTo>
                  <a:pt x="475774" y="178466"/>
                </a:lnTo>
                <a:lnTo>
                  <a:pt x="512717" y="205010"/>
                </a:lnTo>
                <a:lnTo>
                  <a:pt x="548162" y="233122"/>
                </a:lnTo>
                <a:lnTo>
                  <a:pt x="582166" y="262729"/>
                </a:lnTo>
                <a:lnTo>
                  <a:pt x="614785" y="293763"/>
                </a:lnTo>
                <a:lnTo>
                  <a:pt x="646077" y="326154"/>
                </a:lnTo>
                <a:lnTo>
                  <a:pt x="676099" y="359830"/>
                </a:lnTo>
                <a:lnTo>
                  <a:pt x="704909" y="394723"/>
                </a:lnTo>
                <a:lnTo>
                  <a:pt x="732562" y="430761"/>
                </a:lnTo>
                <a:lnTo>
                  <a:pt x="759117" y="467875"/>
                </a:lnTo>
                <a:lnTo>
                  <a:pt x="784630" y="505995"/>
                </a:lnTo>
                <a:lnTo>
                  <a:pt x="809159" y="545051"/>
                </a:lnTo>
                <a:lnTo>
                  <a:pt x="832760" y="584971"/>
                </a:lnTo>
                <a:lnTo>
                  <a:pt x="855491" y="625688"/>
                </a:lnTo>
                <a:lnTo>
                  <a:pt x="877409" y="667129"/>
                </a:lnTo>
                <a:lnTo>
                  <a:pt x="898570" y="709226"/>
                </a:lnTo>
                <a:lnTo>
                  <a:pt x="919032" y="751907"/>
                </a:lnTo>
                <a:lnTo>
                  <a:pt x="938853" y="795103"/>
                </a:lnTo>
                <a:lnTo>
                  <a:pt x="958088" y="838744"/>
                </a:lnTo>
                <a:lnTo>
                  <a:pt x="976795" y="882760"/>
                </a:lnTo>
                <a:lnTo>
                  <a:pt x="995032" y="927080"/>
                </a:lnTo>
                <a:lnTo>
                  <a:pt x="1012855" y="971635"/>
                </a:lnTo>
                <a:lnTo>
                  <a:pt x="1030321" y="1016353"/>
                </a:lnTo>
                <a:lnTo>
                  <a:pt x="1047488" y="1061166"/>
                </a:lnTo>
                <a:lnTo>
                  <a:pt x="1064413" y="1106003"/>
                </a:lnTo>
                <a:lnTo>
                  <a:pt x="1081152" y="1150794"/>
                </a:lnTo>
                <a:lnTo>
                  <a:pt x="1114302" y="1239957"/>
                </a:lnTo>
                <a:lnTo>
                  <a:pt x="1130828" y="1284189"/>
                </a:lnTo>
                <a:lnTo>
                  <a:pt x="1147396" y="1328094"/>
                </a:lnTo>
                <a:lnTo>
                  <a:pt x="1164065" y="1371603"/>
                </a:lnTo>
                <a:lnTo>
                  <a:pt x="1180891" y="1414644"/>
                </a:lnTo>
                <a:lnTo>
                  <a:pt x="1197931" y="1457149"/>
                </a:lnTo>
                <a:lnTo>
                  <a:pt x="1215242" y="1499047"/>
                </a:lnTo>
                <a:lnTo>
                  <a:pt x="1232882" y="1540268"/>
                </a:lnTo>
                <a:lnTo>
                  <a:pt x="1250907" y="1580741"/>
                </a:lnTo>
                <a:lnTo>
                  <a:pt x="1269375" y="1620397"/>
                </a:lnTo>
                <a:lnTo>
                  <a:pt x="1288343" y="1659165"/>
                </a:lnTo>
                <a:lnTo>
                  <a:pt x="1316447" y="1713934"/>
                </a:lnTo>
                <a:lnTo>
                  <a:pt x="1344557" y="1766366"/>
                </a:lnTo>
                <a:lnTo>
                  <a:pt x="1372712" y="1816533"/>
                </a:lnTo>
                <a:lnTo>
                  <a:pt x="1400949" y="1864508"/>
                </a:lnTo>
                <a:lnTo>
                  <a:pt x="1429306" y="1910365"/>
                </a:lnTo>
                <a:lnTo>
                  <a:pt x="1457820" y="1954175"/>
                </a:lnTo>
                <a:lnTo>
                  <a:pt x="1486530" y="1996011"/>
                </a:lnTo>
                <a:lnTo>
                  <a:pt x="1515472" y="2035947"/>
                </a:lnTo>
                <a:lnTo>
                  <a:pt x="1544685" y="2074055"/>
                </a:lnTo>
                <a:lnTo>
                  <a:pt x="1574207" y="2110408"/>
                </a:lnTo>
                <a:lnTo>
                  <a:pt x="1604074" y="2145078"/>
                </a:lnTo>
                <a:lnTo>
                  <a:pt x="1634325" y="2178139"/>
                </a:lnTo>
                <a:lnTo>
                  <a:pt x="1664998" y="2209662"/>
                </a:lnTo>
                <a:lnTo>
                  <a:pt x="1696129" y="2239722"/>
                </a:lnTo>
                <a:lnTo>
                  <a:pt x="1727758" y="2268390"/>
                </a:lnTo>
                <a:lnTo>
                  <a:pt x="1759921" y="2295739"/>
                </a:lnTo>
                <a:lnTo>
                  <a:pt x="1792656" y="2321843"/>
                </a:lnTo>
                <a:lnTo>
                  <a:pt x="1826001" y="2346773"/>
                </a:lnTo>
                <a:lnTo>
                  <a:pt x="1859994" y="2370603"/>
                </a:lnTo>
                <a:lnTo>
                  <a:pt x="1894672" y="2393405"/>
                </a:lnTo>
                <a:lnTo>
                  <a:pt x="1930074" y="2415252"/>
                </a:lnTo>
                <a:lnTo>
                  <a:pt x="1966236" y="2436217"/>
                </a:lnTo>
                <a:lnTo>
                  <a:pt x="2003196" y="2456373"/>
                </a:lnTo>
                <a:lnTo>
                  <a:pt x="2040993" y="2475793"/>
                </a:lnTo>
                <a:lnTo>
                  <a:pt x="2079664" y="2494548"/>
                </a:lnTo>
                <a:lnTo>
                  <a:pt x="2119246" y="2512712"/>
                </a:lnTo>
                <a:lnTo>
                  <a:pt x="2159778" y="2530358"/>
                </a:lnTo>
                <a:lnTo>
                  <a:pt x="2201296" y="2547559"/>
                </a:lnTo>
                <a:lnTo>
                  <a:pt x="2243840" y="2564386"/>
                </a:lnTo>
                <a:lnTo>
                  <a:pt x="2287445" y="2580914"/>
                </a:lnTo>
                <a:lnTo>
                  <a:pt x="2332151" y="2597214"/>
                </a:lnTo>
                <a:lnTo>
                  <a:pt x="2377995" y="2613359"/>
                </a:lnTo>
                <a:lnTo>
                  <a:pt x="2425014" y="2629423"/>
                </a:lnTo>
                <a:lnTo>
                  <a:pt x="2473247" y="2645478"/>
                </a:lnTo>
                <a:lnTo>
                  <a:pt x="2573502" y="2677851"/>
                </a:lnTo>
                <a:lnTo>
                  <a:pt x="2843399" y="2761978"/>
                </a:lnTo>
                <a:lnTo>
                  <a:pt x="2895772" y="2777685"/>
                </a:lnTo>
                <a:lnTo>
                  <a:pt x="3145272" y="2850430"/>
                </a:lnTo>
                <a:lnTo>
                  <a:pt x="3239057" y="2878374"/>
                </a:lnTo>
                <a:lnTo>
                  <a:pt x="3284608" y="2892429"/>
                </a:lnTo>
                <a:lnTo>
                  <a:pt x="3329248" y="2906652"/>
                </a:lnTo>
                <a:lnTo>
                  <a:pt x="3372962" y="2921124"/>
                </a:lnTo>
                <a:lnTo>
                  <a:pt x="3415738" y="2935928"/>
                </a:lnTo>
                <a:lnTo>
                  <a:pt x="3457564" y="2951147"/>
                </a:lnTo>
                <a:lnTo>
                  <a:pt x="3498425" y="2966865"/>
                </a:lnTo>
                <a:lnTo>
                  <a:pt x="3538309" y="2983163"/>
                </a:lnTo>
                <a:lnTo>
                  <a:pt x="3577202" y="3000126"/>
                </a:lnTo>
                <a:lnTo>
                  <a:pt x="3615092" y="3017835"/>
                </a:lnTo>
                <a:lnTo>
                  <a:pt x="3651965" y="3036374"/>
                </a:lnTo>
                <a:lnTo>
                  <a:pt x="3687808" y="3055825"/>
                </a:lnTo>
                <a:lnTo>
                  <a:pt x="3722609" y="3076272"/>
                </a:lnTo>
                <a:lnTo>
                  <a:pt x="3756354" y="3097797"/>
                </a:lnTo>
                <a:lnTo>
                  <a:pt x="3789029" y="3120483"/>
                </a:lnTo>
                <a:lnTo>
                  <a:pt x="3820622" y="3144413"/>
                </a:lnTo>
                <a:lnTo>
                  <a:pt x="3851120" y="3169671"/>
                </a:lnTo>
                <a:lnTo>
                  <a:pt x="3880510" y="3196338"/>
                </a:lnTo>
                <a:lnTo>
                  <a:pt x="3908778" y="3224498"/>
                </a:lnTo>
                <a:lnTo>
                  <a:pt x="3935911" y="3254233"/>
                </a:lnTo>
                <a:lnTo>
                  <a:pt x="3961897" y="3285627"/>
                </a:lnTo>
                <a:lnTo>
                  <a:pt x="3986722" y="3318762"/>
                </a:lnTo>
                <a:lnTo>
                  <a:pt x="4010373" y="3353722"/>
                </a:lnTo>
                <a:lnTo>
                  <a:pt x="4032836" y="3390588"/>
                </a:lnTo>
                <a:lnTo>
                  <a:pt x="4054100" y="3429445"/>
                </a:lnTo>
                <a:lnTo>
                  <a:pt x="4074150" y="3470375"/>
                </a:lnTo>
                <a:lnTo>
                  <a:pt x="4092974" y="3513460"/>
                </a:lnTo>
                <a:lnTo>
                  <a:pt x="4110558" y="3558784"/>
                </a:lnTo>
                <a:lnTo>
                  <a:pt x="4126890" y="3606430"/>
                </a:lnTo>
                <a:lnTo>
                  <a:pt x="4141956" y="3656480"/>
                </a:lnTo>
                <a:lnTo>
                  <a:pt x="4155743" y="3709017"/>
                </a:lnTo>
                <a:lnTo>
                  <a:pt x="4168238" y="3764125"/>
                </a:lnTo>
                <a:lnTo>
                  <a:pt x="4179428" y="3821886"/>
                </a:lnTo>
                <a:lnTo>
                  <a:pt x="4186249" y="3871572"/>
                </a:lnTo>
                <a:lnTo>
                  <a:pt x="4188926" y="3920491"/>
                </a:lnTo>
                <a:lnTo>
                  <a:pt x="4187750" y="3968661"/>
                </a:lnTo>
                <a:lnTo>
                  <a:pt x="4183013" y="4016099"/>
                </a:lnTo>
                <a:lnTo>
                  <a:pt x="4175005" y="4062822"/>
                </a:lnTo>
                <a:lnTo>
                  <a:pt x="4164019" y="4108846"/>
                </a:lnTo>
                <a:lnTo>
                  <a:pt x="4150344" y="4154190"/>
                </a:lnTo>
                <a:lnTo>
                  <a:pt x="4134273" y="4198869"/>
                </a:lnTo>
                <a:lnTo>
                  <a:pt x="4116097" y="4242902"/>
                </a:lnTo>
                <a:lnTo>
                  <a:pt x="4096107" y="4286305"/>
                </a:lnTo>
                <a:lnTo>
                  <a:pt x="4074594" y="4329095"/>
                </a:lnTo>
                <a:lnTo>
                  <a:pt x="4062332" y="4351843"/>
                </a:lnTo>
                <a:lnTo>
                  <a:pt x="0" y="4351843"/>
                </a:lnTo>
                <a:lnTo>
                  <a:pt x="0" y="0"/>
                </a:lnTo>
                <a:close/>
              </a:path>
            </a:pathLst>
          </a:custGeom>
          <a:solidFill>
            <a:srgbClr val="D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530411" y="0"/>
            <a:ext cx="7002780" cy="2434590"/>
          </a:xfrm>
          <a:custGeom>
            <a:avLst/>
            <a:gdLst/>
            <a:ahLst/>
            <a:cxnLst/>
            <a:rect l="l" t="t" r="r" b="b"/>
            <a:pathLst>
              <a:path w="7002780" h="2434590">
                <a:moveTo>
                  <a:pt x="2462493" y="2314938"/>
                </a:moveTo>
                <a:lnTo>
                  <a:pt x="2422527" y="2330038"/>
                </a:lnTo>
                <a:lnTo>
                  <a:pt x="2382408" y="2344227"/>
                </a:lnTo>
                <a:lnTo>
                  <a:pt x="2342136" y="2357482"/>
                </a:lnTo>
                <a:lnTo>
                  <a:pt x="2301711" y="2369777"/>
                </a:lnTo>
                <a:lnTo>
                  <a:pt x="2261131" y="2381087"/>
                </a:lnTo>
                <a:lnTo>
                  <a:pt x="2220397" y="2391387"/>
                </a:lnTo>
                <a:lnTo>
                  <a:pt x="2179507" y="2400650"/>
                </a:lnTo>
                <a:lnTo>
                  <a:pt x="2138462" y="2408853"/>
                </a:lnTo>
                <a:lnTo>
                  <a:pt x="2097260" y="2415968"/>
                </a:lnTo>
                <a:lnTo>
                  <a:pt x="2055902" y="2421973"/>
                </a:lnTo>
                <a:lnTo>
                  <a:pt x="2014386" y="2426840"/>
                </a:lnTo>
                <a:lnTo>
                  <a:pt x="1972713" y="2430545"/>
                </a:lnTo>
                <a:lnTo>
                  <a:pt x="1930881" y="2433063"/>
                </a:lnTo>
                <a:lnTo>
                  <a:pt x="1888890" y="2434367"/>
                </a:lnTo>
                <a:lnTo>
                  <a:pt x="1846739" y="2434433"/>
                </a:lnTo>
                <a:lnTo>
                  <a:pt x="1804429" y="2433236"/>
                </a:lnTo>
                <a:lnTo>
                  <a:pt x="1761958" y="2430751"/>
                </a:lnTo>
                <a:lnTo>
                  <a:pt x="1719326" y="2426951"/>
                </a:lnTo>
                <a:lnTo>
                  <a:pt x="1676532" y="2421812"/>
                </a:lnTo>
                <a:lnTo>
                  <a:pt x="1633577" y="2415308"/>
                </a:lnTo>
                <a:lnTo>
                  <a:pt x="1590458" y="2407414"/>
                </a:lnTo>
                <a:lnTo>
                  <a:pt x="1547177" y="2398105"/>
                </a:lnTo>
                <a:lnTo>
                  <a:pt x="1503731" y="2387356"/>
                </a:lnTo>
                <a:lnTo>
                  <a:pt x="1460122" y="2375140"/>
                </a:lnTo>
                <a:lnTo>
                  <a:pt x="1416348" y="2361434"/>
                </a:lnTo>
                <a:lnTo>
                  <a:pt x="1372408" y="2346211"/>
                </a:lnTo>
                <a:lnTo>
                  <a:pt x="1328302" y="2329447"/>
                </a:lnTo>
                <a:lnTo>
                  <a:pt x="1284030" y="2311115"/>
                </a:lnTo>
                <a:lnTo>
                  <a:pt x="1239592" y="2291192"/>
                </a:lnTo>
                <a:lnTo>
                  <a:pt x="1196024" y="2269628"/>
                </a:lnTo>
                <a:lnTo>
                  <a:pt x="1154402" y="2246311"/>
                </a:lnTo>
                <a:lnTo>
                  <a:pt x="1114661" y="2221306"/>
                </a:lnTo>
                <a:lnTo>
                  <a:pt x="1076739" y="2194676"/>
                </a:lnTo>
                <a:lnTo>
                  <a:pt x="1040574" y="2166488"/>
                </a:lnTo>
                <a:lnTo>
                  <a:pt x="1006092" y="2136798"/>
                </a:lnTo>
                <a:lnTo>
                  <a:pt x="973258" y="2105695"/>
                </a:lnTo>
                <a:lnTo>
                  <a:pt x="941982" y="2073219"/>
                </a:lnTo>
                <a:lnTo>
                  <a:pt x="912211" y="2039444"/>
                </a:lnTo>
                <a:lnTo>
                  <a:pt x="883879" y="2004434"/>
                </a:lnTo>
                <a:lnTo>
                  <a:pt x="856926" y="1968255"/>
                </a:lnTo>
                <a:lnTo>
                  <a:pt x="831288" y="1930970"/>
                </a:lnTo>
                <a:lnTo>
                  <a:pt x="806901" y="1892645"/>
                </a:lnTo>
                <a:lnTo>
                  <a:pt x="783704" y="1853345"/>
                </a:lnTo>
                <a:lnTo>
                  <a:pt x="761632" y="1813135"/>
                </a:lnTo>
                <a:lnTo>
                  <a:pt x="740623" y="1772079"/>
                </a:lnTo>
                <a:lnTo>
                  <a:pt x="720614" y="1730242"/>
                </a:lnTo>
                <a:lnTo>
                  <a:pt x="701541" y="1687689"/>
                </a:lnTo>
                <a:lnTo>
                  <a:pt x="683342" y="1644485"/>
                </a:lnTo>
                <a:lnTo>
                  <a:pt x="665954" y="1600695"/>
                </a:lnTo>
                <a:lnTo>
                  <a:pt x="649314" y="1556384"/>
                </a:lnTo>
                <a:lnTo>
                  <a:pt x="633358" y="1511615"/>
                </a:lnTo>
                <a:lnTo>
                  <a:pt x="618024" y="1466456"/>
                </a:lnTo>
                <a:lnTo>
                  <a:pt x="603249" y="1420969"/>
                </a:lnTo>
                <a:lnTo>
                  <a:pt x="588970" y="1375220"/>
                </a:lnTo>
                <a:lnTo>
                  <a:pt x="575123" y="1329274"/>
                </a:lnTo>
                <a:lnTo>
                  <a:pt x="561645" y="1283196"/>
                </a:lnTo>
                <a:lnTo>
                  <a:pt x="548475" y="1237050"/>
                </a:lnTo>
                <a:lnTo>
                  <a:pt x="535548" y="1190902"/>
                </a:lnTo>
                <a:lnTo>
                  <a:pt x="522801" y="1144816"/>
                </a:lnTo>
                <a:lnTo>
                  <a:pt x="497598" y="1053089"/>
                </a:lnTo>
                <a:lnTo>
                  <a:pt x="485015" y="1007578"/>
                </a:lnTo>
                <a:lnTo>
                  <a:pt x="472361" y="962389"/>
                </a:lnTo>
                <a:lnTo>
                  <a:pt x="459572" y="917587"/>
                </a:lnTo>
                <a:lnTo>
                  <a:pt x="446586" y="873235"/>
                </a:lnTo>
                <a:lnTo>
                  <a:pt x="433339" y="829400"/>
                </a:lnTo>
                <a:lnTo>
                  <a:pt x="419769" y="786145"/>
                </a:lnTo>
                <a:lnTo>
                  <a:pt x="405812" y="743536"/>
                </a:lnTo>
                <a:lnTo>
                  <a:pt x="391406" y="701638"/>
                </a:lnTo>
                <a:lnTo>
                  <a:pt x="376487" y="660515"/>
                </a:lnTo>
                <a:lnTo>
                  <a:pt x="360992" y="620233"/>
                </a:lnTo>
                <a:lnTo>
                  <a:pt x="337800" y="563210"/>
                </a:lnTo>
                <a:lnTo>
                  <a:pt x="314396" y="508515"/>
                </a:lnTo>
                <a:lnTo>
                  <a:pt x="290749" y="456072"/>
                </a:lnTo>
                <a:lnTo>
                  <a:pt x="266828" y="405806"/>
                </a:lnTo>
                <a:lnTo>
                  <a:pt x="242602" y="357639"/>
                </a:lnTo>
                <a:lnTo>
                  <a:pt x="218040" y="311497"/>
                </a:lnTo>
                <a:lnTo>
                  <a:pt x="193110" y="267304"/>
                </a:lnTo>
                <a:lnTo>
                  <a:pt x="167781" y="224983"/>
                </a:lnTo>
                <a:lnTo>
                  <a:pt x="142023" y="184460"/>
                </a:lnTo>
                <a:lnTo>
                  <a:pt x="115803" y="145659"/>
                </a:lnTo>
                <a:lnTo>
                  <a:pt x="89092" y="108503"/>
                </a:lnTo>
                <a:lnTo>
                  <a:pt x="61857" y="72917"/>
                </a:lnTo>
                <a:lnTo>
                  <a:pt x="34067" y="38825"/>
                </a:lnTo>
                <a:lnTo>
                  <a:pt x="5691" y="6151"/>
                </a:lnTo>
                <a:lnTo>
                  <a:pt x="0" y="0"/>
                </a:lnTo>
                <a:lnTo>
                  <a:pt x="6246002" y="0"/>
                </a:lnTo>
                <a:lnTo>
                  <a:pt x="5046467" y="453504"/>
                </a:lnTo>
                <a:lnTo>
                  <a:pt x="4977454" y="481042"/>
                </a:lnTo>
                <a:lnTo>
                  <a:pt x="4911520" y="510435"/>
                </a:lnTo>
                <a:lnTo>
                  <a:pt x="4848862" y="541832"/>
                </a:lnTo>
                <a:lnTo>
                  <a:pt x="4789678" y="575380"/>
                </a:lnTo>
                <a:lnTo>
                  <a:pt x="4727410" y="614529"/>
                </a:lnTo>
                <a:lnTo>
                  <a:pt x="4664669" y="656616"/>
                </a:lnTo>
                <a:lnTo>
                  <a:pt x="4633121" y="678699"/>
                </a:lnTo>
                <a:lnTo>
                  <a:pt x="4601453" y="701440"/>
                </a:lnTo>
                <a:lnTo>
                  <a:pt x="4569665" y="724815"/>
                </a:lnTo>
                <a:lnTo>
                  <a:pt x="4537756" y="748798"/>
                </a:lnTo>
                <a:lnTo>
                  <a:pt x="4473575" y="798488"/>
                </a:lnTo>
                <a:lnTo>
                  <a:pt x="4408879" y="850328"/>
                </a:lnTo>
                <a:lnTo>
                  <a:pt x="4343742" y="904052"/>
                </a:lnTo>
                <a:lnTo>
                  <a:pt x="4245064" y="987842"/>
                </a:lnTo>
                <a:lnTo>
                  <a:pt x="3628692" y="1533823"/>
                </a:lnTo>
                <a:lnTo>
                  <a:pt x="3521779" y="1625654"/>
                </a:lnTo>
                <a:lnTo>
                  <a:pt x="3413632" y="1715902"/>
                </a:lnTo>
                <a:lnTo>
                  <a:pt x="3340841" y="1774850"/>
                </a:lnTo>
                <a:lnTo>
                  <a:pt x="3267491" y="1832590"/>
                </a:lnTo>
                <a:lnTo>
                  <a:pt x="3193578" y="1888918"/>
                </a:lnTo>
                <a:lnTo>
                  <a:pt x="3156409" y="1916489"/>
                </a:lnTo>
                <a:lnTo>
                  <a:pt x="3119097" y="1943631"/>
                </a:lnTo>
                <a:lnTo>
                  <a:pt x="3081643" y="1970320"/>
                </a:lnTo>
                <a:lnTo>
                  <a:pt x="3044045" y="1996529"/>
                </a:lnTo>
                <a:lnTo>
                  <a:pt x="3006303" y="2022233"/>
                </a:lnTo>
                <a:lnTo>
                  <a:pt x="2968416" y="2047407"/>
                </a:lnTo>
                <a:lnTo>
                  <a:pt x="2930385" y="2072026"/>
                </a:lnTo>
                <a:lnTo>
                  <a:pt x="2892207" y="2096065"/>
                </a:lnTo>
                <a:lnTo>
                  <a:pt x="2853884" y="2119498"/>
                </a:lnTo>
                <a:lnTo>
                  <a:pt x="2815414" y="2142299"/>
                </a:lnTo>
                <a:lnTo>
                  <a:pt x="2776796" y="2164444"/>
                </a:lnTo>
                <a:lnTo>
                  <a:pt x="2738031" y="2185908"/>
                </a:lnTo>
                <a:lnTo>
                  <a:pt x="2699118" y="2206664"/>
                </a:lnTo>
                <a:lnTo>
                  <a:pt x="2660055" y="2226688"/>
                </a:lnTo>
                <a:lnTo>
                  <a:pt x="2620844" y="2245955"/>
                </a:lnTo>
                <a:lnTo>
                  <a:pt x="2581482" y="2264438"/>
                </a:lnTo>
                <a:lnTo>
                  <a:pt x="2541971" y="2282113"/>
                </a:lnTo>
                <a:lnTo>
                  <a:pt x="2502308" y="2298955"/>
                </a:lnTo>
                <a:lnTo>
                  <a:pt x="2462493" y="2314938"/>
                </a:lnTo>
                <a:close/>
              </a:path>
              <a:path w="7002780" h="2434590">
                <a:moveTo>
                  <a:pt x="7002743" y="0"/>
                </a:moveTo>
                <a:lnTo>
                  <a:pt x="6944007" y="17536"/>
                </a:lnTo>
                <a:lnTo>
                  <a:pt x="6857225" y="41697"/>
                </a:lnTo>
                <a:lnTo>
                  <a:pt x="6769177" y="64459"/>
                </a:lnTo>
                <a:lnTo>
                  <a:pt x="6680060" y="85968"/>
                </a:lnTo>
                <a:lnTo>
                  <a:pt x="6544813" y="116207"/>
                </a:lnTo>
                <a:lnTo>
                  <a:pt x="6408272" y="144460"/>
                </a:lnTo>
                <a:lnTo>
                  <a:pt x="6139745" y="195933"/>
                </a:lnTo>
                <a:lnTo>
                  <a:pt x="5997552" y="222303"/>
                </a:lnTo>
                <a:lnTo>
                  <a:pt x="5817906" y="256133"/>
                </a:lnTo>
                <a:lnTo>
                  <a:pt x="5599187" y="300256"/>
                </a:lnTo>
                <a:lnTo>
                  <a:pt x="5472255" y="328596"/>
                </a:lnTo>
                <a:lnTo>
                  <a:pt x="5389837" y="348575"/>
                </a:lnTo>
                <a:lnTo>
                  <a:pt x="5309412" y="369595"/>
                </a:lnTo>
                <a:lnTo>
                  <a:pt x="5270008" y="380542"/>
                </a:lnTo>
                <a:lnTo>
                  <a:pt x="5231176" y="391805"/>
                </a:lnTo>
                <a:lnTo>
                  <a:pt x="5192942" y="403402"/>
                </a:lnTo>
                <a:lnTo>
                  <a:pt x="5155329" y="415352"/>
                </a:lnTo>
                <a:lnTo>
                  <a:pt x="5118363" y="427673"/>
                </a:lnTo>
                <a:lnTo>
                  <a:pt x="5082067" y="440385"/>
                </a:lnTo>
                <a:lnTo>
                  <a:pt x="5046467" y="453504"/>
                </a:lnTo>
                <a:lnTo>
                  <a:pt x="6246002" y="0"/>
                </a:lnTo>
                <a:lnTo>
                  <a:pt x="7002743" y="0"/>
                </a:lnTo>
                <a:close/>
              </a:path>
            </a:pathLst>
          </a:custGeom>
          <a:solidFill>
            <a:srgbClr val="FBE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9112" y="10198579"/>
            <a:ext cx="224648" cy="8841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5140209" y="8390256"/>
            <a:ext cx="292100" cy="460375"/>
          </a:xfrm>
          <a:custGeom>
            <a:avLst/>
            <a:gdLst/>
            <a:ahLst/>
            <a:cxnLst/>
            <a:rect l="l" t="t" r="r" b="b"/>
            <a:pathLst>
              <a:path w="292100" h="460375">
                <a:moveTo>
                  <a:pt x="123146" y="459945"/>
                </a:moveTo>
                <a:lnTo>
                  <a:pt x="76750" y="437912"/>
                </a:lnTo>
                <a:lnTo>
                  <a:pt x="38288" y="386823"/>
                </a:lnTo>
                <a:lnTo>
                  <a:pt x="11468" y="315933"/>
                </a:lnTo>
                <a:lnTo>
                  <a:pt x="3583" y="275954"/>
                </a:lnTo>
                <a:lnTo>
                  <a:pt x="0" y="234495"/>
                </a:lnTo>
                <a:lnTo>
                  <a:pt x="1181" y="192712"/>
                </a:lnTo>
                <a:lnTo>
                  <a:pt x="7591" y="151763"/>
                </a:lnTo>
                <a:lnTo>
                  <a:pt x="19693" y="112803"/>
                </a:lnTo>
                <a:lnTo>
                  <a:pt x="37950" y="76990"/>
                </a:lnTo>
                <a:lnTo>
                  <a:pt x="62827" y="45481"/>
                </a:lnTo>
                <a:lnTo>
                  <a:pt x="94787" y="19432"/>
                </a:lnTo>
                <a:lnTo>
                  <a:pt x="134293" y="0"/>
                </a:lnTo>
                <a:lnTo>
                  <a:pt x="174276" y="8243"/>
                </a:lnTo>
                <a:lnTo>
                  <a:pt x="210815" y="30091"/>
                </a:lnTo>
                <a:lnTo>
                  <a:pt x="242369" y="63666"/>
                </a:lnTo>
                <a:lnTo>
                  <a:pt x="267398" y="107087"/>
                </a:lnTo>
                <a:lnTo>
                  <a:pt x="284361" y="158476"/>
                </a:lnTo>
                <a:lnTo>
                  <a:pt x="291717" y="215955"/>
                </a:lnTo>
                <a:lnTo>
                  <a:pt x="289013" y="275871"/>
                </a:lnTo>
                <a:lnTo>
                  <a:pt x="277156" y="325578"/>
                </a:lnTo>
                <a:lnTo>
                  <a:pt x="256643" y="366819"/>
                </a:lnTo>
                <a:lnTo>
                  <a:pt x="227974" y="401336"/>
                </a:lnTo>
                <a:lnTo>
                  <a:pt x="191647" y="430873"/>
                </a:lnTo>
                <a:lnTo>
                  <a:pt x="148160" y="457174"/>
                </a:lnTo>
                <a:lnTo>
                  <a:pt x="123146" y="459945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415774" y="10227917"/>
            <a:ext cx="186055" cy="59690"/>
          </a:xfrm>
          <a:custGeom>
            <a:avLst/>
            <a:gdLst/>
            <a:ahLst/>
            <a:cxnLst/>
            <a:rect l="l" t="t" r="r" b="b"/>
            <a:pathLst>
              <a:path w="186055" h="59690">
                <a:moveTo>
                  <a:pt x="186015" y="59081"/>
                </a:moveTo>
                <a:lnTo>
                  <a:pt x="0" y="59081"/>
                </a:lnTo>
                <a:lnTo>
                  <a:pt x="10737" y="45481"/>
                </a:lnTo>
                <a:lnTo>
                  <a:pt x="42697" y="19432"/>
                </a:lnTo>
                <a:lnTo>
                  <a:pt x="82203" y="0"/>
                </a:lnTo>
                <a:lnTo>
                  <a:pt x="122469" y="8300"/>
                </a:lnTo>
                <a:lnTo>
                  <a:pt x="159088" y="30272"/>
                </a:lnTo>
                <a:lnTo>
                  <a:pt x="186015" y="59081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780495" y="8229716"/>
            <a:ext cx="292100" cy="460375"/>
          </a:xfrm>
          <a:custGeom>
            <a:avLst/>
            <a:gdLst/>
            <a:ahLst/>
            <a:cxnLst/>
            <a:rect l="l" t="t" r="r" b="b"/>
            <a:pathLst>
              <a:path w="292100" h="460375">
                <a:moveTo>
                  <a:pt x="123146" y="459945"/>
                </a:moveTo>
                <a:lnTo>
                  <a:pt x="76750" y="437912"/>
                </a:lnTo>
                <a:lnTo>
                  <a:pt x="38288" y="386823"/>
                </a:lnTo>
                <a:lnTo>
                  <a:pt x="11468" y="315933"/>
                </a:lnTo>
                <a:lnTo>
                  <a:pt x="3583" y="275954"/>
                </a:lnTo>
                <a:lnTo>
                  <a:pt x="0" y="234495"/>
                </a:lnTo>
                <a:lnTo>
                  <a:pt x="1181" y="192712"/>
                </a:lnTo>
                <a:lnTo>
                  <a:pt x="7591" y="151763"/>
                </a:lnTo>
                <a:lnTo>
                  <a:pt x="19693" y="112803"/>
                </a:lnTo>
                <a:lnTo>
                  <a:pt x="37950" y="76990"/>
                </a:lnTo>
                <a:lnTo>
                  <a:pt x="62827" y="45481"/>
                </a:lnTo>
                <a:lnTo>
                  <a:pt x="94787" y="19432"/>
                </a:lnTo>
                <a:lnTo>
                  <a:pt x="134294" y="0"/>
                </a:lnTo>
                <a:lnTo>
                  <a:pt x="174276" y="8300"/>
                </a:lnTo>
                <a:lnTo>
                  <a:pt x="210815" y="30273"/>
                </a:lnTo>
                <a:lnTo>
                  <a:pt x="242369" y="63971"/>
                </a:lnTo>
                <a:lnTo>
                  <a:pt x="267398" y="107449"/>
                </a:lnTo>
                <a:lnTo>
                  <a:pt x="284361" y="158759"/>
                </a:lnTo>
                <a:lnTo>
                  <a:pt x="291717" y="215955"/>
                </a:lnTo>
                <a:lnTo>
                  <a:pt x="289013" y="275871"/>
                </a:lnTo>
                <a:lnTo>
                  <a:pt x="277156" y="325578"/>
                </a:lnTo>
                <a:lnTo>
                  <a:pt x="256643" y="366819"/>
                </a:lnTo>
                <a:lnTo>
                  <a:pt x="227974" y="401336"/>
                </a:lnTo>
                <a:lnTo>
                  <a:pt x="191647" y="430873"/>
                </a:lnTo>
                <a:lnTo>
                  <a:pt x="148160" y="457174"/>
                </a:lnTo>
                <a:lnTo>
                  <a:pt x="123146" y="459945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391417" y="9218223"/>
            <a:ext cx="292100" cy="460375"/>
          </a:xfrm>
          <a:custGeom>
            <a:avLst/>
            <a:gdLst/>
            <a:ahLst/>
            <a:cxnLst/>
            <a:rect l="l" t="t" r="r" b="b"/>
            <a:pathLst>
              <a:path w="292100" h="460375">
                <a:moveTo>
                  <a:pt x="123146" y="459945"/>
                </a:moveTo>
                <a:lnTo>
                  <a:pt x="76750" y="437912"/>
                </a:lnTo>
                <a:lnTo>
                  <a:pt x="38288" y="386823"/>
                </a:lnTo>
                <a:lnTo>
                  <a:pt x="11468" y="315933"/>
                </a:lnTo>
                <a:lnTo>
                  <a:pt x="3583" y="275954"/>
                </a:lnTo>
                <a:lnTo>
                  <a:pt x="0" y="234495"/>
                </a:lnTo>
                <a:lnTo>
                  <a:pt x="1181" y="192712"/>
                </a:lnTo>
                <a:lnTo>
                  <a:pt x="7591" y="151763"/>
                </a:lnTo>
                <a:lnTo>
                  <a:pt x="19693" y="112803"/>
                </a:lnTo>
                <a:lnTo>
                  <a:pt x="37950" y="76990"/>
                </a:lnTo>
                <a:lnTo>
                  <a:pt x="62827" y="45481"/>
                </a:lnTo>
                <a:lnTo>
                  <a:pt x="94787" y="19432"/>
                </a:lnTo>
                <a:lnTo>
                  <a:pt x="134294" y="0"/>
                </a:lnTo>
                <a:lnTo>
                  <a:pt x="174276" y="8300"/>
                </a:lnTo>
                <a:lnTo>
                  <a:pt x="210815" y="30273"/>
                </a:lnTo>
                <a:lnTo>
                  <a:pt x="242369" y="63971"/>
                </a:lnTo>
                <a:lnTo>
                  <a:pt x="267398" y="107449"/>
                </a:lnTo>
                <a:lnTo>
                  <a:pt x="284361" y="158759"/>
                </a:lnTo>
                <a:lnTo>
                  <a:pt x="291717" y="215955"/>
                </a:lnTo>
                <a:lnTo>
                  <a:pt x="289013" y="275871"/>
                </a:lnTo>
                <a:lnTo>
                  <a:pt x="277156" y="325578"/>
                </a:lnTo>
                <a:lnTo>
                  <a:pt x="256643" y="366818"/>
                </a:lnTo>
                <a:lnTo>
                  <a:pt x="227974" y="401336"/>
                </a:lnTo>
                <a:lnTo>
                  <a:pt x="191647" y="430873"/>
                </a:lnTo>
                <a:lnTo>
                  <a:pt x="148160" y="457174"/>
                </a:lnTo>
                <a:lnTo>
                  <a:pt x="123146" y="459945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608105" y="9895506"/>
            <a:ext cx="416559" cy="391795"/>
          </a:xfrm>
          <a:custGeom>
            <a:avLst/>
            <a:gdLst/>
            <a:ahLst/>
            <a:cxnLst/>
            <a:rect l="l" t="t" r="r" b="b"/>
            <a:pathLst>
              <a:path w="416560" h="391795">
                <a:moveTo>
                  <a:pt x="327594" y="391493"/>
                </a:moveTo>
                <a:lnTo>
                  <a:pt x="226878" y="391493"/>
                </a:lnTo>
                <a:lnTo>
                  <a:pt x="212888" y="388132"/>
                </a:lnTo>
                <a:lnTo>
                  <a:pt x="144095" y="355527"/>
                </a:lnTo>
                <a:lnTo>
                  <a:pt x="111530" y="331629"/>
                </a:lnTo>
                <a:lnTo>
                  <a:pt x="81286" y="302934"/>
                </a:lnTo>
                <a:lnTo>
                  <a:pt x="54186" y="269640"/>
                </a:lnTo>
                <a:lnTo>
                  <a:pt x="31055" y="231948"/>
                </a:lnTo>
                <a:lnTo>
                  <a:pt x="12718" y="190055"/>
                </a:lnTo>
                <a:lnTo>
                  <a:pt x="0" y="144163"/>
                </a:lnTo>
                <a:lnTo>
                  <a:pt x="9105" y="98931"/>
                </a:lnTo>
                <a:lnTo>
                  <a:pt x="28797" y="62808"/>
                </a:lnTo>
                <a:lnTo>
                  <a:pt x="57079" y="35324"/>
                </a:lnTo>
                <a:lnTo>
                  <a:pt x="91953" y="16008"/>
                </a:lnTo>
                <a:lnTo>
                  <a:pt x="131421" y="4390"/>
                </a:lnTo>
                <a:lnTo>
                  <a:pt x="173487" y="0"/>
                </a:lnTo>
                <a:lnTo>
                  <a:pt x="216151" y="2366"/>
                </a:lnTo>
                <a:lnTo>
                  <a:pt x="260133" y="22943"/>
                </a:lnTo>
                <a:lnTo>
                  <a:pt x="300368" y="50243"/>
                </a:lnTo>
                <a:lnTo>
                  <a:pt x="336015" y="83044"/>
                </a:lnTo>
                <a:lnTo>
                  <a:pt x="366233" y="120123"/>
                </a:lnTo>
                <a:lnTo>
                  <a:pt x="390181" y="160258"/>
                </a:lnTo>
                <a:lnTo>
                  <a:pt x="407017" y="202227"/>
                </a:lnTo>
                <a:lnTo>
                  <a:pt x="415900" y="244807"/>
                </a:lnTo>
                <a:lnTo>
                  <a:pt x="415989" y="286775"/>
                </a:lnTo>
                <a:lnTo>
                  <a:pt x="405564" y="321819"/>
                </a:lnTo>
                <a:lnTo>
                  <a:pt x="389215" y="350071"/>
                </a:lnTo>
                <a:lnTo>
                  <a:pt x="367767" y="371731"/>
                </a:lnTo>
                <a:lnTo>
                  <a:pt x="342044" y="386999"/>
                </a:lnTo>
                <a:lnTo>
                  <a:pt x="327594" y="391493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101444" y="10224658"/>
            <a:ext cx="217170" cy="62865"/>
          </a:xfrm>
          <a:custGeom>
            <a:avLst/>
            <a:gdLst/>
            <a:ahLst/>
            <a:cxnLst/>
            <a:rect l="l" t="t" r="r" b="b"/>
            <a:pathLst>
              <a:path w="217170" h="62865">
                <a:moveTo>
                  <a:pt x="217010" y="62341"/>
                </a:moveTo>
                <a:lnTo>
                  <a:pt x="0" y="62341"/>
                </a:lnTo>
                <a:lnTo>
                  <a:pt x="13842" y="44871"/>
                </a:lnTo>
                <a:lnTo>
                  <a:pt x="44660" y="21004"/>
                </a:lnTo>
                <a:lnTo>
                  <a:pt x="81912" y="5590"/>
                </a:lnTo>
                <a:lnTo>
                  <a:pt x="125738" y="0"/>
                </a:lnTo>
                <a:lnTo>
                  <a:pt x="161741" y="7504"/>
                </a:lnTo>
                <a:lnTo>
                  <a:pt x="192442" y="28794"/>
                </a:lnTo>
                <a:lnTo>
                  <a:pt x="216889" y="62036"/>
                </a:lnTo>
                <a:lnTo>
                  <a:pt x="217010" y="62341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496473" y="10108548"/>
            <a:ext cx="429895" cy="179070"/>
          </a:xfrm>
          <a:custGeom>
            <a:avLst/>
            <a:gdLst/>
            <a:ahLst/>
            <a:cxnLst/>
            <a:rect l="l" t="t" r="r" b="b"/>
            <a:pathLst>
              <a:path w="429895" h="179070">
                <a:moveTo>
                  <a:pt x="429658" y="178451"/>
                </a:moveTo>
                <a:lnTo>
                  <a:pt x="6446" y="178451"/>
                </a:lnTo>
                <a:lnTo>
                  <a:pt x="3928" y="164729"/>
                </a:lnTo>
                <a:lnTo>
                  <a:pt x="0" y="118145"/>
                </a:lnTo>
                <a:lnTo>
                  <a:pt x="2097" y="80110"/>
                </a:lnTo>
                <a:lnTo>
                  <a:pt x="23352" y="27608"/>
                </a:lnTo>
                <a:lnTo>
                  <a:pt x="65653" y="3074"/>
                </a:lnTo>
                <a:lnTo>
                  <a:pt x="94057" y="0"/>
                </a:lnTo>
                <a:lnTo>
                  <a:pt x="126958" y="2361"/>
                </a:lnTo>
                <a:lnTo>
                  <a:pt x="205229" y="21321"/>
                </a:lnTo>
                <a:lnTo>
                  <a:pt x="250088" y="36881"/>
                </a:lnTo>
                <a:lnTo>
                  <a:pt x="298424" y="55804"/>
                </a:lnTo>
                <a:lnTo>
                  <a:pt x="342542" y="89287"/>
                </a:lnTo>
                <a:lnTo>
                  <a:pt x="383083" y="126129"/>
                </a:lnTo>
                <a:lnTo>
                  <a:pt x="419602" y="165534"/>
                </a:lnTo>
                <a:lnTo>
                  <a:pt x="429658" y="178451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566290" y="9344536"/>
            <a:ext cx="276225" cy="346710"/>
          </a:xfrm>
          <a:custGeom>
            <a:avLst/>
            <a:gdLst/>
            <a:ahLst/>
            <a:cxnLst/>
            <a:rect l="l" t="t" r="r" b="b"/>
            <a:pathLst>
              <a:path w="276225" h="346709">
                <a:moveTo>
                  <a:pt x="85372" y="346153"/>
                </a:moveTo>
                <a:lnTo>
                  <a:pt x="30522" y="328937"/>
                </a:lnTo>
                <a:lnTo>
                  <a:pt x="5370" y="281044"/>
                </a:lnTo>
                <a:lnTo>
                  <a:pt x="0" y="216719"/>
                </a:lnTo>
                <a:lnTo>
                  <a:pt x="2742" y="179662"/>
                </a:lnTo>
                <a:lnTo>
                  <a:pt x="11425" y="141695"/>
                </a:lnTo>
                <a:lnTo>
                  <a:pt x="27792" y="104584"/>
                </a:lnTo>
                <a:lnTo>
                  <a:pt x="53585" y="70094"/>
                </a:lnTo>
                <a:lnTo>
                  <a:pt x="90547" y="39990"/>
                </a:lnTo>
                <a:lnTo>
                  <a:pt x="140418" y="16036"/>
                </a:lnTo>
                <a:lnTo>
                  <a:pt x="204942" y="0"/>
                </a:lnTo>
                <a:lnTo>
                  <a:pt x="240838" y="11369"/>
                </a:lnTo>
                <a:lnTo>
                  <a:pt x="264831" y="37760"/>
                </a:lnTo>
                <a:lnTo>
                  <a:pt x="276179" y="76394"/>
                </a:lnTo>
                <a:lnTo>
                  <a:pt x="274136" y="124494"/>
                </a:lnTo>
                <a:lnTo>
                  <a:pt x="257960" y="179284"/>
                </a:lnTo>
                <a:lnTo>
                  <a:pt x="223251" y="239092"/>
                </a:lnTo>
                <a:lnTo>
                  <a:pt x="187673" y="285071"/>
                </a:lnTo>
                <a:lnTo>
                  <a:pt x="152190" y="317834"/>
                </a:lnTo>
                <a:lnTo>
                  <a:pt x="117768" y="337991"/>
                </a:lnTo>
                <a:lnTo>
                  <a:pt x="85372" y="346153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430895" y="8801795"/>
            <a:ext cx="276225" cy="346710"/>
          </a:xfrm>
          <a:custGeom>
            <a:avLst/>
            <a:gdLst/>
            <a:ahLst/>
            <a:cxnLst/>
            <a:rect l="l" t="t" r="r" b="b"/>
            <a:pathLst>
              <a:path w="276225" h="346709">
                <a:moveTo>
                  <a:pt x="85372" y="346152"/>
                </a:moveTo>
                <a:lnTo>
                  <a:pt x="30522" y="328937"/>
                </a:lnTo>
                <a:lnTo>
                  <a:pt x="5370" y="281044"/>
                </a:lnTo>
                <a:lnTo>
                  <a:pt x="0" y="216719"/>
                </a:lnTo>
                <a:lnTo>
                  <a:pt x="2742" y="179662"/>
                </a:lnTo>
                <a:lnTo>
                  <a:pt x="11425" y="141695"/>
                </a:lnTo>
                <a:lnTo>
                  <a:pt x="27793" y="104584"/>
                </a:lnTo>
                <a:lnTo>
                  <a:pt x="53585" y="70094"/>
                </a:lnTo>
                <a:lnTo>
                  <a:pt x="90547" y="39990"/>
                </a:lnTo>
                <a:lnTo>
                  <a:pt x="140418" y="16036"/>
                </a:lnTo>
                <a:lnTo>
                  <a:pt x="204942" y="0"/>
                </a:lnTo>
                <a:lnTo>
                  <a:pt x="240838" y="11369"/>
                </a:lnTo>
                <a:lnTo>
                  <a:pt x="264831" y="37760"/>
                </a:lnTo>
                <a:lnTo>
                  <a:pt x="276179" y="76394"/>
                </a:lnTo>
                <a:lnTo>
                  <a:pt x="274136" y="124494"/>
                </a:lnTo>
                <a:lnTo>
                  <a:pt x="257960" y="179283"/>
                </a:lnTo>
                <a:lnTo>
                  <a:pt x="223251" y="239091"/>
                </a:lnTo>
                <a:lnTo>
                  <a:pt x="187673" y="285071"/>
                </a:lnTo>
                <a:lnTo>
                  <a:pt x="152190" y="317834"/>
                </a:lnTo>
                <a:lnTo>
                  <a:pt x="117768" y="337990"/>
                </a:lnTo>
                <a:lnTo>
                  <a:pt x="85372" y="346152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860708" y="9301345"/>
            <a:ext cx="469900" cy="319405"/>
          </a:xfrm>
          <a:custGeom>
            <a:avLst/>
            <a:gdLst/>
            <a:ahLst/>
            <a:cxnLst/>
            <a:rect l="l" t="t" r="r" b="b"/>
            <a:pathLst>
              <a:path w="469900" h="319404">
                <a:moveTo>
                  <a:pt x="203965" y="319247"/>
                </a:moveTo>
                <a:lnTo>
                  <a:pt x="162607" y="315134"/>
                </a:lnTo>
                <a:lnTo>
                  <a:pt x="123237" y="304269"/>
                </a:lnTo>
                <a:lnTo>
                  <a:pt x="86585" y="286115"/>
                </a:lnTo>
                <a:lnTo>
                  <a:pt x="53384" y="260135"/>
                </a:lnTo>
                <a:lnTo>
                  <a:pt x="24363" y="225790"/>
                </a:lnTo>
                <a:lnTo>
                  <a:pt x="252" y="182543"/>
                </a:lnTo>
                <a:lnTo>
                  <a:pt x="0" y="147818"/>
                </a:lnTo>
                <a:lnTo>
                  <a:pt x="11099" y="116499"/>
                </a:lnTo>
                <a:lnTo>
                  <a:pt x="63460" y="64433"/>
                </a:lnTo>
                <a:lnTo>
                  <a:pt x="102776" y="43860"/>
                </a:lnTo>
                <a:lnTo>
                  <a:pt x="149549" y="27043"/>
                </a:lnTo>
                <a:lnTo>
                  <a:pt x="202808" y="14069"/>
                </a:lnTo>
                <a:lnTo>
                  <a:pt x="261578" y="5025"/>
                </a:lnTo>
                <a:lnTo>
                  <a:pt x="324887" y="0"/>
                </a:lnTo>
                <a:lnTo>
                  <a:pt x="372046" y="23599"/>
                </a:lnTo>
                <a:lnTo>
                  <a:pt x="410915" y="52887"/>
                </a:lnTo>
                <a:lnTo>
                  <a:pt x="440695" y="86365"/>
                </a:lnTo>
                <a:lnTo>
                  <a:pt x="460587" y="122538"/>
                </a:lnTo>
                <a:lnTo>
                  <a:pt x="469793" y="159908"/>
                </a:lnTo>
                <a:lnTo>
                  <a:pt x="467512" y="196979"/>
                </a:lnTo>
                <a:lnTo>
                  <a:pt x="452947" y="232254"/>
                </a:lnTo>
                <a:lnTo>
                  <a:pt x="415004" y="257359"/>
                </a:lnTo>
                <a:lnTo>
                  <a:pt x="374665" y="278938"/>
                </a:lnTo>
                <a:lnTo>
                  <a:pt x="332662" y="296455"/>
                </a:lnTo>
                <a:lnTo>
                  <a:pt x="289723" y="309370"/>
                </a:lnTo>
                <a:lnTo>
                  <a:pt x="246580" y="317147"/>
                </a:lnTo>
                <a:lnTo>
                  <a:pt x="203965" y="319247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045296" y="9602053"/>
            <a:ext cx="347980" cy="368300"/>
          </a:xfrm>
          <a:custGeom>
            <a:avLst/>
            <a:gdLst/>
            <a:ahLst/>
            <a:cxnLst/>
            <a:rect l="l" t="t" r="r" b="b"/>
            <a:pathLst>
              <a:path w="347979" h="368300">
                <a:moveTo>
                  <a:pt x="164458" y="368041"/>
                </a:moveTo>
                <a:lnTo>
                  <a:pt x="104910" y="360918"/>
                </a:lnTo>
                <a:lnTo>
                  <a:pt x="53056" y="327944"/>
                </a:lnTo>
                <a:lnTo>
                  <a:pt x="15789" y="266606"/>
                </a:lnTo>
                <a:lnTo>
                  <a:pt x="4779" y="224516"/>
                </a:lnTo>
                <a:lnTo>
                  <a:pt x="0" y="174394"/>
                </a:lnTo>
                <a:lnTo>
                  <a:pt x="17510" y="124521"/>
                </a:lnTo>
                <a:lnTo>
                  <a:pt x="44650" y="84812"/>
                </a:lnTo>
                <a:lnTo>
                  <a:pt x="80037" y="53887"/>
                </a:lnTo>
                <a:lnTo>
                  <a:pt x="122289" y="30363"/>
                </a:lnTo>
                <a:lnTo>
                  <a:pt x="170024" y="12861"/>
                </a:lnTo>
                <a:lnTo>
                  <a:pt x="221860" y="0"/>
                </a:lnTo>
                <a:lnTo>
                  <a:pt x="263822" y="10831"/>
                </a:lnTo>
                <a:lnTo>
                  <a:pt x="298442" y="32325"/>
                </a:lnTo>
                <a:lnTo>
                  <a:pt x="324634" y="62647"/>
                </a:lnTo>
                <a:lnTo>
                  <a:pt x="341310" y="99964"/>
                </a:lnTo>
                <a:lnTo>
                  <a:pt x="347382" y="142442"/>
                </a:lnTo>
                <a:lnTo>
                  <a:pt x="341763" y="188248"/>
                </a:lnTo>
                <a:lnTo>
                  <a:pt x="333973" y="225650"/>
                </a:lnTo>
                <a:lnTo>
                  <a:pt x="301766" y="289229"/>
                </a:lnTo>
                <a:lnTo>
                  <a:pt x="253132" y="335747"/>
                </a:lnTo>
                <a:lnTo>
                  <a:pt x="194964" y="362693"/>
                </a:lnTo>
                <a:lnTo>
                  <a:pt x="164458" y="368041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99064" y="117829"/>
            <a:ext cx="173648" cy="19463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04364" y="232188"/>
            <a:ext cx="211751" cy="173153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1238113" y="0"/>
            <a:ext cx="23495" cy="3175"/>
          </a:xfrm>
          <a:custGeom>
            <a:avLst/>
            <a:gdLst/>
            <a:ahLst/>
            <a:cxnLst/>
            <a:rect l="l" t="t" r="r" b="b"/>
            <a:pathLst>
              <a:path w="23495" h="3175">
                <a:moveTo>
                  <a:pt x="16511" y="2562"/>
                </a:moveTo>
                <a:lnTo>
                  <a:pt x="3250" y="1712"/>
                </a:lnTo>
                <a:lnTo>
                  <a:pt x="0" y="0"/>
                </a:lnTo>
                <a:lnTo>
                  <a:pt x="23478" y="0"/>
                </a:lnTo>
                <a:lnTo>
                  <a:pt x="16511" y="2562"/>
                </a:lnTo>
                <a:close/>
              </a:path>
            </a:pathLst>
          </a:custGeom>
          <a:solidFill>
            <a:srgbClr val="B85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62788" y="682994"/>
            <a:ext cx="178788" cy="172388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96563" y="371354"/>
            <a:ext cx="174214" cy="173128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904822" y="70600"/>
            <a:ext cx="176174" cy="173410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88633" y="621520"/>
            <a:ext cx="175781" cy="171454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183785" y="502137"/>
            <a:ext cx="175652" cy="174748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62699" y="761915"/>
            <a:ext cx="175995" cy="175051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280775" y="1105854"/>
            <a:ext cx="176741" cy="172868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822642" y="793269"/>
            <a:ext cx="176885" cy="173609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428549" y="209225"/>
            <a:ext cx="176812" cy="171572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0" y="370769"/>
            <a:ext cx="1731010" cy="2919730"/>
          </a:xfrm>
          <a:custGeom>
            <a:avLst/>
            <a:gdLst/>
            <a:ahLst/>
            <a:cxnLst/>
            <a:rect l="l" t="t" r="r" b="b"/>
            <a:pathLst>
              <a:path w="1731010" h="2919729">
                <a:moveTo>
                  <a:pt x="429480" y="1138058"/>
                </a:moveTo>
                <a:lnTo>
                  <a:pt x="439555" y="1087674"/>
                </a:lnTo>
                <a:lnTo>
                  <a:pt x="451855" y="1038096"/>
                </a:lnTo>
                <a:lnTo>
                  <a:pt x="466190" y="989257"/>
                </a:lnTo>
                <a:lnTo>
                  <a:pt x="482373" y="941089"/>
                </a:lnTo>
                <a:lnTo>
                  <a:pt x="495885" y="905461"/>
                </a:lnTo>
                <a:lnTo>
                  <a:pt x="515200" y="858428"/>
                </a:lnTo>
                <a:lnTo>
                  <a:pt x="535799" y="811861"/>
                </a:lnTo>
                <a:lnTo>
                  <a:pt x="557494" y="765692"/>
                </a:lnTo>
                <a:lnTo>
                  <a:pt x="580098" y="719853"/>
                </a:lnTo>
                <a:lnTo>
                  <a:pt x="603421" y="674274"/>
                </a:lnTo>
                <a:lnTo>
                  <a:pt x="622947" y="640828"/>
                </a:lnTo>
                <a:lnTo>
                  <a:pt x="647945" y="595856"/>
                </a:lnTo>
                <a:lnTo>
                  <a:pt x="677936" y="539187"/>
                </a:lnTo>
                <a:lnTo>
                  <a:pt x="704458" y="494768"/>
                </a:lnTo>
                <a:lnTo>
                  <a:pt x="732041" y="450735"/>
                </a:lnTo>
                <a:lnTo>
                  <a:pt x="760883" y="407158"/>
                </a:lnTo>
                <a:lnTo>
                  <a:pt x="791185" y="364111"/>
                </a:lnTo>
                <a:lnTo>
                  <a:pt x="823144" y="321665"/>
                </a:lnTo>
                <a:lnTo>
                  <a:pt x="856961" y="279893"/>
                </a:lnTo>
                <a:lnTo>
                  <a:pt x="892835" y="238867"/>
                </a:lnTo>
                <a:lnTo>
                  <a:pt x="926633" y="210598"/>
                </a:lnTo>
                <a:lnTo>
                  <a:pt x="965289" y="170581"/>
                </a:lnTo>
                <a:lnTo>
                  <a:pt x="1001831" y="143307"/>
                </a:lnTo>
                <a:lnTo>
                  <a:pt x="1040548" y="116822"/>
                </a:lnTo>
                <a:lnTo>
                  <a:pt x="1081398" y="91111"/>
                </a:lnTo>
                <a:lnTo>
                  <a:pt x="1124340" y="66158"/>
                </a:lnTo>
                <a:lnTo>
                  <a:pt x="1169331" y="41949"/>
                </a:lnTo>
                <a:lnTo>
                  <a:pt x="1212000" y="30407"/>
                </a:lnTo>
                <a:lnTo>
                  <a:pt x="1256634" y="19578"/>
                </a:lnTo>
                <a:lnTo>
                  <a:pt x="1303193" y="9447"/>
                </a:lnTo>
                <a:lnTo>
                  <a:pt x="1351635" y="0"/>
                </a:lnTo>
                <a:lnTo>
                  <a:pt x="1397587" y="3158"/>
                </a:lnTo>
                <a:lnTo>
                  <a:pt x="1369207" y="33393"/>
                </a:lnTo>
                <a:lnTo>
                  <a:pt x="1336386" y="75527"/>
                </a:lnTo>
                <a:lnTo>
                  <a:pt x="1303455" y="117620"/>
                </a:lnTo>
                <a:lnTo>
                  <a:pt x="1270413" y="159673"/>
                </a:lnTo>
                <a:lnTo>
                  <a:pt x="1237260" y="201686"/>
                </a:lnTo>
                <a:lnTo>
                  <a:pt x="1203996" y="243659"/>
                </a:lnTo>
                <a:lnTo>
                  <a:pt x="1174952" y="273653"/>
                </a:lnTo>
                <a:lnTo>
                  <a:pt x="1141465" y="315545"/>
                </a:lnTo>
                <a:lnTo>
                  <a:pt x="1107867" y="357396"/>
                </a:lnTo>
                <a:lnTo>
                  <a:pt x="1074157" y="399207"/>
                </a:lnTo>
                <a:lnTo>
                  <a:pt x="1040334" y="440977"/>
                </a:lnTo>
                <a:lnTo>
                  <a:pt x="1010730" y="470768"/>
                </a:lnTo>
                <a:lnTo>
                  <a:pt x="976683" y="512457"/>
                </a:lnTo>
                <a:lnTo>
                  <a:pt x="942524" y="554105"/>
                </a:lnTo>
                <a:lnTo>
                  <a:pt x="908252" y="595712"/>
                </a:lnTo>
                <a:lnTo>
                  <a:pt x="873866" y="637278"/>
                </a:lnTo>
                <a:lnTo>
                  <a:pt x="843698" y="666864"/>
                </a:lnTo>
                <a:lnTo>
                  <a:pt x="809086" y="708347"/>
                </a:lnTo>
                <a:lnTo>
                  <a:pt x="774361" y="749790"/>
                </a:lnTo>
                <a:lnTo>
                  <a:pt x="739522" y="791191"/>
                </a:lnTo>
                <a:lnTo>
                  <a:pt x="704569" y="832551"/>
                </a:lnTo>
                <a:lnTo>
                  <a:pt x="673832" y="861931"/>
                </a:lnTo>
                <a:lnTo>
                  <a:pt x="638650" y="903208"/>
                </a:lnTo>
                <a:lnTo>
                  <a:pt x="603354" y="944444"/>
                </a:lnTo>
                <a:lnTo>
                  <a:pt x="567943" y="985638"/>
                </a:lnTo>
                <a:lnTo>
                  <a:pt x="536748" y="1014851"/>
                </a:lnTo>
                <a:lnTo>
                  <a:pt x="501107" y="1055962"/>
                </a:lnTo>
                <a:lnTo>
                  <a:pt x="465351" y="1097031"/>
                </a:lnTo>
                <a:lnTo>
                  <a:pt x="429480" y="1138058"/>
                </a:lnTo>
                <a:close/>
              </a:path>
              <a:path w="1731010" h="2919729">
                <a:moveTo>
                  <a:pt x="307696" y="1310038"/>
                </a:moveTo>
                <a:lnTo>
                  <a:pt x="345391" y="1283182"/>
                </a:lnTo>
                <a:lnTo>
                  <a:pt x="381993" y="1255930"/>
                </a:lnTo>
                <a:lnTo>
                  <a:pt x="423968" y="1217117"/>
                </a:lnTo>
                <a:lnTo>
                  <a:pt x="462633" y="1190613"/>
                </a:lnTo>
                <a:lnTo>
                  <a:pt x="502294" y="1164470"/>
                </a:lnTo>
                <a:lnTo>
                  <a:pt x="542929" y="1138681"/>
                </a:lnTo>
                <a:lnTo>
                  <a:pt x="588846" y="1101298"/>
                </a:lnTo>
                <a:lnTo>
                  <a:pt x="631361" y="1076191"/>
                </a:lnTo>
                <a:lnTo>
                  <a:pt x="674782" y="1051412"/>
                </a:lnTo>
                <a:lnTo>
                  <a:pt x="719085" y="1026953"/>
                </a:lnTo>
                <a:lnTo>
                  <a:pt x="759917" y="1014745"/>
                </a:lnTo>
                <a:lnTo>
                  <a:pt x="805918" y="990902"/>
                </a:lnTo>
                <a:lnTo>
                  <a:pt x="852732" y="967354"/>
                </a:lnTo>
                <a:lnTo>
                  <a:pt x="900339" y="944094"/>
                </a:lnTo>
                <a:lnTo>
                  <a:pt x="944383" y="933051"/>
                </a:lnTo>
                <a:lnTo>
                  <a:pt x="993504" y="910340"/>
                </a:lnTo>
                <a:lnTo>
                  <a:pt x="1039017" y="899830"/>
                </a:lnTo>
                <a:lnTo>
                  <a:pt x="1085230" y="889573"/>
                </a:lnTo>
                <a:lnTo>
                  <a:pt x="1136452" y="867624"/>
                </a:lnTo>
                <a:lnTo>
                  <a:pt x="1232174" y="848308"/>
                </a:lnTo>
                <a:lnTo>
                  <a:pt x="1330333" y="829875"/>
                </a:lnTo>
                <a:lnTo>
                  <a:pt x="1430745" y="812259"/>
                </a:lnTo>
                <a:lnTo>
                  <a:pt x="1477408" y="815676"/>
                </a:lnTo>
                <a:lnTo>
                  <a:pt x="1580858" y="799162"/>
                </a:lnTo>
                <a:lnTo>
                  <a:pt x="1677444" y="807178"/>
                </a:lnTo>
                <a:lnTo>
                  <a:pt x="1730684" y="799471"/>
                </a:lnTo>
                <a:lnTo>
                  <a:pt x="1692572" y="839685"/>
                </a:lnTo>
                <a:lnTo>
                  <a:pt x="1652761" y="879283"/>
                </a:lnTo>
                <a:lnTo>
                  <a:pt x="1615653" y="906351"/>
                </a:lnTo>
                <a:lnTo>
                  <a:pt x="1572657" y="944794"/>
                </a:lnTo>
                <a:lnTo>
                  <a:pt x="1532508" y="970760"/>
                </a:lnTo>
                <a:lnTo>
                  <a:pt x="1490945" y="996212"/>
                </a:lnTo>
                <a:lnTo>
                  <a:pt x="1443709" y="1033117"/>
                </a:lnTo>
                <a:lnTo>
                  <a:pt x="1399533" y="1057622"/>
                </a:lnTo>
                <a:lnTo>
                  <a:pt x="1354158" y="1081692"/>
                </a:lnTo>
                <a:lnTo>
                  <a:pt x="1307655" y="1105352"/>
                </a:lnTo>
                <a:lnTo>
                  <a:pt x="1264425" y="1116691"/>
                </a:lnTo>
                <a:lnTo>
                  <a:pt x="1215880" y="1139611"/>
                </a:lnTo>
                <a:lnTo>
                  <a:pt x="1166420" y="1162199"/>
                </a:lnTo>
                <a:lnTo>
                  <a:pt x="1116118" y="1184482"/>
                </a:lnTo>
                <a:lnTo>
                  <a:pt x="1069375" y="1194546"/>
                </a:lnTo>
                <a:lnTo>
                  <a:pt x="1021782" y="1204301"/>
                </a:lnTo>
                <a:lnTo>
                  <a:pt x="969214" y="1225762"/>
                </a:lnTo>
                <a:lnTo>
                  <a:pt x="870940" y="1244153"/>
                </a:lnTo>
                <a:lnTo>
                  <a:pt x="719550" y="1270296"/>
                </a:lnTo>
                <a:lnTo>
                  <a:pt x="511708" y="1302982"/>
                </a:lnTo>
                <a:lnTo>
                  <a:pt x="458907" y="1310848"/>
                </a:lnTo>
                <a:lnTo>
                  <a:pt x="410169" y="1306679"/>
                </a:lnTo>
                <a:lnTo>
                  <a:pt x="356867" y="1314364"/>
                </a:lnTo>
                <a:lnTo>
                  <a:pt x="307696" y="1310038"/>
                </a:lnTo>
                <a:close/>
              </a:path>
              <a:path w="1731010" h="2919729">
                <a:moveTo>
                  <a:pt x="3384" y="1969706"/>
                </a:moveTo>
                <a:lnTo>
                  <a:pt x="1115" y="1847295"/>
                </a:lnTo>
                <a:lnTo>
                  <a:pt x="52527" y="1811905"/>
                </a:lnTo>
                <a:lnTo>
                  <a:pt x="94158" y="1786478"/>
                </a:lnTo>
                <a:lnTo>
                  <a:pt x="137203" y="1761562"/>
                </a:lnTo>
                <a:lnTo>
                  <a:pt x="181578" y="1737130"/>
                </a:lnTo>
                <a:lnTo>
                  <a:pt x="227205" y="1713151"/>
                </a:lnTo>
                <a:lnTo>
                  <a:pt x="274000" y="1689596"/>
                </a:lnTo>
                <a:lnTo>
                  <a:pt x="321885" y="1666437"/>
                </a:lnTo>
                <a:lnTo>
                  <a:pt x="366446" y="1655581"/>
                </a:lnTo>
                <a:lnTo>
                  <a:pt x="416264" y="1633123"/>
                </a:lnTo>
                <a:lnTo>
                  <a:pt x="462596" y="1622910"/>
                </a:lnTo>
                <a:lnTo>
                  <a:pt x="514024" y="1601036"/>
                </a:lnTo>
                <a:lnTo>
                  <a:pt x="610186" y="1581879"/>
                </a:lnTo>
                <a:lnTo>
                  <a:pt x="708433" y="1563477"/>
                </a:lnTo>
                <a:lnTo>
                  <a:pt x="808769" y="1545834"/>
                </a:lnTo>
                <a:lnTo>
                  <a:pt x="962640" y="1520591"/>
                </a:lnTo>
                <a:lnTo>
                  <a:pt x="1010416" y="1524411"/>
                </a:lnTo>
                <a:lnTo>
                  <a:pt x="1062898" y="1516429"/>
                </a:lnTo>
                <a:lnTo>
                  <a:pt x="1111404" y="1520514"/>
                </a:lnTo>
                <a:lnTo>
                  <a:pt x="1164575" y="1512782"/>
                </a:lnTo>
                <a:lnTo>
                  <a:pt x="1312898" y="1526055"/>
                </a:lnTo>
                <a:lnTo>
                  <a:pt x="1367203" y="1518734"/>
                </a:lnTo>
                <a:lnTo>
                  <a:pt x="1417410" y="1523437"/>
                </a:lnTo>
                <a:lnTo>
                  <a:pt x="1372781" y="1561287"/>
                </a:lnTo>
                <a:lnTo>
                  <a:pt x="1331488" y="1586838"/>
                </a:lnTo>
                <a:lnTo>
                  <a:pt x="1289234" y="1612039"/>
                </a:lnTo>
                <a:lnTo>
                  <a:pt x="1246050" y="1636904"/>
                </a:lnTo>
                <a:lnTo>
                  <a:pt x="1201971" y="1661444"/>
                </a:lnTo>
                <a:lnTo>
                  <a:pt x="1157030" y="1685672"/>
                </a:lnTo>
                <a:lnTo>
                  <a:pt x="1111260" y="1709598"/>
                </a:lnTo>
                <a:lnTo>
                  <a:pt x="1069024" y="1721297"/>
                </a:lnTo>
                <a:lnTo>
                  <a:pt x="1021695" y="1744658"/>
                </a:lnTo>
                <a:lnTo>
                  <a:pt x="973635" y="1767754"/>
                </a:lnTo>
                <a:lnTo>
                  <a:pt x="929210" y="1778659"/>
                </a:lnTo>
                <a:lnTo>
                  <a:pt x="879791" y="1801262"/>
                </a:lnTo>
                <a:lnTo>
                  <a:pt x="834071" y="1811697"/>
                </a:lnTo>
                <a:lnTo>
                  <a:pt x="783424" y="1833855"/>
                </a:lnTo>
                <a:lnTo>
                  <a:pt x="689131" y="1853690"/>
                </a:lnTo>
                <a:lnTo>
                  <a:pt x="636891" y="1875269"/>
                </a:lnTo>
                <a:lnTo>
                  <a:pt x="490505" y="1903228"/>
                </a:lnTo>
                <a:lnTo>
                  <a:pt x="188761" y="1955891"/>
                </a:lnTo>
                <a:lnTo>
                  <a:pt x="142024" y="1952447"/>
                </a:lnTo>
                <a:lnTo>
                  <a:pt x="39633" y="1969345"/>
                </a:lnTo>
                <a:lnTo>
                  <a:pt x="3384" y="1969706"/>
                </a:lnTo>
                <a:close/>
              </a:path>
              <a:path w="1731010" h="2919729">
                <a:moveTo>
                  <a:pt x="33764" y="2372507"/>
                </a:moveTo>
                <a:lnTo>
                  <a:pt x="2838" y="2361289"/>
                </a:lnTo>
                <a:lnTo>
                  <a:pt x="582" y="2144315"/>
                </a:lnTo>
                <a:lnTo>
                  <a:pt x="31871" y="2128646"/>
                </a:lnTo>
                <a:lnTo>
                  <a:pt x="77830" y="2118297"/>
                </a:lnTo>
                <a:lnTo>
                  <a:pt x="128407" y="2096115"/>
                </a:lnTo>
                <a:lnTo>
                  <a:pt x="174956" y="2085980"/>
                </a:lnTo>
                <a:lnTo>
                  <a:pt x="226150" y="2064021"/>
                </a:lnTo>
                <a:lnTo>
                  <a:pt x="368766" y="2034695"/>
                </a:lnTo>
                <a:lnTo>
                  <a:pt x="421355" y="2013242"/>
                </a:lnTo>
                <a:lnTo>
                  <a:pt x="469995" y="2003866"/>
                </a:lnTo>
                <a:lnTo>
                  <a:pt x="618344" y="1976619"/>
                </a:lnTo>
                <a:lnTo>
                  <a:pt x="664317" y="1979786"/>
                </a:lnTo>
                <a:lnTo>
                  <a:pt x="766285" y="1962735"/>
                </a:lnTo>
                <a:lnTo>
                  <a:pt x="813647" y="1966405"/>
                </a:lnTo>
                <a:lnTo>
                  <a:pt x="865828" y="1958314"/>
                </a:lnTo>
                <a:lnTo>
                  <a:pt x="914182" y="1962344"/>
                </a:lnTo>
                <a:lnTo>
                  <a:pt x="967383" y="1954622"/>
                </a:lnTo>
                <a:lnTo>
                  <a:pt x="1219952" y="1978690"/>
                </a:lnTo>
                <a:lnTo>
                  <a:pt x="1182545" y="2019160"/>
                </a:lnTo>
                <a:lnTo>
                  <a:pt x="1148097" y="2047193"/>
                </a:lnTo>
                <a:lnTo>
                  <a:pt x="1107981" y="2086681"/>
                </a:lnTo>
                <a:lnTo>
                  <a:pt x="1070894" y="2113757"/>
                </a:lnTo>
                <a:lnTo>
                  <a:pt x="1032539" y="2140373"/>
                </a:lnTo>
                <a:lnTo>
                  <a:pt x="992951" y="2166542"/>
                </a:lnTo>
                <a:lnTo>
                  <a:pt x="952166" y="2192277"/>
                </a:lnTo>
                <a:lnTo>
                  <a:pt x="910218" y="2217590"/>
                </a:lnTo>
                <a:lnTo>
                  <a:pt x="871472" y="2230555"/>
                </a:lnTo>
                <a:lnTo>
                  <a:pt x="827302" y="2255062"/>
                </a:lnTo>
                <a:lnTo>
                  <a:pt x="782074" y="2279185"/>
                </a:lnTo>
                <a:lnTo>
                  <a:pt x="740152" y="2290998"/>
                </a:lnTo>
                <a:lnTo>
                  <a:pt x="697241" y="2302452"/>
                </a:lnTo>
                <a:lnTo>
                  <a:pt x="649045" y="2325499"/>
                </a:lnTo>
                <a:lnTo>
                  <a:pt x="604260" y="2336273"/>
                </a:lnTo>
                <a:lnTo>
                  <a:pt x="558590" y="2346726"/>
                </a:lnTo>
                <a:lnTo>
                  <a:pt x="512071" y="2356871"/>
                </a:lnTo>
                <a:lnTo>
                  <a:pt x="464736" y="2366721"/>
                </a:lnTo>
                <a:lnTo>
                  <a:pt x="420952" y="2364348"/>
                </a:lnTo>
                <a:lnTo>
                  <a:pt x="372091" y="2373644"/>
                </a:lnTo>
                <a:lnTo>
                  <a:pt x="322519" y="2382682"/>
                </a:lnTo>
                <a:lnTo>
                  <a:pt x="230044" y="2376157"/>
                </a:lnTo>
                <a:lnTo>
                  <a:pt x="178549" y="2384497"/>
                </a:lnTo>
                <a:lnTo>
                  <a:pt x="33764" y="2372507"/>
                </a:lnTo>
                <a:close/>
              </a:path>
              <a:path w="1731010" h="2919729">
                <a:moveTo>
                  <a:pt x="990191" y="2705930"/>
                </a:moveTo>
                <a:lnTo>
                  <a:pt x="655647" y="2584578"/>
                </a:lnTo>
                <a:lnTo>
                  <a:pt x="713097" y="2591908"/>
                </a:lnTo>
                <a:lnTo>
                  <a:pt x="936118" y="2672806"/>
                </a:lnTo>
                <a:lnTo>
                  <a:pt x="990191" y="2705930"/>
                </a:lnTo>
                <a:close/>
              </a:path>
              <a:path w="1731010" h="2919729">
                <a:moveTo>
                  <a:pt x="54390" y="2879848"/>
                </a:moveTo>
                <a:lnTo>
                  <a:pt x="2263" y="2860940"/>
                </a:lnTo>
                <a:lnTo>
                  <a:pt x="3434" y="2523622"/>
                </a:lnTo>
                <a:lnTo>
                  <a:pt x="47255" y="2526008"/>
                </a:lnTo>
                <a:lnTo>
                  <a:pt x="96632" y="2516899"/>
                </a:lnTo>
                <a:lnTo>
                  <a:pt x="142697" y="2520099"/>
                </a:lnTo>
                <a:lnTo>
                  <a:pt x="237894" y="2527611"/>
                </a:lnTo>
                <a:lnTo>
                  <a:pt x="291362" y="2519987"/>
                </a:lnTo>
                <a:lnTo>
                  <a:pt x="444964" y="2535175"/>
                </a:lnTo>
                <a:lnTo>
                  <a:pt x="493906" y="2552928"/>
                </a:lnTo>
                <a:lnTo>
                  <a:pt x="603575" y="2565690"/>
                </a:lnTo>
                <a:lnTo>
                  <a:pt x="1049659" y="2727501"/>
                </a:lnTo>
                <a:lnTo>
                  <a:pt x="1007539" y="2752752"/>
                </a:lnTo>
                <a:lnTo>
                  <a:pt x="964355" y="2777616"/>
                </a:lnTo>
                <a:lnTo>
                  <a:pt x="920143" y="2802108"/>
                </a:lnTo>
                <a:lnTo>
                  <a:pt x="879270" y="2814301"/>
                </a:lnTo>
                <a:lnTo>
                  <a:pt x="833111" y="2838087"/>
                </a:lnTo>
                <a:lnTo>
                  <a:pt x="790365" y="2849600"/>
                </a:lnTo>
                <a:lnTo>
                  <a:pt x="746736" y="2860794"/>
                </a:lnTo>
                <a:lnTo>
                  <a:pt x="702260" y="2871681"/>
                </a:lnTo>
                <a:lnTo>
                  <a:pt x="656975" y="2882273"/>
                </a:lnTo>
                <a:lnTo>
                  <a:pt x="610916" y="2892585"/>
                </a:lnTo>
                <a:lnTo>
                  <a:pt x="564120" y="2902630"/>
                </a:lnTo>
                <a:lnTo>
                  <a:pt x="516623" y="2912421"/>
                </a:lnTo>
                <a:lnTo>
                  <a:pt x="472792" y="2910031"/>
                </a:lnTo>
                <a:lnTo>
                  <a:pt x="424002" y="2919353"/>
                </a:lnTo>
                <a:lnTo>
                  <a:pt x="146081" y="2899598"/>
                </a:lnTo>
                <a:lnTo>
                  <a:pt x="102570" y="2883815"/>
                </a:lnTo>
                <a:lnTo>
                  <a:pt x="54390" y="2879848"/>
                </a:lnTo>
                <a:close/>
              </a:path>
              <a:path w="1731010" h="2919729">
                <a:moveTo>
                  <a:pt x="0" y="1566026"/>
                </a:moveTo>
                <a:lnTo>
                  <a:pt x="0" y="897871"/>
                </a:lnTo>
                <a:lnTo>
                  <a:pt x="22282" y="836657"/>
                </a:lnTo>
                <a:lnTo>
                  <a:pt x="40560" y="790489"/>
                </a:lnTo>
                <a:lnTo>
                  <a:pt x="59876" y="744747"/>
                </a:lnTo>
                <a:lnTo>
                  <a:pt x="80227" y="699456"/>
                </a:lnTo>
                <a:lnTo>
                  <a:pt x="101605" y="654641"/>
                </a:lnTo>
                <a:lnTo>
                  <a:pt x="124080" y="610189"/>
                </a:lnTo>
                <a:lnTo>
                  <a:pt x="147426" y="566536"/>
                </a:lnTo>
                <a:lnTo>
                  <a:pt x="171858" y="523295"/>
                </a:lnTo>
                <a:lnTo>
                  <a:pt x="197298" y="480628"/>
                </a:lnTo>
                <a:lnTo>
                  <a:pt x="223739" y="438561"/>
                </a:lnTo>
                <a:lnTo>
                  <a:pt x="251232" y="396897"/>
                </a:lnTo>
                <a:lnTo>
                  <a:pt x="280264" y="356127"/>
                </a:lnTo>
                <a:lnTo>
                  <a:pt x="311113" y="316796"/>
                </a:lnTo>
                <a:lnTo>
                  <a:pt x="344054" y="279446"/>
                </a:lnTo>
                <a:lnTo>
                  <a:pt x="379365" y="244621"/>
                </a:lnTo>
                <a:lnTo>
                  <a:pt x="417322" y="212864"/>
                </a:lnTo>
                <a:lnTo>
                  <a:pt x="458202" y="184719"/>
                </a:lnTo>
                <a:lnTo>
                  <a:pt x="452966" y="236655"/>
                </a:lnTo>
                <a:lnTo>
                  <a:pt x="446803" y="288485"/>
                </a:lnTo>
                <a:lnTo>
                  <a:pt x="439715" y="340191"/>
                </a:lnTo>
                <a:lnTo>
                  <a:pt x="431704" y="391758"/>
                </a:lnTo>
                <a:lnTo>
                  <a:pt x="422772" y="443170"/>
                </a:lnTo>
                <a:lnTo>
                  <a:pt x="412920" y="494411"/>
                </a:lnTo>
                <a:lnTo>
                  <a:pt x="402150" y="545465"/>
                </a:lnTo>
                <a:lnTo>
                  <a:pt x="390465" y="596317"/>
                </a:lnTo>
                <a:lnTo>
                  <a:pt x="377867" y="646949"/>
                </a:lnTo>
                <a:lnTo>
                  <a:pt x="364314" y="697494"/>
                </a:lnTo>
                <a:lnTo>
                  <a:pt x="349936" y="747494"/>
                </a:lnTo>
                <a:lnTo>
                  <a:pt x="334609" y="797374"/>
                </a:lnTo>
                <a:lnTo>
                  <a:pt x="318375" y="846972"/>
                </a:lnTo>
                <a:lnTo>
                  <a:pt x="301238" y="896272"/>
                </a:lnTo>
                <a:lnTo>
                  <a:pt x="283198" y="945257"/>
                </a:lnTo>
                <a:lnTo>
                  <a:pt x="264259" y="993911"/>
                </a:lnTo>
                <a:lnTo>
                  <a:pt x="245272" y="1040579"/>
                </a:lnTo>
                <a:lnTo>
                  <a:pt x="225552" y="1086953"/>
                </a:lnTo>
                <a:lnTo>
                  <a:pt x="205202" y="1133075"/>
                </a:lnTo>
                <a:lnTo>
                  <a:pt x="184321" y="1178985"/>
                </a:lnTo>
                <a:lnTo>
                  <a:pt x="163012" y="1224726"/>
                </a:lnTo>
                <a:lnTo>
                  <a:pt x="141374" y="1270338"/>
                </a:lnTo>
                <a:lnTo>
                  <a:pt x="119509" y="1315862"/>
                </a:lnTo>
                <a:lnTo>
                  <a:pt x="75503" y="1406811"/>
                </a:lnTo>
                <a:lnTo>
                  <a:pt x="53564" y="1452319"/>
                </a:lnTo>
                <a:lnTo>
                  <a:pt x="31802" y="1497904"/>
                </a:lnTo>
                <a:lnTo>
                  <a:pt x="10317" y="1543606"/>
                </a:lnTo>
                <a:lnTo>
                  <a:pt x="0" y="1566026"/>
                </a:lnTo>
                <a:close/>
              </a:path>
            </a:pathLst>
          </a:custGeom>
          <a:solidFill>
            <a:srgbClr val="3633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519936" y="489293"/>
            <a:ext cx="683260" cy="2687955"/>
          </a:xfrm>
          <a:custGeom>
            <a:avLst/>
            <a:gdLst/>
            <a:ahLst/>
            <a:cxnLst/>
            <a:rect l="l" t="t" r="r" b="b"/>
            <a:pathLst>
              <a:path w="683260" h="2687955">
                <a:moveTo>
                  <a:pt x="47635" y="2683357"/>
                </a:moveTo>
                <a:lnTo>
                  <a:pt x="22984" y="2668424"/>
                </a:lnTo>
                <a:lnTo>
                  <a:pt x="6659" y="2646112"/>
                </a:lnTo>
                <a:lnTo>
                  <a:pt x="0" y="2619281"/>
                </a:lnTo>
                <a:lnTo>
                  <a:pt x="4342" y="2590791"/>
                </a:lnTo>
                <a:lnTo>
                  <a:pt x="19275" y="2566143"/>
                </a:lnTo>
                <a:lnTo>
                  <a:pt x="41587" y="2549821"/>
                </a:lnTo>
                <a:lnTo>
                  <a:pt x="68420" y="2543164"/>
                </a:lnTo>
                <a:lnTo>
                  <a:pt x="96913" y="2547508"/>
                </a:lnTo>
                <a:lnTo>
                  <a:pt x="121564" y="2562441"/>
                </a:lnTo>
                <a:lnTo>
                  <a:pt x="137888" y="2584753"/>
                </a:lnTo>
                <a:lnTo>
                  <a:pt x="144548" y="2611584"/>
                </a:lnTo>
                <a:lnTo>
                  <a:pt x="140206" y="2640074"/>
                </a:lnTo>
                <a:lnTo>
                  <a:pt x="125273" y="2664722"/>
                </a:lnTo>
                <a:lnTo>
                  <a:pt x="102960" y="2681044"/>
                </a:lnTo>
                <a:lnTo>
                  <a:pt x="76128" y="2687701"/>
                </a:lnTo>
                <a:lnTo>
                  <a:pt x="47635" y="2683357"/>
                </a:lnTo>
                <a:close/>
              </a:path>
              <a:path w="683260" h="2687955">
                <a:moveTo>
                  <a:pt x="339437" y="1609201"/>
                </a:moveTo>
                <a:lnTo>
                  <a:pt x="321299" y="1598173"/>
                </a:lnTo>
                <a:lnTo>
                  <a:pt x="309247" y="1581655"/>
                </a:lnTo>
                <a:lnTo>
                  <a:pt x="304295" y="1561817"/>
                </a:lnTo>
                <a:lnTo>
                  <a:pt x="307459" y="1540829"/>
                </a:lnTo>
                <a:lnTo>
                  <a:pt x="318487" y="1522693"/>
                </a:lnTo>
                <a:lnTo>
                  <a:pt x="335005" y="1510643"/>
                </a:lnTo>
                <a:lnTo>
                  <a:pt x="354845" y="1505694"/>
                </a:lnTo>
                <a:lnTo>
                  <a:pt x="375835" y="1508859"/>
                </a:lnTo>
                <a:lnTo>
                  <a:pt x="393973" y="1519887"/>
                </a:lnTo>
                <a:lnTo>
                  <a:pt x="406025" y="1536405"/>
                </a:lnTo>
                <a:lnTo>
                  <a:pt x="410977" y="1556243"/>
                </a:lnTo>
                <a:lnTo>
                  <a:pt x="407813" y="1577231"/>
                </a:lnTo>
                <a:lnTo>
                  <a:pt x="396785" y="1595367"/>
                </a:lnTo>
                <a:lnTo>
                  <a:pt x="380266" y="1607417"/>
                </a:lnTo>
                <a:lnTo>
                  <a:pt x="360427" y="1612366"/>
                </a:lnTo>
                <a:lnTo>
                  <a:pt x="339437" y="1609201"/>
                </a:lnTo>
                <a:close/>
              </a:path>
              <a:path w="683260" h="2687955">
                <a:moveTo>
                  <a:pt x="600306" y="119428"/>
                </a:moveTo>
                <a:lnTo>
                  <a:pt x="579534" y="106816"/>
                </a:lnTo>
                <a:lnTo>
                  <a:pt x="565578" y="87834"/>
                </a:lnTo>
                <a:lnTo>
                  <a:pt x="559761" y="64925"/>
                </a:lnTo>
                <a:lnTo>
                  <a:pt x="563408" y="40536"/>
                </a:lnTo>
                <a:lnTo>
                  <a:pt x="576019" y="19768"/>
                </a:lnTo>
                <a:lnTo>
                  <a:pt x="595002" y="5814"/>
                </a:lnTo>
                <a:lnTo>
                  <a:pt x="617912" y="0"/>
                </a:lnTo>
                <a:lnTo>
                  <a:pt x="642303" y="3647"/>
                </a:lnTo>
                <a:lnTo>
                  <a:pt x="663361" y="16485"/>
                </a:lnTo>
                <a:lnTo>
                  <a:pt x="677215" y="35636"/>
                </a:lnTo>
                <a:lnTo>
                  <a:pt x="682838" y="58515"/>
                </a:lnTo>
                <a:lnTo>
                  <a:pt x="679201" y="82539"/>
                </a:lnTo>
                <a:lnTo>
                  <a:pt x="666590" y="103307"/>
                </a:lnTo>
                <a:lnTo>
                  <a:pt x="647607" y="117261"/>
                </a:lnTo>
                <a:lnTo>
                  <a:pt x="624697" y="123076"/>
                </a:lnTo>
                <a:lnTo>
                  <a:pt x="600306" y="119428"/>
                </a:lnTo>
                <a:close/>
              </a:path>
            </a:pathLst>
          </a:custGeom>
          <a:solidFill>
            <a:srgbClr val="BE5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270559" y="740765"/>
            <a:ext cx="1196975" cy="1839595"/>
          </a:xfrm>
          <a:custGeom>
            <a:avLst/>
            <a:gdLst/>
            <a:ahLst/>
            <a:cxnLst/>
            <a:rect l="l" t="t" r="r" b="b"/>
            <a:pathLst>
              <a:path w="1196975" h="1839595">
                <a:moveTo>
                  <a:pt x="435777" y="1835009"/>
                </a:moveTo>
                <a:lnTo>
                  <a:pt x="411126" y="1820076"/>
                </a:lnTo>
                <a:lnTo>
                  <a:pt x="394801" y="1797764"/>
                </a:lnTo>
                <a:lnTo>
                  <a:pt x="388142" y="1770933"/>
                </a:lnTo>
                <a:lnTo>
                  <a:pt x="392484" y="1742443"/>
                </a:lnTo>
                <a:lnTo>
                  <a:pt x="407417" y="1717795"/>
                </a:lnTo>
                <a:lnTo>
                  <a:pt x="429730" y="1701474"/>
                </a:lnTo>
                <a:lnTo>
                  <a:pt x="456562" y="1694816"/>
                </a:lnTo>
                <a:lnTo>
                  <a:pt x="485055" y="1699161"/>
                </a:lnTo>
                <a:lnTo>
                  <a:pt x="509824" y="1713768"/>
                </a:lnTo>
                <a:lnTo>
                  <a:pt x="526136" y="1736116"/>
                </a:lnTo>
                <a:lnTo>
                  <a:pt x="532730" y="1763128"/>
                </a:lnTo>
                <a:lnTo>
                  <a:pt x="528348" y="1791726"/>
                </a:lnTo>
                <a:lnTo>
                  <a:pt x="513415" y="1816375"/>
                </a:lnTo>
                <a:lnTo>
                  <a:pt x="491103" y="1832696"/>
                </a:lnTo>
                <a:lnTo>
                  <a:pt x="464270" y="1839353"/>
                </a:lnTo>
                <a:lnTo>
                  <a:pt x="435777" y="1835009"/>
                </a:lnTo>
                <a:close/>
              </a:path>
              <a:path w="1196975" h="1839595">
                <a:moveTo>
                  <a:pt x="1114149" y="600618"/>
                </a:moveTo>
                <a:lnTo>
                  <a:pt x="1093417" y="587898"/>
                </a:lnTo>
                <a:lnTo>
                  <a:pt x="1079526" y="568734"/>
                </a:lnTo>
                <a:lnTo>
                  <a:pt x="1073723" y="545789"/>
                </a:lnTo>
                <a:lnTo>
                  <a:pt x="1077251" y="521726"/>
                </a:lnTo>
                <a:lnTo>
                  <a:pt x="1089862" y="500958"/>
                </a:lnTo>
                <a:lnTo>
                  <a:pt x="1108845" y="487004"/>
                </a:lnTo>
                <a:lnTo>
                  <a:pt x="1131755" y="481189"/>
                </a:lnTo>
                <a:lnTo>
                  <a:pt x="1156146" y="484837"/>
                </a:lnTo>
                <a:lnTo>
                  <a:pt x="1176878" y="497557"/>
                </a:lnTo>
                <a:lnTo>
                  <a:pt x="1190769" y="516721"/>
                </a:lnTo>
                <a:lnTo>
                  <a:pt x="1196572" y="539666"/>
                </a:lnTo>
                <a:lnTo>
                  <a:pt x="1193044" y="563729"/>
                </a:lnTo>
                <a:lnTo>
                  <a:pt x="1180325" y="584458"/>
                </a:lnTo>
                <a:lnTo>
                  <a:pt x="1161160" y="598346"/>
                </a:lnTo>
                <a:lnTo>
                  <a:pt x="1138214" y="604147"/>
                </a:lnTo>
                <a:lnTo>
                  <a:pt x="1114149" y="600618"/>
                </a:lnTo>
                <a:close/>
              </a:path>
              <a:path w="1196975" h="1839595">
                <a:moveTo>
                  <a:pt x="40426" y="119428"/>
                </a:moveTo>
                <a:lnTo>
                  <a:pt x="19694" y="106708"/>
                </a:lnTo>
                <a:lnTo>
                  <a:pt x="5803" y="87544"/>
                </a:lnTo>
                <a:lnTo>
                  <a:pt x="0" y="64600"/>
                </a:lnTo>
                <a:lnTo>
                  <a:pt x="3528" y="40536"/>
                </a:lnTo>
                <a:lnTo>
                  <a:pt x="16139" y="19768"/>
                </a:lnTo>
                <a:lnTo>
                  <a:pt x="35122" y="5814"/>
                </a:lnTo>
                <a:lnTo>
                  <a:pt x="58032" y="0"/>
                </a:lnTo>
                <a:lnTo>
                  <a:pt x="82423" y="3647"/>
                </a:lnTo>
                <a:lnTo>
                  <a:pt x="103481" y="16485"/>
                </a:lnTo>
                <a:lnTo>
                  <a:pt x="117335" y="35636"/>
                </a:lnTo>
                <a:lnTo>
                  <a:pt x="122958" y="58515"/>
                </a:lnTo>
                <a:lnTo>
                  <a:pt x="119321" y="82539"/>
                </a:lnTo>
                <a:lnTo>
                  <a:pt x="106710" y="103307"/>
                </a:lnTo>
                <a:lnTo>
                  <a:pt x="87727" y="117261"/>
                </a:lnTo>
                <a:lnTo>
                  <a:pt x="64817" y="123076"/>
                </a:lnTo>
                <a:lnTo>
                  <a:pt x="40426" y="119428"/>
                </a:lnTo>
                <a:close/>
              </a:path>
            </a:pathLst>
          </a:custGeom>
          <a:solidFill>
            <a:srgbClr val="F2AA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602664"/>
            <a:ext cx="1216025" cy="2475230"/>
          </a:xfrm>
          <a:custGeom>
            <a:avLst/>
            <a:gdLst/>
            <a:ahLst/>
            <a:cxnLst/>
            <a:rect l="l" t="t" r="r" b="b"/>
            <a:pathLst>
              <a:path w="1216025" h="2475230">
                <a:moveTo>
                  <a:pt x="0" y="1546121"/>
                </a:moveTo>
                <a:lnTo>
                  <a:pt x="0" y="1440570"/>
                </a:lnTo>
                <a:lnTo>
                  <a:pt x="32488" y="1394673"/>
                </a:lnTo>
                <a:lnTo>
                  <a:pt x="61244" y="1354736"/>
                </a:lnTo>
                <a:lnTo>
                  <a:pt x="90334" y="1314985"/>
                </a:lnTo>
                <a:lnTo>
                  <a:pt x="119785" y="1275430"/>
                </a:lnTo>
                <a:lnTo>
                  <a:pt x="149622" y="1236079"/>
                </a:lnTo>
                <a:lnTo>
                  <a:pt x="179871" y="1196942"/>
                </a:lnTo>
                <a:lnTo>
                  <a:pt x="213963" y="1154364"/>
                </a:lnTo>
                <a:lnTo>
                  <a:pt x="248572" y="1112167"/>
                </a:lnTo>
                <a:lnTo>
                  <a:pt x="283746" y="1070417"/>
                </a:lnTo>
                <a:lnTo>
                  <a:pt x="319546" y="1029170"/>
                </a:lnTo>
                <a:lnTo>
                  <a:pt x="355987" y="988527"/>
                </a:lnTo>
                <a:lnTo>
                  <a:pt x="393151" y="948518"/>
                </a:lnTo>
                <a:lnTo>
                  <a:pt x="406692" y="908914"/>
                </a:lnTo>
                <a:lnTo>
                  <a:pt x="427956" y="851964"/>
                </a:lnTo>
                <a:lnTo>
                  <a:pt x="447628" y="804429"/>
                </a:lnTo>
                <a:lnTo>
                  <a:pt x="468551" y="757511"/>
                </a:lnTo>
                <a:lnTo>
                  <a:pt x="490833" y="711830"/>
                </a:lnTo>
                <a:lnTo>
                  <a:pt x="514347" y="666798"/>
                </a:lnTo>
                <a:lnTo>
                  <a:pt x="539013" y="622392"/>
                </a:lnTo>
                <a:lnTo>
                  <a:pt x="564755" y="578591"/>
                </a:lnTo>
                <a:lnTo>
                  <a:pt x="591492" y="535375"/>
                </a:lnTo>
                <a:lnTo>
                  <a:pt x="619147" y="492722"/>
                </a:lnTo>
                <a:lnTo>
                  <a:pt x="647640" y="450610"/>
                </a:lnTo>
                <a:lnTo>
                  <a:pt x="676894" y="409018"/>
                </a:lnTo>
                <a:lnTo>
                  <a:pt x="706830" y="367925"/>
                </a:lnTo>
                <a:lnTo>
                  <a:pt x="737123" y="327184"/>
                </a:lnTo>
                <a:lnTo>
                  <a:pt x="767968" y="286824"/>
                </a:lnTo>
                <a:lnTo>
                  <a:pt x="799294" y="246804"/>
                </a:lnTo>
                <a:lnTo>
                  <a:pt x="831029" y="207082"/>
                </a:lnTo>
                <a:lnTo>
                  <a:pt x="863102" y="167620"/>
                </a:lnTo>
                <a:lnTo>
                  <a:pt x="895440" y="128376"/>
                </a:lnTo>
                <a:lnTo>
                  <a:pt x="927973" y="89311"/>
                </a:lnTo>
                <a:lnTo>
                  <a:pt x="960628" y="50383"/>
                </a:lnTo>
                <a:lnTo>
                  <a:pt x="993334" y="11553"/>
                </a:lnTo>
                <a:lnTo>
                  <a:pt x="1012047" y="0"/>
                </a:lnTo>
                <a:lnTo>
                  <a:pt x="1022675" y="88"/>
                </a:lnTo>
                <a:lnTo>
                  <a:pt x="1033248" y="5069"/>
                </a:lnTo>
                <a:lnTo>
                  <a:pt x="1040676" y="13264"/>
                </a:lnTo>
                <a:lnTo>
                  <a:pt x="1044804" y="23782"/>
                </a:lnTo>
                <a:lnTo>
                  <a:pt x="1044776" y="34922"/>
                </a:lnTo>
                <a:lnTo>
                  <a:pt x="1039735" y="44980"/>
                </a:lnTo>
                <a:lnTo>
                  <a:pt x="1006610" y="84322"/>
                </a:lnTo>
                <a:lnTo>
                  <a:pt x="973559" y="123691"/>
                </a:lnTo>
                <a:lnTo>
                  <a:pt x="940656" y="163113"/>
                </a:lnTo>
                <a:lnTo>
                  <a:pt x="907976" y="202617"/>
                </a:lnTo>
                <a:lnTo>
                  <a:pt x="875592" y="242227"/>
                </a:lnTo>
                <a:lnTo>
                  <a:pt x="844103" y="281531"/>
                </a:lnTo>
                <a:lnTo>
                  <a:pt x="813032" y="321130"/>
                </a:lnTo>
                <a:lnTo>
                  <a:pt x="782437" y="361060"/>
                </a:lnTo>
                <a:lnTo>
                  <a:pt x="752378" y="401357"/>
                </a:lnTo>
                <a:lnTo>
                  <a:pt x="722913" y="442057"/>
                </a:lnTo>
                <a:lnTo>
                  <a:pt x="694102" y="483194"/>
                </a:lnTo>
                <a:lnTo>
                  <a:pt x="666004" y="524806"/>
                </a:lnTo>
                <a:lnTo>
                  <a:pt x="638676" y="566928"/>
                </a:lnTo>
                <a:lnTo>
                  <a:pt x="612179" y="609595"/>
                </a:lnTo>
                <a:lnTo>
                  <a:pt x="584856" y="656387"/>
                </a:lnTo>
                <a:lnTo>
                  <a:pt x="558726" y="703821"/>
                </a:lnTo>
                <a:lnTo>
                  <a:pt x="533936" y="751951"/>
                </a:lnTo>
                <a:lnTo>
                  <a:pt x="510636" y="800831"/>
                </a:lnTo>
                <a:lnTo>
                  <a:pt x="488973" y="850515"/>
                </a:lnTo>
                <a:lnTo>
                  <a:pt x="545712" y="871096"/>
                </a:lnTo>
                <a:lnTo>
                  <a:pt x="512164" y="902926"/>
                </a:lnTo>
                <a:lnTo>
                  <a:pt x="477610" y="937230"/>
                </a:lnTo>
                <a:lnTo>
                  <a:pt x="469529" y="945435"/>
                </a:lnTo>
                <a:lnTo>
                  <a:pt x="453656" y="961950"/>
                </a:lnTo>
                <a:lnTo>
                  <a:pt x="445575" y="970155"/>
                </a:lnTo>
                <a:lnTo>
                  <a:pt x="442776" y="977873"/>
                </a:lnTo>
                <a:lnTo>
                  <a:pt x="442148" y="982013"/>
                </a:lnTo>
                <a:lnTo>
                  <a:pt x="552402" y="1022006"/>
                </a:lnTo>
                <a:lnTo>
                  <a:pt x="507039" y="1030434"/>
                </a:lnTo>
                <a:lnTo>
                  <a:pt x="457108" y="1038454"/>
                </a:lnTo>
                <a:lnTo>
                  <a:pt x="406982" y="1045246"/>
                </a:lnTo>
                <a:lnTo>
                  <a:pt x="402461" y="1045353"/>
                </a:lnTo>
                <a:lnTo>
                  <a:pt x="382491" y="1038109"/>
                </a:lnTo>
                <a:lnTo>
                  <a:pt x="372949" y="1048557"/>
                </a:lnTo>
                <a:lnTo>
                  <a:pt x="345273" y="1080508"/>
                </a:lnTo>
                <a:lnTo>
                  <a:pt x="313804" y="1117595"/>
                </a:lnTo>
                <a:lnTo>
                  <a:pt x="282861" y="1155038"/>
                </a:lnTo>
                <a:lnTo>
                  <a:pt x="252392" y="1192979"/>
                </a:lnTo>
                <a:lnTo>
                  <a:pt x="222344" y="1231565"/>
                </a:lnTo>
                <a:lnTo>
                  <a:pt x="191485" y="1272148"/>
                </a:lnTo>
                <a:lnTo>
                  <a:pt x="161089" y="1313069"/>
                </a:lnTo>
                <a:lnTo>
                  <a:pt x="131142" y="1354318"/>
                </a:lnTo>
                <a:lnTo>
                  <a:pt x="101627" y="1395885"/>
                </a:lnTo>
                <a:lnTo>
                  <a:pt x="72299" y="1438097"/>
                </a:lnTo>
                <a:lnTo>
                  <a:pt x="43829" y="1479934"/>
                </a:lnTo>
                <a:lnTo>
                  <a:pt x="15265" y="1522776"/>
                </a:lnTo>
                <a:lnTo>
                  <a:pt x="0" y="1546121"/>
                </a:lnTo>
                <a:close/>
              </a:path>
              <a:path w="1216025" h="2475230">
                <a:moveTo>
                  <a:pt x="552402" y="1022006"/>
                </a:moveTo>
                <a:lnTo>
                  <a:pt x="442148" y="982013"/>
                </a:lnTo>
                <a:lnTo>
                  <a:pt x="476678" y="976674"/>
                </a:lnTo>
                <a:lnTo>
                  <a:pt x="511050" y="970868"/>
                </a:lnTo>
                <a:lnTo>
                  <a:pt x="579424" y="957566"/>
                </a:lnTo>
                <a:lnTo>
                  <a:pt x="627565" y="946674"/>
                </a:lnTo>
                <a:lnTo>
                  <a:pt x="675404" y="934603"/>
                </a:lnTo>
                <a:lnTo>
                  <a:pt x="722920" y="921363"/>
                </a:lnTo>
                <a:lnTo>
                  <a:pt x="770094" y="906964"/>
                </a:lnTo>
                <a:lnTo>
                  <a:pt x="816905" y="891414"/>
                </a:lnTo>
                <a:lnTo>
                  <a:pt x="863332" y="874724"/>
                </a:lnTo>
                <a:lnTo>
                  <a:pt x="909357" y="856902"/>
                </a:lnTo>
                <a:lnTo>
                  <a:pt x="954958" y="837958"/>
                </a:lnTo>
                <a:lnTo>
                  <a:pt x="1000116" y="817902"/>
                </a:lnTo>
                <a:lnTo>
                  <a:pt x="1044811" y="796743"/>
                </a:lnTo>
                <a:lnTo>
                  <a:pt x="1089022" y="774490"/>
                </a:lnTo>
                <a:lnTo>
                  <a:pt x="1132729" y="751152"/>
                </a:lnTo>
                <a:lnTo>
                  <a:pt x="1175913" y="726740"/>
                </a:lnTo>
                <a:lnTo>
                  <a:pt x="1186673" y="723642"/>
                </a:lnTo>
                <a:lnTo>
                  <a:pt x="1197661" y="725785"/>
                </a:lnTo>
                <a:lnTo>
                  <a:pt x="1207231" y="731836"/>
                </a:lnTo>
                <a:lnTo>
                  <a:pt x="1213739" y="740461"/>
                </a:lnTo>
                <a:lnTo>
                  <a:pt x="1215585" y="752267"/>
                </a:lnTo>
                <a:lnTo>
                  <a:pt x="1213240" y="763208"/>
                </a:lnTo>
                <a:lnTo>
                  <a:pt x="1158692" y="802173"/>
                </a:lnTo>
                <a:lnTo>
                  <a:pt x="1118229" y="824057"/>
                </a:lnTo>
                <a:lnTo>
                  <a:pt x="1077304" y="844954"/>
                </a:lnTo>
                <a:lnTo>
                  <a:pt x="1035925" y="864622"/>
                </a:lnTo>
                <a:lnTo>
                  <a:pt x="989860" y="885353"/>
                </a:lnTo>
                <a:lnTo>
                  <a:pt x="943314" y="904989"/>
                </a:lnTo>
                <a:lnTo>
                  <a:pt x="896313" y="923517"/>
                </a:lnTo>
                <a:lnTo>
                  <a:pt x="848884" y="940926"/>
                </a:lnTo>
                <a:lnTo>
                  <a:pt x="801051" y="957204"/>
                </a:lnTo>
                <a:lnTo>
                  <a:pt x="752841" y="972338"/>
                </a:lnTo>
                <a:lnTo>
                  <a:pt x="704280" y="986317"/>
                </a:lnTo>
                <a:lnTo>
                  <a:pt x="655393" y="999128"/>
                </a:lnTo>
                <a:lnTo>
                  <a:pt x="606207" y="1010759"/>
                </a:lnTo>
                <a:lnTo>
                  <a:pt x="556747" y="1021199"/>
                </a:lnTo>
                <a:lnTo>
                  <a:pt x="552402" y="1022006"/>
                </a:lnTo>
                <a:close/>
              </a:path>
              <a:path w="1216025" h="2475230">
                <a:moveTo>
                  <a:pt x="545712" y="871096"/>
                </a:moveTo>
                <a:lnTo>
                  <a:pt x="488973" y="850515"/>
                </a:lnTo>
                <a:lnTo>
                  <a:pt x="512094" y="828768"/>
                </a:lnTo>
                <a:lnTo>
                  <a:pt x="535504" y="807127"/>
                </a:lnTo>
                <a:lnTo>
                  <a:pt x="583192" y="764158"/>
                </a:lnTo>
                <a:lnTo>
                  <a:pt x="620969" y="732184"/>
                </a:lnTo>
                <a:lnTo>
                  <a:pt x="659628" y="700939"/>
                </a:lnTo>
                <a:lnTo>
                  <a:pt x="698997" y="670443"/>
                </a:lnTo>
                <a:lnTo>
                  <a:pt x="738907" y="640716"/>
                </a:lnTo>
                <a:lnTo>
                  <a:pt x="760607" y="635377"/>
                </a:lnTo>
                <a:lnTo>
                  <a:pt x="771098" y="639004"/>
                </a:lnTo>
                <a:lnTo>
                  <a:pt x="779533" y="646718"/>
                </a:lnTo>
                <a:lnTo>
                  <a:pt x="784331" y="657233"/>
                </a:lnTo>
                <a:lnTo>
                  <a:pt x="784874" y="668417"/>
                </a:lnTo>
                <a:lnTo>
                  <a:pt x="781246" y="678906"/>
                </a:lnTo>
                <a:lnTo>
                  <a:pt x="773533" y="687340"/>
                </a:lnTo>
                <a:lnTo>
                  <a:pt x="773253" y="688111"/>
                </a:lnTo>
                <a:lnTo>
                  <a:pt x="734077" y="716153"/>
                </a:lnTo>
                <a:lnTo>
                  <a:pt x="695488" y="745062"/>
                </a:lnTo>
                <a:lnTo>
                  <a:pt x="657412" y="774813"/>
                </a:lnTo>
                <a:lnTo>
                  <a:pt x="619778" y="805379"/>
                </a:lnTo>
                <a:lnTo>
                  <a:pt x="583248" y="837001"/>
                </a:lnTo>
                <a:lnTo>
                  <a:pt x="547377" y="869517"/>
                </a:lnTo>
                <a:lnTo>
                  <a:pt x="545712" y="871096"/>
                </a:lnTo>
                <a:close/>
              </a:path>
              <a:path w="1216025" h="2475230">
                <a:moveTo>
                  <a:pt x="393791" y="1044283"/>
                </a:moveTo>
                <a:lnTo>
                  <a:pt x="387819" y="1041857"/>
                </a:lnTo>
                <a:lnTo>
                  <a:pt x="382491" y="1038109"/>
                </a:lnTo>
                <a:lnTo>
                  <a:pt x="402461" y="1045353"/>
                </a:lnTo>
                <a:lnTo>
                  <a:pt x="400236" y="1045406"/>
                </a:lnTo>
                <a:lnTo>
                  <a:pt x="393791" y="1044283"/>
                </a:lnTo>
                <a:close/>
              </a:path>
              <a:path w="1216025" h="2475230">
                <a:moveTo>
                  <a:pt x="0" y="1710417"/>
                </a:moveTo>
                <a:lnTo>
                  <a:pt x="0" y="1646810"/>
                </a:lnTo>
                <a:lnTo>
                  <a:pt x="47378" y="1627038"/>
                </a:lnTo>
                <a:lnTo>
                  <a:pt x="95462" y="1609156"/>
                </a:lnTo>
                <a:lnTo>
                  <a:pt x="144142" y="1592835"/>
                </a:lnTo>
                <a:lnTo>
                  <a:pt x="193234" y="1577778"/>
                </a:lnTo>
                <a:lnTo>
                  <a:pt x="242556" y="1563690"/>
                </a:lnTo>
                <a:lnTo>
                  <a:pt x="395565" y="1522738"/>
                </a:lnTo>
                <a:lnTo>
                  <a:pt x="447216" y="1508427"/>
                </a:lnTo>
                <a:lnTo>
                  <a:pt x="498568" y="1493257"/>
                </a:lnTo>
                <a:lnTo>
                  <a:pt x="549478" y="1476859"/>
                </a:lnTo>
                <a:lnTo>
                  <a:pt x="599809" y="1458859"/>
                </a:lnTo>
                <a:lnTo>
                  <a:pt x="649418" y="1438887"/>
                </a:lnTo>
                <a:lnTo>
                  <a:pt x="660563" y="1436420"/>
                </a:lnTo>
                <a:lnTo>
                  <a:pt x="671455" y="1438037"/>
                </a:lnTo>
                <a:lnTo>
                  <a:pt x="680785" y="1443509"/>
                </a:lnTo>
                <a:lnTo>
                  <a:pt x="687244" y="1452607"/>
                </a:lnTo>
                <a:lnTo>
                  <a:pt x="689830" y="1463426"/>
                </a:lnTo>
                <a:lnTo>
                  <a:pt x="688200" y="1474353"/>
                </a:lnTo>
                <a:lnTo>
                  <a:pt x="623932" y="1510803"/>
                </a:lnTo>
                <a:lnTo>
                  <a:pt x="573443" y="1529131"/>
                </a:lnTo>
                <a:lnTo>
                  <a:pt x="522269" y="1545738"/>
                </a:lnTo>
                <a:lnTo>
                  <a:pt x="470620" y="1560944"/>
                </a:lnTo>
                <a:lnTo>
                  <a:pt x="420645" y="1575010"/>
                </a:lnTo>
                <a:lnTo>
                  <a:pt x="270016" y="1615183"/>
                </a:lnTo>
                <a:lnTo>
                  <a:pt x="220114" y="1629216"/>
                </a:lnTo>
                <a:lnTo>
                  <a:pt x="170636" y="1644227"/>
                </a:lnTo>
                <a:lnTo>
                  <a:pt x="121745" y="1660612"/>
                </a:lnTo>
                <a:lnTo>
                  <a:pt x="77410" y="1676959"/>
                </a:lnTo>
                <a:lnTo>
                  <a:pt x="33762" y="1694869"/>
                </a:lnTo>
                <a:lnTo>
                  <a:pt x="0" y="1710417"/>
                </a:lnTo>
                <a:close/>
              </a:path>
              <a:path w="1216025" h="2475230">
                <a:moveTo>
                  <a:pt x="0" y="2055181"/>
                </a:moveTo>
                <a:lnTo>
                  <a:pt x="0" y="1997522"/>
                </a:lnTo>
                <a:lnTo>
                  <a:pt x="61314" y="1989154"/>
                </a:lnTo>
                <a:lnTo>
                  <a:pt x="102004" y="1983089"/>
                </a:lnTo>
                <a:lnTo>
                  <a:pt x="224818" y="1962540"/>
                </a:lnTo>
                <a:lnTo>
                  <a:pt x="388144" y="1932804"/>
                </a:lnTo>
                <a:lnTo>
                  <a:pt x="398726" y="1930760"/>
                </a:lnTo>
                <a:lnTo>
                  <a:pt x="409354" y="1928815"/>
                </a:lnTo>
                <a:lnTo>
                  <a:pt x="420075" y="1927068"/>
                </a:lnTo>
                <a:lnTo>
                  <a:pt x="430934" y="1925616"/>
                </a:lnTo>
                <a:lnTo>
                  <a:pt x="442661" y="1923387"/>
                </a:lnTo>
                <a:lnTo>
                  <a:pt x="454047" y="1922100"/>
                </a:lnTo>
                <a:lnTo>
                  <a:pt x="465225" y="1923193"/>
                </a:lnTo>
                <a:lnTo>
                  <a:pt x="476327" y="1928107"/>
                </a:lnTo>
                <a:lnTo>
                  <a:pt x="481833" y="1933134"/>
                </a:lnTo>
                <a:lnTo>
                  <a:pt x="485676" y="1939359"/>
                </a:lnTo>
                <a:lnTo>
                  <a:pt x="487796" y="1946269"/>
                </a:lnTo>
                <a:lnTo>
                  <a:pt x="488134" y="1953352"/>
                </a:lnTo>
                <a:lnTo>
                  <a:pt x="487854" y="1954124"/>
                </a:lnTo>
                <a:lnTo>
                  <a:pt x="486172" y="1961470"/>
                </a:lnTo>
                <a:lnTo>
                  <a:pt x="458060" y="1980874"/>
                </a:lnTo>
                <a:lnTo>
                  <a:pt x="451536" y="1982001"/>
                </a:lnTo>
                <a:lnTo>
                  <a:pt x="448940" y="1981933"/>
                </a:lnTo>
                <a:lnTo>
                  <a:pt x="447117" y="1982145"/>
                </a:lnTo>
                <a:lnTo>
                  <a:pt x="444521" y="1982076"/>
                </a:lnTo>
                <a:lnTo>
                  <a:pt x="196037" y="2026232"/>
                </a:lnTo>
                <a:lnTo>
                  <a:pt x="154941" y="2033078"/>
                </a:lnTo>
                <a:lnTo>
                  <a:pt x="113640" y="2039360"/>
                </a:lnTo>
                <a:lnTo>
                  <a:pt x="0" y="2055181"/>
                </a:lnTo>
                <a:close/>
              </a:path>
              <a:path w="1216025" h="2475230">
                <a:moveTo>
                  <a:pt x="0" y="2465159"/>
                </a:moveTo>
                <a:lnTo>
                  <a:pt x="0" y="2408178"/>
                </a:lnTo>
                <a:lnTo>
                  <a:pt x="39012" y="2411233"/>
                </a:lnTo>
                <a:lnTo>
                  <a:pt x="90844" y="2414461"/>
                </a:lnTo>
                <a:lnTo>
                  <a:pt x="142698" y="2416726"/>
                </a:lnTo>
                <a:lnTo>
                  <a:pt x="194567" y="2417896"/>
                </a:lnTo>
                <a:lnTo>
                  <a:pt x="246444" y="2417838"/>
                </a:lnTo>
                <a:lnTo>
                  <a:pt x="298324" y="2416419"/>
                </a:lnTo>
                <a:lnTo>
                  <a:pt x="309237" y="2419108"/>
                </a:lnTo>
                <a:lnTo>
                  <a:pt x="317740" y="2426409"/>
                </a:lnTo>
                <a:lnTo>
                  <a:pt x="323153" y="2436357"/>
                </a:lnTo>
                <a:lnTo>
                  <a:pt x="324799" y="2446984"/>
                </a:lnTo>
                <a:lnTo>
                  <a:pt x="321410" y="2458133"/>
                </a:lnTo>
                <a:lnTo>
                  <a:pt x="250364" y="2474737"/>
                </a:lnTo>
                <a:lnTo>
                  <a:pt x="206521" y="2475047"/>
                </a:lnTo>
                <a:lnTo>
                  <a:pt x="162703" y="2474383"/>
                </a:lnTo>
                <a:lnTo>
                  <a:pt x="118911" y="2472745"/>
                </a:lnTo>
                <a:lnTo>
                  <a:pt x="67387" y="2470097"/>
                </a:lnTo>
                <a:lnTo>
                  <a:pt x="16054" y="2466523"/>
                </a:lnTo>
                <a:lnTo>
                  <a:pt x="0" y="2465159"/>
                </a:lnTo>
                <a:close/>
              </a:path>
              <a:path w="1216025" h="2475230">
                <a:moveTo>
                  <a:pt x="0" y="1186089"/>
                </a:moveTo>
                <a:lnTo>
                  <a:pt x="0" y="986841"/>
                </a:lnTo>
                <a:lnTo>
                  <a:pt x="23644" y="915788"/>
                </a:lnTo>
                <a:lnTo>
                  <a:pt x="39861" y="869695"/>
                </a:lnTo>
                <a:lnTo>
                  <a:pt x="56647" y="823835"/>
                </a:lnTo>
                <a:lnTo>
                  <a:pt x="74165" y="777806"/>
                </a:lnTo>
                <a:lnTo>
                  <a:pt x="92273" y="732039"/>
                </a:lnTo>
                <a:lnTo>
                  <a:pt x="110964" y="686533"/>
                </a:lnTo>
                <a:lnTo>
                  <a:pt x="130229" y="641291"/>
                </a:lnTo>
                <a:lnTo>
                  <a:pt x="150059" y="596314"/>
                </a:lnTo>
                <a:lnTo>
                  <a:pt x="170446" y="551601"/>
                </a:lnTo>
                <a:lnTo>
                  <a:pt x="191383" y="507155"/>
                </a:lnTo>
                <a:lnTo>
                  <a:pt x="212861" y="462976"/>
                </a:lnTo>
                <a:lnTo>
                  <a:pt x="234872" y="419065"/>
                </a:lnTo>
                <a:lnTo>
                  <a:pt x="257407" y="375423"/>
                </a:lnTo>
                <a:lnTo>
                  <a:pt x="280459" y="332051"/>
                </a:lnTo>
                <a:lnTo>
                  <a:pt x="298883" y="320392"/>
                </a:lnTo>
                <a:lnTo>
                  <a:pt x="310264" y="320999"/>
                </a:lnTo>
                <a:lnTo>
                  <a:pt x="320373" y="325566"/>
                </a:lnTo>
                <a:lnTo>
                  <a:pt x="328383" y="333849"/>
                </a:lnTo>
                <a:lnTo>
                  <a:pt x="331744" y="343885"/>
                </a:lnTo>
                <a:lnTo>
                  <a:pt x="331042" y="354739"/>
                </a:lnTo>
                <a:lnTo>
                  <a:pt x="326860" y="365477"/>
                </a:lnTo>
                <a:lnTo>
                  <a:pt x="303607" y="409080"/>
                </a:lnTo>
                <a:lnTo>
                  <a:pt x="281022" y="453047"/>
                </a:lnTo>
                <a:lnTo>
                  <a:pt x="259049" y="497333"/>
                </a:lnTo>
                <a:lnTo>
                  <a:pt x="237632" y="541893"/>
                </a:lnTo>
                <a:lnTo>
                  <a:pt x="216714" y="586683"/>
                </a:lnTo>
                <a:lnTo>
                  <a:pt x="196239" y="631657"/>
                </a:lnTo>
                <a:lnTo>
                  <a:pt x="175143" y="680128"/>
                </a:lnTo>
                <a:lnTo>
                  <a:pt x="154747" y="728936"/>
                </a:lnTo>
                <a:lnTo>
                  <a:pt x="135044" y="778059"/>
                </a:lnTo>
                <a:lnTo>
                  <a:pt x="116027" y="827473"/>
                </a:lnTo>
                <a:lnTo>
                  <a:pt x="93450" y="889133"/>
                </a:lnTo>
                <a:lnTo>
                  <a:pt x="80022" y="927078"/>
                </a:lnTo>
                <a:lnTo>
                  <a:pt x="63020" y="977222"/>
                </a:lnTo>
                <a:lnTo>
                  <a:pt x="46675" y="1027563"/>
                </a:lnTo>
                <a:lnTo>
                  <a:pt x="30980" y="1078077"/>
                </a:lnTo>
                <a:lnTo>
                  <a:pt x="15928" y="1128740"/>
                </a:lnTo>
                <a:lnTo>
                  <a:pt x="2811" y="1175512"/>
                </a:lnTo>
                <a:lnTo>
                  <a:pt x="0" y="1186089"/>
                </a:lnTo>
                <a:close/>
              </a:path>
            </a:pathLst>
          </a:custGeom>
          <a:solidFill>
            <a:srgbClr val="86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6946489"/>
            <a:ext cx="2418080" cy="2974340"/>
          </a:xfrm>
          <a:custGeom>
            <a:avLst/>
            <a:gdLst/>
            <a:ahLst/>
            <a:cxnLst/>
            <a:rect l="l" t="t" r="r" b="b"/>
            <a:pathLst>
              <a:path w="2418080" h="2974340">
                <a:moveTo>
                  <a:pt x="957571" y="2767899"/>
                </a:moveTo>
                <a:lnTo>
                  <a:pt x="952956" y="2720758"/>
                </a:lnTo>
                <a:lnTo>
                  <a:pt x="949653" y="2672169"/>
                </a:lnTo>
                <a:lnTo>
                  <a:pt x="947660" y="2622313"/>
                </a:lnTo>
                <a:lnTo>
                  <a:pt x="946973" y="2571369"/>
                </a:lnTo>
                <a:lnTo>
                  <a:pt x="947587" y="2519518"/>
                </a:lnTo>
                <a:lnTo>
                  <a:pt x="949498" y="2466940"/>
                </a:lnTo>
                <a:lnTo>
                  <a:pt x="952703" y="2413815"/>
                </a:lnTo>
                <a:lnTo>
                  <a:pt x="957198" y="2360323"/>
                </a:lnTo>
                <a:lnTo>
                  <a:pt x="962980" y="2306643"/>
                </a:lnTo>
                <a:lnTo>
                  <a:pt x="970043" y="2252956"/>
                </a:lnTo>
                <a:lnTo>
                  <a:pt x="978385" y="2199443"/>
                </a:lnTo>
                <a:lnTo>
                  <a:pt x="988001" y="2146282"/>
                </a:lnTo>
                <a:lnTo>
                  <a:pt x="998887" y="2093655"/>
                </a:lnTo>
                <a:lnTo>
                  <a:pt x="1011041" y="2041741"/>
                </a:lnTo>
                <a:lnTo>
                  <a:pt x="1024457" y="1990720"/>
                </a:lnTo>
                <a:lnTo>
                  <a:pt x="1039132" y="1940772"/>
                </a:lnTo>
                <a:lnTo>
                  <a:pt x="1055063" y="1892077"/>
                </a:lnTo>
                <a:lnTo>
                  <a:pt x="1072244" y="1844816"/>
                </a:lnTo>
                <a:lnTo>
                  <a:pt x="1090673" y="1799168"/>
                </a:lnTo>
                <a:lnTo>
                  <a:pt x="1110346" y="1755314"/>
                </a:lnTo>
                <a:lnTo>
                  <a:pt x="1131258" y="1713433"/>
                </a:lnTo>
                <a:lnTo>
                  <a:pt x="1153406" y="1673706"/>
                </a:lnTo>
                <a:lnTo>
                  <a:pt x="1176786" y="1636313"/>
                </a:lnTo>
                <a:lnTo>
                  <a:pt x="1201393" y="1601433"/>
                </a:lnTo>
                <a:lnTo>
                  <a:pt x="1227225" y="1569246"/>
                </a:lnTo>
                <a:lnTo>
                  <a:pt x="1254278" y="1539934"/>
                </a:lnTo>
                <a:lnTo>
                  <a:pt x="1282547" y="1513675"/>
                </a:lnTo>
                <a:lnTo>
                  <a:pt x="1321527" y="1481622"/>
                </a:lnTo>
                <a:lnTo>
                  <a:pt x="1361551" y="1451131"/>
                </a:lnTo>
                <a:lnTo>
                  <a:pt x="1402569" y="1422172"/>
                </a:lnTo>
                <a:lnTo>
                  <a:pt x="1444532" y="1394715"/>
                </a:lnTo>
                <a:lnTo>
                  <a:pt x="1487390" y="1368729"/>
                </a:lnTo>
                <a:lnTo>
                  <a:pt x="1531094" y="1344182"/>
                </a:lnTo>
                <a:lnTo>
                  <a:pt x="1575595" y="1321045"/>
                </a:lnTo>
                <a:lnTo>
                  <a:pt x="1620843" y="1299287"/>
                </a:lnTo>
                <a:lnTo>
                  <a:pt x="1666788" y="1278877"/>
                </a:lnTo>
                <a:lnTo>
                  <a:pt x="1713382" y="1259784"/>
                </a:lnTo>
                <a:lnTo>
                  <a:pt x="1760574" y="1241978"/>
                </a:lnTo>
                <a:lnTo>
                  <a:pt x="1808316" y="1225428"/>
                </a:lnTo>
                <a:lnTo>
                  <a:pt x="1856558" y="1210103"/>
                </a:lnTo>
                <a:lnTo>
                  <a:pt x="1905250" y="1195973"/>
                </a:lnTo>
                <a:lnTo>
                  <a:pt x="1954343" y="1183006"/>
                </a:lnTo>
                <a:lnTo>
                  <a:pt x="2003788" y="1171173"/>
                </a:lnTo>
                <a:lnTo>
                  <a:pt x="2053535" y="1160443"/>
                </a:lnTo>
                <a:lnTo>
                  <a:pt x="2103535" y="1150785"/>
                </a:lnTo>
                <a:lnTo>
                  <a:pt x="2153738" y="1142167"/>
                </a:lnTo>
                <a:lnTo>
                  <a:pt x="2204095" y="1134561"/>
                </a:lnTo>
                <a:lnTo>
                  <a:pt x="2254556" y="1127934"/>
                </a:lnTo>
                <a:lnTo>
                  <a:pt x="2305072" y="1122257"/>
                </a:lnTo>
                <a:lnTo>
                  <a:pt x="2355594" y="1117498"/>
                </a:lnTo>
                <a:lnTo>
                  <a:pt x="2406072" y="1113627"/>
                </a:lnTo>
                <a:lnTo>
                  <a:pt x="2411668" y="1164127"/>
                </a:lnTo>
                <a:lnTo>
                  <a:pt x="2415466" y="1214761"/>
                </a:lnTo>
                <a:lnTo>
                  <a:pt x="2417516" y="1265492"/>
                </a:lnTo>
                <a:lnTo>
                  <a:pt x="2417751" y="1299287"/>
                </a:lnTo>
                <a:lnTo>
                  <a:pt x="2417747" y="1321045"/>
                </a:lnTo>
                <a:lnTo>
                  <a:pt x="2416574" y="1367080"/>
                </a:lnTo>
                <a:lnTo>
                  <a:pt x="2413681" y="1417859"/>
                </a:lnTo>
                <a:lnTo>
                  <a:pt x="2409242" y="1468576"/>
                </a:lnTo>
                <a:lnTo>
                  <a:pt x="2403305" y="1519190"/>
                </a:lnTo>
                <a:lnTo>
                  <a:pt x="2395920" y="1569662"/>
                </a:lnTo>
                <a:lnTo>
                  <a:pt x="2387139" y="1619953"/>
                </a:lnTo>
                <a:lnTo>
                  <a:pt x="2377011" y="1670022"/>
                </a:lnTo>
                <a:lnTo>
                  <a:pt x="2365586" y="1719831"/>
                </a:lnTo>
                <a:lnTo>
                  <a:pt x="2352915" y="1769339"/>
                </a:lnTo>
                <a:lnTo>
                  <a:pt x="2339047" y="1818508"/>
                </a:lnTo>
                <a:lnTo>
                  <a:pt x="2324033" y="1867297"/>
                </a:lnTo>
                <a:lnTo>
                  <a:pt x="2307922" y="1915667"/>
                </a:lnTo>
                <a:lnTo>
                  <a:pt x="2290765" y="1963578"/>
                </a:lnTo>
                <a:lnTo>
                  <a:pt x="2272500" y="2010963"/>
                </a:lnTo>
                <a:lnTo>
                  <a:pt x="2252986" y="2057681"/>
                </a:lnTo>
                <a:lnTo>
                  <a:pt x="2232153" y="2103582"/>
                </a:lnTo>
                <a:lnTo>
                  <a:pt x="2209931" y="2148517"/>
                </a:lnTo>
                <a:lnTo>
                  <a:pt x="2186249" y="2192336"/>
                </a:lnTo>
                <a:lnTo>
                  <a:pt x="2161039" y="2234889"/>
                </a:lnTo>
                <a:lnTo>
                  <a:pt x="2134230" y="2276027"/>
                </a:lnTo>
                <a:lnTo>
                  <a:pt x="2105753" y="2315601"/>
                </a:lnTo>
                <a:lnTo>
                  <a:pt x="2075537" y="2353459"/>
                </a:lnTo>
                <a:lnTo>
                  <a:pt x="2043513" y="2389453"/>
                </a:lnTo>
                <a:lnTo>
                  <a:pt x="2009612" y="2423433"/>
                </a:lnTo>
                <a:lnTo>
                  <a:pt x="1973762" y="2455250"/>
                </a:lnTo>
                <a:lnTo>
                  <a:pt x="1935894" y="2484754"/>
                </a:lnTo>
                <a:lnTo>
                  <a:pt x="1895939" y="2511794"/>
                </a:lnTo>
                <a:lnTo>
                  <a:pt x="1853827" y="2536222"/>
                </a:lnTo>
                <a:lnTo>
                  <a:pt x="1809487" y="2557888"/>
                </a:lnTo>
                <a:lnTo>
                  <a:pt x="1762850" y="2576642"/>
                </a:lnTo>
                <a:lnTo>
                  <a:pt x="1699851" y="2598914"/>
                </a:lnTo>
                <a:lnTo>
                  <a:pt x="1639932" y="2619180"/>
                </a:lnTo>
                <a:lnTo>
                  <a:pt x="1582795" y="2637576"/>
                </a:lnTo>
                <a:lnTo>
                  <a:pt x="1528142" y="2654236"/>
                </a:lnTo>
                <a:lnTo>
                  <a:pt x="1475675" y="2669295"/>
                </a:lnTo>
                <a:lnTo>
                  <a:pt x="1425096" y="2682888"/>
                </a:lnTo>
                <a:lnTo>
                  <a:pt x="1376107" y="2695150"/>
                </a:lnTo>
                <a:lnTo>
                  <a:pt x="1328410" y="2706217"/>
                </a:lnTo>
                <a:lnTo>
                  <a:pt x="1281706" y="2716223"/>
                </a:lnTo>
                <a:lnTo>
                  <a:pt x="1235698" y="2725303"/>
                </a:lnTo>
                <a:lnTo>
                  <a:pt x="1190088" y="2733592"/>
                </a:lnTo>
                <a:lnTo>
                  <a:pt x="1144578" y="2741225"/>
                </a:lnTo>
                <a:lnTo>
                  <a:pt x="1098869" y="2748337"/>
                </a:lnTo>
                <a:lnTo>
                  <a:pt x="957571" y="2767899"/>
                </a:lnTo>
                <a:close/>
              </a:path>
              <a:path w="2418080" h="2974340">
                <a:moveTo>
                  <a:pt x="959981" y="2787884"/>
                </a:moveTo>
                <a:lnTo>
                  <a:pt x="955743" y="2768139"/>
                </a:lnTo>
                <a:lnTo>
                  <a:pt x="957571" y="2767899"/>
                </a:lnTo>
                <a:lnTo>
                  <a:pt x="958335" y="2774610"/>
                </a:lnTo>
                <a:lnTo>
                  <a:pt x="959134" y="2781277"/>
                </a:lnTo>
                <a:lnTo>
                  <a:pt x="959981" y="2787884"/>
                </a:lnTo>
                <a:close/>
              </a:path>
              <a:path w="2418080" h="2974340">
                <a:moveTo>
                  <a:pt x="999886" y="2973835"/>
                </a:moveTo>
                <a:lnTo>
                  <a:pt x="987368" y="2931518"/>
                </a:lnTo>
                <a:lnTo>
                  <a:pt x="976548" y="2886246"/>
                </a:lnTo>
                <a:lnTo>
                  <a:pt x="967422" y="2838282"/>
                </a:lnTo>
                <a:lnTo>
                  <a:pt x="959981" y="2787884"/>
                </a:lnTo>
                <a:lnTo>
                  <a:pt x="999886" y="2973835"/>
                </a:lnTo>
                <a:close/>
              </a:path>
              <a:path w="2418080" h="2974340">
                <a:moveTo>
                  <a:pt x="88088" y="2543688"/>
                </a:moveTo>
                <a:lnTo>
                  <a:pt x="38488" y="2542091"/>
                </a:lnTo>
                <a:lnTo>
                  <a:pt x="0" y="2538140"/>
                </a:lnTo>
                <a:lnTo>
                  <a:pt x="0" y="1740698"/>
                </a:lnTo>
                <a:lnTo>
                  <a:pt x="10962" y="1739200"/>
                </a:lnTo>
                <a:lnTo>
                  <a:pt x="59927" y="1735085"/>
                </a:lnTo>
                <a:lnTo>
                  <a:pt x="109275" y="1733812"/>
                </a:lnTo>
                <a:lnTo>
                  <a:pt x="158790" y="1735608"/>
                </a:lnTo>
                <a:lnTo>
                  <a:pt x="208231" y="1740436"/>
                </a:lnTo>
                <a:lnTo>
                  <a:pt x="257357" y="1748256"/>
                </a:lnTo>
                <a:lnTo>
                  <a:pt x="305926" y="1759030"/>
                </a:lnTo>
                <a:lnTo>
                  <a:pt x="353699" y="1772719"/>
                </a:lnTo>
                <a:lnTo>
                  <a:pt x="400434" y="1789285"/>
                </a:lnTo>
                <a:lnTo>
                  <a:pt x="445889" y="1808688"/>
                </a:lnTo>
                <a:lnTo>
                  <a:pt x="489825" y="1830891"/>
                </a:lnTo>
                <a:lnTo>
                  <a:pt x="532000" y="1855854"/>
                </a:lnTo>
                <a:lnTo>
                  <a:pt x="572173" y="1883539"/>
                </a:lnTo>
                <a:lnTo>
                  <a:pt x="610104" y="1913907"/>
                </a:lnTo>
                <a:lnTo>
                  <a:pt x="645550" y="1946920"/>
                </a:lnTo>
                <a:lnTo>
                  <a:pt x="678273" y="1982538"/>
                </a:lnTo>
                <a:lnTo>
                  <a:pt x="708030" y="2020724"/>
                </a:lnTo>
                <a:lnTo>
                  <a:pt x="734580" y="2061438"/>
                </a:lnTo>
                <a:lnTo>
                  <a:pt x="757684" y="2104643"/>
                </a:lnTo>
                <a:lnTo>
                  <a:pt x="757072" y="2117149"/>
                </a:lnTo>
                <a:lnTo>
                  <a:pt x="725531" y="2176901"/>
                </a:lnTo>
                <a:lnTo>
                  <a:pt x="703366" y="2208939"/>
                </a:lnTo>
                <a:lnTo>
                  <a:pt x="677058" y="2241915"/>
                </a:lnTo>
                <a:lnTo>
                  <a:pt x="646695" y="2275453"/>
                </a:lnTo>
                <a:lnTo>
                  <a:pt x="612367" y="2309175"/>
                </a:lnTo>
                <a:lnTo>
                  <a:pt x="574163" y="2342703"/>
                </a:lnTo>
                <a:lnTo>
                  <a:pt x="532172" y="2375662"/>
                </a:lnTo>
                <a:lnTo>
                  <a:pt x="486484" y="2407673"/>
                </a:lnTo>
                <a:lnTo>
                  <a:pt x="437188" y="2438359"/>
                </a:lnTo>
                <a:lnTo>
                  <a:pt x="384372" y="2467344"/>
                </a:lnTo>
                <a:lnTo>
                  <a:pt x="328127" y="2494251"/>
                </a:lnTo>
                <a:lnTo>
                  <a:pt x="282023" y="2512277"/>
                </a:lnTo>
                <a:lnTo>
                  <a:pt x="234714" y="2526088"/>
                </a:lnTo>
                <a:lnTo>
                  <a:pt x="186454" y="2535831"/>
                </a:lnTo>
                <a:lnTo>
                  <a:pt x="137494" y="2541649"/>
                </a:lnTo>
                <a:lnTo>
                  <a:pt x="88088" y="2543688"/>
                </a:lnTo>
                <a:close/>
              </a:path>
              <a:path w="2418080" h="2974340">
                <a:moveTo>
                  <a:pt x="364171" y="1449294"/>
                </a:moveTo>
                <a:lnTo>
                  <a:pt x="322518" y="1435450"/>
                </a:lnTo>
                <a:lnTo>
                  <a:pt x="259411" y="1395917"/>
                </a:lnTo>
                <a:lnTo>
                  <a:pt x="226205" y="1369904"/>
                </a:lnTo>
                <a:lnTo>
                  <a:pt x="192401" y="1339840"/>
                </a:lnTo>
                <a:lnTo>
                  <a:pt x="158377" y="1305812"/>
                </a:lnTo>
                <a:lnTo>
                  <a:pt x="124510" y="1267905"/>
                </a:lnTo>
                <a:lnTo>
                  <a:pt x="91179" y="1226205"/>
                </a:lnTo>
                <a:lnTo>
                  <a:pt x="58760" y="1180799"/>
                </a:lnTo>
                <a:lnTo>
                  <a:pt x="27633" y="1131771"/>
                </a:lnTo>
                <a:lnTo>
                  <a:pt x="0" y="1082463"/>
                </a:lnTo>
                <a:lnTo>
                  <a:pt x="0" y="436627"/>
                </a:lnTo>
                <a:lnTo>
                  <a:pt x="17908" y="401381"/>
                </a:lnTo>
                <a:lnTo>
                  <a:pt x="42671" y="358513"/>
                </a:lnTo>
                <a:lnTo>
                  <a:pt x="69571" y="316987"/>
                </a:lnTo>
                <a:lnTo>
                  <a:pt x="98458" y="276782"/>
                </a:lnTo>
                <a:lnTo>
                  <a:pt x="129182" y="237874"/>
                </a:lnTo>
                <a:lnTo>
                  <a:pt x="161593" y="200243"/>
                </a:lnTo>
                <a:lnTo>
                  <a:pt x="195540" y="163865"/>
                </a:lnTo>
                <a:lnTo>
                  <a:pt x="230873" y="128719"/>
                </a:lnTo>
                <a:lnTo>
                  <a:pt x="267442" y="94781"/>
                </a:lnTo>
                <a:lnTo>
                  <a:pt x="305096" y="62030"/>
                </a:lnTo>
                <a:lnTo>
                  <a:pt x="343686" y="30444"/>
                </a:lnTo>
                <a:lnTo>
                  <a:pt x="383062" y="0"/>
                </a:lnTo>
                <a:lnTo>
                  <a:pt x="414604" y="37975"/>
                </a:lnTo>
                <a:lnTo>
                  <a:pt x="445282" y="76839"/>
                </a:lnTo>
                <a:lnTo>
                  <a:pt x="474987" y="116565"/>
                </a:lnTo>
                <a:lnTo>
                  <a:pt x="503609" y="157124"/>
                </a:lnTo>
                <a:lnTo>
                  <a:pt x="531038" y="198491"/>
                </a:lnTo>
                <a:lnTo>
                  <a:pt x="557165" y="240638"/>
                </a:lnTo>
                <a:lnTo>
                  <a:pt x="581880" y="283539"/>
                </a:lnTo>
                <a:lnTo>
                  <a:pt x="605073" y="327164"/>
                </a:lnTo>
                <a:lnTo>
                  <a:pt x="626634" y="371489"/>
                </a:lnTo>
                <a:lnTo>
                  <a:pt x="646455" y="416486"/>
                </a:lnTo>
                <a:lnTo>
                  <a:pt x="664424" y="462127"/>
                </a:lnTo>
                <a:lnTo>
                  <a:pt x="680433" y="508385"/>
                </a:lnTo>
                <a:lnTo>
                  <a:pt x="694371" y="555234"/>
                </a:lnTo>
                <a:lnTo>
                  <a:pt x="706130" y="602646"/>
                </a:lnTo>
                <a:lnTo>
                  <a:pt x="715599" y="650594"/>
                </a:lnTo>
                <a:lnTo>
                  <a:pt x="722669" y="699051"/>
                </a:lnTo>
                <a:lnTo>
                  <a:pt x="727230" y="747990"/>
                </a:lnTo>
                <a:lnTo>
                  <a:pt x="728954" y="797339"/>
                </a:lnTo>
                <a:lnTo>
                  <a:pt x="727610" y="846883"/>
                </a:lnTo>
                <a:lnTo>
                  <a:pt x="723236" y="896380"/>
                </a:lnTo>
                <a:lnTo>
                  <a:pt x="715868" y="945589"/>
                </a:lnTo>
                <a:lnTo>
                  <a:pt x="705541" y="994269"/>
                </a:lnTo>
                <a:lnTo>
                  <a:pt x="692293" y="1042178"/>
                </a:lnTo>
                <a:lnTo>
                  <a:pt x="676160" y="1089075"/>
                </a:lnTo>
                <a:lnTo>
                  <a:pt x="657178" y="1134719"/>
                </a:lnTo>
                <a:lnTo>
                  <a:pt x="635385" y="1178869"/>
                </a:lnTo>
                <a:lnTo>
                  <a:pt x="610815" y="1221282"/>
                </a:lnTo>
                <a:lnTo>
                  <a:pt x="583506" y="1261718"/>
                </a:lnTo>
                <a:lnTo>
                  <a:pt x="553495" y="1299935"/>
                </a:lnTo>
                <a:lnTo>
                  <a:pt x="520817" y="1335692"/>
                </a:lnTo>
                <a:lnTo>
                  <a:pt x="485509" y="1368748"/>
                </a:lnTo>
                <a:lnTo>
                  <a:pt x="447608" y="1398862"/>
                </a:lnTo>
                <a:lnTo>
                  <a:pt x="407149" y="1425791"/>
                </a:lnTo>
                <a:lnTo>
                  <a:pt x="364171" y="1449294"/>
                </a:lnTo>
                <a:close/>
              </a:path>
            </a:pathLst>
          </a:custGeom>
          <a:solidFill>
            <a:srgbClr val="2B9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7051755"/>
            <a:ext cx="2294255" cy="2371725"/>
          </a:xfrm>
          <a:custGeom>
            <a:avLst/>
            <a:gdLst/>
            <a:ahLst/>
            <a:cxnLst/>
            <a:rect l="l" t="t" r="r" b="b"/>
            <a:pathLst>
              <a:path w="2294255" h="2371725">
                <a:moveTo>
                  <a:pt x="167686" y="677908"/>
                </a:moveTo>
                <a:lnTo>
                  <a:pt x="150428" y="672680"/>
                </a:lnTo>
                <a:lnTo>
                  <a:pt x="136335" y="658423"/>
                </a:lnTo>
                <a:lnTo>
                  <a:pt x="126834" y="637278"/>
                </a:lnTo>
                <a:lnTo>
                  <a:pt x="123349" y="611384"/>
                </a:lnTo>
                <a:lnTo>
                  <a:pt x="126834" y="585489"/>
                </a:lnTo>
                <a:lnTo>
                  <a:pt x="136335" y="564344"/>
                </a:lnTo>
                <a:lnTo>
                  <a:pt x="150428" y="550087"/>
                </a:lnTo>
                <a:lnTo>
                  <a:pt x="167686" y="544859"/>
                </a:lnTo>
                <a:lnTo>
                  <a:pt x="184944" y="550087"/>
                </a:lnTo>
                <a:lnTo>
                  <a:pt x="199037" y="564344"/>
                </a:lnTo>
                <a:lnTo>
                  <a:pt x="208539" y="585489"/>
                </a:lnTo>
                <a:lnTo>
                  <a:pt x="212023" y="611384"/>
                </a:lnTo>
                <a:lnTo>
                  <a:pt x="208539" y="637278"/>
                </a:lnTo>
                <a:lnTo>
                  <a:pt x="199037" y="658423"/>
                </a:lnTo>
                <a:lnTo>
                  <a:pt x="184944" y="672680"/>
                </a:lnTo>
                <a:lnTo>
                  <a:pt x="167686" y="677908"/>
                </a:lnTo>
                <a:close/>
              </a:path>
              <a:path w="2294255" h="2371725">
                <a:moveTo>
                  <a:pt x="481989" y="695658"/>
                </a:moveTo>
                <a:lnTo>
                  <a:pt x="464731" y="690430"/>
                </a:lnTo>
                <a:lnTo>
                  <a:pt x="450638" y="676173"/>
                </a:lnTo>
                <a:lnTo>
                  <a:pt x="441137" y="655028"/>
                </a:lnTo>
                <a:lnTo>
                  <a:pt x="437652" y="629133"/>
                </a:lnTo>
                <a:lnTo>
                  <a:pt x="441137" y="603239"/>
                </a:lnTo>
                <a:lnTo>
                  <a:pt x="450638" y="582094"/>
                </a:lnTo>
                <a:lnTo>
                  <a:pt x="464731" y="567837"/>
                </a:lnTo>
                <a:lnTo>
                  <a:pt x="481989" y="562609"/>
                </a:lnTo>
                <a:lnTo>
                  <a:pt x="499247" y="567837"/>
                </a:lnTo>
                <a:lnTo>
                  <a:pt x="513340" y="582094"/>
                </a:lnTo>
                <a:lnTo>
                  <a:pt x="522842" y="603239"/>
                </a:lnTo>
                <a:lnTo>
                  <a:pt x="526326" y="629133"/>
                </a:lnTo>
                <a:lnTo>
                  <a:pt x="522842" y="655028"/>
                </a:lnTo>
                <a:lnTo>
                  <a:pt x="513340" y="676173"/>
                </a:lnTo>
                <a:lnTo>
                  <a:pt x="499247" y="690430"/>
                </a:lnTo>
                <a:lnTo>
                  <a:pt x="481989" y="695658"/>
                </a:lnTo>
                <a:close/>
              </a:path>
              <a:path w="2294255" h="2371725">
                <a:moveTo>
                  <a:pt x="30629" y="535666"/>
                </a:moveTo>
                <a:lnTo>
                  <a:pt x="16479" y="531379"/>
                </a:lnTo>
                <a:lnTo>
                  <a:pt x="4923" y="519690"/>
                </a:lnTo>
                <a:lnTo>
                  <a:pt x="0" y="508732"/>
                </a:lnTo>
                <a:lnTo>
                  <a:pt x="0" y="453508"/>
                </a:lnTo>
                <a:lnTo>
                  <a:pt x="4923" y="442550"/>
                </a:lnTo>
                <a:lnTo>
                  <a:pt x="16479" y="430860"/>
                </a:lnTo>
                <a:lnTo>
                  <a:pt x="30629" y="426573"/>
                </a:lnTo>
                <a:lnTo>
                  <a:pt x="44780" y="430860"/>
                </a:lnTo>
                <a:lnTo>
                  <a:pt x="56335" y="442550"/>
                </a:lnTo>
                <a:lnTo>
                  <a:pt x="64126" y="459888"/>
                </a:lnTo>
                <a:lnTo>
                  <a:pt x="66983" y="481120"/>
                </a:lnTo>
                <a:lnTo>
                  <a:pt x="64126" y="502352"/>
                </a:lnTo>
                <a:lnTo>
                  <a:pt x="56335" y="519690"/>
                </a:lnTo>
                <a:lnTo>
                  <a:pt x="44780" y="531379"/>
                </a:lnTo>
                <a:lnTo>
                  <a:pt x="30629" y="535666"/>
                </a:lnTo>
                <a:close/>
              </a:path>
              <a:path w="2294255" h="2371725">
                <a:moveTo>
                  <a:pt x="581088" y="535666"/>
                </a:moveTo>
                <a:lnTo>
                  <a:pt x="566938" y="531379"/>
                </a:lnTo>
                <a:lnTo>
                  <a:pt x="555382" y="519690"/>
                </a:lnTo>
                <a:lnTo>
                  <a:pt x="547591" y="502352"/>
                </a:lnTo>
                <a:lnTo>
                  <a:pt x="544734" y="481120"/>
                </a:lnTo>
                <a:lnTo>
                  <a:pt x="547591" y="459888"/>
                </a:lnTo>
                <a:lnTo>
                  <a:pt x="555382" y="442550"/>
                </a:lnTo>
                <a:lnTo>
                  <a:pt x="566938" y="430860"/>
                </a:lnTo>
                <a:lnTo>
                  <a:pt x="581088" y="426573"/>
                </a:lnTo>
                <a:lnTo>
                  <a:pt x="595239" y="430860"/>
                </a:lnTo>
                <a:lnTo>
                  <a:pt x="606794" y="442550"/>
                </a:lnTo>
                <a:lnTo>
                  <a:pt x="614585" y="459888"/>
                </a:lnTo>
                <a:lnTo>
                  <a:pt x="617442" y="481120"/>
                </a:lnTo>
                <a:lnTo>
                  <a:pt x="614585" y="502352"/>
                </a:lnTo>
                <a:lnTo>
                  <a:pt x="606794" y="519690"/>
                </a:lnTo>
                <a:lnTo>
                  <a:pt x="595239" y="531379"/>
                </a:lnTo>
                <a:lnTo>
                  <a:pt x="581088" y="535666"/>
                </a:lnTo>
                <a:close/>
              </a:path>
              <a:path w="2294255" h="2371725">
                <a:moveTo>
                  <a:pt x="323378" y="483098"/>
                </a:moveTo>
                <a:lnTo>
                  <a:pt x="309227" y="478811"/>
                </a:lnTo>
                <a:lnTo>
                  <a:pt x="297672" y="467121"/>
                </a:lnTo>
                <a:lnTo>
                  <a:pt x="289881" y="449783"/>
                </a:lnTo>
                <a:lnTo>
                  <a:pt x="287024" y="428552"/>
                </a:lnTo>
                <a:lnTo>
                  <a:pt x="289881" y="407320"/>
                </a:lnTo>
                <a:lnTo>
                  <a:pt x="297672" y="389982"/>
                </a:lnTo>
                <a:lnTo>
                  <a:pt x="309227" y="378292"/>
                </a:lnTo>
                <a:lnTo>
                  <a:pt x="323378" y="374006"/>
                </a:lnTo>
                <a:lnTo>
                  <a:pt x="337528" y="378292"/>
                </a:lnTo>
                <a:lnTo>
                  <a:pt x="349083" y="389982"/>
                </a:lnTo>
                <a:lnTo>
                  <a:pt x="356874" y="407320"/>
                </a:lnTo>
                <a:lnTo>
                  <a:pt x="359731" y="428552"/>
                </a:lnTo>
                <a:lnTo>
                  <a:pt x="356874" y="449783"/>
                </a:lnTo>
                <a:lnTo>
                  <a:pt x="349083" y="467121"/>
                </a:lnTo>
                <a:lnTo>
                  <a:pt x="337528" y="478811"/>
                </a:lnTo>
                <a:lnTo>
                  <a:pt x="323378" y="483098"/>
                </a:lnTo>
                <a:close/>
              </a:path>
              <a:path w="2294255" h="2371725">
                <a:moveTo>
                  <a:pt x="101082" y="357358"/>
                </a:moveTo>
                <a:lnTo>
                  <a:pt x="88664" y="353597"/>
                </a:lnTo>
                <a:lnTo>
                  <a:pt x="78523" y="343338"/>
                </a:lnTo>
                <a:lnTo>
                  <a:pt x="71686" y="328122"/>
                </a:lnTo>
                <a:lnTo>
                  <a:pt x="69178" y="309489"/>
                </a:lnTo>
                <a:lnTo>
                  <a:pt x="71686" y="290856"/>
                </a:lnTo>
                <a:lnTo>
                  <a:pt x="78523" y="275640"/>
                </a:lnTo>
                <a:lnTo>
                  <a:pt x="88664" y="265381"/>
                </a:lnTo>
                <a:lnTo>
                  <a:pt x="101082" y="261619"/>
                </a:lnTo>
                <a:lnTo>
                  <a:pt x="113501" y="265381"/>
                </a:lnTo>
                <a:lnTo>
                  <a:pt x="123642" y="275640"/>
                </a:lnTo>
                <a:lnTo>
                  <a:pt x="130479" y="290856"/>
                </a:lnTo>
                <a:lnTo>
                  <a:pt x="132987" y="309489"/>
                </a:lnTo>
                <a:lnTo>
                  <a:pt x="130479" y="328122"/>
                </a:lnTo>
                <a:lnTo>
                  <a:pt x="123642" y="343338"/>
                </a:lnTo>
                <a:lnTo>
                  <a:pt x="113501" y="353597"/>
                </a:lnTo>
                <a:lnTo>
                  <a:pt x="101082" y="357358"/>
                </a:lnTo>
                <a:close/>
              </a:path>
              <a:path w="2294255" h="2371725">
                <a:moveTo>
                  <a:pt x="552263" y="370131"/>
                </a:moveTo>
                <a:lnTo>
                  <a:pt x="539844" y="366369"/>
                </a:lnTo>
                <a:lnTo>
                  <a:pt x="529703" y="356110"/>
                </a:lnTo>
                <a:lnTo>
                  <a:pt x="522866" y="340894"/>
                </a:lnTo>
                <a:lnTo>
                  <a:pt x="520359" y="322261"/>
                </a:lnTo>
                <a:lnTo>
                  <a:pt x="522866" y="303628"/>
                </a:lnTo>
                <a:lnTo>
                  <a:pt x="529703" y="288413"/>
                </a:lnTo>
                <a:lnTo>
                  <a:pt x="539844" y="278154"/>
                </a:lnTo>
                <a:lnTo>
                  <a:pt x="552263" y="274392"/>
                </a:lnTo>
                <a:lnTo>
                  <a:pt x="564682" y="278154"/>
                </a:lnTo>
                <a:lnTo>
                  <a:pt x="574823" y="288413"/>
                </a:lnTo>
                <a:lnTo>
                  <a:pt x="581660" y="303628"/>
                </a:lnTo>
                <a:lnTo>
                  <a:pt x="584167" y="322261"/>
                </a:lnTo>
                <a:lnTo>
                  <a:pt x="581660" y="340894"/>
                </a:lnTo>
                <a:lnTo>
                  <a:pt x="574823" y="356110"/>
                </a:lnTo>
                <a:lnTo>
                  <a:pt x="564682" y="366369"/>
                </a:lnTo>
                <a:lnTo>
                  <a:pt x="552263" y="370131"/>
                </a:lnTo>
                <a:close/>
              </a:path>
              <a:path w="2294255" h="2371725">
                <a:moveTo>
                  <a:pt x="327827" y="309489"/>
                </a:moveTo>
                <a:lnTo>
                  <a:pt x="315409" y="305727"/>
                </a:lnTo>
                <a:lnTo>
                  <a:pt x="305268" y="295468"/>
                </a:lnTo>
                <a:lnTo>
                  <a:pt x="298431" y="280252"/>
                </a:lnTo>
                <a:lnTo>
                  <a:pt x="295923" y="261619"/>
                </a:lnTo>
                <a:lnTo>
                  <a:pt x="298431" y="242986"/>
                </a:lnTo>
                <a:lnTo>
                  <a:pt x="305268" y="227770"/>
                </a:lnTo>
                <a:lnTo>
                  <a:pt x="315409" y="217511"/>
                </a:lnTo>
                <a:lnTo>
                  <a:pt x="327827" y="213749"/>
                </a:lnTo>
                <a:lnTo>
                  <a:pt x="340246" y="217511"/>
                </a:lnTo>
                <a:lnTo>
                  <a:pt x="350387" y="227770"/>
                </a:lnTo>
                <a:lnTo>
                  <a:pt x="357224" y="242986"/>
                </a:lnTo>
                <a:lnTo>
                  <a:pt x="359731" y="261619"/>
                </a:lnTo>
                <a:lnTo>
                  <a:pt x="357224" y="280252"/>
                </a:lnTo>
                <a:lnTo>
                  <a:pt x="350387" y="295468"/>
                </a:lnTo>
                <a:lnTo>
                  <a:pt x="340246" y="305727"/>
                </a:lnTo>
                <a:lnTo>
                  <a:pt x="327827" y="309489"/>
                </a:lnTo>
                <a:close/>
              </a:path>
              <a:path w="2294255" h="2371725">
                <a:moveTo>
                  <a:pt x="399843" y="192666"/>
                </a:moveTo>
                <a:lnTo>
                  <a:pt x="388056" y="189096"/>
                </a:lnTo>
                <a:lnTo>
                  <a:pt x="378431" y="179359"/>
                </a:lnTo>
                <a:lnTo>
                  <a:pt x="371942" y="164917"/>
                </a:lnTo>
                <a:lnTo>
                  <a:pt x="369563" y="147233"/>
                </a:lnTo>
                <a:lnTo>
                  <a:pt x="371942" y="129548"/>
                </a:lnTo>
                <a:lnTo>
                  <a:pt x="378431" y="115106"/>
                </a:lnTo>
                <a:lnTo>
                  <a:pt x="388056" y="105369"/>
                </a:lnTo>
                <a:lnTo>
                  <a:pt x="399843" y="101799"/>
                </a:lnTo>
                <a:lnTo>
                  <a:pt x="411630" y="105369"/>
                </a:lnTo>
                <a:lnTo>
                  <a:pt x="421255" y="115106"/>
                </a:lnTo>
                <a:lnTo>
                  <a:pt x="427744" y="129548"/>
                </a:lnTo>
                <a:lnTo>
                  <a:pt x="430124" y="147233"/>
                </a:lnTo>
                <a:lnTo>
                  <a:pt x="427744" y="164917"/>
                </a:lnTo>
                <a:lnTo>
                  <a:pt x="421255" y="179359"/>
                </a:lnTo>
                <a:lnTo>
                  <a:pt x="411630" y="189096"/>
                </a:lnTo>
                <a:lnTo>
                  <a:pt x="399843" y="192666"/>
                </a:lnTo>
                <a:close/>
              </a:path>
              <a:path w="2294255" h="2371725">
                <a:moveTo>
                  <a:pt x="326095" y="74532"/>
                </a:moveTo>
                <a:lnTo>
                  <a:pt x="316428" y="71604"/>
                </a:lnTo>
                <a:lnTo>
                  <a:pt x="308533" y="63617"/>
                </a:lnTo>
                <a:lnTo>
                  <a:pt x="303210" y="51771"/>
                </a:lnTo>
                <a:lnTo>
                  <a:pt x="301258" y="37266"/>
                </a:lnTo>
                <a:lnTo>
                  <a:pt x="303210" y="22760"/>
                </a:lnTo>
                <a:lnTo>
                  <a:pt x="308533" y="10914"/>
                </a:lnTo>
                <a:lnTo>
                  <a:pt x="316428" y="2928"/>
                </a:lnTo>
                <a:lnTo>
                  <a:pt x="326095" y="0"/>
                </a:lnTo>
                <a:lnTo>
                  <a:pt x="335763" y="2928"/>
                </a:lnTo>
                <a:lnTo>
                  <a:pt x="343658" y="10914"/>
                </a:lnTo>
                <a:lnTo>
                  <a:pt x="348981" y="22760"/>
                </a:lnTo>
                <a:lnTo>
                  <a:pt x="350933" y="37266"/>
                </a:lnTo>
                <a:lnTo>
                  <a:pt x="348981" y="51771"/>
                </a:lnTo>
                <a:lnTo>
                  <a:pt x="343658" y="63617"/>
                </a:lnTo>
                <a:lnTo>
                  <a:pt x="335763" y="71604"/>
                </a:lnTo>
                <a:lnTo>
                  <a:pt x="326095" y="74532"/>
                </a:lnTo>
                <a:close/>
              </a:path>
              <a:path w="2294255" h="2371725">
                <a:moveTo>
                  <a:pt x="167686" y="230683"/>
                </a:moveTo>
                <a:lnTo>
                  <a:pt x="155900" y="227112"/>
                </a:lnTo>
                <a:lnTo>
                  <a:pt x="146275" y="217375"/>
                </a:lnTo>
                <a:lnTo>
                  <a:pt x="139785" y="202933"/>
                </a:lnTo>
                <a:lnTo>
                  <a:pt x="137406" y="185248"/>
                </a:lnTo>
                <a:lnTo>
                  <a:pt x="139785" y="167563"/>
                </a:lnTo>
                <a:lnTo>
                  <a:pt x="146275" y="153122"/>
                </a:lnTo>
                <a:lnTo>
                  <a:pt x="155900" y="143385"/>
                </a:lnTo>
                <a:lnTo>
                  <a:pt x="167686" y="139814"/>
                </a:lnTo>
                <a:lnTo>
                  <a:pt x="179473" y="143385"/>
                </a:lnTo>
                <a:lnTo>
                  <a:pt x="189098" y="153122"/>
                </a:lnTo>
                <a:lnTo>
                  <a:pt x="195587" y="167563"/>
                </a:lnTo>
                <a:lnTo>
                  <a:pt x="197967" y="185248"/>
                </a:lnTo>
                <a:lnTo>
                  <a:pt x="195587" y="202933"/>
                </a:lnTo>
                <a:lnTo>
                  <a:pt x="189098" y="217375"/>
                </a:lnTo>
                <a:lnTo>
                  <a:pt x="179473" y="227112"/>
                </a:lnTo>
                <a:lnTo>
                  <a:pt x="167686" y="230683"/>
                </a:lnTo>
                <a:close/>
              </a:path>
              <a:path w="2294255" h="2371725">
                <a:moveTo>
                  <a:pt x="75703" y="875068"/>
                </a:moveTo>
                <a:lnTo>
                  <a:pt x="61553" y="870781"/>
                </a:lnTo>
                <a:lnTo>
                  <a:pt x="49997" y="859091"/>
                </a:lnTo>
                <a:lnTo>
                  <a:pt x="42206" y="841753"/>
                </a:lnTo>
                <a:lnTo>
                  <a:pt x="39349" y="820522"/>
                </a:lnTo>
                <a:lnTo>
                  <a:pt x="42206" y="799290"/>
                </a:lnTo>
                <a:lnTo>
                  <a:pt x="49997" y="781952"/>
                </a:lnTo>
                <a:lnTo>
                  <a:pt x="61553" y="770262"/>
                </a:lnTo>
                <a:lnTo>
                  <a:pt x="75703" y="765976"/>
                </a:lnTo>
                <a:lnTo>
                  <a:pt x="89854" y="770262"/>
                </a:lnTo>
                <a:lnTo>
                  <a:pt x="101409" y="781952"/>
                </a:lnTo>
                <a:lnTo>
                  <a:pt x="109200" y="799290"/>
                </a:lnTo>
                <a:lnTo>
                  <a:pt x="112056" y="820522"/>
                </a:lnTo>
                <a:lnTo>
                  <a:pt x="109200" y="841753"/>
                </a:lnTo>
                <a:lnTo>
                  <a:pt x="101409" y="859091"/>
                </a:lnTo>
                <a:lnTo>
                  <a:pt x="89854" y="870781"/>
                </a:lnTo>
                <a:lnTo>
                  <a:pt x="75703" y="875068"/>
                </a:lnTo>
                <a:close/>
              </a:path>
              <a:path w="2294255" h="2371725">
                <a:moveTo>
                  <a:pt x="617442" y="902693"/>
                </a:moveTo>
                <a:lnTo>
                  <a:pt x="603291" y="898407"/>
                </a:lnTo>
                <a:lnTo>
                  <a:pt x="591736" y="886717"/>
                </a:lnTo>
                <a:lnTo>
                  <a:pt x="583945" y="869379"/>
                </a:lnTo>
                <a:lnTo>
                  <a:pt x="581088" y="848147"/>
                </a:lnTo>
                <a:lnTo>
                  <a:pt x="583945" y="826916"/>
                </a:lnTo>
                <a:lnTo>
                  <a:pt x="591736" y="809578"/>
                </a:lnTo>
                <a:lnTo>
                  <a:pt x="603291" y="797888"/>
                </a:lnTo>
                <a:lnTo>
                  <a:pt x="617442" y="793601"/>
                </a:lnTo>
                <a:lnTo>
                  <a:pt x="631592" y="797888"/>
                </a:lnTo>
                <a:lnTo>
                  <a:pt x="643148" y="809578"/>
                </a:lnTo>
                <a:lnTo>
                  <a:pt x="650939" y="826916"/>
                </a:lnTo>
                <a:lnTo>
                  <a:pt x="653796" y="848147"/>
                </a:lnTo>
                <a:lnTo>
                  <a:pt x="650939" y="869379"/>
                </a:lnTo>
                <a:lnTo>
                  <a:pt x="643148" y="886717"/>
                </a:lnTo>
                <a:lnTo>
                  <a:pt x="631592" y="898407"/>
                </a:lnTo>
                <a:lnTo>
                  <a:pt x="617442" y="902693"/>
                </a:lnTo>
                <a:close/>
              </a:path>
              <a:path w="2294255" h="2371725">
                <a:moveTo>
                  <a:pt x="350933" y="831406"/>
                </a:moveTo>
                <a:lnTo>
                  <a:pt x="336782" y="827119"/>
                </a:lnTo>
                <a:lnTo>
                  <a:pt x="325227" y="815429"/>
                </a:lnTo>
                <a:lnTo>
                  <a:pt x="317436" y="798091"/>
                </a:lnTo>
                <a:lnTo>
                  <a:pt x="314579" y="776860"/>
                </a:lnTo>
                <a:lnTo>
                  <a:pt x="317436" y="755628"/>
                </a:lnTo>
                <a:lnTo>
                  <a:pt x="325227" y="738290"/>
                </a:lnTo>
                <a:lnTo>
                  <a:pt x="336782" y="726600"/>
                </a:lnTo>
                <a:lnTo>
                  <a:pt x="350933" y="722314"/>
                </a:lnTo>
                <a:lnTo>
                  <a:pt x="365083" y="726600"/>
                </a:lnTo>
                <a:lnTo>
                  <a:pt x="376638" y="738290"/>
                </a:lnTo>
                <a:lnTo>
                  <a:pt x="384429" y="755628"/>
                </a:lnTo>
                <a:lnTo>
                  <a:pt x="387286" y="776860"/>
                </a:lnTo>
                <a:lnTo>
                  <a:pt x="384429" y="798091"/>
                </a:lnTo>
                <a:lnTo>
                  <a:pt x="376638" y="815430"/>
                </a:lnTo>
                <a:lnTo>
                  <a:pt x="365083" y="827119"/>
                </a:lnTo>
                <a:lnTo>
                  <a:pt x="350933" y="831406"/>
                </a:lnTo>
                <a:close/>
              </a:path>
              <a:path w="2294255" h="2371725">
                <a:moveTo>
                  <a:pt x="213011" y="993166"/>
                </a:moveTo>
                <a:lnTo>
                  <a:pt x="200593" y="989404"/>
                </a:lnTo>
                <a:lnTo>
                  <a:pt x="190452" y="979145"/>
                </a:lnTo>
                <a:lnTo>
                  <a:pt x="183615" y="963929"/>
                </a:lnTo>
                <a:lnTo>
                  <a:pt x="181108" y="945296"/>
                </a:lnTo>
                <a:lnTo>
                  <a:pt x="183615" y="926663"/>
                </a:lnTo>
                <a:lnTo>
                  <a:pt x="190452" y="911447"/>
                </a:lnTo>
                <a:lnTo>
                  <a:pt x="200593" y="901188"/>
                </a:lnTo>
                <a:lnTo>
                  <a:pt x="213011" y="897427"/>
                </a:lnTo>
                <a:lnTo>
                  <a:pt x="225430" y="901188"/>
                </a:lnTo>
                <a:lnTo>
                  <a:pt x="235571" y="911447"/>
                </a:lnTo>
                <a:lnTo>
                  <a:pt x="242409" y="926663"/>
                </a:lnTo>
                <a:lnTo>
                  <a:pt x="244916" y="945296"/>
                </a:lnTo>
                <a:lnTo>
                  <a:pt x="242409" y="963929"/>
                </a:lnTo>
                <a:lnTo>
                  <a:pt x="235571" y="979145"/>
                </a:lnTo>
                <a:lnTo>
                  <a:pt x="225430" y="989404"/>
                </a:lnTo>
                <a:lnTo>
                  <a:pt x="213011" y="993166"/>
                </a:lnTo>
                <a:close/>
              </a:path>
              <a:path w="2294255" h="2371725">
                <a:moveTo>
                  <a:pt x="439179" y="1005939"/>
                </a:moveTo>
                <a:lnTo>
                  <a:pt x="426761" y="1002177"/>
                </a:lnTo>
                <a:lnTo>
                  <a:pt x="416620" y="991918"/>
                </a:lnTo>
                <a:lnTo>
                  <a:pt x="409783" y="976702"/>
                </a:lnTo>
                <a:lnTo>
                  <a:pt x="407275" y="958069"/>
                </a:lnTo>
                <a:lnTo>
                  <a:pt x="409783" y="939436"/>
                </a:lnTo>
                <a:lnTo>
                  <a:pt x="416620" y="924220"/>
                </a:lnTo>
                <a:lnTo>
                  <a:pt x="426761" y="913961"/>
                </a:lnTo>
                <a:lnTo>
                  <a:pt x="439179" y="910199"/>
                </a:lnTo>
                <a:lnTo>
                  <a:pt x="451598" y="913961"/>
                </a:lnTo>
                <a:lnTo>
                  <a:pt x="461739" y="924220"/>
                </a:lnTo>
                <a:lnTo>
                  <a:pt x="468576" y="939436"/>
                </a:lnTo>
                <a:lnTo>
                  <a:pt x="471084" y="958069"/>
                </a:lnTo>
                <a:lnTo>
                  <a:pt x="468576" y="976702"/>
                </a:lnTo>
                <a:lnTo>
                  <a:pt x="461739" y="991918"/>
                </a:lnTo>
                <a:lnTo>
                  <a:pt x="451598" y="1002177"/>
                </a:lnTo>
                <a:lnTo>
                  <a:pt x="439179" y="1005939"/>
                </a:lnTo>
                <a:close/>
              </a:path>
              <a:path w="2294255" h="2371725">
                <a:moveTo>
                  <a:pt x="171868" y="1134580"/>
                </a:moveTo>
                <a:lnTo>
                  <a:pt x="159385" y="1131984"/>
                </a:lnTo>
                <a:lnTo>
                  <a:pt x="148563" y="1122829"/>
                </a:lnTo>
                <a:lnTo>
                  <a:pt x="140541" y="1108534"/>
                </a:lnTo>
                <a:lnTo>
                  <a:pt x="136459" y="1090516"/>
                </a:lnTo>
                <a:lnTo>
                  <a:pt x="137286" y="1072059"/>
                </a:lnTo>
                <a:lnTo>
                  <a:pt x="142648" y="1056568"/>
                </a:lnTo>
                <a:lnTo>
                  <a:pt x="151678" y="1045641"/>
                </a:lnTo>
                <a:lnTo>
                  <a:pt x="163504" y="1040873"/>
                </a:lnTo>
                <a:lnTo>
                  <a:pt x="175988" y="1043470"/>
                </a:lnTo>
                <a:lnTo>
                  <a:pt x="186810" y="1052624"/>
                </a:lnTo>
                <a:lnTo>
                  <a:pt x="194831" y="1066920"/>
                </a:lnTo>
                <a:lnTo>
                  <a:pt x="198913" y="1084938"/>
                </a:lnTo>
                <a:lnTo>
                  <a:pt x="198087" y="1103395"/>
                </a:lnTo>
                <a:lnTo>
                  <a:pt x="192724" y="1118885"/>
                </a:lnTo>
                <a:lnTo>
                  <a:pt x="183695" y="1129813"/>
                </a:lnTo>
                <a:lnTo>
                  <a:pt x="171868" y="1134580"/>
                </a:lnTo>
                <a:close/>
              </a:path>
              <a:path w="2294255" h="2371725">
                <a:moveTo>
                  <a:pt x="385344" y="1134580"/>
                </a:moveTo>
                <a:lnTo>
                  <a:pt x="372860" y="1131984"/>
                </a:lnTo>
                <a:lnTo>
                  <a:pt x="362038" y="1122829"/>
                </a:lnTo>
                <a:lnTo>
                  <a:pt x="354017" y="1108534"/>
                </a:lnTo>
                <a:lnTo>
                  <a:pt x="349935" y="1090516"/>
                </a:lnTo>
                <a:lnTo>
                  <a:pt x="350761" y="1072059"/>
                </a:lnTo>
                <a:lnTo>
                  <a:pt x="356124" y="1056568"/>
                </a:lnTo>
                <a:lnTo>
                  <a:pt x="365153" y="1045641"/>
                </a:lnTo>
                <a:lnTo>
                  <a:pt x="376980" y="1040873"/>
                </a:lnTo>
                <a:lnTo>
                  <a:pt x="389463" y="1043470"/>
                </a:lnTo>
                <a:lnTo>
                  <a:pt x="400285" y="1052624"/>
                </a:lnTo>
                <a:lnTo>
                  <a:pt x="408307" y="1066920"/>
                </a:lnTo>
                <a:lnTo>
                  <a:pt x="412388" y="1084938"/>
                </a:lnTo>
                <a:lnTo>
                  <a:pt x="411562" y="1103395"/>
                </a:lnTo>
                <a:lnTo>
                  <a:pt x="406199" y="1118885"/>
                </a:lnTo>
                <a:lnTo>
                  <a:pt x="397170" y="1129813"/>
                </a:lnTo>
                <a:lnTo>
                  <a:pt x="385344" y="1134580"/>
                </a:lnTo>
                <a:close/>
              </a:path>
              <a:path w="2294255" h="2371725">
                <a:moveTo>
                  <a:pt x="306007" y="1258725"/>
                </a:moveTo>
                <a:lnTo>
                  <a:pt x="293523" y="1256129"/>
                </a:lnTo>
                <a:lnTo>
                  <a:pt x="282701" y="1246974"/>
                </a:lnTo>
                <a:lnTo>
                  <a:pt x="274680" y="1232679"/>
                </a:lnTo>
                <a:lnTo>
                  <a:pt x="270598" y="1214661"/>
                </a:lnTo>
                <a:lnTo>
                  <a:pt x="271424" y="1196204"/>
                </a:lnTo>
                <a:lnTo>
                  <a:pt x="276787" y="1180713"/>
                </a:lnTo>
                <a:lnTo>
                  <a:pt x="285816" y="1169786"/>
                </a:lnTo>
                <a:lnTo>
                  <a:pt x="297642" y="1165018"/>
                </a:lnTo>
                <a:lnTo>
                  <a:pt x="310126" y="1167614"/>
                </a:lnTo>
                <a:lnTo>
                  <a:pt x="320948" y="1176769"/>
                </a:lnTo>
                <a:lnTo>
                  <a:pt x="328969" y="1191064"/>
                </a:lnTo>
                <a:lnTo>
                  <a:pt x="333052" y="1209083"/>
                </a:lnTo>
                <a:lnTo>
                  <a:pt x="332225" y="1227539"/>
                </a:lnTo>
                <a:lnTo>
                  <a:pt x="326863" y="1243030"/>
                </a:lnTo>
                <a:lnTo>
                  <a:pt x="317833" y="1253958"/>
                </a:lnTo>
                <a:lnTo>
                  <a:pt x="306007" y="1258725"/>
                </a:lnTo>
                <a:close/>
              </a:path>
              <a:path w="2294255" h="2371725">
                <a:moveTo>
                  <a:pt x="1549242" y="1689276"/>
                </a:moveTo>
                <a:lnTo>
                  <a:pt x="1522857" y="1688626"/>
                </a:lnTo>
                <a:lnTo>
                  <a:pt x="1502103" y="1675882"/>
                </a:lnTo>
                <a:lnTo>
                  <a:pt x="1491228" y="1652923"/>
                </a:lnTo>
                <a:lnTo>
                  <a:pt x="1491784" y="1624417"/>
                </a:lnTo>
                <a:lnTo>
                  <a:pt x="1503056" y="1593930"/>
                </a:lnTo>
                <a:lnTo>
                  <a:pt x="1524329" y="1565028"/>
                </a:lnTo>
                <a:lnTo>
                  <a:pt x="1551988" y="1543335"/>
                </a:lnTo>
                <a:lnTo>
                  <a:pt x="1580674" y="1532505"/>
                </a:lnTo>
                <a:lnTo>
                  <a:pt x="1607058" y="1533155"/>
                </a:lnTo>
                <a:lnTo>
                  <a:pt x="1627813" y="1545899"/>
                </a:lnTo>
                <a:lnTo>
                  <a:pt x="1638688" y="1568859"/>
                </a:lnTo>
                <a:lnTo>
                  <a:pt x="1638132" y="1597365"/>
                </a:lnTo>
                <a:lnTo>
                  <a:pt x="1626860" y="1627852"/>
                </a:lnTo>
                <a:lnTo>
                  <a:pt x="1605587" y="1656753"/>
                </a:lnTo>
                <a:lnTo>
                  <a:pt x="1577928" y="1678447"/>
                </a:lnTo>
                <a:lnTo>
                  <a:pt x="1549242" y="1689276"/>
                </a:lnTo>
                <a:close/>
              </a:path>
              <a:path w="2294255" h="2371725">
                <a:moveTo>
                  <a:pt x="1820489" y="2031736"/>
                </a:moveTo>
                <a:lnTo>
                  <a:pt x="1794105" y="2031087"/>
                </a:lnTo>
                <a:lnTo>
                  <a:pt x="1773350" y="2018342"/>
                </a:lnTo>
                <a:lnTo>
                  <a:pt x="1762475" y="1995383"/>
                </a:lnTo>
                <a:lnTo>
                  <a:pt x="1763031" y="1966877"/>
                </a:lnTo>
                <a:lnTo>
                  <a:pt x="1774303" y="1936390"/>
                </a:lnTo>
                <a:lnTo>
                  <a:pt x="1795576" y="1907488"/>
                </a:lnTo>
                <a:lnTo>
                  <a:pt x="1823235" y="1885795"/>
                </a:lnTo>
                <a:lnTo>
                  <a:pt x="1851921" y="1874966"/>
                </a:lnTo>
                <a:lnTo>
                  <a:pt x="1878305" y="1875615"/>
                </a:lnTo>
                <a:lnTo>
                  <a:pt x="1899059" y="1888360"/>
                </a:lnTo>
                <a:lnTo>
                  <a:pt x="1909935" y="1911319"/>
                </a:lnTo>
                <a:lnTo>
                  <a:pt x="1909379" y="1939825"/>
                </a:lnTo>
                <a:lnTo>
                  <a:pt x="1898107" y="1970312"/>
                </a:lnTo>
                <a:lnTo>
                  <a:pt x="1876834" y="1999213"/>
                </a:lnTo>
                <a:lnTo>
                  <a:pt x="1849175" y="2020907"/>
                </a:lnTo>
                <a:lnTo>
                  <a:pt x="1820489" y="2031736"/>
                </a:lnTo>
                <a:close/>
              </a:path>
              <a:path w="2294255" h="2371725">
                <a:moveTo>
                  <a:pt x="1549555" y="1406126"/>
                </a:moveTo>
                <a:lnTo>
                  <a:pt x="1527921" y="1405594"/>
                </a:lnTo>
                <a:lnTo>
                  <a:pt x="1510904" y="1395144"/>
                </a:lnTo>
                <a:lnTo>
                  <a:pt x="1501987" y="1376319"/>
                </a:lnTo>
                <a:lnTo>
                  <a:pt x="1502443" y="1352945"/>
                </a:lnTo>
                <a:lnTo>
                  <a:pt x="1511685" y="1327948"/>
                </a:lnTo>
                <a:lnTo>
                  <a:pt x="1529127" y="1304250"/>
                </a:lnTo>
                <a:lnTo>
                  <a:pt x="1551806" y="1286463"/>
                </a:lnTo>
                <a:lnTo>
                  <a:pt x="1575327" y="1277583"/>
                </a:lnTo>
                <a:lnTo>
                  <a:pt x="1596961" y="1278116"/>
                </a:lnTo>
                <a:lnTo>
                  <a:pt x="1613978" y="1288566"/>
                </a:lnTo>
                <a:lnTo>
                  <a:pt x="1622895" y="1307391"/>
                </a:lnTo>
                <a:lnTo>
                  <a:pt x="1622439" y="1330764"/>
                </a:lnTo>
                <a:lnTo>
                  <a:pt x="1613197" y="1355762"/>
                </a:lnTo>
                <a:lnTo>
                  <a:pt x="1595754" y="1379460"/>
                </a:lnTo>
                <a:lnTo>
                  <a:pt x="1573076" y="1397247"/>
                </a:lnTo>
                <a:lnTo>
                  <a:pt x="1549555" y="1406126"/>
                </a:lnTo>
                <a:close/>
              </a:path>
              <a:path w="2294255" h="2371725">
                <a:moveTo>
                  <a:pt x="2053979" y="1975529"/>
                </a:moveTo>
                <a:lnTo>
                  <a:pt x="2032345" y="1974996"/>
                </a:lnTo>
                <a:lnTo>
                  <a:pt x="2015328" y="1964546"/>
                </a:lnTo>
                <a:lnTo>
                  <a:pt x="2006411" y="1945721"/>
                </a:lnTo>
                <a:lnTo>
                  <a:pt x="2006867" y="1922348"/>
                </a:lnTo>
                <a:lnTo>
                  <a:pt x="2016109" y="1897350"/>
                </a:lnTo>
                <a:lnTo>
                  <a:pt x="2033552" y="1873653"/>
                </a:lnTo>
                <a:lnTo>
                  <a:pt x="2056230" y="1855865"/>
                </a:lnTo>
                <a:lnTo>
                  <a:pt x="2079751" y="1846986"/>
                </a:lnTo>
                <a:lnTo>
                  <a:pt x="2101385" y="1847519"/>
                </a:lnTo>
                <a:lnTo>
                  <a:pt x="2118402" y="1857968"/>
                </a:lnTo>
                <a:lnTo>
                  <a:pt x="2127319" y="1876794"/>
                </a:lnTo>
                <a:lnTo>
                  <a:pt x="2126864" y="1900167"/>
                </a:lnTo>
                <a:lnTo>
                  <a:pt x="2117621" y="1925165"/>
                </a:lnTo>
                <a:lnTo>
                  <a:pt x="2100179" y="1948862"/>
                </a:lnTo>
                <a:lnTo>
                  <a:pt x="2077500" y="1966650"/>
                </a:lnTo>
                <a:lnTo>
                  <a:pt x="2053979" y="1975529"/>
                </a:lnTo>
                <a:close/>
              </a:path>
              <a:path w="2294255" h="2371725">
                <a:moveTo>
                  <a:pt x="1867489" y="1657593"/>
                </a:moveTo>
                <a:lnTo>
                  <a:pt x="1845855" y="1657060"/>
                </a:lnTo>
                <a:lnTo>
                  <a:pt x="1828838" y="1646611"/>
                </a:lnTo>
                <a:lnTo>
                  <a:pt x="1819921" y="1627786"/>
                </a:lnTo>
                <a:lnTo>
                  <a:pt x="1820377" y="1604412"/>
                </a:lnTo>
                <a:lnTo>
                  <a:pt x="1829619" y="1579415"/>
                </a:lnTo>
                <a:lnTo>
                  <a:pt x="1847062" y="1555717"/>
                </a:lnTo>
                <a:lnTo>
                  <a:pt x="1869740" y="1537930"/>
                </a:lnTo>
                <a:lnTo>
                  <a:pt x="1893261" y="1529050"/>
                </a:lnTo>
                <a:lnTo>
                  <a:pt x="1914895" y="1529583"/>
                </a:lnTo>
                <a:lnTo>
                  <a:pt x="1931912" y="1540033"/>
                </a:lnTo>
                <a:lnTo>
                  <a:pt x="1940829" y="1558858"/>
                </a:lnTo>
                <a:lnTo>
                  <a:pt x="1940373" y="1582231"/>
                </a:lnTo>
                <a:lnTo>
                  <a:pt x="1931131" y="1607229"/>
                </a:lnTo>
                <a:lnTo>
                  <a:pt x="1913689" y="1630926"/>
                </a:lnTo>
                <a:lnTo>
                  <a:pt x="1891010" y="1648714"/>
                </a:lnTo>
                <a:lnTo>
                  <a:pt x="1867489" y="1657593"/>
                </a:lnTo>
                <a:close/>
              </a:path>
              <a:path w="2294255" h="2371725">
                <a:moveTo>
                  <a:pt x="1777856" y="1303462"/>
                </a:moveTo>
                <a:lnTo>
                  <a:pt x="1758870" y="1302995"/>
                </a:lnTo>
                <a:lnTo>
                  <a:pt x="1743936" y="1293824"/>
                </a:lnTo>
                <a:lnTo>
                  <a:pt x="1736110" y="1277303"/>
                </a:lnTo>
                <a:lnTo>
                  <a:pt x="1736510" y="1256790"/>
                </a:lnTo>
                <a:lnTo>
                  <a:pt x="1744621" y="1234852"/>
                </a:lnTo>
                <a:lnTo>
                  <a:pt x="1759929" y="1214055"/>
                </a:lnTo>
                <a:lnTo>
                  <a:pt x="1779832" y="1198445"/>
                </a:lnTo>
                <a:lnTo>
                  <a:pt x="1800474" y="1190652"/>
                </a:lnTo>
                <a:lnTo>
                  <a:pt x="1819460" y="1191120"/>
                </a:lnTo>
                <a:lnTo>
                  <a:pt x="1834394" y="1200290"/>
                </a:lnTo>
                <a:lnTo>
                  <a:pt x="1842220" y="1216812"/>
                </a:lnTo>
                <a:lnTo>
                  <a:pt x="1841820" y="1237324"/>
                </a:lnTo>
                <a:lnTo>
                  <a:pt x="1833709" y="1259262"/>
                </a:lnTo>
                <a:lnTo>
                  <a:pt x="1818401" y="1280059"/>
                </a:lnTo>
                <a:lnTo>
                  <a:pt x="1798498" y="1295669"/>
                </a:lnTo>
                <a:lnTo>
                  <a:pt x="1777856" y="1303462"/>
                </a:lnTo>
                <a:close/>
              </a:path>
              <a:path w="2294255" h="2371725">
                <a:moveTo>
                  <a:pt x="2179237" y="1782648"/>
                </a:moveTo>
                <a:lnTo>
                  <a:pt x="2160251" y="1782180"/>
                </a:lnTo>
                <a:lnTo>
                  <a:pt x="2145317" y="1773010"/>
                </a:lnTo>
                <a:lnTo>
                  <a:pt x="2137491" y="1756489"/>
                </a:lnTo>
                <a:lnTo>
                  <a:pt x="2137891" y="1735976"/>
                </a:lnTo>
                <a:lnTo>
                  <a:pt x="2146002" y="1714038"/>
                </a:lnTo>
                <a:lnTo>
                  <a:pt x="2161310" y="1693241"/>
                </a:lnTo>
                <a:lnTo>
                  <a:pt x="2181213" y="1677631"/>
                </a:lnTo>
                <a:lnTo>
                  <a:pt x="2201855" y="1669838"/>
                </a:lnTo>
                <a:lnTo>
                  <a:pt x="2220840" y="1670306"/>
                </a:lnTo>
                <a:lnTo>
                  <a:pt x="2235775" y="1679477"/>
                </a:lnTo>
                <a:lnTo>
                  <a:pt x="2243600" y="1695998"/>
                </a:lnTo>
                <a:lnTo>
                  <a:pt x="2243200" y="1716510"/>
                </a:lnTo>
                <a:lnTo>
                  <a:pt x="2235089" y="1738448"/>
                </a:lnTo>
                <a:lnTo>
                  <a:pt x="2219782" y="1759245"/>
                </a:lnTo>
                <a:lnTo>
                  <a:pt x="2199879" y="1774855"/>
                </a:lnTo>
                <a:lnTo>
                  <a:pt x="2179237" y="1782648"/>
                </a:lnTo>
                <a:close/>
              </a:path>
              <a:path w="2294255" h="2371725">
                <a:moveTo>
                  <a:pt x="2030868" y="1491244"/>
                </a:moveTo>
                <a:lnTo>
                  <a:pt x="2011882" y="1490776"/>
                </a:lnTo>
                <a:lnTo>
                  <a:pt x="1996948" y="1481605"/>
                </a:lnTo>
                <a:lnTo>
                  <a:pt x="1989122" y="1465084"/>
                </a:lnTo>
                <a:lnTo>
                  <a:pt x="1989522" y="1444572"/>
                </a:lnTo>
                <a:lnTo>
                  <a:pt x="1997633" y="1422634"/>
                </a:lnTo>
                <a:lnTo>
                  <a:pt x="2012940" y="1401837"/>
                </a:lnTo>
                <a:lnTo>
                  <a:pt x="2032843" y="1386226"/>
                </a:lnTo>
                <a:lnTo>
                  <a:pt x="2053486" y="1378434"/>
                </a:lnTo>
                <a:lnTo>
                  <a:pt x="2072471" y="1378901"/>
                </a:lnTo>
                <a:lnTo>
                  <a:pt x="2087405" y="1388072"/>
                </a:lnTo>
                <a:lnTo>
                  <a:pt x="2095231" y="1404593"/>
                </a:lnTo>
                <a:lnTo>
                  <a:pt x="2094831" y="1425106"/>
                </a:lnTo>
                <a:lnTo>
                  <a:pt x="2086720" y="1447044"/>
                </a:lnTo>
                <a:lnTo>
                  <a:pt x="2071413" y="1467841"/>
                </a:lnTo>
                <a:lnTo>
                  <a:pt x="2051510" y="1483451"/>
                </a:lnTo>
                <a:lnTo>
                  <a:pt x="2030868" y="1491244"/>
                </a:lnTo>
                <a:close/>
              </a:path>
              <a:path w="2294255" h="2371725">
                <a:moveTo>
                  <a:pt x="2205513" y="1451117"/>
                </a:moveTo>
                <a:lnTo>
                  <a:pt x="2187493" y="1450674"/>
                </a:lnTo>
                <a:lnTo>
                  <a:pt x="2173319" y="1441969"/>
                </a:lnTo>
                <a:lnTo>
                  <a:pt x="2165891" y="1426289"/>
                </a:lnTo>
                <a:lnTo>
                  <a:pt x="2166271" y="1406820"/>
                </a:lnTo>
                <a:lnTo>
                  <a:pt x="2173969" y="1385998"/>
                </a:lnTo>
                <a:lnTo>
                  <a:pt x="2188498" y="1366260"/>
                </a:lnTo>
                <a:lnTo>
                  <a:pt x="2207388" y="1351444"/>
                </a:lnTo>
                <a:lnTo>
                  <a:pt x="2226980" y="1344047"/>
                </a:lnTo>
                <a:lnTo>
                  <a:pt x="2245000" y="1344491"/>
                </a:lnTo>
                <a:lnTo>
                  <a:pt x="2259174" y="1353196"/>
                </a:lnTo>
                <a:lnTo>
                  <a:pt x="2266602" y="1368876"/>
                </a:lnTo>
                <a:lnTo>
                  <a:pt x="2266222" y="1388345"/>
                </a:lnTo>
                <a:lnTo>
                  <a:pt x="2258523" y="1409166"/>
                </a:lnTo>
                <a:lnTo>
                  <a:pt x="2243995" y="1428905"/>
                </a:lnTo>
                <a:lnTo>
                  <a:pt x="2225104" y="1443721"/>
                </a:lnTo>
                <a:lnTo>
                  <a:pt x="2205513" y="1451117"/>
                </a:lnTo>
                <a:close/>
              </a:path>
              <a:path w="2294255" h="2371725">
                <a:moveTo>
                  <a:pt x="2243763" y="1257775"/>
                </a:moveTo>
                <a:lnTo>
                  <a:pt x="2228983" y="1257411"/>
                </a:lnTo>
                <a:lnTo>
                  <a:pt x="2217356" y="1250272"/>
                </a:lnTo>
                <a:lnTo>
                  <a:pt x="2211264" y="1237410"/>
                </a:lnTo>
                <a:lnTo>
                  <a:pt x="2211576" y="1221441"/>
                </a:lnTo>
                <a:lnTo>
                  <a:pt x="2217890" y="1204363"/>
                </a:lnTo>
                <a:lnTo>
                  <a:pt x="2229807" y="1188172"/>
                </a:lnTo>
                <a:lnTo>
                  <a:pt x="2245301" y="1176020"/>
                </a:lnTo>
                <a:lnTo>
                  <a:pt x="2261371" y="1169953"/>
                </a:lnTo>
                <a:lnTo>
                  <a:pt x="2276151" y="1170317"/>
                </a:lnTo>
                <a:lnTo>
                  <a:pt x="2287777" y="1177457"/>
                </a:lnTo>
                <a:lnTo>
                  <a:pt x="2293870" y="1190318"/>
                </a:lnTo>
                <a:lnTo>
                  <a:pt x="2293558" y="1206287"/>
                </a:lnTo>
                <a:lnTo>
                  <a:pt x="2287244" y="1223366"/>
                </a:lnTo>
                <a:lnTo>
                  <a:pt x="2275327" y="1239556"/>
                </a:lnTo>
                <a:lnTo>
                  <a:pt x="2259833" y="1251708"/>
                </a:lnTo>
                <a:lnTo>
                  <a:pt x="2243763" y="1257775"/>
                </a:lnTo>
                <a:close/>
              </a:path>
              <a:path w="2294255" h="2371725">
                <a:moveTo>
                  <a:pt x="1956853" y="1248111"/>
                </a:moveTo>
                <a:lnTo>
                  <a:pt x="1938833" y="1247667"/>
                </a:lnTo>
                <a:lnTo>
                  <a:pt x="1924658" y="1238963"/>
                </a:lnTo>
                <a:lnTo>
                  <a:pt x="1917231" y="1223282"/>
                </a:lnTo>
                <a:lnTo>
                  <a:pt x="1917610" y="1203814"/>
                </a:lnTo>
                <a:lnTo>
                  <a:pt x="1925309" y="1182992"/>
                </a:lnTo>
                <a:lnTo>
                  <a:pt x="1939837" y="1163253"/>
                </a:lnTo>
                <a:lnTo>
                  <a:pt x="1958728" y="1148437"/>
                </a:lnTo>
                <a:lnTo>
                  <a:pt x="1978319" y="1141041"/>
                </a:lnTo>
                <a:lnTo>
                  <a:pt x="1996339" y="1141485"/>
                </a:lnTo>
                <a:lnTo>
                  <a:pt x="2010514" y="1150189"/>
                </a:lnTo>
                <a:lnTo>
                  <a:pt x="2017941" y="1165869"/>
                </a:lnTo>
                <a:lnTo>
                  <a:pt x="2017561" y="1185338"/>
                </a:lnTo>
                <a:lnTo>
                  <a:pt x="2009863" y="1206160"/>
                </a:lnTo>
                <a:lnTo>
                  <a:pt x="1995335" y="1225898"/>
                </a:lnTo>
                <a:lnTo>
                  <a:pt x="1976444" y="1240714"/>
                </a:lnTo>
                <a:lnTo>
                  <a:pt x="1956853" y="1248111"/>
                </a:lnTo>
                <a:close/>
              </a:path>
              <a:path w="2294255" h="2371725">
                <a:moveTo>
                  <a:pt x="1270180" y="1784332"/>
                </a:moveTo>
                <a:lnTo>
                  <a:pt x="1248546" y="1783799"/>
                </a:lnTo>
                <a:lnTo>
                  <a:pt x="1231529" y="1773349"/>
                </a:lnTo>
                <a:lnTo>
                  <a:pt x="1222612" y="1754524"/>
                </a:lnTo>
                <a:lnTo>
                  <a:pt x="1223067" y="1731151"/>
                </a:lnTo>
                <a:lnTo>
                  <a:pt x="1232310" y="1706153"/>
                </a:lnTo>
                <a:lnTo>
                  <a:pt x="1249752" y="1682456"/>
                </a:lnTo>
                <a:lnTo>
                  <a:pt x="1272431" y="1664668"/>
                </a:lnTo>
                <a:lnTo>
                  <a:pt x="1295952" y="1655789"/>
                </a:lnTo>
                <a:lnTo>
                  <a:pt x="1317586" y="1656322"/>
                </a:lnTo>
                <a:lnTo>
                  <a:pt x="1334603" y="1666771"/>
                </a:lnTo>
                <a:lnTo>
                  <a:pt x="1343520" y="1685596"/>
                </a:lnTo>
                <a:lnTo>
                  <a:pt x="1343064" y="1708970"/>
                </a:lnTo>
                <a:lnTo>
                  <a:pt x="1333822" y="1733967"/>
                </a:lnTo>
                <a:lnTo>
                  <a:pt x="1316379" y="1757665"/>
                </a:lnTo>
                <a:lnTo>
                  <a:pt x="1293701" y="1775452"/>
                </a:lnTo>
                <a:lnTo>
                  <a:pt x="1270180" y="1784332"/>
                </a:lnTo>
                <a:close/>
              </a:path>
              <a:path w="2294255" h="2371725">
                <a:moveTo>
                  <a:pt x="1740511" y="2371703"/>
                </a:moveTo>
                <a:lnTo>
                  <a:pt x="1718877" y="2371170"/>
                </a:lnTo>
                <a:lnTo>
                  <a:pt x="1701860" y="2360721"/>
                </a:lnTo>
                <a:lnTo>
                  <a:pt x="1692943" y="2341896"/>
                </a:lnTo>
                <a:lnTo>
                  <a:pt x="1693399" y="2318522"/>
                </a:lnTo>
                <a:lnTo>
                  <a:pt x="1702641" y="2293525"/>
                </a:lnTo>
                <a:lnTo>
                  <a:pt x="1720084" y="2269827"/>
                </a:lnTo>
                <a:lnTo>
                  <a:pt x="1742763" y="2252040"/>
                </a:lnTo>
                <a:lnTo>
                  <a:pt x="1766284" y="2243160"/>
                </a:lnTo>
                <a:lnTo>
                  <a:pt x="1787917" y="2243693"/>
                </a:lnTo>
                <a:lnTo>
                  <a:pt x="1804934" y="2254143"/>
                </a:lnTo>
                <a:lnTo>
                  <a:pt x="1813852" y="2272968"/>
                </a:lnTo>
                <a:lnTo>
                  <a:pt x="1813396" y="2296341"/>
                </a:lnTo>
                <a:lnTo>
                  <a:pt x="1804153" y="2321339"/>
                </a:lnTo>
                <a:lnTo>
                  <a:pt x="1786711" y="2345037"/>
                </a:lnTo>
                <a:lnTo>
                  <a:pt x="1764032" y="2362824"/>
                </a:lnTo>
                <a:lnTo>
                  <a:pt x="1740511" y="2371703"/>
                </a:lnTo>
                <a:close/>
              </a:path>
              <a:path w="2294255" h="2371725">
                <a:moveTo>
                  <a:pt x="1563645" y="2026377"/>
                </a:moveTo>
                <a:lnTo>
                  <a:pt x="1542011" y="2025844"/>
                </a:lnTo>
                <a:lnTo>
                  <a:pt x="1524994" y="2015395"/>
                </a:lnTo>
                <a:lnTo>
                  <a:pt x="1516078" y="1996570"/>
                </a:lnTo>
                <a:lnTo>
                  <a:pt x="1516533" y="1973196"/>
                </a:lnTo>
                <a:lnTo>
                  <a:pt x="1525776" y="1948199"/>
                </a:lnTo>
                <a:lnTo>
                  <a:pt x="1543218" y="1924501"/>
                </a:lnTo>
                <a:lnTo>
                  <a:pt x="1565897" y="1906714"/>
                </a:lnTo>
                <a:lnTo>
                  <a:pt x="1589418" y="1897834"/>
                </a:lnTo>
                <a:lnTo>
                  <a:pt x="1611052" y="1898367"/>
                </a:lnTo>
                <a:lnTo>
                  <a:pt x="1628069" y="1908817"/>
                </a:lnTo>
                <a:lnTo>
                  <a:pt x="1636986" y="1927642"/>
                </a:lnTo>
                <a:lnTo>
                  <a:pt x="1636530" y="1951015"/>
                </a:lnTo>
                <a:lnTo>
                  <a:pt x="1627288" y="1976013"/>
                </a:lnTo>
                <a:lnTo>
                  <a:pt x="1609845" y="1999710"/>
                </a:lnTo>
                <a:lnTo>
                  <a:pt x="1587166" y="2017498"/>
                </a:lnTo>
                <a:lnTo>
                  <a:pt x="1563645" y="2026377"/>
                </a:lnTo>
                <a:close/>
              </a:path>
              <a:path w="2294255" h="2371725">
                <a:moveTo>
                  <a:pt x="1279691" y="2040398"/>
                </a:moveTo>
                <a:lnTo>
                  <a:pt x="1260705" y="2039931"/>
                </a:lnTo>
                <a:lnTo>
                  <a:pt x="1245770" y="2030760"/>
                </a:lnTo>
                <a:lnTo>
                  <a:pt x="1237945" y="2014239"/>
                </a:lnTo>
                <a:lnTo>
                  <a:pt x="1238345" y="1993727"/>
                </a:lnTo>
                <a:lnTo>
                  <a:pt x="1246456" y="1971789"/>
                </a:lnTo>
                <a:lnTo>
                  <a:pt x="1261764" y="1950991"/>
                </a:lnTo>
                <a:lnTo>
                  <a:pt x="1281666" y="1935381"/>
                </a:lnTo>
                <a:lnTo>
                  <a:pt x="1302308" y="1927589"/>
                </a:lnTo>
                <a:lnTo>
                  <a:pt x="1321294" y="1928056"/>
                </a:lnTo>
                <a:lnTo>
                  <a:pt x="1336229" y="1937227"/>
                </a:lnTo>
                <a:lnTo>
                  <a:pt x="1344054" y="1953748"/>
                </a:lnTo>
                <a:lnTo>
                  <a:pt x="1343654" y="1974260"/>
                </a:lnTo>
                <a:lnTo>
                  <a:pt x="1335543" y="1996198"/>
                </a:lnTo>
                <a:lnTo>
                  <a:pt x="1320235" y="2016996"/>
                </a:lnTo>
                <a:lnTo>
                  <a:pt x="1300333" y="2032606"/>
                </a:lnTo>
                <a:lnTo>
                  <a:pt x="1279691" y="2040398"/>
                </a:lnTo>
                <a:close/>
              </a:path>
              <a:path w="2294255" h="2371725">
                <a:moveTo>
                  <a:pt x="1474876" y="2286828"/>
                </a:moveTo>
                <a:lnTo>
                  <a:pt x="1455890" y="2286360"/>
                </a:lnTo>
                <a:lnTo>
                  <a:pt x="1440956" y="2277189"/>
                </a:lnTo>
                <a:lnTo>
                  <a:pt x="1433130" y="2260668"/>
                </a:lnTo>
                <a:lnTo>
                  <a:pt x="1433530" y="2240156"/>
                </a:lnTo>
                <a:lnTo>
                  <a:pt x="1441641" y="2218218"/>
                </a:lnTo>
                <a:lnTo>
                  <a:pt x="1456949" y="2197420"/>
                </a:lnTo>
                <a:lnTo>
                  <a:pt x="1476852" y="2181810"/>
                </a:lnTo>
                <a:lnTo>
                  <a:pt x="1497494" y="2174018"/>
                </a:lnTo>
                <a:lnTo>
                  <a:pt x="1516480" y="2174486"/>
                </a:lnTo>
                <a:lnTo>
                  <a:pt x="1531414" y="2183656"/>
                </a:lnTo>
                <a:lnTo>
                  <a:pt x="1539240" y="2200177"/>
                </a:lnTo>
                <a:lnTo>
                  <a:pt x="1538840" y="2220690"/>
                </a:lnTo>
                <a:lnTo>
                  <a:pt x="1530729" y="2242628"/>
                </a:lnTo>
                <a:lnTo>
                  <a:pt x="1515421" y="2263425"/>
                </a:lnTo>
                <a:lnTo>
                  <a:pt x="1495518" y="2279035"/>
                </a:lnTo>
                <a:lnTo>
                  <a:pt x="1474876" y="2286828"/>
                </a:lnTo>
                <a:close/>
              </a:path>
              <a:path w="2294255" h="2371725">
                <a:moveTo>
                  <a:pt x="1089797" y="2133932"/>
                </a:moveTo>
                <a:lnTo>
                  <a:pt x="1074455" y="2126356"/>
                </a:lnTo>
                <a:lnTo>
                  <a:pt x="1065468" y="2110906"/>
                </a:lnTo>
                <a:lnTo>
                  <a:pt x="1064201" y="2090768"/>
                </a:lnTo>
                <a:lnTo>
                  <a:pt x="1070357" y="2068505"/>
                </a:lnTo>
                <a:lnTo>
                  <a:pt x="1083641" y="2046680"/>
                </a:lnTo>
                <a:lnTo>
                  <a:pt x="1101836" y="2029503"/>
                </a:lnTo>
                <a:lnTo>
                  <a:pt x="1121387" y="2019917"/>
                </a:lnTo>
                <a:lnTo>
                  <a:pt x="1139986" y="2018581"/>
                </a:lnTo>
                <a:lnTo>
                  <a:pt x="1155328" y="2026157"/>
                </a:lnTo>
                <a:lnTo>
                  <a:pt x="1164314" y="2041606"/>
                </a:lnTo>
                <a:lnTo>
                  <a:pt x="1165582" y="2061744"/>
                </a:lnTo>
                <a:lnTo>
                  <a:pt x="1159426" y="2084008"/>
                </a:lnTo>
                <a:lnTo>
                  <a:pt x="1146142" y="2105833"/>
                </a:lnTo>
                <a:lnTo>
                  <a:pt x="1127946" y="2123010"/>
                </a:lnTo>
                <a:lnTo>
                  <a:pt x="1108396" y="2132596"/>
                </a:lnTo>
                <a:lnTo>
                  <a:pt x="1089797" y="2133932"/>
                </a:lnTo>
                <a:close/>
              </a:path>
              <a:path w="2294255" h="2371725">
                <a:moveTo>
                  <a:pt x="1285419" y="2354754"/>
                </a:moveTo>
                <a:lnTo>
                  <a:pt x="1270077" y="2347178"/>
                </a:lnTo>
                <a:lnTo>
                  <a:pt x="1261091" y="2331728"/>
                </a:lnTo>
                <a:lnTo>
                  <a:pt x="1259823" y="2311590"/>
                </a:lnTo>
                <a:lnTo>
                  <a:pt x="1265979" y="2289327"/>
                </a:lnTo>
                <a:lnTo>
                  <a:pt x="1279263" y="2267502"/>
                </a:lnTo>
                <a:lnTo>
                  <a:pt x="1297459" y="2250325"/>
                </a:lnTo>
                <a:lnTo>
                  <a:pt x="1317009" y="2240738"/>
                </a:lnTo>
                <a:lnTo>
                  <a:pt x="1335608" y="2239403"/>
                </a:lnTo>
                <a:lnTo>
                  <a:pt x="1350950" y="2246978"/>
                </a:lnTo>
                <a:lnTo>
                  <a:pt x="1359937" y="2262428"/>
                </a:lnTo>
                <a:lnTo>
                  <a:pt x="1361204" y="2282566"/>
                </a:lnTo>
                <a:lnTo>
                  <a:pt x="1355048" y="2304830"/>
                </a:lnTo>
                <a:lnTo>
                  <a:pt x="1341764" y="2326655"/>
                </a:lnTo>
                <a:lnTo>
                  <a:pt x="1323569" y="2343832"/>
                </a:lnTo>
                <a:lnTo>
                  <a:pt x="1304018" y="2353418"/>
                </a:lnTo>
                <a:lnTo>
                  <a:pt x="1285419" y="2354754"/>
                </a:lnTo>
                <a:close/>
              </a:path>
              <a:path w="2294255" h="2371725">
                <a:moveTo>
                  <a:pt x="1069909" y="2347018"/>
                </a:moveTo>
                <a:lnTo>
                  <a:pt x="1054567" y="2339443"/>
                </a:lnTo>
                <a:lnTo>
                  <a:pt x="1045580" y="2323993"/>
                </a:lnTo>
                <a:lnTo>
                  <a:pt x="1044313" y="2303855"/>
                </a:lnTo>
                <a:lnTo>
                  <a:pt x="1050469" y="2281591"/>
                </a:lnTo>
                <a:lnTo>
                  <a:pt x="1063753" y="2259766"/>
                </a:lnTo>
                <a:lnTo>
                  <a:pt x="1081948" y="2242589"/>
                </a:lnTo>
                <a:lnTo>
                  <a:pt x="1101499" y="2233003"/>
                </a:lnTo>
                <a:lnTo>
                  <a:pt x="1120098" y="2231668"/>
                </a:lnTo>
                <a:lnTo>
                  <a:pt x="1135439" y="2239243"/>
                </a:lnTo>
                <a:lnTo>
                  <a:pt x="1144426" y="2254693"/>
                </a:lnTo>
                <a:lnTo>
                  <a:pt x="1145693" y="2274831"/>
                </a:lnTo>
                <a:lnTo>
                  <a:pt x="1139537" y="2297094"/>
                </a:lnTo>
                <a:lnTo>
                  <a:pt x="1126254" y="2318920"/>
                </a:lnTo>
                <a:lnTo>
                  <a:pt x="1108058" y="2336097"/>
                </a:lnTo>
                <a:lnTo>
                  <a:pt x="1088508" y="2345683"/>
                </a:lnTo>
                <a:lnTo>
                  <a:pt x="1069909" y="2347018"/>
                </a:lnTo>
                <a:close/>
              </a:path>
              <a:path w="2294255" h="2371725">
                <a:moveTo>
                  <a:pt x="18745" y="2227287"/>
                </a:moveTo>
                <a:lnTo>
                  <a:pt x="0" y="2224264"/>
                </a:lnTo>
                <a:lnTo>
                  <a:pt x="0" y="2142677"/>
                </a:lnTo>
                <a:lnTo>
                  <a:pt x="1773" y="2141944"/>
                </a:lnTo>
                <a:lnTo>
                  <a:pt x="27571" y="2139060"/>
                </a:lnTo>
                <a:lnTo>
                  <a:pt x="52676" y="2143109"/>
                </a:lnTo>
                <a:lnTo>
                  <a:pt x="72514" y="2153038"/>
                </a:lnTo>
                <a:lnTo>
                  <a:pt x="85124" y="2167381"/>
                </a:lnTo>
                <a:lnTo>
                  <a:pt x="88544" y="2184669"/>
                </a:lnTo>
                <a:lnTo>
                  <a:pt x="81688" y="2201723"/>
                </a:lnTo>
                <a:lnTo>
                  <a:pt x="66273" y="2215424"/>
                </a:lnTo>
                <a:lnTo>
                  <a:pt x="44543" y="2224403"/>
                </a:lnTo>
                <a:lnTo>
                  <a:pt x="18745" y="2227287"/>
                </a:lnTo>
                <a:close/>
              </a:path>
              <a:path w="2294255" h="2371725">
                <a:moveTo>
                  <a:pt x="67475" y="1914965"/>
                </a:moveTo>
                <a:lnTo>
                  <a:pt x="42371" y="1910916"/>
                </a:lnTo>
                <a:lnTo>
                  <a:pt x="22533" y="1900987"/>
                </a:lnTo>
                <a:lnTo>
                  <a:pt x="9923" y="1886644"/>
                </a:lnTo>
                <a:lnTo>
                  <a:pt x="6502" y="1869355"/>
                </a:lnTo>
                <a:lnTo>
                  <a:pt x="13359" y="1852302"/>
                </a:lnTo>
                <a:lnTo>
                  <a:pt x="28774" y="1838600"/>
                </a:lnTo>
                <a:lnTo>
                  <a:pt x="50503" y="1829622"/>
                </a:lnTo>
                <a:lnTo>
                  <a:pt x="76301" y="1826738"/>
                </a:lnTo>
                <a:lnTo>
                  <a:pt x="101406" y="1830786"/>
                </a:lnTo>
                <a:lnTo>
                  <a:pt x="121244" y="1840716"/>
                </a:lnTo>
                <a:lnTo>
                  <a:pt x="133854" y="1855058"/>
                </a:lnTo>
                <a:lnTo>
                  <a:pt x="137274" y="1872347"/>
                </a:lnTo>
                <a:lnTo>
                  <a:pt x="130418" y="1889401"/>
                </a:lnTo>
                <a:lnTo>
                  <a:pt x="115003" y="1903102"/>
                </a:lnTo>
                <a:lnTo>
                  <a:pt x="93273" y="1912081"/>
                </a:lnTo>
                <a:lnTo>
                  <a:pt x="67475" y="1914965"/>
                </a:lnTo>
                <a:close/>
              </a:path>
              <a:path w="2294255" h="2371725">
                <a:moveTo>
                  <a:pt x="215944" y="2315568"/>
                </a:moveTo>
                <a:lnTo>
                  <a:pt x="195360" y="2312248"/>
                </a:lnTo>
                <a:lnTo>
                  <a:pt x="179094" y="2304106"/>
                </a:lnTo>
                <a:lnTo>
                  <a:pt x="168755" y="2292346"/>
                </a:lnTo>
                <a:lnTo>
                  <a:pt x="165950" y="2278170"/>
                </a:lnTo>
                <a:lnTo>
                  <a:pt x="171571" y="2264187"/>
                </a:lnTo>
                <a:lnTo>
                  <a:pt x="184211" y="2252953"/>
                </a:lnTo>
                <a:lnTo>
                  <a:pt x="202028" y="2245591"/>
                </a:lnTo>
                <a:lnTo>
                  <a:pt x="223181" y="2243226"/>
                </a:lnTo>
                <a:lnTo>
                  <a:pt x="243765" y="2246546"/>
                </a:lnTo>
                <a:lnTo>
                  <a:pt x="260031" y="2254688"/>
                </a:lnTo>
                <a:lnTo>
                  <a:pt x="270370" y="2266448"/>
                </a:lnTo>
                <a:lnTo>
                  <a:pt x="273175" y="2280623"/>
                </a:lnTo>
                <a:lnTo>
                  <a:pt x="267554" y="2294606"/>
                </a:lnTo>
                <a:lnTo>
                  <a:pt x="254914" y="2305841"/>
                </a:lnTo>
                <a:lnTo>
                  <a:pt x="237097" y="2313203"/>
                </a:lnTo>
                <a:lnTo>
                  <a:pt x="215944" y="2315568"/>
                </a:lnTo>
                <a:close/>
              </a:path>
              <a:path w="2294255" h="2371725">
                <a:moveTo>
                  <a:pt x="297019" y="1777176"/>
                </a:moveTo>
                <a:lnTo>
                  <a:pt x="276434" y="1773856"/>
                </a:lnTo>
                <a:lnTo>
                  <a:pt x="260168" y="1765715"/>
                </a:lnTo>
                <a:lnTo>
                  <a:pt x="249829" y="1753954"/>
                </a:lnTo>
                <a:lnTo>
                  <a:pt x="247025" y="1739779"/>
                </a:lnTo>
                <a:lnTo>
                  <a:pt x="252646" y="1725796"/>
                </a:lnTo>
                <a:lnTo>
                  <a:pt x="265286" y="1714562"/>
                </a:lnTo>
                <a:lnTo>
                  <a:pt x="283102" y="1707200"/>
                </a:lnTo>
                <a:lnTo>
                  <a:pt x="304255" y="1704835"/>
                </a:lnTo>
                <a:lnTo>
                  <a:pt x="324839" y="1708155"/>
                </a:lnTo>
                <a:lnTo>
                  <a:pt x="341105" y="1716296"/>
                </a:lnTo>
                <a:lnTo>
                  <a:pt x="351445" y="1728056"/>
                </a:lnTo>
                <a:lnTo>
                  <a:pt x="354250" y="1742232"/>
                </a:lnTo>
                <a:lnTo>
                  <a:pt x="348628" y="1756215"/>
                </a:lnTo>
                <a:lnTo>
                  <a:pt x="335988" y="1767449"/>
                </a:lnTo>
                <a:lnTo>
                  <a:pt x="318171" y="1774811"/>
                </a:lnTo>
                <a:lnTo>
                  <a:pt x="297019" y="1777176"/>
                </a:lnTo>
                <a:close/>
              </a:path>
              <a:path w="2294255" h="2371725">
                <a:moveTo>
                  <a:pt x="200424" y="2040741"/>
                </a:moveTo>
                <a:lnTo>
                  <a:pt x="179840" y="2037421"/>
                </a:lnTo>
                <a:lnTo>
                  <a:pt x="163574" y="2029280"/>
                </a:lnTo>
                <a:lnTo>
                  <a:pt x="153234" y="2017519"/>
                </a:lnTo>
                <a:lnTo>
                  <a:pt x="150429" y="2003344"/>
                </a:lnTo>
                <a:lnTo>
                  <a:pt x="156051" y="1989361"/>
                </a:lnTo>
                <a:lnTo>
                  <a:pt x="168691" y="1978127"/>
                </a:lnTo>
                <a:lnTo>
                  <a:pt x="186508" y="1970765"/>
                </a:lnTo>
                <a:lnTo>
                  <a:pt x="207661" y="1968400"/>
                </a:lnTo>
                <a:lnTo>
                  <a:pt x="228245" y="1971720"/>
                </a:lnTo>
                <a:lnTo>
                  <a:pt x="244511" y="1979861"/>
                </a:lnTo>
                <a:lnTo>
                  <a:pt x="254850" y="1991621"/>
                </a:lnTo>
                <a:lnTo>
                  <a:pt x="257655" y="2005797"/>
                </a:lnTo>
                <a:lnTo>
                  <a:pt x="252033" y="2019780"/>
                </a:lnTo>
                <a:lnTo>
                  <a:pt x="239393" y="2031014"/>
                </a:lnTo>
                <a:lnTo>
                  <a:pt x="221577" y="2038376"/>
                </a:lnTo>
                <a:lnTo>
                  <a:pt x="200424" y="2040741"/>
                </a:lnTo>
                <a:close/>
              </a:path>
              <a:path w="2294255" h="2371725">
                <a:moveTo>
                  <a:pt x="352693" y="2177329"/>
                </a:moveTo>
                <a:lnTo>
                  <a:pt x="334629" y="2174415"/>
                </a:lnTo>
                <a:lnTo>
                  <a:pt x="320354" y="2167270"/>
                </a:lnTo>
                <a:lnTo>
                  <a:pt x="311280" y="2156949"/>
                </a:lnTo>
                <a:lnTo>
                  <a:pt x="308818" y="2144509"/>
                </a:lnTo>
                <a:lnTo>
                  <a:pt x="313752" y="2132237"/>
                </a:lnTo>
                <a:lnTo>
                  <a:pt x="324845" y="2122378"/>
                </a:lnTo>
                <a:lnTo>
                  <a:pt x="340481" y="2115917"/>
                </a:lnTo>
                <a:lnTo>
                  <a:pt x="359045" y="2113842"/>
                </a:lnTo>
                <a:lnTo>
                  <a:pt x="377109" y="2116755"/>
                </a:lnTo>
                <a:lnTo>
                  <a:pt x="391385" y="2123900"/>
                </a:lnTo>
                <a:lnTo>
                  <a:pt x="400458" y="2134221"/>
                </a:lnTo>
                <a:lnTo>
                  <a:pt x="402920" y="2146662"/>
                </a:lnTo>
                <a:lnTo>
                  <a:pt x="397986" y="2158933"/>
                </a:lnTo>
                <a:lnTo>
                  <a:pt x="386894" y="2168792"/>
                </a:lnTo>
                <a:lnTo>
                  <a:pt x="371257" y="2175253"/>
                </a:lnTo>
                <a:lnTo>
                  <a:pt x="352693" y="2177329"/>
                </a:lnTo>
                <a:close/>
              </a:path>
              <a:path w="2294255" h="2371725">
                <a:moveTo>
                  <a:pt x="387759" y="1952586"/>
                </a:moveTo>
                <a:lnTo>
                  <a:pt x="369694" y="1949673"/>
                </a:lnTo>
                <a:lnTo>
                  <a:pt x="355419" y="1942528"/>
                </a:lnTo>
                <a:lnTo>
                  <a:pt x="346345" y="1932207"/>
                </a:lnTo>
                <a:lnTo>
                  <a:pt x="343884" y="1919767"/>
                </a:lnTo>
                <a:lnTo>
                  <a:pt x="348817" y="1907495"/>
                </a:lnTo>
                <a:lnTo>
                  <a:pt x="359910" y="1897636"/>
                </a:lnTo>
                <a:lnTo>
                  <a:pt x="375546" y="1891175"/>
                </a:lnTo>
                <a:lnTo>
                  <a:pt x="394110" y="1889099"/>
                </a:lnTo>
                <a:lnTo>
                  <a:pt x="412175" y="1892013"/>
                </a:lnTo>
                <a:lnTo>
                  <a:pt x="426450" y="1899158"/>
                </a:lnTo>
                <a:lnTo>
                  <a:pt x="435524" y="1909479"/>
                </a:lnTo>
                <a:lnTo>
                  <a:pt x="437985" y="1921920"/>
                </a:lnTo>
                <a:lnTo>
                  <a:pt x="433052" y="1934191"/>
                </a:lnTo>
                <a:lnTo>
                  <a:pt x="421959" y="1944050"/>
                </a:lnTo>
                <a:lnTo>
                  <a:pt x="406323" y="1950511"/>
                </a:lnTo>
                <a:lnTo>
                  <a:pt x="387759" y="1952586"/>
                </a:lnTo>
                <a:close/>
              </a:path>
              <a:path w="2294255" h="2371725">
                <a:moveTo>
                  <a:pt x="490984" y="2225018"/>
                </a:moveTo>
                <a:lnTo>
                  <a:pt x="472926" y="2223781"/>
                </a:lnTo>
                <a:lnTo>
                  <a:pt x="458234" y="2218097"/>
                </a:lnTo>
                <a:lnTo>
                  <a:pt x="448392" y="2208867"/>
                </a:lnTo>
                <a:lnTo>
                  <a:pt x="444883" y="2196993"/>
                </a:lnTo>
                <a:lnTo>
                  <a:pt x="448677" y="2184631"/>
                </a:lnTo>
                <a:lnTo>
                  <a:pt x="458753" y="2174069"/>
                </a:lnTo>
                <a:lnTo>
                  <a:pt x="473602" y="2166409"/>
                </a:lnTo>
                <a:lnTo>
                  <a:pt x="491718" y="2162753"/>
                </a:lnTo>
                <a:lnTo>
                  <a:pt x="509777" y="2163990"/>
                </a:lnTo>
                <a:lnTo>
                  <a:pt x="524468" y="2169674"/>
                </a:lnTo>
                <a:lnTo>
                  <a:pt x="534310" y="2178904"/>
                </a:lnTo>
                <a:lnTo>
                  <a:pt x="537819" y="2190778"/>
                </a:lnTo>
                <a:lnTo>
                  <a:pt x="534024" y="2203140"/>
                </a:lnTo>
                <a:lnTo>
                  <a:pt x="523949" y="2213702"/>
                </a:lnTo>
                <a:lnTo>
                  <a:pt x="509100" y="2221362"/>
                </a:lnTo>
                <a:lnTo>
                  <a:pt x="490984" y="2225018"/>
                </a:lnTo>
                <a:close/>
              </a:path>
              <a:path w="2294255" h="2371725">
                <a:moveTo>
                  <a:pt x="512232" y="2012617"/>
                </a:moveTo>
                <a:lnTo>
                  <a:pt x="494174" y="2011380"/>
                </a:lnTo>
                <a:lnTo>
                  <a:pt x="479482" y="2005696"/>
                </a:lnTo>
                <a:lnTo>
                  <a:pt x="469640" y="1996466"/>
                </a:lnTo>
                <a:lnTo>
                  <a:pt x="466131" y="1984592"/>
                </a:lnTo>
                <a:lnTo>
                  <a:pt x="469925" y="1972229"/>
                </a:lnTo>
                <a:lnTo>
                  <a:pt x="480001" y="1961668"/>
                </a:lnTo>
                <a:lnTo>
                  <a:pt x="494850" y="1954008"/>
                </a:lnTo>
                <a:lnTo>
                  <a:pt x="512966" y="1950352"/>
                </a:lnTo>
                <a:lnTo>
                  <a:pt x="531025" y="1951589"/>
                </a:lnTo>
                <a:lnTo>
                  <a:pt x="545716" y="1957273"/>
                </a:lnTo>
                <a:lnTo>
                  <a:pt x="555558" y="1966503"/>
                </a:lnTo>
                <a:lnTo>
                  <a:pt x="559067" y="1978377"/>
                </a:lnTo>
                <a:lnTo>
                  <a:pt x="555273" y="1990739"/>
                </a:lnTo>
                <a:lnTo>
                  <a:pt x="545197" y="2001301"/>
                </a:lnTo>
                <a:lnTo>
                  <a:pt x="530349" y="2008961"/>
                </a:lnTo>
                <a:lnTo>
                  <a:pt x="512232" y="2012617"/>
                </a:lnTo>
                <a:close/>
              </a:path>
              <a:path w="2294255" h="2371725">
                <a:moveTo>
                  <a:pt x="626356" y="2094346"/>
                </a:moveTo>
                <a:lnTo>
                  <a:pt x="608297" y="2093109"/>
                </a:lnTo>
                <a:lnTo>
                  <a:pt x="593606" y="2087425"/>
                </a:lnTo>
                <a:lnTo>
                  <a:pt x="583764" y="2078195"/>
                </a:lnTo>
                <a:lnTo>
                  <a:pt x="580255" y="2066321"/>
                </a:lnTo>
                <a:lnTo>
                  <a:pt x="584049" y="2053959"/>
                </a:lnTo>
                <a:lnTo>
                  <a:pt x="594125" y="2043397"/>
                </a:lnTo>
                <a:lnTo>
                  <a:pt x="608974" y="2035738"/>
                </a:lnTo>
                <a:lnTo>
                  <a:pt x="627090" y="2032082"/>
                </a:lnTo>
                <a:lnTo>
                  <a:pt x="645149" y="2033319"/>
                </a:lnTo>
                <a:lnTo>
                  <a:pt x="659840" y="2039003"/>
                </a:lnTo>
                <a:lnTo>
                  <a:pt x="669682" y="2048233"/>
                </a:lnTo>
                <a:lnTo>
                  <a:pt x="673191" y="2060106"/>
                </a:lnTo>
                <a:lnTo>
                  <a:pt x="669396" y="2072469"/>
                </a:lnTo>
                <a:lnTo>
                  <a:pt x="659321" y="2083030"/>
                </a:lnTo>
                <a:lnTo>
                  <a:pt x="644472" y="2090690"/>
                </a:lnTo>
                <a:lnTo>
                  <a:pt x="626356" y="2094346"/>
                </a:lnTo>
                <a:close/>
              </a:path>
            </a:pathLst>
          </a:custGeom>
          <a:solidFill>
            <a:srgbClr val="F253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7051755"/>
            <a:ext cx="2164715" cy="2560320"/>
          </a:xfrm>
          <a:custGeom>
            <a:avLst/>
            <a:gdLst/>
            <a:ahLst/>
            <a:cxnLst/>
            <a:rect l="l" t="t" r="r" b="b"/>
            <a:pathLst>
              <a:path w="2164715" h="2560320">
                <a:moveTo>
                  <a:pt x="11337" y="713407"/>
                </a:moveTo>
                <a:lnTo>
                  <a:pt x="0" y="709973"/>
                </a:lnTo>
                <a:lnTo>
                  <a:pt x="0" y="583794"/>
                </a:lnTo>
                <a:lnTo>
                  <a:pt x="11337" y="580360"/>
                </a:lnTo>
                <a:lnTo>
                  <a:pt x="28595" y="585587"/>
                </a:lnTo>
                <a:lnTo>
                  <a:pt x="42688" y="599844"/>
                </a:lnTo>
                <a:lnTo>
                  <a:pt x="52190" y="620989"/>
                </a:lnTo>
                <a:lnTo>
                  <a:pt x="55674" y="646884"/>
                </a:lnTo>
                <a:lnTo>
                  <a:pt x="52190" y="672778"/>
                </a:lnTo>
                <a:lnTo>
                  <a:pt x="42688" y="693923"/>
                </a:lnTo>
                <a:lnTo>
                  <a:pt x="28595" y="708180"/>
                </a:lnTo>
                <a:lnTo>
                  <a:pt x="11337" y="713407"/>
                </a:lnTo>
                <a:close/>
              </a:path>
              <a:path w="2164715" h="2560320">
                <a:moveTo>
                  <a:pt x="638338" y="731158"/>
                </a:moveTo>
                <a:lnTo>
                  <a:pt x="621080" y="725930"/>
                </a:lnTo>
                <a:lnTo>
                  <a:pt x="606987" y="711673"/>
                </a:lnTo>
                <a:lnTo>
                  <a:pt x="597486" y="690528"/>
                </a:lnTo>
                <a:lnTo>
                  <a:pt x="594001" y="664634"/>
                </a:lnTo>
                <a:lnTo>
                  <a:pt x="597486" y="638739"/>
                </a:lnTo>
                <a:lnTo>
                  <a:pt x="606987" y="617594"/>
                </a:lnTo>
                <a:lnTo>
                  <a:pt x="621080" y="603337"/>
                </a:lnTo>
                <a:lnTo>
                  <a:pt x="638338" y="598109"/>
                </a:lnTo>
                <a:lnTo>
                  <a:pt x="655596" y="603337"/>
                </a:lnTo>
                <a:lnTo>
                  <a:pt x="669689" y="617594"/>
                </a:lnTo>
                <a:lnTo>
                  <a:pt x="679191" y="638739"/>
                </a:lnTo>
                <a:lnTo>
                  <a:pt x="682675" y="664634"/>
                </a:lnTo>
                <a:lnTo>
                  <a:pt x="679191" y="690528"/>
                </a:lnTo>
                <a:lnTo>
                  <a:pt x="669689" y="711673"/>
                </a:lnTo>
                <a:lnTo>
                  <a:pt x="655596" y="725930"/>
                </a:lnTo>
                <a:lnTo>
                  <a:pt x="638338" y="731158"/>
                </a:lnTo>
                <a:close/>
              </a:path>
              <a:path w="2164715" h="2560320">
                <a:moveTo>
                  <a:pt x="324035" y="667046"/>
                </a:moveTo>
                <a:lnTo>
                  <a:pt x="306778" y="661818"/>
                </a:lnTo>
                <a:lnTo>
                  <a:pt x="292685" y="647562"/>
                </a:lnTo>
                <a:lnTo>
                  <a:pt x="283183" y="626416"/>
                </a:lnTo>
                <a:lnTo>
                  <a:pt x="279699" y="600522"/>
                </a:lnTo>
                <a:lnTo>
                  <a:pt x="283183" y="574628"/>
                </a:lnTo>
                <a:lnTo>
                  <a:pt x="292685" y="553482"/>
                </a:lnTo>
                <a:lnTo>
                  <a:pt x="306778" y="539226"/>
                </a:lnTo>
                <a:lnTo>
                  <a:pt x="324035" y="533998"/>
                </a:lnTo>
                <a:lnTo>
                  <a:pt x="341293" y="539226"/>
                </a:lnTo>
                <a:lnTo>
                  <a:pt x="355386" y="553482"/>
                </a:lnTo>
                <a:lnTo>
                  <a:pt x="364888" y="574628"/>
                </a:lnTo>
                <a:lnTo>
                  <a:pt x="368372" y="600522"/>
                </a:lnTo>
                <a:lnTo>
                  <a:pt x="364888" y="626416"/>
                </a:lnTo>
                <a:lnTo>
                  <a:pt x="355386" y="647562"/>
                </a:lnTo>
                <a:lnTo>
                  <a:pt x="341293" y="661818"/>
                </a:lnTo>
                <a:lnTo>
                  <a:pt x="324035" y="667046"/>
                </a:lnTo>
                <a:close/>
              </a:path>
              <a:path w="2164715" h="2560320">
                <a:moveTo>
                  <a:pt x="167686" y="492003"/>
                </a:moveTo>
                <a:lnTo>
                  <a:pt x="153536" y="487717"/>
                </a:lnTo>
                <a:lnTo>
                  <a:pt x="141980" y="476027"/>
                </a:lnTo>
                <a:lnTo>
                  <a:pt x="134189" y="458689"/>
                </a:lnTo>
                <a:lnTo>
                  <a:pt x="131333" y="437457"/>
                </a:lnTo>
                <a:lnTo>
                  <a:pt x="134189" y="416226"/>
                </a:lnTo>
                <a:lnTo>
                  <a:pt x="141980" y="398888"/>
                </a:lnTo>
                <a:lnTo>
                  <a:pt x="153536" y="387198"/>
                </a:lnTo>
                <a:lnTo>
                  <a:pt x="167686" y="382911"/>
                </a:lnTo>
                <a:lnTo>
                  <a:pt x="181837" y="387198"/>
                </a:lnTo>
                <a:lnTo>
                  <a:pt x="193392" y="398888"/>
                </a:lnTo>
                <a:lnTo>
                  <a:pt x="201183" y="416226"/>
                </a:lnTo>
                <a:lnTo>
                  <a:pt x="204040" y="437457"/>
                </a:lnTo>
                <a:lnTo>
                  <a:pt x="201183" y="458689"/>
                </a:lnTo>
                <a:lnTo>
                  <a:pt x="193392" y="476027"/>
                </a:lnTo>
                <a:lnTo>
                  <a:pt x="181837" y="487717"/>
                </a:lnTo>
                <a:lnTo>
                  <a:pt x="167686" y="492003"/>
                </a:lnTo>
                <a:close/>
              </a:path>
              <a:path w="2164715" h="2560320">
                <a:moveTo>
                  <a:pt x="452890" y="506558"/>
                </a:moveTo>
                <a:lnTo>
                  <a:pt x="438740" y="502271"/>
                </a:lnTo>
                <a:lnTo>
                  <a:pt x="427185" y="490581"/>
                </a:lnTo>
                <a:lnTo>
                  <a:pt x="419394" y="473243"/>
                </a:lnTo>
                <a:lnTo>
                  <a:pt x="416537" y="452012"/>
                </a:lnTo>
                <a:lnTo>
                  <a:pt x="419394" y="430780"/>
                </a:lnTo>
                <a:lnTo>
                  <a:pt x="427185" y="413442"/>
                </a:lnTo>
                <a:lnTo>
                  <a:pt x="438740" y="401752"/>
                </a:lnTo>
                <a:lnTo>
                  <a:pt x="452890" y="397466"/>
                </a:lnTo>
                <a:lnTo>
                  <a:pt x="467041" y="401752"/>
                </a:lnTo>
                <a:lnTo>
                  <a:pt x="478597" y="413442"/>
                </a:lnTo>
                <a:lnTo>
                  <a:pt x="486387" y="430780"/>
                </a:lnTo>
                <a:lnTo>
                  <a:pt x="489244" y="452012"/>
                </a:lnTo>
                <a:lnTo>
                  <a:pt x="486387" y="473243"/>
                </a:lnTo>
                <a:lnTo>
                  <a:pt x="478597" y="490581"/>
                </a:lnTo>
                <a:lnTo>
                  <a:pt x="467041" y="502271"/>
                </a:lnTo>
                <a:lnTo>
                  <a:pt x="452890" y="506558"/>
                </a:lnTo>
                <a:close/>
              </a:path>
              <a:path w="2164715" h="2560320">
                <a:moveTo>
                  <a:pt x="230370" y="337907"/>
                </a:moveTo>
                <a:lnTo>
                  <a:pt x="217952" y="334145"/>
                </a:lnTo>
                <a:lnTo>
                  <a:pt x="207811" y="323886"/>
                </a:lnTo>
                <a:lnTo>
                  <a:pt x="200974" y="308670"/>
                </a:lnTo>
                <a:lnTo>
                  <a:pt x="198466" y="290037"/>
                </a:lnTo>
                <a:lnTo>
                  <a:pt x="200974" y="271404"/>
                </a:lnTo>
                <a:lnTo>
                  <a:pt x="207811" y="256189"/>
                </a:lnTo>
                <a:lnTo>
                  <a:pt x="217952" y="245930"/>
                </a:lnTo>
                <a:lnTo>
                  <a:pt x="230370" y="242168"/>
                </a:lnTo>
                <a:lnTo>
                  <a:pt x="242789" y="245930"/>
                </a:lnTo>
                <a:lnTo>
                  <a:pt x="252930" y="256189"/>
                </a:lnTo>
                <a:lnTo>
                  <a:pt x="259767" y="271404"/>
                </a:lnTo>
                <a:lnTo>
                  <a:pt x="262275" y="290037"/>
                </a:lnTo>
                <a:lnTo>
                  <a:pt x="259767" y="308670"/>
                </a:lnTo>
                <a:lnTo>
                  <a:pt x="252930" y="323886"/>
                </a:lnTo>
                <a:lnTo>
                  <a:pt x="242789" y="334145"/>
                </a:lnTo>
                <a:lnTo>
                  <a:pt x="230370" y="337907"/>
                </a:lnTo>
                <a:close/>
              </a:path>
              <a:path w="2164715" h="2560320">
                <a:moveTo>
                  <a:pt x="439756" y="344586"/>
                </a:moveTo>
                <a:lnTo>
                  <a:pt x="427338" y="340824"/>
                </a:lnTo>
                <a:lnTo>
                  <a:pt x="417197" y="330565"/>
                </a:lnTo>
                <a:lnTo>
                  <a:pt x="410360" y="315349"/>
                </a:lnTo>
                <a:lnTo>
                  <a:pt x="407852" y="296716"/>
                </a:lnTo>
                <a:lnTo>
                  <a:pt x="410360" y="278083"/>
                </a:lnTo>
                <a:lnTo>
                  <a:pt x="417197" y="262867"/>
                </a:lnTo>
                <a:lnTo>
                  <a:pt x="427338" y="252608"/>
                </a:lnTo>
                <a:lnTo>
                  <a:pt x="439756" y="248846"/>
                </a:lnTo>
                <a:lnTo>
                  <a:pt x="452175" y="252608"/>
                </a:lnTo>
                <a:lnTo>
                  <a:pt x="462316" y="262867"/>
                </a:lnTo>
                <a:lnTo>
                  <a:pt x="469154" y="278083"/>
                </a:lnTo>
                <a:lnTo>
                  <a:pt x="471661" y="296716"/>
                </a:lnTo>
                <a:lnTo>
                  <a:pt x="469154" y="315349"/>
                </a:lnTo>
                <a:lnTo>
                  <a:pt x="462316" y="330565"/>
                </a:lnTo>
                <a:lnTo>
                  <a:pt x="452175" y="340824"/>
                </a:lnTo>
                <a:lnTo>
                  <a:pt x="439756" y="344586"/>
                </a:lnTo>
                <a:close/>
              </a:path>
              <a:path w="2164715" h="2560320">
                <a:moveTo>
                  <a:pt x="276737" y="192666"/>
                </a:moveTo>
                <a:lnTo>
                  <a:pt x="264950" y="189096"/>
                </a:lnTo>
                <a:lnTo>
                  <a:pt x="255325" y="179359"/>
                </a:lnTo>
                <a:lnTo>
                  <a:pt x="248836" y="164917"/>
                </a:lnTo>
                <a:lnTo>
                  <a:pt x="246456" y="147233"/>
                </a:lnTo>
                <a:lnTo>
                  <a:pt x="248836" y="129548"/>
                </a:lnTo>
                <a:lnTo>
                  <a:pt x="255325" y="115106"/>
                </a:lnTo>
                <a:lnTo>
                  <a:pt x="264950" y="105369"/>
                </a:lnTo>
                <a:lnTo>
                  <a:pt x="276737" y="101799"/>
                </a:lnTo>
                <a:lnTo>
                  <a:pt x="288523" y="105369"/>
                </a:lnTo>
                <a:lnTo>
                  <a:pt x="298148" y="115106"/>
                </a:lnTo>
                <a:lnTo>
                  <a:pt x="304638" y="129548"/>
                </a:lnTo>
                <a:lnTo>
                  <a:pt x="307017" y="147233"/>
                </a:lnTo>
                <a:lnTo>
                  <a:pt x="304638" y="164917"/>
                </a:lnTo>
                <a:lnTo>
                  <a:pt x="298148" y="179359"/>
                </a:lnTo>
                <a:lnTo>
                  <a:pt x="288523" y="189096"/>
                </a:lnTo>
                <a:lnTo>
                  <a:pt x="276737" y="192666"/>
                </a:lnTo>
                <a:close/>
              </a:path>
              <a:path w="2164715" h="2560320">
                <a:moveTo>
                  <a:pt x="520359" y="230683"/>
                </a:moveTo>
                <a:lnTo>
                  <a:pt x="508572" y="227112"/>
                </a:lnTo>
                <a:lnTo>
                  <a:pt x="498947" y="217375"/>
                </a:lnTo>
                <a:lnTo>
                  <a:pt x="492458" y="202933"/>
                </a:lnTo>
                <a:lnTo>
                  <a:pt x="490078" y="185248"/>
                </a:lnTo>
                <a:lnTo>
                  <a:pt x="492458" y="167563"/>
                </a:lnTo>
                <a:lnTo>
                  <a:pt x="498947" y="153122"/>
                </a:lnTo>
                <a:lnTo>
                  <a:pt x="508572" y="143385"/>
                </a:lnTo>
                <a:lnTo>
                  <a:pt x="520359" y="139814"/>
                </a:lnTo>
                <a:lnTo>
                  <a:pt x="532145" y="143385"/>
                </a:lnTo>
                <a:lnTo>
                  <a:pt x="541771" y="153122"/>
                </a:lnTo>
                <a:lnTo>
                  <a:pt x="548260" y="167563"/>
                </a:lnTo>
                <a:lnTo>
                  <a:pt x="550640" y="185248"/>
                </a:lnTo>
                <a:lnTo>
                  <a:pt x="548260" y="202933"/>
                </a:lnTo>
                <a:lnTo>
                  <a:pt x="541771" y="217375"/>
                </a:lnTo>
                <a:lnTo>
                  <a:pt x="532145" y="227112"/>
                </a:lnTo>
                <a:lnTo>
                  <a:pt x="520359" y="230683"/>
                </a:lnTo>
                <a:close/>
              </a:path>
              <a:path w="2164715" h="2560320">
                <a:moveTo>
                  <a:pt x="413670" y="74532"/>
                </a:moveTo>
                <a:lnTo>
                  <a:pt x="404002" y="71604"/>
                </a:lnTo>
                <a:lnTo>
                  <a:pt x="396108" y="63617"/>
                </a:lnTo>
                <a:lnTo>
                  <a:pt x="390785" y="51771"/>
                </a:lnTo>
                <a:lnTo>
                  <a:pt x="388833" y="37266"/>
                </a:lnTo>
                <a:lnTo>
                  <a:pt x="390785" y="22760"/>
                </a:lnTo>
                <a:lnTo>
                  <a:pt x="396108" y="10914"/>
                </a:lnTo>
                <a:lnTo>
                  <a:pt x="404002" y="2928"/>
                </a:lnTo>
                <a:lnTo>
                  <a:pt x="413670" y="0"/>
                </a:lnTo>
                <a:lnTo>
                  <a:pt x="423338" y="2928"/>
                </a:lnTo>
                <a:lnTo>
                  <a:pt x="431233" y="10914"/>
                </a:lnTo>
                <a:lnTo>
                  <a:pt x="436555" y="22760"/>
                </a:lnTo>
                <a:lnTo>
                  <a:pt x="438507" y="37266"/>
                </a:lnTo>
                <a:lnTo>
                  <a:pt x="436555" y="51771"/>
                </a:lnTo>
                <a:lnTo>
                  <a:pt x="431233" y="63617"/>
                </a:lnTo>
                <a:lnTo>
                  <a:pt x="423338" y="71604"/>
                </a:lnTo>
                <a:lnTo>
                  <a:pt x="413670" y="74532"/>
                </a:lnTo>
                <a:close/>
              </a:path>
              <a:path w="2164715" h="2560320">
                <a:moveTo>
                  <a:pt x="212760" y="831406"/>
                </a:moveTo>
                <a:lnTo>
                  <a:pt x="198610" y="827119"/>
                </a:lnTo>
                <a:lnTo>
                  <a:pt x="187054" y="815429"/>
                </a:lnTo>
                <a:lnTo>
                  <a:pt x="179263" y="798091"/>
                </a:lnTo>
                <a:lnTo>
                  <a:pt x="176406" y="776860"/>
                </a:lnTo>
                <a:lnTo>
                  <a:pt x="179263" y="755628"/>
                </a:lnTo>
                <a:lnTo>
                  <a:pt x="187054" y="738290"/>
                </a:lnTo>
                <a:lnTo>
                  <a:pt x="198610" y="726600"/>
                </a:lnTo>
                <a:lnTo>
                  <a:pt x="212760" y="722314"/>
                </a:lnTo>
                <a:lnTo>
                  <a:pt x="226911" y="726600"/>
                </a:lnTo>
                <a:lnTo>
                  <a:pt x="238466" y="738290"/>
                </a:lnTo>
                <a:lnTo>
                  <a:pt x="246257" y="755628"/>
                </a:lnTo>
                <a:lnTo>
                  <a:pt x="249113" y="776860"/>
                </a:lnTo>
                <a:lnTo>
                  <a:pt x="246257" y="798091"/>
                </a:lnTo>
                <a:lnTo>
                  <a:pt x="238466" y="815429"/>
                </a:lnTo>
                <a:lnTo>
                  <a:pt x="226911" y="827119"/>
                </a:lnTo>
                <a:lnTo>
                  <a:pt x="212760" y="831406"/>
                </a:lnTo>
                <a:close/>
              </a:path>
              <a:path w="2164715" h="2560320">
                <a:moveTo>
                  <a:pt x="490078" y="867412"/>
                </a:moveTo>
                <a:lnTo>
                  <a:pt x="475928" y="863125"/>
                </a:lnTo>
                <a:lnTo>
                  <a:pt x="464372" y="851436"/>
                </a:lnTo>
                <a:lnTo>
                  <a:pt x="456582" y="834098"/>
                </a:lnTo>
                <a:lnTo>
                  <a:pt x="453725" y="812866"/>
                </a:lnTo>
                <a:lnTo>
                  <a:pt x="456582" y="791634"/>
                </a:lnTo>
                <a:lnTo>
                  <a:pt x="464372" y="774296"/>
                </a:lnTo>
                <a:lnTo>
                  <a:pt x="475928" y="762606"/>
                </a:lnTo>
                <a:lnTo>
                  <a:pt x="490078" y="758320"/>
                </a:lnTo>
                <a:lnTo>
                  <a:pt x="504229" y="762606"/>
                </a:lnTo>
                <a:lnTo>
                  <a:pt x="515784" y="774296"/>
                </a:lnTo>
                <a:lnTo>
                  <a:pt x="523575" y="791634"/>
                </a:lnTo>
                <a:lnTo>
                  <a:pt x="526432" y="812866"/>
                </a:lnTo>
                <a:lnTo>
                  <a:pt x="523575" y="834098"/>
                </a:lnTo>
                <a:lnTo>
                  <a:pt x="515784" y="851436"/>
                </a:lnTo>
                <a:lnTo>
                  <a:pt x="504229" y="863125"/>
                </a:lnTo>
                <a:lnTo>
                  <a:pt x="490078" y="867412"/>
                </a:lnTo>
                <a:close/>
              </a:path>
              <a:path w="2164715" h="2560320">
                <a:moveTo>
                  <a:pt x="100505" y="1018711"/>
                </a:moveTo>
                <a:lnTo>
                  <a:pt x="88087" y="1014950"/>
                </a:lnTo>
                <a:lnTo>
                  <a:pt x="77945" y="1004691"/>
                </a:lnTo>
                <a:lnTo>
                  <a:pt x="71108" y="989475"/>
                </a:lnTo>
                <a:lnTo>
                  <a:pt x="68601" y="970841"/>
                </a:lnTo>
                <a:lnTo>
                  <a:pt x="71108" y="952209"/>
                </a:lnTo>
                <a:lnTo>
                  <a:pt x="77945" y="936993"/>
                </a:lnTo>
                <a:lnTo>
                  <a:pt x="88087" y="926734"/>
                </a:lnTo>
                <a:lnTo>
                  <a:pt x="100505" y="922972"/>
                </a:lnTo>
                <a:lnTo>
                  <a:pt x="112923" y="926734"/>
                </a:lnTo>
                <a:lnTo>
                  <a:pt x="123065" y="936993"/>
                </a:lnTo>
                <a:lnTo>
                  <a:pt x="129902" y="952209"/>
                </a:lnTo>
                <a:lnTo>
                  <a:pt x="132409" y="970841"/>
                </a:lnTo>
                <a:lnTo>
                  <a:pt x="129902" y="989475"/>
                </a:lnTo>
                <a:lnTo>
                  <a:pt x="123065" y="1004691"/>
                </a:lnTo>
                <a:lnTo>
                  <a:pt x="112924" y="1014950"/>
                </a:lnTo>
                <a:lnTo>
                  <a:pt x="100505" y="1018711"/>
                </a:lnTo>
                <a:close/>
              </a:path>
              <a:path w="2164715" h="2560320">
                <a:moveTo>
                  <a:pt x="551686" y="1031484"/>
                </a:moveTo>
                <a:lnTo>
                  <a:pt x="539267" y="1027722"/>
                </a:lnTo>
                <a:lnTo>
                  <a:pt x="529126" y="1017463"/>
                </a:lnTo>
                <a:lnTo>
                  <a:pt x="522289" y="1002247"/>
                </a:lnTo>
                <a:lnTo>
                  <a:pt x="519782" y="983614"/>
                </a:lnTo>
                <a:lnTo>
                  <a:pt x="522289" y="964981"/>
                </a:lnTo>
                <a:lnTo>
                  <a:pt x="529126" y="949765"/>
                </a:lnTo>
                <a:lnTo>
                  <a:pt x="539267" y="939506"/>
                </a:lnTo>
                <a:lnTo>
                  <a:pt x="551686" y="935744"/>
                </a:lnTo>
                <a:lnTo>
                  <a:pt x="564104" y="939506"/>
                </a:lnTo>
                <a:lnTo>
                  <a:pt x="574245" y="949765"/>
                </a:lnTo>
                <a:lnTo>
                  <a:pt x="581083" y="964981"/>
                </a:lnTo>
                <a:lnTo>
                  <a:pt x="583590" y="983614"/>
                </a:lnTo>
                <a:lnTo>
                  <a:pt x="581083" y="1002247"/>
                </a:lnTo>
                <a:lnTo>
                  <a:pt x="574245" y="1017463"/>
                </a:lnTo>
                <a:lnTo>
                  <a:pt x="564104" y="1027722"/>
                </a:lnTo>
                <a:lnTo>
                  <a:pt x="551686" y="1031484"/>
                </a:lnTo>
                <a:close/>
              </a:path>
              <a:path w="2164715" h="2560320">
                <a:moveTo>
                  <a:pt x="325518" y="985350"/>
                </a:moveTo>
                <a:lnTo>
                  <a:pt x="313100" y="981588"/>
                </a:lnTo>
                <a:lnTo>
                  <a:pt x="302959" y="971329"/>
                </a:lnTo>
                <a:lnTo>
                  <a:pt x="296121" y="956113"/>
                </a:lnTo>
                <a:lnTo>
                  <a:pt x="293614" y="937480"/>
                </a:lnTo>
                <a:lnTo>
                  <a:pt x="296121" y="918847"/>
                </a:lnTo>
                <a:lnTo>
                  <a:pt x="302959" y="903631"/>
                </a:lnTo>
                <a:lnTo>
                  <a:pt x="313100" y="893373"/>
                </a:lnTo>
                <a:lnTo>
                  <a:pt x="325518" y="889611"/>
                </a:lnTo>
                <a:lnTo>
                  <a:pt x="337937" y="893373"/>
                </a:lnTo>
                <a:lnTo>
                  <a:pt x="348078" y="903631"/>
                </a:lnTo>
                <a:lnTo>
                  <a:pt x="354915" y="918847"/>
                </a:lnTo>
                <a:lnTo>
                  <a:pt x="357422" y="937480"/>
                </a:lnTo>
                <a:lnTo>
                  <a:pt x="354915" y="956113"/>
                </a:lnTo>
                <a:lnTo>
                  <a:pt x="348078" y="971329"/>
                </a:lnTo>
                <a:lnTo>
                  <a:pt x="337937" y="981588"/>
                </a:lnTo>
                <a:lnTo>
                  <a:pt x="325518" y="985350"/>
                </a:lnTo>
                <a:close/>
              </a:path>
              <a:path w="2164715" h="2560320">
                <a:moveTo>
                  <a:pt x="497693" y="1149749"/>
                </a:moveTo>
                <a:lnTo>
                  <a:pt x="485210" y="1147152"/>
                </a:lnTo>
                <a:lnTo>
                  <a:pt x="474388" y="1137998"/>
                </a:lnTo>
                <a:lnTo>
                  <a:pt x="466366" y="1123702"/>
                </a:lnTo>
                <a:lnTo>
                  <a:pt x="462285" y="1105684"/>
                </a:lnTo>
                <a:lnTo>
                  <a:pt x="463111" y="1087227"/>
                </a:lnTo>
                <a:lnTo>
                  <a:pt x="468473" y="1071737"/>
                </a:lnTo>
                <a:lnTo>
                  <a:pt x="477503" y="1060809"/>
                </a:lnTo>
                <a:lnTo>
                  <a:pt x="489329" y="1056041"/>
                </a:lnTo>
                <a:lnTo>
                  <a:pt x="501813" y="1058638"/>
                </a:lnTo>
                <a:lnTo>
                  <a:pt x="512635" y="1067793"/>
                </a:lnTo>
                <a:lnTo>
                  <a:pt x="520656" y="1082088"/>
                </a:lnTo>
                <a:lnTo>
                  <a:pt x="524738" y="1100106"/>
                </a:lnTo>
                <a:lnTo>
                  <a:pt x="523912" y="1118563"/>
                </a:lnTo>
                <a:lnTo>
                  <a:pt x="518549" y="1134054"/>
                </a:lnTo>
                <a:lnTo>
                  <a:pt x="509519" y="1144981"/>
                </a:lnTo>
                <a:lnTo>
                  <a:pt x="497693" y="1149749"/>
                </a:lnTo>
                <a:close/>
              </a:path>
              <a:path w="2164715" h="2560320">
                <a:moveTo>
                  <a:pt x="272297" y="1124364"/>
                </a:moveTo>
                <a:lnTo>
                  <a:pt x="259813" y="1121768"/>
                </a:lnTo>
                <a:lnTo>
                  <a:pt x="248991" y="1112614"/>
                </a:lnTo>
                <a:lnTo>
                  <a:pt x="240970" y="1098318"/>
                </a:lnTo>
                <a:lnTo>
                  <a:pt x="236888" y="1080300"/>
                </a:lnTo>
                <a:lnTo>
                  <a:pt x="237714" y="1061843"/>
                </a:lnTo>
                <a:lnTo>
                  <a:pt x="243077" y="1046353"/>
                </a:lnTo>
                <a:lnTo>
                  <a:pt x="252106" y="1035425"/>
                </a:lnTo>
                <a:lnTo>
                  <a:pt x="263933" y="1030658"/>
                </a:lnTo>
                <a:lnTo>
                  <a:pt x="276416" y="1033254"/>
                </a:lnTo>
                <a:lnTo>
                  <a:pt x="287238" y="1042409"/>
                </a:lnTo>
                <a:lnTo>
                  <a:pt x="295260" y="1056704"/>
                </a:lnTo>
                <a:lnTo>
                  <a:pt x="299341" y="1074722"/>
                </a:lnTo>
                <a:lnTo>
                  <a:pt x="298515" y="1093179"/>
                </a:lnTo>
                <a:lnTo>
                  <a:pt x="293153" y="1108669"/>
                </a:lnTo>
                <a:lnTo>
                  <a:pt x="284123" y="1119597"/>
                </a:lnTo>
                <a:lnTo>
                  <a:pt x="272297" y="1124364"/>
                </a:lnTo>
                <a:close/>
              </a:path>
              <a:path w="2164715" h="2560320">
                <a:moveTo>
                  <a:pt x="418356" y="1273893"/>
                </a:moveTo>
                <a:lnTo>
                  <a:pt x="405873" y="1271297"/>
                </a:lnTo>
                <a:lnTo>
                  <a:pt x="395051" y="1262142"/>
                </a:lnTo>
                <a:lnTo>
                  <a:pt x="387030" y="1247847"/>
                </a:lnTo>
                <a:lnTo>
                  <a:pt x="382948" y="1229829"/>
                </a:lnTo>
                <a:lnTo>
                  <a:pt x="383774" y="1211372"/>
                </a:lnTo>
                <a:lnTo>
                  <a:pt x="389137" y="1195882"/>
                </a:lnTo>
                <a:lnTo>
                  <a:pt x="398166" y="1184954"/>
                </a:lnTo>
                <a:lnTo>
                  <a:pt x="409992" y="1180186"/>
                </a:lnTo>
                <a:lnTo>
                  <a:pt x="422476" y="1182783"/>
                </a:lnTo>
                <a:lnTo>
                  <a:pt x="433298" y="1191938"/>
                </a:lnTo>
                <a:lnTo>
                  <a:pt x="441319" y="1206233"/>
                </a:lnTo>
                <a:lnTo>
                  <a:pt x="445401" y="1224251"/>
                </a:lnTo>
                <a:lnTo>
                  <a:pt x="444575" y="1242708"/>
                </a:lnTo>
                <a:lnTo>
                  <a:pt x="439212" y="1258198"/>
                </a:lnTo>
                <a:lnTo>
                  <a:pt x="430183" y="1269126"/>
                </a:lnTo>
                <a:lnTo>
                  <a:pt x="418356" y="1273893"/>
                </a:lnTo>
                <a:close/>
              </a:path>
              <a:path w="2164715" h="2560320">
                <a:moveTo>
                  <a:pt x="1372427" y="1562228"/>
                </a:moveTo>
                <a:lnTo>
                  <a:pt x="1346042" y="1561578"/>
                </a:lnTo>
                <a:lnTo>
                  <a:pt x="1325288" y="1548834"/>
                </a:lnTo>
                <a:lnTo>
                  <a:pt x="1314413" y="1525875"/>
                </a:lnTo>
                <a:lnTo>
                  <a:pt x="1314969" y="1497369"/>
                </a:lnTo>
                <a:lnTo>
                  <a:pt x="1326241" y="1466882"/>
                </a:lnTo>
                <a:lnTo>
                  <a:pt x="1347514" y="1437980"/>
                </a:lnTo>
                <a:lnTo>
                  <a:pt x="1375172" y="1416287"/>
                </a:lnTo>
                <a:lnTo>
                  <a:pt x="1403858" y="1405457"/>
                </a:lnTo>
                <a:lnTo>
                  <a:pt x="1430243" y="1406107"/>
                </a:lnTo>
                <a:lnTo>
                  <a:pt x="1450997" y="1418851"/>
                </a:lnTo>
                <a:lnTo>
                  <a:pt x="1461872" y="1441810"/>
                </a:lnTo>
                <a:lnTo>
                  <a:pt x="1461316" y="1470317"/>
                </a:lnTo>
                <a:lnTo>
                  <a:pt x="1450044" y="1500804"/>
                </a:lnTo>
                <a:lnTo>
                  <a:pt x="1428771" y="1529705"/>
                </a:lnTo>
                <a:lnTo>
                  <a:pt x="1401113" y="1551399"/>
                </a:lnTo>
                <a:lnTo>
                  <a:pt x="1372427" y="1562228"/>
                </a:lnTo>
                <a:close/>
              </a:path>
              <a:path w="2164715" h="2560320">
                <a:moveTo>
                  <a:pt x="1930221" y="2228148"/>
                </a:moveTo>
                <a:lnTo>
                  <a:pt x="1903836" y="2227498"/>
                </a:lnTo>
                <a:lnTo>
                  <a:pt x="1883082" y="2214754"/>
                </a:lnTo>
                <a:lnTo>
                  <a:pt x="1872207" y="2191795"/>
                </a:lnTo>
                <a:lnTo>
                  <a:pt x="1872763" y="2163289"/>
                </a:lnTo>
                <a:lnTo>
                  <a:pt x="1884035" y="2132802"/>
                </a:lnTo>
                <a:lnTo>
                  <a:pt x="1905308" y="2103900"/>
                </a:lnTo>
                <a:lnTo>
                  <a:pt x="1932967" y="2082207"/>
                </a:lnTo>
                <a:lnTo>
                  <a:pt x="1961653" y="2071377"/>
                </a:lnTo>
                <a:lnTo>
                  <a:pt x="1988038" y="2072027"/>
                </a:lnTo>
                <a:lnTo>
                  <a:pt x="2008792" y="2084772"/>
                </a:lnTo>
                <a:lnTo>
                  <a:pt x="2019667" y="2107731"/>
                </a:lnTo>
                <a:lnTo>
                  <a:pt x="2019111" y="2136237"/>
                </a:lnTo>
                <a:lnTo>
                  <a:pt x="2007839" y="2166724"/>
                </a:lnTo>
                <a:lnTo>
                  <a:pt x="1986566" y="2195625"/>
                </a:lnTo>
                <a:lnTo>
                  <a:pt x="1958907" y="2217319"/>
                </a:lnTo>
                <a:lnTo>
                  <a:pt x="1930221" y="2228148"/>
                </a:lnTo>
                <a:close/>
              </a:path>
              <a:path w="2164715" h="2560320">
                <a:moveTo>
                  <a:pt x="1702779" y="1840394"/>
                </a:moveTo>
                <a:lnTo>
                  <a:pt x="1676394" y="1839745"/>
                </a:lnTo>
                <a:lnTo>
                  <a:pt x="1655640" y="1827000"/>
                </a:lnTo>
                <a:lnTo>
                  <a:pt x="1644765" y="1804041"/>
                </a:lnTo>
                <a:lnTo>
                  <a:pt x="1645320" y="1775535"/>
                </a:lnTo>
                <a:lnTo>
                  <a:pt x="1656592" y="1745048"/>
                </a:lnTo>
                <a:lnTo>
                  <a:pt x="1677865" y="1716146"/>
                </a:lnTo>
                <a:lnTo>
                  <a:pt x="1705524" y="1694453"/>
                </a:lnTo>
                <a:lnTo>
                  <a:pt x="1734210" y="1683624"/>
                </a:lnTo>
                <a:lnTo>
                  <a:pt x="1760595" y="1684274"/>
                </a:lnTo>
                <a:lnTo>
                  <a:pt x="1781349" y="1697018"/>
                </a:lnTo>
                <a:lnTo>
                  <a:pt x="1792224" y="1719977"/>
                </a:lnTo>
                <a:lnTo>
                  <a:pt x="1791668" y="1748483"/>
                </a:lnTo>
                <a:lnTo>
                  <a:pt x="1780396" y="1778970"/>
                </a:lnTo>
                <a:lnTo>
                  <a:pt x="1759123" y="1807871"/>
                </a:lnTo>
                <a:lnTo>
                  <a:pt x="1731465" y="1829565"/>
                </a:lnTo>
                <a:lnTo>
                  <a:pt x="1702779" y="1840394"/>
                </a:lnTo>
                <a:close/>
              </a:path>
              <a:path w="2164715" h="2560320">
                <a:moveTo>
                  <a:pt x="1716403" y="1505244"/>
                </a:moveTo>
                <a:lnTo>
                  <a:pt x="1694770" y="1504712"/>
                </a:lnTo>
                <a:lnTo>
                  <a:pt x="1677752" y="1494262"/>
                </a:lnTo>
                <a:lnTo>
                  <a:pt x="1668835" y="1475437"/>
                </a:lnTo>
                <a:lnTo>
                  <a:pt x="1669291" y="1452063"/>
                </a:lnTo>
                <a:lnTo>
                  <a:pt x="1678533" y="1427066"/>
                </a:lnTo>
                <a:lnTo>
                  <a:pt x="1695976" y="1403368"/>
                </a:lnTo>
                <a:lnTo>
                  <a:pt x="1718654" y="1385581"/>
                </a:lnTo>
                <a:lnTo>
                  <a:pt x="1742176" y="1376701"/>
                </a:lnTo>
                <a:lnTo>
                  <a:pt x="1763809" y="1377234"/>
                </a:lnTo>
                <a:lnTo>
                  <a:pt x="1780826" y="1387684"/>
                </a:lnTo>
                <a:lnTo>
                  <a:pt x="1789743" y="1406509"/>
                </a:lnTo>
                <a:lnTo>
                  <a:pt x="1789288" y="1429882"/>
                </a:lnTo>
                <a:lnTo>
                  <a:pt x="1780045" y="1454880"/>
                </a:lnTo>
                <a:lnTo>
                  <a:pt x="1762603" y="1478578"/>
                </a:lnTo>
                <a:lnTo>
                  <a:pt x="1739924" y="1496365"/>
                </a:lnTo>
                <a:lnTo>
                  <a:pt x="1716403" y="1505244"/>
                </a:lnTo>
                <a:close/>
              </a:path>
              <a:path w="2164715" h="2560320">
                <a:moveTo>
                  <a:pt x="1964005" y="1814483"/>
                </a:moveTo>
                <a:lnTo>
                  <a:pt x="1942371" y="1813950"/>
                </a:lnTo>
                <a:lnTo>
                  <a:pt x="1925354" y="1803500"/>
                </a:lnTo>
                <a:lnTo>
                  <a:pt x="1916437" y="1784675"/>
                </a:lnTo>
                <a:lnTo>
                  <a:pt x="1916893" y="1761301"/>
                </a:lnTo>
                <a:lnTo>
                  <a:pt x="1926135" y="1736304"/>
                </a:lnTo>
                <a:lnTo>
                  <a:pt x="1943578" y="1712606"/>
                </a:lnTo>
                <a:lnTo>
                  <a:pt x="1966256" y="1694819"/>
                </a:lnTo>
                <a:lnTo>
                  <a:pt x="1989777" y="1685940"/>
                </a:lnTo>
                <a:lnTo>
                  <a:pt x="2011411" y="1686472"/>
                </a:lnTo>
                <a:lnTo>
                  <a:pt x="2028428" y="1696922"/>
                </a:lnTo>
                <a:lnTo>
                  <a:pt x="2037345" y="1715747"/>
                </a:lnTo>
                <a:lnTo>
                  <a:pt x="2036889" y="1739121"/>
                </a:lnTo>
                <a:lnTo>
                  <a:pt x="2027647" y="1764118"/>
                </a:lnTo>
                <a:lnTo>
                  <a:pt x="2010205" y="1787816"/>
                </a:lnTo>
                <a:lnTo>
                  <a:pt x="1987526" y="1805603"/>
                </a:lnTo>
                <a:lnTo>
                  <a:pt x="1964005" y="1814483"/>
                </a:lnTo>
                <a:close/>
              </a:path>
              <a:path w="2164715" h="2560320">
                <a:moveTo>
                  <a:pt x="1914711" y="1418196"/>
                </a:moveTo>
                <a:lnTo>
                  <a:pt x="1895725" y="1417729"/>
                </a:lnTo>
                <a:lnTo>
                  <a:pt x="1880790" y="1408558"/>
                </a:lnTo>
                <a:lnTo>
                  <a:pt x="1872965" y="1392037"/>
                </a:lnTo>
                <a:lnTo>
                  <a:pt x="1873365" y="1371524"/>
                </a:lnTo>
                <a:lnTo>
                  <a:pt x="1881476" y="1349586"/>
                </a:lnTo>
                <a:lnTo>
                  <a:pt x="1896784" y="1328789"/>
                </a:lnTo>
                <a:lnTo>
                  <a:pt x="1916686" y="1313179"/>
                </a:lnTo>
                <a:lnTo>
                  <a:pt x="1937328" y="1305386"/>
                </a:lnTo>
                <a:lnTo>
                  <a:pt x="1956314" y="1305854"/>
                </a:lnTo>
                <a:lnTo>
                  <a:pt x="1971249" y="1315025"/>
                </a:lnTo>
                <a:lnTo>
                  <a:pt x="1979074" y="1331546"/>
                </a:lnTo>
                <a:lnTo>
                  <a:pt x="1978674" y="1352058"/>
                </a:lnTo>
                <a:lnTo>
                  <a:pt x="1970563" y="1373996"/>
                </a:lnTo>
                <a:lnTo>
                  <a:pt x="1955255" y="1394793"/>
                </a:lnTo>
                <a:lnTo>
                  <a:pt x="1935353" y="1410404"/>
                </a:lnTo>
                <a:lnTo>
                  <a:pt x="1914711" y="1418196"/>
                </a:lnTo>
                <a:close/>
              </a:path>
              <a:path w="2164715" h="2560320">
                <a:moveTo>
                  <a:pt x="2100275" y="1641313"/>
                </a:moveTo>
                <a:lnTo>
                  <a:pt x="2081289" y="1640845"/>
                </a:lnTo>
                <a:lnTo>
                  <a:pt x="2066355" y="1631675"/>
                </a:lnTo>
                <a:lnTo>
                  <a:pt x="2058529" y="1615154"/>
                </a:lnTo>
                <a:lnTo>
                  <a:pt x="2058929" y="1594641"/>
                </a:lnTo>
                <a:lnTo>
                  <a:pt x="2067041" y="1572703"/>
                </a:lnTo>
                <a:lnTo>
                  <a:pt x="2082348" y="1551906"/>
                </a:lnTo>
                <a:lnTo>
                  <a:pt x="2102251" y="1536296"/>
                </a:lnTo>
                <a:lnTo>
                  <a:pt x="2122893" y="1528503"/>
                </a:lnTo>
                <a:lnTo>
                  <a:pt x="2141879" y="1528971"/>
                </a:lnTo>
                <a:lnTo>
                  <a:pt x="2156813" y="1538142"/>
                </a:lnTo>
                <a:lnTo>
                  <a:pt x="2164639" y="1554663"/>
                </a:lnTo>
                <a:lnTo>
                  <a:pt x="2164239" y="1575175"/>
                </a:lnTo>
                <a:lnTo>
                  <a:pt x="2156128" y="1597113"/>
                </a:lnTo>
                <a:lnTo>
                  <a:pt x="2140820" y="1617910"/>
                </a:lnTo>
                <a:lnTo>
                  <a:pt x="2120917" y="1633520"/>
                </a:lnTo>
                <a:lnTo>
                  <a:pt x="2100275" y="1641313"/>
                </a:lnTo>
                <a:close/>
              </a:path>
              <a:path w="2164715" h="2560320">
                <a:moveTo>
                  <a:pt x="2092702" y="1323774"/>
                </a:moveTo>
                <a:lnTo>
                  <a:pt x="2074682" y="1323330"/>
                </a:lnTo>
                <a:lnTo>
                  <a:pt x="2060508" y="1314626"/>
                </a:lnTo>
                <a:lnTo>
                  <a:pt x="2053080" y="1298946"/>
                </a:lnTo>
                <a:lnTo>
                  <a:pt x="2053460" y="1279477"/>
                </a:lnTo>
                <a:lnTo>
                  <a:pt x="2061158" y="1258655"/>
                </a:lnTo>
                <a:lnTo>
                  <a:pt x="2075687" y="1238916"/>
                </a:lnTo>
                <a:lnTo>
                  <a:pt x="2094577" y="1224100"/>
                </a:lnTo>
                <a:lnTo>
                  <a:pt x="2114169" y="1216704"/>
                </a:lnTo>
                <a:lnTo>
                  <a:pt x="2132189" y="1217148"/>
                </a:lnTo>
                <a:lnTo>
                  <a:pt x="2146363" y="1225852"/>
                </a:lnTo>
                <a:lnTo>
                  <a:pt x="2153790" y="1241533"/>
                </a:lnTo>
                <a:lnTo>
                  <a:pt x="2153411" y="1261002"/>
                </a:lnTo>
                <a:lnTo>
                  <a:pt x="2145712" y="1281823"/>
                </a:lnTo>
                <a:lnTo>
                  <a:pt x="2131183" y="1301562"/>
                </a:lnTo>
                <a:lnTo>
                  <a:pt x="2112293" y="1316378"/>
                </a:lnTo>
                <a:lnTo>
                  <a:pt x="2092702" y="1323774"/>
                </a:lnTo>
                <a:close/>
              </a:path>
              <a:path w="2164715" h="2560320">
                <a:moveTo>
                  <a:pt x="1437028" y="1883450"/>
                </a:moveTo>
                <a:lnTo>
                  <a:pt x="1415395" y="1882917"/>
                </a:lnTo>
                <a:lnTo>
                  <a:pt x="1398377" y="1872467"/>
                </a:lnTo>
                <a:lnTo>
                  <a:pt x="1389460" y="1853642"/>
                </a:lnTo>
                <a:lnTo>
                  <a:pt x="1389916" y="1830269"/>
                </a:lnTo>
                <a:lnTo>
                  <a:pt x="1399158" y="1805271"/>
                </a:lnTo>
                <a:lnTo>
                  <a:pt x="1416601" y="1781573"/>
                </a:lnTo>
                <a:lnTo>
                  <a:pt x="1439279" y="1763786"/>
                </a:lnTo>
                <a:lnTo>
                  <a:pt x="1462800" y="1754907"/>
                </a:lnTo>
                <a:lnTo>
                  <a:pt x="1484434" y="1755439"/>
                </a:lnTo>
                <a:lnTo>
                  <a:pt x="1501451" y="1765889"/>
                </a:lnTo>
                <a:lnTo>
                  <a:pt x="1510368" y="1784714"/>
                </a:lnTo>
                <a:lnTo>
                  <a:pt x="1509913" y="1808088"/>
                </a:lnTo>
                <a:lnTo>
                  <a:pt x="1500670" y="1833085"/>
                </a:lnTo>
                <a:lnTo>
                  <a:pt x="1483228" y="1856783"/>
                </a:lnTo>
                <a:lnTo>
                  <a:pt x="1460549" y="1874570"/>
                </a:lnTo>
                <a:lnTo>
                  <a:pt x="1437028" y="1883450"/>
                </a:lnTo>
                <a:close/>
              </a:path>
              <a:path w="2164715" h="2560320">
                <a:moveTo>
                  <a:pt x="1657135" y="2205488"/>
                </a:moveTo>
                <a:lnTo>
                  <a:pt x="1635501" y="2204955"/>
                </a:lnTo>
                <a:lnTo>
                  <a:pt x="1618484" y="2194505"/>
                </a:lnTo>
                <a:lnTo>
                  <a:pt x="1609567" y="2175680"/>
                </a:lnTo>
                <a:lnTo>
                  <a:pt x="1610022" y="2152307"/>
                </a:lnTo>
                <a:lnTo>
                  <a:pt x="1619265" y="2127309"/>
                </a:lnTo>
                <a:lnTo>
                  <a:pt x="1636707" y="2103612"/>
                </a:lnTo>
                <a:lnTo>
                  <a:pt x="1659386" y="2085824"/>
                </a:lnTo>
                <a:lnTo>
                  <a:pt x="1682907" y="2076945"/>
                </a:lnTo>
                <a:lnTo>
                  <a:pt x="1704541" y="2077478"/>
                </a:lnTo>
                <a:lnTo>
                  <a:pt x="1721558" y="2087928"/>
                </a:lnTo>
                <a:lnTo>
                  <a:pt x="1730475" y="2106753"/>
                </a:lnTo>
                <a:lnTo>
                  <a:pt x="1730019" y="2130126"/>
                </a:lnTo>
                <a:lnTo>
                  <a:pt x="1720777" y="2155123"/>
                </a:lnTo>
                <a:lnTo>
                  <a:pt x="1703334" y="2178821"/>
                </a:lnTo>
                <a:lnTo>
                  <a:pt x="1680656" y="2196609"/>
                </a:lnTo>
                <a:lnTo>
                  <a:pt x="1657135" y="2205488"/>
                </a:lnTo>
                <a:close/>
              </a:path>
              <a:path w="2164715" h="2560320">
                <a:moveTo>
                  <a:pt x="1152457" y="1948977"/>
                </a:moveTo>
                <a:lnTo>
                  <a:pt x="1133471" y="1948509"/>
                </a:lnTo>
                <a:lnTo>
                  <a:pt x="1118537" y="1939338"/>
                </a:lnTo>
                <a:lnTo>
                  <a:pt x="1110711" y="1922817"/>
                </a:lnTo>
                <a:lnTo>
                  <a:pt x="1111111" y="1902305"/>
                </a:lnTo>
                <a:lnTo>
                  <a:pt x="1119222" y="1880367"/>
                </a:lnTo>
                <a:lnTo>
                  <a:pt x="1134530" y="1859570"/>
                </a:lnTo>
                <a:lnTo>
                  <a:pt x="1154433" y="1843960"/>
                </a:lnTo>
                <a:lnTo>
                  <a:pt x="1175075" y="1836167"/>
                </a:lnTo>
                <a:lnTo>
                  <a:pt x="1194061" y="1836634"/>
                </a:lnTo>
                <a:lnTo>
                  <a:pt x="1208995" y="1845805"/>
                </a:lnTo>
                <a:lnTo>
                  <a:pt x="1216820" y="1862326"/>
                </a:lnTo>
                <a:lnTo>
                  <a:pt x="1216420" y="1882839"/>
                </a:lnTo>
                <a:lnTo>
                  <a:pt x="1208309" y="1904777"/>
                </a:lnTo>
                <a:lnTo>
                  <a:pt x="1193002" y="1925574"/>
                </a:lnTo>
                <a:lnTo>
                  <a:pt x="1173099" y="1941184"/>
                </a:lnTo>
                <a:lnTo>
                  <a:pt x="1152457" y="1948977"/>
                </a:lnTo>
                <a:close/>
              </a:path>
              <a:path w="2164715" h="2560320">
                <a:moveTo>
                  <a:pt x="1553838" y="2428163"/>
                </a:moveTo>
                <a:lnTo>
                  <a:pt x="1534852" y="2427695"/>
                </a:lnTo>
                <a:lnTo>
                  <a:pt x="1519917" y="2418524"/>
                </a:lnTo>
                <a:lnTo>
                  <a:pt x="1512092" y="2402003"/>
                </a:lnTo>
                <a:lnTo>
                  <a:pt x="1512492" y="2381491"/>
                </a:lnTo>
                <a:lnTo>
                  <a:pt x="1520603" y="2359553"/>
                </a:lnTo>
                <a:lnTo>
                  <a:pt x="1535911" y="2338756"/>
                </a:lnTo>
                <a:lnTo>
                  <a:pt x="1555813" y="2323145"/>
                </a:lnTo>
                <a:lnTo>
                  <a:pt x="1576455" y="2315353"/>
                </a:lnTo>
                <a:lnTo>
                  <a:pt x="1595441" y="2315821"/>
                </a:lnTo>
                <a:lnTo>
                  <a:pt x="1610376" y="2324991"/>
                </a:lnTo>
                <a:lnTo>
                  <a:pt x="1618201" y="2341512"/>
                </a:lnTo>
                <a:lnTo>
                  <a:pt x="1617801" y="2362025"/>
                </a:lnTo>
                <a:lnTo>
                  <a:pt x="1609690" y="2383963"/>
                </a:lnTo>
                <a:lnTo>
                  <a:pt x="1594382" y="2404760"/>
                </a:lnTo>
                <a:lnTo>
                  <a:pt x="1574480" y="2420370"/>
                </a:lnTo>
                <a:lnTo>
                  <a:pt x="1553838" y="2428163"/>
                </a:lnTo>
                <a:close/>
              </a:path>
              <a:path w="2164715" h="2560320">
                <a:moveTo>
                  <a:pt x="1390173" y="2149141"/>
                </a:moveTo>
                <a:lnTo>
                  <a:pt x="1371187" y="2148673"/>
                </a:lnTo>
                <a:lnTo>
                  <a:pt x="1356253" y="2139503"/>
                </a:lnTo>
                <a:lnTo>
                  <a:pt x="1348427" y="2122982"/>
                </a:lnTo>
                <a:lnTo>
                  <a:pt x="1348827" y="2102469"/>
                </a:lnTo>
                <a:lnTo>
                  <a:pt x="1356938" y="2080531"/>
                </a:lnTo>
                <a:lnTo>
                  <a:pt x="1372246" y="2059734"/>
                </a:lnTo>
                <a:lnTo>
                  <a:pt x="1392149" y="2044124"/>
                </a:lnTo>
                <a:lnTo>
                  <a:pt x="1412791" y="2036331"/>
                </a:lnTo>
                <a:lnTo>
                  <a:pt x="1431777" y="2036799"/>
                </a:lnTo>
                <a:lnTo>
                  <a:pt x="1446711" y="2045970"/>
                </a:lnTo>
                <a:lnTo>
                  <a:pt x="1454537" y="2062491"/>
                </a:lnTo>
                <a:lnTo>
                  <a:pt x="1454137" y="2083003"/>
                </a:lnTo>
                <a:lnTo>
                  <a:pt x="1446026" y="2104941"/>
                </a:lnTo>
                <a:lnTo>
                  <a:pt x="1430718" y="2125738"/>
                </a:lnTo>
                <a:lnTo>
                  <a:pt x="1410815" y="2141348"/>
                </a:lnTo>
                <a:lnTo>
                  <a:pt x="1390173" y="2149141"/>
                </a:lnTo>
                <a:close/>
              </a:path>
              <a:path w="2164715" h="2560320">
                <a:moveTo>
                  <a:pt x="1374042" y="2485789"/>
                </a:moveTo>
                <a:lnTo>
                  <a:pt x="1358700" y="2478213"/>
                </a:lnTo>
                <a:lnTo>
                  <a:pt x="1349713" y="2462763"/>
                </a:lnTo>
                <a:lnTo>
                  <a:pt x="1348446" y="2442625"/>
                </a:lnTo>
                <a:lnTo>
                  <a:pt x="1354602" y="2420362"/>
                </a:lnTo>
                <a:lnTo>
                  <a:pt x="1367886" y="2398536"/>
                </a:lnTo>
                <a:lnTo>
                  <a:pt x="1386081" y="2381360"/>
                </a:lnTo>
                <a:lnTo>
                  <a:pt x="1405632" y="2371773"/>
                </a:lnTo>
                <a:lnTo>
                  <a:pt x="1424231" y="2370438"/>
                </a:lnTo>
                <a:lnTo>
                  <a:pt x="1439573" y="2378013"/>
                </a:lnTo>
                <a:lnTo>
                  <a:pt x="1448559" y="2393463"/>
                </a:lnTo>
                <a:lnTo>
                  <a:pt x="1449827" y="2413601"/>
                </a:lnTo>
                <a:lnTo>
                  <a:pt x="1443671" y="2435865"/>
                </a:lnTo>
                <a:lnTo>
                  <a:pt x="1430387" y="2457690"/>
                </a:lnTo>
                <a:lnTo>
                  <a:pt x="1412191" y="2474867"/>
                </a:lnTo>
                <a:lnTo>
                  <a:pt x="1392641" y="2484453"/>
                </a:lnTo>
                <a:lnTo>
                  <a:pt x="1374042" y="2485789"/>
                </a:lnTo>
                <a:close/>
              </a:path>
              <a:path w="2164715" h="2560320">
                <a:moveTo>
                  <a:pt x="1191478" y="2227836"/>
                </a:moveTo>
                <a:lnTo>
                  <a:pt x="1176137" y="2220261"/>
                </a:lnTo>
                <a:lnTo>
                  <a:pt x="1167150" y="2204811"/>
                </a:lnTo>
                <a:lnTo>
                  <a:pt x="1165883" y="2184673"/>
                </a:lnTo>
                <a:lnTo>
                  <a:pt x="1172039" y="2162409"/>
                </a:lnTo>
                <a:lnTo>
                  <a:pt x="1185323" y="2140584"/>
                </a:lnTo>
                <a:lnTo>
                  <a:pt x="1203518" y="2123407"/>
                </a:lnTo>
                <a:lnTo>
                  <a:pt x="1223069" y="2113821"/>
                </a:lnTo>
                <a:lnTo>
                  <a:pt x="1241668" y="2112485"/>
                </a:lnTo>
                <a:lnTo>
                  <a:pt x="1257010" y="2120061"/>
                </a:lnTo>
                <a:lnTo>
                  <a:pt x="1265996" y="2135511"/>
                </a:lnTo>
                <a:lnTo>
                  <a:pt x="1267263" y="2155649"/>
                </a:lnTo>
                <a:lnTo>
                  <a:pt x="1261107" y="2177912"/>
                </a:lnTo>
                <a:lnTo>
                  <a:pt x="1247823" y="2199738"/>
                </a:lnTo>
                <a:lnTo>
                  <a:pt x="1229628" y="2216914"/>
                </a:lnTo>
                <a:lnTo>
                  <a:pt x="1210078" y="2226501"/>
                </a:lnTo>
                <a:lnTo>
                  <a:pt x="1191478" y="2227836"/>
                </a:lnTo>
                <a:close/>
              </a:path>
              <a:path w="2164715" h="2560320">
                <a:moveTo>
                  <a:pt x="1184043" y="2525005"/>
                </a:moveTo>
                <a:lnTo>
                  <a:pt x="1168701" y="2517429"/>
                </a:lnTo>
                <a:lnTo>
                  <a:pt x="1159715" y="2501980"/>
                </a:lnTo>
                <a:lnTo>
                  <a:pt x="1158447" y="2481842"/>
                </a:lnTo>
                <a:lnTo>
                  <a:pt x="1164603" y="2459578"/>
                </a:lnTo>
                <a:lnTo>
                  <a:pt x="1177887" y="2437753"/>
                </a:lnTo>
                <a:lnTo>
                  <a:pt x="1196083" y="2420576"/>
                </a:lnTo>
                <a:lnTo>
                  <a:pt x="1215633" y="2410990"/>
                </a:lnTo>
                <a:lnTo>
                  <a:pt x="1234233" y="2409655"/>
                </a:lnTo>
                <a:lnTo>
                  <a:pt x="1249574" y="2417230"/>
                </a:lnTo>
                <a:lnTo>
                  <a:pt x="1258561" y="2432680"/>
                </a:lnTo>
                <a:lnTo>
                  <a:pt x="1259828" y="2452818"/>
                </a:lnTo>
                <a:lnTo>
                  <a:pt x="1253672" y="2475081"/>
                </a:lnTo>
                <a:lnTo>
                  <a:pt x="1240388" y="2496906"/>
                </a:lnTo>
                <a:lnTo>
                  <a:pt x="1222192" y="2514083"/>
                </a:lnTo>
                <a:lnTo>
                  <a:pt x="1202642" y="2523670"/>
                </a:lnTo>
                <a:lnTo>
                  <a:pt x="1184043" y="2525005"/>
                </a:lnTo>
                <a:close/>
              </a:path>
              <a:path w="2164715" h="2560320">
                <a:moveTo>
                  <a:pt x="38076" y="2383648"/>
                </a:moveTo>
                <a:lnTo>
                  <a:pt x="12972" y="2379599"/>
                </a:lnTo>
                <a:lnTo>
                  <a:pt x="0" y="2373106"/>
                </a:lnTo>
                <a:lnTo>
                  <a:pt x="0" y="2307025"/>
                </a:lnTo>
                <a:lnTo>
                  <a:pt x="21104" y="2298305"/>
                </a:lnTo>
                <a:lnTo>
                  <a:pt x="46902" y="2295420"/>
                </a:lnTo>
                <a:lnTo>
                  <a:pt x="72006" y="2299469"/>
                </a:lnTo>
                <a:lnTo>
                  <a:pt x="91844" y="2309399"/>
                </a:lnTo>
                <a:lnTo>
                  <a:pt x="104454" y="2323742"/>
                </a:lnTo>
                <a:lnTo>
                  <a:pt x="107875" y="2341030"/>
                </a:lnTo>
                <a:lnTo>
                  <a:pt x="101019" y="2358084"/>
                </a:lnTo>
                <a:lnTo>
                  <a:pt x="85603" y="2371785"/>
                </a:lnTo>
                <a:lnTo>
                  <a:pt x="63874" y="2380764"/>
                </a:lnTo>
                <a:lnTo>
                  <a:pt x="38076" y="2383648"/>
                </a:lnTo>
                <a:close/>
              </a:path>
              <a:path w="2164715" h="2560320">
                <a:moveTo>
                  <a:pt x="117930" y="1760201"/>
                </a:moveTo>
                <a:lnTo>
                  <a:pt x="92826" y="1756152"/>
                </a:lnTo>
                <a:lnTo>
                  <a:pt x="72988" y="1746222"/>
                </a:lnTo>
                <a:lnTo>
                  <a:pt x="60378" y="1731880"/>
                </a:lnTo>
                <a:lnTo>
                  <a:pt x="56958" y="1714591"/>
                </a:lnTo>
                <a:lnTo>
                  <a:pt x="63813" y="1697538"/>
                </a:lnTo>
                <a:lnTo>
                  <a:pt x="79229" y="1683836"/>
                </a:lnTo>
                <a:lnTo>
                  <a:pt x="100958" y="1674858"/>
                </a:lnTo>
                <a:lnTo>
                  <a:pt x="126756" y="1671974"/>
                </a:lnTo>
                <a:lnTo>
                  <a:pt x="151861" y="1676022"/>
                </a:lnTo>
                <a:lnTo>
                  <a:pt x="171699" y="1685952"/>
                </a:lnTo>
                <a:lnTo>
                  <a:pt x="184309" y="1700294"/>
                </a:lnTo>
                <a:lnTo>
                  <a:pt x="187729" y="1717583"/>
                </a:lnTo>
                <a:lnTo>
                  <a:pt x="180873" y="1734637"/>
                </a:lnTo>
                <a:lnTo>
                  <a:pt x="165457" y="1748338"/>
                </a:lnTo>
                <a:lnTo>
                  <a:pt x="143728" y="1757316"/>
                </a:lnTo>
                <a:lnTo>
                  <a:pt x="117930" y="1760201"/>
                </a:lnTo>
                <a:close/>
              </a:path>
              <a:path w="2164715" h="2560320">
                <a:moveTo>
                  <a:pt x="23632" y="2071480"/>
                </a:moveTo>
                <a:lnTo>
                  <a:pt x="0" y="2067669"/>
                </a:lnTo>
                <a:lnTo>
                  <a:pt x="0" y="1988889"/>
                </a:lnTo>
                <a:lnTo>
                  <a:pt x="6660" y="1986137"/>
                </a:lnTo>
                <a:lnTo>
                  <a:pt x="32458" y="1983253"/>
                </a:lnTo>
                <a:lnTo>
                  <a:pt x="57562" y="1987302"/>
                </a:lnTo>
                <a:lnTo>
                  <a:pt x="77400" y="1997232"/>
                </a:lnTo>
                <a:lnTo>
                  <a:pt x="90010" y="2011574"/>
                </a:lnTo>
                <a:lnTo>
                  <a:pt x="93431" y="2028863"/>
                </a:lnTo>
                <a:lnTo>
                  <a:pt x="86574" y="2045916"/>
                </a:lnTo>
                <a:lnTo>
                  <a:pt x="71159" y="2059618"/>
                </a:lnTo>
                <a:lnTo>
                  <a:pt x="49430" y="2068596"/>
                </a:lnTo>
                <a:lnTo>
                  <a:pt x="23632" y="2071480"/>
                </a:lnTo>
                <a:close/>
              </a:path>
              <a:path w="2164715" h="2560320">
                <a:moveTo>
                  <a:pt x="186671" y="2178218"/>
                </a:moveTo>
                <a:lnTo>
                  <a:pt x="166087" y="2174898"/>
                </a:lnTo>
                <a:lnTo>
                  <a:pt x="149821" y="2166757"/>
                </a:lnTo>
                <a:lnTo>
                  <a:pt x="139481" y="2154997"/>
                </a:lnTo>
                <a:lnTo>
                  <a:pt x="136677" y="2140821"/>
                </a:lnTo>
                <a:lnTo>
                  <a:pt x="142298" y="2126838"/>
                </a:lnTo>
                <a:lnTo>
                  <a:pt x="154938" y="2115604"/>
                </a:lnTo>
                <a:lnTo>
                  <a:pt x="172755" y="2108242"/>
                </a:lnTo>
                <a:lnTo>
                  <a:pt x="193908" y="2105877"/>
                </a:lnTo>
                <a:lnTo>
                  <a:pt x="214492" y="2109197"/>
                </a:lnTo>
                <a:lnTo>
                  <a:pt x="230758" y="2117338"/>
                </a:lnTo>
                <a:lnTo>
                  <a:pt x="241097" y="2129099"/>
                </a:lnTo>
                <a:lnTo>
                  <a:pt x="243902" y="2143274"/>
                </a:lnTo>
                <a:lnTo>
                  <a:pt x="238281" y="2157257"/>
                </a:lnTo>
                <a:lnTo>
                  <a:pt x="225641" y="2168491"/>
                </a:lnTo>
                <a:lnTo>
                  <a:pt x="207824" y="2175853"/>
                </a:lnTo>
                <a:lnTo>
                  <a:pt x="186671" y="2178218"/>
                </a:lnTo>
                <a:close/>
              </a:path>
              <a:path w="2164715" h="2560320">
                <a:moveTo>
                  <a:pt x="249664" y="1903105"/>
                </a:moveTo>
                <a:lnTo>
                  <a:pt x="229080" y="1899785"/>
                </a:lnTo>
                <a:lnTo>
                  <a:pt x="212814" y="1891644"/>
                </a:lnTo>
                <a:lnTo>
                  <a:pt x="202474" y="1879884"/>
                </a:lnTo>
                <a:lnTo>
                  <a:pt x="199669" y="1865708"/>
                </a:lnTo>
                <a:lnTo>
                  <a:pt x="205291" y="1851725"/>
                </a:lnTo>
                <a:lnTo>
                  <a:pt x="217931" y="1840491"/>
                </a:lnTo>
                <a:lnTo>
                  <a:pt x="235748" y="1833129"/>
                </a:lnTo>
                <a:lnTo>
                  <a:pt x="256901" y="1830764"/>
                </a:lnTo>
                <a:lnTo>
                  <a:pt x="277485" y="1834084"/>
                </a:lnTo>
                <a:lnTo>
                  <a:pt x="293751" y="1842225"/>
                </a:lnTo>
                <a:lnTo>
                  <a:pt x="304090" y="1853986"/>
                </a:lnTo>
                <a:lnTo>
                  <a:pt x="306895" y="1868161"/>
                </a:lnTo>
                <a:lnTo>
                  <a:pt x="301273" y="1882144"/>
                </a:lnTo>
                <a:lnTo>
                  <a:pt x="288633" y="1893378"/>
                </a:lnTo>
                <a:lnTo>
                  <a:pt x="270816" y="1900740"/>
                </a:lnTo>
                <a:lnTo>
                  <a:pt x="249664" y="1903105"/>
                </a:lnTo>
                <a:close/>
              </a:path>
              <a:path w="2164715" h="2560320">
                <a:moveTo>
                  <a:pt x="366603" y="2289843"/>
                </a:moveTo>
                <a:lnTo>
                  <a:pt x="348539" y="2286930"/>
                </a:lnTo>
                <a:lnTo>
                  <a:pt x="334264" y="2279785"/>
                </a:lnTo>
                <a:lnTo>
                  <a:pt x="325190" y="2269464"/>
                </a:lnTo>
                <a:lnTo>
                  <a:pt x="322728" y="2257023"/>
                </a:lnTo>
                <a:lnTo>
                  <a:pt x="327662" y="2244752"/>
                </a:lnTo>
                <a:lnTo>
                  <a:pt x="338755" y="2234893"/>
                </a:lnTo>
                <a:lnTo>
                  <a:pt x="354391" y="2228432"/>
                </a:lnTo>
                <a:lnTo>
                  <a:pt x="372955" y="2226357"/>
                </a:lnTo>
                <a:lnTo>
                  <a:pt x="391019" y="2229270"/>
                </a:lnTo>
                <a:lnTo>
                  <a:pt x="405294" y="2236415"/>
                </a:lnTo>
                <a:lnTo>
                  <a:pt x="414368" y="2246736"/>
                </a:lnTo>
                <a:lnTo>
                  <a:pt x="416830" y="2259176"/>
                </a:lnTo>
                <a:lnTo>
                  <a:pt x="411896" y="2271448"/>
                </a:lnTo>
                <a:lnTo>
                  <a:pt x="400803" y="2281307"/>
                </a:lnTo>
                <a:lnTo>
                  <a:pt x="385167" y="2287768"/>
                </a:lnTo>
                <a:lnTo>
                  <a:pt x="366603" y="2289843"/>
                </a:lnTo>
                <a:close/>
              </a:path>
              <a:path w="2164715" h="2560320">
                <a:moveTo>
                  <a:pt x="424066" y="1841221"/>
                </a:moveTo>
                <a:lnTo>
                  <a:pt x="406001" y="1838307"/>
                </a:lnTo>
                <a:lnTo>
                  <a:pt x="391726" y="1831162"/>
                </a:lnTo>
                <a:lnTo>
                  <a:pt x="382652" y="1820841"/>
                </a:lnTo>
                <a:lnTo>
                  <a:pt x="380190" y="1808400"/>
                </a:lnTo>
                <a:lnTo>
                  <a:pt x="385124" y="1796129"/>
                </a:lnTo>
                <a:lnTo>
                  <a:pt x="396217" y="1786269"/>
                </a:lnTo>
                <a:lnTo>
                  <a:pt x="411853" y="1779809"/>
                </a:lnTo>
                <a:lnTo>
                  <a:pt x="430417" y="1777733"/>
                </a:lnTo>
                <a:lnTo>
                  <a:pt x="448481" y="1780647"/>
                </a:lnTo>
                <a:lnTo>
                  <a:pt x="462756" y="1787792"/>
                </a:lnTo>
                <a:lnTo>
                  <a:pt x="471830" y="1798113"/>
                </a:lnTo>
                <a:lnTo>
                  <a:pt x="474292" y="1810553"/>
                </a:lnTo>
                <a:lnTo>
                  <a:pt x="469358" y="1822825"/>
                </a:lnTo>
                <a:lnTo>
                  <a:pt x="458265" y="1832684"/>
                </a:lnTo>
                <a:lnTo>
                  <a:pt x="442629" y="1839145"/>
                </a:lnTo>
                <a:lnTo>
                  <a:pt x="424066" y="1841221"/>
                </a:lnTo>
                <a:close/>
              </a:path>
              <a:path w="2164715" h="2560320">
                <a:moveTo>
                  <a:pt x="356210" y="2065213"/>
                </a:moveTo>
                <a:lnTo>
                  <a:pt x="338145" y="2062299"/>
                </a:lnTo>
                <a:lnTo>
                  <a:pt x="323870" y="2055154"/>
                </a:lnTo>
                <a:lnTo>
                  <a:pt x="314796" y="2044833"/>
                </a:lnTo>
                <a:lnTo>
                  <a:pt x="312335" y="2032392"/>
                </a:lnTo>
                <a:lnTo>
                  <a:pt x="317268" y="2020121"/>
                </a:lnTo>
                <a:lnTo>
                  <a:pt x="328361" y="2010262"/>
                </a:lnTo>
                <a:lnTo>
                  <a:pt x="343997" y="2003801"/>
                </a:lnTo>
                <a:lnTo>
                  <a:pt x="362561" y="2001725"/>
                </a:lnTo>
                <a:lnTo>
                  <a:pt x="380625" y="2004639"/>
                </a:lnTo>
                <a:lnTo>
                  <a:pt x="394900" y="2011784"/>
                </a:lnTo>
                <a:lnTo>
                  <a:pt x="403974" y="2022105"/>
                </a:lnTo>
                <a:lnTo>
                  <a:pt x="406436" y="2034546"/>
                </a:lnTo>
                <a:lnTo>
                  <a:pt x="401502" y="2046817"/>
                </a:lnTo>
                <a:lnTo>
                  <a:pt x="390410" y="2056676"/>
                </a:lnTo>
                <a:lnTo>
                  <a:pt x="374773" y="2063137"/>
                </a:lnTo>
                <a:lnTo>
                  <a:pt x="356210" y="2065213"/>
                </a:lnTo>
                <a:close/>
              </a:path>
              <a:path w="2164715" h="2560320">
                <a:moveTo>
                  <a:pt x="538323" y="1901173"/>
                </a:moveTo>
                <a:lnTo>
                  <a:pt x="520265" y="1899936"/>
                </a:lnTo>
                <a:lnTo>
                  <a:pt x="505573" y="1894252"/>
                </a:lnTo>
                <a:lnTo>
                  <a:pt x="495731" y="1885023"/>
                </a:lnTo>
                <a:lnTo>
                  <a:pt x="492222" y="1873149"/>
                </a:lnTo>
                <a:lnTo>
                  <a:pt x="496017" y="1860786"/>
                </a:lnTo>
                <a:lnTo>
                  <a:pt x="506092" y="1850225"/>
                </a:lnTo>
                <a:lnTo>
                  <a:pt x="520941" y="1842565"/>
                </a:lnTo>
                <a:lnTo>
                  <a:pt x="539057" y="1838909"/>
                </a:lnTo>
                <a:lnTo>
                  <a:pt x="557116" y="1840146"/>
                </a:lnTo>
                <a:lnTo>
                  <a:pt x="571808" y="1845830"/>
                </a:lnTo>
                <a:lnTo>
                  <a:pt x="581650" y="1855060"/>
                </a:lnTo>
                <a:lnTo>
                  <a:pt x="585159" y="1866934"/>
                </a:lnTo>
                <a:lnTo>
                  <a:pt x="581364" y="1879296"/>
                </a:lnTo>
                <a:lnTo>
                  <a:pt x="571289" y="1889858"/>
                </a:lnTo>
                <a:lnTo>
                  <a:pt x="556440" y="1897517"/>
                </a:lnTo>
                <a:lnTo>
                  <a:pt x="538323" y="1901173"/>
                </a:lnTo>
                <a:close/>
              </a:path>
              <a:path w="2164715" h="2560320">
                <a:moveTo>
                  <a:pt x="490939" y="2124865"/>
                </a:moveTo>
                <a:lnTo>
                  <a:pt x="472881" y="2123628"/>
                </a:lnTo>
                <a:lnTo>
                  <a:pt x="458189" y="2117944"/>
                </a:lnTo>
                <a:lnTo>
                  <a:pt x="448347" y="2108714"/>
                </a:lnTo>
                <a:lnTo>
                  <a:pt x="444838" y="2096840"/>
                </a:lnTo>
                <a:lnTo>
                  <a:pt x="448632" y="2084478"/>
                </a:lnTo>
                <a:lnTo>
                  <a:pt x="458708" y="2073916"/>
                </a:lnTo>
                <a:lnTo>
                  <a:pt x="473557" y="2066256"/>
                </a:lnTo>
                <a:lnTo>
                  <a:pt x="491673" y="2062600"/>
                </a:lnTo>
                <a:lnTo>
                  <a:pt x="509732" y="2063837"/>
                </a:lnTo>
                <a:lnTo>
                  <a:pt x="524423" y="2069521"/>
                </a:lnTo>
                <a:lnTo>
                  <a:pt x="534265" y="2078751"/>
                </a:lnTo>
                <a:lnTo>
                  <a:pt x="537774" y="2090625"/>
                </a:lnTo>
                <a:lnTo>
                  <a:pt x="533980" y="2102987"/>
                </a:lnTo>
                <a:lnTo>
                  <a:pt x="523904" y="2113549"/>
                </a:lnTo>
                <a:lnTo>
                  <a:pt x="509055" y="2121209"/>
                </a:lnTo>
                <a:lnTo>
                  <a:pt x="490939" y="2124865"/>
                </a:lnTo>
                <a:close/>
              </a:path>
              <a:path w="2164715" h="2560320">
                <a:moveTo>
                  <a:pt x="626356" y="1993238"/>
                </a:moveTo>
                <a:lnTo>
                  <a:pt x="608297" y="1992001"/>
                </a:lnTo>
                <a:lnTo>
                  <a:pt x="593606" y="1986317"/>
                </a:lnTo>
                <a:lnTo>
                  <a:pt x="583764" y="1977087"/>
                </a:lnTo>
                <a:lnTo>
                  <a:pt x="580255" y="1965213"/>
                </a:lnTo>
                <a:lnTo>
                  <a:pt x="584049" y="1952851"/>
                </a:lnTo>
                <a:lnTo>
                  <a:pt x="594125" y="1942289"/>
                </a:lnTo>
                <a:lnTo>
                  <a:pt x="608974" y="1934629"/>
                </a:lnTo>
                <a:lnTo>
                  <a:pt x="627090" y="1930973"/>
                </a:lnTo>
                <a:lnTo>
                  <a:pt x="645149" y="1932210"/>
                </a:lnTo>
                <a:lnTo>
                  <a:pt x="659840" y="1937895"/>
                </a:lnTo>
                <a:lnTo>
                  <a:pt x="669682" y="1947124"/>
                </a:lnTo>
                <a:lnTo>
                  <a:pt x="673191" y="1958998"/>
                </a:lnTo>
                <a:lnTo>
                  <a:pt x="669396" y="1971361"/>
                </a:lnTo>
                <a:lnTo>
                  <a:pt x="659321" y="1981922"/>
                </a:lnTo>
                <a:lnTo>
                  <a:pt x="644472" y="1989582"/>
                </a:lnTo>
                <a:lnTo>
                  <a:pt x="626356" y="1993238"/>
                </a:lnTo>
                <a:close/>
              </a:path>
              <a:path w="2164715" h="2560320">
                <a:moveTo>
                  <a:pt x="1028026" y="2560105"/>
                </a:moveTo>
                <a:lnTo>
                  <a:pt x="1012684" y="2552529"/>
                </a:lnTo>
                <a:lnTo>
                  <a:pt x="1003698" y="2537079"/>
                </a:lnTo>
                <a:lnTo>
                  <a:pt x="1002430" y="2516941"/>
                </a:lnTo>
                <a:lnTo>
                  <a:pt x="1008586" y="2494678"/>
                </a:lnTo>
                <a:lnTo>
                  <a:pt x="1021870" y="2472853"/>
                </a:lnTo>
                <a:lnTo>
                  <a:pt x="1040066" y="2455676"/>
                </a:lnTo>
                <a:lnTo>
                  <a:pt x="1059616" y="2446089"/>
                </a:lnTo>
                <a:lnTo>
                  <a:pt x="1078215" y="2444754"/>
                </a:lnTo>
                <a:lnTo>
                  <a:pt x="1093557" y="2452330"/>
                </a:lnTo>
                <a:lnTo>
                  <a:pt x="1102543" y="2467779"/>
                </a:lnTo>
                <a:lnTo>
                  <a:pt x="1103811" y="2487917"/>
                </a:lnTo>
                <a:lnTo>
                  <a:pt x="1097655" y="2510181"/>
                </a:lnTo>
                <a:lnTo>
                  <a:pt x="1084371" y="2532006"/>
                </a:lnTo>
                <a:lnTo>
                  <a:pt x="1066175" y="2549183"/>
                </a:lnTo>
                <a:lnTo>
                  <a:pt x="1046625" y="2558769"/>
                </a:lnTo>
                <a:lnTo>
                  <a:pt x="1028026" y="2560105"/>
                </a:lnTo>
                <a:close/>
              </a:path>
            </a:pathLst>
          </a:custGeom>
          <a:solidFill>
            <a:srgbClr val="A7CD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85693" y="8276081"/>
            <a:ext cx="864869" cy="2011045"/>
          </a:xfrm>
          <a:custGeom>
            <a:avLst/>
            <a:gdLst/>
            <a:ahLst/>
            <a:cxnLst/>
            <a:rect l="l" t="t" r="r" b="b"/>
            <a:pathLst>
              <a:path w="864869" h="2011045">
                <a:moveTo>
                  <a:pt x="512721" y="2010918"/>
                </a:moveTo>
                <a:lnTo>
                  <a:pt x="3112" y="2010918"/>
                </a:lnTo>
                <a:lnTo>
                  <a:pt x="0" y="1976177"/>
                </a:lnTo>
                <a:lnTo>
                  <a:pt x="4155" y="1929803"/>
                </a:lnTo>
                <a:lnTo>
                  <a:pt x="16135" y="1886156"/>
                </a:lnTo>
                <a:lnTo>
                  <a:pt x="35213" y="1845965"/>
                </a:lnTo>
                <a:lnTo>
                  <a:pt x="60658" y="1809957"/>
                </a:lnTo>
                <a:lnTo>
                  <a:pt x="91744" y="1778863"/>
                </a:lnTo>
                <a:lnTo>
                  <a:pt x="127741" y="1753410"/>
                </a:lnTo>
                <a:lnTo>
                  <a:pt x="167921" y="1734327"/>
                </a:lnTo>
                <a:lnTo>
                  <a:pt x="211556" y="1722343"/>
                </a:lnTo>
                <a:lnTo>
                  <a:pt x="257917" y="1718187"/>
                </a:lnTo>
                <a:lnTo>
                  <a:pt x="304278" y="1722343"/>
                </a:lnTo>
                <a:lnTo>
                  <a:pt x="347912" y="1734327"/>
                </a:lnTo>
                <a:lnTo>
                  <a:pt x="388092" y="1753410"/>
                </a:lnTo>
                <a:lnTo>
                  <a:pt x="424089" y="1778863"/>
                </a:lnTo>
                <a:lnTo>
                  <a:pt x="455175" y="1809957"/>
                </a:lnTo>
                <a:lnTo>
                  <a:pt x="480621" y="1845965"/>
                </a:lnTo>
                <a:lnTo>
                  <a:pt x="499698" y="1886156"/>
                </a:lnTo>
                <a:lnTo>
                  <a:pt x="511678" y="1929803"/>
                </a:lnTo>
                <a:lnTo>
                  <a:pt x="515834" y="1976177"/>
                </a:lnTo>
                <a:lnTo>
                  <a:pt x="512721" y="2010918"/>
                </a:lnTo>
                <a:close/>
              </a:path>
              <a:path w="864869" h="2011045">
                <a:moveTo>
                  <a:pt x="654060" y="421025"/>
                </a:moveTo>
                <a:lnTo>
                  <a:pt x="605805" y="415465"/>
                </a:lnTo>
                <a:lnTo>
                  <a:pt x="561508" y="399628"/>
                </a:lnTo>
                <a:lnTo>
                  <a:pt x="522432" y="374778"/>
                </a:lnTo>
                <a:lnTo>
                  <a:pt x="489841" y="342177"/>
                </a:lnTo>
                <a:lnTo>
                  <a:pt x="464998" y="303091"/>
                </a:lnTo>
                <a:lnTo>
                  <a:pt x="449165" y="258781"/>
                </a:lnTo>
                <a:lnTo>
                  <a:pt x="443607" y="210513"/>
                </a:lnTo>
                <a:lnTo>
                  <a:pt x="449165" y="162244"/>
                </a:lnTo>
                <a:lnTo>
                  <a:pt x="464998" y="117934"/>
                </a:lnTo>
                <a:lnTo>
                  <a:pt x="489841" y="78847"/>
                </a:lnTo>
                <a:lnTo>
                  <a:pt x="522432" y="46247"/>
                </a:lnTo>
                <a:lnTo>
                  <a:pt x="561508" y="21396"/>
                </a:lnTo>
                <a:lnTo>
                  <a:pt x="605805" y="5559"/>
                </a:lnTo>
                <a:lnTo>
                  <a:pt x="654060" y="0"/>
                </a:lnTo>
                <a:lnTo>
                  <a:pt x="702315" y="5559"/>
                </a:lnTo>
                <a:lnTo>
                  <a:pt x="746612" y="21396"/>
                </a:lnTo>
                <a:lnTo>
                  <a:pt x="785687" y="46247"/>
                </a:lnTo>
                <a:lnTo>
                  <a:pt x="818279" y="78847"/>
                </a:lnTo>
                <a:lnTo>
                  <a:pt x="843122" y="117934"/>
                </a:lnTo>
                <a:lnTo>
                  <a:pt x="858954" y="162244"/>
                </a:lnTo>
                <a:lnTo>
                  <a:pt x="864513" y="210513"/>
                </a:lnTo>
                <a:lnTo>
                  <a:pt x="858954" y="258781"/>
                </a:lnTo>
                <a:lnTo>
                  <a:pt x="843122" y="303091"/>
                </a:lnTo>
                <a:lnTo>
                  <a:pt x="818279" y="342177"/>
                </a:lnTo>
                <a:lnTo>
                  <a:pt x="785687" y="374778"/>
                </a:lnTo>
                <a:lnTo>
                  <a:pt x="746612" y="399628"/>
                </a:lnTo>
                <a:lnTo>
                  <a:pt x="702315" y="415465"/>
                </a:lnTo>
                <a:lnTo>
                  <a:pt x="654060" y="421025"/>
                </a:lnTo>
                <a:close/>
              </a:path>
              <a:path w="864869" h="2011045">
                <a:moveTo>
                  <a:pt x="511961" y="1560544"/>
                </a:moveTo>
                <a:lnTo>
                  <a:pt x="465584" y="1554310"/>
                </a:lnTo>
                <a:lnTo>
                  <a:pt x="423911" y="1536719"/>
                </a:lnTo>
                <a:lnTo>
                  <a:pt x="388603" y="1509433"/>
                </a:lnTo>
                <a:lnTo>
                  <a:pt x="361325" y="1474115"/>
                </a:lnTo>
                <a:lnTo>
                  <a:pt x="343738" y="1432430"/>
                </a:lnTo>
                <a:lnTo>
                  <a:pt x="337507" y="1386040"/>
                </a:lnTo>
                <a:lnTo>
                  <a:pt x="343738" y="1339650"/>
                </a:lnTo>
                <a:lnTo>
                  <a:pt x="361325" y="1297964"/>
                </a:lnTo>
                <a:lnTo>
                  <a:pt x="388603" y="1262647"/>
                </a:lnTo>
                <a:lnTo>
                  <a:pt x="423911" y="1235361"/>
                </a:lnTo>
                <a:lnTo>
                  <a:pt x="465584" y="1217769"/>
                </a:lnTo>
                <a:lnTo>
                  <a:pt x="511961" y="1211536"/>
                </a:lnTo>
                <a:lnTo>
                  <a:pt x="558338" y="1217769"/>
                </a:lnTo>
                <a:lnTo>
                  <a:pt x="600011" y="1235361"/>
                </a:lnTo>
                <a:lnTo>
                  <a:pt x="635319" y="1262647"/>
                </a:lnTo>
                <a:lnTo>
                  <a:pt x="662597" y="1297964"/>
                </a:lnTo>
                <a:lnTo>
                  <a:pt x="680184" y="1339650"/>
                </a:lnTo>
                <a:lnTo>
                  <a:pt x="686415" y="1386040"/>
                </a:lnTo>
                <a:lnTo>
                  <a:pt x="680184" y="1432430"/>
                </a:lnTo>
                <a:lnTo>
                  <a:pt x="662597" y="1474115"/>
                </a:lnTo>
                <a:lnTo>
                  <a:pt x="635319" y="1509433"/>
                </a:lnTo>
                <a:lnTo>
                  <a:pt x="600011" y="1536719"/>
                </a:lnTo>
                <a:lnTo>
                  <a:pt x="558338" y="1554310"/>
                </a:lnTo>
                <a:lnTo>
                  <a:pt x="511961" y="1560544"/>
                </a:lnTo>
                <a:close/>
              </a:path>
            </a:pathLst>
          </a:custGeom>
          <a:solidFill>
            <a:srgbClr val="EC9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292799" y="8292559"/>
            <a:ext cx="817880" cy="1994535"/>
          </a:xfrm>
          <a:custGeom>
            <a:avLst/>
            <a:gdLst/>
            <a:ahLst/>
            <a:cxnLst/>
            <a:rect l="l" t="t" r="r" b="b"/>
            <a:pathLst>
              <a:path w="817880" h="1994534">
                <a:moveTo>
                  <a:pt x="745707" y="1573925"/>
                </a:moveTo>
                <a:lnTo>
                  <a:pt x="646475" y="1573925"/>
                </a:lnTo>
                <a:lnTo>
                  <a:pt x="642996" y="1556438"/>
                </a:lnTo>
                <a:lnTo>
                  <a:pt x="639458" y="1538963"/>
                </a:lnTo>
                <a:lnTo>
                  <a:pt x="635782" y="1521516"/>
                </a:lnTo>
                <a:lnTo>
                  <a:pt x="631893" y="1504116"/>
                </a:lnTo>
                <a:lnTo>
                  <a:pt x="612802" y="1416815"/>
                </a:lnTo>
                <a:lnTo>
                  <a:pt x="592033" y="1329893"/>
                </a:lnTo>
                <a:lnTo>
                  <a:pt x="579640" y="1280350"/>
                </a:lnTo>
                <a:lnTo>
                  <a:pt x="566895" y="1230889"/>
                </a:lnTo>
                <a:lnTo>
                  <a:pt x="553760" y="1181526"/>
                </a:lnTo>
                <a:lnTo>
                  <a:pt x="540195" y="1132276"/>
                </a:lnTo>
                <a:lnTo>
                  <a:pt x="526163" y="1083156"/>
                </a:lnTo>
                <a:lnTo>
                  <a:pt x="511625" y="1034180"/>
                </a:lnTo>
                <a:lnTo>
                  <a:pt x="496543" y="985365"/>
                </a:lnTo>
                <a:lnTo>
                  <a:pt x="481150" y="936644"/>
                </a:lnTo>
                <a:lnTo>
                  <a:pt x="465435" y="888017"/>
                </a:lnTo>
                <a:lnTo>
                  <a:pt x="449320" y="839539"/>
                </a:lnTo>
                <a:lnTo>
                  <a:pt x="432730" y="791264"/>
                </a:lnTo>
                <a:lnTo>
                  <a:pt x="415586" y="743248"/>
                </a:lnTo>
                <a:lnTo>
                  <a:pt x="397810" y="695546"/>
                </a:lnTo>
                <a:lnTo>
                  <a:pt x="379326" y="648211"/>
                </a:lnTo>
                <a:lnTo>
                  <a:pt x="362841" y="606953"/>
                </a:lnTo>
                <a:lnTo>
                  <a:pt x="345649" y="566049"/>
                </a:lnTo>
                <a:lnTo>
                  <a:pt x="327729" y="525521"/>
                </a:lnTo>
                <a:lnTo>
                  <a:pt x="309062" y="485389"/>
                </a:lnTo>
                <a:lnTo>
                  <a:pt x="289689" y="445642"/>
                </a:lnTo>
                <a:lnTo>
                  <a:pt x="269463" y="406377"/>
                </a:lnTo>
                <a:lnTo>
                  <a:pt x="248276" y="367688"/>
                </a:lnTo>
                <a:lnTo>
                  <a:pt x="226022" y="329671"/>
                </a:lnTo>
                <a:lnTo>
                  <a:pt x="199512" y="286937"/>
                </a:lnTo>
                <a:lnTo>
                  <a:pt x="171569" y="245197"/>
                </a:lnTo>
                <a:lnTo>
                  <a:pt x="142182" y="204537"/>
                </a:lnTo>
                <a:lnTo>
                  <a:pt x="111337" y="165042"/>
                </a:lnTo>
                <a:lnTo>
                  <a:pt x="79025" y="126798"/>
                </a:lnTo>
                <a:lnTo>
                  <a:pt x="45231" y="89889"/>
                </a:lnTo>
                <a:lnTo>
                  <a:pt x="9621" y="54089"/>
                </a:lnTo>
                <a:lnTo>
                  <a:pt x="2520" y="43807"/>
                </a:lnTo>
                <a:lnTo>
                  <a:pt x="0" y="32009"/>
                </a:lnTo>
                <a:lnTo>
                  <a:pt x="2086" y="20126"/>
                </a:lnTo>
                <a:lnTo>
                  <a:pt x="8805" y="9590"/>
                </a:lnTo>
                <a:lnTo>
                  <a:pt x="18846" y="2599"/>
                </a:lnTo>
                <a:lnTo>
                  <a:pt x="30374" y="0"/>
                </a:lnTo>
                <a:lnTo>
                  <a:pt x="42044" y="1808"/>
                </a:lnTo>
                <a:lnTo>
                  <a:pt x="86339" y="39658"/>
                </a:lnTo>
                <a:lnTo>
                  <a:pt x="118993" y="72464"/>
                </a:lnTo>
                <a:lnTo>
                  <a:pt x="150463" y="106385"/>
                </a:lnTo>
                <a:lnTo>
                  <a:pt x="180749" y="141346"/>
                </a:lnTo>
                <a:lnTo>
                  <a:pt x="209639" y="177432"/>
                </a:lnTo>
                <a:lnTo>
                  <a:pt x="237111" y="214533"/>
                </a:lnTo>
                <a:lnTo>
                  <a:pt x="263378" y="252446"/>
                </a:lnTo>
                <a:lnTo>
                  <a:pt x="288654" y="290968"/>
                </a:lnTo>
                <a:lnTo>
                  <a:pt x="312906" y="330103"/>
                </a:lnTo>
                <a:lnTo>
                  <a:pt x="336005" y="369860"/>
                </a:lnTo>
                <a:lnTo>
                  <a:pt x="358066" y="410143"/>
                </a:lnTo>
                <a:lnTo>
                  <a:pt x="379204" y="450855"/>
                </a:lnTo>
                <a:lnTo>
                  <a:pt x="399577" y="491909"/>
                </a:lnTo>
                <a:lnTo>
                  <a:pt x="419170" y="533354"/>
                </a:lnTo>
                <a:lnTo>
                  <a:pt x="437923" y="574992"/>
                </a:lnTo>
                <a:lnTo>
                  <a:pt x="455926" y="616961"/>
                </a:lnTo>
                <a:lnTo>
                  <a:pt x="458553" y="623412"/>
                </a:lnTo>
                <a:lnTo>
                  <a:pt x="459887" y="626633"/>
                </a:lnTo>
                <a:lnTo>
                  <a:pt x="519274" y="626633"/>
                </a:lnTo>
                <a:lnTo>
                  <a:pt x="519415" y="631098"/>
                </a:lnTo>
                <a:lnTo>
                  <a:pt x="522300" y="680079"/>
                </a:lnTo>
                <a:lnTo>
                  <a:pt x="526192" y="728969"/>
                </a:lnTo>
                <a:lnTo>
                  <a:pt x="530749" y="777644"/>
                </a:lnTo>
                <a:lnTo>
                  <a:pt x="535633" y="825983"/>
                </a:lnTo>
                <a:lnTo>
                  <a:pt x="547145" y="859037"/>
                </a:lnTo>
                <a:lnTo>
                  <a:pt x="558470" y="892147"/>
                </a:lnTo>
                <a:lnTo>
                  <a:pt x="580661" y="958511"/>
                </a:lnTo>
                <a:lnTo>
                  <a:pt x="596737" y="1007834"/>
                </a:lnTo>
                <a:lnTo>
                  <a:pt x="612266" y="1057331"/>
                </a:lnTo>
                <a:lnTo>
                  <a:pt x="627286" y="1106988"/>
                </a:lnTo>
                <a:lnTo>
                  <a:pt x="641836" y="1156788"/>
                </a:lnTo>
                <a:lnTo>
                  <a:pt x="655953" y="1206717"/>
                </a:lnTo>
                <a:lnTo>
                  <a:pt x="669676" y="1256757"/>
                </a:lnTo>
                <a:lnTo>
                  <a:pt x="683044" y="1306895"/>
                </a:lnTo>
                <a:lnTo>
                  <a:pt x="695974" y="1357159"/>
                </a:lnTo>
                <a:lnTo>
                  <a:pt x="708398" y="1407550"/>
                </a:lnTo>
                <a:lnTo>
                  <a:pt x="720324" y="1458060"/>
                </a:lnTo>
                <a:lnTo>
                  <a:pt x="731761" y="1508685"/>
                </a:lnTo>
                <a:lnTo>
                  <a:pt x="742716" y="1559418"/>
                </a:lnTo>
                <a:lnTo>
                  <a:pt x="745707" y="1573925"/>
                </a:lnTo>
                <a:close/>
              </a:path>
              <a:path w="817880" h="1994534">
                <a:moveTo>
                  <a:pt x="519274" y="626633"/>
                </a:moveTo>
                <a:lnTo>
                  <a:pt x="459887" y="626633"/>
                </a:lnTo>
                <a:lnTo>
                  <a:pt x="458674" y="582148"/>
                </a:lnTo>
                <a:lnTo>
                  <a:pt x="458654" y="566049"/>
                </a:lnTo>
                <a:lnTo>
                  <a:pt x="458822" y="531481"/>
                </a:lnTo>
                <a:lnTo>
                  <a:pt x="460858" y="483980"/>
                </a:lnTo>
                <a:lnTo>
                  <a:pt x="464977" y="436696"/>
                </a:lnTo>
                <a:lnTo>
                  <a:pt x="471457" y="389758"/>
                </a:lnTo>
                <a:lnTo>
                  <a:pt x="480574" y="343290"/>
                </a:lnTo>
                <a:lnTo>
                  <a:pt x="492606" y="297419"/>
                </a:lnTo>
                <a:lnTo>
                  <a:pt x="507832" y="252273"/>
                </a:lnTo>
                <a:lnTo>
                  <a:pt x="532562" y="230587"/>
                </a:lnTo>
                <a:lnTo>
                  <a:pt x="544579" y="231403"/>
                </a:lnTo>
                <a:lnTo>
                  <a:pt x="554770" y="236708"/>
                </a:lnTo>
                <a:lnTo>
                  <a:pt x="562599" y="245617"/>
                </a:lnTo>
                <a:lnTo>
                  <a:pt x="566634" y="256609"/>
                </a:lnTo>
                <a:lnTo>
                  <a:pt x="565443" y="268160"/>
                </a:lnTo>
                <a:lnTo>
                  <a:pt x="555025" y="297811"/>
                </a:lnTo>
                <a:lnTo>
                  <a:pt x="545994" y="327890"/>
                </a:lnTo>
                <a:lnTo>
                  <a:pt x="531973" y="389129"/>
                </a:lnTo>
                <a:lnTo>
                  <a:pt x="524730" y="436721"/>
                </a:lnTo>
                <a:lnTo>
                  <a:pt x="520274" y="483980"/>
                </a:lnTo>
                <a:lnTo>
                  <a:pt x="518021" y="533354"/>
                </a:lnTo>
                <a:lnTo>
                  <a:pt x="517875" y="582148"/>
                </a:lnTo>
                <a:lnTo>
                  <a:pt x="519274" y="626633"/>
                </a:lnTo>
                <a:close/>
              </a:path>
              <a:path w="817880" h="1994534">
                <a:moveTo>
                  <a:pt x="817528" y="1994440"/>
                </a:moveTo>
                <a:lnTo>
                  <a:pt x="716235" y="1994440"/>
                </a:lnTo>
                <a:lnTo>
                  <a:pt x="715404" y="1988196"/>
                </a:lnTo>
                <a:lnTo>
                  <a:pt x="712276" y="1965507"/>
                </a:lnTo>
                <a:lnTo>
                  <a:pt x="703387" y="1899677"/>
                </a:lnTo>
                <a:lnTo>
                  <a:pt x="696594" y="1855531"/>
                </a:lnTo>
                <a:lnTo>
                  <a:pt x="682641" y="1767289"/>
                </a:lnTo>
                <a:lnTo>
                  <a:pt x="672996" y="1713172"/>
                </a:lnTo>
                <a:lnTo>
                  <a:pt x="670923" y="1709667"/>
                </a:lnTo>
                <a:lnTo>
                  <a:pt x="668934" y="1706115"/>
                </a:lnTo>
                <a:lnTo>
                  <a:pt x="640415" y="1662723"/>
                </a:lnTo>
                <a:lnTo>
                  <a:pt x="611492" y="1624708"/>
                </a:lnTo>
                <a:lnTo>
                  <a:pt x="580151" y="1588713"/>
                </a:lnTo>
                <a:lnTo>
                  <a:pt x="546505" y="1554855"/>
                </a:lnTo>
                <a:lnTo>
                  <a:pt x="510669" y="1523250"/>
                </a:lnTo>
                <a:lnTo>
                  <a:pt x="472758" y="1494012"/>
                </a:lnTo>
                <a:lnTo>
                  <a:pt x="432887" y="1467257"/>
                </a:lnTo>
                <a:lnTo>
                  <a:pt x="391172" y="1443102"/>
                </a:lnTo>
                <a:lnTo>
                  <a:pt x="382362" y="1435396"/>
                </a:lnTo>
                <a:lnTo>
                  <a:pt x="377488" y="1424879"/>
                </a:lnTo>
                <a:lnTo>
                  <a:pt x="376777" y="1413253"/>
                </a:lnTo>
                <a:lnTo>
                  <a:pt x="380455" y="1402218"/>
                </a:lnTo>
                <a:lnTo>
                  <a:pt x="388366" y="1393444"/>
                </a:lnTo>
                <a:lnTo>
                  <a:pt x="398692" y="1388644"/>
                </a:lnTo>
                <a:lnTo>
                  <a:pt x="410116" y="1387951"/>
                </a:lnTo>
                <a:lnTo>
                  <a:pt x="421326" y="1391499"/>
                </a:lnTo>
                <a:lnTo>
                  <a:pt x="470810" y="1420466"/>
                </a:lnTo>
                <a:lnTo>
                  <a:pt x="517926" y="1453146"/>
                </a:lnTo>
                <a:lnTo>
                  <a:pt x="552520" y="1480696"/>
                </a:lnTo>
                <a:lnTo>
                  <a:pt x="585540" y="1510064"/>
                </a:lnTo>
                <a:lnTo>
                  <a:pt x="616891" y="1541168"/>
                </a:lnTo>
                <a:lnTo>
                  <a:pt x="646475" y="1573925"/>
                </a:lnTo>
                <a:lnTo>
                  <a:pt x="745707" y="1573925"/>
                </a:lnTo>
                <a:lnTo>
                  <a:pt x="763214" y="1661187"/>
                </a:lnTo>
                <a:lnTo>
                  <a:pt x="772773" y="1712210"/>
                </a:lnTo>
                <a:lnTo>
                  <a:pt x="781884" y="1763318"/>
                </a:lnTo>
                <a:lnTo>
                  <a:pt x="790553" y="1814505"/>
                </a:lnTo>
                <a:lnTo>
                  <a:pt x="798913" y="1866564"/>
                </a:lnTo>
                <a:lnTo>
                  <a:pt x="806604" y="1917092"/>
                </a:lnTo>
                <a:lnTo>
                  <a:pt x="814001" y="1968481"/>
                </a:lnTo>
                <a:lnTo>
                  <a:pt x="817528" y="1994440"/>
                </a:lnTo>
                <a:close/>
              </a:path>
              <a:path w="817880" h="1994534">
                <a:moveTo>
                  <a:pt x="435859" y="1994440"/>
                </a:moveTo>
                <a:lnTo>
                  <a:pt x="153275" y="1994440"/>
                </a:lnTo>
                <a:lnTo>
                  <a:pt x="148247" y="1988230"/>
                </a:lnTo>
                <a:lnTo>
                  <a:pt x="144626" y="1976967"/>
                </a:lnTo>
                <a:lnTo>
                  <a:pt x="145292" y="1965507"/>
                </a:lnTo>
                <a:lnTo>
                  <a:pt x="150717" y="1954872"/>
                </a:lnTo>
                <a:lnTo>
                  <a:pt x="159422" y="1947785"/>
                </a:lnTo>
                <a:lnTo>
                  <a:pt x="170249" y="1944341"/>
                </a:lnTo>
                <a:lnTo>
                  <a:pt x="182039" y="1944637"/>
                </a:lnTo>
                <a:lnTo>
                  <a:pt x="374965" y="1980427"/>
                </a:lnTo>
                <a:lnTo>
                  <a:pt x="412875" y="1988509"/>
                </a:lnTo>
                <a:lnTo>
                  <a:pt x="435859" y="1994440"/>
                </a:lnTo>
                <a:close/>
              </a:path>
            </a:pathLst>
          </a:custGeom>
          <a:solidFill>
            <a:srgbClr val="317C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4072837" y="0"/>
            <a:ext cx="2601595" cy="1595120"/>
          </a:xfrm>
          <a:custGeom>
            <a:avLst/>
            <a:gdLst/>
            <a:ahLst/>
            <a:cxnLst/>
            <a:rect l="l" t="t" r="r" b="b"/>
            <a:pathLst>
              <a:path w="2601595" h="1595120">
                <a:moveTo>
                  <a:pt x="1373931" y="510318"/>
                </a:moveTo>
                <a:lnTo>
                  <a:pt x="1373363" y="590311"/>
                </a:lnTo>
                <a:lnTo>
                  <a:pt x="1367425" y="640903"/>
                </a:lnTo>
                <a:lnTo>
                  <a:pt x="1358321" y="695626"/>
                </a:lnTo>
                <a:lnTo>
                  <a:pt x="1346538" y="752115"/>
                </a:lnTo>
                <a:lnTo>
                  <a:pt x="1332506" y="808267"/>
                </a:lnTo>
                <a:lnTo>
                  <a:pt x="1316694" y="861805"/>
                </a:lnTo>
                <a:lnTo>
                  <a:pt x="1299561" y="910497"/>
                </a:lnTo>
                <a:lnTo>
                  <a:pt x="1281567" y="952108"/>
                </a:lnTo>
                <a:lnTo>
                  <a:pt x="1230712" y="1027475"/>
                </a:lnTo>
                <a:lnTo>
                  <a:pt x="1195178" y="1068146"/>
                </a:lnTo>
                <a:lnTo>
                  <a:pt x="1157089" y="1106679"/>
                </a:lnTo>
                <a:lnTo>
                  <a:pt x="1116966" y="1143334"/>
                </a:lnTo>
                <a:lnTo>
                  <a:pt x="1075329" y="1178372"/>
                </a:lnTo>
                <a:lnTo>
                  <a:pt x="1032702" y="1212055"/>
                </a:lnTo>
                <a:lnTo>
                  <a:pt x="991664" y="1242711"/>
                </a:lnTo>
                <a:lnTo>
                  <a:pt x="951658" y="1271085"/>
                </a:lnTo>
                <a:lnTo>
                  <a:pt x="912299" y="1297533"/>
                </a:lnTo>
                <a:lnTo>
                  <a:pt x="873206" y="1322415"/>
                </a:lnTo>
                <a:lnTo>
                  <a:pt x="833996" y="1346087"/>
                </a:lnTo>
                <a:lnTo>
                  <a:pt x="794284" y="1368908"/>
                </a:lnTo>
                <a:lnTo>
                  <a:pt x="753689" y="1391236"/>
                </a:lnTo>
                <a:lnTo>
                  <a:pt x="711827" y="1413428"/>
                </a:lnTo>
                <a:lnTo>
                  <a:pt x="668315" y="1435844"/>
                </a:lnTo>
                <a:lnTo>
                  <a:pt x="622771" y="1458840"/>
                </a:lnTo>
                <a:lnTo>
                  <a:pt x="574811" y="1482774"/>
                </a:lnTo>
                <a:lnTo>
                  <a:pt x="524052" y="1508006"/>
                </a:lnTo>
                <a:lnTo>
                  <a:pt x="470111" y="1534892"/>
                </a:lnTo>
                <a:lnTo>
                  <a:pt x="412605" y="1563791"/>
                </a:lnTo>
                <a:lnTo>
                  <a:pt x="351151" y="1595060"/>
                </a:lnTo>
                <a:lnTo>
                  <a:pt x="568920" y="1176349"/>
                </a:lnTo>
                <a:lnTo>
                  <a:pt x="592654" y="1131342"/>
                </a:lnTo>
                <a:lnTo>
                  <a:pt x="616873" y="1086560"/>
                </a:lnTo>
                <a:lnTo>
                  <a:pt x="641776" y="1042158"/>
                </a:lnTo>
                <a:lnTo>
                  <a:pt x="667564" y="998292"/>
                </a:lnTo>
                <a:lnTo>
                  <a:pt x="694436" y="955115"/>
                </a:lnTo>
                <a:lnTo>
                  <a:pt x="722592" y="912784"/>
                </a:lnTo>
                <a:lnTo>
                  <a:pt x="752233" y="871452"/>
                </a:lnTo>
                <a:lnTo>
                  <a:pt x="783558" y="831275"/>
                </a:lnTo>
                <a:lnTo>
                  <a:pt x="816767" y="792408"/>
                </a:lnTo>
                <a:lnTo>
                  <a:pt x="845878" y="763006"/>
                </a:lnTo>
                <a:lnTo>
                  <a:pt x="880063" y="733356"/>
                </a:lnTo>
                <a:lnTo>
                  <a:pt x="918563" y="703876"/>
                </a:lnTo>
                <a:lnTo>
                  <a:pt x="960619" y="674982"/>
                </a:lnTo>
                <a:lnTo>
                  <a:pt x="1005473" y="647094"/>
                </a:lnTo>
                <a:lnTo>
                  <a:pt x="1052364" y="620629"/>
                </a:lnTo>
                <a:lnTo>
                  <a:pt x="1100535" y="596004"/>
                </a:lnTo>
                <a:lnTo>
                  <a:pt x="1149227" y="573639"/>
                </a:lnTo>
                <a:lnTo>
                  <a:pt x="1197680" y="553950"/>
                </a:lnTo>
                <a:lnTo>
                  <a:pt x="1245136" y="537355"/>
                </a:lnTo>
                <a:lnTo>
                  <a:pt x="1290835" y="524273"/>
                </a:lnTo>
                <a:lnTo>
                  <a:pt x="1334020" y="515122"/>
                </a:lnTo>
                <a:lnTo>
                  <a:pt x="1373931" y="510318"/>
                </a:lnTo>
                <a:close/>
              </a:path>
              <a:path w="2601595" h="1595120">
                <a:moveTo>
                  <a:pt x="1342381" y="0"/>
                </a:moveTo>
                <a:lnTo>
                  <a:pt x="1580457" y="238075"/>
                </a:lnTo>
                <a:lnTo>
                  <a:pt x="1541005" y="270437"/>
                </a:lnTo>
                <a:lnTo>
                  <a:pt x="1496921" y="302204"/>
                </a:lnTo>
                <a:lnTo>
                  <a:pt x="1449779" y="332563"/>
                </a:lnTo>
                <a:lnTo>
                  <a:pt x="1401152" y="360699"/>
                </a:lnTo>
                <a:lnTo>
                  <a:pt x="1352612" y="385799"/>
                </a:lnTo>
                <a:lnTo>
                  <a:pt x="1305734" y="407049"/>
                </a:lnTo>
                <a:lnTo>
                  <a:pt x="1262090" y="423634"/>
                </a:lnTo>
                <a:lnTo>
                  <a:pt x="1223253" y="434741"/>
                </a:lnTo>
                <a:lnTo>
                  <a:pt x="1171662" y="444293"/>
                </a:lnTo>
                <a:lnTo>
                  <a:pt x="1119578" y="450297"/>
                </a:lnTo>
                <a:lnTo>
                  <a:pt x="1067142" y="453174"/>
                </a:lnTo>
                <a:lnTo>
                  <a:pt x="1014491" y="453340"/>
                </a:lnTo>
                <a:lnTo>
                  <a:pt x="961767" y="451216"/>
                </a:lnTo>
                <a:lnTo>
                  <a:pt x="909108" y="447220"/>
                </a:lnTo>
                <a:lnTo>
                  <a:pt x="856655" y="441770"/>
                </a:lnTo>
                <a:lnTo>
                  <a:pt x="808510" y="435814"/>
                </a:lnTo>
                <a:lnTo>
                  <a:pt x="762264" y="429055"/>
                </a:lnTo>
                <a:lnTo>
                  <a:pt x="717574" y="421490"/>
                </a:lnTo>
                <a:lnTo>
                  <a:pt x="674094" y="413118"/>
                </a:lnTo>
                <a:lnTo>
                  <a:pt x="631482" y="403934"/>
                </a:lnTo>
                <a:lnTo>
                  <a:pt x="589393" y="393935"/>
                </a:lnTo>
                <a:lnTo>
                  <a:pt x="547484" y="383120"/>
                </a:lnTo>
                <a:lnTo>
                  <a:pt x="505410" y="371485"/>
                </a:lnTo>
                <a:lnTo>
                  <a:pt x="462829" y="359027"/>
                </a:lnTo>
                <a:lnTo>
                  <a:pt x="419395" y="345742"/>
                </a:lnTo>
                <a:lnTo>
                  <a:pt x="374766" y="331630"/>
                </a:lnTo>
                <a:lnTo>
                  <a:pt x="0" y="209392"/>
                </a:lnTo>
                <a:lnTo>
                  <a:pt x="450145" y="43709"/>
                </a:lnTo>
                <a:lnTo>
                  <a:pt x="499505" y="25676"/>
                </a:lnTo>
                <a:lnTo>
                  <a:pt x="549027" y="7832"/>
                </a:lnTo>
                <a:lnTo>
                  <a:pt x="571375" y="0"/>
                </a:lnTo>
                <a:lnTo>
                  <a:pt x="1342381" y="0"/>
                </a:lnTo>
                <a:close/>
              </a:path>
              <a:path w="2601595" h="1595120">
                <a:moveTo>
                  <a:pt x="1946468" y="378312"/>
                </a:moveTo>
                <a:lnTo>
                  <a:pt x="1981935" y="416545"/>
                </a:lnTo>
                <a:lnTo>
                  <a:pt x="2013269" y="455221"/>
                </a:lnTo>
                <a:lnTo>
                  <a:pt x="2039649" y="493804"/>
                </a:lnTo>
                <a:lnTo>
                  <a:pt x="2060257" y="531757"/>
                </a:lnTo>
                <a:lnTo>
                  <a:pt x="2074272" y="568545"/>
                </a:lnTo>
                <a:lnTo>
                  <a:pt x="2085948" y="614501"/>
                </a:lnTo>
                <a:lnTo>
                  <a:pt x="2094883" y="660863"/>
                </a:lnTo>
                <a:lnTo>
                  <a:pt x="2101436" y="707902"/>
                </a:lnTo>
                <a:lnTo>
                  <a:pt x="2105874" y="755411"/>
                </a:lnTo>
                <a:lnTo>
                  <a:pt x="2108487" y="803303"/>
                </a:lnTo>
                <a:lnTo>
                  <a:pt x="2109564" y="851491"/>
                </a:lnTo>
                <a:lnTo>
                  <a:pt x="2109397" y="899887"/>
                </a:lnTo>
                <a:lnTo>
                  <a:pt x="2108276" y="948404"/>
                </a:lnTo>
                <a:lnTo>
                  <a:pt x="2106489" y="996955"/>
                </a:lnTo>
                <a:lnTo>
                  <a:pt x="2104328" y="1045453"/>
                </a:lnTo>
                <a:lnTo>
                  <a:pt x="2091878" y="1364509"/>
                </a:lnTo>
                <a:lnTo>
                  <a:pt x="2088382" y="1448194"/>
                </a:lnTo>
                <a:lnTo>
                  <a:pt x="1855013" y="1202749"/>
                </a:lnTo>
                <a:lnTo>
                  <a:pt x="1823328" y="1168520"/>
                </a:lnTo>
                <a:lnTo>
                  <a:pt x="1793208" y="1135009"/>
                </a:lnTo>
                <a:lnTo>
                  <a:pt x="1764465" y="1101770"/>
                </a:lnTo>
                <a:lnTo>
                  <a:pt x="1736914" y="1068355"/>
                </a:lnTo>
                <a:lnTo>
                  <a:pt x="1710368" y="1034318"/>
                </a:lnTo>
                <a:lnTo>
                  <a:pt x="1684642" y="999214"/>
                </a:lnTo>
                <a:lnTo>
                  <a:pt x="1659549" y="962594"/>
                </a:lnTo>
                <a:lnTo>
                  <a:pt x="1634903" y="924014"/>
                </a:lnTo>
                <a:lnTo>
                  <a:pt x="1610519" y="883026"/>
                </a:lnTo>
                <a:lnTo>
                  <a:pt x="1586070" y="838728"/>
                </a:lnTo>
                <a:lnTo>
                  <a:pt x="1563420" y="793544"/>
                </a:lnTo>
                <a:lnTo>
                  <a:pt x="1543273" y="747369"/>
                </a:lnTo>
                <a:lnTo>
                  <a:pt x="1526335" y="700098"/>
                </a:lnTo>
                <a:lnTo>
                  <a:pt x="1513307" y="651628"/>
                </a:lnTo>
                <a:lnTo>
                  <a:pt x="1504896" y="601855"/>
                </a:lnTo>
                <a:lnTo>
                  <a:pt x="1503637" y="563007"/>
                </a:lnTo>
                <a:lnTo>
                  <a:pt x="1507189" y="515407"/>
                </a:lnTo>
                <a:lnTo>
                  <a:pt x="1515077" y="461681"/>
                </a:lnTo>
                <a:lnTo>
                  <a:pt x="1526824" y="404457"/>
                </a:lnTo>
                <a:lnTo>
                  <a:pt x="1541954" y="346363"/>
                </a:lnTo>
                <a:lnTo>
                  <a:pt x="1559990" y="290027"/>
                </a:lnTo>
                <a:lnTo>
                  <a:pt x="1580457" y="238075"/>
                </a:lnTo>
                <a:lnTo>
                  <a:pt x="1342381" y="0"/>
                </a:lnTo>
                <a:lnTo>
                  <a:pt x="1421614" y="0"/>
                </a:lnTo>
                <a:lnTo>
                  <a:pt x="1479165" y="28304"/>
                </a:lnTo>
                <a:lnTo>
                  <a:pt x="1524550" y="53103"/>
                </a:lnTo>
                <a:lnTo>
                  <a:pt x="1651333" y="168137"/>
                </a:lnTo>
                <a:lnTo>
                  <a:pt x="1692778" y="188253"/>
                </a:lnTo>
                <a:lnTo>
                  <a:pt x="1735828" y="212565"/>
                </a:lnTo>
                <a:lnTo>
                  <a:pt x="1779664" y="240538"/>
                </a:lnTo>
                <a:lnTo>
                  <a:pt x="1823466" y="271636"/>
                </a:lnTo>
                <a:lnTo>
                  <a:pt x="1866414" y="305321"/>
                </a:lnTo>
                <a:lnTo>
                  <a:pt x="1907688" y="341059"/>
                </a:lnTo>
                <a:lnTo>
                  <a:pt x="1946468" y="378312"/>
                </a:lnTo>
                <a:close/>
              </a:path>
              <a:path w="2601595" h="1595120">
                <a:moveTo>
                  <a:pt x="1673395" y="156403"/>
                </a:moveTo>
                <a:lnTo>
                  <a:pt x="1651333" y="168137"/>
                </a:lnTo>
                <a:lnTo>
                  <a:pt x="1553791" y="70595"/>
                </a:lnTo>
                <a:lnTo>
                  <a:pt x="1567249" y="78645"/>
                </a:lnTo>
                <a:lnTo>
                  <a:pt x="1606678" y="104598"/>
                </a:lnTo>
                <a:lnTo>
                  <a:pt x="1642254" y="130628"/>
                </a:lnTo>
                <a:lnTo>
                  <a:pt x="1673395" y="156403"/>
                </a:lnTo>
                <a:close/>
              </a:path>
              <a:path w="2601595" h="1595120">
                <a:moveTo>
                  <a:pt x="2536358" y="0"/>
                </a:moveTo>
                <a:lnTo>
                  <a:pt x="2554006" y="35478"/>
                </a:lnTo>
                <a:lnTo>
                  <a:pt x="2570912" y="79902"/>
                </a:lnTo>
                <a:lnTo>
                  <a:pt x="2583879" y="126088"/>
                </a:lnTo>
                <a:lnTo>
                  <a:pt x="2593121" y="173719"/>
                </a:lnTo>
                <a:lnTo>
                  <a:pt x="2598855" y="222478"/>
                </a:lnTo>
                <a:lnTo>
                  <a:pt x="2601297" y="272048"/>
                </a:lnTo>
                <a:lnTo>
                  <a:pt x="2600665" y="322112"/>
                </a:lnTo>
                <a:lnTo>
                  <a:pt x="2597173" y="372354"/>
                </a:lnTo>
                <a:lnTo>
                  <a:pt x="2591276" y="422734"/>
                </a:lnTo>
                <a:lnTo>
                  <a:pt x="2583157" y="473102"/>
                </a:lnTo>
                <a:lnTo>
                  <a:pt x="2573100" y="523447"/>
                </a:lnTo>
                <a:lnTo>
                  <a:pt x="2561384" y="573757"/>
                </a:lnTo>
                <a:lnTo>
                  <a:pt x="2548294" y="624021"/>
                </a:lnTo>
                <a:lnTo>
                  <a:pt x="2534110" y="674226"/>
                </a:lnTo>
                <a:lnTo>
                  <a:pt x="2519114" y="724362"/>
                </a:lnTo>
                <a:lnTo>
                  <a:pt x="2503590" y="774417"/>
                </a:lnTo>
                <a:lnTo>
                  <a:pt x="2487818" y="824379"/>
                </a:lnTo>
                <a:lnTo>
                  <a:pt x="2450264" y="779998"/>
                </a:lnTo>
                <a:lnTo>
                  <a:pt x="2415882" y="735573"/>
                </a:lnTo>
                <a:lnTo>
                  <a:pt x="2384504" y="691105"/>
                </a:lnTo>
                <a:lnTo>
                  <a:pt x="2355962" y="646594"/>
                </a:lnTo>
                <a:lnTo>
                  <a:pt x="2330089" y="602039"/>
                </a:lnTo>
                <a:lnTo>
                  <a:pt x="2306718" y="557441"/>
                </a:lnTo>
                <a:lnTo>
                  <a:pt x="2285680" y="512801"/>
                </a:lnTo>
                <a:lnTo>
                  <a:pt x="2266808" y="468118"/>
                </a:lnTo>
                <a:lnTo>
                  <a:pt x="2249934" y="423393"/>
                </a:lnTo>
                <a:lnTo>
                  <a:pt x="2234891" y="378626"/>
                </a:lnTo>
                <a:lnTo>
                  <a:pt x="2221511" y="333817"/>
                </a:lnTo>
                <a:lnTo>
                  <a:pt x="2209625" y="288966"/>
                </a:lnTo>
                <a:lnTo>
                  <a:pt x="2199067" y="244073"/>
                </a:lnTo>
                <a:lnTo>
                  <a:pt x="2189670" y="199139"/>
                </a:lnTo>
                <a:lnTo>
                  <a:pt x="2181264" y="154165"/>
                </a:lnTo>
                <a:lnTo>
                  <a:pt x="2173683" y="109149"/>
                </a:lnTo>
                <a:lnTo>
                  <a:pt x="2166758" y="64092"/>
                </a:lnTo>
                <a:lnTo>
                  <a:pt x="2160323" y="18995"/>
                </a:lnTo>
                <a:lnTo>
                  <a:pt x="2157750" y="0"/>
                </a:lnTo>
                <a:lnTo>
                  <a:pt x="2536358" y="0"/>
                </a:lnTo>
                <a:close/>
              </a:path>
            </a:pathLst>
          </a:custGeom>
          <a:solidFill>
            <a:srgbClr val="BE5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4545863" y="0"/>
            <a:ext cx="2072639" cy="1260475"/>
          </a:xfrm>
          <a:custGeom>
            <a:avLst/>
            <a:gdLst/>
            <a:ahLst/>
            <a:cxnLst/>
            <a:rect l="l" t="t" r="r" b="b"/>
            <a:pathLst>
              <a:path w="2072640" h="1260475">
                <a:moveTo>
                  <a:pt x="573338" y="824792"/>
                </a:moveTo>
                <a:lnTo>
                  <a:pt x="610865" y="862319"/>
                </a:lnTo>
                <a:lnTo>
                  <a:pt x="568341" y="891638"/>
                </a:lnTo>
                <a:lnTo>
                  <a:pt x="526306" y="921445"/>
                </a:lnTo>
                <a:lnTo>
                  <a:pt x="484946" y="951927"/>
                </a:lnTo>
                <a:lnTo>
                  <a:pt x="444448" y="983270"/>
                </a:lnTo>
                <a:lnTo>
                  <a:pt x="404996" y="1015661"/>
                </a:lnTo>
                <a:lnTo>
                  <a:pt x="375759" y="1040305"/>
                </a:lnTo>
                <a:lnTo>
                  <a:pt x="338961" y="1075349"/>
                </a:lnTo>
                <a:lnTo>
                  <a:pt x="303770" y="1111999"/>
                </a:lnTo>
                <a:lnTo>
                  <a:pt x="270370" y="1150442"/>
                </a:lnTo>
                <a:lnTo>
                  <a:pt x="238949" y="1190863"/>
                </a:lnTo>
                <a:lnTo>
                  <a:pt x="209693" y="1233449"/>
                </a:lnTo>
                <a:lnTo>
                  <a:pt x="210779" y="1234535"/>
                </a:lnTo>
                <a:lnTo>
                  <a:pt x="202708" y="1244424"/>
                </a:lnTo>
                <a:lnTo>
                  <a:pt x="194109" y="1253786"/>
                </a:lnTo>
                <a:lnTo>
                  <a:pt x="193610" y="1253287"/>
                </a:lnTo>
                <a:lnTo>
                  <a:pt x="182833" y="1260471"/>
                </a:lnTo>
                <a:lnTo>
                  <a:pt x="160455" y="1238093"/>
                </a:lnTo>
                <a:lnTo>
                  <a:pt x="166399" y="1226076"/>
                </a:lnTo>
                <a:lnTo>
                  <a:pt x="173487" y="1215204"/>
                </a:lnTo>
                <a:lnTo>
                  <a:pt x="203647" y="1173522"/>
                </a:lnTo>
                <a:lnTo>
                  <a:pt x="235235" y="1133267"/>
                </a:lnTo>
                <a:lnTo>
                  <a:pt x="259262" y="1103413"/>
                </a:lnTo>
                <a:lnTo>
                  <a:pt x="293680" y="1065989"/>
                </a:lnTo>
                <a:lnTo>
                  <a:pt x="329501" y="1029968"/>
                </a:lnTo>
                <a:lnTo>
                  <a:pt x="366717" y="995341"/>
                </a:lnTo>
                <a:lnTo>
                  <a:pt x="405318" y="962100"/>
                </a:lnTo>
                <a:lnTo>
                  <a:pt x="445296" y="930236"/>
                </a:lnTo>
                <a:lnTo>
                  <a:pt x="486643" y="899741"/>
                </a:lnTo>
                <a:lnTo>
                  <a:pt x="520370" y="879587"/>
                </a:lnTo>
                <a:lnTo>
                  <a:pt x="489151" y="848369"/>
                </a:lnTo>
                <a:lnTo>
                  <a:pt x="519671" y="842968"/>
                </a:lnTo>
                <a:lnTo>
                  <a:pt x="561666" y="831081"/>
                </a:lnTo>
                <a:lnTo>
                  <a:pt x="573338" y="824792"/>
                </a:lnTo>
                <a:close/>
              </a:path>
              <a:path w="2072640" h="1260475">
                <a:moveTo>
                  <a:pt x="1131520" y="161659"/>
                </a:moveTo>
                <a:lnTo>
                  <a:pt x="1181153" y="211293"/>
                </a:lnTo>
                <a:lnTo>
                  <a:pt x="1121577" y="277440"/>
                </a:lnTo>
                <a:lnTo>
                  <a:pt x="1113023" y="286846"/>
                </a:lnTo>
                <a:lnTo>
                  <a:pt x="1105069" y="296853"/>
                </a:lnTo>
                <a:lnTo>
                  <a:pt x="1105494" y="297278"/>
                </a:lnTo>
                <a:lnTo>
                  <a:pt x="1072742" y="336368"/>
                </a:lnTo>
                <a:lnTo>
                  <a:pt x="1064349" y="345935"/>
                </a:lnTo>
                <a:lnTo>
                  <a:pt x="1032119" y="385547"/>
                </a:lnTo>
                <a:lnTo>
                  <a:pt x="1000070" y="425340"/>
                </a:lnTo>
                <a:lnTo>
                  <a:pt x="968381" y="465493"/>
                </a:lnTo>
                <a:lnTo>
                  <a:pt x="928252" y="515168"/>
                </a:lnTo>
                <a:lnTo>
                  <a:pt x="897825" y="556583"/>
                </a:lnTo>
                <a:lnTo>
                  <a:pt x="866823" y="597422"/>
                </a:lnTo>
                <a:lnTo>
                  <a:pt x="834351" y="636792"/>
                </a:lnTo>
                <a:lnTo>
                  <a:pt x="800951" y="675234"/>
                </a:lnTo>
                <a:lnTo>
                  <a:pt x="767164" y="713290"/>
                </a:lnTo>
                <a:lnTo>
                  <a:pt x="733534" y="751502"/>
                </a:lnTo>
                <a:lnTo>
                  <a:pt x="700602" y="790412"/>
                </a:lnTo>
                <a:lnTo>
                  <a:pt x="668910" y="830561"/>
                </a:lnTo>
                <a:lnTo>
                  <a:pt x="639935" y="873428"/>
                </a:lnTo>
                <a:lnTo>
                  <a:pt x="623747" y="911122"/>
                </a:lnTo>
                <a:lnTo>
                  <a:pt x="602047" y="961264"/>
                </a:lnTo>
                <a:lnTo>
                  <a:pt x="592457" y="1005556"/>
                </a:lnTo>
                <a:lnTo>
                  <a:pt x="585658" y="1052638"/>
                </a:lnTo>
                <a:lnTo>
                  <a:pt x="581309" y="1102171"/>
                </a:lnTo>
                <a:lnTo>
                  <a:pt x="576084" y="1114907"/>
                </a:lnTo>
                <a:lnTo>
                  <a:pt x="579840" y="1118662"/>
                </a:lnTo>
                <a:lnTo>
                  <a:pt x="572737" y="1129520"/>
                </a:lnTo>
                <a:lnTo>
                  <a:pt x="574145" y="1130928"/>
                </a:lnTo>
                <a:lnTo>
                  <a:pt x="563757" y="1138500"/>
                </a:lnTo>
                <a:lnTo>
                  <a:pt x="545531" y="1120274"/>
                </a:lnTo>
                <a:lnTo>
                  <a:pt x="550675" y="1107458"/>
                </a:lnTo>
                <a:lnTo>
                  <a:pt x="553758" y="1056660"/>
                </a:lnTo>
                <a:lnTo>
                  <a:pt x="559365" y="1008385"/>
                </a:lnTo>
                <a:lnTo>
                  <a:pt x="567654" y="962792"/>
                </a:lnTo>
                <a:lnTo>
                  <a:pt x="587761" y="911057"/>
                </a:lnTo>
                <a:lnTo>
                  <a:pt x="610865" y="862319"/>
                </a:lnTo>
                <a:lnTo>
                  <a:pt x="573338" y="824792"/>
                </a:lnTo>
                <a:lnTo>
                  <a:pt x="608355" y="805927"/>
                </a:lnTo>
                <a:lnTo>
                  <a:pt x="641276" y="784967"/>
                </a:lnTo>
                <a:lnTo>
                  <a:pt x="641746" y="785437"/>
                </a:lnTo>
                <a:lnTo>
                  <a:pt x="661826" y="769596"/>
                </a:lnTo>
                <a:lnTo>
                  <a:pt x="679838" y="751687"/>
                </a:lnTo>
                <a:lnTo>
                  <a:pt x="696882" y="732809"/>
                </a:lnTo>
                <a:lnTo>
                  <a:pt x="705077" y="723044"/>
                </a:lnTo>
                <a:lnTo>
                  <a:pt x="722436" y="704482"/>
                </a:lnTo>
                <a:lnTo>
                  <a:pt x="739355" y="685480"/>
                </a:lnTo>
                <a:lnTo>
                  <a:pt x="755922" y="666126"/>
                </a:lnTo>
                <a:lnTo>
                  <a:pt x="772225" y="646508"/>
                </a:lnTo>
                <a:lnTo>
                  <a:pt x="795513" y="615915"/>
                </a:lnTo>
                <a:lnTo>
                  <a:pt x="826989" y="575549"/>
                </a:lnTo>
                <a:lnTo>
                  <a:pt x="857938" y="534655"/>
                </a:lnTo>
                <a:lnTo>
                  <a:pt x="879642" y="502478"/>
                </a:lnTo>
                <a:lnTo>
                  <a:pt x="910001" y="460995"/>
                </a:lnTo>
                <a:lnTo>
                  <a:pt x="940557" y="419709"/>
                </a:lnTo>
                <a:lnTo>
                  <a:pt x="971393" y="378703"/>
                </a:lnTo>
                <a:lnTo>
                  <a:pt x="1002589" y="338057"/>
                </a:lnTo>
                <a:lnTo>
                  <a:pt x="1034230" y="297856"/>
                </a:lnTo>
                <a:lnTo>
                  <a:pt x="1066395" y="258179"/>
                </a:lnTo>
                <a:lnTo>
                  <a:pt x="1099169" y="219111"/>
                </a:lnTo>
                <a:lnTo>
                  <a:pt x="1107680" y="209661"/>
                </a:lnTo>
                <a:lnTo>
                  <a:pt x="1080087" y="182068"/>
                </a:lnTo>
                <a:lnTo>
                  <a:pt x="1119550" y="167650"/>
                </a:lnTo>
                <a:lnTo>
                  <a:pt x="1131520" y="161659"/>
                </a:lnTo>
                <a:close/>
              </a:path>
              <a:path w="2072640" h="1260475">
                <a:moveTo>
                  <a:pt x="324395" y="845257"/>
                </a:moveTo>
                <a:lnTo>
                  <a:pt x="337803" y="858664"/>
                </a:lnTo>
                <a:lnTo>
                  <a:pt x="324348" y="863171"/>
                </a:lnTo>
                <a:lnTo>
                  <a:pt x="319786" y="858608"/>
                </a:lnTo>
                <a:lnTo>
                  <a:pt x="324395" y="845257"/>
                </a:lnTo>
                <a:close/>
              </a:path>
              <a:path w="2072640" h="1260475">
                <a:moveTo>
                  <a:pt x="489151" y="848369"/>
                </a:moveTo>
                <a:lnTo>
                  <a:pt x="520370" y="879587"/>
                </a:lnTo>
                <a:lnTo>
                  <a:pt x="482731" y="877869"/>
                </a:lnTo>
                <a:lnTo>
                  <a:pt x="433515" y="882534"/>
                </a:lnTo>
                <a:lnTo>
                  <a:pt x="390903" y="875844"/>
                </a:lnTo>
                <a:lnTo>
                  <a:pt x="346135" y="866996"/>
                </a:lnTo>
                <a:lnTo>
                  <a:pt x="318997" y="839859"/>
                </a:lnTo>
                <a:lnTo>
                  <a:pt x="328358" y="831260"/>
                </a:lnTo>
                <a:lnTo>
                  <a:pt x="333522" y="836423"/>
                </a:lnTo>
                <a:lnTo>
                  <a:pt x="345788" y="830729"/>
                </a:lnTo>
                <a:lnTo>
                  <a:pt x="390939" y="839959"/>
                </a:lnTo>
                <a:lnTo>
                  <a:pt x="433807" y="846906"/>
                </a:lnTo>
                <a:lnTo>
                  <a:pt x="473891" y="851069"/>
                </a:lnTo>
                <a:lnTo>
                  <a:pt x="489151" y="848369"/>
                </a:lnTo>
                <a:close/>
              </a:path>
              <a:path w="2072640" h="1260475">
                <a:moveTo>
                  <a:pt x="555748" y="178584"/>
                </a:moveTo>
                <a:lnTo>
                  <a:pt x="613955" y="236791"/>
                </a:lnTo>
                <a:lnTo>
                  <a:pt x="584122" y="224919"/>
                </a:lnTo>
                <a:lnTo>
                  <a:pt x="545178" y="221895"/>
                </a:lnTo>
                <a:lnTo>
                  <a:pt x="476049" y="206648"/>
                </a:lnTo>
                <a:lnTo>
                  <a:pt x="380351" y="182792"/>
                </a:lnTo>
                <a:lnTo>
                  <a:pt x="323981" y="180304"/>
                </a:lnTo>
                <a:lnTo>
                  <a:pt x="277311" y="169555"/>
                </a:lnTo>
                <a:lnTo>
                  <a:pt x="222688" y="168813"/>
                </a:lnTo>
                <a:lnTo>
                  <a:pt x="178382" y="160428"/>
                </a:lnTo>
                <a:lnTo>
                  <a:pt x="126741" y="162669"/>
                </a:lnTo>
                <a:lnTo>
                  <a:pt x="77055" y="166865"/>
                </a:lnTo>
                <a:lnTo>
                  <a:pt x="20654" y="182305"/>
                </a:lnTo>
                <a:lnTo>
                  <a:pt x="0" y="161651"/>
                </a:lnTo>
                <a:lnTo>
                  <a:pt x="2041" y="145732"/>
                </a:lnTo>
                <a:lnTo>
                  <a:pt x="12797" y="138527"/>
                </a:lnTo>
                <a:lnTo>
                  <a:pt x="59854" y="131703"/>
                </a:lnTo>
                <a:lnTo>
                  <a:pt x="118191" y="118198"/>
                </a:lnTo>
                <a:lnTo>
                  <a:pt x="169552" y="115678"/>
                </a:lnTo>
                <a:lnTo>
                  <a:pt x="213646" y="123850"/>
                </a:lnTo>
                <a:lnTo>
                  <a:pt x="268139" y="124462"/>
                </a:lnTo>
                <a:lnTo>
                  <a:pt x="315966" y="136368"/>
                </a:lnTo>
                <a:lnTo>
                  <a:pt x="373565" y="140085"/>
                </a:lnTo>
                <a:lnTo>
                  <a:pt x="422756" y="153355"/>
                </a:lnTo>
                <a:lnTo>
                  <a:pt x="481279" y="157997"/>
                </a:lnTo>
                <a:lnTo>
                  <a:pt x="555748" y="178584"/>
                </a:lnTo>
                <a:close/>
              </a:path>
              <a:path w="2072640" h="1260475">
                <a:moveTo>
                  <a:pt x="1080087" y="182068"/>
                </a:moveTo>
                <a:lnTo>
                  <a:pt x="1107680" y="209661"/>
                </a:lnTo>
                <a:lnTo>
                  <a:pt x="1058615" y="232438"/>
                </a:lnTo>
                <a:lnTo>
                  <a:pt x="1015714" y="243419"/>
                </a:lnTo>
                <a:lnTo>
                  <a:pt x="970349" y="251936"/>
                </a:lnTo>
                <a:lnTo>
                  <a:pt x="922872" y="258340"/>
                </a:lnTo>
                <a:lnTo>
                  <a:pt x="886802" y="258191"/>
                </a:lnTo>
                <a:lnTo>
                  <a:pt x="840828" y="266099"/>
                </a:lnTo>
                <a:lnTo>
                  <a:pt x="803042" y="264234"/>
                </a:lnTo>
                <a:lnTo>
                  <a:pt x="764597" y="261709"/>
                </a:lnTo>
                <a:lnTo>
                  <a:pt x="714850" y="265844"/>
                </a:lnTo>
                <a:lnTo>
                  <a:pt x="666140" y="271015"/>
                </a:lnTo>
                <a:lnTo>
                  <a:pt x="618491" y="277248"/>
                </a:lnTo>
                <a:lnTo>
                  <a:pt x="571933" y="284571"/>
                </a:lnTo>
                <a:lnTo>
                  <a:pt x="517510" y="301991"/>
                </a:lnTo>
                <a:lnTo>
                  <a:pt x="473211" y="311574"/>
                </a:lnTo>
                <a:lnTo>
                  <a:pt x="421103" y="331307"/>
                </a:lnTo>
                <a:lnTo>
                  <a:pt x="379173" y="343259"/>
                </a:lnTo>
                <a:lnTo>
                  <a:pt x="329487" y="365415"/>
                </a:lnTo>
                <a:lnTo>
                  <a:pt x="317646" y="371534"/>
                </a:lnTo>
                <a:lnTo>
                  <a:pt x="297153" y="351042"/>
                </a:lnTo>
                <a:lnTo>
                  <a:pt x="302144" y="338071"/>
                </a:lnTo>
                <a:lnTo>
                  <a:pt x="300090" y="336018"/>
                </a:lnTo>
                <a:lnTo>
                  <a:pt x="309833" y="327800"/>
                </a:lnTo>
                <a:lnTo>
                  <a:pt x="360460" y="306585"/>
                </a:lnTo>
                <a:lnTo>
                  <a:pt x="412326" y="286609"/>
                </a:lnTo>
                <a:lnTo>
                  <a:pt x="456437" y="276839"/>
                </a:lnTo>
                <a:lnTo>
                  <a:pt x="510741" y="259301"/>
                </a:lnTo>
                <a:lnTo>
                  <a:pt x="566245" y="242962"/>
                </a:lnTo>
                <a:lnTo>
                  <a:pt x="613955" y="236791"/>
                </a:lnTo>
                <a:lnTo>
                  <a:pt x="555748" y="178584"/>
                </a:lnTo>
                <a:lnTo>
                  <a:pt x="629821" y="198775"/>
                </a:lnTo>
                <a:lnTo>
                  <a:pt x="687552" y="202625"/>
                </a:lnTo>
                <a:lnTo>
                  <a:pt x="574099" y="89172"/>
                </a:lnTo>
                <a:lnTo>
                  <a:pt x="785027" y="210298"/>
                </a:lnTo>
                <a:lnTo>
                  <a:pt x="793946" y="219216"/>
                </a:lnTo>
                <a:lnTo>
                  <a:pt x="845258" y="216646"/>
                </a:lnTo>
                <a:lnTo>
                  <a:pt x="895722" y="213229"/>
                </a:lnTo>
                <a:lnTo>
                  <a:pt x="935908" y="217494"/>
                </a:lnTo>
                <a:lnTo>
                  <a:pt x="983325" y="211030"/>
                </a:lnTo>
                <a:lnTo>
                  <a:pt x="1028542" y="202365"/>
                </a:lnTo>
                <a:lnTo>
                  <a:pt x="1080087" y="182068"/>
                </a:lnTo>
                <a:close/>
              </a:path>
              <a:path w="2072640" h="1260475">
                <a:moveTo>
                  <a:pt x="1389786" y="6833"/>
                </a:moveTo>
                <a:lnTo>
                  <a:pt x="1361580" y="32509"/>
                </a:lnTo>
                <a:lnTo>
                  <a:pt x="1324410" y="67181"/>
                </a:lnTo>
                <a:lnTo>
                  <a:pt x="1287758" y="102371"/>
                </a:lnTo>
                <a:lnTo>
                  <a:pt x="1251655" y="138110"/>
                </a:lnTo>
                <a:lnTo>
                  <a:pt x="1207155" y="183413"/>
                </a:lnTo>
                <a:lnTo>
                  <a:pt x="1241056" y="217313"/>
                </a:lnTo>
                <a:lnTo>
                  <a:pt x="1265184" y="259402"/>
                </a:lnTo>
                <a:lnTo>
                  <a:pt x="1288079" y="300258"/>
                </a:lnTo>
                <a:lnTo>
                  <a:pt x="1300322" y="348422"/>
                </a:lnTo>
                <a:lnTo>
                  <a:pt x="1308256" y="374316"/>
                </a:lnTo>
                <a:lnTo>
                  <a:pt x="1315573" y="399593"/>
                </a:lnTo>
                <a:lnTo>
                  <a:pt x="1313381" y="433323"/>
                </a:lnTo>
                <a:lnTo>
                  <a:pt x="1319730" y="457633"/>
                </a:lnTo>
                <a:lnTo>
                  <a:pt x="1326302" y="464204"/>
                </a:lnTo>
                <a:lnTo>
                  <a:pt x="1319669" y="475532"/>
                </a:lnTo>
                <a:lnTo>
                  <a:pt x="1324598" y="480460"/>
                </a:lnTo>
                <a:lnTo>
                  <a:pt x="1322659" y="496482"/>
                </a:lnTo>
                <a:lnTo>
                  <a:pt x="1326179" y="500002"/>
                </a:lnTo>
                <a:lnTo>
                  <a:pt x="1341117" y="532901"/>
                </a:lnTo>
                <a:lnTo>
                  <a:pt x="1364551" y="556335"/>
                </a:lnTo>
                <a:lnTo>
                  <a:pt x="1378916" y="588661"/>
                </a:lnTo>
                <a:lnTo>
                  <a:pt x="1402570" y="612315"/>
                </a:lnTo>
                <a:lnTo>
                  <a:pt x="1424021" y="651726"/>
                </a:lnTo>
                <a:lnTo>
                  <a:pt x="1526609" y="754314"/>
                </a:lnTo>
                <a:lnTo>
                  <a:pt x="1520922" y="766588"/>
                </a:lnTo>
                <a:lnTo>
                  <a:pt x="1323586" y="569252"/>
                </a:lnTo>
                <a:lnTo>
                  <a:pt x="1330424" y="612010"/>
                </a:lnTo>
                <a:lnTo>
                  <a:pt x="1328853" y="664321"/>
                </a:lnTo>
                <a:lnTo>
                  <a:pt x="1337231" y="708620"/>
                </a:lnTo>
                <a:lnTo>
                  <a:pt x="1346973" y="754283"/>
                </a:lnTo>
                <a:lnTo>
                  <a:pt x="1359354" y="802585"/>
                </a:lnTo>
                <a:lnTo>
                  <a:pt x="1372824" y="851976"/>
                </a:lnTo>
                <a:lnTo>
                  <a:pt x="1396220" y="893333"/>
                </a:lnTo>
                <a:lnTo>
                  <a:pt x="1470656" y="1021650"/>
                </a:lnTo>
                <a:lnTo>
                  <a:pt x="1540348" y="1091342"/>
                </a:lnTo>
                <a:lnTo>
                  <a:pt x="1542194" y="1111148"/>
                </a:lnTo>
                <a:lnTo>
                  <a:pt x="1536822" y="1123737"/>
                </a:lnTo>
                <a:lnTo>
                  <a:pt x="1524233" y="1129109"/>
                </a:lnTo>
                <a:lnTo>
                  <a:pt x="1504427" y="1127263"/>
                </a:lnTo>
                <a:lnTo>
                  <a:pt x="1464681" y="1087518"/>
                </a:lnTo>
                <a:lnTo>
                  <a:pt x="1374585" y="943539"/>
                </a:lnTo>
                <a:lnTo>
                  <a:pt x="1327239" y="860272"/>
                </a:lnTo>
                <a:lnTo>
                  <a:pt x="1313932" y="811044"/>
                </a:lnTo>
                <a:lnTo>
                  <a:pt x="1301725" y="762917"/>
                </a:lnTo>
                <a:lnTo>
                  <a:pt x="1295973" y="721244"/>
                </a:lnTo>
                <a:lnTo>
                  <a:pt x="1291233" y="680583"/>
                </a:lnTo>
                <a:lnTo>
                  <a:pt x="1287286" y="640714"/>
                </a:lnTo>
                <a:lnTo>
                  <a:pt x="1283910" y="601417"/>
                </a:lnTo>
                <a:lnTo>
                  <a:pt x="1253085" y="570593"/>
                </a:lnTo>
                <a:lnTo>
                  <a:pt x="1263127" y="526753"/>
                </a:lnTo>
                <a:lnTo>
                  <a:pt x="1280585" y="472369"/>
                </a:lnTo>
                <a:lnTo>
                  <a:pt x="1271861" y="427723"/>
                </a:lnTo>
                <a:lnTo>
                  <a:pt x="1261846" y="381787"/>
                </a:lnTo>
                <a:lnTo>
                  <a:pt x="1250501" y="334521"/>
                </a:lnTo>
                <a:lnTo>
                  <a:pt x="1237786" y="285886"/>
                </a:lnTo>
                <a:lnTo>
                  <a:pt x="1214684" y="244823"/>
                </a:lnTo>
                <a:lnTo>
                  <a:pt x="1131520" y="161659"/>
                </a:lnTo>
                <a:lnTo>
                  <a:pt x="1155459" y="149677"/>
                </a:lnTo>
                <a:lnTo>
                  <a:pt x="1157336" y="151555"/>
                </a:lnTo>
                <a:lnTo>
                  <a:pt x="1192246" y="114622"/>
                </a:lnTo>
                <a:lnTo>
                  <a:pt x="1227623" y="78157"/>
                </a:lnTo>
                <a:lnTo>
                  <a:pt x="1263448" y="42140"/>
                </a:lnTo>
                <a:lnTo>
                  <a:pt x="1299702" y="6552"/>
                </a:lnTo>
                <a:lnTo>
                  <a:pt x="1389786" y="6833"/>
                </a:lnTo>
                <a:close/>
              </a:path>
              <a:path w="2072640" h="1260475">
                <a:moveTo>
                  <a:pt x="1253085" y="570593"/>
                </a:moveTo>
                <a:lnTo>
                  <a:pt x="1283910" y="601417"/>
                </a:lnTo>
                <a:lnTo>
                  <a:pt x="1262695" y="652044"/>
                </a:lnTo>
                <a:lnTo>
                  <a:pt x="1248920" y="692151"/>
                </a:lnTo>
                <a:lnTo>
                  <a:pt x="1224668" y="739741"/>
                </a:lnTo>
                <a:lnTo>
                  <a:pt x="1198964" y="785879"/>
                </a:lnTo>
                <a:lnTo>
                  <a:pt x="1188348" y="793223"/>
                </a:lnTo>
                <a:lnTo>
                  <a:pt x="1170383" y="793219"/>
                </a:lnTo>
                <a:lnTo>
                  <a:pt x="1159550" y="782386"/>
                </a:lnTo>
                <a:lnTo>
                  <a:pt x="1161349" y="766225"/>
                </a:lnTo>
                <a:lnTo>
                  <a:pt x="1186630" y="719664"/>
                </a:lnTo>
                <a:lnTo>
                  <a:pt x="1210347" y="671538"/>
                </a:lnTo>
                <a:lnTo>
                  <a:pt x="1232498" y="621848"/>
                </a:lnTo>
                <a:lnTo>
                  <a:pt x="1253085" y="570593"/>
                </a:lnTo>
                <a:close/>
              </a:path>
              <a:path w="2072640" h="1260475">
                <a:moveTo>
                  <a:pt x="574099" y="89172"/>
                </a:moveTo>
                <a:lnTo>
                  <a:pt x="687552" y="202625"/>
                </a:lnTo>
                <a:lnTo>
                  <a:pt x="428538" y="51374"/>
                </a:lnTo>
                <a:lnTo>
                  <a:pt x="416729" y="39565"/>
                </a:lnTo>
                <a:lnTo>
                  <a:pt x="419446" y="24321"/>
                </a:lnTo>
                <a:lnTo>
                  <a:pt x="429203" y="16118"/>
                </a:lnTo>
                <a:lnTo>
                  <a:pt x="447498" y="16453"/>
                </a:lnTo>
                <a:lnTo>
                  <a:pt x="574099" y="89172"/>
                </a:lnTo>
                <a:close/>
              </a:path>
              <a:path w="2072640" h="1260475">
                <a:moveTo>
                  <a:pt x="1338857" y="584522"/>
                </a:moveTo>
                <a:lnTo>
                  <a:pt x="1522147" y="767812"/>
                </a:lnTo>
                <a:lnTo>
                  <a:pt x="1511942" y="775568"/>
                </a:lnTo>
                <a:lnTo>
                  <a:pt x="1499669" y="781255"/>
                </a:lnTo>
                <a:lnTo>
                  <a:pt x="1366180" y="647766"/>
                </a:lnTo>
                <a:lnTo>
                  <a:pt x="1359831" y="623457"/>
                </a:lnTo>
                <a:lnTo>
                  <a:pt x="1344766" y="608392"/>
                </a:lnTo>
                <a:lnTo>
                  <a:pt x="1338857" y="584522"/>
                </a:lnTo>
                <a:close/>
              </a:path>
              <a:path w="2072640" h="1260475">
                <a:moveTo>
                  <a:pt x="1851668" y="0"/>
                </a:moveTo>
                <a:lnTo>
                  <a:pt x="1944102" y="92434"/>
                </a:lnTo>
                <a:lnTo>
                  <a:pt x="1903521" y="60668"/>
                </a:lnTo>
                <a:lnTo>
                  <a:pt x="1919488" y="89544"/>
                </a:lnTo>
                <a:lnTo>
                  <a:pt x="1947023" y="149583"/>
                </a:lnTo>
                <a:lnTo>
                  <a:pt x="1970940" y="227202"/>
                </a:lnTo>
                <a:lnTo>
                  <a:pt x="1980070" y="274381"/>
                </a:lnTo>
                <a:lnTo>
                  <a:pt x="1985383" y="322094"/>
                </a:lnTo>
                <a:lnTo>
                  <a:pt x="1986894" y="370061"/>
                </a:lnTo>
                <a:lnTo>
                  <a:pt x="1984620" y="418004"/>
                </a:lnTo>
                <a:lnTo>
                  <a:pt x="1978576" y="465643"/>
                </a:lnTo>
                <a:lnTo>
                  <a:pt x="1968781" y="512698"/>
                </a:lnTo>
                <a:lnTo>
                  <a:pt x="1958704" y="525797"/>
                </a:lnTo>
                <a:lnTo>
                  <a:pt x="1943434" y="527014"/>
                </a:lnTo>
                <a:lnTo>
                  <a:pt x="1930628" y="518374"/>
                </a:lnTo>
                <a:lnTo>
                  <a:pt x="1927943" y="501901"/>
                </a:lnTo>
                <a:lnTo>
                  <a:pt x="1937615" y="456172"/>
                </a:lnTo>
                <a:lnTo>
                  <a:pt x="1943371" y="409959"/>
                </a:lnTo>
                <a:lnTo>
                  <a:pt x="1945167" y="363481"/>
                </a:lnTo>
                <a:lnTo>
                  <a:pt x="1942958" y="316960"/>
                </a:lnTo>
                <a:lnTo>
                  <a:pt x="1937866" y="275946"/>
                </a:lnTo>
                <a:lnTo>
                  <a:pt x="1929695" y="235988"/>
                </a:lnTo>
                <a:lnTo>
                  <a:pt x="1918531" y="197087"/>
                </a:lnTo>
                <a:lnTo>
                  <a:pt x="1904462" y="159241"/>
                </a:lnTo>
                <a:lnTo>
                  <a:pt x="1862843" y="117622"/>
                </a:lnTo>
                <a:lnTo>
                  <a:pt x="1862214" y="89769"/>
                </a:lnTo>
                <a:lnTo>
                  <a:pt x="1861745" y="86484"/>
                </a:lnTo>
                <a:lnTo>
                  <a:pt x="1862684" y="82728"/>
                </a:lnTo>
                <a:lnTo>
                  <a:pt x="1864561" y="79912"/>
                </a:lnTo>
                <a:lnTo>
                  <a:pt x="1852165" y="59596"/>
                </a:lnTo>
                <a:lnTo>
                  <a:pt x="1838978" y="39543"/>
                </a:lnTo>
                <a:lnTo>
                  <a:pt x="1825086" y="19843"/>
                </a:lnTo>
                <a:lnTo>
                  <a:pt x="1810578" y="582"/>
                </a:lnTo>
                <a:lnTo>
                  <a:pt x="1810099" y="0"/>
                </a:lnTo>
                <a:lnTo>
                  <a:pt x="1851668" y="0"/>
                </a:lnTo>
                <a:close/>
              </a:path>
              <a:path w="2072640" h="1260475">
                <a:moveTo>
                  <a:pt x="1862843" y="117622"/>
                </a:moveTo>
                <a:lnTo>
                  <a:pt x="1904462" y="159241"/>
                </a:lnTo>
                <a:lnTo>
                  <a:pt x="1897900" y="206423"/>
                </a:lnTo>
                <a:lnTo>
                  <a:pt x="1886100" y="252592"/>
                </a:lnTo>
                <a:lnTo>
                  <a:pt x="1869284" y="297265"/>
                </a:lnTo>
                <a:lnTo>
                  <a:pt x="1847671" y="339957"/>
                </a:lnTo>
                <a:lnTo>
                  <a:pt x="1834228" y="350129"/>
                </a:lnTo>
                <a:lnTo>
                  <a:pt x="1818980" y="347408"/>
                </a:lnTo>
                <a:lnTo>
                  <a:pt x="1808924" y="335797"/>
                </a:lnTo>
                <a:lnTo>
                  <a:pt x="1811058" y="319302"/>
                </a:lnTo>
                <a:lnTo>
                  <a:pt x="1832509" y="276415"/>
                </a:lnTo>
                <a:lnTo>
                  <a:pt x="1848396" y="231478"/>
                </a:lnTo>
                <a:lnTo>
                  <a:pt x="1858673" y="185030"/>
                </a:lnTo>
                <a:lnTo>
                  <a:pt x="1863294" y="137614"/>
                </a:lnTo>
                <a:lnTo>
                  <a:pt x="1862843" y="117622"/>
                </a:lnTo>
                <a:close/>
              </a:path>
              <a:path w="2072640" h="1260475">
                <a:moveTo>
                  <a:pt x="1989362" y="77041"/>
                </a:moveTo>
                <a:lnTo>
                  <a:pt x="2021236" y="113609"/>
                </a:lnTo>
                <a:lnTo>
                  <a:pt x="2048339" y="153854"/>
                </a:lnTo>
                <a:lnTo>
                  <a:pt x="2070161" y="197267"/>
                </a:lnTo>
                <a:lnTo>
                  <a:pt x="2072412" y="205240"/>
                </a:lnTo>
                <a:lnTo>
                  <a:pt x="2071980" y="213168"/>
                </a:lnTo>
                <a:lnTo>
                  <a:pt x="2068643" y="220304"/>
                </a:lnTo>
                <a:lnTo>
                  <a:pt x="2062182" y="225900"/>
                </a:lnTo>
                <a:lnTo>
                  <a:pt x="2054539" y="228350"/>
                </a:lnTo>
                <a:lnTo>
                  <a:pt x="2046105" y="227895"/>
                </a:lnTo>
                <a:lnTo>
                  <a:pt x="2038550" y="224447"/>
                </a:lnTo>
                <a:lnTo>
                  <a:pt x="2033548" y="217920"/>
                </a:lnTo>
                <a:lnTo>
                  <a:pt x="2009600" y="171632"/>
                </a:lnTo>
                <a:lnTo>
                  <a:pt x="1979624" y="129613"/>
                </a:lnTo>
                <a:lnTo>
                  <a:pt x="1944102" y="92434"/>
                </a:lnTo>
                <a:lnTo>
                  <a:pt x="1851668" y="0"/>
                </a:lnTo>
                <a:lnTo>
                  <a:pt x="1880776" y="0"/>
                </a:lnTo>
                <a:lnTo>
                  <a:pt x="1913331" y="16969"/>
                </a:lnTo>
                <a:lnTo>
                  <a:pt x="1953224" y="44658"/>
                </a:lnTo>
                <a:lnTo>
                  <a:pt x="1989362" y="77041"/>
                </a:lnTo>
                <a:close/>
              </a:path>
            </a:pathLst>
          </a:custGeom>
          <a:solidFill>
            <a:srgbClr val="FA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4645736" y="0"/>
            <a:ext cx="1988185" cy="1296035"/>
          </a:xfrm>
          <a:custGeom>
            <a:avLst/>
            <a:gdLst/>
            <a:ahLst/>
            <a:cxnLst/>
            <a:rect l="l" t="t" r="r" b="b"/>
            <a:pathLst>
              <a:path w="1988184" h="1296035">
                <a:moveTo>
                  <a:pt x="224157" y="925715"/>
                </a:moveTo>
                <a:lnTo>
                  <a:pt x="231484" y="936813"/>
                </a:lnTo>
                <a:lnTo>
                  <a:pt x="233839" y="949362"/>
                </a:lnTo>
                <a:lnTo>
                  <a:pt x="231353" y="961823"/>
                </a:lnTo>
                <a:lnTo>
                  <a:pt x="224159" y="972655"/>
                </a:lnTo>
                <a:lnTo>
                  <a:pt x="213260" y="979784"/>
                </a:lnTo>
                <a:lnTo>
                  <a:pt x="200689" y="982160"/>
                </a:lnTo>
                <a:lnTo>
                  <a:pt x="188118" y="979783"/>
                </a:lnTo>
                <a:lnTo>
                  <a:pt x="177219" y="972654"/>
                </a:lnTo>
                <a:lnTo>
                  <a:pt x="170090" y="961755"/>
                </a:lnTo>
                <a:lnTo>
                  <a:pt x="167713" y="949183"/>
                </a:lnTo>
                <a:lnTo>
                  <a:pt x="170089" y="936613"/>
                </a:lnTo>
                <a:lnTo>
                  <a:pt x="177218" y="925714"/>
                </a:lnTo>
                <a:lnTo>
                  <a:pt x="188314" y="918387"/>
                </a:lnTo>
                <a:lnTo>
                  <a:pt x="200863" y="916033"/>
                </a:lnTo>
                <a:lnTo>
                  <a:pt x="213324" y="918520"/>
                </a:lnTo>
                <a:lnTo>
                  <a:pt x="224157" y="925715"/>
                </a:lnTo>
                <a:close/>
              </a:path>
              <a:path w="1988184" h="1296035">
                <a:moveTo>
                  <a:pt x="314288" y="1138824"/>
                </a:moveTo>
                <a:lnTo>
                  <a:pt x="322209" y="1150853"/>
                </a:lnTo>
                <a:lnTo>
                  <a:pt x="324850" y="1164641"/>
                </a:lnTo>
                <a:lnTo>
                  <a:pt x="322210" y="1178430"/>
                </a:lnTo>
                <a:lnTo>
                  <a:pt x="314290" y="1190458"/>
                </a:lnTo>
                <a:lnTo>
                  <a:pt x="302261" y="1198378"/>
                </a:lnTo>
                <a:lnTo>
                  <a:pt x="288473" y="1201018"/>
                </a:lnTo>
                <a:lnTo>
                  <a:pt x="274684" y="1198378"/>
                </a:lnTo>
                <a:lnTo>
                  <a:pt x="262656" y="1190456"/>
                </a:lnTo>
                <a:lnTo>
                  <a:pt x="254470" y="1178296"/>
                </a:lnTo>
                <a:lnTo>
                  <a:pt x="251742" y="1164639"/>
                </a:lnTo>
                <a:lnTo>
                  <a:pt x="254470" y="1150983"/>
                </a:lnTo>
                <a:lnTo>
                  <a:pt x="262654" y="1138823"/>
                </a:lnTo>
                <a:lnTo>
                  <a:pt x="274682" y="1130902"/>
                </a:lnTo>
                <a:lnTo>
                  <a:pt x="288471" y="1128262"/>
                </a:lnTo>
                <a:lnTo>
                  <a:pt x="302259" y="1130903"/>
                </a:lnTo>
                <a:lnTo>
                  <a:pt x="314288" y="1138824"/>
                </a:lnTo>
                <a:close/>
              </a:path>
              <a:path w="1988184" h="1296035">
                <a:moveTo>
                  <a:pt x="51398" y="244147"/>
                </a:moveTo>
                <a:lnTo>
                  <a:pt x="59114" y="255002"/>
                </a:lnTo>
                <a:lnTo>
                  <a:pt x="62429" y="266913"/>
                </a:lnTo>
                <a:lnTo>
                  <a:pt x="61168" y="278472"/>
                </a:lnTo>
                <a:lnTo>
                  <a:pt x="55154" y="288270"/>
                </a:lnTo>
                <a:lnTo>
                  <a:pt x="45356" y="294284"/>
                </a:lnTo>
                <a:lnTo>
                  <a:pt x="33797" y="295545"/>
                </a:lnTo>
                <a:lnTo>
                  <a:pt x="21886" y="292230"/>
                </a:lnTo>
                <a:lnTo>
                  <a:pt x="11031" y="284514"/>
                </a:lnTo>
                <a:lnTo>
                  <a:pt x="3315" y="273659"/>
                </a:lnTo>
                <a:lnTo>
                  <a:pt x="0" y="261748"/>
                </a:lnTo>
                <a:lnTo>
                  <a:pt x="1261" y="250189"/>
                </a:lnTo>
                <a:lnTo>
                  <a:pt x="7275" y="240390"/>
                </a:lnTo>
                <a:lnTo>
                  <a:pt x="17007" y="234311"/>
                </a:lnTo>
                <a:lnTo>
                  <a:pt x="28456" y="232939"/>
                </a:lnTo>
                <a:lnTo>
                  <a:pt x="40345" y="236233"/>
                </a:lnTo>
                <a:lnTo>
                  <a:pt x="51398" y="244147"/>
                </a:lnTo>
                <a:close/>
              </a:path>
              <a:path w="1988184" h="1296035">
                <a:moveTo>
                  <a:pt x="203475" y="1004"/>
                </a:moveTo>
                <a:lnTo>
                  <a:pt x="210340" y="11185"/>
                </a:lnTo>
                <a:lnTo>
                  <a:pt x="212628" y="22597"/>
                </a:lnTo>
                <a:lnTo>
                  <a:pt x="210340" y="34009"/>
                </a:lnTo>
                <a:lnTo>
                  <a:pt x="203476" y="44189"/>
                </a:lnTo>
                <a:lnTo>
                  <a:pt x="193230" y="50988"/>
                </a:lnTo>
                <a:lnTo>
                  <a:pt x="181708" y="53166"/>
                </a:lnTo>
                <a:lnTo>
                  <a:pt x="170274" y="50855"/>
                </a:lnTo>
                <a:lnTo>
                  <a:pt x="160291" y="44188"/>
                </a:lnTo>
                <a:lnTo>
                  <a:pt x="153624" y="34205"/>
                </a:lnTo>
                <a:lnTo>
                  <a:pt x="151313" y="22771"/>
                </a:lnTo>
                <a:lnTo>
                  <a:pt x="153491" y="11249"/>
                </a:lnTo>
                <a:lnTo>
                  <a:pt x="160290" y="1003"/>
                </a:lnTo>
                <a:lnTo>
                  <a:pt x="161802" y="0"/>
                </a:lnTo>
                <a:lnTo>
                  <a:pt x="201970" y="0"/>
                </a:lnTo>
                <a:lnTo>
                  <a:pt x="203475" y="1004"/>
                </a:lnTo>
                <a:close/>
              </a:path>
              <a:path w="1988184" h="1296035">
                <a:moveTo>
                  <a:pt x="1064831" y="467142"/>
                </a:moveTo>
                <a:lnTo>
                  <a:pt x="1071432" y="477190"/>
                </a:lnTo>
                <a:lnTo>
                  <a:pt x="1073633" y="488735"/>
                </a:lnTo>
                <a:lnTo>
                  <a:pt x="1071433" y="500279"/>
                </a:lnTo>
                <a:lnTo>
                  <a:pt x="1064832" y="510326"/>
                </a:lnTo>
                <a:lnTo>
                  <a:pt x="1054785" y="516927"/>
                </a:lnTo>
                <a:lnTo>
                  <a:pt x="1043240" y="519127"/>
                </a:lnTo>
                <a:lnTo>
                  <a:pt x="1031696" y="516926"/>
                </a:lnTo>
                <a:lnTo>
                  <a:pt x="1021648" y="510325"/>
                </a:lnTo>
                <a:lnTo>
                  <a:pt x="1014783" y="500145"/>
                </a:lnTo>
                <a:lnTo>
                  <a:pt x="1012494" y="488733"/>
                </a:lnTo>
                <a:lnTo>
                  <a:pt x="1014782" y="477320"/>
                </a:lnTo>
                <a:lnTo>
                  <a:pt x="1021647" y="467141"/>
                </a:lnTo>
                <a:lnTo>
                  <a:pt x="1031694" y="460540"/>
                </a:lnTo>
                <a:lnTo>
                  <a:pt x="1043239" y="458340"/>
                </a:lnTo>
                <a:lnTo>
                  <a:pt x="1054783" y="460541"/>
                </a:lnTo>
                <a:lnTo>
                  <a:pt x="1064831" y="467142"/>
                </a:lnTo>
                <a:close/>
              </a:path>
              <a:path w="1988184" h="1296035">
                <a:moveTo>
                  <a:pt x="1414073" y="816384"/>
                </a:moveTo>
                <a:lnTo>
                  <a:pt x="1420674" y="826432"/>
                </a:lnTo>
                <a:lnTo>
                  <a:pt x="1422875" y="837976"/>
                </a:lnTo>
                <a:lnTo>
                  <a:pt x="1420675" y="849520"/>
                </a:lnTo>
                <a:lnTo>
                  <a:pt x="1414074" y="859568"/>
                </a:lnTo>
                <a:lnTo>
                  <a:pt x="1404026" y="866169"/>
                </a:lnTo>
                <a:lnTo>
                  <a:pt x="1392482" y="868369"/>
                </a:lnTo>
                <a:lnTo>
                  <a:pt x="1380938" y="866168"/>
                </a:lnTo>
                <a:lnTo>
                  <a:pt x="1370890" y="859567"/>
                </a:lnTo>
                <a:lnTo>
                  <a:pt x="1364024" y="849387"/>
                </a:lnTo>
                <a:lnTo>
                  <a:pt x="1361736" y="837974"/>
                </a:lnTo>
                <a:lnTo>
                  <a:pt x="1364024" y="826562"/>
                </a:lnTo>
                <a:lnTo>
                  <a:pt x="1370888" y="816382"/>
                </a:lnTo>
                <a:lnTo>
                  <a:pt x="1380936" y="809782"/>
                </a:lnTo>
                <a:lnTo>
                  <a:pt x="1392480" y="807582"/>
                </a:lnTo>
                <a:lnTo>
                  <a:pt x="1404025" y="809783"/>
                </a:lnTo>
                <a:lnTo>
                  <a:pt x="1414073" y="816384"/>
                </a:lnTo>
                <a:close/>
              </a:path>
              <a:path w="1988184" h="1296035">
                <a:moveTo>
                  <a:pt x="1454923" y="1229923"/>
                </a:moveTo>
                <a:lnTo>
                  <a:pt x="1463373" y="1242656"/>
                </a:lnTo>
                <a:lnTo>
                  <a:pt x="1466190" y="1257148"/>
                </a:lnTo>
                <a:lnTo>
                  <a:pt x="1463374" y="1271641"/>
                </a:lnTo>
                <a:lnTo>
                  <a:pt x="1454925" y="1284373"/>
                </a:lnTo>
                <a:lnTo>
                  <a:pt x="1442193" y="1292822"/>
                </a:lnTo>
                <a:lnTo>
                  <a:pt x="1427700" y="1295638"/>
                </a:lnTo>
                <a:lnTo>
                  <a:pt x="1413208" y="1292821"/>
                </a:lnTo>
                <a:lnTo>
                  <a:pt x="1400475" y="1284371"/>
                </a:lnTo>
                <a:lnTo>
                  <a:pt x="1392025" y="1271639"/>
                </a:lnTo>
                <a:lnTo>
                  <a:pt x="1389209" y="1257146"/>
                </a:lnTo>
                <a:lnTo>
                  <a:pt x="1392025" y="1242653"/>
                </a:lnTo>
                <a:lnTo>
                  <a:pt x="1400473" y="1229921"/>
                </a:lnTo>
                <a:lnTo>
                  <a:pt x="1413205" y="1221473"/>
                </a:lnTo>
                <a:lnTo>
                  <a:pt x="1427698" y="1218657"/>
                </a:lnTo>
                <a:lnTo>
                  <a:pt x="1442191" y="1221474"/>
                </a:lnTo>
                <a:lnTo>
                  <a:pt x="1454923" y="1229923"/>
                </a:lnTo>
                <a:close/>
              </a:path>
              <a:path w="1988184" h="1296035">
                <a:moveTo>
                  <a:pt x="1696157" y="83665"/>
                </a:moveTo>
                <a:lnTo>
                  <a:pt x="1701966" y="92437"/>
                </a:lnTo>
                <a:lnTo>
                  <a:pt x="1703902" y="102442"/>
                </a:lnTo>
                <a:lnTo>
                  <a:pt x="1701966" y="112445"/>
                </a:lnTo>
                <a:lnTo>
                  <a:pt x="1696158" y="121217"/>
                </a:lnTo>
                <a:lnTo>
                  <a:pt x="1687386" y="127026"/>
                </a:lnTo>
                <a:lnTo>
                  <a:pt x="1677382" y="128962"/>
                </a:lnTo>
                <a:lnTo>
                  <a:pt x="1667378" y="127025"/>
                </a:lnTo>
                <a:lnTo>
                  <a:pt x="1658606" y="121216"/>
                </a:lnTo>
                <a:lnTo>
                  <a:pt x="1652797" y="112444"/>
                </a:lnTo>
                <a:lnTo>
                  <a:pt x="1650861" y="102440"/>
                </a:lnTo>
                <a:lnTo>
                  <a:pt x="1652796" y="92436"/>
                </a:lnTo>
                <a:lnTo>
                  <a:pt x="1658605" y="83664"/>
                </a:lnTo>
                <a:lnTo>
                  <a:pt x="1667377" y="77856"/>
                </a:lnTo>
                <a:lnTo>
                  <a:pt x="1677381" y="75920"/>
                </a:lnTo>
                <a:lnTo>
                  <a:pt x="1687385" y="77856"/>
                </a:lnTo>
                <a:lnTo>
                  <a:pt x="1696157" y="83665"/>
                </a:lnTo>
                <a:close/>
              </a:path>
              <a:path w="1988184" h="1296035">
                <a:moveTo>
                  <a:pt x="1979209" y="303821"/>
                </a:moveTo>
                <a:lnTo>
                  <a:pt x="1985811" y="313723"/>
                </a:lnTo>
                <a:lnTo>
                  <a:pt x="1988011" y="324944"/>
                </a:lnTo>
                <a:lnTo>
                  <a:pt x="1985811" y="336166"/>
                </a:lnTo>
                <a:lnTo>
                  <a:pt x="1979211" y="346067"/>
                </a:lnTo>
                <a:lnTo>
                  <a:pt x="1969310" y="352667"/>
                </a:lnTo>
                <a:lnTo>
                  <a:pt x="1958088" y="354867"/>
                </a:lnTo>
                <a:lnTo>
                  <a:pt x="1946867" y="352667"/>
                </a:lnTo>
                <a:lnTo>
                  <a:pt x="1936965" y="346065"/>
                </a:lnTo>
                <a:lnTo>
                  <a:pt x="1930364" y="336164"/>
                </a:lnTo>
                <a:lnTo>
                  <a:pt x="1928163" y="324942"/>
                </a:lnTo>
                <a:lnTo>
                  <a:pt x="1930363" y="313721"/>
                </a:lnTo>
                <a:lnTo>
                  <a:pt x="1936964" y="303820"/>
                </a:lnTo>
                <a:lnTo>
                  <a:pt x="1946865" y="297219"/>
                </a:lnTo>
                <a:lnTo>
                  <a:pt x="1958086" y="295019"/>
                </a:lnTo>
                <a:lnTo>
                  <a:pt x="1969308" y="297220"/>
                </a:lnTo>
                <a:lnTo>
                  <a:pt x="1979209" y="303821"/>
                </a:lnTo>
                <a:close/>
              </a:path>
            </a:pathLst>
          </a:custGeom>
          <a:solidFill>
            <a:srgbClr val="86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382932" y="88799"/>
            <a:ext cx="2185670" cy="1314450"/>
          </a:xfrm>
          <a:custGeom>
            <a:avLst/>
            <a:gdLst/>
            <a:ahLst/>
            <a:cxnLst/>
            <a:rect l="l" t="t" r="r" b="b"/>
            <a:pathLst>
              <a:path w="2185670" h="1314450">
                <a:moveTo>
                  <a:pt x="2051912" y="304671"/>
                </a:moveTo>
                <a:lnTo>
                  <a:pt x="2059305" y="315849"/>
                </a:lnTo>
                <a:lnTo>
                  <a:pt x="2061770" y="328610"/>
                </a:lnTo>
                <a:lnTo>
                  <a:pt x="2059306" y="341372"/>
                </a:lnTo>
                <a:lnTo>
                  <a:pt x="2051913" y="352549"/>
                </a:lnTo>
                <a:lnTo>
                  <a:pt x="2040736" y="359942"/>
                </a:lnTo>
                <a:lnTo>
                  <a:pt x="2027974" y="362406"/>
                </a:lnTo>
                <a:lnTo>
                  <a:pt x="2015212" y="359941"/>
                </a:lnTo>
                <a:lnTo>
                  <a:pt x="2004035" y="352548"/>
                </a:lnTo>
                <a:lnTo>
                  <a:pt x="1996641" y="341370"/>
                </a:lnTo>
                <a:lnTo>
                  <a:pt x="1994177" y="328608"/>
                </a:lnTo>
                <a:lnTo>
                  <a:pt x="1996641" y="315847"/>
                </a:lnTo>
                <a:lnTo>
                  <a:pt x="2004033" y="304669"/>
                </a:lnTo>
                <a:lnTo>
                  <a:pt x="2015211" y="297277"/>
                </a:lnTo>
                <a:lnTo>
                  <a:pt x="2027972" y="294813"/>
                </a:lnTo>
                <a:lnTo>
                  <a:pt x="2040734" y="297277"/>
                </a:lnTo>
                <a:lnTo>
                  <a:pt x="2051912" y="304671"/>
                </a:lnTo>
                <a:close/>
              </a:path>
              <a:path w="2185670" h="1314450">
                <a:moveTo>
                  <a:pt x="2175839" y="511209"/>
                </a:moveTo>
                <a:lnTo>
                  <a:pt x="2183166" y="522306"/>
                </a:lnTo>
                <a:lnTo>
                  <a:pt x="2185521" y="534855"/>
                </a:lnTo>
                <a:lnTo>
                  <a:pt x="2183035" y="547316"/>
                </a:lnTo>
                <a:lnTo>
                  <a:pt x="2175840" y="558149"/>
                </a:lnTo>
                <a:lnTo>
                  <a:pt x="2164744" y="565475"/>
                </a:lnTo>
                <a:lnTo>
                  <a:pt x="2152195" y="567829"/>
                </a:lnTo>
                <a:lnTo>
                  <a:pt x="2139734" y="565343"/>
                </a:lnTo>
                <a:lnTo>
                  <a:pt x="2128901" y="558147"/>
                </a:lnTo>
                <a:lnTo>
                  <a:pt x="2121771" y="547380"/>
                </a:lnTo>
                <a:lnTo>
                  <a:pt x="2119395" y="535029"/>
                </a:lnTo>
                <a:lnTo>
                  <a:pt x="2121771" y="522502"/>
                </a:lnTo>
                <a:lnTo>
                  <a:pt x="2128899" y="511208"/>
                </a:lnTo>
                <a:lnTo>
                  <a:pt x="2139996" y="503881"/>
                </a:lnTo>
                <a:lnTo>
                  <a:pt x="2152545" y="501527"/>
                </a:lnTo>
                <a:lnTo>
                  <a:pt x="2165006" y="504014"/>
                </a:lnTo>
                <a:lnTo>
                  <a:pt x="2175839" y="511209"/>
                </a:lnTo>
                <a:close/>
              </a:path>
              <a:path w="2185670" h="1314450">
                <a:moveTo>
                  <a:pt x="945091" y="791869"/>
                </a:moveTo>
                <a:lnTo>
                  <a:pt x="951824" y="802871"/>
                </a:lnTo>
                <a:lnTo>
                  <a:pt x="953189" y="815809"/>
                </a:lnTo>
                <a:lnTo>
                  <a:pt x="949449" y="829098"/>
                </a:lnTo>
                <a:lnTo>
                  <a:pt x="940868" y="841156"/>
                </a:lnTo>
                <a:lnTo>
                  <a:pt x="928745" y="849670"/>
                </a:lnTo>
                <a:lnTo>
                  <a:pt x="915345" y="853300"/>
                </a:lnTo>
                <a:lnTo>
                  <a:pt x="902385" y="851914"/>
                </a:lnTo>
                <a:lnTo>
                  <a:pt x="891582" y="845378"/>
                </a:lnTo>
                <a:lnTo>
                  <a:pt x="884848" y="834377"/>
                </a:lnTo>
                <a:lnTo>
                  <a:pt x="883484" y="821439"/>
                </a:lnTo>
                <a:lnTo>
                  <a:pt x="887224" y="808149"/>
                </a:lnTo>
                <a:lnTo>
                  <a:pt x="895805" y="796092"/>
                </a:lnTo>
                <a:lnTo>
                  <a:pt x="907928" y="787577"/>
                </a:lnTo>
                <a:lnTo>
                  <a:pt x="921328" y="783947"/>
                </a:lnTo>
                <a:lnTo>
                  <a:pt x="934287" y="785334"/>
                </a:lnTo>
                <a:lnTo>
                  <a:pt x="945091" y="791869"/>
                </a:lnTo>
                <a:close/>
              </a:path>
              <a:path w="2185670" h="1314450">
                <a:moveTo>
                  <a:pt x="1456733" y="800334"/>
                </a:moveTo>
                <a:lnTo>
                  <a:pt x="1464654" y="812363"/>
                </a:lnTo>
                <a:lnTo>
                  <a:pt x="1467295" y="826151"/>
                </a:lnTo>
                <a:lnTo>
                  <a:pt x="1464655" y="839940"/>
                </a:lnTo>
                <a:lnTo>
                  <a:pt x="1456735" y="851968"/>
                </a:lnTo>
                <a:lnTo>
                  <a:pt x="1444707" y="859889"/>
                </a:lnTo>
                <a:lnTo>
                  <a:pt x="1430918" y="862528"/>
                </a:lnTo>
                <a:lnTo>
                  <a:pt x="1417130" y="859888"/>
                </a:lnTo>
                <a:lnTo>
                  <a:pt x="1405101" y="851966"/>
                </a:lnTo>
                <a:lnTo>
                  <a:pt x="1396982" y="839740"/>
                </a:lnTo>
                <a:lnTo>
                  <a:pt x="1394363" y="825973"/>
                </a:lnTo>
                <a:lnTo>
                  <a:pt x="1397113" y="812295"/>
                </a:lnTo>
                <a:lnTo>
                  <a:pt x="1405099" y="800333"/>
                </a:lnTo>
                <a:lnTo>
                  <a:pt x="1417128" y="792412"/>
                </a:lnTo>
                <a:lnTo>
                  <a:pt x="1430916" y="789772"/>
                </a:lnTo>
                <a:lnTo>
                  <a:pt x="1444705" y="792413"/>
                </a:lnTo>
                <a:lnTo>
                  <a:pt x="1456733" y="800334"/>
                </a:lnTo>
                <a:close/>
              </a:path>
              <a:path w="2185670" h="1314450">
                <a:moveTo>
                  <a:pt x="1667481" y="442192"/>
                </a:moveTo>
                <a:lnTo>
                  <a:pt x="1675138" y="453795"/>
                </a:lnTo>
                <a:lnTo>
                  <a:pt x="1677691" y="467070"/>
                </a:lnTo>
                <a:lnTo>
                  <a:pt x="1675139" y="480345"/>
                </a:lnTo>
                <a:lnTo>
                  <a:pt x="1667482" y="491948"/>
                </a:lnTo>
                <a:lnTo>
                  <a:pt x="1655880" y="499604"/>
                </a:lnTo>
                <a:lnTo>
                  <a:pt x="1642604" y="502156"/>
                </a:lnTo>
                <a:lnTo>
                  <a:pt x="1629329" y="499604"/>
                </a:lnTo>
                <a:lnTo>
                  <a:pt x="1617726" y="491946"/>
                </a:lnTo>
                <a:lnTo>
                  <a:pt x="1609871" y="480145"/>
                </a:lnTo>
                <a:lnTo>
                  <a:pt x="1607340" y="466892"/>
                </a:lnTo>
                <a:lnTo>
                  <a:pt x="1610002" y="453727"/>
                </a:lnTo>
                <a:lnTo>
                  <a:pt x="1617725" y="442190"/>
                </a:lnTo>
                <a:lnTo>
                  <a:pt x="1629327" y="434534"/>
                </a:lnTo>
                <a:lnTo>
                  <a:pt x="1642602" y="431982"/>
                </a:lnTo>
                <a:lnTo>
                  <a:pt x="1655877" y="434534"/>
                </a:lnTo>
                <a:lnTo>
                  <a:pt x="1667481" y="442192"/>
                </a:lnTo>
                <a:close/>
              </a:path>
              <a:path w="2185670" h="1314450">
                <a:moveTo>
                  <a:pt x="49931" y="99482"/>
                </a:moveTo>
                <a:lnTo>
                  <a:pt x="56268" y="109104"/>
                </a:lnTo>
                <a:lnTo>
                  <a:pt x="58381" y="120135"/>
                </a:lnTo>
                <a:lnTo>
                  <a:pt x="56269" y="131166"/>
                </a:lnTo>
                <a:lnTo>
                  <a:pt x="49932" y="140788"/>
                </a:lnTo>
                <a:lnTo>
                  <a:pt x="40310" y="147125"/>
                </a:lnTo>
                <a:lnTo>
                  <a:pt x="29279" y="149237"/>
                </a:lnTo>
                <a:lnTo>
                  <a:pt x="18248" y="147124"/>
                </a:lnTo>
                <a:lnTo>
                  <a:pt x="8625" y="140787"/>
                </a:lnTo>
                <a:lnTo>
                  <a:pt x="2222" y="131230"/>
                </a:lnTo>
                <a:lnTo>
                  <a:pt x="0" y="120309"/>
                </a:lnTo>
                <a:lnTo>
                  <a:pt x="2089" y="109301"/>
                </a:lnTo>
                <a:lnTo>
                  <a:pt x="8624" y="99480"/>
                </a:lnTo>
                <a:lnTo>
                  <a:pt x="18246" y="93144"/>
                </a:lnTo>
                <a:lnTo>
                  <a:pt x="29277" y="91032"/>
                </a:lnTo>
                <a:lnTo>
                  <a:pt x="40308" y="93144"/>
                </a:lnTo>
                <a:lnTo>
                  <a:pt x="49931" y="99482"/>
                </a:lnTo>
                <a:close/>
              </a:path>
              <a:path w="2185670" h="1314450">
                <a:moveTo>
                  <a:pt x="1023925" y="9858"/>
                </a:moveTo>
                <a:lnTo>
                  <a:pt x="1031318" y="21035"/>
                </a:lnTo>
                <a:lnTo>
                  <a:pt x="1033783" y="33797"/>
                </a:lnTo>
                <a:lnTo>
                  <a:pt x="1031319" y="46559"/>
                </a:lnTo>
                <a:lnTo>
                  <a:pt x="1023926" y="57736"/>
                </a:lnTo>
                <a:lnTo>
                  <a:pt x="1012749" y="65129"/>
                </a:lnTo>
                <a:lnTo>
                  <a:pt x="999987" y="67593"/>
                </a:lnTo>
                <a:lnTo>
                  <a:pt x="987226" y="65128"/>
                </a:lnTo>
                <a:lnTo>
                  <a:pt x="976048" y="57735"/>
                </a:lnTo>
                <a:lnTo>
                  <a:pt x="968655" y="46557"/>
                </a:lnTo>
                <a:lnTo>
                  <a:pt x="966190" y="33795"/>
                </a:lnTo>
                <a:lnTo>
                  <a:pt x="968654" y="21033"/>
                </a:lnTo>
                <a:lnTo>
                  <a:pt x="976046" y="9856"/>
                </a:lnTo>
                <a:lnTo>
                  <a:pt x="987224" y="2463"/>
                </a:lnTo>
                <a:lnTo>
                  <a:pt x="999985" y="0"/>
                </a:lnTo>
                <a:lnTo>
                  <a:pt x="1012747" y="2464"/>
                </a:lnTo>
                <a:lnTo>
                  <a:pt x="1023925" y="9858"/>
                </a:lnTo>
                <a:close/>
              </a:path>
              <a:path w="2185670" h="1314450">
                <a:moveTo>
                  <a:pt x="793929" y="264263"/>
                </a:moveTo>
                <a:lnTo>
                  <a:pt x="801586" y="275719"/>
                </a:lnTo>
                <a:lnTo>
                  <a:pt x="804139" y="288672"/>
                </a:lnTo>
                <a:lnTo>
                  <a:pt x="801587" y="301624"/>
                </a:lnTo>
                <a:lnTo>
                  <a:pt x="793930" y="313080"/>
                </a:lnTo>
                <a:lnTo>
                  <a:pt x="782474" y="320737"/>
                </a:lnTo>
                <a:lnTo>
                  <a:pt x="769522" y="323289"/>
                </a:lnTo>
                <a:lnTo>
                  <a:pt x="756570" y="320736"/>
                </a:lnTo>
                <a:lnTo>
                  <a:pt x="745113" y="313079"/>
                </a:lnTo>
                <a:lnTo>
                  <a:pt x="737456" y="301622"/>
                </a:lnTo>
                <a:lnTo>
                  <a:pt x="734903" y="288670"/>
                </a:lnTo>
                <a:lnTo>
                  <a:pt x="737455" y="275717"/>
                </a:lnTo>
                <a:lnTo>
                  <a:pt x="745112" y="264262"/>
                </a:lnTo>
                <a:lnTo>
                  <a:pt x="756370" y="256803"/>
                </a:lnTo>
                <a:lnTo>
                  <a:pt x="769344" y="254229"/>
                </a:lnTo>
                <a:lnTo>
                  <a:pt x="782406" y="256672"/>
                </a:lnTo>
                <a:lnTo>
                  <a:pt x="793929" y="264263"/>
                </a:lnTo>
                <a:close/>
              </a:path>
              <a:path w="2185670" h="1314450">
                <a:moveTo>
                  <a:pt x="728224" y="595655"/>
                </a:moveTo>
                <a:lnTo>
                  <a:pt x="735441" y="606319"/>
                </a:lnTo>
                <a:lnTo>
                  <a:pt x="738082" y="618303"/>
                </a:lnTo>
                <a:lnTo>
                  <a:pt x="736146" y="630111"/>
                </a:lnTo>
                <a:lnTo>
                  <a:pt x="729633" y="640247"/>
                </a:lnTo>
                <a:lnTo>
                  <a:pt x="719498" y="646760"/>
                </a:lnTo>
                <a:lnTo>
                  <a:pt x="707689" y="648696"/>
                </a:lnTo>
                <a:lnTo>
                  <a:pt x="695705" y="646055"/>
                </a:lnTo>
                <a:lnTo>
                  <a:pt x="685041" y="638838"/>
                </a:lnTo>
                <a:lnTo>
                  <a:pt x="677823" y="628173"/>
                </a:lnTo>
                <a:lnTo>
                  <a:pt x="675183" y="616189"/>
                </a:lnTo>
                <a:lnTo>
                  <a:pt x="677119" y="604381"/>
                </a:lnTo>
                <a:lnTo>
                  <a:pt x="683631" y="594245"/>
                </a:lnTo>
                <a:lnTo>
                  <a:pt x="693767" y="587732"/>
                </a:lnTo>
                <a:lnTo>
                  <a:pt x="705575" y="585797"/>
                </a:lnTo>
                <a:lnTo>
                  <a:pt x="717560" y="588437"/>
                </a:lnTo>
                <a:lnTo>
                  <a:pt x="728224" y="595655"/>
                </a:lnTo>
                <a:close/>
              </a:path>
              <a:path w="2185670" h="1314450">
                <a:moveTo>
                  <a:pt x="325033" y="1242939"/>
                </a:moveTo>
                <a:lnTo>
                  <a:pt x="334275" y="1256801"/>
                </a:lnTo>
                <a:lnTo>
                  <a:pt x="337356" y="1272511"/>
                </a:lnTo>
                <a:lnTo>
                  <a:pt x="334276" y="1288221"/>
                </a:lnTo>
                <a:lnTo>
                  <a:pt x="325035" y="1302083"/>
                </a:lnTo>
                <a:lnTo>
                  <a:pt x="311173" y="1311324"/>
                </a:lnTo>
                <a:lnTo>
                  <a:pt x="295463" y="1314404"/>
                </a:lnTo>
                <a:lnTo>
                  <a:pt x="279753" y="1311323"/>
                </a:lnTo>
                <a:lnTo>
                  <a:pt x="265891" y="1302081"/>
                </a:lnTo>
                <a:lnTo>
                  <a:pt x="256583" y="1288153"/>
                </a:lnTo>
                <a:lnTo>
                  <a:pt x="253392" y="1272333"/>
                </a:lnTo>
                <a:lnTo>
                  <a:pt x="256450" y="1256601"/>
                </a:lnTo>
                <a:lnTo>
                  <a:pt x="265889" y="1242937"/>
                </a:lnTo>
                <a:lnTo>
                  <a:pt x="279751" y="1233696"/>
                </a:lnTo>
                <a:lnTo>
                  <a:pt x="295461" y="1230616"/>
                </a:lnTo>
                <a:lnTo>
                  <a:pt x="311171" y="1233697"/>
                </a:lnTo>
                <a:lnTo>
                  <a:pt x="325033" y="1242939"/>
                </a:lnTo>
                <a:close/>
              </a:path>
            </a:pathLst>
          </a:custGeom>
          <a:solidFill>
            <a:srgbClr val="933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7596753" y="621063"/>
            <a:ext cx="898525" cy="896619"/>
          </a:xfrm>
          <a:custGeom>
            <a:avLst/>
            <a:gdLst/>
            <a:ahLst/>
            <a:cxnLst/>
            <a:rect l="l" t="t" r="r" b="b"/>
            <a:pathLst>
              <a:path w="898525" h="896619">
                <a:moveTo>
                  <a:pt x="436011" y="896201"/>
                </a:moveTo>
                <a:lnTo>
                  <a:pt x="396340" y="895173"/>
                </a:lnTo>
                <a:lnTo>
                  <a:pt x="356851" y="890425"/>
                </a:lnTo>
                <a:lnTo>
                  <a:pt x="318058" y="882021"/>
                </a:lnTo>
                <a:lnTo>
                  <a:pt x="280129" y="869995"/>
                </a:lnTo>
                <a:lnTo>
                  <a:pt x="243560" y="854505"/>
                </a:lnTo>
                <a:lnTo>
                  <a:pt x="209006" y="835146"/>
                </a:lnTo>
                <a:lnTo>
                  <a:pt x="178333" y="810753"/>
                </a:lnTo>
                <a:lnTo>
                  <a:pt x="127482" y="753522"/>
                </a:lnTo>
                <a:lnTo>
                  <a:pt x="94850" y="707533"/>
                </a:lnTo>
                <a:lnTo>
                  <a:pt x="66574" y="658717"/>
                </a:lnTo>
                <a:lnTo>
                  <a:pt x="42655" y="607073"/>
                </a:lnTo>
                <a:lnTo>
                  <a:pt x="18065" y="541224"/>
                </a:lnTo>
                <a:lnTo>
                  <a:pt x="2927" y="472554"/>
                </a:lnTo>
                <a:lnTo>
                  <a:pt x="0" y="428282"/>
                </a:lnTo>
                <a:lnTo>
                  <a:pt x="591" y="406138"/>
                </a:lnTo>
                <a:lnTo>
                  <a:pt x="6176" y="346478"/>
                </a:lnTo>
                <a:lnTo>
                  <a:pt x="19080" y="278276"/>
                </a:lnTo>
                <a:lnTo>
                  <a:pt x="46150" y="222050"/>
                </a:lnTo>
                <a:lnTo>
                  <a:pt x="95077" y="164626"/>
                </a:lnTo>
                <a:lnTo>
                  <a:pt x="126055" y="133953"/>
                </a:lnTo>
                <a:lnTo>
                  <a:pt x="158384" y="104721"/>
                </a:lnTo>
                <a:lnTo>
                  <a:pt x="192063" y="76932"/>
                </a:lnTo>
                <a:lnTo>
                  <a:pt x="231184" y="51498"/>
                </a:lnTo>
                <a:lnTo>
                  <a:pt x="273202" y="31260"/>
                </a:lnTo>
                <a:lnTo>
                  <a:pt x="317420" y="16502"/>
                </a:lnTo>
                <a:lnTo>
                  <a:pt x="378218" y="5310"/>
                </a:lnTo>
                <a:lnTo>
                  <a:pt x="423520" y="131"/>
                </a:lnTo>
                <a:lnTo>
                  <a:pt x="478929" y="0"/>
                </a:lnTo>
                <a:lnTo>
                  <a:pt x="502949" y="2530"/>
                </a:lnTo>
                <a:lnTo>
                  <a:pt x="550055" y="12190"/>
                </a:lnTo>
                <a:lnTo>
                  <a:pt x="595727" y="27917"/>
                </a:lnTo>
                <a:lnTo>
                  <a:pt x="638829" y="49321"/>
                </a:lnTo>
                <a:lnTo>
                  <a:pt x="659346" y="62127"/>
                </a:lnTo>
                <a:lnTo>
                  <a:pt x="685968" y="78093"/>
                </a:lnTo>
                <a:lnTo>
                  <a:pt x="737531" y="112563"/>
                </a:lnTo>
                <a:lnTo>
                  <a:pt x="787712" y="154693"/>
                </a:lnTo>
                <a:lnTo>
                  <a:pt x="830100" y="208396"/>
                </a:lnTo>
                <a:lnTo>
                  <a:pt x="866777" y="282488"/>
                </a:lnTo>
                <a:lnTo>
                  <a:pt x="881668" y="327787"/>
                </a:lnTo>
                <a:lnTo>
                  <a:pt x="891924" y="374367"/>
                </a:lnTo>
                <a:lnTo>
                  <a:pt x="897543" y="422229"/>
                </a:lnTo>
                <a:lnTo>
                  <a:pt x="898365" y="444005"/>
                </a:lnTo>
                <a:lnTo>
                  <a:pt x="897677" y="465679"/>
                </a:lnTo>
                <a:lnTo>
                  <a:pt x="891773" y="508723"/>
                </a:lnTo>
                <a:lnTo>
                  <a:pt x="880003" y="550532"/>
                </a:lnTo>
                <a:lnTo>
                  <a:pt x="819937" y="678133"/>
                </a:lnTo>
                <a:lnTo>
                  <a:pt x="791786" y="724962"/>
                </a:lnTo>
                <a:lnTo>
                  <a:pt x="754222" y="764560"/>
                </a:lnTo>
                <a:lnTo>
                  <a:pt x="704901" y="803794"/>
                </a:lnTo>
                <a:lnTo>
                  <a:pt x="651267" y="836819"/>
                </a:lnTo>
                <a:lnTo>
                  <a:pt x="594112" y="863213"/>
                </a:lnTo>
                <a:lnTo>
                  <a:pt x="534227" y="882549"/>
                </a:lnTo>
                <a:lnTo>
                  <a:pt x="495352" y="890774"/>
                </a:lnTo>
                <a:lnTo>
                  <a:pt x="455882" y="895317"/>
                </a:lnTo>
                <a:lnTo>
                  <a:pt x="436011" y="896201"/>
                </a:lnTo>
                <a:close/>
              </a:path>
            </a:pathLst>
          </a:custGeom>
          <a:solidFill>
            <a:srgbClr val="F2AA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0" y="5208685"/>
            <a:ext cx="831215" cy="896619"/>
          </a:xfrm>
          <a:custGeom>
            <a:avLst/>
            <a:gdLst/>
            <a:ahLst/>
            <a:cxnLst/>
            <a:rect l="l" t="t" r="r" b="b"/>
            <a:pathLst>
              <a:path w="831215" h="896620">
                <a:moveTo>
                  <a:pt x="368671" y="896201"/>
                </a:moveTo>
                <a:lnTo>
                  <a:pt x="329001" y="895173"/>
                </a:lnTo>
                <a:lnTo>
                  <a:pt x="289511" y="890425"/>
                </a:lnTo>
                <a:lnTo>
                  <a:pt x="250718" y="882021"/>
                </a:lnTo>
                <a:lnTo>
                  <a:pt x="212790" y="869995"/>
                </a:lnTo>
                <a:lnTo>
                  <a:pt x="176221" y="854505"/>
                </a:lnTo>
                <a:lnTo>
                  <a:pt x="141666" y="835146"/>
                </a:lnTo>
                <a:lnTo>
                  <a:pt x="110993" y="810753"/>
                </a:lnTo>
                <a:lnTo>
                  <a:pt x="60142" y="753522"/>
                </a:lnTo>
                <a:lnTo>
                  <a:pt x="27511" y="707533"/>
                </a:lnTo>
                <a:lnTo>
                  <a:pt x="0" y="660037"/>
                </a:lnTo>
                <a:lnTo>
                  <a:pt x="0" y="194693"/>
                </a:lnTo>
                <a:lnTo>
                  <a:pt x="27738" y="164626"/>
                </a:lnTo>
                <a:lnTo>
                  <a:pt x="58716" y="133953"/>
                </a:lnTo>
                <a:lnTo>
                  <a:pt x="91044" y="104721"/>
                </a:lnTo>
                <a:lnTo>
                  <a:pt x="124723" y="76932"/>
                </a:lnTo>
                <a:lnTo>
                  <a:pt x="163845" y="51498"/>
                </a:lnTo>
                <a:lnTo>
                  <a:pt x="205862" y="31260"/>
                </a:lnTo>
                <a:lnTo>
                  <a:pt x="250081" y="16502"/>
                </a:lnTo>
                <a:lnTo>
                  <a:pt x="295805" y="7505"/>
                </a:lnTo>
                <a:lnTo>
                  <a:pt x="356181" y="131"/>
                </a:lnTo>
                <a:lnTo>
                  <a:pt x="411590" y="0"/>
                </a:lnTo>
                <a:lnTo>
                  <a:pt x="435610" y="2530"/>
                </a:lnTo>
                <a:lnTo>
                  <a:pt x="482716" y="12190"/>
                </a:lnTo>
                <a:lnTo>
                  <a:pt x="528387" y="27917"/>
                </a:lnTo>
                <a:lnTo>
                  <a:pt x="571490" y="49321"/>
                </a:lnTo>
                <a:lnTo>
                  <a:pt x="592007" y="62127"/>
                </a:lnTo>
                <a:lnTo>
                  <a:pt x="618628" y="78093"/>
                </a:lnTo>
                <a:lnTo>
                  <a:pt x="670192" y="112563"/>
                </a:lnTo>
                <a:lnTo>
                  <a:pt x="720372" y="154693"/>
                </a:lnTo>
                <a:lnTo>
                  <a:pt x="762760" y="208396"/>
                </a:lnTo>
                <a:lnTo>
                  <a:pt x="799437" y="282488"/>
                </a:lnTo>
                <a:lnTo>
                  <a:pt x="814329" y="327787"/>
                </a:lnTo>
                <a:lnTo>
                  <a:pt x="824584" y="374367"/>
                </a:lnTo>
                <a:lnTo>
                  <a:pt x="830204" y="422229"/>
                </a:lnTo>
                <a:lnTo>
                  <a:pt x="831026" y="444005"/>
                </a:lnTo>
                <a:lnTo>
                  <a:pt x="830338" y="465679"/>
                </a:lnTo>
                <a:lnTo>
                  <a:pt x="824433" y="508723"/>
                </a:lnTo>
                <a:lnTo>
                  <a:pt x="812663" y="550532"/>
                </a:lnTo>
                <a:lnTo>
                  <a:pt x="795200" y="590280"/>
                </a:lnTo>
                <a:lnTo>
                  <a:pt x="773800" y="634157"/>
                </a:lnTo>
                <a:lnTo>
                  <a:pt x="763102" y="656097"/>
                </a:lnTo>
                <a:lnTo>
                  <a:pt x="739699" y="702452"/>
                </a:lnTo>
                <a:lnTo>
                  <a:pt x="706841" y="745665"/>
                </a:lnTo>
                <a:lnTo>
                  <a:pt x="662761" y="784953"/>
                </a:lnTo>
                <a:lnTo>
                  <a:pt x="611283" y="821083"/>
                </a:lnTo>
                <a:lnTo>
                  <a:pt x="555691" y="850898"/>
                </a:lnTo>
                <a:lnTo>
                  <a:pt x="497171" y="873763"/>
                </a:lnTo>
                <a:lnTo>
                  <a:pt x="447524" y="887122"/>
                </a:lnTo>
                <a:lnTo>
                  <a:pt x="408352" y="893506"/>
                </a:lnTo>
                <a:lnTo>
                  <a:pt x="388543" y="895317"/>
                </a:lnTo>
                <a:lnTo>
                  <a:pt x="368671" y="896201"/>
                </a:lnTo>
                <a:close/>
              </a:path>
            </a:pathLst>
          </a:custGeom>
          <a:solidFill>
            <a:srgbClr val="E282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75060" y="3146411"/>
            <a:ext cx="15337878" cy="570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482268" y="2"/>
            <a:ext cx="3145155" cy="1213485"/>
          </a:xfrm>
          <a:custGeom>
            <a:avLst/>
            <a:gdLst/>
            <a:ahLst/>
            <a:cxnLst/>
            <a:rect l="l" t="t" r="r" b="b"/>
            <a:pathLst>
              <a:path w="3145154" h="1213485">
                <a:moveTo>
                  <a:pt x="1645522" y="1115803"/>
                </a:moveTo>
                <a:lnTo>
                  <a:pt x="1605571" y="1130666"/>
                </a:lnTo>
                <a:lnTo>
                  <a:pt x="1565436" y="1144427"/>
                </a:lnTo>
                <a:lnTo>
                  <a:pt x="1525118" y="1157050"/>
                </a:lnTo>
                <a:lnTo>
                  <a:pt x="1484614" y="1168498"/>
                </a:lnTo>
                <a:lnTo>
                  <a:pt x="1443926" y="1178735"/>
                </a:lnTo>
                <a:lnTo>
                  <a:pt x="1403051" y="1187723"/>
                </a:lnTo>
                <a:lnTo>
                  <a:pt x="1361989" y="1195427"/>
                </a:lnTo>
                <a:lnTo>
                  <a:pt x="1320739" y="1201810"/>
                </a:lnTo>
                <a:lnTo>
                  <a:pt x="1279300" y="1206836"/>
                </a:lnTo>
                <a:lnTo>
                  <a:pt x="1237673" y="1210467"/>
                </a:lnTo>
                <a:lnTo>
                  <a:pt x="1195855" y="1212669"/>
                </a:lnTo>
                <a:lnTo>
                  <a:pt x="1153847" y="1213403"/>
                </a:lnTo>
                <a:lnTo>
                  <a:pt x="1111647" y="1212633"/>
                </a:lnTo>
                <a:lnTo>
                  <a:pt x="1069254" y="1210324"/>
                </a:lnTo>
                <a:lnTo>
                  <a:pt x="1026669" y="1206438"/>
                </a:lnTo>
                <a:lnTo>
                  <a:pt x="983889" y="1200939"/>
                </a:lnTo>
                <a:lnTo>
                  <a:pt x="940915" y="1193790"/>
                </a:lnTo>
                <a:lnTo>
                  <a:pt x="897746" y="1184956"/>
                </a:lnTo>
                <a:lnTo>
                  <a:pt x="854380" y="1174398"/>
                </a:lnTo>
                <a:lnTo>
                  <a:pt x="810818" y="1162082"/>
                </a:lnTo>
                <a:lnTo>
                  <a:pt x="767058" y="1147970"/>
                </a:lnTo>
                <a:lnTo>
                  <a:pt x="723099" y="1132026"/>
                </a:lnTo>
                <a:lnTo>
                  <a:pt x="678941" y="1114214"/>
                </a:lnTo>
                <a:lnTo>
                  <a:pt x="634584" y="1094496"/>
                </a:lnTo>
                <a:lnTo>
                  <a:pt x="591367" y="1072849"/>
                </a:lnTo>
                <a:lnTo>
                  <a:pt x="550461" y="1049120"/>
                </a:lnTo>
                <a:lnTo>
                  <a:pt x="511776" y="1023404"/>
                </a:lnTo>
                <a:lnTo>
                  <a:pt x="475221" y="995793"/>
                </a:lnTo>
                <a:lnTo>
                  <a:pt x="440707" y="966380"/>
                </a:lnTo>
                <a:lnTo>
                  <a:pt x="408141" y="935259"/>
                </a:lnTo>
                <a:lnTo>
                  <a:pt x="377435" y="902522"/>
                </a:lnTo>
                <a:lnTo>
                  <a:pt x="348498" y="868262"/>
                </a:lnTo>
                <a:lnTo>
                  <a:pt x="321238" y="832573"/>
                </a:lnTo>
                <a:lnTo>
                  <a:pt x="295566" y="795547"/>
                </a:lnTo>
                <a:lnTo>
                  <a:pt x="271392" y="757277"/>
                </a:lnTo>
                <a:lnTo>
                  <a:pt x="248624" y="717857"/>
                </a:lnTo>
                <a:lnTo>
                  <a:pt x="227173" y="677379"/>
                </a:lnTo>
                <a:lnTo>
                  <a:pt x="206947" y="635937"/>
                </a:lnTo>
                <a:lnTo>
                  <a:pt x="187857" y="593623"/>
                </a:lnTo>
                <a:lnTo>
                  <a:pt x="169812" y="550531"/>
                </a:lnTo>
                <a:lnTo>
                  <a:pt x="152722" y="506754"/>
                </a:lnTo>
                <a:lnTo>
                  <a:pt x="136495" y="462384"/>
                </a:lnTo>
                <a:lnTo>
                  <a:pt x="121043" y="417514"/>
                </a:lnTo>
                <a:lnTo>
                  <a:pt x="106274" y="372238"/>
                </a:lnTo>
                <a:lnTo>
                  <a:pt x="92097" y="326649"/>
                </a:lnTo>
                <a:lnTo>
                  <a:pt x="78423" y="280840"/>
                </a:lnTo>
                <a:lnTo>
                  <a:pt x="65160" y="234903"/>
                </a:lnTo>
                <a:lnTo>
                  <a:pt x="52220" y="188933"/>
                </a:lnTo>
                <a:lnTo>
                  <a:pt x="39510" y="143020"/>
                </a:lnTo>
                <a:lnTo>
                  <a:pt x="14421" y="51745"/>
                </a:lnTo>
                <a:lnTo>
                  <a:pt x="1862" y="6567"/>
                </a:lnTo>
                <a:lnTo>
                  <a:pt x="0" y="0"/>
                </a:lnTo>
                <a:lnTo>
                  <a:pt x="3144829" y="0"/>
                </a:lnTo>
                <a:lnTo>
                  <a:pt x="2968192" y="154852"/>
                </a:lnTo>
                <a:lnTo>
                  <a:pt x="2657747" y="431382"/>
                </a:lnTo>
                <a:lnTo>
                  <a:pt x="2551379" y="523439"/>
                </a:lnTo>
                <a:lnTo>
                  <a:pt x="2479647" y="583926"/>
                </a:lnTo>
                <a:lnTo>
                  <a:pt x="2407253" y="643363"/>
                </a:lnTo>
                <a:lnTo>
                  <a:pt x="2334190" y="701460"/>
                </a:lnTo>
                <a:lnTo>
                  <a:pt x="2297406" y="729915"/>
                </a:lnTo>
                <a:lnTo>
                  <a:pt x="2260452" y="757925"/>
                </a:lnTo>
                <a:lnTo>
                  <a:pt x="2223328" y="785453"/>
                </a:lnTo>
                <a:lnTo>
                  <a:pt x="2186033" y="812464"/>
                </a:lnTo>
                <a:lnTo>
                  <a:pt x="2148567" y="838920"/>
                </a:lnTo>
                <a:lnTo>
                  <a:pt x="2110927" y="864786"/>
                </a:lnTo>
                <a:lnTo>
                  <a:pt x="2073115" y="890024"/>
                </a:lnTo>
                <a:lnTo>
                  <a:pt x="2035128" y="914598"/>
                </a:lnTo>
                <a:lnTo>
                  <a:pt x="1996967" y="938473"/>
                </a:lnTo>
                <a:lnTo>
                  <a:pt x="1958630" y="961610"/>
                </a:lnTo>
                <a:lnTo>
                  <a:pt x="1920117" y="983974"/>
                </a:lnTo>
                <a:lnTo>
                  <a:pt x="1881426" y="1005528"/>
                </a:lnTo>
                <a:lnTo>
                  <a:pt x="1842558" y="1026236"/>
                </a:lnTo>
                <a:lnTo>
                  <a:pt x="1803511" y="1046061"/>
                </a:lnTo>
                <a:lnTo>
                  <a:pt x="1764285" y="1064967"/>
                </a:lnTo>
                <a:lnTo>
                  <a:pt x="1724879" y="1082917"/>
                </a:lnTo>
                <a:lnTo>
                  <a:pt x="1685291" y="1099874"/>
                </a:lnTo>
                <a:lnTo>
                  <a:pt x="1645522" y="1115803"/>
                </a:lnTo>
                <a:close/>
              </a:path>
            </a:pathLst>
          </a:custGeom>
          <a:solidFill>
            <a:srgbClr val="FBE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40901" y="11"/>
            <a:ext cx="2040255" cy="992505"/>
          </a:xfrm>
          <a:custGeom>
            <a:avLst/>
            <a:gdLst/>
            <a:ahLst/>
            <a:cxnLst/>
            <a:rect l="l" t="t" r="r" b="b"/>
            <a:pathLst>
              <a:path w="2040254" h="992505">
                <a:moveTo>
                  <a:pt x="293471" y="457962"/>
                </a:moveTo>
                <a:lnTo>
                  <a:pt x="290766" y="402793"/>
                </a:lnTo>
                <a:lnTo>
                  <a:pt x="280987" y="352069"/>
                </a:lnTo>
                <a:lnTo>
                  <a:pt x="265036" y="307238"/>
                </a:lnTo>
                <a:lnTo>
                  <a:pt x="243814" y="269735"/>
                </a:lnTo>
                <a:lnTo>
                  <a:pt x="218236" y="240995"/>
                </a:lnTo>
                <a:lnTo>
                  <a:pt x="157670" y="215595"/>
                </a:lnTo>
                <a:lnTo>
                  <a:pt x="112560" y="252234"/>
                </a:lnTo>
                <a:lnTo>
                  <a:pt x="75603" y="292519"/>
                </a:lnTo>
                <a:lnTo>
                  <a:pt x="46431" y="335470"/>
                </a:lnTo>
                <a:lnTo>
                  <a:pt x="24663" y="380085"/>
                </a:lnTo>
                <a:lnTo>
                  <a:pt x="9918" y="425373"/>
                </a:lnTo>
                <a:lnTo>
                  <a:pt x="1816" y="470357"/>
                </a:lnTo>
                <a:lnTo>
                  <a:pt x="0" y="514019"/>
                </a:lnTo>
                <a:lnTo>
                  <a:pt x="4076" y="555396"/>
                </a:lnTo>
                <a:lnTo>
                  <a:pt x="13677" y="593471"/>
                </a:lnTo>
                <a:lnTo>
                  <a:pt x="47929" y="655789"/>
                </a:lnTo>
                <a:lnTo>
                  <a:pt x="99758" y="693026"/>
                </a:lnTo>
                <a:lnTo>
                  <a:pt x="151574" y="687666"/>
                </a:lnTo>
                <a:lnTo>
                  <a:pt x="192278" y="673303"/>
                </a:lnTo>
                <a:lnTo>
                  <a:pt x="223469" y="650989"/>
                </a:lnTo>
                <a:lnTo>
                  <a:pt x="263829" y="586854"/>
                </a:lnTo>
                <a:lnTo>
                  <a:pt x="276212" y="547179"/>
                </a:lnTo>
                <a:lnTo>
                  <a:pt x="285546" y="503859"/>
                </a:lnTo>
                <a:lnTo>
                  <a:pt x="293471" y="457962"/>
                </a:lnTo>
                <a:close/>
              </a:path>
              <a:path w="2040254" h="992505">
                <a:moveTo>
                  <a:pt x="1082967" y="815213"/>
                </a:moveTo>
                <a:lnTo>
                  <a:pt x="1082001" y="758990"/>
                </a:lnTo>
                <a:lnTo>
                  <a:pt x="1070508" y="710768"/>
                </a:lnTo>
                <a:lnTo>
                  <a:pt x="1049896" y="673125"/>
                </a:lnTo>
                <a:lnTo>
                  <a:pt x="987107" y="639914"/>
                </a:lnTo>
                <a:lnTo>
                  <a:pt x="944118" y="646607"/>
                </a:lnTo>
                <a:lnTo>
                  <a:pt x="909116" y="664883"/>
                </a:lnTo>
                <a:lnTo>
                  <a:pt x="881875" y="692708"/>
                </a:lnTo>
                <a:lnTo>
                  <a:pt x="862203" y="728052"/>
                </a:lnTo>
                <a:lnTo>
                  <a:pt x="849884" y="768858"/>
                </a:lnTo>
                <a:lnTo>
                  <a:pt x="844702" y="813092"/>
                </a:lnTo>
                <a:lnTo>
                  <a:pt x="846455" y="858723"/>
                </a:lnTo>
                <a:lnTo>
                  <a:pt x="854938" y="903719"/>
                </a:lnTo>
                <a:lnTo>
                  <a:pt x="869950" y="946023"/>
                </a:lnTo>
                <a:lnTo>
                  <a:pt x="921448" y="983881"/>
                </a:lnTo>
                <a:lnTo>
                  <a:pt x="951357" y="991933"/>
                </a:lnTo>
                <a:lnTo>
                  <a:pt x="981786" y="991209"/>
                </a:lnTo>
                <a:lnTo>
                  <a:pt x="1037501" y="958761"/>
                </a:lnTo>
                <a:lnTo>
                  <a:pt x="1059421" y="924725"/>
                </a:lnTo>
                <a:lnTo>
                  <a:pt x="1075131" y="877252"/>
                </a:lnTo>
                <a:lnTo>
                  <a:pt x="1082967" y="815213"/>
                </a:lnTo>
                <a:close/>
              </a:path>
              <a:path w="2040254" h="992505">
                <a:moveTo>
                  <a:pt x="1088898" y="103047"/>
                </a:moveTo>
                <a:lnTo>
                  <a:pt x="1087628" y="42951"/>
                </a:lnTo>
                <a:lnTo>
                  <a:pt x="1081011" y="0"/>
                </a:lnTo>
                <a:lnTo>
                  <a:pt x="781304" y="0"/>
                </a:lnTo>
                <a:lnTo>
                  <a:pt x="806831" y="57619"/>
                </a:lnTo>
                <a:lnTo>
                  <a:pt x="825919" y="91744"/>
                </a:lnTo>
                <a:lnTo>
                  <a:pt x="865873" y="152793"/>
                </a:lnTo>
                <a:lnTo>
                  <a:pt x="901217" y="200050"/>
                </a:lnTo>
                <a:lnTo>
                  <a:pt x="950201" y="225869"/>
                </a:lnTo>
                <a:lnTo>
                  <a:pt x="987234" y="224015"/>
                </a:lnTo>
                <a:lnTo>
                  <a:pt x="1022629" y="211112"/>
                </a:lnTo>
                <a:lnTo>
                  <a:pt x="1053388" y="186829"/>
                </a:lnTo>
                <a:lnTo>
                  <a:pt x="1076490" y="150914"/>
                </a:lnTo>
                <a:lnTo>
                  <a:pt x="1088898" y="103047"/>
                </a:lnTo>
                <a:close/>
              </a:path>
              <a:path w="2040254" h="992505">
                <a:moveTo>
                  <a:pt x="2040216" y="301256"/>
                </a:moveTo>
                <a:lnTo>
                  <a:pt x="2039886" y="261899"/>
                </a:lnTo>
                <a:lnTo>
                  <a:pt x="2033016" y="219773"/>
                </a:lnTo>
                <a:lnTo>
                  <a:pt x="2020150" y="175882"/>
                </a:lnTo>
                <a:lnTo>
                  <a:pt x="2001786" y="131229"/>
                </a:lnTo>
                <a:lnTo>
                  <a:pt x="1978444" y="86842"/>
                </a:lnTo>
                <a:lnTo>
                  <a:pt x="1950669" y="43713"/>
                </a:lnTo>
                <a:lnTo>
                  <a:pt x="1918957" y="2870"/>
                </a:lnTo>
                <a:lnTo>
                  <a:pt x="1916277" y="0"/>
                </a:lnTo>
                <a:lnTo>
                  <a:pt x="1690839" y="0"/>
                </a:lnTo>
                <a:lnTo>
                  <a:pt x="1694027" y="9906"/>
                </a:lnTo>
                <a:lnTo>
                  <a:pt x="1700263" y="30670"/>
                </a:lnTo>
                <a:lnTo>
                  <a:pt x="1704759" y="51206"/>
                </a:lnTo>
                <a:lnTo>
                  <a:pt x="1706143" y="70866"/>
                </a:lnTo>
                <a:lnTo>
                  <a:pt x="1702981" y="88976"/>
                </a:lnTo>
                <a:lnTo>
                  <a:pt x="1693875" y="104902"/>
                </a:lnTo>
                <a:lnTo>
                  <a:pt x="1677416" y="117983"/>
                </a:lnTo>
                <a:lnTo>
                  <a:pt x="1704289" y="161785"/>
                </a:lnTo>
                <a:lnTo>
                  <a:pt x="1729854" y="203758"/>
                </a:lnTo>
                <a:lnTo>
                  <a:pt x="1754517" y="243027"/>
                </a:lnTo>
                <a:lnTo>
                  <a:pt x="1778698" y="278765"/>
                </a:lnTo>
                <a:lnTo>
                  <a:pt x="1802777" y="310121"/>
                </a:lnTo>
                <a:lnTo>
                  <a:pt x="1852256" y="356285"/>
                </a:lnTo>
                <a:lnTo>
                  <a:pt x="1906181" y="374713"/>
                </a:lnTo>
                <a:lnTo>
                  <a:pt x="1935810" y="371411"/>
                </a:lnTo>
                <a:lnTo>
                  <a:pt x="1967763" y="358635"/>
                </a:lnTo>
                <a:lnTo>
                  <a:pt x="2002434" y="335534"/>
                </a:lnTo>
                <a:lnTo>
                  <a:pt x="2040216" y="301256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717295" y="253454"/>
            <a:ext cx="224790" cy="282575"/>
          </a:xfrm>
          <a:custGeom>
            <a:avLst/>
            <a:gdLst/>
            <a:ahLst/>
            <a:cxnLst/>
            <a:rect l="l" t="t" r="r" b="b"/>
            <a:pathLst>
              <a:path w="224790" h="282575">
                <a:moveTo>
                  <a:pt x="61110" y="282184"/>
                </a:moveTo>
                <a:lnTo>
                  <a:pt x="31169" y="272771"/>
                </a:lnTo>
                <a:lnTo>
                  <a:pt x="7904" y="248344"/>
                </a:lnTo>
                <a:lnTo>
                  <a:pt x="3219" y="223320"/>
                </a:lnTo>
                <a:lnTo>
                  <a:pt x="0" y="190958"/>
                </a:lnTo>
                <a:lnTo>
                  <a:pt x="1024" y="154067"/>
                </a:lnTo>
                <a:lnTo>
                  <a:pt x="9069" y="115456"/>
                </a:lnTo>
                <a:lnTo>
                  <a:pt x="26913" y="77935"/>
                </a:lnTo>
                <a:lnTo>
                  <a:pt x="57331" y="44312"/>
                </a:lnTo>
                <a:lnTo>
                  <a:pt x="103102" y="17398"/>
                </a:lnTo>
                <a:lnTo>
                  <a:pt x="167002" y="0"/>
                </a:lnTo>
                <a:lnTo>
                  <a:pt x="201753" y="13581"/>
                </a:lnTo>
                <a:lnTo>
                  <a:pt x="221339" y="45402"/>
                </a:lnTo>
                <a:lnTo>
                  <a:pt x="224573" y="91043"/>
                </a:lnTo>
                <a:lnTo>
                  <a:pt x="210272" y="146084"/>
                </a:lnTo>
                <a:lnTo>
                  <a:pt x="172306" y="208533"/>
                </a:lnTo>
                <a:lnTo>
                  <a:pt x="133546" y="251246"/>
                </a:lnTo>
                <a:lnTo>
                  <a:pt x="95858" y="275402"/>
                </a:lnTo>
                <a:lnTo>
                  <a:pt x="61110" y="282184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8853" y="10038257"/>
            <a:ext cx="174839" cy="20202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7927" y="10136894"/>
            <a:ext cx="174106" cy="15010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9577" y="9688028"/>
            <a:ext cx="176492" cy="17387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15228" y="9652303"/>
            <a:ext cx="176286" cy="17423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23884" y="9288864"/>
            <a:ext cx="176405" cy="17454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47899" y="9479936"/>
            <a:ext cx="176230" cy="17395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50579" y="9075556"/>
            <a:ext cx="176566" cy="17472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49301" y="8962135"/>
            <a:ext cx="176132" cy="17271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25875" y="9780764"/>
            <a:ext cx="176653" cy="175068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17417" y="9953345"/>
            <a:ext cx="178116" cy="174954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62752" y="9204386"/>
            <a:ext cx="175242" cy="17413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7307" y="1862297"/>
            <a:ext cx="16033384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6.png"/><Relationship Id="rId3" Type="http://schemas.openxmlformats.org/officeDocument/2006/relationships/image" Target="../media/image25.png"/><Relationship Id="rId21" Type="http://schemas.openxmlformats.org/officeDocument/2006/relationships/image" Target="../media/image1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5.png"/><Relationship Id="rId2" Type="http://schemas.openxmlformats.org/officeDocument/2006/relationships/image" Target="../media/image24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4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3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3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12" Type="http://schemas.openxmlformats.org/officeDocument/2006/relationships/image" Target="../media/image62.png"/><Relationship Id="rId17" Type="http://schemas.openxmlformats.org/officeDocument/2006/relationships/image" Target="../media/image66.png"/><Relationship Id="rId2" Type="http://schemas.openxmlformats.org/officeDocument/2006/relationships/image" Target="../media/image56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11" Type="http://schemas.openxmlformats.org/officeDocument/2006/relationships/image" Target="../media/image9.png"/><Relationship Id="rId5" Type="http://schemas.openxmlformats.org/officeDocument/2006/relationships/image" Target="../media/image58.png"/><Relationship Id="rId15" Type="http://schemas.openxmlformats.org/officeDocument/2006/relationships/image" Target="../media/image64.png"/><Relationship Id="rId10" Type="http://schemas.openxmlformats.org/officeDocument/2006/relationships/image" Target="../media/image38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aulavirtual.iberoamericana.edu.co/recursosel/documentos_para-descarga/Principios%20de%20aprendizaje%20y%20conducta%20-%20Domjan%209th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2237" y="0"/>
            <a:ext cx="6122670" cy="1572260"/>
          </a:xfrm>
          <a:custGeom>
            <a:avLst/>
            <a:gdLst/>
            <a:ahLst/>
            <a:cxnLst/>
            <a:rect l="l" t="t" r="r" b="b"/>
            <a:pathLst>
              <a:path w="6122670" h="1572260">
                <a:moveTo>
                  <a:pt x="338966" y="717584"/>
                </a:moveTo>
                <a:lnTo>
                  <a:pt x="3892866" y="1025542"/>
                </a:lnTo>
                <a:lnTo>
                  <a:pt x="3840632" y="1021541"/>
                </a:lnTo>
                <a:lnTo>
                  <a:pt x="3789423" y="1018695"/>
                </a:lnTo>
                <a:lnTo>
                  <a:pt x="3739172" y="1016986"/>
                </a:lnTo>
                <a:lnTo>
                  <a:pt x="3689813" y="1016398"/>
                </a:lnTo>
                <a:lnTo>
                  <a:pt x="3641281" y="1016914"/>
                </a:lnTo>
                <a:lnTo>
                  <a:pt x="3593509" y="1018516"/>
                </a:lnTo>
                <a:lnTo>
                  <a:pt x="3546431" y="1021188"/>
                </a:lnTo>
                <a:lnTo>
                  <a:pt x="3499982" y="1024913"/>
                </a:lnTo>
                <a:lnTo>
                  <a:pt x="3454094" y="1029673"/>
                </a:lnTo>
                <a:lnTo>
                  <a:pt x="3408703" y="1035452"/>
                </a:lnTo>
                <a:lnTo>
                  <a:pt x="3363742" y="1042232"/>
                </a:lnTo>
                <a:lnTo>
                  <a:pt x="3319145" y="1049997"/>
                </a:lnTo>
                <a:lnTo>
                  <a:pt x="3274846" y="1058730"/>
                </a:lnTo>
                <a:lnTo>
                  <a:pt x="3230779" y="1068413"/>
                </a:lnTo>
                <a:lnTo>
                  <a:pt x="3186878" y="1079029"/>
                </a:lnTo>
                <a:lnTo>
                  <a:pt x="3143077" y="1090562"/>
                </a:lnTo>
                <a:lnTo>
                  <a:pt x="3099310" y="1102995"/>
                </a:lnTo>
                <a:lnTo>
                  <a:pt x="3055510" y="1116310"/>
                </a:lnTo>
                <a:lnTo>
                  <a:pt x="3011613" y="1130490"/>
                </a:lnTo>
                <a:lnTo>
                  <a:pt x="2967551" y="1145519"/>
                </a:lnTo>
                <a:lnTo>
                  <a:pt x="2923258" y="1161379"/>
                </a:lnTo>
                <a:lnTo>
                  <a:pt x="2878670" y="1178054"/>
                </a:lnTo>
                <a:lnTo>
                  <a:pt x="2833719" y="1195526"/>
                </a:lnTo>
                <a:lnTo>
                  <a:pt x="2788340" y="1213778"/>
                </a:lnTo>
                <a:lnTo>
                  <a:pt x="2742466" y="1232793"/>
                </a:lnTo>
                <a:lnTo>
                  <a:pt x="2696032" y="1252555"/>
                </a:lnTo>
                <a:lnTo>
                  <a:pt x="2648971" y="1273047"/>
                </a:lnTo>
                <a:lnTo>
                  <a:pt x="2552706" y="1316149"/>
                </a:lnTo>
                <a:lnTo>
                  <a:pt x="2349752" y="1410357"/>
                </a:lnTo>
                <a:lnTo>
                  <a:pt x="2300643" y="1432705"/>
                </a:lnTo>
                <a:lnTo>
                  <a:pt x="2251876" y="1453372"/>
                </a:lnTo>
                <a:lnTo>
                  <a:pt x="2203433" y="1472362"/>
                </a:lnTo>
                <a:lnTo>
                  <a:pt x="2155295" y="1489680"/>
                </a:lnTo>
                <a:lnTo>
                  <a:pt x="2107443" y="1505330"/>
                </a:lnTo>
                <a:lnTo>
                  <a:pt x="2059859" y="1519318"/>
                </a:lnTo>
                <a:lnTo>
                  <a:pt x="2012524" y="1531649"/>
                </a:lnTo>
                <a:lnTo>
                  <a:pt x="1965419" y="1542327"/>
                </a:lnTo>
                <a:lnTo>
                  <a:pt x="1918525" y="1551358"/>
                </a:lnTo>
                <a:lnTo>
                  <a:pt x="1871825" y="1558745"/>
                </a:lnTo>
                <a:lnTo>
                  <a:pt x="1825299" y="1564495"/>
                </a:lnTo>
                <a:lnTo>
                  <a:pt x="1778929" y="1568612"/>
                </a:lnTo>
                <a:lnTo>
                  <a:pt x="1732697" y="1571101"/>
                </a:lnTo>
                <a:lnTo>
                  <a:pt x="1686582" y="1571967"/>
                </a:lnTo>
                <a:lnTo>
                  <a:pt x="1640568" y="1571214"/>
                </a:lnTo>
                <a:lnTo>
                  <a:pt x="1594635" y="1568848"/>
                </a:lnTo>
                <a:lnTo>
                  <a:pt x="1548757" y="1564872"/>
                </a:lnTo>
                <a:lnTo>
                  <a:pt x="1502834" y="1559279"/>
                </a:lnTo>
                <a:lnTo>
                  <a:pt x="1457137" y="1552118"/>
                </a:lnTo>
                <a:lnTo>
                  <a:pt x="1411343" y="1543347"/>
                </a:lnTo>
                <a:lnTo>
                  <a:pt x="1365537" y="1532988"/>
                </a:lnTo>
                <a:lnTo>
                  <a:pt x="1319700" y="1521044"/>
                </a:lnTo>
                <a:lnTo>
                  <a:pt x="1273814" y="1507521"/>
                </a:lnTo>
                <a:lnTo>
                  <a:pt x="1227860" y="1492424"/>
                </a:lnTo>
                <a:lnTo>
                  <a:pt x="1181820" y="1475758"/>
                </a:lnTo>
                <a:lnTo>
                  <a:pt x="1135675" y="1457527"/>
                </a:lnTo>
                <a:lnTo>
                  <a:pt x="1089406" y="1437736"/>
                </a:lnTo>
                <a:lnTo>
                  <a:pt x="1042995" y="1416391"/>
                </a:lnTo>
                <a:lnTo>
                  <a:pt x="996423" y="1393496"/>
                </a:lnTo>
                <a:lnTo>
                  <a:pt x="949671" y="1369056"/>
                </a:lnTo>
                <a:lnTo>
                  <a:pt x="902721" y="1343076"/>
                </a:lnTo>
                <a:lnTo>
                  <a:pt x="855554" y="1315561"/>
                </a:lnTo>
                <a:lnTo>
                  <a:pt x="808151" y="1286516"/>
                </a:lnTo>
                <a:lnTo>
                  <a:pt x="762291" y="1256316"/>
                </a:lnTo>
                <a:lnTo>
                  <a:pt x="719363" y="1225400"/>
                </a:lnTo>
                <a:lnTo>
                  <a:pt x="679226" y="1193804"/>
                </a:lnTo>
                <a:lnTo>
                  <a:pt x="641739" y="1161560"/>
                </a:lnTo>
                <a:lnTo>
                  <a:pt x="606759" y="1128704"/>
                </a:lnTo>
                <a:lnTo>
                  <a:pt x="574146" y="1095268"/>
                </a:lnTo>
                <a:lnTo>
                  <a:pt x="543758" y="1061288"/>
                </a:lnTo>
                <a:lnTo>
                  <a:pt x="515454" y="1026798"/>
                </a:lnTo>
                <a:lnTo>
                  <a:pt x="489091" y="991831"/>
                </a:lnTo>
                <a:lnTo>
                  <a:pt x="464528" y="956422"/>
                </a:lnTo>
                <a:lnTo>
                  <a:pt x="441624" y="920605"/>
                </a:lnTo>
                <a:lnTo>
                  <a:pt x="420237" y="884414"/>
                </a:lnTo>
                <a:lnTo>
                  <a:pt x="400225" y="847883"/>
                </a:lnTo>
                <a:lnTo>
                  <a:pt x="381448" y="811047"/>
                </a:lnTo>
                <a:lnTo>
                  <a:pt x="363763" y="773939"/>
                </a:lnTo>
                <a:lnTo>
                  <a:pt x="347029" y="736594"/>
                </a:lnTo>
                <a:lnTo>
                  <a:pt x="338966" y="717584"/>
                </a:lnTo>
                <a:close/>
              </a:path>
              <a:path w="6122670" h="1572260">
                <a:moveTo>
                  <a:pt x="6088603" y="0"/>
                </a:moveTo>
                <a:lnTo>
                  <a:pt x="6103312" y="85960"/>
                </a:lnTo>
                <a:lnTo>
                  <a:pt x="6110150" y="133980"/>
                </a:lnTo>
                <a:lnTo>
                  <a:pt x="6115657" y="181217"/>
                </a:lnTo>
                <a:lnTo>
                  <a:pt x="6119637" y="227546"/>
                </a:lnTo>
                <a:lnTo>
                  <a:pt x="6121890" y="272845"/>
                </a:lnTo>
                <a:lnTo>
                  <a:pt x="6122217" y="316991"/>
                </a:lnTo>
                <a:lnTo>
                  <a:pt x="6120420" y="359862"/>
                </a:lnTo>
                <a:lnTo>
                  <a:pt x="6116300" y="401334"/>
                </a:lnTo>
                <a:lnTo>
                  <a:pt x="6109659" y="441285"/>
                </a:lnTo>
                <a:lnTo>
                  <a:pt x="6100298" y="479592"/>
                </a:lnTo>
                <a:lnTo>
                  <a:pt x="6088017" y="516131"/>
                </a:lnTo>
                <a:lnTo>
                  <a:pt x="6053905" y="583418"/>
                </a:lnTo>
                <a:lnTo>
                  <a:pt x="6025653" y="625449"/>
                </a:lnTo>
                <a:lnTo>
                  <a:pt x="5996193" y="665468"/>
                </a:lnTo>
                <a:lnTo>
                  <a:pt x="5965563" y="703514"/>
                </a:lnTo>
                <a:lnTo>
                  <a:pt x="5933800" y="739628"/>
                </a:lnTo>
                <a:lnTo>
                  <a:pt x="5900943" y="773851"/>
                </a:lnTo>
                <a:lnTo>
                  <a:pt x="5867029" y="806223"/>
                </a:lnTo>
                <a:lnTo>
                  <a:pt x="5832097" y="836784"/>
                </a:lnTo>
                <a:lnTo>
                  <a:pt x="5796185" y="865575"/>
                </a:lnTo>
                <a:lnTo>
                  <a:pt x="5759331" y="892636"/>
                </a:lnTo>
                <a:lnTo>
                  <a:pt x="5721573" y="918007"/>
                </a:lnTo>
                <a:lnTo>
                  <a:pt x="5682948" y="941729"/>
                </a:lnTo>
                <a:lnTo>
                  <a:pt x="5643496" y="963841"/>
                </a:lnTo>
                <a:lnTo>
                  <a:pt x="5603254" y="984386"/>
                </a:lnTo>
                <a:lnTo>
                  <a:pt x="5562261" y="1003402"/>
                </a:lnTo>
                <a:lnTo>
                  <a:pt x="5520553" y="1020930"/>
                </a:lnTo>
                <a:lnTo>
                  <a:pt x="5478170" y="1037010"/>
                </a:lnTo>
                <a:lnTo>
                  <a:pt x="5435150" y="1051684"/>
                </a:lnTo>
                <a:lnTo>
                  <a:pt x="5391530" y="1064991"/>
                </a:lnTo>
                <a:lnTo>
                  <a:pt x="5347348" y="1076971"/>
                </a:lnTo>
                <a:lnTo>
                  <a:pt x="5302643" y="1087666"/>
                </a:lnTo>
                <a:lnTo>
                  <a:pt x="5257453" y="1097114"/>
                </a:lnTo>
                <a:lnTo>
                  <a:pt x="5211816" y="1105358"/>
                </a:lnTo>
                <a:lnTo>
                  <a:pt x="5165770" y="1112436"/>
                </a:lnTo>
                <a:lnTo>
                  <a:pt x="5119352" y="1118390"/>
                </a:lnTo>
                <a:lnTo>
                  <a:pt x="5072602" y="1123260"/>
                </a:lnTo>
                <a:lnTo>
                  <a:pt x="5025557" y="1127085"/>
                </a:lnTo>
                <a:lnTo>
                  <a:pt x="4978255" y="1129908"/>
                </a:lnTo>
                <a:lnTo>
                  <a:pt x="4930734" y="1131767"/>
                </a:lnTo>
                <a:lnTo>
                  <a:pt x="4883032" y="1132703"/>
                </a:lnTo>
                <a:lnTo>
                  <a:pt x="4835188" y="1132757"/>
                </a:lnTo>
                <a:lnTo>
                  <a:pt x="4787239" y="1131969"/>
                </a:lnTo>
                <a:lnTo>
                  <a:pt x="4739224" y="1130380"/>
                </a:lnTo>
                <a:lnTo>
                  <a:pt x="4691180" y="1128029"/>
                </a:lnTo>
                <a:lnTo>
                  <a:pt x="4643146" y="1124957"/>
                </a:lnTo>
                <a:lnTo>
                  <a:pt x="4595160" y="1121204"/>
                </a:lnTo>
                <a:lnTo>
                  <a:pt x="4547259" y="1116811"/>
                </a:lnTo>
                <a:lnTo>
                  <a:pt x="4499483" y="1111819"/>
                </a:lnTo>
                <a:lnTo>
                  <a:pt x="4451868" y="1106267"/>
                </a:lnTo>
                <a:lnTo>
                  <a:pt x="4404453" y="1100195"/>
                </a:lnTo>
                <a:lnTo>
                  <a:pt x="4310376" y="1086657"/>
                </a:lnTo>
                <a:lnTo>
                  <a:pt x="4217556" y="1071526"/>
                </a:lnTo>
                <a:lnTo>
                  <a:pt x="4113366" y="1053435"/>
                </a:lnTo>
                <a:lnTo>
                  <a:pt x="4056374" y="1044644"/>
                </a:lnTo>
                <a:lnTo>
                  <a:pt x="4000671" y="1037077"/>
                </a:lnTo>
                <a:lnTo>
                  <a:pt x="3946190" y="1030715"/>
                </a:lnTo>
                <a:lnTo>
                  <a:pt x="3892866" y="1025542"/>
                </a:lnTo>
                <a:lnTo>
                  <a:pt x="338966" y="717584"/>
                </a:lnTo>
                <a:lnTo>
                  <a:pt x="331104" y="699046"/>
                </a:lnTo>
                <a:lnTo>
                  <a:pt x="315847" y="661328"/>
                </a:lnTo>
                <a:lnTo>
                  <a:pt x="301116" y="623476"/>
                </a:lnTo>
                <a:lnTo>
                  <a:pt x="286770" y="585523"/>
                </a:lnTo>
                <a:lnTo>
                  <a:pt x="272668" y="547503"/>
                </a:lnTo>
                <a:lnTo>
                  <a:pt x="244625" y="471400"/>
                </a:lnTo>
                <a:lnTo>
                  <a:pt x="230403" y="433385"/>
                </a:lnTo>
                <a:lnTo>
                  <a:pt x="215857" y="395440"/>
                </a:lnTo>
                <a:lnTo>
                  <a:pt x="200847" y="357600"/>
                </a:lnTo>
                <a:lnTo>
                  <a:pt x="185230" y="319897"/>
                </a:lnTo>
                <a:lnTo>
                  <a:pt x="168866" y="282367"/>
                </a:lnTo>
                <a:lnTo>
                  <a:pt x="151613" y="245043"/>
                </a:lnTo>
                <a:lnTo>
                  <a:pt x="133328" y="207960"/>
                </a:lnTo>
                <a:lnTo>
                  <a:pt x="113872" y="171152"/>
                </a:lnTo>
                <a:lnTo>
                  <a:pt x="93101" y="134652"/>
                </a:lnTo>
                <a:lnTo>
                  <a:pt x="70875" y="98496"/>
                </a:lnTo>
                <a:lnTo>
                  <a:pt x="47053" y="62717"/>
                </a:lnTo>
                <a:lnTo>
                  <a:pt x="21491" y="27350"/>
                </a:lnTo>
                <a:lnTo>
                  <a:pt x="0" y="0"/>
                </a:lnTo>
                <a:lnTo>
                  <a:pt x="6088603" y="0"/>
                </a:lnTo>
                <a:close/>
              </a:path>
            </a:pathLst>
          </a:custGeom>
          <a:solidFill>
            <a:srgbClr val="D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785953" y="0"/>
            <a:ext cx="4502150" cy="10287000"/>
            <a:chOff x="13785953" y="0"/>
            <a:chExt cx="450215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85953" y="0"/>
              <a:ext cx="4502046" cy="95003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820902" y="6631812"/>
              <a:ext cx="2467610" cy="2371725"/>
            </a:xfrm>
            <a:custGeom>
              <a:avLst/>
              <a:gdLst/>
              <a:ahLst/>
              <a:cxnLst/>
              <a:rect l="l" t="t" r="r" b="b"/>
              <a:pathLst>
                <a:path w="2467609" h="2371725">
                  <a:moveTo>
                    <a:pt x="729683" y="677908"/>
                  </a:moveTo>
                  <a:lnTo>
                    <a:pt x="712425" y="672680"/>
                  </a:lnTo>
                  <a:lnTo>
                    <a:pt x="698332" y="658423"/>
                  </a:lnTo>
                  <a:lnTo>
                    <a:pt x="688830" y="637278"/>
                  </a:lnTo>
                  <a:lnTo>
                    <a:pt x="685346" y="611384"/>
                  </a:lnTo>
                  <a:lnTo>
                    <a:pt x="688830" y="585489"/>
                  </a:lnTo>
                  <a:lnTo>
                    <a:pt x="698332" y="564344"/>
                  </a:lnTo>
                  <a:lnTo>
                    <a:pt x="712425" y="550087"/>
                  </a:lnTo>
                  <a:lnTo>
                    <a:pt x="729683" y="544859"/>
                  </a:lnTo>
                  <a:lnTo>
                    <a:pt x="746941" y="550087"/>
                  </a:lnTo>
                  <a:lnTo>
                    <a:pt x="761033" y="564344"/>
                  </a:lnTo>
                  <a:lnTo>
                    <a:pt x="770535" y="585489"/>
                  </a:lnTo>
                  <a:lnTo>
                    <a:pt x="774019" y="611384"/>
                  </a:lnTo>
                  <a:lnTo>
                    <a:pt x="770535" y="637278"/>
                  </a:lnTo>
                  <a:lnTo>
                    <a:pt x="761033" y="658423"/>
                  </a:lnTo>
                  <a:lnTo>
                    <a:pt x="746941" y="672680"/>
                  </a:lnTo>
                  <a:lnTo>
                    <a:pt x="729683" y="677908"/>
                  </a:lnTo>
                  <a:close/>
                </a:path>
                <a:path w="2467609" h="2371725">
                  <a:moveTo>
                    <a:pt x="1043985" y="695658"/>
                  </a:moveTo>
                  <a:lnTo>
                    <a:pt x="1026728" y="690430"/>
                  </a:lnTo>
                  <a:lnTo>
                    <a:pt x="1012635" y="676173"/>
                  </a:lnTo>
                  <a:lnTo>
                    <a:pt x="1003133" y="655028"/>
                  </a:lnTo>
                  <a:lnTo>
                    <a:pt x="999649" y="629133"/>
                  </a:lnTo>
                  <a:lnTo>
                    <a:pt x="1003133" y="603239"/>
                  </a:lnTo>
                  <a:lnTo>
                    <a:pt x="1012635" y="582094"/>
                  </a:lnTo>
                  <a:lnTo>
                    <a:pt x="1026728" y="567837"/>
                  </a:lnTo>
                  <a:lnTo>
                    <a:pt x="1043985" y="562609"/>
                  </a:lnTo>
                  <a:lnTo>
                    <a:pt x="1061243" y="567837"/>
                  </a:lnTo>
                  <a:lnTo>
                    <a:pt x="1075336" y="582094"/>
                  </a:lnTo>
                  <a:lnTo>
                    <a:pt x="1084838" y="603239"/>
                  </a:lnTo>
                  <a:lnTo>
                    <a:pt x="1088322" y="629133"/>
                  </a:lnTo>
                  <a:lnTo>
                    <a:pt x="1084838" y="655028"/>
                  </a:lnTo>
                  <a:lnTo>
                    <a:pt x="1075336" y="676173"/>
                  </a:lnTo>
                  <a:lnTo>
                    <a:pt x="1061243" y="690430"/>
                  </a:lnTo>
                  <a:lnTo>
                    <a:pt x="1043985" y="695658"/>
                  </a:lnTo>
                  <a:close/>
                </a:path>
                <a:path w="2467609" h="2371725">
                  <a:moveTo>
                    <a:pt x="592626" y="535666"/>
                  </a:moveTo>
                  <a:lnTo>
                    <a:pt x="578475" y="531379"/>
                  </a:lnTo>
                  <a:lnTo>
                    <a:pt x="566920" y="519690"/>
                  </a:lnTo>
                  <a:lnTo>
                    <a:pt x="559129" y="502352"/>
                  </a:lnTo>
                  <a:lnTo>
                    <a:pt x="556272" y="481120"/>
                  </a:lnTo>
                  <a:lnTo>
                    <a:pt x="559129" y="459888"/>
                  </a:lnTo>
                  <a:lnTo>
                    <a:pt x="566920" y="442550"/>
                  </a:lnTo>
                  <a:lnTo>
                    <a:pt x="578475" y="430860"/>
                  </a:lnTo>
                  <a:lnTo>
                    <a:pt x="592626" y="426573"/>
                  </a:lnTo>
                  <a:lnTo>
                    <a:pt x="606776" y="430860"/>
                  </a:lnTo>
                  <a:lnTo>
                    <a:pt x="618331" y="442550"/>
                  </a:lnTo>
                  <a:lnTo>
                    <a:pt x="626122" y="459888"/>
                  </a:lnTo>
                  <a:lnTo>
                    <a:pt x="628979" y="481120"/>
                  </a:lnTo>
                  <a:lnTo>
                    <a:pt x="626122" y="502352"/>
                  </a:lnTo>
                  <a:lnTo>
                    <a:pt x="618331" y="519690"/>
                  </a:lnTo>
                  <a:lnTo>
                    <a:pt x="606776" y="531379"/>
                  </a:lnTo>
                  <a:lnTo>
                    <a:pt x="592626" y="535666"/>
                  </a:lnTo>
                  <a:close/>
                </a:path>
                <a:path w="2467609" h="2371725">
                  <a:moveTo>
                    <a:pt x="1143084" y="535666"/>
                  </a:moveTo>
                  <a:lnTo>
                    <a:pt x="1128934" y="531379"/>
                  </a:lnTo>
                  <a:lnTo>
                    <a:pt x="1117379" y="519690"/>
                  </a:lnTo>
                  <a:lnTo>
                    <a:pt x="1109588" y="502352"/>
                  </a:lnTo>
                  <a:lnTo>
                    <a:pt x="1106731" y="481120"/>
                  </a:lnTo>
                  <a:lnTo>
                    <a:pt x="1109588" y="459888"/>
                  </a:lnTo>
                  <a:lnTo>
                    <a:pt x="1117379" y="442550"/>
                  </a:lnTo>
                  <a:lnTo>
                    <a:pt x="1128934" y="430860"/>
                  </a:lnTo>
                  <a:lnTo>
                    <a:pt x="1143084" y="426573"/>
                  </a:lnTo>
                  <a:lnTo>
                    <a:pt x="1157235" y="430860"/>
                  </a:lnTo>
                  <a:lnTo>
                    <a:pt x="1168791" y="442550"/>
                  </a:lnTo>
                  <a:lnTo>
                    <a:pt x="1176581" y="459888"/>
                  </a:lnTo>
                  <a:lnTo>
                    <a:pt x="1179438" y="481120"/>
                  </a:lnTo>
                  <a:lnTo>
                    <a:pt x="1176581" y="502352"/>
                  </a:lnTo>
                  <a:lnTo>
                    <a:pt x="1168791" y="519690"/>
                  </a:lnTo>
                  <a:lnTo>
                    <a:pt x="1157235" y="531379"/>
                  </a:lnTo>
                  <a:lnTo>
                    <a:pt x="1143084" y="535666"/>
                  </a:lnTo>
                  <a:close/>
                </a:path>
                <a:path w="2467609" h="2371725">
                  <a:moveTo>
                    <a:pt x="885374" y="483098"/>
                  </a:moveTo>
                  <a:lnTo>
                    <a:pt x="871224" y="478811"/>
                  </a:lnTo>
                  <a:lnTo>
                    <a:pt x="859668" y="467121"/>
                  </a:lnTo>
                  <a:lnTo>
                    <a:pt x="851877" y="449783"/>
                  </a:lnTo>
                  <a:lnTo>
                    <a:pt x="849021" y="428552"/>
                  </a:lnTo>
                  <a:lnTo>
                    <a:pt x="851877" y="407320"/>
                  </a:lnTo>
                  <a:lnTo>
                    <a:pt x="859668" y="389982"/>
                  </a:lnTo>
                  <a:lnTo>
                    <a:pt x="871224" y="378292"/>
                  </a:lnTo>
                  <a:lnTo>
                    <a:pt x="885374" y="374006"/>
                  </a:lnTo>
                  <a:lnTo>
                    <a:pt x="899525" y="378292"/>
                  </a:lnTo>
                  <a:lnTo>
                    <a:pt x="911080" y="389982"/>
                  </a:lnTo>
                  <a:lnTo>
                    <a:pt x="918871" y="407320"/>
                  </a:lnTo>
                  <a:lnTo>
                    <a:pt x="921728" y="428552"/>
                  </a:lnTo>
                  <a:lnTo>
                    <a:pt x="918871" y="449783"/>
                  </a:lnTo>
                  <a:lnTo>
                    <a:pt x="911080" y="467121"/>
                  </a:lnTo>
                  <a:lnTo>
                    <a:pt x="899525" y="478811"/>
                  </a:lnTo>
                  <a:lnTo>
                    <a:pt x="885374" y="483098"/>
                  </a:lnTo>
                  <a:close/>
                </a:path>
                <a:path w="2467609" h="2371725">
                  <a:moveTo>
                    <a:pt x="663079" y="357358"/>
                  </a:moveTo>
                  <a:lnTo>
                    <a:pt x="650660" y="353597"/>
                  </a:lnTo>
                  <a:lnTo>
                    <a:pt x="640519" y="343338"/>
                  </a:lnTo>
                  <a:lnTo>
                    <a:pt x="633682" y="328122"/>
                  </a:lnTo>
                  <a:lnTo>
                    <a:pt x="631175" y="309489"/>
                  </a:lnTo>
                  <a:lnTo>
                    <a:pt x="633682" y="290856"/>
                  </a:lnTo>
                  <a:lnTo>
                    <a:pt x="640519" y="275640"/>
                  </a:lnTo>
                  <a:lnTo>
                    <a:pt x="650660" y="265381"/>
                  </a:lnTo>
                  <a:lnTo>
                    <a:pt x="663079" y="261619"/>
                  </a:lnTo>
                  <a:lnTo>
                    <a:pt x="675497" y="265381"/>
                  </a:lnTo>
                  <a:lnTo>
                    <a:pt x="685638" y="275640"/>
                  </a:lnTo>
                  <a:lnTo>
                    <a:pt x="692476" y="290856"/>
                  </a:lnTo>
                  <a:lnTo>
                    <a:pt x="694983" y="309489"/>
                  </a:lnTo>
                  <a:lnTo>
                    <a:pt x="692476" y="328122"/>
                  </a:lnTo>
                  <a:lnTo>
                    <a:pt x="685638" y="343338"/>
                  </a:lnTo>
                  <a:lnTo>
                    <a:pt x="675497" y="353597"/>
                  </a:lnTo>
                  <a:lnTo>
                    <a:pt x="663079" y="357358"/>
                  </a:lnTo>
                  <a:close/>
                </a:path>
                <a:path w="2467609" h="2371725">
                  <a:moveTo>
                    <a:pt x="1114260" y="370131"/>
                  </a:moveTo>
                  <a:lnTo>
                    <a:pt x="1101841" y="366369"/>
                  </a:lnTo>
                  <a:lnTo>
                    <a:pt x="1091700" y="356110"/>
                  </a:lnTo>
                  <a:lnTo>
                    <a:pt x="1084862" y="340894"/>
                  </a:lnTo>
                  <a:lnTo>
                    <a:pt x="1082355" y="322261"/>
                  </a:lnTo>
                  <a:lnTo>
                    <a:pt x="1084862" y="303628"/>
                  </a:lnTo>
                  <a:lnTo>
                    <a:pt x="1091700" y="288413"/>
                  </a:lnTo>
                  <a:lnTo>
                    <a:pt x="1101841" y="278154"/>
                  </a:lnTo>
                  <a:lnTo>
                    <a:pt x="1114260" y="274392"/>
                  </a:lnTo>
                  <a:lnTo>
                    <a:pt x="1126678" y="278154"/>
                  </a:lnTo>
                  <a:lnTo>
                    <a:pt x="1136819" y="288413"/>
                  </a:lnTo>
                  <a:lnTo>
                    <a:pt x="1143656" y="303628"/>
                  </a:lnTo>
                  <a:lnTo>
                    <a:pt x="1146163" y="322261"/>
                  </a:lnTo>
                  <a:lnTo>
                    <a:pt x="1143656" y="340894"/>
                  </a:lnTo>
                  <a:lnTo>
                    <a:pt x="1136819" y="356110"/>
                  </a:lnTo>
                  <a:lnTo>
                    <a:pt x="1126678" y="366369"/>
                  </a:lnTo>
                  <a:lnTo>
                    <a:pt x="1114260" y="370131"/>
                  </a:lnTo>
                  <a:close/>
                </a:path>
                <a:path w="2467609" h="2371725">
                  <a:moveTo>
                    <a:pt x="889824" y="309489"/>
                  </a:moveTo>
                  <a:lnTo>
                    <a:pt x="877405" y="305727"/>
                  </a:lnTo>
                  <a:lnTo>
                    <a:pt x="867264" y="295468"/>
                  </a:lnTo>
                  <a:lnTo>
                    <a:pt x="860427" y="280252"/>
                  </a:lnTo>
                  <a:lnTo>
                    <a:pt x="857920" y="261619"/>
                  </a:lnTo>
                  <a:lnTo>
                    <a:pt x="860427" y="242986"/>
                  </a:lnTo>
                  <a:lnTo>
                    <a:pt x="867264" y="227770"/>
                  </a:lnTo>
                  <a:lnTo>
                    <a:pt x="877405" y="217511"/>
                  </a:lnTo>
                  <a:lnTo>
                    <a:pt x="889824" y="213749"/>
                  </a:lnTo>
                  <a:lnTo>
                    <a:pt x="902242" y="217511"/>
                  </a:lnTo>
                  <a:lnTo>
                    <a:pt x="912383" y="227770"/>
                  </a:lnTo>
                  <a:lnTo>
                    <a:pt x="919220" y="242986"/>
                  </a:lnTo>
                  <a:lnTo>
                    <a:pt x="921728" y="261619"/>
                  </a:lnTo>
                  <a:lnTo>
                    <a:pt x="919220" y="280252"/>
                  </a:lnTo>
                  <a:lnTo>
                    <a:pt x="912383" y="295468"/>
                  </a:lnTo>
                  <a:lnTo>
                    <a:pt x="902242" y="305727"/>
                  </a:lnTo>
                  <a:lnTo>
                    <a:pt x="889824" y="309489"/>
                  </a:lnTo>
                  <a:close/>
                </a:path>
                <a:path w="2467609" h="2371725">
                  <a:moveTo>
                    <a:pt x="961839" y="192666"/>
                  </a:moveTo>
                  <a:lnTo>
                    <a:pt x="950053" y="189096"/>
                  </a:lnTo>
                  <a:lnTo>
                    <a:pt x="940428" y="179359"/>
                  </a:lnTo>
                  <a:lnTo>
                    <a:pt x="933939" y="164917"/>
                  </a:lnTo>
                  <a:lnTo>
                    <a:pt x="931559" y="147233"/>
                  </a:lnTo>
                  <a:lnTo>
                    <a:pt x="933939" y="129548"/>
                  </a:lnTo>
                  <a:lnTo>
                    <a:pt x="940428" y="115106"/>
                  </a:lnTo>
                  <a:lnTo>
                    <a:pt x="950053" y="105369"/>
                  </a:lnTo>
                  <a:lnTo>
                    <a:pt x="961839" y="101799"/>
                  </a:lnTo>
                  <a:lnTo>
                    <a:pt x="973626" y="105369"/>
                  </a:lnTo>
                  <a:lnTo>
                    <a:pt x="983251" y="115106"/>
                  </a:lnTo>
                  <a:lnTo>
                    <a:pt x="989740" y="129548"/>
                  </a:lnTo>
                  <a:lnTo>
                    <a:pt x="992120" y="147233"/>
                  </a:lnTo>
                  <a:lnTo>
                    <a:pt x="989740" y="164917"/>
                  </a:lnTo>
                  <a:lnTo>
                    <a:pt x="983251" y="179359"/>
                  </a:lnTo>
                  <a:lnTo>
                    <a:pt x="973626" y="189096"/>
                  </a:lnTo>
                  <a:lnTo>
                    <a:pt x="961839" y="192666"/>
                  </a:lnTo>
                  <a:close/>
                </a:path>
                <a:path w="2467609" h="2371725">
                  <a:moveTo>
                    <a:pt x="888092" y="74532"/>
                  </a:moveTo>
                  <a:lnTo>
                    <a:pt x="878424" y="71604"/>
                  </a:lnTo>
                  <a:lnTo>
                    <a:pt x="870529" y="63617"/>
                  </a:lnTo>
                  <a:lnTo>
                    <a:pt x="865207" y="51771"/>
                  </a:lnTo>
                  <a:lnTo>
                    <a:pt x="863255" y="37266"/>
                  </a:lnTo>
                  <a:lnTo>
                    <a:pt x="865207" y="22760"/>
                  </a:lnTo>
                  <a:lnTo>
                    <a:pt x="870529" y="10914"/>
                  </a:lnTo>
                  <a:lnTo>
                    <a:pt x="878424" y="2928"/>
                  </a:lnTo>
                  <a:lnTo>
                    <a:pt x="888092" y="0"/>
                  </a:lnTo>
                  <a:lnTo>
                    <a:pt x="897759" y="2928"/>
                  </a:lnTo>
                  <a:lnTo>
                    <a:pt x="905654" y="10914"/>
                  </a:lnTo>
                  <a:lnTo>
                    <a:pt x="910977" y="22760"/>
                  </a:lnTo>
                  <a:lnTo>
                    <a:pt x="912929" y="37266"/>
                  </a:lnTo>
                  <a:lnTo>
                    <a:pt x="910977" y="51771"/>
                  </a:lnTo>
                  <a:lnTo>
                    <a:pt x="905654" y="63617"/>
                  </a:lnTo>
                  <a:lnTo>
                    <a:pt x="897760" y="71604"/>
                  </a:lnTo>
                  <a:lnTo>
                    <a:pt x="888092" y="74532"/>
                  </a:lnTo>
                  <a:close/>
                </a:path>
                <a:path w="2467609" h="2371725">
                  <a:moveTo>
                    <a:pt x="729683" y="230683"/>
                  </a:moveTo>
                  <a:lnTo>
                    <a:pt x="717896" y="227112"/>
                  </a:lnTo>
                  <a:lnTo>
                    <a:pt x="708271" y="217375"/>
                  </a:lnTo>
                  <a:lnTo>
                    <a:pt x="701782" y="202933"/>
                  </a:lnTo>
                  <a:lnTo>
                    <a:pt x="699402" y="185248"/>
                  </a:lnTo>
                  <a:lnTo>
                    <a:pt x="701782" y="167563"/>
                  </a:lnTo>
                  <a:lnTo>
                    <a:pt x="708271" y="153122"/>
                  </a:lnTo>
                  <a:lnTo>
                    <a:pt x="717896" y="143385"/>
                  </a:lnTo>
                  <a:lnTo>
                    <a:pt x="729683" y="139814"/>
                  </a:lnTo>
                  <a:lnTo>
                    <a:pt x="741469" y="143385"/>
                  </a:lnTo>
                  <a:lnTo>
                    <a:pt x="751094" y="153122"/>
                  </a:lnTo>
                  <a:lnTo>
                    <a:pt x="757584" y="167563"/>
                  </a:lnTo>
                  <a:lnTo>
                    <a:pt x="759964" y="185248"/>
                  </a:lnTo>
                  <a:lnTo>
                    <a:pt x="757584" y="202933"/>
                  </a:lnTo>
                  <a:lnTo>
                    <a:pt x="751094" y="217375"/>
                  </a:lnTo>
                  <a:lnTo>
                    <a:pt x="741469" y="227112"/>
                  </a:lnTo>
                  <a:lnTo>
                    <a:pt x="729683" y="230683"/>
                  </a:lnTo>
                  <a:close/>
                </a:path>
                <a:path w="2467609" h="2371725">
                  <a:moveTo>
                    <a:pt x="637700" y="875068"/>
                  </a:moveTo>
                  <a:lnTo>
                    <a:pt x="623549" y="870781"/>
                  </a:lnTo>
                  <a:lnTo>
                    <a:pt x="611994" y="859091"/>
                  </a:lnTo>
                  <a:lnTo>
                    <a:pt x="604203" y="841753"/>
                  </a:lnTo>
                  <a:lnTo>
                    <a:pt x="601346" y="820522"/>
                  </a:lnTo>
                  <a:lnTo>
                    <a:pt x="604203" y="799290"/>
                  </a:lnTo>
                  <a:lnTo>
                    <a:pt x="611994" y="781952"/>
                  </a:lnTo>
                  <a:lnTo>
                    <a:pt x="623549" y="770262"/>
                  </a:lnTo>
                  <a:lnTo>
                    <a:pt x="637700" y="765976"/>
                  </a:lnTo>
                  <a:lnTo>
                    <a:pt x="651850" y="770262"/>
                  </a:lnTo>
                  <a:lnTo>
                    <a:pt x="663405" y="781952"/>
                  </a:lnTo>
                  <a:lnTo>
                    <a:pt x="671196" y="799290"/>
                  </a:lnTo>
                  <a:lnTo>
                    <a:pt x="674053" y="820522"/>
                  </a:lnTo>
                  <a:lnTo>
                    <a:pt x="671196" y="841753"/>
                  </a:lnTo>
                  <a:lnTo>
                    <a:pt x="663405" y="859091"/>
                  </a:lnTo>
                  <a:lnTo>
                    <a:pt x="651850" y="870781"/>
                  </a:lnTo>
                  <a:lnTo>
                    <a:pt x="637700" y="875068"/>
                  </a:lnTo>
                  <a:close/>
                </a:path>
                <a:path w="2467609" h="2371725">
                  <a:moveTo>
                    <a:pt x="1179438" y="902693"/>
                  </a:moveTo>
                  <a:lnTo>
                    <a:pt x="1165288" y="898407"/>
                  </a:lnTo>
                  <a:lnTo>
                    <a:pt x="1153732" y="886717"/>
                  </a:lnTo>
                  <a:lnTo>
                    <a:pt x="1145941" y="869379"/>
                  </a:lnTo>
                  <a:lnTo>
                    <a:pt x="1143084" y="848147"/>
                  </a:lnTo>
                  <a:lnTo>
                    <a:pt x="1145941" y="826916"/>
                  </a:lnTo>
                  <a:lnTo>
                    <a:pt x="1153732" y="809578"/>
                  </a:lnTo>
                  <a:lnTo>
                    <a:pt x="1165288" y="797888"/>
                  </a:lnTo>
                  <a:lnTo>
                    <a:pt x="1179438" y="793601"/>
                  </a:lnTo>
                  <a:lnTo>
                    <a:pt x="1193589" y="797888"/>
                  </a:lnTo>
                  <a:lnTo>
                    <a:pt x="1205144" y="809578"/>
                  </a:lnTo>
                  <a:lnTo>
                    <a:pt x="1212935" y="826916"/>
                  </a:lnTo>
                  <a:lnTo>
                    <a:pt x="1215792" y="848147"/>
                  </a:lnTo>
                  <a:lnTo>
                    <a:pt x="1212935" y="869379"/>
                  </a:lnTo>
                  <a:lnTo>
                    <a:pt x="1205144" y="886717"/>
                  </a:lnTo>
                  <a:lnTo>
                    <a:pt x="1193589" y="898407"/>
                  </a:lnTo>
                  <a:lnTo>
                    <a:pt x="1179438" y="902693"/>
                  </a:lnTo>
                  <a:close/>
                </a:path>
                <a:path w="2467609" h="2371725">
                  <a:moveTo>
                    <a:pt x="912929" y="831406"/>
                  </a:moveTo>
                  <a:lnTo>
                    <a:pt x="898778" y="827119"/>
                  </a:lnTo>
                  <a:lnTo>
                    <a:pt x="887223" y="815429"/>
                  </a:lnTo>
                  <a:lnTo>
                    <a:pt x="879432" y="798091"/>
                  </a:lnTo>
                  <a:lnTo>
                    <a:pt x="876575" y="776860"/>
                  </a:lnTo>
                  <a:lnTo>
                    <a:pt x="879432" y="755628"/>
                  </a:lnTo>
                  <a:lnTo>
                    <a:pt x="887223" y="738290"/>
                  </a:lnTo>
                  <a:lnTo>
                    <a:pt x="898778" y="726600"/>
                  </a:lnTo>
                  <a:lnTo>
                    <a:pt x="912929" y="722314"/>
                  </a:lnTo>
                  <a:lnTo>
                    <a:pt x="927079" y="726600"/>
                  </a:lnTo>
                  <a:lnTo>
                    <a:pt x="938635" y="738290"/>
                  </a:lnTo>
                  <a:lnTo>
                    <a:pt x="946425" y="755628"/>
                  </a:lnTo>
                  <a:lnTo>
                    <a:pt x="949282" y="776860"/>
                  </a:lnTo>
                  <a:lnTo>
                    <a:pt x="946425" y="798091"/>
                  </a:lnTo>
                  <a:lnTo>
                    <a:pt x="938635" y="815430"/>
                  </a:lnTo>
                  <a:lnTo>
                    <a:pt x="927079" y="827119"/>
                  </a:lnTo>
                  <a:lnTo>
                    <a:pt x="912929" y="831406"/>
                  </a:lnTo>
                  <a:close/>
                </a:path>
                <a:path w="2467609" h="2371725">
                  <a:moveTo>
                    <a:pt x="775008" y="993166"/>
                  </a:moveTo>
                  <a:lnTo>
                    <a:pt x="762589" y="989404"/>
                  </a:lnTo>
                  <a:lnTo>
                    <a:pt x="752448" y="979145"/>
                  </a:lnTo>
                  <a:lnTo>
                    <a:pt x="745611" y="963929"/>
                  </a:lnTo>
                  <a:lnTo>
                    <a:pt x="743104" y="945296"/>
                  </a:lnTo>
                  <a:lnTo>
                    <a:pt x="745611" y="926663"/>
                  </a:lnTo>
                  <a:lnTo>
                    <a:pt x="752448" y="911447"/>
                  </a:lnTo>
                  <a:lnTo>
                    <a:pt x="762589" y="901188"/>
                  </a:lnTo>
                  <a:lnTo>
                    <a:pt x="775008" y="897427"/>
                  </a:lnTo>
                  <a:lnTo>
                    <a:pt x="787426" y="901188"/>
                  </a:lnTo>
                  <a:lnTo>
                    <a:pt x="797568" y="911447"/>
                  </a:lnTo>
                  <a:lnTo>
                    <a:pt x="804405" y="926663"/>
                  </a:lnTo>
                  <a:lnTo>
                    <a:pt x="806912" y="945296"/>
                  </a:lnTo>
                  <a:lnTo>
                    <a:pt x="804405" y="963929"/>
                  </a:lnTo>
                  <a:lnTo>
                    <a:pt x="797568" y="979145"/>
                  </a:lnTo>
                  <a:lnTo>
                    <a:pt x="787427" y="989404"/>
                  </a:lnTo>
                  <a:lnTo>
                    <a:pt x="775008" y="993166"/>
                  </a:lnTo>
                  <a:close/>
                </a:path>
                <a:path w="2467609" h="2371725">
                  <a:moveTo>
                    <a:pt x="1001176" y="1005939"/>
                  </a:moveTo>
                  <a:lnTo>
                    <a:pt x="988757" y="1002177"/>
                  </a:lnTo>
                  <a:lnTo>
                    <a:pt x="978616" y="991918"/>
                  </a:lnTo>
                  <a:lnTo>
                    <a:pt x="971779" y="976702"/>
                  </a:lnTo>
                  <a:lnTo>
                    <a:pt x="969272" y="958069"/>
                  </a:lnTo>
                  <a:lnTo>
                    <a:pt x="971779" y="939436"/>
                  </a:lnTo>
                  <a:lnTo>
                    <a:pt x="978616" y="924220"/>
                  </a:lnTo>
                  <a:lnTo>
                    <a:pt x="988757" y="913961"/>
                  </a:lnTo>
                  <a:lnTo>
                    <a:pt x="1001176" y="910199"/>
                  </a:lnTo>
                  <a:lnTo>
                    <a:pt x="1013594" y="913961"/>
                  </a:lnTo>
                  <a:lnTo>
                    <a:pt x="1023735" y="924220"/>
                  </a:lnTo>
                  <a:lnTo>
                    <a:pt x="1030573" y="939436"/>
                  </a:lnTo>
                  <a:lnTo>
                    <a:pt x="1033080" y="958069"/>
                  </a:lnTo>
                  <a:lnTo>
                    <a:pt x="1030573" y="976702"/>
                  </a:lnTo>
                  <a:lnTo>
                    <a:pt x="1023735" y="991918"/>
                  </a:lnTo>
                  <a:lnTo>
                    <a:pt x="1013594" y="1002177"/>
                  </a:lnTo>
                  <a:lnTo>
                    <a:pt x="1001176" y="1005939"/>
                  </a:lnTo>
                  <a:close/>
                </a:path>
                <a:path w="2467609" h="2371725">
                  <a:moveTo>
                    <a:pt x="733865" y="1134580"/>
                  </a:moveTo>
                  <a:lnTo>
                    <a:pt x="721381" y="1131984"/>
                  </a:lnTo>
                  <a:lnTo>
                    <a:pt x="710559" y="1122829"/>
                  </a:lnTo>
                  <a:lnTo>
                    <a:pt x="702538" y="1108534"/>
                  </a:lnTo>
                  <a:lnTo>
                    <a:pt x="698456" y="1090516"/>
                  </a:lnTo>
                  <a:lnTo>
                    <a:pt x="699282" y="1072059"/>
                  </a:lnTo>
                  <a:lnTo>
                    <a:pt x="704645" y="1056568"/>
                  </a:lnTo>
                  <a:lnTo>
                    <a:pt x="713674" y="1045641"/>
                  </a:lnTo>
                  <a:lnTo>
                    <a:pt x="725500" y="1040873"/>
                  </a:lnTo>
                  <a:lnTo>
                    <a:pt x="737984" y="1043470"/>
                  </a:lnTo>
                  <a:lnTo>
                    <a:pt x="748806" y="1052624"/>
                  </a:lnTo>
                  <a:lnTo>
                    <a:pt x="756828" y="1066920"/>
                  </a:lnTo>
                  <a:lnTo>
                    <a:pt x="760910" y="1084938"/>
                  </a:lnTo>
                  <a:lnTo>
                    <a:pt x="760084" y="1103395"/>
                  </a:lnTo>
                  <a:lnTo>
                    <a:pt x="754721" y="1118885"/>
                  </a:lnTo>
                  <a:lnTo>
                    <a:pt x="745691" y="1129813"/>
                  </a:lnTo>
                  <a:lnTo>
                    <a:pt x="733865" y="1134580"/>
                  </a:lnTo>
                  <a:close/>
                </a:path>
                <a:path w="2467609" h="2371725">
                  <a:moveTo>
                    <a:pt x="947340" y="1134580"/>
                  </a:moveTo>
                  <a:lnTo>
                    <a:pt x="934857" y="1131984"/>
                  </a:lnTo>
                  <a:lnTo>
                    <a:pt x="924035" y="1122829"/>
                  </a:lnTo>
                  <a:lnTo>
                    <a:pt x="916013" y="1108534"/>
                  </a:lnTo>
                  <a:lnTo>
                    <a:pt x="911931" y="1090516"/>
                  </a:lnTo>
                  <a:lnTo>
                    <a:pt x="912757" y="1072059"/>
                  </a:lnTo>
                  <a:lnTo>
                    <a:pt x="918120" y="1056568"/>
                  </a:lnTo>
                  <a:lnTo>
                    <a:pt x="927150" y="1045641"/>
                  </a:lnTo>
                  <a:lnTo>
                    <a:pt x="938976" y="1040873"/>
                  </a:lnTo>
                  <a:lnTo>
                    <a:pt x="951460" y="1043470"/>
                  </a:lnTo>
                  <a:lnTo>
                    <a:pt x="962282" y="1052624"/>
                  </a:lnTo>
                  <a:lnTo>
                    <a:pt x="970303" y="1066920"/>
                  </a:lnTo>
                  <a:lnTo>
                    <a:pt x="974385" y="1084938"/>
                  </a:lnTo>
                  <a:lnTo>
                    <a:pt x="973559" y="1103395"/>
                  </a:lnTo>
                  <a:lnTo>
                    <a:pt x="968196" y="1118885"/>
                  </a:lnTo>
                  <a:lnTo>
                    <a:pt x="959166" y="1129813"/>
                  </a:lnTo>
                  <a:lnTo>
                    <a:pt x="947340" y="1134580"/>
                  </a:lnTo>
                  <a:close/>
                </a:path>
                <a:path w="2467609" h="2371725">
                  <a:moveTo>
                    <a:pt x="868003" y="1258725"/>
                  </a:moveTo>
                  <a:lnTo>
                    <a:pt x="855520" y="1256129"/>
                  </a:lnTo>
                  <a:lnTo>
                    <a:pt x="844697" y="1246974"/>
                  </a:lnTo>
                  <a:lnTo>
                    <a:pt x="836676" y="1232679"/>
                  </a:lnTo>
                  <a:lnTo>
                    <a:pt x="832594" y="1214661"/>
                  </a:lnTo>
                  <a:lnTo>
                    <a:pt x="833420" y="1196204"/>
                  </a:lnTo>
                  <a:lnTo>
                    <a:pt x="838783" y="1180713"/>
                  </a:lnTo>
                  <a:lnTo>
                    <a:pt x="847813" y="1169786"/>
                  </a:lnTo>
                  <a:lnTo>
                    <a:pt x="859639" y="1165018"/>
                  </a:lnTo>
                  <a:lnTo>
                    <a:pt x="872122" y="1167614"/>
                  </a:lnTo>
                  <a:lnTo>
                    <a:pt x="882944" y="1176769"/>
                  </a:lnTo>
                  <a:lnTo>
                    <a:pt x="890966" y="1191064"/>
                  </a:lnTo>
                  <a:lnTo>
                    <a:pt x="895048" y="1209083"/>
                  </a:lnTo>
                  <a:lnTo>
                    <a:pt x="894222" y="1227539"/>
                  </a:lnTo>
                  <a:lnTo>
                    <a:pt x="888859" y="1243030"/>
                  </a:lnTo>
                  <a:lnTo>
                    <a:pt x="879830" y="1253958"/>
                  </a:lnTo>
                  <a:lnTo>
                    <a:pt x="868003" y="1258725"/>
                  </a:lnTo>
                  <a:close/>
                </a:path>
                <a:path w="2467609" h="2371725">
                  <a:moveTo>
                    <a:pt x="2111238" y="1689276"/>
                  </a:moveTo>
                  <a:lnTo>
                    <a:pt x="2084854" y="1688626"/>
                  </a:lnTo>
                  <a:lnTo>
                    <a:pt x="2064100" y="1675882"/>
                  </a:lnTo>
                  <a:lnTo>
                    <a:pt x="2053225" y="1652923"/>
                  </a:lnTo>
                  <a:lnTo>
                    <a:pt x="2053781" y="1624417"/>
                  </a:lnTo>
                  <a:lnTo>
                    <a:pt x="2065052" y="1593930"/>
                  </a:lnTo>
                  <a:lnTo>
                    <a:pt x="2086325" y="1565028"/>
                  </a:lnTo>
                  <a:lnTo>
                    <a:pt x="2113984" y="1543335"/>
                  </a:lnTo>
                  <a:lnTo>
                    <a:pt x="2142670" y="1532505"/>
                  </a:lnTo>
                  <a:lnTo>
                    <a:pt x="2169055" y="1533155"/>
                  </a:lnTo>
                  <a:lnTo>
                    <a:pt x="2189809" y="1545899"/>
                  </a:lnTo>
                  <a:lnTo>
                    <a:pt x="2200684" y="1568859"/>
                  </a:lnTo>
                  <a:lnTo>
                    <a:pt x="2200128" y="1597365"/>
                  </a:lnTo>
                  <a:lnTo>
                    <a:pt x="2188856" y="1627852"/>
                  </a:lnTo>
                  <a:lnTo>
                    <a:pt x="2167583" y="1656753"/>
                  </a:lnTo>
                  <a:lnTo>
                    <a:pt x="2139925" y="1678447"/>
                  </a:lnTo>
                  <a:lnTo>
                    <a:pt x="2111238" y="1689276"/>
                  </a:lnTo>
                  <a:close/>
                </a:path>
                <a:path w="2467609" h="2371725">
                  <a:moveTo>
                    <a:pt x="2382486" y="2031736"/>
                  </a:moveTo>
                  <a:lnTo>
                    <a:pt x="2356101" y="2031087"/>
                  </a:lnTo>
                  <a:lnTo>
                    <a:pt x="2335347" y="2018342"/>
                  </a:lnTo>
                  <a:lnTo>
                    <a:pt x="2324472" y="1995383"/>
                  </a:lnTo>
                  <a:lnTo>
                    <a:pt x="2325028" y="1966877"/>
                  </a:lnTo>
                  <a:lnTo>
                    <a:pt x="2336300" y="1936390"/>
                  </a:lnTo>
                  <a:lnTo>
                    <a:pt x="2357573" y="1907488"/>
                  </a:lnTo>
                  <a:lnTo>
                    <a:pt x="2385231" y="1885795"/>
                  </a:lnTo>
                  <a:lnTo>
                    <a:pt x="2413917" y="1874966"/>
                  </a:lnTo>
                  <a:lnTo>
                    <a:pt x="2440302" y="1875615"/>
                  </a:lnTo>
                  <a:lnTo>
                    <a:pt x="2461056" y="1888360"/>
                  </a:lnTo>
                  <a:lnTo>
                    <a:pt x="2467096" y="1901112"/>
                  </a:lnTo>
                  <a:lnTo>
                    <a:pt x="2467096" y="1951398"/>
                  </a:lnTo>
                  <a:lnTo>
                    <a:pt x="2460103" y="1970312"/>
                  </a:lnTo>
                  <a:lnTo>
                    <a:pt x="2438831" y="1999213"/>
                  </a:lnTo>
                  <a:lnTo>
                    <a:pt x="2411172" y="2020907"/>
                  </a:lnTo>
                  <a:lnTo>
                    <a:pt x="2382486" y="2031736"/>
                  </a:lnTo>
                  <a:close/>
                </a:path>
                <a:path w="2467609" h="2371725">
                  <a:moveTo>
                    <a:pt x="2111551" y="1406126"/>
                  </a:moveTo>
                  <a:lnTo>
                    <a:pt x="2089917" y="1405594"/>
                  </a:lnTo>
                  <a:lnTo>
                    <a:pt x="2072900" y="1395144"/>
                  </a:lnTo>
                  <a:lnTo>
                    <a:pt x="2063983" y="1376319"/>
                  </a:lnTo>
                  <a:lnTo>
                    <a:pt x="2064439" y="1352945"/>
                  </a:lnTo>
                  <a:lnTo>
                    <a:pt x="2073681" y="1327948"/>
                  </a:lnTo>
                  <a:lnTo>
                    <a:pt x="2091124" y="1304250"/>
                  </a:lnTo>
                  <a:lnTo>
                    <a:pt x="2113802" y="1286463"/>
                  </a:lnTo>
                  <a:lnTo>
                    <a:pt x="2137324" y="1277583"/>
                  </a:lnTo>
                  <a:lnTo>
                    <a:pt x="2158957" y="1278116"/>
                  </a:lnTo>
                  <a:lnTo>
                    <a:pt x="2175974" y="1288566"/>
                  </a:lnTo>
                  <a:lnTo>
                    <a:pt x="2184891" y="1307391"/>
                  </a:lnTo>
                  <a:lnTo>
                    <a:pt x="2184436" y="1330764"/>
                  </a:lnTo>
                  <a:lnTo>
                    <a:pt x="2175193" y="1355762"/>
                  </a:lnTo>
                  <a:lnTo>
                    <a:pt x="2157751" y="1379460"/>
                  </a:lnTo>
                  <a:lnTo>
                    <a:pt x="2135072" y="1397247"/>
                  </a:lnTo>
                  <a:lnTo>
                    <a:pt x="2111551" y="1406126"/>
                  </a:lnTo>
                  <a:close/>
                </a:path>
                <a:path w="2467609" h="2371725">
                  <a:moveTo>
                    <a:pt x="2429485" y="1657593"/>
                  </a:moveTo>
                  <a:lnTo>
                    <a:pt x="2407851" y="1657060"/>
                  </a:lnTo>
                  <a:lnTo>
                    <a:pt x="2390834" y="1646611"/>
                  </a:lnTo>
                  <a:lnTo>
                    <a:pt x="2381917" y="1627786"/>
                  </a:lnTo>
                  <a:lnTo>
                    <a:pt x="2382373" y="1604412"/>
                  </a:lnTo>
                  <a:lnTo>
                    <a:pt x="2391616" y="1579415"/>
                  </a:lnTo>
                  <a:lnTo>
                    <a:pt x="2409058" y="1555717"/>
                  </a:lnTo>
                  <a:lnTo>
                    <a:pt x="2431737" y="1537930"/>
                  </a:lnTo>
                  <a:lnTo>
                    <a:pt x="2455258" y="1529050"/>
                  </a:lnTo>
                  <a:lnTo>
                    <a:pt x="2467096" y="1529342"/>
                  </a:lnTo>
                  <a:lnTo>
                    <a:pt x="2467096" y="1637663"/>
                  </a:lnTo>
                  <a:lnTo>
                    <a:pt x="2453006" y="1648714"/>
                  </a:lnTo>
                  <a:lnTo>
                    <a:pt x="2429485" y="1657593"/>
                  </a:lnTo>
                  <a:close/>
                </a:path>
                <a:path w="2467609" h="2371725">
                  <a:moveTo>
                    <a:pt x="2339853" y="1303462"/>
                  </a:moveTo>
                  <a:lnTo>
                    <a:pt x="2320867" y="1302995"/>
                  </a:lnTo>
                  <a:lnTo>
                    <a:pt x="2305932" y="1293824"/>
                  </a:lnTo>
                  <a:lnTo>
                    <a:pt x="2298107" y="1277303"/>
                  </a:lnTo>
                  <a:lnTo>
                    <a:pt x="2298507" y="1256790"/>
                  </a:lnTo>
                  <a:lnTo>
                    <a:pt x="2306618" y="1234852"/>
                  </a:lnTo>
                  <a:lnTo>
                    <a:pt x="2321926" y="1214055"/>
                  </a:lnTo>
                  <a:lnTo>
                    <a:pt x="2341828" y="1198445"/>
                  </a:lnTo>
                  <a:lnTo>
                    <a:pt x="2362470" y="1190652"/>
                  </a:lnTo>
                  <a:lnTo>
                    <a:pt x="2381456" y="1191120"/>
                  </a:lnTo>
                  <a:lnTo>
                    <a:pt x="2396391" y="1200290"/>
                  </a:lnTo>
                  <a:lnTo>
                    <a:pt x="2404216" y="1216812"/>
                  </a:lnTo>
                  <a:lnTo>
                    <a:pt x="2403816" y="1237324"/>
                  </a:lnTo>
                  <a:lnTo>
                    <a:pt x="2395705" y="1259262"/>
                  </a:lnTo>
                  <a:lnTo>
                    <a:pt x="2380397" y="1280059"/>
                  </a:lnTo>
                  <a:lnTo>
                    <a:pt x="2360495" y="1295669"/>
                  </a:lnTo>
                  <a:lnTo>
                    <a:pt x="2339853" y="1303462"/>
                  </a:lnTo>
                  <a:close/>
                </a:path>
                <a:path w="2467609" h="2371725">
                  <a:moveTo>
                    <a:pt x="1832176" y="1784332"/>
                  </a:moveTo>
                  <a:lnTo>
                    <a:pt x="1810542" y="1783799"/>
                  </a:lnTo>
                  <a:lnTo>
                    <a:pt x="1793525" y="1773349"/>
                  </a:lnTo>
                  <a:lnTo>
                    <a:pt x="1784608" y="1754524"/>
                  </a:lnTo>
                  <a:lnTo>
                    <a:pt x="1785064" y="1731151"/>
                  </a:lnTo>
                  <a:lnTo>
                    <a:pt x="1794306" y="1706153"/>
                  </a:lnTo>
                  <a:lnTo>
                    <a:pt x="1811749" y="1682456"/>
                  </a:lnTo>
                  <a:lnTo>
                    <a:pt x="1834427" y="1664668"/>
                  </a:lnTo>
                  <a:lnTo>
                    <a:pt x="1857948" y="1655789"/>
                  </a:lnTo>
                  <a:lnTo>
                    <a:pt x="1879582" y="1656322"/>
                  </a:lnTo>
                  <a:lnTo>
                    <a:pt x="1896599" y="1666771"/>
                  </a:lnTo>
                  <a:lnTo>
                    <a:pt x="1905516" y="1685596"/>
                  </a:lnTo>
                  <a:lnTo>
                    <a:pt x="1905061" y="1708970"/>
                  </a:lnTo>
                  <a:lnTo>
                    <a:pt x="1895818" y="1733967"/>
                  </a:lnTo>
                  <a:lnTo>
                    <a:pt x="1878376" y="1757665"/>
                  </a:lnTo>
                  <a:lnTo>
                    <a:pt x="1855697" y="1775452"/>
                  </a:lnTo>
                  <a:lnTo>
                    <a:pt x="1832176" y="1784332"/>
                  </a:lnTo>
                  <a:close/>
                </a:path>
                <a:path w="2467609" h="2371725">
                  <a:moveTo>
                    <a:pt x="2302508" y="2371703"/>
                  </a:moveTo>
                  <a:lnTo>
                    <a:pt x="2280874" y="2371170"/>
                  </a:lnTo>
                  <a:lnTo>
                    <a:pt x="2263857" y="2360721"/>
                  </a:lnTo>
                  <a:lnTo>
                    <a:pt x="2254940" y="2341896"/>
                  </a:lnTo>
                  <a:lnTo>
                    <a:pt x="2255395" y="2318522"/>
                  </a:lnTo>
                  <a:lnTo>
                    <a:pt x="2264638" y="2293525"/>
                  </a:lnTo>
                  <a:lnTo>
                    <a:pt x="2282081" y="2269827"/>
                  </a:lnTo>
                  <a:lnTo>
                    <a:pt x="2304759" y="2252040"/>
                  </a:lnTo>
                  <a:lnTo>
                    <a:pt x="2328280" y="2243160"/>
                  </a:lnTo>
                  <a:lnTo>
                    <a:pt x="2349914" y="2243693"/>
                  </a:lnTo>
                  <a:lnTo>
                    <a:pt x="2366931" y="2254143"/>
                  </a:lnTo>
                  <a:lnTo>
                    <a:pt x="2375848" y="2272968"/>
                  </a:lnTo>
                  <a:lnTo>
                    <a:pt x="2375392" y="2296341"/>
                  </a:lnTo>
                  <a:lnTo>
                    <a:pt x="2366150" y="2321339"/>
                  </a:lnTo>
                  <a:lnTo>
                    <a:pt x="2348707" y="2345037"/>
                  </a:lnTo>
                  <a:lnTo>
                    <a:pt x="2326029" y="2362824"/>
                  </a:lnTo>
                  <a:lnTo>
                    <a:pt x="2302508" y="2371703"/>
                  </a:lnTo>
                  <a:close/>
                </a:path>
                <a:path w="2467609" h="2371725">
                  <a:moveTo>
                    <a:pt x="2125642" y="2026377"/>
                  </a:moveTo>
                  <a:lnTo>
                    <a:pt x="2104008" y="2025844"/>
                  </a:lnTo>
                  <a:lnTo>
                    <a:pt x="2086991" y="2015395"/>
                  </a:lnTo>
                  <a:lnTo>
                    <a:pt x="2078074" y="1996570"/>
                  </a:lnTo>
                  <a:lnTo>
                    <a:pt x="2078530" y="1973196"/>
                  </a:lnTo>
                  <a:lnTo>
                    <a:pt x="2087772" y="1948199"/>
                  </a:lnTo>
                  <a:lnTo>
                    <a:pt x="2105214" y="1924501"/>
                  </a:lnTo>
                  <a:lnTo>
                    <a:pt x="2127893" y="1906714"/>
                  </a:lnTo>
                  <a:lnTo>
                    <a:pt x="2151414" y="1897834"/>
                  </a:lnTo>
                  <a:lnTo>
                    <a:pt x="2173048" y="1898367"/>
                  </a:lnTo>
                  <a:lnTo>
                    <a:pt x="2190065" y="1908817"/>
                  </a:lnTo>
                  <a:lnTo>
                    <a:pt x="2198982" y="1927642"/>
                  </a:lnTo>
                  <a:lnTo>
                    <a:pt x="2198526" y="1951015"/>
                  </a:lnTo>
                  <a:lnTo>
                    <a:pt x="2189284" y="1976013"/>
                  </a:lnTo>
                  <a:lnTo>
                    <a:pt x="2171842" y="1999710"/>
                  </a:lnTo>
                  <a:lnTo>
                    <a:pt x="2149163" y="2017498"/>
                  </a:lnTo>
                  <a:lnTo>
                    <a:pt x="2125642" y="2026377"/>
                  </a:lnTo>
                  <a:close/>
                </a:path>
                <a:path w="2467609" h="2371725">
                  <a:moveTo>
                    <a:pt x="1841687" y="2040398"/>
                  </a:moveTo>
                  <a:lnTo>
                    <a:pt x="1822701" y="2039931"/>
                  </a:lnTo>
                  <a:lnTo>
                    <a:pt x="1807767" y="2030760"/>
                  </a:lnTo>
                  <a:lnTo>
                    <a:pt x="1799941" y="2014239"/>
                  </a:lnTo>
                  <a:lnTo>
                    <a:pt x="1800341" y="1993727"/>
                  </a:lnTo>
                  <a:lnTo>
                    <a:pt x="1808452" y="1971789"/>
                  </a:lnTo>
                  <a:lnTo>
                    <a:pt x="1823760" y="1950991"/>
                  </a:lnTo>
                  <a:lnTo>
                    <a:pt x="1843663" y="1935381"/>
                  </a:lnTo>
                  <a:lnTo>
                    <a:pt x="1864305" y="1927589"/>
                  </a:lnTo>
                  <a:lnTo>
                    <a:pt x="1883291" y="1928056"/>
                  </a:lnTo>
                  <a:lnTo>
                    <a:pt x="1898225" y="1937227"/>
                  </a:lnTo>
                  <a:lnTo>
                    <a:pt x="1906051" y="1953748"/>
                  </a:lnTo>
                  <a:lnTo>
                    <a:pt x="1905651" y="1974260"/>
                  </a:lnTo>
                  <a:lnTo>
                    <a:pt x="1897540" y="1996198"/>
                  </a:lnTo>
                  <a:lnTo>
                    <a:pt x="1882232" y="2016996"/>
                  </a:lnTo>
                  <a:lnTo>
                    <a:pt x="1862329" y="2032606"/>
                  </a:lnTo>
                  <a:lnTo>
                    <a:pt x="1841687" y="2040398"/>
                  </a:lnTo>
                  <a:close/>
                </a:path>
                <a:path w="2467609" h="2371725">
                  <a:moveTo>
                    <a:pt x="2036873" y="2286828"/>
                  </a:moveTo>
                  <a:lnTo>
                    <a:pt x="2017887" y="2286360"/>
                  </a:lnTo>
                  <a:lnTo>
                    <a:pt x="2002953" y="2277189"/>
                  </a:lnTo>
                  <a:lnTo>
                    <a:pt x="1995127" y="2260668"/>
                  </a:lnTo>
                  <a:lnTo>
                    <a:pt x="1995527" y="2240156"/>
                  </a:lnTo>
                  <a:lnTo>
                    <a:pt x="2003638" y="2218218"/>
                  </a:lnTo>
                  <a:lnTo>
                    <a:pt x="2018945" y="2197420"/>
                  </a:lnTo>
                  <a:lnTo>
                    <a:pt x="2038848" y="2181810"/>
                  </a:lnTo>
                  <a:lnTo>
                    <a:pt x="2059490" y="2174018"/>
                  </a:lnTo>
                  <a:lnTo>
                    <a:pt x="2078476" y="2174486"/>
                  </a:lnTo>
                  <a:lnTo>
                    <a:pt x="2093410" y="2183656"/>
                  </a:lnTo>
                  <a:lnTo>
                    <a:pt x="2101236" y="2200177"/>
                  </a:lnTo>
                  <a:lnTo>
                    <a:pt x="2100836" y="2220690"/>
                  </a:lnTo>
                  <a:lnTo>
                    <a:pt x="2092725" y="2242628"/>
                  </a:lnTo>
                  <a:lnTo>
                    <a:pt x="2077418" y="2263425"/>
                  </a:lnTo>
                  <a:lnTo>
                    <a:pt x="2057515" y="2279035"/>
                  </a:lnTo>
                  <a:lnTo>
                    <a:pt x="2036873" y="2286828"/>
                  </a:lnTo>
                  <a:close/>
                </a:path>
                <a:path w="2467609" h="2371725">
                  <a:moveTo>
                    <a:pt x="1651793" y="2133932"/>
                  </a:moveTo>
                  <a:lnTo>
                    <a:pt x="1636451" y="2126356"/>
                  </a:lnTo>
                  <a:lnTo>
                    <a:pt x="1627465" y="2110906"/>
                  </a:lnTo>
                  <a:lnTo>
                    <a:pt x="1626197" y="2090768"/>
                  </a:lnTo>
                  <a:lnTo>
                    <a:pt x="1632353" y="2068505"/>
                  </a:lnTo>
                  <a:lnTo>
                    <a:pt x="1645637" y="2046680"/>
                  </a:lnTo>
                  <a:lnTo>
                    <a:pt x="1663833" y="2029503"/>
                  </a:lnTo>
                  <a:lnTo>
                    <a:pt x="1683383" y="2019917"/>
                  </a:lnTo>
                  <a:lnTo>
                    <a:pt x="1701982" y="2018581"/>
                  </a:lnTo>
                  <a:lnTo>
                    <a:pt x="1717324" y="2026157"/>
                  </a:lnTo>
                  <a:lnTo>
                    <a:pt x="1726311" y="2041606"/>
                  </a:lnTo>
                  <a:lnTo>
                    <a:pt x="1727578" y="2061744"/>
                  </a:lnTo>
                  <a:lnTo>
                    <a:pt x="1721422" y="2084008"/>
                  </a:lnTo>
                  <a:lnTo>
                    <a:pt x="1708138" y="2105833"/>
                  </a:lnTo>
                  <a:lnTo>
                    <a:pt x="1689943" y="2123010"/>
                  </a:lnTo>
                  <a:lnTo>
                    <a:pt x="1670392" y="2132596"/>
                  </a:lnTo>
                  <a:lnTo>
                    <a:pt x="1651793" y="2133932"/>
                  </a:lnTo>
                  <a:close/>
                </a:path>
                <a:path w="2467609" h="2371725">
                  <a:moveTo>
                    <a:pt x="1847415" y="2354754"/>
                  </a:moveTo>
                  <a:lnTo>
                    <a:pt x="1832073" y="2347178"/>
                  </a:lnTo>
                  <a:lnTo>
                    <a:pt x="1823087" y="2331728"/>
                  </a:lnTo>
                  <a:lnTo>
                    <a:pt x="1821820" y="2311590"/>
                  </a:lnTo>
                  <a:lnTo>
                    <a:pt x="1827976" y="2289327"/>
                  </a:lnTo>
                  <a:lnTo>
                    <a:pt x="1841260" y="2267502"/>
                  </a:lnTo>
                  <a:lnTo>
                    <a:pt x="1859455" y="2250325"/>
                  </a:lnTo>
                  <a:lnTo>
                    <a:pt x="1879006" y="2240738"/>
                  </a:lnTo>
                  <a:lnTo>
                    <a:pt x="1897605" y="2239403"/>
                  </a:lnTo>
                  <a:lnTo>
                    <a:pt x="1912946" y="2246978"/>
                  </a:lnTo>
                  <a:lnTo>
                    <a:pt x="1921933" y="2262428"/>
                  </a:lnTo>
                  <a:lnTo>
                    <a:pt x="1923200" y="2282566"/>
                  </a:lnTo>
                  <a:lnTo>
                    <a:pt x="1917044" y="2304830"/>
                  </a:lnTo>
                  <a:lnTo>
                    <a:pt x="1903761" y="2326655"/>
                  </a:lnTo>
                  <a:lnTo>
                    <a:pt x="1885565" y="2343832"/>
                  </a:lnTo>
                  <a:lnTo>
                    <a:pt x="1866015" y="2353418"/>
                  </a:lnTo>
                  <a:lnTo>
                    <a:pt x="1847415" y="2354754"/>
                  </a:lnTo>
                  <a:close/>
                </a:path>
                <a:path w="2467609" h="2371725">
                  <a:moveTo>
                    <a:pt x="1631905" y="2347018"/>
                  </a:moveTo>
                  <a:lnTo>
                    <a:pt x="1616563" y="2339443"/>
                  </a:lnTo>
                  <a:lnTo>
                    <a:pt x="1607577" y="2323993"/>
                  </a:lnTo>
                  <a:lnTo>
                    <a:pt x="1606309" y="2303855"/>
                  </a:lnTo>
                  <a:lnTo>
                    <a:pt x="1612465" y="2281591"/>
                  </a:lnTo>
                  <a:lnTo>
                    <a:pt x="1625749" y="2259766"/>
                  </a:lnTo>
                  <a:lnTo>
                    <a:pt x="1643945" y="2242589"/>
                  </a:lnTo>
                  <a:lnTo>
                    <a:pt x="1663495" y="2233003"/>
                  </a:lnTo>
                  <a:lnTo>
                    <a:pt x="1682094" y="2231668"/>
                  </a:lnTo>
                  <a:lnTo>
                    <a:pt x="1697436" y="2239243"/>
                  </a:lnTo>
                  <a:lnTo>
                    <a:pt x="1706422" y="2254693"/>
                  </a:lnTo>
                  <a:lnTo>
                    <a:pt x="1707690" y="2274831"/>
                  </a:lnTo>
                  <a:lnTo>
                    <a:pt x="1701534" y="2297094"/>
                  </a:lnTo>
                  <a:lnTo>
                    <a:pt x="1688250" y="2318920"/>
                  </a:lnTo>
                  <a:lnTo>
                    <a:pt x="1670054" y="2336097"/>
                  </a:lnTo>
                  <a:lnTo>
                    <a:pt x="1650504" y="2345683"/>
                  </a:lnTo>
                  <a:lnTo>
                    <a:pt x="1631905" y="2347018"/>
                  </a:lnTo>
                  <a:close/>
                </a:path>
                <a:path w="2467609" h="2371725">
                  <a:moveTo>
                    <a:pt x="580742" y="2227287"/>
                  </a:moveTo>
                  <a:lnTo>
                    <a:pt x="555637" y="2223238"/>
                  </a:lnTo>
                  <a:lnTo>
                    <a:pt x="535800" y="2213309"/>
                  </a:lnTo>
                  <a:lnTo>
                    <a:pt x="523190" y="2198966"/>
                  </a:lnTo>
                  <a:lnTo>
                    <a:pt x="519769" y="2181677"/>
                  </a:lnTo>
                  <a:lnTo>
                    <a:pt x="526625" y="2164624"/>
                  </a:lnTo>
                  <a:lnTo>
                    <a:pt x="542041" y="2150922"/>
                  </a:lnTo>
                  <a:lnTo>
                    <a:pt x="563770" y="2141944"/>
                  </a:lnTo>
                  <a:lnTo>
                    <a:pt x="589568" y="2139060"/>
                  </a:lnTo>
                  <a:lnTo>
                    <a:pt x="614672" y="2143109"/>
                  </a:lnTo>
                  <a:lnTo>
                    <a:pt x="634510" y="2153038"/>
                  </a:lnTo>
                  <a:lnTo>
                    <a:pt x="647120" y="2167381"/>
                  </a:lnTo>
                  <a:lnTo>
                    <a:pt x="650541" y="2184669"/>
                  </a:lnTo>
                  <a:lnTo>
                    <a:pt x="643685" y="2201723"/>
                  </a:lnTo>
                  <a:lnTo>
                    <a:pt x="628269" y="2215424"/>
                  </a:lnTo>
                  <a:lnTo>
                    <a:pt x="606540" y="2224403"/>
                  </a:lnTo>
                  <a:lnTo>
                    <a:pt x="580742" y="2227287"/>
                  </a:lnTo>
                  <a:close/>
                </a:path>
                <a:path w="2467609" h="2371725">
                  <a:moveTo>
                    <a:pt x="629472" y="1914965"/>
                  </a:moveTo>
                  <a:lnTo>
                    <a:pt x="604367" y="1910916"/>
                  </a:lnTo>
                  <a:lnTo>
                    <a:pt x="584530" y="1900987"/>
                  </a:lnTo>
                  <a:lnTo>
                    <a:pt x="571920" y="1886644"/>
                  </a:lnTo>
                  <a:lnTo>
                    <a:pt x="568499" y="1869355"/>
                  </a:lnTo>
                  <a:lnTo>
                    <a:pt x="575355" y="1852302"/>
                  </a:lnTo>
                  <a:lnTo>
                    <a:pt x="590770" y="1838600"/>
                  </a:lnTo>
                  <a:lnTo>
                    <a:pt x="612500" y="1829622"/>
                  </a:lnTo>
                  <a:lnTo>
                    <a:pt x="638298" y="1826738"/>
                  </a:lnTo>
                  <a:lnTo>
                    <a:pt x="663402" y="1830786"/>
                  </a:lnTo>
                  <a:lnTo>
                    <a:pt x="683240" y="1840716"/>
                  </a:lnTo>
                  <a:lnTo>
                    <a:pt x="695850" y="1855058"/>
                  </a:lnTo>
                  <a:lnTo>
                    <a:pt x="699271" y="1872347"/>
                  </a:lnTo>
                  <a:lnTo>
                    <a:pt x="692415" y="1889401"/>
                  </a:lnTo>
                  <a:lnTo>
                    <a:pt x="676999" y="1903102"/>
                  </a:lnTo>
                  <a:lnTo>
                    <a:pt x="655270" y="1912081"/>
                  </a:lnTo>
                  <a:lnTo>
                    <a:pt x="629472" y="1914965"/>
                  </a:lnTo>
                  <a:close/>
                </a:path>
                <a:path w="2467609" h="2371725">
                  <a:moveTo>
                    <a:pt x="439860" y="2352782"/>
                  </a:moveTo>
                  <a:lnTo>
                    <a:pt x="419276" y="2349462"/>
                  </a:lnTo>
                  <a:lnTo>
                    <a:pt x="403010" y="2341320"/>
                  </a:lnTo>
                  <a:lnTo>
                    <a:pt x="392670" y="2329560"/>
                  </a:lnTo>
                  <a:lnTo>
                    <a:pt x="389865" y="2315385"/>
                  </a:lnTo>
                  <a:lnTo>
                    <a:pt x="395487" y="2301402"/>
                  </a:lnTo>
                  <a:lnTo>
                    <a:pt x="408127" y="2290168"/>
                  </a:lnTo>
                  <a:lnTo>
                    <a:pt x="425944" y="2282806"/>
                  </a:lnTo>
                  <a:lnTo>
                    <a:pt x="447096" y="2280441"/>
                  </a:lnTo>
                  <a:lnTo>
                    <a:pt x="467681" y="2283761"/>
                  </a:lnTo>
                  <a:lnTo>
                    <a:pt x="483947" y="2291902"/>
                  </a:lnTo>
                  <a:lnTo>
                    <a:pt x="494286" y="2303662"/>
                  </a:lnTo>
                  <a:lnTo>
                    <a:pt x="497091" y="2317838"/>
                  </a:lnTo>
                  <a:lnTo>
                    <a:pt x="491469" y="2331821"/>
                  </a:lnTo>
                  <a:lnTo>
                    <a:pt x="478829" y="2343055"/>
                  </a:lnTo>
                  <a:lnTo>
                    <a:pt x="461013" y="2350417"/>
                  </a:lnTo>
                  <a:lnTo>
                    <a:pt x="439860" y="2352782"/>
                  </a:lnTo>
                  <a:close/>
                </a:path>
                <a:path w="2467609" h="2371725">
                  <a:moveTo>
                    <a:pt x="494649" y="1805093"/>
                  </a:moveTo>
                  <a:lnTo>
                    <a:pt x="474065" y="1801773"/>
                  </a:lnTo>
                  <a:lnTo>
                    <a:pt x="457799" y="1793631"/>
                  </a:lnTo>
                  <a:lnTo>
                    <a:pt x="447460" y="1781871"/>
                  </a:lnTo>
                  <a:lnTo>
                    <a:pt x="444655" y="1767696"/>
                  </a:lnTo>
                  <a:lnTo>
                    <a:pt x="450276" y="1753713"/>
                  </a:lnTo>
                  <a:lnTo>
                    <a:pt x="462916" y="1742479"/>
                  </a:lnTo>
                  <a:lnTo>
                    <a:pt x="480733" y="1735117"/>
                  </a:lnTo>
                  <a:lnTo>
                    <a:pt x="501886" y="1732752"/>
                  </a:lnTo>
                  <a:lnTo>
                    <a:pt x="522470" y="1736072"/>
                  </a:lnTo>
                  <a:lnTo>
                    <a:pt x="538736" y="1744213"/>
                  </a:lnTo>
                  <a:lnTo>
                    <a:pt x="549075" y="1755973"/>
                  </a:lnTo>
                  <a:lnTo>
                    <a:pt x="551880" y="1770149"/>
                  </a:lnTo>
                  <a:lnTo>
                    <a:pt x="546258" y="1784132"/>
                  </a:lnTo>
                  <a:lnTo>
                    <a:pt x="533619" y="1795366"/>
                  </a:lnTo>
                  <a:lnTo>
                    <a:pt x="515802" y="1802728"/>
                  </a:lnTo>
                  <a:lnTo>
                    <a:pt x="494649" y="1805093"/>
                  </a:lnTo>
                  <a:close/>
                </a:path>
                <a:path w="2467609" h="2371725">
                  <a:moveTo>
                    <a:pt x="417330" y="2060324"/>
                  </a:moveTo>
                  <a:lnTo>
                    <a:pt x="396746" y="2057004"/>
                  </a:lnTo>
                  <a:lnTo>
                    <a:pt x="380480" y="2048863"/>
                  </a:lnTo>
                  <a:lnTo>
                    <a:pt x="370140" y="2037103"/>
                  </a:lnTo>
                  <a:lnTo>
                    <a:pt x="367335" y="2022927"/>
                  </a:lnTo>
                  <a:lnTo>
                    <a:pt x="372957" y="2008944"/>
                  </a:lnTo>
                  <a:lnTo>
                    <a:pt x="385597" y="1997710"/>
                  </a:lnTo>
                  <a:lnTo>
                    <a:pt x="403414" y="1990348"/>
                  </a:lnTo>
                  <a:lnTo>
                    <a:pt x="424567" y="1987983"/>
                  </a:lnTo>
                  <a:lnTo>
                    <a:pt x="445151" y="1991303"/>
                  </a:lnTo>
                  <a:lnTo>
                    <a:pt x="461417" y="1999445"/>
                  </a:lnTo>
                  <a:lnTo>
                    <a:pt x="471756" y="2011205"/>
                  </a:lnTo>
                  <a:lnTo>
                    <a:pt x="474561" y="2025381"/>
                  </a:lnTo>
                  <a:lnTo>
                    <a:pt x="468939" y="2039363"/>
                  </a:lnTo>
                  <a:lnTo>
                    <a:pt x="456299" y="2050598"/>
                  </a:lnTo>
                  <a:lnTo>
                    <a:pt x="438483" y="2057959"/>
                  </a:lnTo>
                  <a:lnTo>
                    <a:pt x="417330" y="2060324"/>
                  </a:lnTo>
                  <a:close/>
                </a:path>
                <a:path w="2467609" h="2371725">
                  <a:moveTo>
                    <a:pt x="278621" y="2274397"/>
                  </a:moveTo>
                  <a:lnTo>
                    <a:pt x="260556" y="2271483"/>
                  </a:lnTo>
                  <a:lnTo>
                    <a:pt x="246281" y="2264338"/>
                  </a:lnTo>
                  <a:lnTo>
                    <a:pt x="237207" y="2254017"/>
                  </a:lnTo>
                  <a:lnTo>
                    <a:pt x="234746" y="2241576"/>
                  </a:lnTo>
                  <a:lnTo>
                    <a:pt x="239679" y="2229305"/>
                  </a:lnTo>
                  <a:lnTo>
                    <a:pt x="250772" y="2219446"/>
                  </a:lnTo>
                  <a:lnTo>
                    <a:pt x="266408" y="2212985"/>
                  </a:lnTo>
                  <a:lnTo>
                    <a:pt x="284972" y="2210909"/>
                  </a:lnTo>
                  <a:lnTo>
                    <a:pt x="303037" y="2213823"/>
                  </a:lnTo>
                  <a:lnTo>
                    <a:pt x="317312" y="2220968"/>
                  </a:lnTo>
                  <a:lnTo>
                    <a:pt x="326386" y="2231289"/>
                  </a:lnTo>
                  <a:lnTo>
                    <a:pt x="328847" y="2243729"/>
                  </a:lnTo>
                  <a:lnTo>
                    <a:pt x="323913" y="2256001"/>
                  </a:lnTo>
                  <a:lnTo>
                    <a:pt x="312821" y="2265860"/>
                  </a:lnTo>
                  <a:lnTo>
                    <a:pt x="297185" y="2272321"/>
                  </a:lnTo>
                  <a:lnTo>
                    <a:pt x="278621" y="2274397"/>
                  </a:lnTo>
                  <a:close/>
                </a:path>
                <a:path w="2467609" h="2371725">
                  <a:moveTo>
                    <a:pt x="336083" y="1825774"/>
                  </a:moveTo>
                  <a:lnTo>
                    <a:pt x="318018" y="1822860"/>
                  </a:lnTo>
                  <a:lnTo>
                    <a:pt x="303743" y="1815715"/>
                  </a:lnTo>
                  <a:lnTo>
                    <a:pt x="294669" y="1805394"/>
                  </a:lnTo>
                  <a:lnTo>
                    <a:pt x="292208" y="1792953"/>
                  </a:lnTo>
                  <a:lnTo>
                    <a:pt x="297141" y="1780682"/>
                  </a:lnTo>
                  <a:lnTo>
                    <a:pt x="308234" y="1770823"/>
                  </a:lnTo>
                  <a:lnTo>
                    <a:pt x="323870" y="1764362"/>
                  </a:lnTo>
                  <a:lnTo>
                    <a:pt x="342434" y="1762286"/>
                  </a:lnTo>
                  <a:lnTo>
                    <a:pt x="360499" y="1765200"/>
                  </a:lnTo>
                  <a:lnTo>
                    <a:pt x="374774" y="1772345"/>
                  </a:lnTo>
                  <a:lnTo>
                    <a:pt x="383848" y="1782666"/>
                  </a:lnTo>
                  <a:lnTo>
                    <a:pt x="386309" y="1795106"/>
                  </a:lnTo>
                  <a:lnTo>
                    <a:pt x="381376" y="1807378"/>
                  </a:lnTo>
                  <a:lnTo>
                    <a:pt x="370283" y="1817237"/>
                  </a:lnTo>
                  <a:lnTo>
                    <a:pt x="354647" y="1823698"/>
                  </a:lnTo>
                  <a:lnTo>
                    <a:pt x="336083" y="1825774"/>
                  </a:lnTo>
                  <a:close/>
                </a:path>
                <a:path w="2467609" h="2371725">
                  <a:moveTo>
                    <a:pt x="254139" y="2047716"/>
                  </a:moveTo>
                  <a:lnTo>
                    <a:pt x="236074" y="2044803"/>
                  </a:lnTo>
                  <a:lnTo>
                    <a:pt x="221799" y="2037658"/>
                  </a:lnTo>
                  <a:lnTo>
                    <a:pt x="212725" y="2027337"/>
                  </a:lnTo>
                  <a:lnTo>
                    <a:pt x="210264" y="2014896"/>
                  </a:lnTo>
                  <a:lnTo>
                    <a:pt x="215197" y="2002625"/>
                  </a:lnTo>
                  <a:lnTo>
                    <a:pt x="226290" y="1992765"/>
                  </a:lnTo>
                  <a:lnTo>
                    <a:pt x="241926" y="1986305"/>
                  </a:lnTo>
                  <a:lnTo>
                    <a:pt x="260490" y="1984229"/>
                  </a:lnTo>
                  <a:lnTo>
                    <a:pt x="278555" y="1987143"/>
                  </a:lnTo>
                  <a:lnTo>
                    <a:pt x="292830" y="1994288"/>
                  </a:lnTo>
                  <a:lnTo>
                    <a:pt x="301904" y="2004608"/>
                  </a:lnTo>
                  <a:lnTo>
                    <a:pt x="304365" y="2017049"/>
                  </a:lnTo>
                  <a:lnTo>
                    <a:pt x="299432" y="2029321"/>
                  </a:lnTo>
                  <a:lnTo>
                    <a:pt x="288339" y="2039180"/>
                  </a:lnTo>
                  <a:lnTo>
                    <a:pt x="272703" y="2045641"/>
                  </a:lnTo>
                  <a:lnTo>
                    <a:pt x="254139" y="2047716"/>
                  </a:lnTo>
                  <a:close/>
                </a:path>
                <a:path w="2467609" h="2371725">
                  <a:moveTo>
                    <a:pt x="149039" y="1971875"/>
                  </a:moveTo>
                  <a:lnTo>
                    <a:pt x="131894" y="1969110"/>
                  </a:lnTo>
                  <a:lnTo>
                    <a:pt x="118345" y="1962328"/>
                  </a:lnTo>
                  <a:lnTo>
                    <a:pt x="109733" y="1952533"/>
                  </a:lnTo>
                  <a:lnTo>
                    <a:pt x="107397" y="1940725"/>
                  </a:lnTo>
                  <a:lnTo>
                    <a:pt x="112079" y="1929078"/>
                  </a:lnTo>
                  <a:lnTo>
                    <a:pt x="122608" y="1919720"/>
                  </a:lnTo>
                  <a:lnTo>
                    <a:pt x="137448" y="1913588"/>
                  </a:lnTo>
                  <a:lnTo>
                    <a:pt x="155067" y="1911618"/>
                  </a:lnTo>
                  <a:lnTo>
                    <a:pt x="172213" y="1914384"/>
                  </a:lnTo>
                  <a:lnTo>
                    <a:pt x="185761" y="1921165"/>
                  </a:lnTo>
                  <a:lnTo>
                    <a:pt x="194374" y="1930961"/>
                  </a:lnTo>
                  <a:lnTo>
                    <a:pt x="196710" y="1942769"/>
                  </a:lnTo>
                  <a:lnTo>
                    <a:pt x="192027" y="1954416"/>
                  </a:lnTo>
                  <a:lnTo>
                    <a:pt x="181499" y="1963773"/>
                  </a:lnTo>
                  <a:lnTo>
                    <a:pt x="166659" y="1969905"/>
                  </a:lnTo>
                  <a:lnTo>
                    <a:pt x="149039" y="1971875"/>
                  </a:lnTo>
                  <a:close/>
                </a:path>
                <a:path w="2467609" h="2371725">
                  <a:moveTo>
                    <a:pt x="34156" y="2037362"/>
                  </a:moveTo>
                  <a:lnTo>
                    <a:pt x="20093" y="2035094"/>
                  </a:lnTo>
                  <a:lnTo>
                    <a:pt x="8980" y="2029532"/>
                  </a:lnTo>
                  <a:lnTo>
                    <a:pt x="1916" y="2021497"/>
                  </a:lnTo>
                  <a:lnTo>
                    <a:pt x="0" y="2011812"/>
                  </a:lnTo>
                  <a:lnTo>
                    <a:pt x="3840" y="2002259"/>
                  </a:lnTo>
                  <a:lnTo>
                    <a:pt x="12476" y="1994584"/>
                  </a:lnTo>
                  <a:lnTo>
                    <a:pt x="24648" y="1989554"/>
                  </a:lnTo>
                  <a:lnTo>
                    <a:pt x="39100" y="1987938"/>
                  </a:lnTo>
                  <a:lnTo>
                    <a:pt x="53163" y="1990206"/>
                  </a:lnTo>
                  <a:lnTo>
                    <a:pt x="64276" y="1995769"/>
                  </a:lnTo>
                  <a:lnTo>
                    <a:pt x="71340" y="2003803"/>
                  </a:lnTo>
                  <a:lnTo>
                    <a:pt x="73256" y="2013488"/>
                  </a:lnTo>
                  <a:lnTo>
                    <a:pt x="69416" y="2023042"/>
                  </a:lnTo>
                  <a:lnTo>
                    <a:pt x="60780" y="2030717"/>
                  </a:lnTo>
                  <a:lnTo>
                    <a:pt x="48608" y="2035747"/>
                  </a:lnTo>
                  <a:lnTo>
                    <a:pt x="34156" y="2037362"/>
                  </a:lnTo>
                  <a:close/>
                </a:path>
                <a:path w="2467609" h="2371725">
                  <a:moveTo>
                    <a:pt x="163297" y="2203719"/>
                  </a:moveTo>
                  <a:lnTo>
                    <a:pt x="146152" y="2200953"/>
                  </a:lnTo>
                  <a:lnTo>
                    <a:pt x="132603" y="2194172"/>
                  </a:lnTo>
                  <a:lnTo>
                    <a:pt x="123991" y="2184376"/>
                  </a:lnTo>
                  <a:lnTo>
                    <a:pt x="121655" y="2172569"/>
                  </a:lnTo>
                  <a:lnTo>
                    <a:pt x="126337" y="2160922"/>
                  </a:lnTo>
                  <a:lnTo>
                    <a:pt x="136866" y="2151564"/>
                  </a:lnTo>
                  <a:lnTo>
                    <a:pt x="151706" y="2145432"/>
                  </a:lnTo>
                  <a:lnTo>
                    <a:pt x="169325" y="2143462"/>
                  </a:lnTo>
                  <a:lnTo>
                    <a:pt x="186471" y="2146227"/>
                  </a:lnTo>
                  <a:lnTo>
                    <a:pt x="200019" y="2153009"/>
                  </a:lnTo>
                  <a:lnTo>
                    <a:pt x="208632" y="2162805"/>
                  </a:lnTo>
                  <a:lnTo>
                    <a:pt x="210968" y="2174612"/>
                  </a:lnTo>
                  <a:lnTo>
                    <a:pt x="206285" y="2186259"/>
                  </a:lnTo>
                  <a:lnTo>
                    <a:pt x="195757" y="2195617"/>
                  </a:lnTo>
                  <a:lnTo>
                    <a:pt x="180916" y="2201749"/>
                  </a:lnTo>
                  <a:lnTo>
                    <a:pt x="163297" y="2203719"/>
                  </a:lnTo>
                  <a:close/>
                </a:path>
                <a:path w="2467609" h="2371725">
                  <a:moveTo>
                    <a:pt x="777940" y="2315568"/>
                  </a:moveTo>
                  <a:lnTo>
                    <a:pt x="757356" y="2312248"/>
                  </a:lnTo>
                  <a:lnTo>
                    <a:pt x="741091" y="2304106"/>
                  </a:lnTo>
                  <a:lnTo>
                    <a:pt x="730751" y="2292346"/>
                  </a:lnTo>
                  <a:lnTo>
                    <a:pt x="727946" y="2278170"/>
                  </a:lnTo>
                  <a:lnTo>
                    <a:pt x="733568" y="2264187"/>
                  </a:lnTo>
                  <a:lnTo>
                    <a:pt x="746208" y="2252953"/>
                  </a:lnTo>
                  <a:lnTo>
                    <a:pt x="764025" y="2245591"/>
                  </a:lnTo>
                  <a:lnTo>
                    <a:pt x="785177" y="2243226"/>
                  </a:lnTo>
                  <a:lnTo>
                    <a:pt x="805761" y="2246546"/>
                  </a:lnTo>
                  <a:lnTo>
                    <a:pt x="822027" y="2254688"/>
                  </a:lnTo>
                  <a:lnTo>
                    <a:pt x="832367" y="2266448"/>
                  </a:lnTo>
                  <a:lnTo>
                    <a:pt x="835171" y="2280623"/>
                  </a:lnTo>
                  <a:lnTo>
                    <a:pt x="829550" y="2294606"/>
                  </a:lnTo>
                  <a:lnTo>
                    <a:pt x="816910" y="2305841"/>
                  </a:lnTo>
                  <a:lnTo>
                    <a:pt x="799093" y="2313203"/>
                  </a:lnTo>
                  <a:lnTo>
                    <a:pt x="777940" y="2315568"/>
                  </a:lnTo>
                  <a:close/>
                </a:path>
                <a:path w="2467609" h="2371725">
                  <a:moveTo>
                    <a:pt x="859015" y="1777176"/>
                  </a:moveTo>
                  <a:lnTo>
                    <a:pt x="838431" y="1773856"/>
                  </a:lnTo>
                  <a:lnTo>
                    <a:pt x="822165" y="1765715"/>
                  </a:lnTo>
                  <a:lnTo>
                    <a:pt x="811826" y="1753954"/>
                  </a:lnTo>
                  <a:lnTo>
                    <a:pt x="809021" y="1739779"/>
                  </a:lnTo>
                  <a:lnTo>
                    <a:pt x="814642" y="1725796"/>
                  </a:lnTo>
                  <a:lnTo>
                    <a:pt x="827282" y="1714562"/>
                  </a:lnTo>
                  <a:lnTo>
                    <a:pt x="845099" y="1707200"/>
                  </a:lnTo>
                  <a:lnTo>
                    <a:pt x="866252" y="1704835"/>
                  </a:lnTo>
                  <a:lnTo>
                    <a:pt x="886836" y="1708155"/>
                  </a:lnTo>
                  <a:lnTo>
                    <a:pt x="903102" y="1716296"/>
                  </a:lnTo>
                  <a:lnTo>
                    <a:pt x="913441" y="1728056"/>
                  </a:lnTo>
                  <a:lnTo>
                    <a:pt x="916246" y="1742232"/>
                  </a:lnTo>
                  <a:lnTo>
                    <a:pt x="910624" y="1756215"/>
                  </a:lnTo>
                  <a:lnTo>
                    <a:pt x="897985" y="1767449"/>
                  </a:lnTo>
                  <a:lnTo>
                    <a:pt x="880168" y="1774811"/>
                  </a:lnTo>
                  <a:lnTo>
                    <a:pt x="859015" y="1777176"/>
                  </a:lnTo>
                  <a:close/>
                </a:path>
                <a:path w="2467609" h="2371725">
                  <a:moveTo>
                    <a:pt x="762420" y="2040741"/>
                  </a:moveTo>
                  <a:lnTo>
                    <a:pt x="741836" y="2037421"/>
                  </a:lnTo>
                  <a:lnTo>
                    <a:pt x="725570" y="2029280"/>
                  </a:lnTo>
                  <a:lnTo>
                    <a:pt x="715231" y="2017519"/>
                  </a:lnTo>
                  <a:lnTo>
                    <a:pt x="712426" y="2003344"/>
                  </a:lnTo>
                  <a:lnTo>
                    <a:pt x="718047" y="1989361"/>
                  </a:lnTo>
                  <a:lnTo>
                    <a:pt x="730687" y="1978127"/>
                  </a:lnTo>
                  <a:lnTo>
                    <a:pt x="748504" y="1970765"/>
                  </a:lnTo>
                  <a:lnTo>
                    <a:pt x="769657" y="1968400"/>
                  </a:lnTo>
                  <a:lnTo>
                    <a:pt x="790241" y="1971720"/>
                  </a:lnTo>
                  <a:lnTo>
                    <a:pt x="806507" y="1979861"/>
                  </a:lnTo>
                  <a:lnTo>
                    <a:pt x="816847" y="1991621"/>
                  </a:lnTo>
                  <a:lnTo>
                    <a:pt x="819651" y="2005797"/>
                  </a:lnTo>
                  <a:lnTo>
                    <a:pt x="814030" y="2019780"/>
                  </a:lnTo>
                  <a:lnTo>
                    <a:pt x="801390" y="2031014"/>
                  </a:lnTo>
                  <a:lnTo>
                    <a:pt x="783573" y="2038376"/>
                  </a:lnTo>
                  <a:lnTo>
                    <a:pt x="762420" y="2040741"/>
                  </a:lnTo>
                  <a:close/>
                </a:path>
                <a:path w="2467609" h="2371725">
                  <a:moveTo>
                    <a:pt x="914690" y="2177329"/>
                  </a:moveTo>
                  <a:lnTo>
                    <a:pt x="896625" y="2174415"/>
                  </a:lnTo>
                  <a:lnTo>
                    <a:pt x="882350" y="2167270"/>
                  </a:lnTo>
                  <a:lnTo>
                    <a:pt x="873276" y="2156949"/>
                  </a:lnTo>
                  <a:lnTo>
                    <a:pt x="870815" y="2144509"/>
                  </a:lnTo>
                  <a:lnTo>
                    <a:pt x="875748" y="2132237"/>
                  </a:lnTo>
                  <a:lnTo>
                    <a:pt x="886841" y="2122378"/>
                  </a:lnTo>
                  <a:lnTo>
                    <a:pt x="902477" y="2115917"/>
                  </a:lnTo>
                  <a:lnTo>
                    <a:pt x="921041" y="2113842"/>
                  </a:lnTo>
                  <a:lnTo>
                    <a:pt x="939106" y="2116755"/>
                  </a:lnTo>
                  <a:lnTo>
                    <a:pt x="953381" y="2123900"/>
                  </a:lnTo>
                  <a:lnTo>
                    <a:pt x="962455" y="2134221"/>
                  </a:lnTo>
                  <a:lnTo>
                    <a:pt x="964916" y="2146662"/>
                  </a:lnTo>
                  <a:lnTo>
                    <a:pt x="959983" y="2158933"/>
                  </a:lnTo>
                  <a:lnTo>
                    <a:pt x="948890" y="2168792"/>
                  </a:lnTo>
                  <a:lnTo>
                    <a:pt x="933254" y="2175253"/>
                  </a:lnTo>
                  <a:lnTo>
                    <a:pt x="914690" y="2177329"/>
                  </a:lnTo>
                  <a:close/>
                </a:path>
                <a:path w="2467609" h="2371725">
                  <a:moveTo>
                    <a:pt x="949756" y="1952586"/>
                  </a:moveTo>
                  <a:lnTo>
                    <a:pt x="931691" y="1949673"/>
                  </a:lnTo>
                  <a:lnTo>
                    <a:pt x="917416" y="1942528"/>
                  </a:lnTo>
                  <a:lnTo>
                    <a:pt x="908342" y="1932207"/>
                  </a:lnTo>
                  <a:lnTo>
                    <a:pt x="905880" y="1919767"/>
                  </a:lnTo>
                  <a:lnTo>
                    <a:pt x="910814" y="1907495"/>
                  </a:lnTo>
                  <a:lnTo>
                    <a:pt x="921907" y="1897636"/>
                  </a:lnTo>
                  <a:lnTo>
                    <a:pt x="937543" y="1891175"/>
                  </a:lnTo>
                  <a:lnTo>
                    <a:pt x="956107" y="1889099"/>
                  </a:lnTo>
                  <a:lnTo>
                    <a:pt x="974171" y="1892013"/>
                  </a:lnTo>
                  <a:lnTo>
                    <a:pt x="988446" y="1899158"/>
                  </a:lnTo>
                  <a:lnTo>
                    <a:pt x="997520" y="1909479"/>
                  </a:lnTo>
                  <a:lnTo>
                    <a:pt x="999981" y="1921920"/>
                  </a:lnTo>
                  <a:lnTo>
                    <a:pt x="995048" y="1934191"/>
                  </a:lnTo>
                  <a:lnTo>
                    <a:pt x="983955" y="1944050"/>
                  </a:lnTo>
                  <a:lnTo>
                    <a:pt x="968319" y="1950511"/>
                  </a:lnTo>
                  <a:lnTo>
                    <a:pt x="949756" y="1952586"/>
                  </a:lnTo>
                  <a:close/>
                </a:path>
                <a:path w="2467609" h="2371725">
                  <a:moveTo>
                    <a:pt x="1052981" y="2225018"/>
                  </a:moveTo>
                  <a:lnTo>
                    <a:pt x="1034922" y="2223781"/>
                  </a:lnTo>
                  <a:lnTo>
                    <a:pt x="1020230" y="2218097"/>
                  </a:lnTo>
                  <a:lnTo>
                    <a:pt x="1010388" y="2208867"/>
                  </a:lnTo>
                  <a:lnTo>
                    <a:pt x="1006879" y="2196993"/>
                  </a:lnTo>
                  <a:lnTo>
                    <a:pt x="1010674" y="2184631"/>
                  </a:lnTo>
                  <a:lnTo>
                    <a:pt x="1020749" y="2174069"/>
                  </a:lnTo>
                  <a:lnTo>
                    <a:pt x="1035598" y="2166409"/>
                  </a:lnTo>
                  <a:lnTo>
                    <a:pt x="1053715" y="2162753"/>
                  </a:lnTo>
                  <a:lnTo>
                    <a:pt x="1071773" y="2163990"/>
                  </a:lnTo>
                  <a:lnTo>
                    <a:pt x="1086465" y="2169674"/>
                  </a:lnTo>
                  <a:lnTo>
                    <a:pt x="1096307" y="2178904"/>
                  </a:lnTo>
                  <a:lnTo>
                    <a:pt x="1099815" y="2190778"/>
                  </a:lnTo>
                  <a:lnTo>
                    <a:pt x="1096021" y="2203140"/>
                  </a:lnTo>
                  <a:lnTo>
                    <a:pt x="1085946" y="2213702"/>
                  </a:lnTo>
                  <a:lnTo>
                    <a:pt x="1071097" y="2221362"/>
                  </a:lnTo>
                  <a:lnTo>
                    <a:pt x="1052981" y="2225018"/>
                  </a:lnTo>
                  <a:close/>
                </a:path>
                <a:path w="2467609" h="2371725">
                  <a:moveTo>
                    <a:pt x="1074229" y="2012617"/>
                  </a:moveTo>
                  <a:lnTo>
                    <a:pt x="1056170" y="2011380"/>
                  </a:lnTo>
                  <a:lnTo>
                    <a:pt x="1041478" y="2005696"/>
                  </a:lnTo>
                  <a:lnTo>
                    <a:pt x="1031636" y="1996466"/>
                  </a:lnTo>
                  <a:lnTo>
                    <a:pt x="1028127" y="1984592"/>
                  </a:lnTo>
                  <a:lnTo>
                    <a:pt x="1031922" y="1972229"/>
                  </a:lnTo>
                  <a:lnTo>
                    <a:pt x="1041997" y="1961668"/>
                  </a:lnTo>
                  <a:lnTo>
                    <a:pt x="1056846" y="1954008"/>
                  </a:lnTo>
                  <a:lnTo>
                    <a:pt x="1074963" y="1950352"/>
                  </a:lnTo>
                  <a:lnTo>
                    <a:pt x="1093021" y="1951589"/>
                  </a:lnTo>
                  <a:lnTo>
                    <a:pt x="1107713" y="1957273"/>
                  </a:lnTo>
                  <a:lnTo>
                    <a:pt x="1117555" y="1966503"/>
                  </a:lnTo>
                  <a:lnTo>
                    <a:pt x="1121063" y="1978377"/>
                  </a:lnTo>
                  <a:lnTo>
                    <a:pt x="1117269" y="1990739"/>
                  </a:lnTo>
                  <a:lnTo>
                    <a:pt x="1107194" y="2001301"/>
                  </a:lnTo>
                  <a:lnTo>
                    <a:pt x="1092345" y="2008961"/>
                  </a:lnTo>
                  <a:lnTo>
                    <a:pt x="1074229" y="2012617"/>
                  </a:lnTo>
                  <a:close/>
                </a:path>
                <a:path w="2467609" h="2371725">
                  <a:moveTo>
                    <a:pt x="1188353" y="2094346"/>
                  </a:moveTo>
                  <a:lnTo>
                    <a:pt x="1170294" y="2093109"/>
                  </a:lnTo>
                  <a:lnTo>
                    <a:pt x="1155602" y="2087425"/>
                  </a:lnTo>
                  <a:lnTo>
                    <a:pt x="1145760" y="2078195"/>
                  </a:lnTo>
                  <a:lnTo>
                    <a:pt x="1142251" y="2066321"/>
                  </a:lnTo>
                  <a:lnTo>
                    <a:pt x="1146046" y="2053959"/>
                  </a:lnTo>
                  <a:lnTo>
                    <a:pt x="1156121" y="2043397"/>
                  </a:lnTo>
                  <a:lnTo>
                    <a:pt x="1170970" y="2035738"/>
                  </a:lnTo>
                  <a:lnTo>
                    <a:pt x="1189086" y="2032082"/>
                  </a:lnTo>
                  <a:lnTo>
                    <a:pt x="1207145" y="2033319"/>
                  </a:lnTo>
                  <a:lnTo>
                    <a:pt x="1221837" y="2039003"/>
                  </a:lnTo>
                  <a:lnTo>
                    <a:pt x="1231679" y="2048233"/>
                  </a:lnTo>
                  <a:lnTo>
                    <a:pt x="1235187" y="2060106"/>
                  </a:lnTo>
                  <a:lnTo>
                    <a:pt x="1231393" y="2072469"/>
                  </a:lnTo>
                  <a:lnTo>
                    <a:pt x="1221318" y="2083030"/>
                  </a:lnTo>
                  <a:lnTo>
                    <a:pt x="1206469" y="2090690"/>
                  </a:lnTo>
                  <a:lnTo>
                    <a:pt x="1188353" y="2094346"/>
                  </a:lnTo>
                  <a:close/>
                </a:path>
              </a:pathLst>
            </a:custGeom>
            <a:solidFill>
              <a:srgbClr val="F253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29619" y="6631812"/>
              <a:ext cx="2458720" cy="2560320"/>
            </a:xfrm>
            <a:custGeom>
              <a:avLst/>
              <a:gdLst/>
              <a:ahLst/>
              <a:cxnLst/>
              <a:rect l="l" t="t" r="r" b="b"/>
              <a:pathLst>
                <a:path w="2458719" h="2560320">
                  <a:moveTo>
                    <a:pt x="564617" y="713407"/>
                  </a:moveTo>
                  <a:lnTo>
                    <a:pt x="547359" y="708180"/>
                  </a:lnTo>
                  <a:lnTo>
                    <a:pt x="533266" y="693923"/>
                  </a:lnTo>
                  <a:lnTo>
                    <a:pt x="523764" y="672778"/>
                  </a:lnTo>
                  <a:lnTo>
                    <a:pt x="520280" y="646884"/>
                  </a:lnTo>
                  <a:lnTo>
                    <a:pt x="523764" y="620989"/>
                  </a:lnTo>
                  <a:lnTo>
                    <a:pt x="533266" y="599844"/>
                  </a:lnTo>
                  <a:lnTo>
                    <a:pt x="547359" y="585587"/>
                  </a:lnTo>
                  <a:lnTo>
                    <a:pt x="564617" y="580360"/>
                  </a:lnTo>
                  <a:lnTo>
                    <a:pt x="581875" y="585587"/>
                  </a:lnTo>
                  <a:lnTo>
                    <a:pt x="595968" y="599844"/>
                  </a:lnTo>
                  <a:lnTo>
                    <a:pt x="605470" y="620989"/>
                  </a:lnTo>
                  <a:lnTo>
                    <a:pt x="608954" y="646884"/>
                  </a:lnTo>
                  <a:lnTo>
                    <a:pt x="605469" y="672778"/>
                  </a:lnTo>
                  <a:lnTo>
                    <a:pt x="595968" y="693923"/>
                  </a:lnTo>
                  <a:lnTo>
                    <a:pt x="581875" y="708180"/>
                  </a:lnTo>
                  <a:lnTo>
                    <a:pt x="564617" y="713407"/>
                  </a:lnTo>
                  <a:close/>
                </a:path>
                <a:path w="2458719" h="2560320">
                  <a:moveTo>
                    <a:pt x="1191618" y="731158"/>
                  </a:moveTo>
                  <a:lnTo>
                    <a:pt x="1174360" y="725930"/>
                  </a:lnTo>
                  <a:lnTo>
                    <a:pt x="1160267" y="711673"/>
                  </a:lnTo>
                  <a:lnTo>
                    <a:pt x="1150765" y="690528"/>
                  </a:lnTo>
                  <a:lnTo>
                    <a:pt x="1147281" y="664634"/>
                  </a:lnTo>
                  <a:lnTo>
                    <a:pt x="1150765" y="638739"/>
                  </a:lnTo>
                  <a:lnTo>
                    <a:pt x="1160267" y="617594"/>
                  </a:lnTo>
                  <a:lnTo>
                    <a:pt x="1174360" y="603337"/>
                  </a:lnTo>
                  <a:lnTo>
                    <a:pt x="1191618" y="598109"/>
                  </a:lnTo>
                  <a:lnTo>
                    <a:pt x="1208876" y="603337"/>
                  </a:lnTo>
                  <a:lnTo>
                    <a:pt x="1222969" y="617594"/>
                  </a:lnTo>
                  <a:lnTo>
                    <a:pt x="1232471" y="638739"/>
                  </a:lnTo>
                  <a:lnTo>
                    <a:pt x="1235955" y="664634"/>
                  </a:lnTo>
                  <a:lnTo>
                    <a:pt x="1232471" y="690528"/>
                  </a:lnTo>
                  <a:lnTo>
                    <a:pt x="1222969" y="711673"/>
                  </a:lnTo>
                  <a:lnTo>
                    <a:pt x="1208876" y="725930"/>
                  </a:lnTo>
                  <a:lnTo>
                    <a:pt x="1191618" y="731158"/>
                  </a:lnTo>
                  <a:close/>
                </a:path>
                <a:path w="2458719" h="2560320">
                  <a:moveTo>
                    <a:pt x="877315" y="667046"/>
                  </a:moveTo>
                  <a:lnTo>
                    <a:pt x="860057" y="661818"/>
                  </a:lnTo>
                  <a:lnTo>
                    <a:pt x="845965" y="647562"/>
                  </a:lnTo>
                  <a:lnTo>
                    <a:pt x="836463" y="626416"/>
                  </a:lnTo>
                  <a:lnTo>
                    <a:pt x="832979" y="600522"/>
                  </a:lnTo>
                  <a:lnTo>
                    <a:pt x="836463" y="574628"/>
                  </a:lnTo>
                  <a:lnTo>
                    <a:pt x="845965" y="553482"/>
                  </a:lnTo>
                  <a:lnTo>
                    <a:pt x="860058" y="539226"/>
                  </a:lnTo>
                  <a:lnTo>
                    <a:pt x="877315" y="533998"/>
                  </a:lnTo>
                  <a:lnTo>
                    <a:pt x="894573" y="539226"/>
                  </a:lnTo>
                  <a:lnTo>
                    <a:pt x="908666" y="553482"/>
                  </a:lnTo>
                  <a:lnTo>
                    <a:pt x="918168" y="574628"/>
                  </a:lnTo>
                  <a:lnTo>
                    <a:pt x="921652" y="600522"/>
                  </a:lnTo>
                  <a:lnTo>
                    <a:pt x="918168" y="626416"/>
                  </a:lnTo>
                  <a:lnTo>
                    <a:pt x="908666" y="647562"/>
                  </a:lnTo>
                  <a:lnTo>
                    <a:pt x="894573" y="661818"/>
                  </a:lnTo>
                  <a:lnTo>
                    <a:pt x="877315" y="667046"/>
                  </a:lnTo>
                  <a:close/>
                </a:path>
                <a:path w="2458719" h="2560320">
                  <a:moveTo>
                    <a:pt x="720966" y="492003"/>
                  </a:moveTo>
                  <a:lnTo>
                    <a:pt x="706816" y="487717"/>
                  </a:lnTo>
                  <a:lnTo>
                    <a:pt x="695260" y="476027"/>
                  </a:lnTo>
                  <a:lnTo>
                    <a:pt x="687469" y="458689"/>
                  </a:lnTo>
                  <a:lnTo>
                    <a:pt x="684612" y="437457"/>
                  </a:lnTo>
                  <a:lnTo>
                    <a:pt x="687469" y="416226"/>
                  </a:lnTo>
                  <a:lnTo>
                    <a:pt x="695260" y="398888"/>
                  </a:lnTo>
                  <a:lnTo>
                    <a:pt x="706816" y="387198"/>
                  </a:lnTo>
                  <a:lnTo>
                    <a:pt x="720966" y="382911"/>
                  </a:lnTo>
                  <a:lnTo>
                    <a:pt x="735117" y="387198"/>
                  </a:lnTo>
                  <a:lnTo>
                    <a:pt x="746672" y="398888"/>
                  </a:lnTo>
                  <a:lnTo>
                    <a:pt x="754463" y="416226"/>
                  </a:lnTo>
                  <a:lnTo>
                    <a:pt x="757320" y="437457"/>
                  </a:lnTo>
                  <a:lnTo>
                    <a:pt x="754463" y="458689"/>
                  </a:lnTo>
                  <a:lnTo>
                    <a:pt x="746672" y="476027"/>
                  </a:lnTo>
                  <a:lnTo>
                    <a:pt x="735117" y="487717"/>
                  </a:lnTo>
                  <a:lnTo>
                    <a:pt x="720966" y="492003"/>
                  </a:lnTo>
                  <a:close/>
                </a:path>
                <a:path w="2458719" h="2560320">
                  <a:moveTo>
                    <a:pt x="1006170" y="506558"/>
                  </a:moveTo>
                  <a:lnTo>
                    <a:pt x="992020" y="502271"/>
                  </a:lnTo>
                  <a:lnTo>
                    <a:pt x="980465" y="490581"/>
                  </a:lnTo>
                  <a:lnTo>
                    <a:pt x="972674" y="473243"/>
                  </a:lnTo>
                  <a:lnTo>
                    <a:pt x="969817" y="452012"/>
                  </a:lnTo>
                  <a:lnTo>
                    <a:pt x="972674" y="430780"/>
                  </a:lnTo>
                  <a:lnTo>
                    <a:pt x="980465" y="413442"/>
                  </a:lnTo>
                  <a:lnTo>
                    <a:pt x="992020" y="401752"/>
                  </a:lnTo>
                  <a:lnTo>
                    <a:pt x="1006170" y="397466"/>
                  </a:lnTo>
                  <a:lnTo>
                    <a:pt x="1020321" y="401752"/>
                  </a:lnTo>
                  <a:lnTo>
                    <a:pt x="1031876" y="413442"/>
                  </a:lnTo>
                  <a:lnTo>
                    <a:pt x="1039667" y="430780"/>
                  </a:lnTo>
                  <a:lnTo>
                    <a:pt x="1042524" y="452012"/>
                  </a:lnTo>
                  <a:lnTo>
                    <a:pt x="1039667" y="473243"/>
                  </a:lnTo>
                  <a:lnTo>
                    <a:pt x="1031876" y="490581"/>
                  </a:lnTo>
                  <a:lnTo>
                    <a:pt x="1020321" y="502271"/>
                  </a:lnTo>
                  <a:lnTo>
                    <a:pt x="1006170" y="506558"/>
                  </a:lnTo>
                  <a:close/>
                </a:path>
                <a:path w="2458719" h="2560320">
                  <a:moveTo>
                    <a:pt x="783650" y="337907"/>
                  </a:moveTo>
                  <a:lnTo>
                    <a:pt x="771232" y="334145"/>
                  </a:lnTo>
                  <a:lnTo>
                    <a:pt x="761091" y="323886"/>
                  </a:lnTo>
                  <a:lnTo>
                    <a:pt x="754253" y="308670"/>
                  </a:lnTo>
                  <a:lnTo>
                    <a:pt x="751746" y="290037"/>
                  </a:lnTo>
                  <a:lnTo>
                    <a:pt x="754253" y="271404"/>
                  </a:lnTo>
                  <a:lnTo>
                    <a:pt x="761091" y="256189"/>
                  </a:lnTo>
                  <a:lnTo>
                    <a:pt x="771232" y="245930"/>
                  </a:lnTo>
                  <a:lnTo>
                    <a:pt x="783650" y="242168"/>
                  </a:lnTo>
                  <a:lnTo>
                    <a:pt x="796069" y="245930"/>
                  </a:lnTo>
                  <a:lnTo>
                    <a:pt x="806210" y="256189"/>
                  </a:lnTo>
                  <a:lnTo>
                    <a:pt x="813047" y="271404"/>
                  </a:lnTo>
                  <a:lnTo>
                    <a:pt x="815554" y="290037"/>
                  </a:lnTo>
                  <a:lnTo>
                    <a:pt x="813047" y="308670"/>
                  </a:lnTo>
                  <a:lnTo>
                    <a:pt x="806210" y="323886"/>
                  </a:lnTo>
                  <a:lnTo>
                    <a:pt x="796069" y="334145"/>
                  </a:lnTo>
                  <a:lnTo>
                    <a:pt x="783650" y="337907"/>
                  </a:lnTo>
                  <a:close/>
                </a:path>
                <a:path w="2458719" h="2560320">
                  <a:moveTo>
                    <a:pt x="993036" y="344586"/>
                  </a:moveTo>
                  <a:lnTo>
                    <a:pt x="980618" y="340824"/>
                  </a:lnTo>
                  <a:lnTo>
                    <a:pt x="970477" y="330565"/>
                  </a:lnTo>
                  <a:lnTo>
                    <a:pt x="963640" y="315349"/>
                  </a:lnTo>
                  <a:lnTo>
                    <a:pt x="961132" y="296716"/>
                  </a:lnTo>
                  <a:lnTo>
                    <a:pt x="963640" y="278083"/>
                  </a:lnTo>
                  <a:lnTo>
                    <a:pt x="970477" y="262867"/>
                  </a:lnTo>
                  <a:lnTo>
                    <a:pt x="980618" y="252608"/>
                  </a:lnTo>
                  <a:lnTo>
                    <a:pt x="993036" y="248846"/>
                  </a:lnTo>
                  <a:lnTo>
                    <a:pt x="1005455" y="252608"/>
                  </a:lnTo>
                  <a:lnTo>
                    <a:pt x="1015596" y="262867"/>
                  </a:lnTo>
                  <a:lnTo>
                    <a:pt x="1022433" y="278083"/>
                  </a:lnTo>
                  <a:lnTo>
                    <a:pt x="1024941" y="296716"/>
                  </a:lnTo>
                  <a:lnTo>
                    <a:pt x="1022433" y="315349"/>
                  </a:lnTo>
                  <a:lnTo>
                    <a:pt x="1015596" y="330565"/>
                  </a:lnTo>
                  <a:lnTo>
                    <a:pt x="1005455" y="340824"/>
                  </a:lnTo>
                  <a:lnTo>
                    <a:pt x="993036" y="344586"/>
                  </a:lnTo>
                  <a:close/>
                </a:path>
                <a:path w="2458719" h="2560320">
                  <a:moveTo>
                    <a:pt x="830017" y="192666"/>
                  </a:moveTo>
                  <a:lnTo>
                    <a:pt x="818230" y="189096"/>
                  </a:lnTo>
                  <a:lnTo>
                    <a:pt x="808605" y="179359"/>
                  </a:lnTo>
                  <a:lnTo>
                    <a:pt x="802115" y="164917"/>
                  </a:lnTo>
                  <a:lnTo>
                    <a:pt x="799736" y="147233"/>
                  </a:lnTo>
                  <a:lnTo>
                    <a:pt x="802115" y="129548"/>
                  </a:lnTo>
                  <a:lnTo>
                    <a:pt x="808605" y="115106"/>
                  </a:lnTo>
                  <a:lnTo>
                    <a:pt x="818230" y="105369"/>
                  </a:lnTo>
                  <a:lnTo>
                    <a:pt x="830017" y="101799"/>
                  </a:lnTo>
                  <a:lnTo>
                    <a:pt x="841803" y="105369"/>
                  </a:lnTo>
                  <a:lnTo>
                    <a:pt x="851428" y="115106"/>
                  </a:lnTo>
                  <a:lnTo>
                    <a:pt x="857918" y="129548"/>
                  </a:lnTo>
                  <a:lnTo>
                    <a:pt x="860297" y="147233"/>
                  </a:lnTo>
                  <a:lnTo>
                    <a:pt x="857918" y="164917"/>
                  </a:lnTo>
                  <a:lnTo>
                    <a:pt x="851428" y="179359"/>
                  </a:lnTo>
                  <a:lnTo>
                    <a:pt x="841803" y="189096"/>
                  </a:lnTo>
                  <a:lnTo>
                    <a:pt x="830017" y="192666"/>
                  </a:lnTo>
                  <a:close/>
                </a:path>
                <a:path w="2458719" h="2560320">
                  <a:moveTo>
                    <a:pt x="1073639" y="230683"/>
                  </a:moveTo>
                  <a:lnTo>
                    <a:pt x="1061852" y="227112"/>
                  </a:lnTo>
                  <a:lnTo>
                    <a:pt x="1052227" y="217375"/>
                  </a:lnTo>
                  <a:lnTo>
                    <a:pt x="1045738" y="202933"/>
                  </a:lnTo>
                  <a:lnTo>
                    <a:pt x="1043358" y="185248"/>
                  </a:lnTo>
                  <a:lnTo>
                    <a:pt x="1045738" y="167563"/>
                  </a:lnTo>
                  <a:lnTo>
                    <a:pt x="1052227" y="153122"/>
                  </a:lnTo>
                  <a:lnTo>
                    <a:pt x="1061852" y="143385"/>
                  </a:lnTo>
                  <a:lnTo>
                    <a:pt x="1073639" y="139814"/>
                  </a:lnTo>
                  <a:lnTo>
                    <a:pt x="1085425" y="143385"/>
                  </a:lnTo>
                  <a:lnTo>
                    <a:pt x="1095050" y="153122"/>
                  </a:lnTo>
                  <a:lnTo>
                    <a:pt x="1101540" y="167563"/>
                  </a:lnTo>
                  <a:lnTo>
                    <a:pt x="1103919" y="185248"/>
                  </a:lnTo>
                  <a:lnTo>
                    <a:pt x="1101540" y="202933"/>
                  </a:lnTo>
                  <a:lnTo>
                    <a:pt x="1095050" y="217375"/>
                  </a:lnTo>
                  <a:lnTo>
                    <a:pt x="1085425" y="227112"/>
                  </a:lnTo>
                  <a:lnTo>
                    <a:pt x="1073639" y="230683"/>
                  </a:lnTo>
                  <a:close/>
                </a:path>
                <a:path w="2458719" h="2560320">
                  <a:moveTo>
                    <a:pt x="966950" y="74532"/>
                  </a:moveTo>
                  <a:lnTo>
                    <a:pt x="957282" y="71604"/>
                  </a:lnTo>
                  <a:lnTo>
                    <a:pt x="949388" y="63617"/>
                  </a:lnTo>
                  <a:lnTo>
                    <a:pt x="944065" y="51771"/>
                  </a:lnTo>
                  <a:lnTo>
                    <a:pt x="942113" y="37266"/>
                  </a:lnTo>
                  <a:lnTo>
                    <a:pt x="944065" y="22760"/>
                  </a:lnTo>
                  <a:lnTo>
                    <a:pt x="949388" y="10914"/>
                  </a:lnTo>
                  <a:lnTo>
                    <a:pt x="957282" y="2928"/>
                  </a:lnTo>
                  <a:lnTo>
                    <a:pt x="966950" y="0"/>
                  </a:lnTo>
                  <a:lnTo>
                    <a:pt x="976618" y="2928"/>
                  </a:lnTo>
                  <a:lnTo>
                    <a:pt x="984512" y="10914"/>
                  </a:lnTo>
                  <a:lnTo>
                    <a:pt x="989835" y="22760"/>
                  </a:lnTo>
                  <a:lnTo>
                    <a:pt x="991787" y="37266"/>
                  </a:lnTo>
                  <a:lnTo>
                    <a:pt x="989835" y="51771"/>
                  </a:lnTo>
                  <a:lnTo>
                    <a:pt x="984512" y="63617"/>
                  </a:lnTo>
                  <a:lnTo>
                    <a:pt x="976618" y="71604"/>
                  </a:lnTo>
                  <a:lnTo>
                    <a:pt x="966950" y="74532"/>
                  </a:lnTo>
                  <a:close/>
                </a:path>
                <a:path w="2458719" h="2560320">
                  <a:moveTo>
                    <a:pt x="766040" y="831406"/>
                  </a:moveTo>
                  <a:lnTo>
                    <a:pt x="751889" y="827119"/>
                  </a:lnTo>
                  <a:lnTo>
                    <a:pt x="740334" y="815429"/>
                  </a:lnTo>
                  <a:lnTo>
                    <a:pt x="732543" y="798091"/>
                  </a:lnTo>
                  <a:lnTo>
                    <a:pt x="729686" y="776860"/>
                  </a:lnTo>
                  <a:lnTo>
                    <a:pt x="732543" y="755628"/>
                  </a:lnTo>
                  <a:lnTo>
                    <a:pt x="740334" y="738290"/>
                  </a:lnTo>
                  <a:lnTo>
                    <a:pt x="751889" y="726600"/>
                  </a:lnTo>
                  <a:lnTo>
                    <a:pt x="766040" y="722314"/>
                  </a:lnTo>
                  <a:lnTo>
                    <a:pt x="780190" y="726600"/>
                  </a:lnTo>
                  <a:lnTo>
                    <a:pt x="791746" y="738290"/>
                  </a:lnTo>
                  <a:lnTo>
                    <a:pt x="799537" y="755628"/>
                  </a:lnTo>
                  <a:lnTo>
                    <a:pt x="802393" y="776860"/>
                  </a:lnTo>
                  <a:lnTo>
                    <a:pt x="799536" y="798091"/>
                  </a:lnTo>
                  <a:lnTo>
                    <a:pt x="791746" y="815429"/>
                  </a:lnTo>
                  <a:lnTo>
                    <a:pt x="780190" y="827119"/>
                  </a:lnTo>
                  <a:lnTo>
                    <a:pt x="766040" y="831406"/>
                  </a:lnTo>
                  <a:close/>
                </a:path>
                <a:path w="2458719" h="2560320">
                  <a:moveTo>
                    <a:pt x="1043358" y="867412"/>
                  </a:moveTo>
                  <a:lnTo>
                    <a:pt x="1029208" y="863125"/>
                  </a:lnTo>
                  <a:lnTo>
                    <a:pt x="1017652" y="851436"/>
                  </a:lnTo>
                  <a:lnTo>
                    <a:pt x="1009861" y="834098"/>
                  </a:lnTo>
                  <a:lnTo>
                    <a:pt x="1007005" y="812866"/>
                  </a:lnTo>
                  <a:lnTo>
                    <a:pt x="1009861" y="791634"/>
                  </a:lnTo>
                  <a:lnTo>
                    <a:pt x="1017652" y="774296"/>
                  </a:lnTo>
                  <a:lnTo>
                    <a:pt x="1029208" y="762606"/>
                  </a:lnTo>
                  <a:lnTo>
                    <a:pt x="1043358" y="758320"/>
                  </a:lnTo>
                  <a:lnTo>
                    <a:pt x="1057509" y="762606"/>
                  </a:lnTo>
                  <a:lnTo>
                    <a:pt x="1069064" y="774296"/>
                  </a:lnTo>
                  <a:lnTo>
                    <a:pt x="1076855" y="791634"/>
                  </a:lnTo>
                  <a:lnTo>
                    <a:pt x="1079712" y="812866"/>
                  </a:lnTo>
                  <a:lnTo>
                    <a:pt x="1076855" y="834098"/>
                  </a:lnTo>
                  <a:lnTo>
                    <a:pt x="1069064" y="851436"/>
                  </a:lnTo>
                  <a:lnTo>
                    <a:pt x="1057509" y="863125"/>
                  </a:lnTo>
                  <a:lnTo>
                    <a:pt x="1043358" y="867412"/>
                  </a:lnTo>
                  <a:close/>
                </a:path>
                <a:path w="2458719" h="2560320">
                  <a:moveTo>
                    <a:pt x="653785" y="1018711"/>
                  </a:moveTo>
                  <a:lnTo>
                    <a:pt x="641367" y="1014950"/>
                  </a:lnTo>
                  <a:lnTo>
                    <a:pt x="631225" y="1004691"/>
                  </a:lnTo>
                  <a:lnTo>
                    <a:pt x="624388" y="989475"/>
                  </a:lnTo>
                  <a:lnTo>
                    <a:pt x="621881" y="970841"/>
                  </a:lnTo>
                  <a:lnTo>
                    <a:pt x="624388" y="952209"/>
                  </a:lnTo>
                  <a:lnTo>
                    <a:pt x="631225" y="936993"/>
                  </a:lnTo>
                  <a:lnTo>
                    <a:pt x="641367" y="926734"/>
                  </a:lnTo>
                  <a:lnTo>
                    <a:pt x="653785" y="922972"/>
                  </a:lnTo>
                  <a:lnTo>
                    <a:pt x="666203" y="926734"/>
                  </a:lnTo>
                  <a:lnTo>
                    <a:pt x="676344" y="936993"/>
                  </a:lnTo>
                  <a:lnTo>
                    <a:pt x="683182" y="952209"/>
                  </a:lnTo>
                  <a:lnTo>
                    <a:pt x="685689" y="970841"/>
                  </a:lnTo>
                  <a:lnTo>
                    <a:pt x="683182" y="989475"/>
                  </a:lnTo>
                  <a:lnTo>
                    <a:pt x="676344" y="1004691"/>
                  </a:lnTo>
                  <a:lnTo>
                    <a:pt x="666203" y="1014950"/>
                  </a:lnTo>
                  <a:lnTo>
                    <a:pt x="653785" y="1018711"/>
                  </a:lnTo>
                  <a:close/>
                </a:path>
                <a:path w="2458719" h="2560320">
                  <a:moveTo>
                    <a:pt x="1104966" y="1031484"/>
                  </a:moveTo>
                  <a:lnTo>
                    <a:pt x="1092547" y="1027722"/>
                  </a:lnTo>
                  <a:lnTo>
                    <a:pt x="1082406" y="1017463"/>
                  </a:lnTo>
                  <a:lnTo>
                    <a:pt x="1075569" y="1002247"/>
                  </a:lnTo>
                  <a:lnTo>
                    <a:pt x="1073061" y="983614"/>
                  </a:lnTo>
                  <a:lnTo>
                    <a:pt x="1075569" y="964981"/>
                  </a:lnTo>
                  <a:lnTo>
                    <a:pt x="1082406" y="949765"/>
                  </a:lnTo>
                  <a:lnTo>
                    <a:pt x="1092547" y="939506"/>
                  </a:lnTo>
                  <a:lnTo>
                    <a:pt x="1104966" y="935744"/>
                  </a:lnTo>
                  <a:lnTo>
                    <a:pt x="1117384" y="939506"/>
                  </a:lnTo>
                  <a:lnTo>
                    <a:pt x="1127525" y="949765"/>
                  </a:lnTo>
                  <a:lnTo>
                    <a:pt x="1134363" y="964981"/>
                  </a:lnTo>
                  <a:lnTo>
                    <a:pt x="1136870" y="983614"/>
                  </a:lnTo>
                  <a:lnTo>
                    <a:pt x="1134363" y="1002247"/>
                  </a:lnTo>
                  <a:lnTo>
                    <a:pt x="1127525" y="1017463"/>
                  </a:lnTo>
                  <a:lnTo>
                    <a:pt x="1117384" y="1027722"/>
                  </a:lnTo>
                  <a:lnTo>
                    <a:pt x="1104966" y="1031484"/>
                  </a:lnTo>
                  <a:close/>
                </a:path>
                <a:path w="2458719" h="2560320">
                  <a:moveTo>
                    <a:pt x="878798" y="985350"/>
                  </a:moveTo>
                  <a:lnTo>
                    <a:pt x="866380" y="981588"/>
                  </a:lnTo>
                  <a:lnTo>
                    <a:pt x="856239" y="971329"/>
                  </a:lnTo>
                  <a:lnTo>
                    <a:pt x="849401" y="956113"/>
                  </a:lnTo>
                  <a:lnTo>
                    <a:pt x="846894" y="937480"/>
                  </a:lnTo>
                  <a:lnTo>
                    <a:pt x="849401" y="918847"/>
                  </a:lnTo>
                  <a:lnTo>
                    <a:pt x="856239" y="903631"/>
                  </a:lnTo>
                  <a:lnTo>
                    <a:pt x="866380" y="893373"/>
                  </a:lnTo>
                  <a:lnTo>
                    <a:pt x="878798" y="889611"/>
                  </a:lnTo>
                  <a:lnTo>
                    <a:pt x="891216" y="893373"/>
                  </a:lnTo>
                  <a:lnTo>
                    <a:pt x="901357" y="903631"/>
                  </a:lnTo>
                  <a:lnTo>
                    <a:pt x="908195" y="918847"/>
                  </a:lnTo>
                  <a:lnTo>
                    <a:pt x="910702" y="937480"/>
                  </a:lnTo>
                  <a:lnTo>
                    <a:pt x="908195" y="956113"/>
                  </a:lnTo>
                  <a:lnTo>
                    <a:pt x="901357" y="971329"/>
                  </a:lnTo>
                  <a:lnTo>
                    <a:pt x="891216" y="981588"/>
                  </a:lnTo>
                  <a:lnTo>
                    <a:pt x="878798" y="985350"/>
                  </a:lnTo>
                  <a:close/>
                </a:path>
                <a:path w="2458719" h="2560320">
                  <a:moveTo>
                    <a:pt x="1050973" y="1149749"/>
                  </a:moveTo>
                  <a:lnTo>
                    <a:pt x="1038490" y="1147152"/>
                  </a:lnTo>
                  <a:lnTo>
                    <a:pt x="1027668" y="1137998"/>
                  </a:lnTo>
                  <a:lnTo>
                    <a:pt x="1019646" y="1123702"/>
                  </a:lnTo>
                  <a:lnTo>
                    <a:pt x="1015564" y="1105684"/>
                  </a:lnTo>
                  <a:lnTo>
                    <a:pt x="1016391" y="1087227"/>
                  </a:lnTo>
                  <a:lnTo>
                    <a:pt x="1021753" y="1071737"/>
                  </a:lnTo>
                  <a:lnTo>
                    <a:pt x="1030783" y="1060809"/>
                  </a:lnTo>
                  <a:lnTo>
                    <a:pt x="1042609" y="1056041"/>
                  </a:lnTo>
                  <a:lnTo>
                    <a:pt x="1055092" y="1058638"/>
                  </a:lnTo>
                  <a:lnTo>
                    <a:pt x="1065915" y="1067793"/>
                  </a:lnTo>
                  <a:lnTo>
                    <a:pt x="1073936" y="1082088"/>
                  </a:lnTo>
                  <a:lnTo>
                    <a:pt x="1078018" y="1100106"/>
                  </a:lnTo>
                  <a:lnTo>
                    <a:pt x="1077192" y="1118563"/>
                  </a:lnTo>
                  <a:lnTo>
                    <a:pt x="1071829" y="1134054"/>
                  </a:lnTo>
                  <a:lnTo>
                    <a:pt x="1062799" y="1144981"/>
                  </a:lnTo>
                  <a:lnTo>
                    <a:pt x="1050973" y="1149749"/>
                  </a:lnTo>
                  <a:close/>
                </a:path>
                <a:path w="2458719" h="2560320">
                  <a:moveTo>
                    <a:pt x="825577" y="1124364"/>
                  </a:moveTo>
                  <a:lnTo>
                    <a:pt x="813093" y="1121768"/>
                  </a:lnTo>
                  <a:lnTo>
                    <a:pt x="802271" y="1112614"/>
                  </a:lnTo>
                  <a:lnTo>
                    <a:pt x="794250" y="1098318"/>
                  </a:lnTo>
                  <a:lnTo>
                    <a:pt x="790168" y="1080300"/>
                  </a:lnTo>
                  <a:lnTo>
                    <a:pt x="790994" y="1061843"/>
                  </a:lnTo>
                  <a:lnTo>
                    <a:pt x="796357" y="1046353"/>
                  </a:lnTo>
                  <a:lnTo>
                    <a:pt x="805386" y="1035425"/>
                  </a:lnTo>
                  <a:lnTo>
                    <a:pt x="817212" y="1030658"/>
                  </a:lnTo>
                  <a:lnTo>
                    <a:pt x="829696" y="1033254"/>
                  </a:lnTo>
                  <a:lnTo>
                    <a:pt x="840518" y="1042409"/>
                  </a:lnTo>
                  <a:lnTo>
                    <a:pt x="848539" y="1056704"/>
                  </a:lnTo>
                  <a:lnTo>
                    <a:pt x="852621" y="1074722"/>
                  </a:lnTo>
                  <a:lnTo>
                    <a:pt x="851795" y="1093179"/>
                  </a:lnTo>
                  <a:lnTo>
                    <a:pt x="846433" y="1108669"/>
                  </a:lnTo>
                  <a:lnTo>
                    <a:pt x="837403" y="1119597"/>
                  </a:lnTo>
                  <a:lnTo>
                    <a:pt x="825577" y="1124364"/>
                  </a:lnTo>
                  <a:close/>
                </a:path>
                <a:path w="2458719" h="2560320">
                  <a:moveTo>
                    <a:pt x="971636" y="1273893"/>
                  </a:moveTo>
                  <a:lnTo>
                    <a:pt x="959153" y="1271297"/>
                  </a:lnTo>
                  <a:lnTo>
                    <a:pt x="948331" y="1262142"/>
                  </a:lnTo>
                  <a:lnTo>
                    <a:pt x="940309" y="1247847"/>
                  </a:lnTo>
                  <a:lnTo>
                    <a:pt x="936228" y="1229829"/>
                  </a:lnTo>
                  <a:lnTo>
                    <a:pt x="937054" y="1211372"/>
                  </a:lnTo>
                  <a:lnTo>
                    <a:pt x="942416" y="1195882"/>
                  </a:lnTo>
                  <a:lnTo>
                    <a:pt x="951446" y="1184954"/>
                  </a:lnTo>
                  <a:lnTo>
                    <a:pt x="963272" y="1180186"/>
                  </a:lnTo>
                  <a:lnTo>
                    <a:pt x="975756" y="1182783"/>
                  </a:lnTo>
                  <a:lnTo>
                    <a:pt x="986578" y="1191938"/>
                  </a:lnTo>
                  <a:lnTo>
                    <a:pt x="994599" y="1206233"/>
                  </a:lnTo>
                  <a:lnTo>
                    <a:pt x="998681" y="1224251"/>
                  </a:lnTo>
                  <a:lnTo>
                    <a:pt x="997855" y="1242708"/>
                  </a:lnTo>
                  <a:lnTo>
                    <a:pt x="992492" y="1258198"/>
                  </a:lnTo>
                  <a:lnTo>
                    <a:pt x="983463" y="1269126"/>
                  </a:lnTo>
                  <a:lnTo>
                    <a:pt x="971636" y="1273893"/>
                  </a:lnTo>
                  <a:close/>
                </a:path>
                <a:path w="2458719" h="2560320">
                  <a:moveTo>
                    <a:pt x="1925706" y="1562228"/>
                  </a:moveTo>
                  <a:lnTo>
                    <a:pt x="1899322" y="1561578"/>
                  </a:lnTo>
                  <a:lnTo>
                    <a:pt x="1878568" y="1548834"/>
                  </a:lnTo>
                  <a:lnTo>
                    <a:pt x="1867693" y="1525875"/>
                  </a:lnTo>
                  <a:lnTo>
                    <a:pt x="1868248" y="1497369"/>
                  </a:lnTo>
                  <a:lnTo>
                    <a:pt x="1879520" y="1466882"/>
                  </a:lnTo>
                  <a:lnTo>
                    <a:pt x="1900793" y="1437980"/>
                  </a:lnTo>
                  <a:lnTo>
                    <a:pt x="1928452" y="1416287"/>
                  </a:lnTo>
                  <a:lnTo>
                    <a:pt x="1957138" y="1405457"/>
                  </a:lnTo>
                  <a:lnTo>
                    <a:pt x="1983523" y="1406107"/>
                  </a:lnTo>
                  <a:lnTo>
                    <a:pt x="2004277" y="1418851"/>
                  </a:lnTo>
                  <a:lnTo>
                    <a:pt x="2015152" y="1441810"/>
                  </a:lnTo>
                  <a:lnTo>
                    <a:pt x="2014596" y="1470317"/>
                  </a:lnTo>
                  <a:lnTo>
                    <a:pt x="2003324" y="1500804"/>
                  </a:lnTo>
                  <a:lnTo>
                    <a:pt x="1982051" y="1529705"/>
                  </a:lnTo>
                  <a:lnTo>
                    <a:pt x="1954392" y="1551399"/>
                  </a:lnTo>
                  <a:lnTo>
                    <a:pt x="1925706" y="1562228"/>
                  </a:lnTo>
                  <a:close/>
                </a:path>
                <a:path w="2458719" h="2560320">
                  <a:moveTo>
                    <a:pt x="2458380" y="2227529"/>
                  </a:moveTo>
                  <a:lnTo>
                    <a:pt x="2457116" y="2227498"/>
                  </a:lnTo>
                  <a:lnTo>
                    <a:pt x="2436362" y="2214754"/>
                  </a:lnTo>
                  <a:lnTo>
                    <a:pt x="2425487" y="2191795"/>
                  </a:lnTo>
                  <a:lnTo>
                    <a:pt x="2426043" y="2163289"/>
                  </a:lnTo>
                  <a:lnTo>
                    <a:pt x="2437315" y="2132802"/>
                  </a:lnTo>
                  <a:lnTo>
                    <a:pt x="2458380" y="2104183"/>
                  </a:lnTo>
                  <a:lnTo>
                    <a:pt x="2458380" y="2227529"/>
                  </a:lnTo>
                  <a:close/>
                </a:path>
                <a:path w="2458719" h="2560320">
                  <a:moveTo>
                    <a:pt x="2256058" y="1840394"/>
                  </a:moveTo>
                  <a:lnTo>
                    <a:pt x="2229674" y="1839745"/>
                  </a:lnTo>
                  <a:lnTo>
                    <a:pt x="2208920" y="1827000"/>
                  </a:lnTo>
                  <a:lnTo>
                    <a:pt x="2198044" y="1804041"/>
                  </a:lnTo>
                  <a:lnTo>
                    <a:pt x="2198600" y="1775535"/>
                  </a:lnTo>
                  <a:lnTo>
                    <a:pt x="2209872" y="1745048"/>
                  </a:lnTo>
                  <a:lnTo>
                    <a:pt x="2231145" y="1716146"/>
                  </a:lnTo>
                  <a:lnTo>
                    <a:pt x="2258804" y="1694453"/>
                  </a:lnTo>
                  <a:lnTo>
                    <a:pt x="2287490" y="1683624"/>
                  </a:lnTo>
                  <a:lnTo>
                    <a:pt x="2313874" y="1684274"/>
                  </a:lnTo>
                  <a:lnTo>
                    <a:pt x="2334629" y="1697018"/>
                  </a:lnTo>
                  <a:lnTo>
                    <a:pt x="2345504" y="1719977"/>
                  </a:lnTo>
                  <a:lnTo>
                    <a:pt x="2344948" y="1748483"/>
                  </a:lnTo>
                  <a:lnTo>
                    <a:pt x="2333676" y="1778970"/>
                  </a:lnTo>
                  <a:lnTo>
                    <a:pt x="2312403" y="1807871"/>
                  </a:lnTo>
                  <a:lnTo>
                    <a:pt x="2284744" y="1829565"/>
                  </a:lnTo>
                  <a:lnTo>
                    <a:pt x="2256058" y="1840394"/>
                  </a:lnTo>
                  <a:close/>
                </a:path>
                <a:path w="2458719" h="2560320">
                  <a:moveTo>
                    <a:pt x="2269683" y="1505244"/>
                  </a:moveTo>
                  <a:lnTo>
                    <a:pt x="2248049" y="1504712"/>
                  </a:lnTo>
                  <a:lnTo>
                    <a:pt x="2231032" y="1494262"/>
                  </a:lnTo>
                  <a:lnTo>
                    <a:pt x="2222115" y="1475437"/>
                  </a:lnTo>
                  <a:lnTo>
                    <a:pt x="2222571" y="1452063"/>
                  </a:lnTo>
                  <a:lnTo>
                    <a:pt x="2231813" y="1427066"/>
                  </a:lnTo>
                  <a:lnTo>
                    <a:pt x="2249256" y="1403368"/>
                  </a:lnTo>
                  <a:lnTo>
                    <a:pt x="2271934" y="1385581"/>
                  </a:lnTo>
                  <a:lnTo>
                    <a:pt x="2295455" y="1376701"/>
                  </a:lnTo>
                  <a:lnTo>
                    <a:pt x="2317089" y="1377234"/>
                  </a:lnTo>
                  <a:lnTo>
                    <a:pt x="2334106" y="1387684"/>
                  </a:lnTo>
                  <a:lnTo>
                    <a:pt x="2343023" y="1406509"/>
                  </a:lnTo>
                  <a:lnTo>
                    <a:pt x="2342567" y="1429882"/>
                  </a:lnTo>
                  <a:lnTo>
                    <a:pt x="2333325" y="1454880"/>
                  </a:lnTo>
                  <a:lnTo>
                    <a:pt x="2315883" y="1478578"/>
                  </a:lnTo>
                  <a:lnTo>
                    <a:pt x="2293204" y="1496365"/>
                  </a:lnTo>
                  <a:lnTo>
                    <a:pt x="2269683" y="1505244"/>
                  </a:lnTo>
                  <a:close/>
                </a:path>
                <a:path w="2458719" h="2560320">
                  <a:moveTo>
                    <a:pt x="2458380" y="1417960"/>
                  </a:moveTo>
                  <a:lnTo>
                    <a:pt x="2449004" y="1417729"/>
                  </a:lnTo>
                  <a:lnTo>
                    <a:pt x="2434070" y="1408558"/>
                  </a:lnTo>
                  <a:lnTo>
                    <a:pt x="2426244" y="1392037"/>
                  </a:lnTo>
                  <a:lnTo>
                    <a:pt x="2426644" y="1371524"/>
                  </a:lnTo>
                  <a:lnTo>
                    <a:pt x="2434756" y="1349586"/>
                  </a:lnTo>
                  <a:lnTo>
                    <a:pt x="2450064" y="1328789"/>
                  </a:lnTo>
                  <a:lnTo>
                    <a:pt x="2458380" y="1322267"/>
                  </a:lnTo>
                  <a:lnTo>
                    <a:pt x="2458380" y="1417960"/>
                  </a:lnTo>
                  <a:close/>
                </a:path>
                <a:path w="2458719" h="2560320">
                  <a:moveTo>
                    <a:pt x="1990308" y="1883450"/>
                  </a:moveTo>
                  <a:lnTo>
                    <a:pt x="1968674" y="1882917"/>
                  </a:lnTo>
                  <a:lnTo>
                    <a:pt x="1951657" y="1872467"/>
                  </a:lnTo>
                  <a:lnTo>
                    <a:pt x="1942740" y="1853642"/>
                  </a:lnTo>
                  <a:lnTo>
                    <a:pt x="1943196" y="1830269"/>
                  </a:lnTo>
                  <a:lnTo>
                    <a:pt x="1952438" y="1805271"/>
                  </a:lnTo>
                  <a:lnTo>
                    <a:pt x="1969881" y="1781573"/>
                  </a:lnTo>
                  <a:lnTo>
                    <a:pt x="1992559" y="1763786"/>
                  </a:lnTo>
                  <a:lnTo>
                    <a:pt x="2016080" y="1754907"/>
                  </a:lnTo>
                  <a:lnTo>
                    <a:pt x="2037714" y="1755439"/>
                  </a:lnTo>
                  <a:lnTo>
                    <a:pt x="2054731" y="1765889"/>
                  </a:lnTo>
                  <a:lnTo>
                    <a:pt x="2063648" y="1784714"/>
                  </a:lnTo>
                  <a:lnTo>
                    <a:pt x="2063193" y="1808088"/>
                  </a:lnTo>
                  <a:lnTo>
                    <a:pt x="2053950" y="1833085"/>
                  </a:lnTo>
                  <a:lnTo>
                    <a:pt x="2036508" y="1856783"/>
                  </a:lnTo>
                  <a:lnTo>
                    <a:pt x="2013829" y="1874570"/>
                  </a:lnTo>
                  <a:lnTo>
                    <a:pt x="1990308" y="1883450"/>
                  </a:lnTo>
                  <a:close/>
                </a:path>
                <a:path w="2458719" h="2560320">
                  <a:moveTo>
                    <a:pt x="2210414" y="2205488"/>
                  </a:moveTo>
                  <a:lnTo>
                    <a:pt x="2188781" y="2204955"/>
                  </a:lnTo>
                  <a:lnTo>
                    <a:pt x="2171764" y="2194505"/>
                  </a:lnTo>
                  <a:lnTo>
                    <a:pt x="2162847" y="2175680"/>
                  </a:lnTo>
                  <a:lnTo>
                    <a:pt x="2163302" y="2152307"/>
                  </a:lnTo>
                  <a:lnTo>
                    <a:pt x="2172545" y="2127309"/>
                  </a:lnTo>
                  <a:lnTo>
                    <a:pt x="2189987" y="2103612"/>
                  </a:lnTo>
                  <a:lnTo>
                    <a:pt x="2212666" y="2085824"/>
                  </a:lnTo>
                  <a:lnTo>
                    <a:pt x="2236187" y="2076945"/>
                  </a:lnTo>
                  <a:lnTo>
                    <a:pt x="2257821" y="2077478"/>
                  </a:lnTo>
                  <a:lnTo>
                    <a:pt x="2274838" y="2087928"/>
                  </a:lnTo>
                  <a:lnTo>
                    <a:pt x="2283755" y="2106753"/>
                  </a:lnTo>
                  <a:lnTo>
                    <a:pt x="2283299" y="2130126"/>
                  </a:lnTo>
                  <a:lnTo>
                    <a:pt x="2274057" y="2155123"/>
                  </a:lnTo>
                  <a:lnTo>
                    <a:pt x="2256614" y="2178821"/>
                  </a:lnTo>
                  <a:lnTo>
                    <a:pt x="2233935" y="2196609"/>
                  </a:lnTo>
                  <a:lnTo>
                    <a:pt x="2210414" y="2205488"/>
                  </a:lnTo>
                  <a:close/>
                </a:path>
                <a:path w="2458719" h="2560320">
                  <a:moveTo>
                    <a:pt x="1705737" y="1948977"/>
                  </a:moveTo>
                  <a:lnTo>
                    <a:pt x="1686751" y="1948509"/>
                  </a:lnTo>
                  <a:lnTo>
                    <a:pt x="1671817" y="1939338"/>
                  </a:lnTo>
                  <a:lnTo>
                    <a:pt x="1663991" y="1922817"/>
                  </a:lnTo>
                  <a:lnTo>
                    <a:pt x="1664391" y="1902305"/>
                  </a:lnTo>
                  <a:lnTo>
                    <a:pt x="1672502" y="1880367"/>
                  </a:lnTo>
                  <a:lnTo>
                    <a:pt x="1687810" y="1859570"/>
                  </a:lnTo>
                  <a:lnTo>
                    <a:pt x="1707713" y="1843960"/>
                  </a:lnTo>
                  <a:lnTo>
                    <a:pt x="1728355" y="1836167"/>
                  </a:lnTo>
                  <a:lnTo>
                    <a:pt x="1747341" y="1836634"/>
                  </a:lnTo>
                  <a:lnTo>
                    <a:pt x="1762275" y="1845805"/>
                  </a:lnTo>
                  <a:lnTo>
                    <a:pt x="1770100" y="1862326"/>
                  </a:lnTo>
                  <a:lnTo>
                    <a:pt x="1769700" y="1882839"/>
                  </a:lnTo>
                  <a:lnTo>
                    <a:pt x="1761589" y="1904777"/>
                  </a:lnTo>
                  <a:lnTo>
                    <a:pt x="1746282" y="1925574"/>
                  </a:lnTo>
                  <a:lnTo>
                    <a:pt x="1726379" y="1941184"/>
                  </a:lnTo>
                  <a:lnTo>
                    <a:pt x="1705737" y="1948977"/>
                  </a:lnTo>
                  <a:close/>
                </a:path>
                <a:path w="2458719" h="2560320">
                  <a:moveTo>
                    <a:pt x="2107118" y="2428163"/>
                  </a:moveTo>
                  <a:lnTo>
                    <a:pt x="2088132" y="2427695"/>
                  </a:lnTo>
                  <a:lnTo>
                    <a:pt x="2073197" y="2418524"/>
                  </a:lnTo>
                  <a:lnTo>
                    <a:pt x="2065372" y="2402003"/>
                  </a:lnTo>
                  <a:lnTo>
                    <a:pt x="2065772" y="2381491"/>
                  </a:lnTo>
                  <a:lnTo>
                    <a:pt x="2073883" y="2359553"/>
                  </a:lnTo>
                  <a:lnTo>
                    <a:pt x="2089191" y="2338756"/>
                  </a:lnTo>
                  <a:lnTo>
                    <a:pt x="2109093" y="2323145"/>
                  </a:lnTo>
                  <a:lnTo>
                    <a:pt x="2129735" y="2315353"/>
                  </a:lnTo>
                  <a:lnTo>
                    <a:pt x="2148721" y="2315821"/>
                  </a:lnTo>
                  <a:lnTo>
                    <a:pt x="2163656" y="2324991"/>
                  </a:lnTo>
                  <a:lnTo>
                    <a:pt x="2171481" y="2341512"/>
                  </a:lnTo>
                  <a:lnTo>
                    <a:pt x="2171081" y="2362025"/>
                  </a:lnTo>
                  <a:lnTo>
                    <a:pt x="2162970" y="2383963"/>
                  </a:lnTo>
                  <a:lnTo>
                    <a:pt x="2147662" y="2404760"/>
                  </a:lnTo>
                  <a:lnTo>
                    <a:pt x="2127760" y="2420370"/>
                  </a:lnTo>
                  <a:lnTo>
                    <a:pt x="2107118" y="2428163"/>
                  </a:lnTo>
                  <a:close/>
                </a:path>
                <a:path w="2458719" h="2560320">
                  <a:moveTo>
                    <a:pt x="1943453" y="2149141"/>
                  </a:moveTo>
                  <a:lnTo>
                    <a:pt x="1924467" y="2148673"/>
                  </a:lnTo>
                  <a:lnTo>
                    <a:pt x="1909533" y="2139503"/>
                  </a:lnTo>
                  <a:lnTo>
                    <a:pt x="1901707" y="2122982"/>
                  </a:lnTo>
                  <a:lnTo>
                    <a:pt x="1902107" y="2102469"/>
                  </a:lnTo>
                  <a:lnTo>
                    <a:pt x="1910218" y="2080531"/>
                  </a:lnTo>
                  <a:lnTo>
                    <a:pt x="1925526" y="2059734"/>
                  </a:lnTo>
                  <a:lnTo>
                    <a:pt x="1945429" y="2044124"/>
                  </a:lnTo>
                  <a:lnTo>
                    <a:pt x="1966071" y="2036331"/>
                  </a:lnTo>
                  <a:lnTo>
                    <a:pt x="1985057" y="2036799"/>
                  </a:lnTo>
                  <a:lnTo>
                    <a:pt x="1999991" y="2045970"/>
                  </a:lnTo>
                  <a:lnTo>
                    <a:pt x="2007817" y="2062491"/>
                  </a:lnTo>
                  <a:lnTo>
                    <a:pt x="2007417" y="2083003"/>
                  </a:lnTo>
                  <a:lnTo>
                    <a:pt x="1999306" y="2104941"/>
                  </a:lnTo>
                  <a:lnTo>
                    <a:pt x="1983998" y="2125738"/>
                  </a:lnTo>
                  <a:lnTo>
                    <a:pt x="1964095" y="2141348"/>
                  </a:lnTo>
                  <a:lnTo>
                    <a:pt x="1943453" y="2149141"/>
                  </a:lnTo>
                  <a:close/>
                </a:path>
                <a:path w="2458719" h="2560320">
                  <a:moveTo>
                    <a:pt x="1927321" y="2485789"/>
                  </a:moveTo>
                  <a:lnTo>
                    <a:pt x="1911979" y="2478213"/>
                  </a:lnTo>
                  <a:lnTo>
                    <a:pt x="1902993" y="2462763"/>
                  </a:lnTo>
                  <a:lnTo>
                    <a:pt x="1901726" y="2442625"/>
                  </a:lnTo>
                  <a:lnTo>
                    <a:pt x="1907882" y="2420362"/>
                  </a:lnTo>
                  <a:lnTo>
                    <a:pt x="1921166" y="2398536"/>
                  </a:lnTo>
                  <a:lnTo>
                    <a:pt x="1939361" y="2381360"/>
                  </a:lnTo>
                  <a:lnTo>
                    <a:pt x="1958912" y="2371773"/>
                  </a:lnTo>
                  <a:lnTo>
                    <a:pt x="1977511" y="2370438"/>
                  </a:lnTo>
                  <a:lnTo>
                    <a:pt x="1992853" y="2378013"/>
                  </a:lnTo>
                  <a:lnTo>
                    <a:pt x="2001839" y="2393463"/>
                  </a:lnTo>
                  <a:lnTo>
                    <a:pt x="2003107" y="2413601"/>
                  </a:lnTo>
                  <a:lnTo>
                    <a:pt x="1996951" y="2435865"/>
                  </a:lnTo>
                  <a:lnTo>
                    <a:pt x="1983667" y="2457690"/>
                  </a:lnTo>
                  <a:lnTo>
                    <a:pt x="1965471" y="2474867"/>
                  </a:lnTo>
                  <a:lnTo>
                    <a:pt x="1945921" y="2484453"/>
                  </a:lnTo>
                  <a:lnTo>
                    <a:pt x="1927321" y="2485789"/>
                  </a:lnTo>
                  <a:close/>
                </a:path>
                <a:path w="2458719" h="2560320">
                  <a:moveTo>
                    <a:pt x="1744758" y="2227836"/>
                  </a:moveTo>
                  <a:lnTo>
                    <a:pt x="1729417" y="2220261"/>
                  </a:lnTo>
                  <a:lnTo>
                    <a:pt x="1720430" y="2204811"/>
                  </a:lnTo>
                  <a:lnTo>
                    <a:pt x="1719163" y="2184673"/>
                  </a:lnTo>
                  <a:lnTo>
                    <a:pt x="1725319" y="2162409"/>
                  </a:lnTo>
                  <a:lnTo>
                    <a:pt x="1738603" y="2140584"/>
                  </a:lnTo>
                  <a:lnTo>
                    <a:pt x="1756798" y="2123407"/>
                  </a:lnTo>
                  <a:lnTo>
                    <a:pt x="1776349" y="2113821"/>
                  </a:lnTo>
                  <a:lnTo>
                    <a:pt x="1794948" y="2112485"/>
                  </a:lnTo>
                  <a:lnTo>
                    <a:pt x="1810290" y="2120061"/>
                  </a:lnTo>
                  <a:lnTo>
                    <a:pt x="1819276" y="2135511"/>
                  </a:lnTo>
                  <a:lnTo>
                    <a:pt x="1820543" y="2155649"/>
                  </a:lnTo>
                  <a:lnTo>
                    <a:pt x="1814387" y="2177912"/>
                  </a:lnTo>
                  <a:lnTo>
                    <a:pt x="1801103" y="2199738"/>
                  </a:lnTo>
                  <a:lnTo>
                    <a:pt x="1782908" y="2216914"/>
                  </a:lnTo>
                  <a:lnTo>
                    <a:pt x="1763357" y="2226501"/>
                  </a:lnTo>
                  <a:lnTo>
                    <a:pt x="1744758" y="2227836"/>
                  </a:lnTo>
                  <a:close/>
                </a:path>
                <a:path w="2458719" h="2560320">
                  <a:moveTo>
                    <a:pt x="1737323" y="2525005"/>
                  </a:moveTo>
                  <a:lnTo>
                    <a:pt x="1721981" y="2517429"/>
                  </a:lnTo>
                  <a:lnTo>
                    <a:pt x="1712995" y="2501980"/>
                  </a:lnTo>
                  <a:lnTo>
                    <a:pt x="1711727" y="2481842"/>
                  </a:lnTo>
                  <a:lnTo>
                    <a:pt x="1717883" y="2459578"/>
                  </a:lnTo>
                  <a:lnTo>
                    <a:pt x="1731167" y="2437753"/>
                  </a:lnTo>
                  <a:lnTo>
                    <a:pt x="1749363" y="2420576"/>
                  </a:lnTo>
                  <a:lnTo>
                    <a:pt x="1768913" y="2410990"/>
                  </a:lnTo>
                  <a:lnTo>
                    <a:pt x="1787512" y="2409655"/>
                  </a:lnTo>
                  <a:lnTo>
                    <a:pt x="1802854" y="2417230"/>
                  </a:lnTo>
                  <a:lnTo>
                    <a:pt x="1811840" y="2432680"/>
                  </a:lnTo>
                  <a:lnTo>
                    <a:pt x="1813108" y="2452818"/>
                  </a:lnTo>
                  <a:lnTo>
                    <a:pt x="1806952" y="2475081"/>
                  </a:lnTo>
                  <a:lnTo>
                    <a:pt x="1793668" y="2496906"/>
                  </a:lnTo>
                  <a:lnTo>
                    <a:pt x="1775472" y="2514083"/>
                  </a:lnTo>
                  <a:lnTo>
                    <a:pt x="1755922" y="2523670"/>
                  </a:lnTo>
                  <a:lnTo>
                    <a:pt x="1737323" y="2525005"/>
                  </a:lnTo>
                  <a:close/>
                </a:path>
                <a:path w="2458719" h="2560320">
                  <a:moveTo>
                    <a:pt x="591356" y="2383648"/>
                  </a:moveTo>
                  <a:lnTo>
                    <a:pt x="566251" y="2379599"/>
                  </a:lnTo>
                  <a:lnTo>
                    <a:pt x="546414" y="2369669"/>
                  </a:lnTo>
                  <a:lnTo>
                    <a:pt x="533804" y="2355327"/>
                  </a:lnTo>
                  <a:lnTo>
                    <a:pt x="530383" y="2338038"/>
                  </a:lnTo>
                  <a:lnTo>
                    <a:pt x="537239" y="2320985"/>
                  </a:lnTo>
                  <a:lnTo>
                    <a:pt x="552654" y="2307283"/>
                  </a:lnTo>
                  <a:lnTo>
                    <a:pt x="574384" y="2298305"/>
                  </a:lnTo>
                  <a:lnTo>
                    <a:pt x="600182" y="2295420"/>
                  </a:lnTo>
                  <a:lnTo>
                    <a:pt x="625286" y="2299469"/>
                  </a:lnTo>
                  <a:lnTo>
                    <a:pt x="645124" y="2309399"/>
                  </a:lnTo>
                  <a:lnTo>
                    <a:pt x="657734" y="2323742"/>
                  </a:lnTo>
                  <a:lnTo>
                    <a:pt x="661155" y="2341030"/>
                  </a:lnTo>
                  <a:lnTo>
                    <a:pt x="654298" y="2358084"/>
                  </a:lnTo>
                  <a:lnTo>
                    <a:pt x="638883" y="2371785"/>
                  </a:lnTo>
                  <a:lnTo>
                    <a:pt x="617154" y="2380764"/>
                  </a:lnTo>
                  <a:lnTo>
                    <a:pt x="591356" y="2383648"/>
                  </a:lnTo>
                  <a:close/>
                </a:path>
                <a:path w="2458719" h="2560320">
                  <a:moveTo>
                    <a:pt x="671210" y="1760201"/>
                  </a:moveTo>
                  <a:lnTo>
                    <a:pt x="646106" y="1756152"/>
                  </a:lnTo>
                  <a:lnTo>
                    <a:pt x="626268" y="1746222"/>
                  </a:lnTo>
                  <a:lnTo>
                    <a:pt x="613658" y="1731880"/>
                  </a:lnTo>
                  <a:lnTo>
                    <a:pt x="610237" y="1714591"/>
                  </a:lnTo>
                  <a:lnTo>
                    <a:pt x="617093" y="1697538"/>
                  </a:lnTo>
                  <a:lnTo>
                    <a:pt x="632509" y="1683836"/>
                  </a:lnTo>
                  <a:lnTo>
                    <a:pt x="654238" y="1674858"/>
                  </a:lnTo>
                  <a:lnTo>
                    <a:pt x="680036" y="1671974"/>
                  </a:lnTo>
                  <a:lnTo>
                    <a:pt x="705141" y="1676022"/>
                  </a:lnTo>
                  <a:lnTo>
                    <a:pt x="724978" y="1685952"/>
                  </a:lnTo>
                  <a:lnTo>
                    <a:pt x="737588" y="1700294"/>
                  </a:lnTo>
                  <a:lnTo>
                    <a:pt x="741009" y="1717583"/>
                  </a:lnTo>
                  <a:lnTo>
                    <a:pt x="734153" y="1734637"/>
                  </a:lnTo>
                  <a:lnTo>
                    <a:pt x="718737" y="1748338"/>
                  </a:lnTo>
                  <a:lnTo>
                    <a:pt x="697008" y="1757316"/>
                  </a:lnTo>
                  <a:lnTo>
                    <a:pt x="671210" y="1760201"/>
                  </a:lnTo>
                  <a:close/>
                </a:path>
                <a:path w="2458719" h="2560320">
                  <a:moveTo>
                    <a:pt x="576912" y="2071480"/>
                  </a:moveTo>
                  <a:lnTo>
                    <a:pt x="551807" y="2067431"/>
                  </a:lnTo>
                  <a:lnTo>
                    <a:pt x="531969" y="2057502"/>
                  </a:lnTo>
                  <a:lnTo>
                    <a:pt x="519359" y="2043159"/>
                  </a:lnTo>
                  <a:lnTo>
                    <a:pt x="515939" y="2025871"/>
                  </a:lnTo>
                  <a:lnTo>
                    <a:pt x="522795" y="2008817"/>
                  </a:lnTo>
                  <a:lnTo>
                    <a:pt x="538210" y="1995116"/>
                  </a:lnTo>
                  <a:lnTo>
                    <a:pt x="559940" y="1986137"/>
                  </a:lnTo>
                  <a:lnTo>
                    <a:pt x="585738" y="1983253"/>
                  </a:lnTo>
                  <a:lnTo>
                    <a:pt x="610842" y="1987302"/>
                  </a:lnTo>
                  <a:lnTo>
                    <a:pt x="630680" y="1997232"/>
                  </a:lnTo>
                  <a:lnTo>
                    <a:pt x="643290" y="2011574"/>
                  </a:lnTo>
                  <a:lnTo>
                    <a:pt x="646710" y="2028863"/>
                  </a:lnTo>
                  <a:lnTo>
                    <a:pt x="639854" y="2045916"/>
                  </a:lnTo>
                  <a:lnTo>
                    <a:pt x="624439" y="2059618"/>
                  </a:lnTo>
                  <a:lnTo>
                    <a:pt x="602709" y="2068596"/>
                  </a:lnTo>
                  <a:lnTo>
                    <a:pt x="576912" y="2071480"/>
                  </a:lnTo>
                  <a:close/>
                </a:path>
                <a:path w="2458719" h="2560320">
                  <a:moveTo>
                    <a:pt x="401870" y="2215433"/>
                  </a:moveTo>
                  <a:lnTo>
                    <a:pt x="381286" y="2212113"/>
                  </a:lnTo>
                  <a:lnTo>
                    <a:pt x="365020" y="2203971"/>
                  </a:lnTo>
                  <a:lnTo>
                    <a:pt x="354680" y="2192211"/>
                  </a:lnTo>
                  <a:lnTo>
                    <a:pt x="351876" y="2178035"/>
                  </a:lnTo>
                  <a:lnTo>
                    <a:pt x="357497" y="2164052"/>
                  </a:lnTo>
                  <a:lnTo>
                    <a:pt x="370137" y="2152818"/>
                  </a:lnTo>
                  <a:lnTo>
                    <a:pt x="387954" y="2145456"/>
                  </a:lnTo>
                  <a:lnTo>
                    <a:pt x="409107" y="2143091"/>
                  </a:lnTo>
                  <a:lnTo>
                    <a:pt x="429691" y="2146411"/>
                  </a:lnTo>
                  <a:lnTo>
                    <a:pt x="445957" y="2154553"/>
                  </a:lnTo>
                  <a:lnTo>
                    <a:pt x="456296" y="2166313"/>
                  </a:lnTo>
                  <a:lnTo>
                    <a:pt x="459101" y="2180489"/>
                  </a:lnTo>
                  <a:lnTo>
                    <a:pt x="453479" y="2194472"/>
                  </a:lnTo>
                  <a:lnTo>
                    <a:pt x="440840" y="2205706"/>
                  </a:lnTo>
                  <a:lnTo>
                    <a:pt x="423023" y="2213068"/>
                  </a:lnTo>
                  <a:lnTo>
                    <a:pt x="401870" y="2215433"/>
                  </a:lnTo>
                  <a:close/>
                </a:path>
                <a:path w="2458719" h="2560320">
                  <a:moveTo>
                    <a:pt x="444563" y="1931991"/>
                  </a:moveTo>
                  <a:lnTo>
                    <a:pt x="423978" y="1928671"/>
                  </a:lnTo>
                  <a:lnTo>
                    <a:pt x="407712" y="1920529"/>
                  </a:lnTo>
                  <a:lnTo>
                    <a:pt x="397373" y="1908769"/>
                  </a:lnTo>
                  <a:lnTo>
                    <a:pt x="394568" y="1894594"/>
                  </a:lnTo>
                  <a:lnTo>
                    <a:pt x="400190" y="1880611"/>
                  </a:lnTo>
                  <a:lnTo>
                    <a:pt x="412830" y="1869376"/>
                  </a:lnTo>
                  <a:lnTo>
                    <a:pt x="430646" y="1862014"/>
                  </a:lnTo>
                  <a:lnTo>
                    <a:pt x="451799" y="1859649"/>
                  </a:lnTo>
                  <a:lnTo>
                    <a:pt x="472383" y="1862969"/>
                  </a:lnTo>
                  <a:lnTo>
                    <a:pt x="488649" y="1871111"/>
                  </a:lnTo>
                  <a:lnTo>
                    <a:pt x="498989" y="1882871"/>
                  </a:lnTo>
                  <a:lnTo>
                    <a:pt x="501794" y="1897047"/>
                  </a:lnTo>
                  <a:lnTo>
                    <a:pt x="496172" y="1911030"/>
                  </a:lnTo>
                  <a:lnTo>
                    <a:pt x="483532" y="1922264"/>
                  </a:lnTo>
                  <a:lnTo>
                    <a:pt x="465715" y="1929626"/>
                  </a:lnTo>
                  <a:lnTo>
                    <a:pt x="444563" y="1931991"/>
                  </a:lnTo>
                  <a:close/>
                </a:path>
                <a:path w="2458719" h="2560320">
                  <a:moveTo>
                    <a:pt x="263654" y="2145322"/>
                  </a:moveTo>
                  <a:lnTo>
                    <a:pt x="245590" y="2142408"/>
                  </a:lnTo>
                  <a:lnTo>
                    <a:pt x="231314" y="2135263"/>
                  </a:lnTo>
                  <a:lnTo>
                    <a:pt x="222241" y="2124942"/>
                  </a:lnTo>
                  <a:lnTo>
                    <a:pt x="219779" y="2112502"/>
                  </a:lnTo>
                  <a:lnTo>
                    <a:pt x="224713" y="2100230"/>
                  </a:lnTo>
                  <a:lnTo>
                    <a:pt x="235805" y="2090371"/>
                  </a:lnTo>
                  <a:lnTo>
                    <a:pt x="251442" y="2083910"/>
                  </a:lnTo>
                  <a:lnTo>
                    <a:pt x="270006" y="2081834"/>
                  </a:lnTo>
                  <a:lnTo>
                    <a:pt x="288070" y="2084748"/>
                  </a:lnTo>
                  <a:lnTo>
                    <a:pt x="302345" y="2091893"/>
                  </a:lnTo>
                  <a:lnTo>
                    <a:pt x="311419" y="2102214"/>
                  </a:lnTo>
                  <a:lnTo>
                    <a:pt x="313881" y="2114655"/>
                  </a:lnTo>
                  <a:lnTo>
                    <a:pt x="308947" y="2126926"/>
                  </a:lnTo>
                  <a:lnTo>
                    <a:pt x="297854" y="2136785"/>
                  </a:lnTo>
                  <a:lnTo>
                    <a:pt x="282218" y="2143246"/>
                  </a:lnTo>
                  <a:lnTo>
                    <a:pt x="263654" y="2145322"/>
                  </a:lnTo>
                  <a:close/>
                </a:path>
                <a:path w="2458719" h="2560320">
                  <a:moveTo>
                    <a:pt x="291060" y="1937139"/>
                  </a:moveTo>
                  <a:lnTo>
                    <a:pt x="272995" y="1934226"/>
                  </a:lnTo>
                  <a:lnTo>
                    <a:pt x="258720" y="1927081"/>
                  </a:lnTo>
                  <a:lnTo>
                    <a:pt x="249646" y="1916760"/>
                  </a:lnTo>
                  <a:lnTo>
                    <a:pt x="247185" y="1904319"/>
                  </a:lnTo>
                  <a:lnTo>
                    <a:pt x="252118" y="1892048"/>
                  </a:lnTo>
                  <a:lnTo>
                    <a:pt x="263211" y="1882189"/>
                  </a:lnTo>
                  <a:lnTo>
                    <a:pt x="278847" y="1875728"/>
                  </a:lnTo>
                  <a:lnTo>
                    <a:pt x="297411" y="1873652"/>
                  </a:lnTo>
                  <a:lnTo>
                    <a:pt x="315476" y="1876566"/>
                  </a:lnTo>
                  <a:lnTo>
                    <a:pt x="329751" y="1883711"/>
                  </a:lnTo>
                  <a:lnTo>
                    <a:pt x="338825" y="1894032"/>
                  </a:lnTo>
                  <a:lnTo>
                    <a:pt x="341286" y="1906472"/>
                  </a:lnTo>
                  <a:lnTo>
                    <a:pt x="336353" y="1918744"/>
                  </a:lnTo>
                  <a:lnTo>
                    <a:pt x="325260" y="1928603"/>
                  </a:lnTo>
                  <a:lnTo>
                    <a:pt x="309624" y="1935064"/>
                  </a:lnTo>
                  <a:lnTo>
                    <a:pt x="291060" y="1937139"/>
                  </a:lnTo>
                  <a:close/>
                </a:path>
                <a:path w="2458719" h="2560320">
                  <a:moveTo>
                    <a:pt x="128070" y="2094362"/>
                  </a:moveTo>
                  <a:lnTo>
                    <a:pt x="110924" y="2091597"/>
                  </a:lnTo>
                  <a:lnTo>
                    <a:pt x="97375" y="2084815"/>
                  </a:lnTo>
                  <a:lnTo>
                    <a:pt x="88763" y="2075020"/>
                  </a:lnTo>
                  <a:lnTo>
                    <a:pt x="86427" y="2063212"/>
                  </a:lnTo>
                  <a:lnTo>
                    <a:pt x="91109" y="2051565"/>
                  </a:lnTo>
                  <a:lnTo>
                    <a:pt x="101638" y="2042208"/>
                  </a:lnTo>
                  <a:lnTo>
                    <a:pt x="116478" y="2036075"/>
                  </a:lnTo>
                  <a:lnTo>
                    <a:pt x="134097" y="2034105"/>
                  </a:lnTo>
                  <a:lnTo>
                    <a:pt x="151243" y="2036871"/>
                  </a:lnTo>
                  <a:lnTo>
                    <a:pt x="164792" y="2043652"/>
                  </a:lnTo>
                  <a:lnTo>
                    <a:pt x="173404" y="2053448"/>
                  </a:lnTo>
                  <a:lnTo>
                    <a:pt x="175740" y="2065256"/>
                  </a:lnTo>
                  <a:lnTo>
                    <a:pt x="171058" y="2076903"/>
                  </a:lnTo>
                  <a:lnTo>
                    <a:pt x="160529" y="2086260"/>
                  </a:lnTo>
                  <a:lnTo>
                    <a:pt x="145689" y="2092392"/>
                  </a:lnTo>
                  <a:lnTo>
                    <a:pt x="128070" y="2094362"/>
                  </a:lnTo>
                  <a:close/>
                </a:path>
                <a:path w="2458719" h="2560320">
                  <a:moveTo>
                    <a:pt x="189684" y="1852820"/>
                  </a:moveTo>
                  <a:lnTo>
                    <a:pt x="172538" y="1850055"/>
                  </a:lnTo>
                  <a:lnTo>
                    <a:pt x="158990" y="1843274"/>
                  </a:lnTo>
                  <a:lnTo>
                    <a:pt x="150377" y="1833478"/>
                  </a:lnTo>
                  <a:lnTo>
                    <a:pt x="148041" y="1821671"/>
                  </a:lnTo>
                  <a:lnTo>
                    <a:pt x="152724" y="1810023"/>
                  </a:lnTo>
                  <a:lnTo>
                    <a:pt x="163252" y="1800666"/>
                  </a:lnTo>
                  <a:lnTo>
                    <a:pt x="178092" y="1794534"/>
                  </a:lnTo>
                  <a:lnTo>
                    <a:pt x="195711" y="1792564"/>
                  </a:lnTo>
                  <a:lnTo>
                    <a:pt x="212857" y="1795329"/>
                  </a:lnTo>
                  <a:lnTo>
                    <a:pt x="226406" y="1802111"/>
                  </a:lnTo>
                  <a:lnTo>
                    <a:pt x="235018" y="1811906"/>
                  </a:lnTo>
                  <a:lnTo>
                    <a:pt x="237354" y="1823714"/>
                  </a:lnTo>
                  <a:lnTo>
                    <a:pt x="232672" y="1835361"/>
                  </a:lnTo>
                  <a:lnTo>
                    <a:pt x="222143" y="1844719"/>
                  </a:lnTo>
                  <a:lnTo>
                    <a:pt x="207303" y="1850850"/>
                  </a:lnTo>
                  <a:lnTo>
                    <a:pt x="189684" y="1852820"/>
                  </a:lnTo>
                  <a:close/>
                </a:path>
                <a:path w="2458719" h="2560320">
                  <a:moveTo>
                    <a:pt x="34156" y="1950228"/>
                  </a:moveTo>
                  <a:lnTo>
                    <a:pt x="20093" y="1947960"/>
                  </a:lnTo>
                  <a:lnTo>
                    <a:pt x="8980" y="1942398"/>
                  </a:lnTo>
                  <a:lnTo>
                    <a:pt x="1916" y="1934363"/>
                  </a:lnTo>
                  <a:lnTo>
                    <a:pt x="0" y="1924678"/>
                  </a:lnTo>
                  <a:lnTo>
                    <a:pt x="3840" y="1915125"/>
                  </a:lnTo>
                  <a:lnTo>
                    <a:pt x="12476" y="1907450"/>
                  </a:lnTo>
                  <a:lnTo>
                    <a:pt x="24648" y="1902420"/>
                  </a:lnTo>
                  <a:lnTo>
                    <a:pt x="39100" y="1900804"/>
                  </a:lnTo>
                  <a:lnTo>
                    <a:pt x="53163" y="1903072"/>
                  </a:lnTo>
                  <a:lnTo>
                    <a:pt x="64276" y="1908635"/>
                  </a:lnTo>
                  <a:lnTo>
                    <a:pt x="71340" y="1916669"/>
                  </a:lnTo>
                  <a:lnTo>
                    <a:pt x="73256" y="1926354"/>
                  </a:lnTo>
                  <a:lnTo>
                    <a:pt x="69416" y="1935907"/>
                  </a:lnTo>
                  <a:lnTo>
                    <a:pt x="60780" y="1943583"/>
                  </a:lnTo>
                  <a:lnTo>
                    <a:pt x="48608" y="1948613"/>
                  </a:lnTo>
                  <a:lnTo>
                    <a:pt x="34156" y="1950228"/>
                  </a:lnTo>
                  <a:close/>
                </a:path>
                <a:path w="2458719" h="2560320">
                  <a:moveTo>
                    <a:pt x="739951" y="2178218"/>
                  </a:moveTo>
                  <a:lnTo>
                    <a:pt x="719367" y="2174898"/>
                  </a:lnTo>
                  <a:lnTo>
                    <a:pt x="703101" y="2166757"/>
                  </a:lnTo>
                  <a:lnTo>
                    <a:pt x="692761" y="2154997"/>
                  </a:lnTo>
                  <a:lnTo>
                    <a:pt x="689957" y="2140821"/>
                  </a:lnTo>
                  <a:lnTo>
                    <a:pt x="695578" y="2126838"/>
                  </a:lnTo>
                  <a:lnTo>
                    <a:pt x="708218" y="2115604"/>
                  </a:lnTo>
                  <a:lnTo>
                    <a:pt x="726035" y="2108242"/>
                  </a:lnTo>
                  <a:lnTo>
                    <a:pt x="747188" y="2105877"/>
                  </a:lnTo>
                  <a:lnTo>
                    <a:pt x="767772" y="2109197"/>
                  </a:lnTo>
                  <a:lnTo>
                    <a:pt x="784038" y="2117338"/>
                  </a:lnTo>
                  <a:lnTo>
                    <a:pt x="794377" y="2129099"/>
                  </a:lnTo>
                  <a:lnTo>
                    <a:pt x="797182" y="2143274"/>
                  </a:lnTo>
                  <a:lnTo>
                    <a:pt x="791561" y="2157257"/>
                  </a:lnTo>
                  <a:lnTo>
                    <a:pt x="778921" y="2168491"/>
                  </a:lnTo>
                  <a:lnTo>
                    <a:pt x="761104" y="2175853"/>
                  </a:lnTo>
                  <a:lnTo>
                    <a:pt x="739951" y="2178218"/>
                  </a:lnTo>
                  <a:close/>
                </a:path>
                <a:path w="2458719" h="2560320">
                  <a:moveTo>
                    <a:pt x="802944" y="1903105"/>
                  </a:moveTo>
                  <a:lnTo>
                    <a:pt x="782359" y="1899785"/>
                  </a:lnTo>
                  <a:lnTo>
                    <a:pt x="766093" y="1891644"/>
                  </a:lnTo>
                  <a:lnTo>
                    <a:pt x="755754" y="1879884"/>
                  </a:lnTo>
                  <a:lnTo>
                    <a:pt x="752949" y="1865708"/>
                  </a:lnTo>
                  <a:lnTo>
                    <a:pt x="758571" y="1851725"/>
                  </a:lnTo>
                  <a:lnTo>
                    <a:pt x="771210" y="1840491"/>
                  </a:lnTo>
                  <a:lnTo>
                    <a:pt x="789027" y="1833129"/>
                  </a:lnTo>
                  <a:lnTo>
                    <a:pt x="810180" y="1830764"/>
                  </a:lnTo>
                  <a:lnTo>
                    <a:pt x="830764" y="1834084"/>
                  </a:lnTo>
                  <a:lnTo>
                    <a:pt x="847030" y="1842225"/>
                  </a:lnTo>
                  <a:lnTo>
                    <a:pt x="857370" y="1853986"/>
                  </a:lnTo>
                  <a:lnTo>
                    <a:pt x="860175" y="1868161"/>
                  </a:lnTo>
                  <a:lnTo>
                    <a:pt x="854553" y="1882144"/>
                  </a:lnTo>
                  <a:lnTo>
                    <a:pt x="841913" y="1893378"/>
                  </a:lnTo>
                  <a:lnTo>
                    <a:pt x="824096" y="1900740"/>
                  </a:lnTo>
                  <a:lnTo>
                    <a:pt x="802944" y="1903105"/>
                  </a:lnTo>
                  <a:close/>
                </a:path>
                <a:path w="2458719" h="2560320">
                  <a:moveTo>
                    <a:pt x="919883" y="2289843"/>
                  </a:moveTo>
                  <a:lnTo>
                    <a:pt x="901819" y="2286930"/>
                  </a:lnTo>
                  <a:lnTo>
                    <a:pt x="887544" y="2279785"/>
                  </a:lnTo>
                  <a:lnTo>
                    <a:pt x="878470" y="2269464"/>
                  </a:lnTo>
                  <a:lnTo>
                    <a:pt x="876008" y="2257023"/>
                  </a:lnTo>
                  <a:lnTo>
                    <a:pt x="880942" y="2244752"/>
                  </a:lnTo>
                  <a:lnTo>
                    <a:pt x="892035" y="2234893"/>
                  </a:lnTo>
                  <a:lnTo>
                    <a:pt x="907671" y="2228432"/>
                  </a:lnTo>
                  <a:lnTo>
                    <a:pt x="926234" y="2226357"/>
                  </a:lnTo>
                  <a:lnTo>
                    <a:pt x="944299" y="2229270"/>
                  </a:lnTo>
                  <a:lnTo>
                    <a:pt x="958574" y="2236415"/>
                  </a:lnTo>
                  <a:lnTo>
                    <a:pt x="967648" y="2246736"/>
                  </a:lnTo>
                  <a:lnTo>
                    <a:pt x="970110" y="2259176"/>
                  </a:lnTo>
                  <a:lnTo>
                    <a:pt x="965176" y="2271448"/>
                  </a:lnTo>
                  <a:lnTo>
                    <a:pt x="954083" y="2281307"/>
                  </a:lnTo>
                  <a:lnTo>
                    <a:pt x="938447" y="2287768"/>
                  </a:lnTo>
                  <a:lnTo>
                    <a:pt x="919883" y="2289843"/>
                  </a:lnTo>
                  <a:close/>
                </a:path>
                <a:path w="2458719" h="2560320">
                  <a:moveTo>
                    <a:pt x="977345" y="1841221"/>
                  </a:moveTo>
                  <a:lnTo>
                    <a:pt x="959281" y="1838307"/>
                  </a:lnTo>
                  <a:lnTo>
                    <a:pt x="945005" y="1831162"/>
                  </a:lnTo>
                  <a:lnTo>
                    <a:pt x="935932" y="1820841"/>
                  </a:lnTo>
                  <a:lnTo>
                    <a:pt x="933470" y="1808400"/>
                  </a:lnTo>
                  <a:lnTo>
                    <a:pt x="938404" y="1796129"/>
                  </a:lnTo>
                  <a:lnTo>
                    <a:pt x="949496" y="1786269"/>
                  </a:lnTo>
                  <a:lnTo>
                    <a:pt x="965133" y="1779809"/>
                  </a:lnTo>
                  <a:lnTo>
                    <a:pt x="983697" y="1777733"/>
                  </a:lnTo>
                  <a:lnTo>
                    <a:pt x="1001761" y="1780647"/>
                  </a:lnTo>
                  <a:lnTo>
                    <a:pt x="1016036" y="1787792"/>
                  </a:lnTo>
                  <a:lnTo>
                    <a:pt x="1025110" y="1798113"/>
                  </a:lnTo>
                  <a:lnTo>
                    <a:pt x="1027572" y="1810553"/>
                  </a:lnTo>
                  <a:lnTo>
                    <a:pt x="1022638" y="1822825"/>
                  </a:lnTo>
                  <a:lnTo>
                    <a:pt x="1011545" y="1832684"/>
                  </a:lnTo>
                  <a:lnTo>
                    <a:pt x="995909" y="1839145"/>
                  </a:lnTo>
                  <a:lnTo>
                    <a:pt x="977345" y="1841221"/>
                  </a:lnTo>
                  <a:close/>
                </a:path>
                <a:path w="2458719" h="2560320">
                  <a:moveTo>
                    <a:pt x="909490" y="2065213"/>
                  </a:moveTo>
                  <a:lnTo>
                    <a:pt x="891425" y="2062299"/>
                  </a:lnTo>
                  <a:lnTo>
                    <a:pt x="877150" y="2055154"/>
                  </a:lnTo>
                  <a:lnTo>
                    <a:pt x="868076" y="2044833"/>
                  </a:lnTo>
                  <a:lnTo>
                    <a:pt x="865614" y="2032392"/>
                  </a:lnTo>
                  <a:lnTo>
                    <a:pt x="870548" y="2020121"/>
                  </a:lnTo>
                  <a:lnTo>
                    <a:pt x="881641" y="2010262"/>
                  </a:lnTo>
                  <a:lnTo>
                    <a:pt x="897277" y="2003801"/>
                  </a:lnTo>
                  <a:lnTo>
                    <a:pt x="915841" y="2001725"/>
                  </a:lnTo>
                  <a:lnTo>
                    <a:pt x="933905" y="2004639"/>
                  </a:lnTo>
                  <a:lnTo>
                    <a:pt x="948180" y="2011784"/>
                  </a:lnTo>
                  <a:lnTo>
                    <a:pt x="957254" y="2022105"/>
                  </a:lnTo>
                  <a:lnTo>
                    <a:pt x="959715" y="2034546"/>
                  </a:lnTo>
                  <a:lnTo>
                    <a:pt x="954782" y="2046817"/>
                  </a:lnTo>
                  <a:lnTo>
                    <a:pt x="943689" y="2056676"/>
                  </a:lnTo>
                  <a:lnTo>
                    <a:pt x="928053" y="2063137"/>
                  </a:lnTo>
                  <a:lnTo>
                    <a:pt x="909490" y="2065213"/>
                  </a:lnTo>
                  <a:close/>
                </a:path>
                <a:path w="2458719" h="2560320">
                  <a:moveTo>
                    <a:pt x="1091603" y="1901173"/>
                  </a:moveTo>
                  <a:lnTo>
                    <a:pt x="1073544" y="1899936"/>
                  </a:lnTo>
                  <a:lnTo>
                    <a:pt x="1058853" y="1894252"/>
                  </a:lnTo>
                  <a:lnTo>
                    <a:pt x="1049011" y="1885023"/>
                  </a:lnTo>
                  <a:lnTo>
                    <a:pt x="1045502" y="1873149"/>
                  </a:lnTo>
                  <a:lnTo>
                    <a:pt x="1049297" y="1860786"/>
                  </a:lnTo>
                  <a:lnTo>
                    <a:pt x="1059372" y="1850225"/>
                  </a:lnTo>
                  <a:lnTo>
                    <a:pt x="1074221" y="1842565"/>
                  </a:lnTo>
                  <a:lnTo>
                    <a:pt x="1092337" y="1838909"/>
                  </a:lnTo>
                  <a:lnTo>
                    <a:pt x="1110396" y="1840146"/>
                  </a:lnTo>
                  <a:lnTo>
                    <a:pt x="1125088" y="1845830"/>
                  </a:lnTo>
                  <a:lnTo>
                    <a:pt x="1134929" y="1855060"/>
                  </a:lnTo>
                  <a:lnTo>
                    <a:pt x="1138438" y="1866934"/>
                  </a:lnTo>
                  <a:lnTo>
                    <a:pt x="1134644" y="1879296"/>
                  </a:lnTo>
                  <a:lnTo>
                    <a:pt x="1124569" y="1889858"/>
                  </a:lnTo>
                  <a:lnTo>
                    <a:pt x="1109719" y="1897517"/>
                  </a:lnTo>
                  <a:lnTo>
                    <a:pt x="1091603" y="1901173"/>
                  </a:lnTo>
                  <a:close/>
                </a:path>
                <a:path w="2458719" h="2560320">
                  <a:moveTo>
                    <a:pt x="1044219" y="2124865"/>
                  </a:moveTo>
                  <a:lnTo>
                    <a:pt x="1026160" y="2123628"/>
                  </a:lnTo>
                  <a:lnTo>
                    <a:pt x="1011469" y="2117944"/>
                  </a:lnTo>
                  <a:lnTo>
                    <a:pt x="1001627" y="2108714"/>
                  </a:lnTo>
                  <a:lnTo>
                    <a:pt x="998118" y="2096840"/>
                  </a:lnTo>
                  <a:lnTo>
                    <a:pt x="1001912" y="2084478"/>
                  </a:lnTo>
                  <a:lnTo>
                    <a:pt x="1011988" y="2073916"/>
                  </a:lnTo>
                  <a:lnTo>
                    <a:pt x="1026837" y="2066256"/>
                  </a:lnTo>
                  <a:lnTo>
                    <a:pt x="1044953" y="2062600"/>
                  </a:lnTo>
                  <a:lnTo>
                    <a:pt x="1063012" y="2063837"/>
                  </a:lnTo>
                  <a:lnTo>
                    <a:pt x="1077703" y="2069521"/>
                  </a:lnTo>
                  <a:lnTo>
                    <a:pt x="1087545" y="2078751"/>
                  </a:lnTo>
                  <a:lnTo>
                    <a:pt x="1091054" y="2090625"/>
                  </a:lnTo>
                  <a:lnTo>
                    <a:pt x="1087259" y="2102987"/>
                  </a:lnTo>
                  <a:lnTo>
                    <a:pt x="1077184" y="2113549"/>
                  </a:lnTo>
                  <a:lnTo>
                    <a:pt x="1062335" y="2121209"/>
                  </a:lnTo>
                  <a:lnTo>
                    <a:pt x="1044219" y="2124865"/>
                  </a:lnTo>
                  <a:close/>
                </a:path>
                <a:path w="2458719" h="2560320">
                  <a:moveTo>
                    <a:pt x="1179636" y="1993238"/>
                  </a:moveTo>
                  <a:lnTo>
                    <a:pt x="1161577" y="1992001"/>
                  </a:lnTo>
                  <a:lnTo>
                    <a:pt x="1146885" y="1986317"/>
                  </a:lnTo>
                  <a:lnTo>
                    <a:pt x="1137043" y="1977087"/>
                  </a:lnTo>
                  <a:lnTo>
                    <a:pt x="1133535" y="1965213"/>
                  </a:lnTo>
                  <a:lnTo>
                    <a:pt x="1137329" y="1952851"/>
                  </a:lnTo>
                  <a:lnTo>
                    <a:pt x="1147404" y="1942289"/>
                  </a:lnTo>
                  <a:lnTo>
                    <a:pt x="1162254" y="1934629"/>
                  </a:lnTo>
                  <a:lnTo>
                    <a:pt x="1180370" y="1930973"/>
                  </a:lnTo>
                  <a:lnTo>
                    <a:pt x="1198428" y="1932210"/>
                  </a:lnTo>
                  <a:lnTo>
                    <a:pt x="1213120" y="1937895"/>
                  </a:lnTo>
                  <a:lnTo>
                    <a:pt x="1222962" y="1947124"/>
                  </a:lnTo>
                  <a:lnTo>
                    <a:pt x="1226471" y="1958998"/>
                  </a:lnTo>
                  <a:lnTo>
                    <a:pt x="1222676" y="1971361"/>
                  </a:lnTo>
                  <a:lnTo>
                    <a:pt x="1212601" y="1981922"/>
                  </a:lnTo>
                  <a:lnTo>
                    <a:pt x="1197752" y="1989582"/>
                  </a:lnTo>
                  <a:lnTo>
                    <a:pt x="1179636" y="1993238"/>
                  </a:lnTo>
                  <a:close/>
                </a:path>
                <a:path w="2458719" h="2560320">
                  <a:moveTo>
                    <a:pt x="1581306" y="2560105"/>
                  </a:moveTo>
                  <a:lnTo>
                    <a:pt x="1565964" y="2552529"/>
                  </a:lnTo>
                  <a:lnTo>
                    <a:pt x="1556977" y="2537079"/>
                  </a:lnTo>
                  <a:lnTo>
                    <a:pt x="1555710" y="2516941"/>
                  </a:lnTo>
                  <a:lnTo>
                    <a:pt x="1561866" y="2494678"/>
                  </a:lnTo>
                  <a:lnTo>
                    <a:pt x="1575150" y="2472853"/>
                  </a:lnTo>
                  <a:lnTo>
                    <a:pt x="1593346" y="2455676"/>
                  </a:lnTo>
                  <a:lnTo>
                    <a:pt x="1612896" y="2446089"/>
                  </a:lnTo>
                  <a:lnTo>
                    <a:pt x="1631495" y="2444754"/>
                  </a:lnTo>
                  <a:lnTo>
                    <a:pt x="1646837" y="2452330"/>
                  </a:lnTo>
                  <a:lnTo>
                    <a:pt x="1655823" y="2467779"/>
                  </a:lnTo>
                  <a:lnTo>
                    <a:pt x="1657091" y="2487917"/>
                  </a:lnTo>
                  <a:lnTo>
                    <a:pt x="1650935" y="2510181"/>
                  </a:lnTo>
                  <a:lnTo>
                    <a:pt x="1637651" y="2532006"/>
                  </a:lnTo>
                  <a:lnTo>
                    <a:pt x="1619455" y="2549183"/>
                  </a:lnTo>
                  <a:lnTo>
                    <a:pt x="1599905" y="2558769"/>
                  </a:lnTo>
                  <a:lnTo>
                    <a:pt x="1581306" y="2560105"/>
                  </a:lnTo>
                  <a:close/>
                </a:path>
              </a:pathLst>
            </a:custGeom>
            <a:solidFill>
              <a:srgbClr val="A7CD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568592" y="7856138"/>
              <a:ext cx="864869" cy="2234565"/>
            </a:xfrm>
            <a:custGeom>
              <a:avLst/>
              <a:gdLst/>
              <a:ahLst/>
              <a:cxnLst/>
              <a:rect l="l" t="t" r="r" b="b"/>
              <a:pathLst>
                <a:path w="864869" h="2234565">
                  <a:moveTo>
                    <a:pt x="257917" y="2234168"/>
                  </a:moveTo>
                  <a:lnTo>
                    <a:pt x="211556" y="2230011"/>
                  </a:lnTo>
                  <a:lnTo>
                    <a:pt x="167921" y="2218027"/>
                  </a:lnTo>
                  <a:lnTo>
                    <a:pt x="127741" y="2198944"/>
                  </a:lnTo>
                  <a:lnTo>
                    <a:pt x="91744" y="2173492"/>
                  </a:lnTo>
                  <a:lnTo>
                    <a:pt x="60658" y="2142397"/>
                  </a:lnTo>
                  <a:lnTo>
                    <a:pt x="35213" y="2106390"/>
                  </a:lnTo>
                  <a:lnTo>
                    <a:pt x="16135" y="2066198"/>
                  </a:lnTo>
                  <a:lnTo>
                    <a:pt x="4155" y="2022551"/>
                  </a:lnTo>
                  <a:lnTo>
                    <a:pt x="0" y="1976177"/>
                  </a:lnTo>
                  <a:lnTo>
                    <a:pt x="4155" y="1929803"/>
                  </a:lnTo>
                  <a:lnTo>
                    <a:pt x="16135" y="1886156"/>
                  </a:lnTo>
                  <a:lnTo>
                    <a:pt x="35213" y="1845965"/>
                  </a:lnTo>
                  <a:lnTo>
                    <a:pt x="60658" y="1809957"/>
                  </a:lnTo>
                  <a:lnTo>
                    <a:pt x="91744" y="1778863"/>
                  </a:lnTo>
                  <a:lnTo>
                    <a:pt x="127741" y="1753410"/>
                  </a:lnTo>
                  <a:lnTo>
                    <a:pt x="167921" y="1734327"/>
                  </a:lnTo>
                  <a:lnTo>
                    <a:pt x="211556" y="1722343"/>
                  </a:lnTo>
                  <a:lnTo>
                    <a:pt x="257917" y="1718187"/>
                  </a:lnTo>
                  <a:lnTo>
                    <a:pt x="304278" y="1722343"/>
                  </a:lnTo>
                  <a:lnTo>
                    <a:pt x="347912" y="1734327"/>
                  </a:lnTo>
                  <a:lnTo>
                    <a:pt x="388092" y="1753410"/>
                  </a:lnTo>
                  <a:lnTo>
                    <a:pt x="424089" y="1778863"/>
                  </a:lnTo>
                  <a:lnTo>
                    <a:pt x="455175" y="1809957"/>
                  </a:lnTo>
                  <a:lnTo>
                    <a:pt x="480621" y="1845965"/>
                  </a:lnTo>
                  <a:lnTo>
                    <a:pt x="499698" y="1886156"/>
                  </a:lnTo>
                  <a:lnTo>
                    <a:pt x="511678" y="1929803"/>
                  </a:lnTo>
                  <a:lnTo>
                    <a:pt x="515834" y="1976177"/>
                  </a:lnTo>
                  <a:lnTo>
                    <a:pt x="511678" y="2022551"/>
                  </a:lnTo>
                  <a:lnTo>
                    <a:pt x="499698" y="2066198"/>
                  </a:lnTo>
                  <a:lnTo>
                    <a:pt x="480621" y="2106390"/>
                  </a:lnTo>
                  <a:lnTo>
                    <a:pt x="455175" y="2142397"/>
                  </a:lnTo>
                  <a:lnTo>
                    <a:pt x="424089" y="2173492"/>
                  </a:lnTo>
                  <a:lnTo>
                    <a:pt x="388092" y="2198944"/>
                  </a:lnTo>
                  <a:lnTo>
                    <a:pt x="347912" y="2218027"/>
                  </a:lnTo>
                  <a:lnTo>
                    <a:pt x="304278" y="2230011"/>
                  </a:lnTo>
                  <a:lnTo>
                    <a:pt x="257917" y="2234168"/>
                  </a:lnTo>
                  <a:close/>
                </a:path>
                <a:path w="864869" h="2234565">
                  <a:moveTo>
                    <a:pt x="654060" y="421025"/>
                  </a:moveTo>
                  <a:lnTo>
                    <a:pt x="605805" y="415465"/>
                  </a:lnTo>
                  <a:lnTo>
                    <a:pt x="561508" y="399628"/>
                  </a:lnTo>
                  <a:lnTo>
                    <a:pt x="522432" y="374778"/>
                  </a:lnTo>
                  <a:lnTo>
                    <a:pt x="489841" y="342177"/>
                  </a:lnTo>
                  <a:lnTo>
                    <a:pt x="464998" y="303091"/>
                  </a:lnTo>
                  <a:lnTo>
                    <a:pt x="449165" y="258781"/>
                  </a:lnTo>
                  <a:lnTo>
                    <a:pt x="443607" y="210513"/>
                  </a:lnTo>
                  <a:lnTo>
                    <a:pt x="449165" y="162244"/>
                  </a:lnTo>
                  <a:lnTo>
                    <a:pt x="464998" y="117934"/>
                  </a:lnTo>
                  <a:lnTo>
                    <a:pt x="489841" y="78847"/>
                  </a:lnTo>
                  <a:lnTo>
                    <a:pt x="522432" y="46247"/>
                  </a:lnTo>
                  <a:lnTo>
                    <a:pt x="561508" y="21396"/>
                  </a:lnTo>
                  <a:lnTo>
                    <a:pt x="605805" y="5559"/>
                  </a:lnTo>
                  <a:lnTo>
                    <a:pt x="654060" y="0"/>
                  </a:lnTo>
                  <a:lnTo>
                    <a:pt x="702315" y="5559"/>
                  </a:lnTo>
                  <a:lnTo>
                    <a:pt x="746612" y="21396"/>
                  </a:lnTo>
                  <a:lnTo>
                    <a:pt x="785687" y="46247"/>
                  </a:lnTo>
                  <a:lnTo>
                    <a:pt x="818279" y="78847"/>
                  </a:lnTo>
                  <a:lnTo>
                    <a:pt x="843122" y="117934"/>
                  </a:lnTo>
                  <a:lnTo>
                    <a:pt x="858954" y="162244"/>
                  </a:lnTo>
                  <a:lnTo>
                    <a:pt x="864513" y="210513"/>
                  </a:lnTo>
                  <a:lnTo>
                    <a:pt x="858954" y="258781"/>
                  </a:lnTo>
                  <a:lnTo>
                    <a:pt x="843122" y="303091"/>
                  </a:lnTo>
                  <a:lnTo>
                    <a:pt x="818279" y="342177"/>
                  </a:lnTo>
                  <a:lnTo>
                    <a:pt x="785687" y="374778"/>
                  </a:lnTo>
                  <a:lnTo>
                    <a:pt x="746612" y="399628"/>
                  </a:lnTo>
                  <a:lnTo>
                    <a:pt x="702315" y="415465"/>
                  </a:lnTo>
                  <a:lnTo>
                    <a:pt x="654060" y="421025"/>
                  </a:lnTo>
                  <a:close/>
                </a:path>
                <a:path w="864869" h="2234565">
                  <a:moveTo>
                    <a:pt x="511961" y="1560544"/>
                  </a:moveTo>
                  <a:lnTo>
                    <a:pt x="465584" y="1554310"/>
                  </a:lnTo>
                  <a:lnTo>
                    <a:pt x="423911" y="1536719"/>
                  </a:lnTo>
                  <a:lnTo>
                    <a:pt x="388603" y="1509433"/>
                  </a:lnTo>
                  <a:lnTo>
                    <a:pt x="361325" y="1474115"/>
                  </a:lnTo>
                  <a:lnTo>
                    <a:pt x="343738" y="1432430"/>
                  </a:lnTo>
                  <a:lnTo>
                    <a:pt x="337507" y="1386040"/>
                  </a:lnTo>
                  <a:lnTo>
                    <a:pt x="343738" y="1339650"/>
                  </a:lnTo>
                  <a:lnTo>
                    <a:pt x="361325" y="1297964"/>
                  </a:lnTo>
                  <a:lnTo>
                    <a:pt x="388603" y="1262647"/>
                  </a:lnTo>
                  <a:lnTo>
                    <a:pt x="423911" y="1235361"/>
                  </a:lnTo>
                  <a:lnTo>
                    <a:pt x="465584" y="1217769"/>
                  </a:lnTo>
                  <a:lnTo>
                    <a:pt x="511961" y="1211536"/>
                  </a:lnTo>
                  <a:lnTo>
                    <a:pt x="558338" y="1217769"/>
                  </a:lnTo>
                  <a:lnTo>
                    <a:pt x="600011" y="1235361"/>
                  </a:lnTo>
                  <a:lnTo>
                    <a:pt x="635319" y="1262647"/>
                  </a:lnTo>
                  <a:lnTo>
                    <a:pt x="662597" y="1297964"/>
                  </a:lnTo>
                  <a:lnTo>
                    <a:pt x="680184" y="1339650"/>
                  </a:lnTo>
                  <a:lnTo>
                    <a:pt x="686415" y="1386040"/>
                  </a:lnTo>
                  <a:lnTo>
                    <a:pt x="680184" y="1432430"/>
                  </a:lnTo>
                  <a:lnTo>
                    <a:pt x="662597" y="1474115"/>
                  </a:lnTo>
                  <a:lnTo>
                    <a:pt x="635319" y="1509433"/>
                  </a:lnTo>
                  <a:lnTo>
                    <a:pt x="600011" y="1536719"/>
                  </a:lnTo>
                  <a:lnTo>
                    <a:pt x="558338" y="1554310"/>
                  </a:lnTo>
                  <a:lnTo>
                    <a:pt x="511961" y="1560544"/>
                  </a:lnTo>
                  <a:close/>
                </a:path>
              </a:pathLst>
            </a:custGeom>
            <a:solidFill>
              <a:srgbClr val="EC9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675698" y="7872616"/>
              <a:ext cx="857885" cy="2414905"/>
            </a:xfrm>
            <a:custGeom>
              <a:avLst/>
              <a:gdLst/>
              <a:ahLst/>
              <a:cxnLst/>
              <a:rect l="l" t="t" r="r" b="b"/>
              <a:pathLst>
                <a:path w="857884" h="2414904">
                  <a:moveTo>
                    <a:pt x="857678" y="2414383"/>
                  </a:moveTo>
                  <a:lnTo>
                    <a:pt x="755706" y="2414383"/>
                  </a:lnTo>
                  <a:lnTo>
                    <a:pt x="754289" y="2388169"/>
                  </a:lnTo>
                  <a:lnTo>
                    <a:pt x="749206" y="2317562"/>
                  </a:lnTo>
                  <a:lnTo>
                    <a:pt x="737925" y="2278883"/>
                  </a:lnTo>
                  <a:lnTo>
                    <a:pt x="708388" y="2237685"/>
                  </a:lnTo>
                  <a:lnTo>
                    <a:pt x="674870" y="2199852"/>
                  </a:lnTo>
                  <a:lnTo>
                    <a:pt x="639323" y="2166087"/>
                  </a:lnTo>
                  <a:lnTo>
                    <a:pt x="604345" y="2138082"/>
                  </a:lnTo>
                  <a:lnTo>
                    <a:pt x="564338" y="2111676"/>
                  </a:lnTo>
                  <a:lnTo>
                    <a:pt x="522014" y="2088556"/>
                  </a:lnTo>
                  <a:lnTo>
                    <a:pt x="482820" y="2071346"/>
                  </a:lnTo>
                  <a:lnTo>
                    <a:pt x="446479" y="2058988"/>
                  </a:lnTo>
                  <a:lnTo>
                    <a:pt x="409478" y="2048986"/>
                  </a:lnTo>
                  <a:lnTo>
                    <a:pt x="372029" y="2040668"/>
                  </a:lnTo>
                  <a:lnTo>
                    <a:pt x="334348" y="2033366"/>
                  </a:lnTo>
                  <a:lnTo>
                    <a:pt x="166156" y="2002264"/>
                  </a:lnTo>
                  <a:lnTo>
                    <a:pt x="155608" y="1997321"/>
                  </a:lnTo>
                  <a:lnTo>
                    <a:pt x="148247" y="1988230"/>
                  </a:lnTo>
                  <a:lnTo>
                    <a:pt x="144626" y="1976967"/>
                  </a:lnTo>
                  <a:lnTo>
                    <a:pt x="145292" y="1965507"/>
                  </a:lnTo>
                  <a:lnTo>
                    <a:pt x="150717" y="1954872"/>
                  </a:lnTo>
                  <a:lnTo>
                    <a:pt x="159422" y="1947785"/>
                  </a:lnTo>
                  <a:lnTo>
                    <a:pt x="170249" y="1944341"/>
                  </a:lnTo>
                  <a:lnTo>
                    <a:pt x="182039" y="1944637"/>
                  </a:lnTo>
                  <a:lnTo>
                    <a:pt x="326782" y="1971232"/>
                  </a:lnTo>
                  <a:lnTo>
                    <a:pt x="374965" y="1980427"/>
                  </a:lnTo>
                  <a:lnTo>
                    <a:pt x="412875" y="1988509"/>
                  </a:lnTo>
                  <a:lnTo>
                    <a:pt x="450234" y="1998149"/>
                  </a:lnTo>
                  <a:lnTo>
                    <a:pt x="487007" y="2009748"/>
                  </a:lnTo>
                  <a:lnTo>
                    <a:pt x="523160" y="2023702"/>
                  </a:lnTo>
                  <a:lnTo>
                    <a:pt x="583071" y="2053419"/>
                  </a:lnTo>
                  <a:lnTo>
                    <a:pt x="639117" y="2089913"/>
                  </a:lnTo>
                  <a:lnTo>
                    <a:pt x="690597" y="2132295"/>
                  </a:lnTo>
                  <a:lnTo>
                    <a:pt x="737191" y="2179817"/>
                  </a:lnTo>
                  <a:lnTo>
                    <a:pt x="733509" y="2142950"/>
                  </a:lnTo>
                  <a:lnTo>
                    <a:pt x="725453" y="2069290"/>
                  </a:lnTo>
                  <a:lnTo>
                    <a:pt x="718348" y="2010332"/>
                  </a:lnTo>
                  <a:lnTo>
                    <a:pt x="703387" y="1899677"/>
                  </a:lnTo>
                  <a:lnTo>
                    <a:pt x="696594" y="1855531"/>
                  </a:lnTo>
                  <a:lnTo>
                    <a:pt x="682641" y="1767289"/>
                  </a:lnTo>
                  <a:lnTo>
                    <a:pt x="672996" y="1713172"/>
                  </a:lnTo>
                  <a:lnTo>
                    <a:pt x="640415" y="1662723"/>
                  </a:lnTo>
                  <a:lnTo>
                    <a:pt x="611492" y="1624708"/>
                  </a:lnTo>
                  <a:lnTo>
                    <a:pt x="580151" y="1588713"/>
                  </a:lnTo>
                  <a:lnTo>
                    <a:pt x="546505" y="1554855"/>
                  </a:lnTo>
                  <a:lnTo>
                    <a:pt x="510669" y="1523250"/>
                  </a:lnTo>
                  <a:lnTo>
                    <a:pt x="472758" y="1494012"/>
                  </a:lnTo>
                  <a:lnTo>
                    <a:pt x="432887" y="1467257"/>
                  </a:lnTo>
                  <a:lnTo>
                    <a:pt x="391172" y="1443102"/>
                  </a:lnTo>
                  <a:lnTo>
                    <a:pt x="382362" y="1435396"/>
                  </a:lnTo>
                  <a:lnTo>
                    <a:pt x="377488" y="1424879"/>
                  </a:lnTo>
                  <a:lnTo>
                    <a:pt x="376777" y="1413253"/>
                  </a:lnTo>
                  <a:lnTo>
                    <a:pt x="380455" y="1402218"/>
                  </a:lnTo>
                  <a:lnTo>
                    <a:pt x="388366" y="1393444"/>
                  </a:lnTo>
                  <a:lnTo>
                    <a:pt x="398692" y="1388644"/>
                  </a:lnTo>
                  <a:lnTo>
                    <a:pt x="410116" y="1387951"/>
                  </a:lnTo>
                  <a:lnTo>
                    <a:pt x="421326" y="1391499"/>
                  </a:lnTo>
                  <a:lnTo>
                    <a:pt x="470810" y="1420466"/>
                  </a:lnTo>
                  <a:lnTo>
                    <a:pt x="517926" y="1453146"/>
                  </a:lnTo>
                  <a:lnTo>
                    <a:pt x="552520" y="1480696"/>
                  </a:lnTo>
                  <a:lnTo>
                    <a:pt x="585540" y="1510064"/>
                  </a:lnTo>
                  <a:lnTo>
                    <a:pt x="616891" y="1541168"/>
                  </a:lnTo>
                  <a:lnTo>
                    <a:pt x="646475" y="1573925"/>
                  </a:lnTo>
                  <a:lnTo>
                    <a:pt x="639458" y="1538963"/>
                  </a:lnTo>
                  <a:lnTo>
                    <a:pt x="612802" y="1416815"/>
                  </a:lnTo>
                  <a:lnTo>
                    <a:pt x="592033" y="1329893"/>
                  </a:lnTo>
                  <a:lnTo>
                    <a:pt x="579640" y="1280350"/>
                  </a:lnTo>
                  <a:lnTo>
                    <a:pt x="566895" y="1230889"/>
                  </a:lnTo>
                  <a:lnTo>
                    <a:pt x="553759" y="1181526"/>
                  </a:lnTo>
                  <a:lnTo>
                    <a:pt x="540195" y="1132276"/>
                  </a:lnTo>
                  <a:lnTo>
                    <a:pt x="526163" y="1083156"/>
                  </a:lnTo>
                  <a:lnTo>
                    <a:pt x="511625" y="1034180"/>
                  </a:lnTo>
                  <a:lnTo>
                    <a:pt x="496543" y="985365"/>
                  </a:lnTo>
                  <a:lnTo>
                    <a:pt x="481150" y="936644"/>
                  </a:lnTo>
                  <a:lnTo>
                    <a:pt x="465435" y="888017"/>
                  </a:lnTo>
                  <a:lnTo>
                    <a:pt x="449320" y="839539"/>
                  </a:lnTo>
                  <a:lnTo>
                    <a:pt x="432730" y="791264"/>
                  </a:lnTo>
                  <a:lnTo>
                    <a:pt x="415586" y="743248"/>
                  </a:lnTo>
                  <a:lnTo>
                    <a:pt x="397810" y="695546"/>
                  </a:lnTo>
                  <a:lnTo>
                    <a:pt x="379326" y="648211"/>
                  </a:lnTo>
                  <a:lnTo>
                    <a:pt x="362841" y="606953"/>
                  </a:lnTo>
                  <a:lnTo>
                    <a:pt x="345649" y="566049"/>
                  </a:lnTo>
                  <a:lnTo>
                    <a:pt x="327729" y="525521"/>
                  </a:lnTo>
                  <a:lnTo>
                    <a:pt x="309062" y="485389"/>
                  </a:lnTo>
                  <a:lnTo>
                    <a:pt x="289689" y="445642"/>
                  </a:lnTo>
                  <a:lnTo>
                    <a:pt x="269463" y="406377"/>
                  </a:lnTo>
                  <a:lnTo>
                    <a:pt x="248276" y="367688"/>
                  </a:lnTo>
                  <a:lnTo>
                    <a:pt x="226022" y="329671"/>
                  </a:lnTo>
                  <a:lnTo>
                    <a:pt x="199512" y="286937"/>
                  </a:lnTo>
                  <a:lnTo>
                    <a:pt x="171569" y="245197"/>
                  </a:lnTo>
                  <a:lnTo>
                    <a:pt x="142182" y="204537"/>
                  </a:lnTo>
                  <a:lnTo>
                    <a:pt x="111337" y="165042"/>
                  </a:lnTo>
                  <a:lnTo>
                    <a:pt x="79025" y="126798"/>
                  </a:lnTo>
                  <a:lnTo>
                    <a:pt x="45231" y="89889"/>
                  </a:lnTo>
                  <a:lnTo>
                    <a:pt x="9621" y="54089"/>
                  </a:lnTo>
                  <a:lnTo>
                    <a:pt x="2520" y="43807"/>
                  </a:lnTo>
                  <a:lnTo>
                    <a:pt x="0" y="32009"/>
                  </a:lnTo>
                  <a:lnTo>
                    <a:pt x="2086" y="20126"/>
                  </a:lnTo>
                  <a:lnTo>
                    <a:pt x="8805" y="9590"/>
                  </a:lnTo>
                  <a:lnTo>
                    <a:pt x="18846" y="2599"/>
                  </a:lnTo>
                  <a:lnTo>
                    <a:pt x="30374" y="0"/>
                  </a:lnTo>
                  <a:lnTo>
                    <a:pt x="42044" y="1808"/>
                  </a:lnTo>
                  <a:lnTo>
                    <a:pt x="86339" y="39658"/>
                  </a:lnTo>
                  <a:lnTo>
                    <a:pt x="118993" y="72464"/>
                  </a:lnTo>
                  <a:lnTo>
                    <a:pt x="150463" y="106385"/>
                  </a:lnTo>
                  <a:lnTo>
                    <a:pt x="180749" y="141346"/>
                  </a:lnTo>
                  <a:lnTo>
                    <a:pt x="209639" y="177432"/>
                  </a:lnTo>
                  <a:lnTo>
                    <a:pt x="237111" y="214533"/>
                  </a:lnTo>
                  <a:lnTo>
                    <a:pt x="263378" y="252446"/>
                  </a:lnTo>
                  <a:lnTo>
                    <a:pt x="288654" y="290968"/>
                  </a:lnTo>
                  <a:lnTo>
                    <a:pt x="312906" y="330103"/>
                  </a:lnTo>
                  <a:lnTo>
                    <a:pt x="336005" y="369860"/>
                  </a:lnTo>
                  <a:lnTo>
                    <a:pt x="358066" y="410143"/>
                  </a:lnTo>
                  <a:lnTo>
                    <a:pt x="379204" y="450855"/>
                  </a:lnTo>
                  <a:lnTo>
                    <a:pt x="399577" y="491909"/>
                  </a:lnTo>
                  <a:lnTo>
                    <a:pt x="419145" y="533298"/>
                  </a:lnTo>
                  <a:lnTo>
                    <a:pt x="437923" y="574992"/>
                  </a:lnTo>
                  <a:lnTo>
                    <a:pt x="457271" y="620179"/>
                  </a:lnTo>
                  <a:lnTo>
                    <a:pt x="459887" y="626633"/>
                  </a:lnTo>
                  <a:lnTo>
                    <a:pt x="458591" y="579074"/>
                  </a:lnTo>
                  <a:lnTo>
                    <a:pt x="458822" y="531481"/>
                  </a:lnTo>
                  <a:lnTo>
                    <a:pt x="460858" y="483980"/>
                  </a:lnTo>
                  <a:lnTo>
                    <a:pt x="464977" y="436696"/>
                  </a:lnTo>
                  <a:lnTo>
                    <a:pt x="471457" y="389758"/>
                  </a:lnTo>
                  <a:lnTo>
                    <a:pt x="480574" y="343290"/>
                  </a:lnTo>
                  <a:lnTo>
                    <a:pt x="492606" y="297419"/>
                  </a:lnTo>
                  <a:lnTo>
                    <a:pt x="507832" y="252273"/>
                  </a:lnTo>
                  <a:lnTo>
                    <a:pt x="532562" y="230587"/>
                  </a:lnTo>
                  <a:lnTo>
                    <a:pt x="544579" y="231403"/>
                  </a:lnTo>
                  <a:lnTo>
                    <a:pt x="554770" y="236708"/>
                  </a:lnTo>
                  <a:lnTo>
                    <a:pt x="562599" y="245617"/>
                  </a:lnTo>
                  <a:lnTo>
                    <a:pt x="566634" y="256609"/>
                  </a:lnTo>
                  <a:lnTo>
                    <a:pt x="565443" y="268160"/>
                  </a:lnTo>
                  <a:lnTo>
                    <a:pt x="555025" y="297811"/>
                  </a:lnTo>
                  <a:lnTo>
                    <a:pt x="545994" y="327890"/>
                  </a:lnTo>
                  <a:lnTo>
                    <a:pt x="531973" y="389129"/>
                  </a:lnTo>
                  <a:lnTo>
                    <a:pt x="524730" y="436721"/>
                  </a:lnTo>
                  <a:lnTo>
                    <a:pt x="520193" y="484837"/>
                  </a:lnTo>
                  <a:lnTo>
                    <a:pt x="518021" y="533354"/>
                  </a:lnTo>
                  <a:lnTo>
                    <a:pt x="517875" y="582148"/>
                  </a:lnTo>
                  <a:lnTo>
                    <a:pt x="519415" y="631098"/>
                  </a:lnTo>
                  <a:lnTo>
                    <a:pt x="522300" y="680079"/>
                  </a:lnTo>
                  <a:lnTo>
                    <a:pt x="526192" y="728969"/>
                  </a:lnTo>
                  <a:lnTo>
                    <a:pt x="530749" y="777644"/>
                  </a:lnTo>
                  <a:lnTo>
                    <a:pt x="535633" y="825983"/>
                  </a:lnTo>
                  <a:lnTo>
                    <a:pt x="547145" y="859037"/>
                  </a:lnTo>
                  <a:lnTo>
                    <a:pt x="558470" y="892147"/>
                  </a:lnTo>
                  <a:lnTo>
                    <a:pt x="580661" y="958511"/>
                  </a:lnTo>
                  <a:lnTo>
                    <a:pt x="596737" y="1007834"/>
                  </a:lnTo>
                  <a:lnTo>
                    <a:pt x="612266" y="1057331"/>
                  </a:lnTo>
                  <a:lnTo>
                    <a:pt x="627286" y="1106988"/>
                  </a:lnTo>
                  <a:lnTo>
                    <a:pt x="641836" y="1156788"/>
                  </a:lnTo>
                  <a:lnTo>
                    <a:pt x="655953" y="1206717"/>
                  </a:lnTo>
                  <a:lnTo>
                    <a:pt x="669676" y="1256757"/>
                  </a:lnTo>
                  <a:lnTo>
                    <a:pt x="683044" y="1306895"/>
                  </a:lnTo>
                  <a:lnTo>
                    <a:pt x="695974" y="1357159"/>
                  </a:lnTo>
                  <a:lnTo>
                    <a:pt x="708398" y="1407550"/>
                  </a:lnTo>
                  <a:lnTo>
                    <a:pt x="720324" y="1458060"/>
                  </a:lnTo>
                  <a:lnTo>
                    <a:pt x="731761" y="1508685"/>
                  </a:lnTo>
                  <a:lnTo>
                    <a:pt x="742716" y="1559418"/>
                  </a:lnTo>
                  <a:lnTo>
                    <a:pt x="753197" y="1610254"/>
                  </a:lnTo>
                  <a:lnTo>
                    <a:pt x="763213" y="1661187"/>
                  </a:lnTo>
                  <a:lnTo>
                    <a:pt x="772773" y="1712210"/>
                  </a:lnTo>
                  <a:lnTo>
                    <a:pt x="781883" y="1763318"/>
                  </a:lnTo>
                  <a:lnTo>
                    <a:pt x="790553" y="1814505"/>
                  </a:lnTo>
                  <a:lnTo>
                    <a:pt x="798791" y="1865765"/>
                  </a:lnTo>
                  <a:lnTo>
                    <a:pt x="806604" y="1917092"/>
                  </a:lnTo>
                  <a:lnTo>
                    <a:pt x="814001" y="1968481"/>
                  </a:lnTo>
                  <a:lnTo>
                    <a:pt x="820990" y="2019924"/>
                  </a:lnTo>
                  <a:lnTo>
                    <a:pt x="827338" y="2071461"/>
                  </a:lnTo>
                  <a:lnTo>
                    <a:pt x="833170" y="2123055"/>
                  </a:lnTo>
                  <a:lnTo>
                    <a:pt x="838521" y="2174702"/>
                  </a:lnTo>
                  <a:lnTo>
                    <a:pt x="843427" y="2226394"/>
                  </a:lnTo>
                  <a:lnTo>
                    <a:pt x="847922" y="2278125"/>
                  </a:lnTo>
                  <a:lnTo>
                    <a:pt x="852042" y="2329889"/>
                  </a:lnTo>
                  <a:lnTo>
                    <a:pt x="855821" y="2381678"/>
                  </a:lnTo>
                  <a:lnTo>
                    <a:pt x="857678" y="2414383"/>
                  </a:lnTo>
                  <a:close/>
                </a:path>
              </a:pathLst>
            </a:custGeom>
            <a:solidFill>
              <a:srgbClr val="317C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2801" y="972265"/>
            <a:ext cx="174839" cy="2020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4773" y="1495090"/>
            <a:ext cx="211751" cy="17315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51875" y="1070902"/>
            <a:ext cx="174106" cy="1945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59176" y="586312"/>
            <a:ext cx="176286" cy="17423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43197" y="1945896"/>
            <a:ext cx="178788" cy="1723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67832" y="222872"/>
            <a:ext cx="176405" cy="17454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91847" y="413944"/>
            <a:ext cx="176230" cy="17395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76972" y="1634256"/>
            <a:ext cx="174214" cy="17312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94526" y="9564"/>
            <a:ext cx="176566" cy="17472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93397" y="0"/>
            <a:ext cx="172945" cy="6886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61365" y="887354"/>
            <a:ext cx="178116" cy="17495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69823" y="714772"/>
            <a:ext cx="176653" cy="17506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785232" y="1333502"/>
            <a:ext cx="176174" cy="17341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69042" y="1884422"/>
            <a:ext cx="175781" cy="17145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064194" y="1765039"/>
            <a:ext cx="175652" cy="17474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703052" y="2056171"/>
            <a:ext cx="176885" cy="17360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806700" y="138394"/>
            <a:ext cx="175242" cy="17413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161184" y="2368756"/>
            <a:ext cx="176741" cy="17286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308958" y="1472127"/>
            <a:ext cx="176812" cy="17157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624266" y="997922"/>
            <a:ext cx="176869" cy="17296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424011" y="0"/>
            <a:ext cx="172963" cy="15958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0" y="8697"/>
            <a:ext cx="2319104" cy="260973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2913689"/>
            <a:ext cx="7305265" cy="7373310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4806201" y="0"/>
            <a:ext cx="3114675" cy="1762125"/>
            <a:chOff x="4806201" y="0"/>
            <a:chExt cx="3114675" cy="1762125"/>
          </a:xfrm>
        </p:grpSpPr>
        <p:sp>
          <p:nvSpPr>
            <p:cNvPr id="33" name="object 33"/>
            <p:cNvSpPr/>
            <p:nvPr/>
          </p:nvSpPr>
          <p:spPr>
            <a:xfrm>
              <a:off x="4806201" y="0"/>
              <a:ext cx="3114675" cy="1762125"/>
            </a:xfrm>
            <a:custGeom>
              <a:avLst/>
              <a:gdLst/>
              <a:ahLst/>
              <a:cxnLst/>
              <a:rect l="l" t="t" r="r" b="b"/>
              <a:pathLst>
                <a:path w="3114675" h="1762125">
                  <a:moveTo>
                    <a:pt x="1554158" y="423499"/>
                  </a:moveTo>
                  <a:lnTo>
                    <a:pt x="1534961" y="500432"/>
                  </a:lnTo>
                  <a:lnTo>
                    <a:pt x="1518049" y="547176"/>
                  </a:lnTo>
                  <a:lnTo>
                    <a:pt x="1497217" y="597496"/>
                  </a:lnTo>
                  <a:lnTo>
                    <a:pt x="1473181" y="649934"/>
                  </a:lnTo>
                  <a:lnTo>
                    <a:pt x="1446659" y="703034"/>
                  </a:lnTo>
                  <a:lnTo>
                    <a:pt x="1418366" y="755337"/>
                  </a:lnTo>
                  <a:lnTo>
                    <a:pt x="1389019" y="805388"/>
                  </a:lnTo>
                  <a:lnTo>
                    <a:pt x="1359336" y="851727"/>
                  </a:lnTo>
                  <a:lnTo>
                    <a:pt x="1330031" y="892899"/>
                  </a:lnTo>
                  <a:lnTo>
                    <a:pt x="1301823" y="927445"/>
                  </a:lnTo>
                  <a:lnTo>
                    <a:pt x="1236725" y="985224"/>
                  </a:lnTo>
                  <a:lnTo>
                    <a:pt x="1196303" y="1014329"/>
                  </a:lnTo>
                  <a:lnTo>
                    <a:pt x="1154389" y="1041423"/>
                  </a:lnTo>
                  <a:lnTo>
                    <a:pt x="1111211" y="1066706"/>
                  </a:lnTo>
                  <a:lnTo>
                    <a:pt x="1066997" y="1090376"/>
                  </a:lnTo>
                  <a:lnTo>
                    <a:pt x="1021975" y="1112633"/>
                  </a:lnTo>
                  <a:lnTo>
                    <a:pt x="976373" y="1133676"/>
                  </a:lnTo>
                  <a:lnTo>
                    <a:pt x="930420" y="1153704"/>
                  </a:lnTo>
                  <a:lnTo>
                    <a:pt x="884154" y="1172709"/>
                  </a:lnTo>
                  <a:lnTo>
                    <a:pt x="839170" y="1190179"/>
                  </a:lnTo>
                  <a:lnTo>
                    <a:pt x="795187" y="1206263"/>
                  </a:lnTo>
                  <a:lnTo>
                    <a:pt x="751927" y="1221114"/>
                  </a:lnTo>
                  <a:lnTo>
                    <a:pt x="709110" y="1234883"/>
                  </a:lnTo>
                  <a:lnTo>
                    <a:pt x="666458" y="1247722"/>
                  </a:lnTo>
                  <a:lnTo>
                    <a:pt x="623692" y="1259781"/>
                  </a:lnTo>
                  <a:lnTo>
                    <a:pt x="580532" y="1271213"/>
                  </a:lnTo>
                  <a:lnTo>
                    <a:pt x="536699" y="1282169"/>
                  </a:lnTo>
                  <a:lnTo>
                    <a:pt x="491915" y="1292800"/>
                  </a:lnTo>
                  <a:lnTo>
                    <a:pt x="445901" y="1303257"/>
                  </a:lnTo>
                  <a:lnTo>
                    <a:pt x="398376" y="1313693"/>
                  </a:lnTo>
                  <a:lnTo>
                    <a:pt x="349064" y="1324259"/>
                  </a:lnTo>
                  <a:lnTo>
                    <a:pt x="187603" y="1358248"/>
                  </a:lnTo>
                  <a:lnTo>
                    <a:pt x="128345" y="1370847"/>
                  </a:lnTo>
                  <a:lnTo>
                    <a:pt x="65904" y="1384333"/>
                  </a:lnTo>
                  <a:lnTo>
                    <a:pt x="0" y="1398857"/>
                  </a:lnTo>
                  <a:lnTo>
                    <a:pt x="382044" y="975279"/>
                  </a:lnTo>
                  <a:lnTo>
                    <a:pt x="417134" y="936671"/>
                  </a:lnTo>
                  <a:lnTo>
                    <a:pt x="452532" y="898297"/>
                  </a:lnTo>
                  <a:lnTo>
                    <a:pt x="488348" y="860298"/>
                  </a:lnTo>
                  <a:lnTo>
                    <a:pt x="524693" y="822818"/>
                  </a:lnTo>
                  <a:lnTo>
                    <a:pt x="561676" y="786000"/>
                  </a:lnTo>
                  <a:lnTo>
                    <a:pt x="599408" y="749986"/>
                  </a:lnTo>
                  <a:lnTo>
                    <a:pt x="637999" y="714918"/>
                  </a:lnTo>
                  <a:lnTo>
                    <a:pt x="677558" y="680940"/>
                  </a:lnTo>
                  <a:lnTo>
                    <a:pt x="718196" y="648193"/>
                  </a:lnTo>
                  <a:lnTo>
                    <a:pt x="760023" y="616821"/>
                  </a:lnTo>
                  <a:lnTo>
                    <a:pt x="803148" y="586966"/>
                  </a:lnTo>
                  <a:lnTo>
                    <a:pt x="838222" y="565746"/>
                  </a:lnTo>
                  <a:lnTo>
                    <a:pt x="877464" y="545336"/>
                  </a:lnTo>
                  <a:lnTo>
                    <a:pt x="920320" y="525877"/>
                  </a:lnTo>
                  <a:lnTo>
                    <a:pt x="966236" y="507508"/>
                  </a:lnTo>
                  <a:lnTo>
                    <a:pt x="1014658" y="490372"/>
                  </a:lnTo>
                  <a:lnTo>
                    <a:pt x="1065031" y="474608"/>
                  </a:lnTo>
                  <a:lnTo>
                    <a:pt x="1116802" y="460359"/>
                  </a:lnTo>
                  <a:lnTo>
                    <a:pt x="1169415" y="447765"/>
                  </a:lnTo>
                  <a:lnTo>
                    <a:pt x="1222511" y="436934"/>
                  </a:lnTo>
                  <a:lnTo>
                    <a:pt x="1274954" y="428104"/>
                  </a:lnTo>
                  <a:lnTo>
                    <a:pt x="1326771" y="421320"/>
                  </a:lnTo>
                  <a:lnTo>
                    <a:pt x="1377213" y="416755"/>
                  </a:lnTo>
                  <a:lnTo>
                    <a:pt x="1425728" y="414549"/>
                  </a:lnTo>
                  <a:lnTo>
                    <a:pt x="1471759" y="414844"/>
                  </a:lnTo>
                  <a:lnTo>
                    <a:pt x="1514754" y="417781"/>
                  </a:lnTo>
                  <a:lnTo>
                    <a:pt x="1554158" y="423499"/>
                  </a:lnTo>
                  <a:close/>
                </a:path>
                <a:path w="3114675" h="1762125">
                  <a:moveTo>
                    <a:pt x="1788619" y="0"/>
                  </a:moveTo>
                  <a:lnTo>
                    <a:pt x="1884458" y="163173"/>
                  </a:lnTo>
                  <a:lnTo>
                    <a:pt x="1839341" y="184393"/>
                  </a:lnTo>
                  <a:lnTo>
                    <a:pt x="1790540" y="204303"/>
                  </a:lnTo>
                  <a:lnTo>
                    <a:pt x="1739142" y="222658"/>
                  </a:lnTo>
                  <a:lnTo>
                    <a:pt x="1686236" y="239209"/>
                  </a:lnTo>
                  <a:lnTo>
                    <a:pt x="1632910" y="253709"/>
                  </a:lnTo>
                  <a:lnTo>
                    <a:pt x="1580252" y="265912"/>
                  </a:lnTo>
                  <a:lnTo>
                    <a:pt x="1529352" y="275571"/>
                  </a:lnTo>
                  <a:lnTo>
                    <a:pt x="1481298" y="282439"/>
                  </a:lnTo>
                  <a:lnTo>
                    <a:pt x="1437178" y="286268"/>
                  </a:lnTo>
                  <a:lnTo>
                    <a:pt x="1398080" y="286811"/>
                  </a:lnTo>
                  <a:lnTo>
                    <a:pt x="1347941" y="283632"/>
                  </a:lnTo>
                  <a:lnTo>
                    <a:pt x="1298106" y="277731"/>
                  </a:lnTo>
                  <a:lnTo>
                    <a:pt x="1248592" y="269364"/>
                  </a:lnTo>
                  <a:lnTo>
                    <a:pt x="1199418" y="258785"/>
                  </a:lnTo>
                  <a:lnTo>
                    <a:pt x="1150599" y="246251"/>
                  </a:lnTo>
                  <a:lnTo>
                    <a:pt x="1102154" y="232016"/>
                  </a:lnTo>
                  <a:lnTo>
                    <a:pt x="1054100" y="216335"/>
                  </a:lnTo>
                  <a:lnTo>
                    <a:pt x="1006453" y="199462"/>
                  </a:lnTo>
                  <a:lnTo>
                    <a:pt x="959232" y="181654"/>
                  </a:lnTo>
                  <a:lnTo>
                    <a:pt x="913622" y="163674"/>
                  </a:lnTo>
                  <a:lnTo>
                    <a:pt x="869742" y="145462"/>
                  </a:lnTo>
                  <a:lnTo>
                    <a:pt x="827368" y="126956"/>
                  </a:lnTo>
                  <a:lnTo>
                    <a:pt x="786277" y="108097"/>
                  </a:lnTo>
                  <a:lnTo>
                    <a:pt x="746245" y="88824"/>
                  </a:lnTo>
                  <a:lnTo>
                    <a:pt x="707047" y="69078"/>
                  </a:lnTo>
                  <a:lnTo>
                    <a:pt x="668461" y="48797"/>
                  </a:lnTo>
                  <a:lnTo>
                    <a:pt x="630262" y="27922"/>
                  </a:lnTo>
                  <a:lnTo>
                    <a:pt x="592226" y="6393"/>
                  </a:lnTo>
                  <a:lnTo>
                    <a:pt x="581275" y="0"/>
                  </a:lnTo>
                  <a:lnTo>
                    <a:pt x="1788619" y="0"/>
                  </a:lnTo>
                  <a:close/>
                </a:path>
                <a:path w="3114675" h="1762125">
                  <a:moveTo>
                    <a:pt x="2283455" y="454889"/>
                  </a:moveTo>
                  <a:lnTo>
                    <a:pt x="2307415" y="500092"/>
                  </a:lnTo>
                  <a:lnTo>
                    <a:pt x="2328137" y="544813"/>
                  </a:lnTo>
                  <a:lnTo>
                    <a:pt x="2345205" y="588596"/>
                  </a:lnTo>
                  <a:lnTo>
                    <a:pt x="2358204" y="630983"/>
                  </a:lnTo>
                  <a:lnTo>
                    <a:pt x="2366719" y="671518"/>
                  </a:lnTo>
                  <a:lnTo>
                    <a:pt x="2370336" y="709770"/>
                  </a:lnTo>
                  <a:lnTo>
                    <a:pt x="2370323" y="758254"/>
                  </a:lnTo>
                  <a:lnTo>
                    <a:pt x="2367899" y="806719"/>
                  </a:lnTo>
                  <a:lnTo>
                    <a:pt x="2363278" y="855132"/>
                  </a:lnTo>
                  <a:lnTo>
                    <a:pt x="2356678" y="903484"/>
                  </a:lnTo>
                  <a:lnTo>
                    <a:pt x="2348314" y="951767"/>
                  </a:lnTo>
                  <a:lnTo>
                    <a:pt x="2338400" y="999973"/>
                  </a:lnTo>
                  <a:lnTo>
                    <a:pt x="2327154" y="1048093"/>
                  </a:lnTo>
                  <a:lnTo>
                    <a:pt x="2314790" y="1096119"/>
                  </a:lnTo>
                  <a:lnTo>
                    <a:pt x="2301523" y="1144044"/>
                  </a:lnTo>
                  <a:lnTo>
                    <a:pt x="2287571" y="1191858"/>
                  </a:lnTo>
                  <a:lnTo>
                    <a:pt x="2273147" y="1239554"/>
                  </a:lnTo>
                  <a:lnTo>
                    <a:pt x="2258468" y="1287124"/>
                  </a:lnTo>
                  <a:lnTo>
                    <a:pt x="2114769" y="1761913"/>
                  </a:lnTo>
                  <a:lnTo>
                    <a:pt x="1917481" y="1405881"/>
                  </a:lnTo>
                  <a:lnTo>
                    <a:pt x="1894511" y="1363378"/>
                  </a:lnTo>
                  <a:lnTo>
                    <a:pt x="1872699" y="1321941"/>
                  </a:lnTo>
                  <a:lnTo>
                    <a:pt x="1851998" y="1281230"/>
                  </a:lnTo>
                  <a:lnTo>
                    <a:pt x="1832358" y="1240903"/>
                  </a:lnTo>
                  <a:lnTo>
                    <a:pt x="1813733" y="1200620"/>
                  </a:lnTo>
                  <a:lnTo>
                    <a:pt x="1796073" y="1160038"/>
                  </a:lnTo>
                  <a:lnTo>
                    <a:pt x="1779329" y="1118817"/>
                  </a:lnTo>
                  <a:lnTo>
                    <a:pt x="1763455" y="1076616"/>
                  </a:lnTo>
                  <a:lnTo>
                    <a:pt x="1748402" y="1033094"/>
                  </a:lnTo>
                  <a:lnTo>
                    <a:pt x="1734120" y="987910"/>
                  </a:lnTo>
                  <a:lnTo>
                    <a:pt x="1720563" y="940721"/>
                  </a:lnTo>
                  <a:lnTo>
                    <a:pt x="1707230" y="889036"/>
                  </a:lnTo>
                  <a:lnTo>
                    <a:pt x="1695582" y="836975"/>
                  </a:lnTo>
                  <a:lnTo>
                    <a:pt x="1686167" y="784597"/>
                  </a:lnTo>
                  <a:lnTo>
                    <a:pt x="1679535" y="731960"/>
                  </a:lnTo>
                  <a:lnTo>
                    <a:pt x="1676232" y="679124"/>
                  </a:lnTo>
                  <a:lnTo>
                    <a:pt x="1676809" y="626148"/>
                  </a:lnTo>
                  <a:lnTo>
                    <a:pt x="1681812" y="573092"/>
                  </a:lnTo>
                  <a:lnTo>
                    <a:pt x="1701927" y="496452"/>
                  </a:lnTo>
                  <a:lnTo>
                    <a:pt x="1719273" y="450825"/>
                  </a:lnTo>
                  <a:lnTo>
                    <a:pt x="1740612" y="402198"/>
                  </a:lnTo>
                  <a:lnTo>
                    <a:pt x="1765293" y="351974"/>
                  </a:lnTo>
                  <a:lnTo>
                    <a:pt x="1792668" y="301557"/>
                  </a:lnTo>
                  <a:lnTo>
                    <a:pt x="1822087" y="252349"/>
                  </a:lnTo>
                  <a:lnTo>
                    <a:pt x="1852900" y="205753"/>
                  </a:lnTo>
                  <a:lnTo>
                    <a:pt x="1884458" y="163173"/>
                  </a:lnTo>
                  <a:lnTo>
                    <a:pt x="1788619" y="0"/>
                  </a:lnTo>
                  <a:lnTo>
                    <a:pt x="1930737" y="0"/>
                  </a:lnTo>
                  <a:lnTo>
                    <a:pt x="1990537" y="101816"/>
                  </a:lnTo>
                  <a:lnTo>
                    <a:pt x="2024973" y="130784"/>
                  </a:lnTo>
                  <a:lnTo>
                    <a:pt x="2059904" y="163384"/>
                  </a:lnTo>
                  <a:lnTo>
                    <a:pt x="2094917" y="199159"/>
                  </a:lnTo>
                  <a:lnTo>
                    <a:pt x="2129595" y="237652"/>
                  </a:lnTo>
                  <a:lnTo>
                    <a:pt x="2163525" y="278406"/>
                  </a:lnTo>
                  <a:lnTo>
                    <a:pt x="2196291" y="320963"/>
                  </a:lnTo>
                  <a:lnTo>
                    <a:pt x="2227477" y="364868"/>
                  </a:lnTo>
                  <a:lnTo>
                    <a:pt x="2256670" y="409662"/>
                  </a:lnTo>
                  <a:lnTo>
                    <a:pt x="2283455" y="454889"/>
                  </a:lnTo>
                  <a:close/>
                </a:path>
                <a:path w="3114675" h="1762125">
                  <a:moveTo>
                    <a:pt x="2020449" y="94670"/>
                  </a:moveTo>
                  <a:lnTo>
                    <a:pt x="1990537" y="101816"/>
                  </a:lnTo>
                  <a:lnTo>
                    <a:pt x="1930737" y="0"/>
                  </a:lnTo>
                  <a:lnTo>
                    <a:pt x="1946042" y="0"/>
                  </a:lnTo>
                  <a:lnTo>
                    <a:pt x="1969060" y="26535"/>
                  </a:lnTo>
                  <a:lnTo>
                    <a:pt x="1996566" y="61181"/>
                  </a:lnTo>
                  <a:lnTo>
                    <a:pt x="2020449" y="94670"/>
                  </a:lnTo>
                  <a:close/>
                </a:path>
                <a:path w="3114675" h="1762125">
                  <a:moveTo>
                    <a:pt x="3035860" y="25833"/>
                  </a:moveTo>
                  <a:lnTo>
                    <a:pt x="3058117" y="67513"/>
                  </a:lnTo>
                  <a:lnTo>
                    <a:pt x="3076921" y="110914"/>
                  </a:lnTo>
                  <a:lnTo>
                    <a:pt x="3092043" y="156174"/>
                  </a:lnTo>
                  <a:lnTo>
                    <a:pt x="3103138" y="202475"/>
                  </a:lnTo>
                  <a:lnTo>
                    <a:pt x="3110401" y="249647"/>
                  </a:lnTo>
                  <a:lnTo>
                    <a:pt x="3114027" y="297521"/>
                  </a:lnTo>
                  <a:lnTo>
                    <a:pt x="3114210" y="345925"/>
                  </a:lnTo>
                  <a:lnTo>
                    <a:pt x="3111147" y="394690"/>
                  </a:lnTo>
                  <a:lnTo>
                    <a:pt x="3105030" y="443647"/>
                  </a:lnTo>
                  <a:lnTo>
                    <a:pt x="3096056" y="492625"/>
                  </a:lnTo>
                  <a:lnTo>
                    <a:pt x="3084419" y="541453"/>
                  </a:lnTo>
                  <a:lnTo>
                    <a:pt x="3070314" y="589963"/>
                  </a:lnTo>
                  <a:lnTo>
                    <a:pt x="3053936" y="637984"/>
                  </a:lnTo>
                  <a:lnTo>
                    <a:pt x="3035632" y="685644"/>
                  </a:lnTo>
                  <a:lnTo>
                    <a:pt x="3015518" y="732824"/>
                  </a:lnTo>
                  <a:lnTo>
                    <a:pt x="2993779" y="779567"/>
                  </a:lnTo>
                  <a:lnTo>
                    <a:pt x="2970603" y="825911"/>
                  </a:lnTo>
                  <a:lnTo>
                    <a:pt x="2946174" y="871897"/>
                  </a:lnTo>
                  <a:lnTo>
                    <a:pt x="2920678" y="917565"/>
                  </a:lnTo>
                  <a:lnTo>
                    <a:pt x="2894302" y="962956"/>
                  </a:lnTo>
                  <a:lnTo>
                    <a:pt x="2867232" y="1008110"/>
                  </a:lnTo>
                  <a:lnTo>
                    <a:pt x="2839653" y="1053067"/>
                  </a:lnTo>
                  <a:lnTo>
                    <a:pt x="2811751" y="1097867"/>
                  </a:lnTo>
                  <a:lnTo>
                    <a:pt x="2783713" y="1142552"/>
                  </a:lnTo>
                  <a:lnTo>
                    <a:pt x="2757790" y="1089109"/>
                  </a:lnTo>
                  <a:lnTo>
                    <a:pt x="2734487" y="1036309"/>
                  </a:lnTo>
                  <a:lnTo>
                    <a:pt x="2713692" y="984123"/>
                  </a:lnTo>
                  <a:lnTo>
                    <a:pt x="2695291" y="932522"/>
                  </a:lnTo>
                  <a:lnTo>
                    <a:pt x="2679170" y="881476"/>
                  </a:lnTo>
                  <a:lnTo>
                    <a:pt x="2665217" y="830957"/>
                  </a:lnTo>
                  <a:lnTo>
                    <a:pt x="2653319" y="780934"/>
                  </a:lnTo>
                  <a:lnTo>
                    <a:pt x="2643361" y="731378"/>
                  </a:lnTo>
                  <a:lnTo>
                    <a:pt x="2635231" y="682261"/>
                  </a:lnTo>
                  <a:lnTo>
                    <a:pt x="2628816" y="633552"/>
                  </a:lnTo>
                  <a:lnTo>
                    <a:pt x="2624003" y="585223"/>
                  </a:lnTo>
                  <a:lnTo>
                    <a:pt x="2620677" y="537244"/>
                  </a:lnTo>
                  <a:lnTo>
                    <a:pt x="2618726" y="489586"/>
                  </a:lnTo>
                  <a:lnTo>
                    <a:pt x="2618037" y="442220"/>
                  </a:lnTo>
                  <a:lnTo>
                    <a:pt x="2618497" y="395116"/>
                  </a:lnTo>
                  <a:lnTo>
                    <a:pt x="2619991" y="348245"/>
                  </a:lnTo>
                  <a:lnTo>
                    <a:pt x="2622408" y="301578"/>
                  </a:lnTo>
                  <a:lnTo>
                    <a:pt x="2625633" y="255085"/>
                  </a:lnTo>
                  <a:lnTo>
                    <a:pt x="2629554" y="208738"/>
                  </a:lnTo>
                  <a:lnTo>
                    <a:pt x="2634057" y="162506"/>
                  </a:lnTo>
                  <a:lnTo>
                    <a:pt x="2639029" y="116361"/>
                  </a:lnTo>
                  <a:lnTo>
                    <a:pt x="2652923" y="0"/>
                  </a:lnTo>
                  <a:lnTo>
                    <a:pt x="3019486" y="0"/>
                  </a:lnTo>
                  <a:lnTo>
                    <a:pt x="3035860" y="25833"/>
                  </a:lnTo>
                  <a:close/>
                </a:path>
              </a:pathLst>
            </a:custGeom>
            <a:solidFill>
              <a:srgbClr val="BE5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53029" y="0"/>
              <a:ext cx="2597785" cy="1353185"/>
            </a:xfrm>
            <a:custGeom>
              <a:avLst/>
              <a:gdLst/>
              <a:ahLst/>
              <a:cxnLst/>
              <a:rect l="l" t="t" r="r" b="b"/>
              <a:pathLst>
                <a:path w="2597784" h="1353185">
                  <a:moveTo>
                    <a:pt x="624385" y="694789"/>
                  </a:moveTo>
                  <a:lnTo>
                    <a:pt x="657094" y="750479"/>
                  </a:lnTo>
                  <a:lnTo>
                    <a:pt x="608342" y="767780"/>
                  </a:lnTo>
                  <a:lnTo>
                    <a:pt x="559880" y="785576"/>
                  </a:lnTo>
                  <a:lnTo>
                    <a:pt x="511808" y="804036"/>
                  </a:lnTo>
                  <a:lnTo>
                    <a:pt x="453274" y="829761"/>
                  </a:lnTo>
                  <a:lnTo>
                    <a:pt x="406280" y="850056"/>
                  </a:lnTo>
                  <a:lnTo>
                    <a:pt x="359975" y="871523"/>
                  </a:lnTo>
                  <a:lnTo>
                    <a:pt x="314457" y="894331"/>
                  </a:lnTo>
                  <a:lnTo>
                    <a:pt x="269826" y="918650"/>
                  </a:lnTo>
                  <a:lnTo>
                    <a:pt x="226181" y="944648"/>
                  </a:lnTo>
                  <a:lnTo>
                    <a:pt x="183623" y="972495"/>
                  </a:lnTo>
                  <a:lnTo>
                    <a:pt x="142250" y="1002360"/>
                  </a:lnTo>
                  <a:lnTo>
                    <a:pt x="102162" y="1034413"/>
                  </a:lnTo>
                  <a:lnTo>
                    <a:pt x="63458" y="1068823"/>
                  </a:lnTo>
                  <a:lnTo>
                    <a:pt x="53464" y="1076884"/>
                  </a:lnTo>
                  <a:lnTo>
                    <a:pt x="54266" y="1078249"/>
                  </a:lnTo>
                  <a:lnTo>
                    <a:pt x="43651" y="1085253"/>
                  </a:lnTo>
                  <a:lnTo>
                    <a:pt x="32260" y="1090937"/>
                  </a:lnTo>
                  <a:lnTo>
                    <a:pt x="30676" y="1088240"/>
                  </a:lnTo>
                  <a:lnTo>
                    <a:pt x="17017" y="1090059"/>
                  </a:lnTo>
                  <a:lnTo>
                    <a:pt x="0" y="1061086"/>
                  </a:lnTo>
                  <a:lnTo>
                    <a:pt x="8274" y="1050097"/>
                  </a:lnTo>
                  <a:lnTo>
                    <a:pt x="17556" y="1040825"/>
                  </a:lnTo>
                  <a:lnTo>
                    <a:pt x="57040" y="1007743"/>
                  </a:lnTo>
                  <a:lnTo>
                    <a:pt x="97399" y="976151"/>
                  </a:lnTo>
                  <a:lnTo>
                    <a:pt x="138628" y="946041"/>
                  </a:lnTo>
                  <a:lnTo>
                    <a:pt x="180724" y="917406"/>
                  </a:lnTo>
                  <a:lnTo>
                    <a:pt x="223682" y="890239"/>
                  </a:lnTo>
                  <a:lnTo>
                    <a:pt x="267498" y="864532"/>
                  </a:lnTo>
                  <a:lnTo>
                    <a:pt x="312167" y="840279"/>
                  </a:lnTo>
                  <a:lnTo>
                    <a:pt x="357685" y="817471"/>
                  </a:lnTo>
                  <a:lnTo>
                    <a:pt x="404048" y="796101"/>
                  </a:lnTo>
                  <a:lnTo>
                    <a:pt x="451251" y="776163"/>
                  </a:lnTo>
                  <a:lnTo>
                    <a:pt x="499291" y="757648"/>
                  </a:lnTo>
                  <a:lnTo>
                    <a:pt x="548163" y="740550"/>
                  </a:lnTo>
                  <a:lnTo>
                    <a:pt x="523801" y="699071"/>
                  </a:lnTo>
                  <a:lnTo>
                    <a:pt x="580909" y="695997"/>
                  </a:lnTo>
                  <a:lnTo>
                    <a:pt x="624385" y="694789"/>
                  </a:lnTo>
                  <a:close/>
                </a:path>
                <a:path w="2597784" h="1353185">
                  <a:moveTo>
                    <a:pt x="501073" y="1036526"/>
                  </a:moveTo>
                  <a:lnTo>
                    <a:pt x="515569" y="1061206"/>
                  </a:lnTo>
                  <a:lnTo>
                    <a:pt x="502051" y="1063267"/>
                  </a:lnTo>
                  <a:lnTo>
                    <a:pt x="493930" y="1049441"/>
                  </a:lnTo>
                  <a:lnTo>
                    <a:pt x="501073" y="1036526"/>
                  </a:lnTo>
                  <a:close/>
                </a:path>
                <a:path w="2597784" h="1353185">
                  <a:moveTo>
                    <a:pt x="1498320" y="76302"/>
                  </a:moveTo>
                  <a:lnTo>
                    <a:pt x="1541379" y="149613"/>
                  </a:lnTo>
                  <a:lnTo>
                    <a:pt x="1530428" y="156045"/>
                  </a:lnTo>
                  <a:lnTo>
                    <a:pt x="1477743" y="191727"/>
                  </a:lnTo>
                  <a:lnTo>
                    <a:pt x="1445718" y="212432"/>
                  </a:lnTo>
                  <a:lnTo>
                    <a:pt x="1435142" y="219502"/>
                  </a:lnTo>
                  <a:lnTo>
                    <a:pt x="1425097" y="227475"/>
                  </a:lnTo>
                  <a:lnTo>
                    <a:pt x="1414521" y="234545"/>
                  </a:lnTo>
                  <a:lnTo>
                    <a:pt x="1362560" y="271460"/>
                  </a:lnTo>
                  <a:lnTo>
                    <a:pt x="1352126" y="278773"/>
                  </a:lnTo>
                  <a:lnTo>
                    <a:pt x="1311028" y="309106"/>
                  </a:lnTo>
                  <a:lnTo>
                    <a:pt x="1270021" y="339595"/>
                  </a:lnTo>
                  <a:lnTo>
                    <a:pt x="1218248" y="376830"/>
                  </a:lnTo>
                  <a:lnTo>
                    <a:pt x="1177701" y="408102"/>
                  </a:lnTo>
                  <a:lnTo>
                    <a:pt x="1137522" y="440000"/>
                  </a:lnTo>
                  <a:lnTo>
                    <a:pt x="1097803" y="472681"/>
                  </a:lnTo>
                  <a:lnTo>
                    <a:pt x="1057500" y="504370"/>
                  </a:lnTo>
                  <a:lnTo>
                    <a:pt x="1016350" y="534614"/>
                  </a:lnTo>
                  <a:lnTo>
                    <a:pt x="974577" y="563798"/>
                  </a:lnTo>
                  <a:lnTo>
                    <a:pt x="932404" y="592303"/>
                  </a:lnTo>
                  <a:lnTo>
                    <a:pt x="890059" y="620512"/>
                  </a:lnTo>
                  <a:lnTo>
                    <a:pt x="858715" y="642376"/>
                  </a:lnTo>
                  <a:lnTo>
                    <a:pt x="816696" y="671142"/>
                  </a:lnTo>
                  <a:lnTo>
                    <a:pt x="775178" y="700760"/>
                  </a:lnTo>
                  <a:lnTo>
                    <a:pt x="734385" y="731614"/>
                  </a:lnTo>
                  <a:lnTo>
                    <a:pt x="695617" y="765914"/>
                  </a:lnTo>
                  <a:lnTo>
                    <a:pt x="659346" y="804467"/>
                  </a:lnTo>
                  <a:lnTo>
                    <a:pt x="625385" y="846951"/>
                  </a:lnTo>
                  <a:lnTo>
                    <a:pt x="604495" y="886613"/>
                  </a:lnTo>
                  <a:lnTo>
                    <a:pt x="574586" y="935999"/>
                  </a:lnTo>
                  <a:lnTo>
                    <a:pt x="557373" y="981922"/>
                  </a:lnTo>
                  <a:lnTo>
                    <a:pt x="541716" y="1030495"/>
                  </a:lnTo>
                  <a:lnTo>
                    <a:pt x="544173" y="1034678"/>
                  </a:lnTo>
                  <a:lnTo>
                    <a:pt x="535524" y="1045029"/>
                  </a:lnTo>
                  <a:lnTo>
                    <a:pt x="537516" y="1048419"/>
                  </a:lnTo>
                  <a:lnTo>
                    <a:pt x="528090" y="1057449"/>
                  </a:lnTo>
                  <a:lnTo>
                    <a:pt x="528550" y="1058230"/>
                  </a:lnTo>
                  <a:lnTo>
                    <a:pt x="517088" y="1063793"/>
                  </a:lnTo>
                  <a:lnTo>
                    <a:pt x="497692" y="1030769"/>
                  </a:lnTo>
                  <a:lnTo>
                    <a:pt x="512868" y="981378"/>
                  </a:lnTo>
                  <a:lnTo>
                    <a:pt x="540524" y="928158"/>
                  </a:lnTo>
                  <a:lnTo>
                    <a:pt x="558839" y="884110"/>
                  </a:lnTo>
                  <a:lnTo>
                    <a:pt x="589793" y="836507"/>
                  </a:lnTo>
                  <a:lnTo>
                    <a:pt x="622518" y="791917"/>
                  </a:lnTo>
                  <a:lnTo>
                    <a:pt x="657094" y="750479"/>
                  </a:lnTo>
                  <a:lnTo>
                    <a:pt x="624385" y="694789"/>
                  </a:lnTo>
                  <a:lnTo>
                    <a:pt x="675835" y="682080"/>
                  </a:lnTo>
                  <a:lnTo>
                    <a:pt x="713061" y="670230"/>
                  </a:lnTo>
                  <a:lnTo>
                    <a:pt x="724011" y="663798"/>
                  </a:lnTo>
                  <a:lnTo>
                    <a:pt x="724425" y="664503"/>
                  </a:lnTo>
                  <a:lnTo>
                    <a:pt x="748195" y="654820"/>
                  </a:lnTo>
                  <a:lnTo>
                    <a:pt x="770142" y="642033"/>
                  </a:lnTo>
                  <a:lnTo>
                    <a:pt x="791236" y="627794"/>
                  </a:lnTo>
                  <a:lnTo>
                    <a:pt x="812446" y="613752"/>
                  </a:lnTo>
                  <a:lnTo>
                    <a:pt x="833817" y="599986"/>
                  </a:lnTo>
                  <a:lnTo>
                    <a:pt x="865752" y="579127"/>
                  </a:lnTo>
                  <a:lnTo>
                    <a:pt x="886425" y="564172"/>
                  </a:lnTo>
                  <a:lnTo>
                    <a:pt x="906866" y="548820"/>
                  </a:lnTo>
                  <a:lnTo>
                    <a:pt x="948156" y="518815"/>
                  </a:lnTo>
                  <a:lnTo>
                    <a:pt x="978020" y="494430"/>
                  </a:lnTo>
                  <a:lnTo>
                    <a:pt x="1018476" y="463004"/>
                  </a:lnTo>
                  <a:lnTo>
                    <a:pt x="1058695" y="431173"/>
                  </a:lnTo>
                  <a:lnTo>
                    <a:pt x="1087843" y="405571"/>
                  </a:lnTo>
                  <a:lnTo>
                    <a:pt x="1127821" y="373330"/>
                  </a:lnTo>
                  <a:lnTo>
                    <a:pt x="1167894" y="341251"/>
                  </a:lnTo>
                  <a:lnTo>
                    <a:pt x="1208096" y="309392"/>
                  </a:lnTo>
                  <a:lnTo>
                    <a:pt x="1237511" y="284244"/>
                  </a:lnTo>
                  <a:lnTo>
                    <a:pt x="1278075" y="253001"/>
                  </a:lnTo>
                  <a:lnTo>
                    <a:pt x="1318870" y="222151"/>
                  </a:lnTo>
                  <a:lnTo>
                    <a:pt x="1359931" y="191754"/>
                  </a:lnTo>
                  <a:lnTo>
                    <a:pt x="1390340" y="168299"/>
                  </a:lnTo>
                  <a:lnTo>
                    <a:pt x="1432034" y="138980"/>
                  </a:lnTo>
                  <a:lnTo>
                    <a:pt x="1442571" y="131844"/>
                  </a:lnTo>
                  <a:lnTo>
                    <a:pt x="1418050" y="90094"/>
                  </a:lnTo>
                  <a:lnTo>
                    <a:pt x="1431902" y="88603"/>
                  </a:lnTo>
                  <a:lnTo>
                    <a:pt x="1485081" y="78837"/>
                  </a:lnTo>
                  <a:lnTo>
                    <a:pt x="1498320" y="76302"/>
                  </a:lnTo>
                  <a:close/>
                </a:path>
                <a:path w="2597784" h="1353185">
                  <a:moveTo>
                    <a:pt x="523801" y="699071"/>
                  </a:moveTo>
                  <a:lnTo>
                    <a:pt x="548163" y="740550"/>
                  </a:lnTo>
                  <a:lnTo>
                    <a:pt x="497963" y="730311"/>
                  </a:lnTo>
                  <a:lnTo>
                    <a:pt x="434524" y="722607"/>
                  </a:lnTo>
                  <a:lnTo>
                    <a:pt x="390892" y="698473"/>
                  </a:lnTo>
                  <a:lnTo>
                    <a:pt x="334408" y="677534"/>
                  </a:lnTo>
                  <a:lnTo>
                    <a:pt x="312167" y="639666"/>
                  </a:lnTo>
                  <a:lnTo>
                    <a:pt x="321437" y="630373"/>
                  </a:lnTo>
                  <a:lnTo>
                    <a:pt x="321773" y="630945"/>
                  </a:lnTo>
                  <a:lnTo>
                    <a:pt x="333966" y="626627"/>
                  </a:lnTo>
                  <a:lnTo>
                    <a:pt x="340172" y="637194"/>
                  </a:lnTo>
                  <a:lnTo>
                    <a:pt x="383147" y="660210"/>
                  </a:lnTo>
                  <a:lnTo>
                    <a:pt x="435575" y="674242"/>
                  </a:lnTo>
                  <a:lnTo>
                    <a:pt x="475257" y="691652"/>
                  </a:lnTo>
                  <a:lnTo>
                    <a:pt x="523801" y="699071"/>
                  </a:lnTo>
                  <a:close/>
                </a:path>
                <a:path w="2597784" h="1353185">
                  <a:moveTo>
                    <a:pt x="1418050" y="90094"/>
                  </a:moveTo>
                  <a:lnTo>
                    <a:pt x="1442571" y="131844"/>
                  </a:lnTo>
                  <a:lnTo>
                    <a:pt x="1400658" y="135713"/>
                  </a:lnTo>
                  <a:lnTo>
                    <a:pt x="1357117" y="136810"/>
                  </a:lnTo>
                  <a:lnTo>
                    <a:pt x="1301155" y="141836"/>
                  </a:lnTo>
                  <a:lnTo>
                    <a:pt x="1254833" y="138198"/>
                  </a:lnTo>
                  <a:lnTo>
                    <a:pt x="1207358" y="132599"/>
                  </a:lnTo>
                  <a:lnTo>
                    <a:pt x="1169494" y="118284"/>
                  </a:lnTo>
                  <a:lnTo>
                    <a:pt x="1119863" y="109014"/>
                  </a:lnTo>
                  <a:lnTo>
                    <a:pt x="1069535" y="98555"/>
                  </a:lnTo>
                  <a:lnTo>
                    <a:pt x="1029575" y="80673"/>
                  </a:lnTo>
                  <a:lnTo>
                    <a:pt x="980207" y="71850"/>
                  </a:lnTo>
                  <a:lnTo>
                    <a:pt x="931448" y="64063"/>
                  </a:lnTo>
                  <a:lnTo>
                    <a:pt x="872358" y="63765"/>
                  </a:lnTo>
                  <a:lnTo>
                    <a:pt x="824854" y="58114"/>
                  </a:lnTo>
                  <a:lnTo>
                    <a:pt x="777997" y="53566"/>
                  </a:lnTo>
                  <a:lnTo>
                    <a:pt x="720849" y="56574"/>
                  </a:lnTo>
                  <a:lnTo>
                    <a:pt x="675326" y="54296"/>
                  </a:lnTo>
                  <a:lnTo>
                    <a:pt x="619538" y="59619"/>
                  </a:lnTo>
                  <a:lnTo>
                    <a:pt x="575401" y="59702"/>
                  </a:lnTo>
                  <a:lnTo>
                    <a:pt x="521025" y="67429"/>
                  </a:lnTo>
                  <a:lnTo>
                    <a:pt x="467375" y="76391"/>
                  </a:lnTo>
                  <a:lnTo>
                    <a:pt x="464854" y="72098"/>
                  </a:lnTo>
                  <a:lnTo>
                    <a:pt x="450218" y="72256"/>
                  </a:lnTo>
                  <a:lnTo>
                    <a:pt x="435838" y="47774"/>
                  </a:lnTo>
                  <a:lnTo>
                    <a:pt x="443272" y="35353"/>
                  </a:lnTo>
                  <a:lnTo>
                    <a:pt x="452413" y="25839"/>
                  </a:lnTo>
                  <a:lnTo>
                    <a:pt x="464036" y="20552"/>
                  </a:lnTo>
                  <a:lnTo>
                    <a:pt x="506508" y="17635"/>
                  </a:lnTo>
                  <a:lnTo>
                    <a:pt x="560547" y="9335"/>
                  </a:lnTo>
                  <a:lnTo>
                    <a:pt x="604246" y="8506"/>
                  </a:lnTo>
                  <a:lnTo>
                    <a:pt x="659502" y="2278"/>
                  </a:lnTo>
                  <a:lnTo>
                    <a:pt x="704409" y="3506"/>
                  </a:lnTo>
                  <a:lnTo>
                    <a:pt x="749912" y="5749"/>
                  </a:lnTo>
                  <a:lnTo>
                    <a:pt x="806957" y="2567"/>
                  </a:lnTo>
                  <a:lnTo>
                    <a:pt x="838078" y="5400"/>
                  </a:lnTo>
                  <a:lnTo>
                    <a:pt x="838681" y="6425"/>
                  </a:lnTo>
                  <a:lnTo>
                    <a:pt x="853639" y="6816"/>
                  </a:lnTo>
                  <a:lnTo>
                    <a:pt x="853358" y="6338"/>
                  </a:lnTo>
                  <a:lnTo>
                    <a:pt x="1029486" y="5292"/>
                  </a:lnTo>
                  <a:lnTo>
                    <a:pt x="1059723" y="31697"/>
                  </a:lnTo>
                  <a:lnTo>
                    <a:pt x="1063034" y="37333"/>
                  </a:lnTo>
                  <a:lnTo>
                    <a:pt x="1076053" y="34424"/>
                  </a:lnTo>
                  <a:lnTo>
                    <a:pt x="1119563" y="58350"/>
                  </a:lnTo>
                  <a:lnTo>
                    <a:pt x="1170987" y="70673"/>
                  </a:lnTo>
                  <a:lnTo>
                    <a:pt x="1221575" y="81575"/>
                  </a:lnTo>
                  <a:lnTo>
                    <a:pt x="1282001" y="84149"/>
                  </a:lnTo>
                  <a:lnTo>
                    <a:pt x="1330083" y="90783"/>
                  </a:lnTo>
                  <a:lnTo>
                    <a:pt x="1376493" y="94570"/>
                  </a:lnTo>
                  <a:lnTo>
                    <a:pt x="1418050" y="90094"/>
                  </a:lnTo>
                  <a:close/>
                </a:path>
                <a:path w="2597784" h="1353185">
                  <a:moveTo>
                    <a:pt x="853639" y="6816"/>
                  </a:moveTo>
                  <a:lnTo>
                    <a:pt x="838681" y="6425"/>
                  </a:lnTo>
                  <a:lnTo>
                    <a:pt x="848693" y="6366"/>
                  </a:lnTo>
                  <a:lnTo>
                    <a:pt x="853639" y="6816"/>
                  </a:lnTo>
                  <a:close/>
                </a:path>
                <a:path w="2597784" h="1353185">
                  <a:moveTo>
                    <a:pt x="848693" y="6366"/>
                  </a:moveTo>
                  <a:lnTo>
                    <a:pt x="838681" y="6425"/>
                  </a:lnTo>
                  <a:lnTo>
                    <a:pt x="838078" y="5400"/>
                  </a:lnTo>
                  <a:lnTo>
                    <a:pt x="848693" y="6366"/>
                  </a:lnTo>
                  <a:close/>
                </a:path>
                <a:path w="2597784" h="1353185">
                  <a:moveTo>
                    <a:pt x="853358" y="6338"/>
                  </a:moveTo>
                  <a:lnTo>
                    <a:pt x="853639" y="6816"/>
                  </a:lnTo>
                  <a:lnTo>
                    <a:pt x="848693" y="6366"/>
                  </a:lnTo>
                  <a:lnTo>
                    <a:pt x="853358" y="6338"/>
                  </a:lnTo>
                  <a:close/>
                </a:path>
                <a:path w="2597784" h="1353185">
                  <a:moveTo>
                    <a:pt x="1548347" y="537628"/>
                  </a:moveTo>
                  <a:lnTo>
                    <a:pt x="1597666" y="621597"/>
                  </a:lnTo>
                  <a:lnTo>
                    <a:pt x="1593223" y="664185"/>
                  </a:lnTo>
                  <a:lnTo>
                    <a:pt x="1578107" y="713679"/>
                  </a:lnTo>
                  <a:lnTo>
                    <a:pt x="1574399" y="757519"/>
                  </a:lnTo>
                  <a:lnTo>
                    <a:pt x="1560375" y="808873"/>
                  </a:lnTo>
                  <a:lnTo>
                    <a:pt x="1558117" y="855181"/>
                  </a:lnTo>
                  <a:lnTo>
                    <a:pt x="1557531" y="904337"/>
                  </a:lnTo>
                  <a:lnTo>
                    <a:pt x="1568527" y="948135"/>
                  </a:lnTo>
                  <a:lnTo>
                    <a:pt x="1569137" y="999328"/>
                  </a:lnTo>
                  <a:lnTo>
                    <a:pt x="1619754" y="1185814"/>
                  </a:lnTo>
                  <a:lnTo>
                    <a:pt x="1644129" y="1227314"/>
                  </a:lnTo>
                  <a:lnTo>
                    <a:pt x="1657731" y="1275551"/>
                  </a:lnTo>
                  <a:lnTo>
                    <a:pt x="1691942" y="1333797"/>
                  </a:lnTo>
                  <a:lnTo>
                    <a:pt x="1673221" y="1352077"/>
                  </a:lnTo>
                  <a:lnTo>
                    <a:pt x="1659089" y="1353093"/>
                  </a:lnTo>
                  <a:lnTo>
                    <a:pt x="1638595" y="1343277"/>
                  </a:lnTo>
                  <a:lnTo>
                    <a:pt x="1610557" y="1295539"/>
                  </a:lnTo>
                  <a:lnTo>
                    <a:pt x="1593569" y="1241539"/>
                  </a:lnTo>
                  <a:lnTo>
                    <a:pt x="1565828" y="1194308"/>
                  </a:lnTo>
                  <a:lnTo>
                    <a:pt x="1533242" y="1088674"/>
                  </a:lnTo>
                  <a:lnTo>
                    <a:pt x="1520816" y="1042440"/>
                  </a:lnTo>
                  <a:lnTo>
                    <a:pt x="1519797" y="990552"/>
                  </a:lnTo>
                  <a:lnTo>
                    <a:pt x="1508344" y="945975"/>
                  </a:lnTo>
                  <a:lnTo>
                    <a:pt x="1508417" y="895947"/>
                  </a:lnTo>
                  <a:lnTo>
                    <a:pt x="1510125" y="798548"/>
                  </a:lnTo>
                  <a:lnTo>
                    <a:pt x="1522967" y="745183"/>
                  </a:lnTo>
                  <a:lnTo>
                    <a:pt x="1525557" y="699438"/>
                  </a:lnTo>
                  <a:lnTo>
                    <a:pt x="1539601" y="648120"/>
                  </a:lnTo>
                  <a:lnTo>
                    <a:pt x="1508748" y="595590"/>
                  </a:lnTo>
                  <a:lnTo>
                    <a:pt x="1516104" y="583038"/>
                  </a:lnTo>
                  <a:lnTo>
                    <a:pt x="1548347" y="537628"/>
                  </a:lnTo>
                  <a:close/>
                </a:path>
                <a:path w="2597784" h="1353185">
                  <a:moveTo>
                    <a:pt x="1508748" y="595590"/>
                  </a:moveTo>
                  <a:lnTo>
                    <a:pt x="1539601" y="648120"/>
                  </a:lnTo>
                  <a:lnTo>
                    <a:pt x="1506278" y="691691"/>
                  </a:lnTo>
                  <a:lnTo>
                    <a:pt x="1483032" y="727343"/>
                  </a:lnTo>
                  <a:lnTo>
                    <a:pt x="1447981" y="767972"/>
                  </a:lnTo>
                  <a:lnTo>
                    <a:pt x="1412096" y="807181"/>
                  </a:lnTo>
                  <a:lnTo>
                    <a:pt x="1375397" y="845004"/>
                  </a:lnTo>
                  <a:lnTo>
                    <a:pt x="1363004" y="848981"/>
                  </a:lnTo>
                  <a:lnTo>
                    <a:pt x="1344133" y="841928"/>
                  </a:lnTo>
                  <a:lnTo>
                    <a:pt x="1334584" y="825669"/>
                  </a:lnTo>
                  <a:lnTo>
                    <a:pt x="1339205" y="808461"/>
                  </a:lnTo>
                  <a:lnTo>
                    <a:pt x="1376103" y="770976"/>
                  </a:lnTo>
                  <a:lnTo>
                    <a:pt x="1412226" y="732172"/>
                  </a:lnTo>
                  <a:lnTo>
                    <a:pt x="1436621" y="698477"/>
                  </a:lnTo>
                  <a:lnTo>
                    <a:pt x="1471192" y="657031"/>
                  </a:lnTo>
                  <a:lnTo>
                    <a:pt x="1494036" y="620694"/>
                  </a:lnTo>
                  <a:lnTo>
                    <a:pt x="1508748" y="595590"/>
                  </a:lnTo>
                  <a:close/>
                </a:path>
                <a:path w="2597784" h="1353185">
                  <a:moveTo>
                    <a:pt x="1629143" y="725343"/>
                  </a:moveTo>
                  <a:lnTo>
                    <a:pt x="1746814" y="925688"/>
                  </a:lnTo>
                  <a:lnTo>
                    <a:pt x="1731641" y="924932"/>
                  </a:lnTo>
                  <a:lnTo>
                    <a:pt x="1645082" y="777557"/>
                  </a:lnTo>
                  <a:lnTo>
                    <a:pt x="1629143" y="725343"/>
                  </a:lnTo>
                  <a:close/>
                </a:path>
                <a:path w="2597784" h="1353185">
                  <a:moveTo>
                    <a:pt x="1793660" y="2380"/>
                  </a:moveTo>
                  <a:lnTo>
                    <a:pt x="1760204" y="20649"/>
                  </a:lnTo>
                  <a:lnTo>
                    <a:pt x="1715773" y="45307"/>
                  </a:lnTo>
                  <a:lnTo>
                    <a:pt x="1671644" y="70481"/>
                  </a:lnTo>
                  <a:lnTo>
                    <a:pt x="1627833" y="96196"/>
                  </a:lnTo>
                  <a:lnTo>
                    <a:pt x="1584355" y="122477"/>
                  </a:lnTo>
                  <a:lnTo>
                    <a:pt x="1597354" y="169686"/>
                  </a:lnTo>
                  <a:lnTo>
                    <a:pt x="1620907" y="209787"/>
                  </a:lnTo>
                  <a:lnTo>
                    <a:pt x="1632913" y="255305"/>
                  </a:lnTo>
                  <a:lnTo>
                    <a:pt x="1633174" y="305903"/>
                  </a:lnTo>
                  <a:lnTo>
                    <a:pt x="1632442" y="354809"/>
                  </a:lnTo>
                  <a:lnTo>
                    <a:pt x="1636400" y="386626"/>
                  </a:lnTo>
                  <a:lnTo>
                    <a:pt x="1628865" y="423949"/>
                  </a:lnTo>
                  <a:lnTo>
                    <a:pt x="1631815" y="454048"/>
                  </a:lnTo>
                  <a:lnTo>
                    <a:pt x="1623426" y="489919"/>
                  </a:lnTo>
                  <a:lnTo>
                    <a:pt x="1629219" y="499782"/>
                  </a:lnTo>
                  <a:lnTo>
                    <a:pt x="1620337" y="509736"/>
                  </a:lnTo>
                  <a:lnTo>
                    <a:pt x="1621578" y="511850"/>
                  </a:lnTo>
                  <a:lnTo>
                    <a:pt x="1613731" y="523566"/>
                  </a:lnTo>
                  <a:lnTo>
                    <a:pt x="1619938" y="534133"/>
                  </a:lnTo>
                  <a:lnTo>
                    <a:pt x="1612090" y="545849"/>
                  </a:lnTo>
                  <a:lnTo>
                    <a:pt x="1633174" y="581746"/>
                  </a:lnTo>
                  <a:lnTo>
                    <a:pt x="1642880" y="623349"/>
                  </a:lnTo>
                  <a:lnTo>
                    <a:pt x="1663460" y="658387"/>
                  </a:lnTo>
                  <a:lnTo>
                    <a:pt x="1673360" y="700320"/>
                  </a:lnTo>
                  <a:lnTo>
                    <a:pt x="1689234" y="752424"/>
                  </a:lnTo>
                  <a:lnTo>
                    <a:pt x="1779666" y="906393"/>
                  </a:lnTo>
                  <a:lnTo>
                    <a:pt x="1771619" y="917767"/>
                  </a:lnTo>
                  <a:lnTo>
                    <a:pt x="1761747" y="926038"/>
                  </a:lnTo>
                  <a:lnTo>
                    <a:pt x="1749717" y="930631"/>
                  </a:lnTo>
                  <a:lnTo>
                    <a:pt x="1615630" y="702336"/>
                  </a:lnTo>
                  <a:lnTo>
                    <a:pt x="1613301" y="673294"/>
                  </a:lnTo>
                  <a:lnTo>
                    <a:pt x="1600176" y="650947"/>
                  </a:lnTo>
                  <a:lnTo>
                    <a:pt x="1598080" y="622301"/>
                  </a:lnTo>
                  <a:lnTo>
                    <a:pt x="1548347" y="537628"/>
                  </a:lnTo>
                  <a:lnTo>
                    <a:pt x="1568864" y="497329"/>
                  </a:lnTo>
                  <a:lnTo>
                    <a:pt x="1581623" y="443822"/>
                  </a:lnTo>
                  <a:lnTo>
                    <a:pt x="1582599" y="395330"/>
                  </a:lnTo>
                  <a:lnTo>
                    <a:pt x="1582720" y="345384"/>
                  </a:lnTo>
                  <a:lnTo>
                    <a:pt x="1581966" y="293947"/>
                  </a:lnTo>
                  <a:lnTo>
                    <a:pt x="1569364" y="247413"/>
                  </a:lnTo>
                  <a:lnTo>
                    <a:pt x="1541379" y="149613"/>
                  </a:lnTo>
                  <a:lnTo>
                    <a:pt x="1498320" y="76302"/>
                  </a:lnTo>
                  <a:lnTo>
                    <a:pt x="1524799" y="71230"/>
                  </a:lnTo>
                  <a:lnTo>
                    <a:pt x="1526454" y="74048"/>
                  </a:lnTo>
                  <a:lnTo>
                    <a:pt x="1569497" y="47026"/>
                  </a:lnTo>
                  <a:lnTo>
                    <a:pt x="1612817" y="20476"/>
                  </a:lnTo>
                  <a:lnTo>
                    <a:pt x="1645543" y="964"/>
                  </a:lnTo>
                  <a:lnTo>
                    <a:pt x="1793660" y="2380"/>
                  </a:lnTo>
                  <a:close/>
                </a:path>
                <a:path w="2597784" h="1353185">
                  <a:moveTo>
                    <a:pt x="2333453" y="0"/>
                  </a:moveTo>
                  <a:lnTo>
                    <a:pt x="2498753" y="281437"/>
                  </a:lnTo>
                  <a:lnTo>
                    <a:pt x="2472227" y="238300"/>
                  </a:lnTo>
                  <a:lnTo>
                    <a:pt x="2440821" y="198392"/>
                  </a:lnTo>
                  <a:lnTo>
                    <a:pt x="2450900" y="237732"/>
                  </a:lnTo>
                  <a:lnTo>
                    <a:pt x="2459122" y="277541"/>
                  </a:lnTo>
                  <a:lnTo>
                    <a:pt x="2465107" y="317776"/>
                  </a:lnTo>
                  <a:lnTo>
                    <a:pt x="2468475" y="358393"/>
                  </a:lnTo>
                  <a:lnTo>
                    <a:pt x="2469691" y="410238"/>
                  </a:lnTo>
                  <a:lnTo>
                    <a:pt x="2467208" y="461946"/>
                  </a:lnTo>
                  <a:lnTo>
                    <a:pt x="2461096" y="513299"/>
                  </a:lnTo>
                  <a:lnTo>
                    <a:pt x="2451426" y="564075"/>
                  </a:lnTo>
                  <a:lnTo>
                    <a:pt x="2438269" y="614057"/>
                  </a:lnTo>
                  <a:lnTo>
                    <a:pt x="2421697" y="663025"/>
                  </a:lnTo>
                  <a:lnTo>
                    <a:pt x="2401780" y="710760"/>
                  </a:lnTo>
                  <a:lnTo>
                    <a:pt x="2378589" y="757042"/>
                  </a:lnTo>
                  <a:lnTo>
                    <a:pt x="2362530" y="769524"/>
                  </a:lnTo>
                  <a:lnTo>
                    <a:pt x="2343964" y="766244"/>
                  </a:lnTo>
                  <a:lnTo>
                    <a:pt x="2331386" y="751987"/>
                  </a:lnTo>
                  <a:lnTo>
                    <a:pt x="2333288" y="731533"/>
                  </a:lnTo>
                  <a:lnTo>
                    <a:pt x="2354190" y="690504"/>
                  </a:lnTo>
                  <a:lnTo>
                    <a:pt x="2372218" y="648298"/>
                  </a:lnTo>
                  <a:lnTo>
                    <a:pt x="2387310" y="605042"/>
                  </a:lnTo>
                  <a:lnTo>
                    <a:pt x="2399404" y="560863"/>
                  </a:lnTo>
                  <a:lnTo>
                    <a:pt x="2408438" y="515889"/>
                  </a:lnTo>
                  <a:lnTo>
                    <a:pt x="2415073" y="465458"/>
                  </a:lnTo>
                  <a:lnTo>
                    <a:pt x="2417712" y="415332"/>
                  </a:lnTo>
                  <a:lnTo>
                    <a:pt x="2416459" y="365537"/>
                  </a:lnTo>
                  <a:lnTo>
                    <a:pt x="2411420" y="316100"/>
                  </a:lnTo>
                  <a:lnTo>
                    <a:pt x="2374985" y="254065"/>
                  </a:lnTo>
                  <a:lnTo>
                    <a:pt x="2382608" y="220264"/>
                  </a:lnTo>
                  <a:lnTo>
                    <a:pt x="2383066" y="216205"/>
                  </a:lnTo>
                  <a:lnTo>
                    <a:pt x="2385347" y="212023"/>
                  </a:lnTo>
                  <a:lnTo>
                    <a:pt x="2388456" y="209249"/>
                  </a:lnTo>
                  <a:lnTo>
                    <a:pt x="2379982" y="181211"/>
                  </a:lnTo>
                  <a:lnTo>
                    <a:pt x="2360035" y="125472"/>
                  </a:lnTo>
                  <a:lnTo>
                    <a:pt x="2325145" y="47064"/>
                  </a:lnTo>
                  <a:lnTo>
                    <a:pt x="2301953" y="0"/>
                  </a:lnTo>
                  <a:lnTo>
                    <a:pt x="2333453" y="0"/>
                  </a:lnTo>
                  <a:close/>
                </a:path>
                <a:path w="2597784" h="1353185">
                  <a:moveTo>
                    <a:pt x="2374985" y="254065"/>
                  </a:moveTo>
                  <a:lnTo>
                    <a:pt x="2411420" y="316100"/>
                  </a:lnTo>
                  <a:lnTo>
                    <a:pt x="2393967" y="359644"/>
                  </a:lnTo>
                  <a:lnTo>
                    <a:pt x="2372668" y="401444"/>
                  </a:lnTo>
                  <a:lnTo>
                    <a:pt x="2347737" y="441239"/>
                  </a:lnTo>
                  <a:lnTo>
                    <a:pt x="2319383" y="478769"/>
                  </a:lnTo>
                  <a:lnTo>
                    <a:pt x="2287817" y="513773"/>
                  </a:lnTo>
                  <a:lnTo>
                    <a:pt x="2268654" y="521727"/>
                  </a:lnTo>
                  <a:lnTo>
                    <a:pt x="2251334" y="513763"/>
                  </a:lnTo>
                  <a:lnTo>
                    <a:pt x="2242952" y="496819"/>
                  </a:lnTo>
                  <a:lnTo>
                    <a:pt x="2250601" y="477832"/>
                  </a:lnTo>
                  <a:lnTo>
                    <a:pt x="2283371" y="441103"/>
                  </a:lnTo>
                  <a:lnTo>
                    <a:pt x="2312004" y="401408"/>
                  </a:lnTo>
                  <a:lnTo>
                    <a:pt x="2336372" y="359113"/>
                  </a:lnTo>
                  <a:lnTo>
                    <a:pt x="2356348" y="314580"/>
                  </a:lnTo>
                  <a:lnTo>
                    <a:pt x="2371802" y="268176"/>
                  </a:lnTo>
                  <a:lnTo>
                    <a:pt x="2374985" y="254065"/>
                  </a:lnTo>
                  <a:close/>
                </a:path>
                <a:path w="2597784" h="1353185">
                  <a:moveTo>
                    <a:pt x="2524604" y="222657"/>
                  </a:moveTo>
                  <a:lnTo>
                    <a:pt x="2550226" y="266973"/>
                  </a:lnTo>
                  <a:lnTo>
                    <a:pt x="2571024" y="313740"/>
                  </a:lnTo>
                  <a:lnTo>
                    <a:pt x="2586715" y="362479"/>
                  </a:lnTo>
                  <a:lnTo>
                    <a:pt x="2597017" y="412710"/>
                  </a:lnTo>
                  <a:lnTo>
                    <a:pt x="2597230" y="422903"/>
                  </a:lnTo>
                  <a:lnTo>
                    <a:pt x="2594260" y="432213"/>
                  </a:lnTo>
                  <a:lnTo>
                    <a:pt x="2588076" y="439680"/>
                  </a:lnTo>
                  <a:lnTo>
                    <a:pt x="2578647" y="444345"/>
                  </a:lnTo>
                  <a:lnTo>
                    <a:pt x="2568785" y="444896"/>
                  </a:lnTo>
                  <a:lnTo>
                    <a:pt x="2558880" y="441742"/>
                  </a:lnTo>
                  <a:lnTo>
                    <a:pt x="2550949" y="435296"/>
                  </a:lnTo>
                  <a:lnTo>
                    <a:pt x="2547011" y="425971"/>
                  </a:lnTo>
                  <a:lnTo>
                    <a:pt x="2536350" y="375699"/>
                  </a:lnTo>
                  <a:lnTo>
                    <a:pt x="2520196" y="327379"/>
                  </a:lnTo>
                  <a:lnTo>
                    <a:pt x="2498753" y="281437"/>
                  </a:lnTo>
                  <a:lnTo>
                    <a:pt x="2333453" y="0"/>
                  </a:lnTo>
                  <a:lnTo>
                    <a:pt x="2346088" y="0"/>
                  </a:lnTo>
                  <a:lnTo>
                    <a:pt x="2406541" y="102925"/>
                  </a:lnTo>
                  <a:lnTo>
                    <a:pt x="2411718" y="103674"/>
                  </a:lnTo>
                  <a:lnTo>
                    <a:pt x="2417019" y="106247"/>
                  </a:lnTo>
                  <a:lnTo>
                    <a:pt x="2421615" y="109232"/>
                  </a:lnTo>
                  <a:lnTo>
                    <a:pt x="2460016" y="143307"/>
                  </a:lnTo>
                  <a:lnTo>
                    <a:pt x="2494440" y="181275"/>
                  </a:lnTo>
                  <a:lnTo>
                    <a:pt x="2524604" y="222657"/>
                  </a:lnTo>
                  <a:close/>
                </a:path>
                <a:path w="2597784" h="1353185">
                  <a:moveTo>
                    <a:pt x="2359935" y="0"/>
                  </a:moveTo>
                  <a:lnTo>
                    <a:pt x="2365636" y="11705"/>
                  </a:lnTo>
                  <a:lnTo>
                    <a:pt x="2386801" y="56941"/>
                  </a:lnTo>
                  <a:lnTo>
                    <a:pt x="2406541" y="102925"/>
                  </a:lnTo>
                  <a:lnTo>
                    <a:pt x="2346088" y="0"/>
                  </a:lnTo>
                  <a:lnTo>
                    <a:pt x="2359935" y="0"/>
                  </a:lnTo>
                  <a:close/>
                </a:path>
              </a:pathLst>
            </a:custGeom>
            <a:solidFill>
              <a:srgbClr val="FAB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69034" y="176665"/>
              <a:ext cx="2363470" cy="1377950"/>
            </a:xfrm>
            <a:custGeom>
              <a:avLst/>
              <a:gdLst/>
              <a:ahLst/>
              <a:cxnLst/>
              <a:rect l="l" t="t" r="r" b="b"/>
              <a:pathLst>
                <a:path w="2363470" h="1377950">
                  <a:moveTo>
                    <a:pt x="75561" y="562988"/>
                  </a:moveTo>
                  <a:lnTo>
                    <a:pt x="80853" y="578475"/>
                  </a:lnTo>
                  <a:lnTo>
                    <a:pt x="79772" y="594153"/>
                  </a:lnTo>
                  <a:lnTo>
                    <a:pt x="72952" y="608226"/>
                  </a:lnTo>
                  <a:lnTo>
                    <a:pt x="61028" y="618901"/>
                  </a:lnTo>
                  <a:lnTo>
                    <a:pt x="45839" y="624017"/>
                  </a:lnTo>
                  <a:lnTo>
                    <a:pt x="30130" y="622954"/>
                  </a:lnTo>
                  <a:lnTo>
                    <a:pt x="15892" y="616230"/>
                  </a:lnTo>
                  <a:lnTo>
                    <a:pt x="5117" y="604363"/>
                  </a:lnTo>
                  <a:lnTo>
                    <a:pt x="0" y="589172"/>
                  </a:lnTo>
                  <a:lnTo>
                    <a:pt x="1061" y="573462"/>
                  </a:lnTo>
                  <a:lnTo>
                    <a:pt x="7784" y="559224"/>
                  </a:lnTo>
                  <a:lnTo>
                    <a:pt x="19649" y="548450"/>
                  </a:lnTo>
                  <a:lnTo>
                    <a:pt x="35136" y="543159"/>
                  </a:lnTo>
                  <a:lnTo>
                    <a:pt x="50812" y="544241"/>
                  </a:lnTo>
                  <a:lnTo>
                    <a:pt x="64885" y="551062"/>
                  </a:lnTo>
                  <a:lnTo>
                    <a:pt x="75561" y="562988"/>
                  </a:lnTo>
                  <a:close/>
                </a:path>
                <a:path w="2363470" h="1377950">
                  <a:moveTo>
                    <a:pt x="116933" y="844746"/>
                  </a:moveTo>
                  <a:lnTo>
                    <a:pt x="122644" y="861527"/>
                  </a:lnTo>
                  <a:lnTo>
                    <a:pt x="121520" y="878770"/>
                  </a:lnTo>
                  <a:lnTo>
                    <a:pt x="114106" y="894376"/>
                  </a:lnTo>
                  <a:lnTo>
                    <a:pt x="100947" y="906251"/>
                  </a:lnTo>
                  <a:lnTo>
                    <a:pt x="84167" y="911960"/>
                  </a:lnTo>
                  <a:lnTo>
                    <a:pt x="66926" y="910835"/>
                  </a:lnTo>
                  <a:lnTo>
                    <a:pt x="51319" y="903419"/>
                  </a:lnTo>
                  <a:lnTo>
                    <a:pt x="39444" y="890258"/>
                  </a:lnTo>
                  <a:lnTo>
                    <a:pt x="33460" y="873238"/>
                  </a:lnTo>
                  <a:lnTo>
                    <a:pt x="34438" y="856126"/>
                  </a:lnTo>
                  <a:lnTo>
                    <a:pt x="41916" y="840704"/>
                  </a:lnTo>
                  <a:lnTo>
                    <a:pt x="55430" y="828754"/>
                  </a:lnTo>
                  <a:lnTo>
                    <a:pt x="72210" y="823044"/>
                  </a:lnTo>
                  <a:lnTo>
                    <a:pt x="89451" y="824170"/>
                  </a:lnTo>
                  <a:lnTo>
                    <a:pt x="105058" y="831586"/>
                  </a:lnTo>
                  <a:lnTo>
                    <a:pt x="116933" y="844746"/>
                  </a:lnTo>
                  <a:close/>
                </a:path>
                <a:path w="2363470" h="1377950">
                  <a:moveTo>
                    <a:pt x="1218918" y="277100"/>
                  </a:moveTo>
                  <a:lnTo>
                    <a:pt x="1223670" y="291114"/>
                  </a:lnTo>
                  <a:lnTo>
                    <a:pt x="1222717" y="305546"/>
                  </a:lnTo>
                  <a:lnTo>
                    <a:pt x="1216522" y="318616"/>
                  </a:lnTo>
                  <a:lnTo>
                    <a:pt x="1205548" y="328540"/>
                  </a:lnTo>
                  <a:lnTo>
                    <a:pt x="1191536" y="333291"/>
                  </a:lnTo>
                  <a:lnTo>
                    <a:pt x="1177104" y="332336"/>
                  </a:lnTo>
                  <a:lnTo>
                    <a:pt x="1164034" y="326140"/>
                  </a:lnTo>
                  <a:lnTo>
                    <a:pt x="1154110" y="315165"/>
                  </a:lnTo>
                  <a:lnTo>
                    <a:pt x="1149084" y="300913"/>
                  </a:lnTo>
                  <a:lnTo>
                    <a:pt x="1149892" y="286610"/>
                  </a:lnTo>
                  <a:lnTo>
                    <a:pt x="1156151" y="273725"/>
                  </a:lnTo>
                  <a:lnTo>
                    <a:pt x="1167480" y="263725"/>
                  </a:lnTo>
                  <a:lnTo>
                    <a:pt x="1181492" y="258974"/>
                  </a:lnTo>
                  <a:lnTo>
                    <a:pt x="1195924" y="259929"/>
                  </a:lnTo>
                  <a:lnTo>
                    <a:pt x="1208993" y="266125"/>
                  </a:lnTo>
                  <a:lnTo>
                    <a:pt x="1218918" y="277100"/>
                  </a:lnTo>
                  <a:close/>
                </a:path>
                <a:path w="2363470" h="1377950">
                  <a:moveTo>
                    <a:pt x="1526777" y="801258"/>
                  </a:moveTo>
                  <a:lnTo>
                    <a:pt x="1531528" y="815271"/>
                  </a:lnTo>
                  <a:lnTo>
                    <a:pt x="1530575" y="829704"/>
                  </a:lnTo>
                  <a:lnTo>
                    <a:pt x="1524380" y="842773"/>
                  </a:lnTo>
                  <a:lnTo>
                    <a:pt x="1513407" y="852698"/>
                  </a:lnTo>
                  <a:lnTo>
                    <a:pt x="1499394" y="857448"/>
                  </a:lnTo>
                  <a:lnTo>
                    <a:pt x="1484963" y="856494"/>
                  </a:lnTo>
                  <a:lnTo>
                    <a:pt x="1471893" y="850297"/>
                  </a:lnTo>
                  <a:lnTo>
                    <a:pt x="1461968" y="839323"/>
                  </a:lnTo>
                  <a:lnTo>
                    <a:pt x="1456943" y="825070"/>
                  </a:lnTo>
                  <a:lnTo>
                    <a:pt x="1457750" y="810768"/>
                  </a:lnTo>
                  <a:lnTo>
                    <a:pt x="1464009" y="797882"/>
                  </a:lnTo>
                  <a:lnTo>
                    <a:pt x="1475338" y="787883"/>
                  </a:lnTo>
                  <a:lnTo>
                    <a:pt x="1489350" y="783132"/>
                  </a:lnTo>
                  <a:lnTo>
                    <a:pt x="1503782" y="784087"/>
                  </a:lnTo>
                  <a:lnTo>
                    <a:pt x="1516852" y="790283"/>
                  </a:lnTo>
                  <a:lnTo>
                    <a:pt x="1526777" y="801258"/>
                  </a:lnTo>
                  <a:close/>
                </a:path>
                <a:path w="2363470" h="1377950">
                  <a:moveTo>
                    <a:pt x="1447387" y="1306499"/>
                  </a:moveTo>
                  <a:lnTo>
                    <a:pt x="1453509" y="1324282"/>
                  </a:lnTo>
                  <a:lnTo>
                    <a:pt x="1452377" y="1342418"/>
                  </a:lnTo>
                  <a:lnTo>
                    <a:pt x="1444536" y="1358809"/>
                  </a:lnTo>
                  <a:lnTo>
                    <a:pt x="1430530" y="1371358"/>
                  </a:lnTo>
                  <a:lnTo>
                    <a:pt x="1412748" y="1377479"/>
                  </a:lnTo>
                  <a:lnTo>
                    <a:pt x="1394613" y="1376345"/>
                  </a:lnTo>
                  <a:lnTo>
                    <a:pt x="1378222" y="1368502"/>
                  </a:lnTo>
                  <a:lnTo>
                    <a:pt x="1365672" y="1354494"/>
                  </a:lnTo>
                  <a:lnTo>
                    <a:pt x="1359550" y="1336710"/>
                  </a:lnTo>
                  <a:lnTo>
                    <a:pt x="1360682" y="1318575"/>
                  </a:lnTo>
                  <a:lnTo>
                    <a:pt x="1368524" y="1302184"/>
                  </a:lnTo>
                  <a:lnTo>
                    <a:pt x="1382530" y="1289635"/>
                  </a:lnTo>
                  <a:lnTo>
                    <a:pt x="1400312" y="1283514"/>
                  </a:lnTo>
                  <a:lnTo>
                    <a:pt x="1418447" y="1284648"/>
                  </a:lnTo>
                  <a:lnTo>
                    <a:pt x="1434837" y="1292491"/>
                  </a:lnTo>
                  <a:lnTo>
                    <a:pt x="1447387" y="1306499"/>
                  </a:lnTo>
                  <a:close/>
                </a:path>
                <a:path w="2363470" h="1377950">
                  <a:moveTo>
                    <a:pt x="2089658" y="15833"/>
                  </a:moveTo>
                  <a:lnTo>
                    <a:pt x="2093861" y="28080"/>
                  </a:lnTo>
                  <a:lnTo>
                    <a:pt x="2093070" y="40597"/>
                  </a:lnTo>
                  <a:lnTo>
                    <a:pt x="2087667" y="51913"/>
                  </a:lnTo>
                  <a:lnTo>
                    <a:pt x="2078032" y="60563"/>
                  </a:lnTo>
                  <a:lnTo>
                    <a:pt x="2065785" y="64765"/>
                  </a:lnTo>
                  <a:lnTo>
                    <a:pt x="2053270" y="63973"/>
                  </a:lnTo>
                  <a:lnTo>
                    <a:pt x="2041953" y="58568"/>
                  </a:lnTo>
                  <a:lnTo>
                    <a:pt x="2033303" y="48932"/>
                  </a:lnTo>
                  <a:lnTo>
                    <a:pt x="2029100" y="36684"/>
                  </a:lnTo>
                  <a:lnTo>
                    <a:pt x="2029891" y="24168"/>
                  </a:lnTo>
                  <a:lnTo>
                    <a:pt x="2035294" y="12851"/>
                  </a:lnTo>
                  <a:lnTo>
                    <a:pt x="2044929" y="4202"/>
                  </a:lnTo>
                  <a:lnTo>
                    <a:pt x="2057176" y="0"/>
                  </a:lnTo>
                  <a:lnTo>
                    <a:pt x="2069691" y="792"/>
                  </a:lnTo>
                  <a:lnTo>
                    <a:pt x="2081008" y="6196"/>
                  </a:lnTo>
                  <a:lnTo>
                    <a:pt x="2089658" y="15833"/>
                  </a:lnTo>
                  <a:close/>
                </a:path>
                <a:path w="2363470" h="1377950">
                  <a:moveTo>
                    <a:pt x="2358646" y="365730"/>
                  </a:moveTo>
                  <a:lnTo>
                    <a:pt x="2363443" y="379569"/>
                  </a:lnTo>
                  <a:lnTo>
                    <a:pt x="2362590" y="393617"/>
                  </a:lnTo>
                  <a:lnTo>
                    <a:pt x="2356495" y="406302"/>
                  </a:lnTo>
                  <a:lnTo>
                    <a:pt x="2345567" y="416052"/>
                  </a:lnTo>
                  <a:lnTo>
                    <a:pt x="2331729" y="420848"/>
                  </a:lnTo>
                  <a:lnTo>
                    <a:pt x="2317682" y="419993"/>
                  </a:lnTo>
                  <a:lnTo>
                    <a:pt x="2304997" y="413897"/>
                  </a:lnTo>
                  <a:lnTo>
                    <a:pt x="2295247" y="402968"/>
                  </a:lnTo>
                  <a:lnTo>
                    <a:pt x="2290450" y="389129"/>
                  </a:lnTo>
                  <a:lnTo>
                    <a:pt x="2291303" y="375081"/>
                  </a:lnTo>
                  <a:lnTo>
                    <a:pt x="2297398" y="362396"/>
                  </a:lnTo>
                  <a:lnTo>
                    <a:pt x="2308326" y="352646"/>
                  </a:lnTo>
                  <a:lnTo>
                    <a:pt x="2322163" y="347850"/>
                  </a:lnTo>
                  <a:lnTo>
                    <a:pt x="2336211" y="348704"/>
                  </a:lnTo>
                  <a:lnTo>
                    <a:pt x="2348896" y="354801"/>
                  </a:lnTo>
                  <a:lnTo>
                    <a:pt x="2358646" y="365730"/>
                  </a:lnTo>
                  <a:close/>
                </a:path>
              </a:pathLst>
            </a:custGeom>
            <a:solidFill>
              <a:srgbClr val="86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130460" y="0"/>
              <a:ext cx="2653030" cy="1250315"/>
            </a:xfrm>
            <a:custGeom>
              <a:avLst/>
              <a:gdLst/>
              <a:ahLst/>
              <a:cxnLst/>
              <a:rect l="l" t="t" r="r" b="b"/>
              <a:pathLst>
                <a:path w="2653029" h="1250315">
                  <a:moveTo>
                    <a:pt x="2648304" y="2597"/>
                  </a:moveTo>
                  <a:lnTo>
                    <a:pt x="2652980" y="16507"/>
                  </a:lnTo>
                  <a:lnTo>
                    <a:pt x="2651807" y="30742"/>
                  </a:lnTo>
                  <a:lnTo>
                    <a:pt x="2645261" y="43693"/>
                  </a:lnTo>
                  <a:lnTo>
                    <a:pt x="2633815" y="53746"/>
                  </a:lnTo>
                  <a:lnTo>
                    <a:pt x="2619461" y="58846"/>
                  </a:lnTo>
                  <a:lnTo>
                    <a:pt x="2604962" y="58256"/>
                  </a:lnTo>
                  <a:lnTo>
                    <a:pt x="2591957" y="52347"/>
                  </a:lnTo>
                  <a:lnTo>
                    <a:pt x="2582086" y="41489"/>
                  </a:lnTo>
                  <a:lnTo>
                    <a:pt x="2577410" y="27579"/>
                  </a:lnTo>
                  <a:lnTo>
                    <a:pt x="2578583" y="13344"/>
                  </a:lnTo>
                  <a:lnTo>
                    <a:pt x="2585129" y="394"/>
                  </a:lnTo>
                  <a:lnTo>
                    <a:pt x="2585578" y="0"/>
                  </a:lnTo>
                  <a:lnTo>
                    <a:pt x="2645942" y="0"/>
                  </a:lnTo>
                  <a:lnTo>
                    <a:pt x="2648304" y="2597"/>
                  </a:lnTo>
                  <a:close/>
                </a:path>
                <a:path w="2653029" h="1250315">
                  <a:moveTo>
                    <a:pt x="2443021" y="590308"/>
                  </a:moveTo>
                  <a:lnTo>
                    <a:pt x="2448367" y="605912"/>
                  </a:lnTo>
                  <a:lnTo>
                    <a:pt x="2447351" y="621877"/>
                  </a:lnTo>
                  <a:lnTo>
                    <a:pt x="2440465" y="636315"/>
                  </a:lnTo>
                  <a:lnTo>
                    <a:pt x="2428198" y="647339"/>
                  </a:lnTo>
                  <a:lnTo>
                    <a:pt x="2412595" y="652684"/>
                  </a:lnTo>
                  <a:lnTo>
                    <a:pt x="2396631" y="651667"/>
                  </a:lnTo>
                  <a:lnTo>
                    <a:pt x="2382193" y="644778"/>
                  </a:lnTo>
                  <a:lnTo>
                    <a:pt x="2371168" y="632510"/>
                  </a:lnTo>
                  <a:lnTo>
                    <a:pt x="2365823" y="616906"/>
                  </a:lnTo>
                  <a:lnTo>
                    <a:pt x="2366839" y="600942"/>
                  </a:lnTo>
                  <a:lnTo>
                    <a:pt x="2373725" y="586504"/>
                  </a:lnTo>
                  <a:lnTo>
                    <a:pt x="2385992" y="575479"/>
                  </a:lnTo>
                  <a:lnTo>
                    <a:pt x="2401595" y="570135"/>
                  </a:lnTo>
                  <a:lnTo>
                    <a:pt x="2417559" y="571152"/>
                  </a:lnTo>
                  <a:lnTo>
                    <a:pt x="2431996" y="578040"/>
                  </a:lnTo>
                  <a:lnTo>
                    <a:pt x="2443021" y="590308"/>
                  </a:lnTo>
                  <a:close/>
                </a:path>
                <a:path w="2653029" h="1250315">
                  <a:moveTo>
                    <a:pt x="2526684" y="874706"/>
                  </a:moveTo>
                  <a:lnTo>
                    <a:pt x="2531976" y="890194"/>
                  </a:lnTo>
                  <a:lnTo>
                    <a:pt x="2530895" y="905871"/>
                  </a:lnTo>
                  <a:lnTo>
                    <a:pt x="2524076" y="919944"/>
                  </a:lnTo>
                  <a:lnTo>
                    <a:pt x="2512151" y="930619"/>
                  </a:lnTo>
                  <a:lnTo>
                    <a:pt x="2496665" y="935910"/>
                  </a:lnTo>
                  <a:lnTo>
                    <a:pt x="2480989" y="934828"/>
                  </a:lnTo>
                  <a:lnTo>
                    <a:pt x="2466916" y="928007"/>
                  </a:lnTo>
                  <a:lnTo>
                    <a:pt x="2456240" y="916081"/>
                  </a:lnTo>
                  <a:lnTo>
                    <a:pt x="2451082" y="901048"/>
                  </a:lnTo>
                  <a:lnTo>
                    <a:pt x="2452075" y="885600"/>
                  </a:lnTo>
                  <a:lnTo>
                    <a:pt x="2458784" y="871414"/>
                  </a:lnTo>
                  <a:lnTo>
                    <a:pt x="2470773" y="860168"/>
                  </a:lnTo>
                  <a:lnTo>
                    <a:pt x="2486259" y="854877"/>
                  </a:lnTo>
                  <a:lnTo>
                    <a:pt x="2501935" y="855960"/>
                  </a:lnTo>
                  <a:lnTo>
                    <a:pt x="2516008" y="862781"/>
                  </a:lnTo>
                  <a:lnTo>
                    <a:pt x="2526684" y="874706"/>
                  </a:lnTo>
                  <a:close/>
                </a:path>
                <a:path w="2653029" h="1250315">
                  <a:moveTo>
                    <a:pt x="973781" y="827870"/>
                  </a:moveTo>
                  <a:lnTo>
                    <a:pt x="978395" y="843060"/>
                  </a:lnTo>
                  <a:lnTo>
                    <a:pt x="976014" y="858894"/>
                  </a:lnTo>
                  <a:lnTo>
                    <a:pt x="967444" y="873566"/>
                  </a:lnTo>
                  <a:lnTo>
                    <a:pt x="953490" y="885270"/>
                  </a:lnTo>
                  <a:lnTo>
                    <a:pt x="936413" y="891658"/>
                  </a:lnTo>
                  <a:lnTo>
                    <a:pt x="919328" y="891833"/>
                  </a:lnTo>
                  <a:lnTo>
                    <a:pt x="904320" y="886167"/>
                  </a:lnTo>
                  <a:lnTo>
                    <a:pt x="893475" y="875037"/>
                  </a:lnTo>
                  <a:lnTo>
                    <a:pt x="888861" y="859847"/>
                  </a:lnTo>
                  <a:lnTo>
                    <a:pt x="891242" y="844014"/>
                  </a:lnTo>
                  <a:lnTo>
                    <a:pt x="899812" y="829342"/>
                  </a:lnTo>
                  <a:lnTo>
                    <a:pt x="913766" y="817637"/>
                  </a:lnTo>
                  <a:lnTo>
                    <a:pt x="930844" y="811249"/>
                  </a:lnTo>
                  <a:lnTo>
                    <a:pt x="947929" y="811075"/>
                  </a:lnTo>
                  <a:lnTo>
                    <a:pt x="962936" y="816740"/>
                  </a:lnTo>
                  <a:lnTo>
                    <a:pt x="973781" y="827870"/>
                  </a:lnTo>
                  <a:close/>
                </a:path>
                <a:path w="2653029" h="1250315">
                  <a:moveTo>
                    <a:pt x="1580600" y="996403"/>
                  </a:moveTo>
                  <a:lnTo>
                    <a:pt x="1586311" y="1013184"/>
                  </a:lnTo>
                  <a:lnTo>
                    <a:pt x="1585187" y="1030426"/>
                  </a:lnTo>
                  <a:lnTo>
                    <a:pt x="1577773" y="1046032"/>
                  </a:lnTo>
                  <a:lnTo>
                    <a:pt x="1564614" y="1057907"/>
                  </a:lnTo>
                  <a:lnTo>
                    <a:pt x="1547835" y="1063617"/>
                  </a:lnTo>
                  <a:lnTo>
                    <a:pt x="1530593" y="1062491"/>
                  </a:lnTo>
                  <a:lnTo>
                    <a:pt x="1514987" y="1055075"/>
                  </a:lnTo>
                  <a:lnTo>
                    <a:pt x="1503112" y="1041915"/>
                  </a:lnTo>
                  <a:lnTo>
                    <a:pt x="1497226" y="1024836"/>
                  </a:lnTo>
                  <a:lnTo>
                    <a:pt x="1498369" y="1007627"/>
                  </a:lnTo>
                  <a:lnTo>
                    <a:pt x="1505880" y="992186"/>
                  </a:lnTo>
                  <a:lnTo>
                    <a:pt x="1519098" y="980410"/>
                  </a:lnTo>
                  <a:lnTo>
                    <a:pt x="1535877" y="974700"/>
                  </a:lnTo>
                  <a:lnTo>
                    <a:pt x="1553119" y="975826"/>
                  </a:lnTo>
                  <a:lnTo>
                    <a:pt x="1568725" y="983242"/>
                  </a:lnTo>
                  <a:lnTo>
                    <a:pt x="1580600" y="996403"/>
                  </a:lnTo>
                  <a:close/>
                </a:path>
                <a:path w="2653029" h="1250315">
                  <a:moveTo>
                    <a:pt x="1942526" y="635064"/>
                  </a:moveTo>
                  <a:lnTo>
                    <a:pt x="1948054" y="651257"/>
                  </a:lnTo>
                  <a:lnTo>
                    <a:pt x="1946985" y="667860"/>
                  </a:lnTo>
                  <a:lnTo>
                    <a:pt x="1939834" y="682882"/>
                  </a:lnTo>
                  <a:lnTo>
                    <a:pt x="1927122" y="694332"/>
                  </a:lnTo>
                  <a:lnTo>
                    <a:pt x="1910930" y="699859"/>
                  </a:lnTo>
                  <a:lnTo>
                    <a:pt x="1894328" y="698788"/>
                  </a:lnTo>
                  <a:lnTo>
                    <a:pt x="1879306" y="691636"/>
                  </a:lnTo>
                  <a:lnTo>
                    <a:pt x="1867856" y="678921"/>
                  </a:lnTo>
                  <a:lnTo>
                    <a:pt x="1862153" y="662431"/>
                  </a:lnTo>
                  <a:lnTo>
                    <a:pt x="1863242" y="645861"/>
                  </a:lnTo>
                  <a:lnTo>
                    <a:pt x="1870489" y="631004"/>
                  </a:lnTo>
                  <a:lnTo>
                    <a:pt x="1883260" y="619653"/>
                  </a:lnTo>
                  <a:lnTo>
                    <a:pt x="1899451" y="614126"/>
                  </a:lnTo>
                  <a:lnTo>
                    <a:pt x="1916054" y="615198"/>
                  </a:lnTo>
                  <a:lnTo>
                    <a:pt x="1931076" y="622350"/>
                  </a:lnTo>
                  <a:lnTo>
                    <a:pt x="1942526" y="635064"/>
                  </a:lnTo>
                  <a:close/>
                </a:path>
                <a:path w="2653029" h="1250315">
                  <a:moveTo>
                    <a:pt x="957093" y="152595"/>
                  </a:moveTo>
                  <a:lnTo>
                    <a:pt x="962667" y="168613"/>
                  </a:lnTo>
                  <a:lnTo>
                    <a:pt x="961697" y="184832"/>
                  </a:lnTo>
                  <a:lnTo>
                    <a:pt x="954646" y="199470"/>
                  </a:lnTo>
                  <a:lnTo>
                    <a:pt x="941979" y="210745"/>
                  </a:lnTo>
                  <a:lnTo>
                    <a:pt x="925963" y="216317"/>
                  </a:lnTo>
                  <a:lnTo>
                    <a:pt x="909744" y="215346"/>
                  </a:lnTo>
                  <a:lnTo>
                    <a:pt x="895106" y="208294"/>
                  </a:lnTo>
                  <a:lnTo>
                    <a:pt x="883831" y="195625"/>
                  </a:lnTo>
                  <a:lnTo>
                    <a:pt x="878258" y="179607"/>
                  </a:lnTo>
                  <a:lnTo>
                    <a:pt x="879227" y="163388"/>
                  </a:lnTo>
                  <a:lnTo>
                    <a:pt x="886278" y="148750"/>
                  </a:lnTo>
                  <a:lnTo>
                    <a:pt x="898945" y="137476"/>
                  </a:lnTo>
                  <a:lnTo>
                    <a:pt x="914664" y="132078"/>
                  </a:lnTo>
                  <a:lnTo>
                    <a:pt x="930916" y="133030"/>
                  </a:lnTo>
                  <a:lnTo>
                    <a:pt x="945719" y="139985"/>
                  </a:lnTo>
                  <a:lnTo>
                    <a:pt x="957093" y="152595"/>
                  </a:lnTo>
                  <a:close/>
                </a:path>
                <a:path w="2653029" h="1250315">
                  <a:moveTo>
                    <a:pt x="776217" y="526987"/>
                  </a:moveTo>
                  <a:lnTo>
                    <a:pt x="781512" y="541925"/>
                  </a:lnTo>
                  <a:lnTo>
                    <a:pt x="780946" y="557018"/>
                  </a:lnTo>
                  <a:lnTo>
                    <a:pt x="774984" y="570484"/>
                  </a:lnTo>
                  <a:lnTo>
                    <a:pt x="764088" y="580540"/>
                  </a:lnTo>
                  <a:lnTo>
                    <a:pt x="749998" y="585159"/>
                  </a:lnTo>
                  <a:lnTo>
                    <a:pt x="735334" y="583808"/>
                  </a:lnTo>
                  <a:lnTo>
                    <a:pt x="721876" y="576951"/>
                  </a:lnTo>
                  <a:lnTo>
                    <a:pt x="711408" y="565052"/>
                  </a:lnTo>
                  <a:lnTo>
                    <a:pt x="706114" y="550114"/>
                  </a:lnTo>
                  <a:lnTo>
                    <a:pt x="706679" y="535021"/>
                  </a:lnTo>
                  <a:lnTo>
                    <a:pt x="712641" y="521555"/>
                  </a:lnTo>
                  <a:lnTo>
                    <a:pt x="723537" y="511498"/>
                  </a:lnTo>
                  <a:lnTo>
                    <a:pt x="737627" y="506880"/>
                  </a:lnTo>
                  <a:lnTo>
                    <a:pt x="752291" y="508231"/>
                  </a:lnTo>
                  <a:lnTo>
                    <a:pt x="765749" y="515087"/>
                  </a:lnTo>
                  <a:lnTo>
                    <a:pt x="776217" y="526987"/>
                  </a:lnTo>
                  <a:close/>
                </a:path>
                <a:path w="2653029" h="1250315">
                  <a:moveTo>
                    <a:pt x="95533" y="1173142"/>
                  </a:moveTo>
                  <a:lnTo>
                    <a:pt x="102249" y="1192516"/>
                  </a:lnTo>
                  <a:lnTo>
                    <a:pt x="101054" y="1212183"/>
                  </a:lnTo>
                  <a:lnTo>
                    <a:pt x="92521" y="1229943"/>
                  </a:lnTo>
                  <a:lnTo>
                    <a:pt x="77222" y="1243592"/>
                  </a:lnTo>
                  <a:lnTo>
                    <a:pt x="57850" y="1250307"/>
                  </a:lnTo>
                  <a:lnTo>
                    <a:pt x="38183" y="1249110"/>
                  </a:lnTo>
                  <a:lnTo>
                    <a:pt x="20424" y="1240575"/>
                  </a:lnTo>
                  <a:lnTo>
                    <a:pt x="6774" y="1225274"/>
                  </a:lnTo>
                  <a:lnTo>
                    <a:pt x="0" y="1205801"/>
                  </a:lnTo>
                  <a:lnTo>
                    <a:pt x="1097" y="1185968"/>
                  </a:lnTo>
                  <a:lnTo>
                    <a:pt x="9611" y="1168176"/>
                  </a:lnTo>
                  <a:lnTo>
                    <a:pt x="25085" y="1154824"/>
                  </a:lnTo>
                  <a:lnTo>
                    <a:pt x="44457" y="1148109"/>
                  </a:lnTo>
                  <a:lnTo>
                    <a:pt x="64124" y="1149306"/>
                  </a:lnTo>
                  <a:lnTo>
                    <a:pt x="81883" y="1157841"/>
                  </a:lnTo>
                  <a:lnTo>
                    <a:pt x="95533" y="1173142"/>
                  </a:lnTo>
                  <a:close/>
                </a:path>
              </a:pathLst>
            </a:custGeom>
            <a:solidFill>
              <a:srgbClr val="933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0248866" y="0"/>
            <a:ext cx="2210435" cy="2044700"/>
            <a:chOff x="10248866" y="0"/>
            <a:chExt cx="2210435" cy="2044700"/>
          </a:xfrm>
        </p:grpSpPr>
        <p:sp>
          <p:nvSpPr>
            <p:cNvPr id="38" name="object 38"/>
            <p:cNvSpPr/>
            <p:nvPr/>
          </p:nvSpPr>
          <p:spPr>
            <a:xfrm>
              <a:off x="10248866" y="0"/>
              <a:ext cx="2210435" cy="2041525"/>
            </a:xfrm>
            <a:custGeom>
              <a:avLst/>
              <a:gdLst/>
              <a:ahLst/>
              <a:cxnLst/>
              <a:rect l="l" t="t" r="r" b="b"/>
              <a:pathLst>
                <a:path w="2210434" h="2041525">
                  <a:moveTo>
                    <a:pt x="943586" y="2040943"/>
                  </a:moveTo>
                  <a:lnTo>
                    <a:pt x="954212" y="1999599"/>
                  </a:lnTo>
                  <a:lnTo>
                    <a:pt x="944559" y="1964337"/>
                  </a:lnTo>
                  <a:lnTo>
                    <a:pt x="926305" y="1930577"/>
                  </a:lnTo>
                  <a:lnTo>
                    <a:pt x="911129" y="1893735"/>
                  </a:lnTo>
                  <a:lnTo>
                    <a:pt x="910708" y="1849232"/>
                  </a:lnTo>
                  <a:lnTo>
                    <a:pt x="918441" y="1798785"/>
                  </a:lnTo>
                  <a:lnTo>
                    <a:pt x="919309" y="1747982"/>
                  </a:lnTo>
                  <a:lnTo>
                    <a:pt x="912365" y="1698048"/>
                  </a:lnTo>
                  <a:lnTo>
                    <a:pt x="896663" y="1650207"/>
                  </a:lnTo>
                  <a:lnTo>
                    <a:pt x="871255" y="1605684"/>
                  </a:lnTo>
                  <a:lnTo>
                    <a:pt x="841843" y="1571147"/>
                  </a:lnTo>
                  <a:lnTo>
                    <a:pt x="808367" y="1539492"/>
                  </a:lnTo>
                  <a:lnTo>
                    <a:pt x="773076" y="1509062"/>
                  </a:lnTo>
                  <a:lnTo>
                    <a:pt x="738219" y="1478197"/>
                  </a:lnTo>
                  <a:lnTo>
                    <a:pt x="706045" y="1445239"/>
                  </a:lnTo>
                  <a:lnTo>
                    <a:pt x="674861" y="1403467"/>
                  </a:lnTo>
                  <a:lnTo>
                    <a:pt x="651371" y="1357901"/>
                  </a:lnTo>
                  <a:lnTo>
                    <a:pt x="635872" y="1309684"/>
                  </a:lnTo>
                  <a:lnTo>
                    <a:pt x="628661" y="1259958"/>
                  </a:lnTo>
                  <a:lnTo>
                    <a:pt x="630035" y="1209866"/>
                  </a:lnTo>
                  <a:lnTo>
                    <a:pt x="640290" y="1160552"/>
                  </a:lnTo>
                  <a:lnTo>
                    <a:pt x="647867" y="1136755"/>
                  </a:lnTo>
                  <a:lnTo>
                    <a:pt x="655907" y="1113344"/>
                  </a:lnTo>
                  <a:lnTo>
                    <a:pt x="662713" y="1090087"/>
                  </a:lnTo>
                  <a:lnTo>
                    <a:pt x="662090" y="1025408"/>
                  </a:lnTo>
                  <a:lnTo>
                    <a:pt x="645374" y="986942"/>
                  </a:lnTo>
                  <a:lnTo>
                    <a:pt x="619022" y="951356"/>
                  </a:lnTo>
                  <a:lnTo>
                    <a:pt x="585616" y="918650"/>
                  </a:lnTo>
                  <a:lnTo>
                    <a:pt x="547734" y="888824"/>
                  </a:lnTo>
                  <a:lnTo>
                    <a:pt x="507958" y="861877"/>
                  </a:lnTo>
                  <a:lnTo>
                    <a:pt x="466118" y="835594"/>
                  </a:lnTo>
                  <a:lnTo>
                    <a:pt x="423173" y="806625"/>
                  </a:lnTo>
                  <a:lnTo>
                    <a:pt x="383148" y="774259"/>
                  </a:lnTo>
                  <a:lnTo>
                    <a:pt x="350066" y="737787"/>
                  </a:lnTo>
                  <a:lnTo>
                    <a:pt x="327953" y="696495"/>
                  </a:lnTo>
                  <a:lnTo>
                    <a:pt x="320753" y="654240"/>
                  </a:lnTo>
                  <a:lnTo>
                    <a:pt x="324604" y="612692"/>
                  </a:lnTo>
                  <a:lnTo>
                    <a:pt x="333296" y="571328"/>
                  </a:lnTo>
                  <a:lnTo>
                    <a:pt x="340617" y="529620"/>
                  </a:lnTo>
                  <a:lnTo>
                    <a:pt x="340358" y="487045"/>
                  </a:lnTo>
                  <a:lnTo>
                    <a:pt x="326309" y="443075"/>
                  </a:lnTo>
                  <a:lnTo>
                    <a:pt x="298964" y="405230"/>
                  </a:lnTo>
                  <a:lnTo>
                    <a:pt x="262624" y="373990"/>
                  </a:lnTo>
                  <a:lnTo>
                    <a:pt x="220485" y="346910"/>
                  </a:lnTo>
                  <a:lnTo>
                    <a:pt x="175742" y="321545"/>
                  </a:lnTo>
                  <a:lnTo>
                    <a:pt x="131593" y="295448"/>
                  </a:lnTo>
                  <a:lnTo>
                    <a:pt x="91235" y="266174"/>
                  </a:lnTo>
                  <a:lnTo>
                    <a:pt x="52244" y="225587"/>
                  </a:lnTo>
                  <a:lnTo>
                    <a:pt x="23425" y="179060"/>
                  </a:lnTo>
                  <a:lnTo>
                    <a:pt x="5702" y="128368"/>
                  </a:lnTo>
                  <a:lnTo>
                    <a:pt x="0" y="75285"/>
                  </a:lnTo>
                  <a:lnTo>
                    <a:pt x="6909" y="23063"/>
                  </a:lnTo>
                  <a:lnTo>
                    <a:pt x="12495" y="0"/>
                  </a:lnTo>
                  <a:lnTo>
                    <a:pt x="2207461" y="0"/>
                  </a:lnTo>
                  <a:lnTo>
                    <a:pt x="2210267" y="25717"/>
                  </a:lnTo>
                  <a:lnTo>
                    <a:pt x="2205946" y="70592"/>
                  </a:lnTo>
                  <a:lnTo>
                    <a:pt x="2193626" y="114548"/>
                  </a:lnTo>
                  <a:lnTo>
                    <a:pt x="2174634" y="157670"/>
                  </a:lnTo>
                  <a:lnTo>
                    <a:pt x="2150295" y="200041"/>
                  </a:lnTo>
                  <a:lnTo>
                    <a:pt x="2121937" y="241746"/>
                  </a:lnTo>
                  <a:lnTo>
                    <a:pt x="2090887" y="282869"/>
                  </a:lnTo>
                  <a:lnTo>
                    <a:pt x="2058471" y="323493"/>
                  </a:lnTo>
                  <a:lnTo>
                    <a:pt x="2026015" y="363702"/>
                  </a:lnTo>
                  <a:lnTo>
                    <a:pt x="1994846" y="403580"/>
                  </a:lnTo>
                  <a:lnTo>
                    <a:pt x="1981181" y="422427"/>
                  </a:lnTo>
                  <a:lnTo>
                    <a:pt x="1969366" y="442046"/>
                  </a:lnTo>
                  <a:lnTo>
                    <a:pt x="1960633" y="462590"/>
                  </a:lnTo>
                  <a:lnTo>
                    <a:pt x="1956215" y="484214"/>
                  </a:lnTo>
                  <a:lnTo>
                    <a:pt x="1957448" y="510608"/>
                  </a:lnTo>
                  <a:lnTo>
                    <a:pt x="1964229" y="536770"/>
                  </a:lnTo>
                  <a:lnTo>
                    <a:pt x="1983339" y="588709"/>
                  </a:lnTo>
                  <a:lnTo>
                    <a:pt x="1992360" y="636431"/>
                  </a:lnTo>
                  <a:lnTo>
                    <a:pt x="1991006" y="684746"/>
                  </a:lnTo>
                  <a:lnTo>
                    <a:pt x="1979551" y="732073"/>
                  </a:lnTo>
                  <a:lnTo>
                    <a:pt x="1958273" y="776833"/>
                  </a:lnTo>
                  <a:lnTo>
                    <a:pt x="1927447" y="817446"/>
                  </a:lnTo>
                  <a:lnTo>
                    <a:pt x="1886774" y="854485"/>
                  </a:lnTo>
                  <a:lnTo>
                    <a:pt x="1842479" y="889132"/>
                  </a:lnTo>
                  <a:lnTo>
                    <a:pt x="1800187" y="925168"/>
                  </a:lnTo>
                  <a:lnTo>
                    <a:pt x="1765525" y="966372"/>
                  </a:lnTo>
                  <a:lnTo>
                    <a:pt x="1744825" y="1008711"/>
                  </a:lnTo>
                  <a:lnTo>
                    <a:pt x="1733788" y="1053915"/>
                  </a:lnTo>
                  <a:lnTo>
                    <a:pt x="1728689" y="1100917"/>
                  </a:lnTo>
                  <a:lnTo>
                    <a:pt x="1725803" y="1148654"/>
                  </a:lnTo>
                  <a:lnTo>
                    <a:pt x="1721408" y="1196059"/>
                  </a:lnTo>
                  <a:lnTo>
                    <a:pt x="1711780" y="1242069"/>
                  </a:lnTo>
                  <a:lnTo>
                    <a:pt x="1693194" y="1285617"/>
                  </a:lnTo>
                  <a:lnTo>
                    <a:pt x="1665403" y="1322421"/>
                  </a:lnTo>
                  <a:lnTo>
                    <a:pt x="1630501" y="1354242"/>
                  </a:lnTo>
                  <a:lnTo>
                    <a:pt x="1590513" y="1382493"/>
                  </a:lnTo>
                  <a:lnTo>
                    <a:pt x="1547459" y="1408591"/>
                  </a:lnTo>
                  <a:lnTo>
                    <a:pt x="1503364" y="1433951"/>
                  </a:lnTo>
                  <a:lnTo>
                    <a:pt x="1460250" y="1459988"/>
                  </a:lnTo>
                  <a:lnTo>
                    <a:pt x="1420140" y="1488118"/>
                  </a:lnTo>
                  <a:lnTo>
                    <a:pt x="1385056" y="1519756"/>
                  </a:lnTo>
                  <a:lnTo>
                    <a:pt x="1357021" y="1556316"/>
                  </a:lnTo>
                  <a:lnTo>
                    <a:pt x="1338283" y="1598035"/>
                  </a:lnTo>
                  <a:lnTo>
                    <a:pt x="1326095" y="1641990"/>
                  </a:lnTo>
                  <a:lnTo>
                    <a:pt x="1316219" y="1686717"/>
                  </a:lnTo>
                  <a:lnTo>
                    <a:pt x="1304417" y="1730749"/>
                  </a:lnTo>
                  <a:lnTo>
                    <a:pt x="1221683" y="1860789"/>
                  </a:lnTo>
                  <a:lnTo>
                    <a:pt x="1100576" y="1958355"/>
                  </a:lnTo>
                  <a:lnTo>
                    <a:pt x="991181" y="2019666"/>
                  </a:lnTo>
                  <a:lnTo>
                    <a:pt x="943586" y="2040943"/>
                  </a:lnTo>
                  <a:close/>
                </a:path>
              </a:pathLst>
            </a:custGeom>
            <a:solidFill>
              <a:srgbClr val="2B9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740386" y="134321"/>
              <a:ext cx="1480820" cy="1392555"/>
            </a:xfrm>
            <a:custGeom>
              <a:avLst/>
              <a:gdLst/>
              <a:ahLst/>
              <a:cxnLst/>
              <a:rect l="l" t="t" r="r" b="b"/>
              <a:pathLst>
                <a:path w="1480820" h="1392555">
                  <a:moveTo>
                    <a:pt x="470149" y="1392375"/>
                  </a:moveTo>
                  <a:lnTo>
                    <a:pt x="431787" y="1390446"/>
                  </a:lnTo>
                  <a:lnTo>
                    <a:pt x="398126" y="1376330"/>
                  </a:lnTo>
                  <a:lnTo>
                    <a:pt x="372942" y="1352341"/>
                  </a:lnTo>
                  <a:lnTo>
                    <a:pt x="360009" y="1320792"/>
                  </a:lnTo>
                  <a:lnTo>
                    <a:pt x="362346" y="1287019"/>
                  </a:lnTo>
                  <a:lnTo>
                    <a:pt x="378708" y="1257951"/>
                  </a:lnTo>
                  <a:lnTo>
                    <a:pt x="406474" y="1236442"/>
                  </a:lnTo>
                  <a:lnTo>
                    <a:pt x="443025" y="1225347"/>
                  </a:lnTo>
                  <a:lnTo>
                    <a:pt x="481733" y="1227276"/>
                  </a:lnTo>
                  <a:lnTo>
                    <a:pt x="515355" y="1241392"/>
                  </a:lnTo>
                  <a:lnTo>
                    <a:pt x="540348" y="1265382"/>
                  </a:lnTo>
                  <a:lnTo>
                    <a:pt x="553165" y="1296931"/>
                  </a:lnTo>
                  <a:lnTo>
                    <a:pt x="550827" y="1330704"/>
                  </a:lnTo>
                  <a:lnTo>
                    <a:pt x="534465" y="1359772"/>
                  </a:lnTo>
                  <a:lnTo>
                    <a:pt x="506699" y="1381280"/>
                  </a:lnTo>
                  <a:lnTo>
                    <a:pt x="470149" y="1392375"/>
                  </a:lnTo>
                  <a:close/>
                </a:path>
                <a:path w="1480820" h="1392555">
                  <a:moveTo>
                    <a:pt x="930435" y="1249208"/>
                  </a:moveTo>
                  <a:lnTo>
                    <a:pt x="894167" y="1247601"/>
                  </a:lnTo>
                  <a:lnTo>
                    <a:pt x="862830" y="1234501"/>
                  </a:lnTo>
                  <a:lnTo>
                    <a:pt x="839816" y="1212298"/>
                  </a:lnTo>
                  <a:lnTo>
                    <a:pt x="828514" y="1183385"/>
                  </a:lnTo>
                  <a:lnTo>
                    <a:pt x="830402" y="1152029"/>
                  </a:lnTo>
                  <a:lnTo>
                    <a:pt x="845467" y="1125069"/>
                  </a:lnTo>
                  <a:lnTo>
                    <a:pt x="871165" y="1105052"/>
                  </a:lnTo>
                  <a:lnTo>
                    <a:pt x="904955" y="1094523"/>
                  </a:lnTo>
                  <a:lnTo>
                    <a:pt x="940991" y="1096014"/>
                  </a:lnTo>
                  <a:lnTo>
                    <a:pt x="971943" y="1108922"/>
                  </a:lnTo>
                  <a:lnTo>
                    <a:pt x="994880" y="1131086"/>
                  </a:lnTo>
                  <a:lnTo>
                    <a:pt x="1006875" y="1160347"/>
                  </a:lnTo>
                  <a:lnTo>
                    <a:pt x="1004987" y="1191703"/>
                  </a:lnTo>
                  <a:lnTo>
                    <a:pt x="989923" y="1218662"/>
                  </a:lnTo>
                  <a:lnTo>
                    <a:pt x="964224" y="1238679"/>
                  </a:lnTo>
                  <a:lnTo>
                    <a:pt x="930435" y="1249208"/>
                  </a:lnTo>
                  <a:close/>
                </a:path>
                <a:path w="1480820" h="1392555">
                  <a:moveTo>
                    <a:pt x="626009" y="347219"/>
                  </a:moveTo>
                  <a:lnTo>
                    <a:pt x="594788" y="346062"/>
                  </a:lnTo>
                  <a:lnTo>
                    <a:pt x="565494" y="334260"/>
                  </a:lnTo>
                  <a:lnTo>
                    <a:pt x="544316" y="313034"/>
                  </a:lnTo>
                  <a:lnTo>
                    <a:pt x="534157" y="287258"/>
                  </a:lnTo>
                  <a:lnTo>
                    <a:pt x="535557" y="260093"/>
                  </a:lnTo>
                  <a:lnTo>
                    <a:pt x="549055" y="234702"/>
                  </a:lnTo>
                  <a:lnTo>
                    <a:pt x="573264" y="215957"/>
                  </a:lnTo>
                  <a:lnTo>
                    <a:pt x="602789" y="206932"/>
                  </a:lnTo>
                  <a:lnTo>
                    <a:pt x="634010" y="208089"/>
                  </a:lnTo>
                  <a:lnTo>
                    <a:pt x="663304" y="219891"/>
                  </a:lnTo>
                  <a:lnTo>
                    <a:pt x="684945" y="240770"/>
                  </a:lnTo>
                  <a:lnTo>
                    <a:pt x="695257" y="266585"/>
                  </a:lnTo>
                  <a:lnTo>
                    <a:pt x="693703" y="293943"/>
                  </a:lnTo>
                  <a:lnTo>
                    <a:pt x="679743" y="319450"/>
                  </a:lnTo>
                  <a:lnTo>
                    <a:pt x="655535" y="338194"/>
                  </a:lnTo>
                  <a:lnTo>
                    <a:pt x="626009" y="347219"/>
                  </a:lnTo>
                  <a:close/>
                </a:path>
                <a:path w="1480820" h="1392555">
                  <a:moveTo>
                    <a:pt x="1422057" y="120539"/>
                  </a:moveTo>
                  <a:lnTo>
                    <a:pt x="1395383" y="119382"/>
                  </a:lnTo>
                  <a:lnTo>
                    <a:pt x="1370172" y="108814"/>
                  </a:lnTo>
                  <a:lnTo>
                    <a:pt x="1352385" y="91060"/>
                  </a:lnTo>
                  <a:lnTo>
                    <a:pt x="1343767" y="69217"/>
                  </a:lnTo>
                  <a:lnTo>
                    <a:pt x="1344859" y="45986"/>
                  </a:lnTo>
                  <a:lnTo>
                    <a:pt x="1356199" y="24066"/>
                  </a:lnTo>
                  <a:lnTo>
                    <a:pt x="1376324" y="7790"/>
                  </a:lnTo>
                  <a:lnTo>
                    <a:pt x="1401303" y="0"/>
                  </a:lnTo>
                  <a:lnTo>
                    <a:pt x="1427978" y="1157"/>
                  </a:lnTo>
                  <a:lnTo>
                    <a:pt x="1453188" y="11724"/>
                  </a:lnTo>
                  <a:lnTo>
                    <a:pt x="1471900" y="29479"/>
                  </a:lnTo>
                  <a:lnTo>
                    <a:pt x="1480826" y="51321"/>
                  </a:lnTo>
                  <a:lnTo>
                    <a:pt x="1479426" y="74552"/>
                  </a:lnTo>
                  <a:lnTo>
                    <a:pt x="1467161" y="96472"/>
                  </a:lnTo>
                  <a:lnTo>
                    <a:pt x="1447036" y="112748"/>
                  </a:lnTo>
                  <a:lnTo>
                    <a:pt x="1422057" y="120539"/>
                  </a:lnTo>
                  <a:close/>
                </a:path>
                <a:path w="1480820" h="1392555">
                  <a:moveTo>
                    <a:pt x="983861" y="256917"/>
                  </a:moveTo>
                  <a:lnTo>
                    <a:pt x="963659" y="256210"/>
                  </a:lnTo>
                  <a:lnTo>
                    <a:pt x="946154" y="248792"/>
                  </a:lnTo>
                  <a:lnTo>
                    <a:pt x="933119" y="235974"/>
                  </a:lnTo>
                  <a:lnTo>
                    <a:pt x="926325" y="219069"/>
                  </a:lnTo>
                  <a:lnTo>
                    <a:pt x="927352" y="201276"/>
                  </a:lnTo>
                  <a:lnTo>
                    <a:pt x="935777" y="185951"/>
                  </a:lnTo>
                  <a:lnTo>
                    <a:pt x="950367" y="174638"/>
                  </a:lnTo>
                  <a:lnTo>
                    <a:pt x="969888" y="168878"/>
                  </a:lnTo>
                  <a:lnTo>
                    <a:pt x="990090" y="169932"/>
                  </a:lnTo>
                  <a:lnTo>
                    <a:pt x="1007594" y="177312"/>
                  </a:lnTo>
                  <a:lnTo>
                    <a:pt x="1020630" y="189936"/>
                  </a:lnTo>
                  <a:lnTo>
                    <a:pt x="1027424" y="206727"/>
                  </a:lnTo>
                  <a:lnTo>
                    <a:pt x="1026396" y="224520"/>
                  </a:lnTo>
                  <a:lnTo>
                    <a:pt x="1017971" y="239844"/>
                  </a:lnTo>
                  <a:lnTo>
                    <a:pt x="1003382" y="251158"/>
                  </a:lnTo>
                  <a:lnTo>
                    <a:pt x="983861" y="256917"/>
                  </a:lnTo>
                  <a:close/>
                </a:path>
                <a:path w="1480820" h="1392555">
                  <a:moveTo>
                    <a:pt x="55069" y="275019"/>
                  </a:moveTo>
                  <a:lnTo>
                    <a:pt x="35600" y="273990"/>
                  </a:lnTo>
                  <a:lnTo>
                    <a:pt x="18904" y="266791"/>
                  </a:lnTo>
                  <a:lnTo>
                    <a:pt x="6524" y="254655"/>
                  </a:lnTo>
                  <a:lnTo>
                    <a:pt x="0" y="238816"/>
                  </a:lnTo>
                  <a:lnTo>
                    <a:pt x="1348" y="222437"/>
                  </a:lnTo>
                  <a:lnTo>
                    <a:pt x="9555" y="207755"/>
                  </a:lnTo>
                  <a:lnTo>
                    <a:pt x="23463" y="196468"/>
                  </a:lnTo>
                  <a:lnTo>
                    <a:pt x="41918" y="190271"/>
                  </a:lnTo>
                  <a:lnTo>
                    <a:pt x="61388" y="191184"/>
                  </a:lnTo>
                  <a:lnTo>
                    <a:pt x="78084" y="198190"/>
                  </a:lnTo>
                  <a:lnTo>
                    <a:pt x="90464" y="210288"/>
                  </a:lnTo>
                  <a:lnTo>
                    <a:pt x="96988" y="226474"/>
                  </a:lnTo>
                  <a:lnTo>
                    <a:pt x="95640" y="243663"/>
                  </a:lnTo>
                  <a:lnTo>
                    <a:pt x="87433" y="258460"/>
                  </a:lnTo>
                  <a:lnTo>
                    <a:pt x="73525" y="269401"/>
                  </a:lnTo>
                  <a:lnTo>
                    <a:pt x="55069" y="275019"/>
                  </a:lnTo>
                  <a:close/>
                </a:path>
              </a:pathLst>
            </a:custGeom>
            <a:solidFill>
              <a:srgbClr val="3C7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389418" y="0"/>
              <a:ext cx="1557655" cy="1196975"/>
            </a:xfrm>
            <a:custGeom>
              <a:avLst/>
              <a:gdLst/>
              <a:ahLst/>
              <a:cxnLst/>
              <a:rect l="l" t="t" r="r" b="b"/>
              <a:pathLst>
                <a:path w="1557654" h="1196975">
                  <a:moveTo>
                    <a:pt x="1548533" y="2673"/>
                  </a:moveTo>
                  <a:lnTo>
                    <a:pt x="1517119" y="1516"/>
                  </a:lnTo>
                  <a:lnTo>
                    <a:pt x="1513339" y="0"/>
                  </a:lnTo>
                  <a:lnTo>
                    <a:pt x="1557292" y="0"/>
                  </a:lnTo>
                  <a:lnTo>
                    <a:pt x="1548533" y="2673"/>
                  </a:lnTo>
                  <a:close/>
                </a:path>
                <a:path w="1557654" h="1196975">
                  <a:moveTo>
                    <a:pt x="735635" y="694850"/>
                  </a:moveTo>
                  <a:lnTo>
                    <a:pt x="716397" y="693937"/>
                  </a:lnTo>
                  <a:lnTo>
                    <a:pt x="699470" y="686931"/>
                  </a:lnTo>
                  <a:lnTo>
                    <a:pt x="686858" y="674833"/>
                  </a:lnTo>
                  <a:lnTo>
                    <a:pt x="680565" y="658647"/>
                  </a:lnTo>
                  <a:lnTo>
                    <a:pt x="681914" y="641458"/>
                  </a:lnTo>
                  <a:lnTo>
                    <a:pt x="690120" y="626661"/>
                  </a:lnTo>
                  <a:lnTo>
                    <a:pt x="704029" y="615720"/>
                  </a:lnTo>
                  <a:lnTo>
                    <a:pt x="722484" y="610102"/>
                  </a:lnTo>
                  <a:lnTo>
                    <a:pt x="741954" y="611015"/>
                  </a:lnTo>
                  <a:lnTo>
                    <a:pt x="758649" y="618022"/>
                  </a:lnTo>
                  <a:lnTo>
                    <a:pt x="771030" y="630119"/>
                  </a:lnTo>
                  <a:lnTo>
                    <a:pt x="777554" y="646305"/>
                  </a:lnTo>
                  <a:lnTo>
                    <a:pt x="776090" y="663494"/>
                  </a:lnTo>
                  <a:lnTo>
                    <a:pt x="767691" y="678291"/>
                  </a:lnTo>
                  <a:lnTo>
                    <a:pt x="753743" y="689232"/>
                  </a:lnTo>
                  <a:lnTo>
                    <a:pt x="735635" y="694850"/>
                  </a:lnTo>
                  <a:close/>
                </a:path>
                <a:path w="1557654" h="1196975">
                  <a:moveTo>
                    <a:pt x="1455654" y="654533"/>
                  </a:moveTo>
                  <a:lnTo>
                    <a:pt x="1425409" y="653183"/>
                  </a:lnTo>
                  <a:lnTo>
                    <a:pt x="1399248" y="641883"/>
                  </a:lnTo>
                  <a:lnTo>
                    <a:pt x="1379714" y="622714"/>
                  </a:lnTo>
                  <a:lnTo>
                    <a:pt x="1369350" y="597760"/>
                  </a:lnTo>
                  <a:lnTo>
                    <a:pt x="1370827" y="571354"/>
                  </a:lnTo>
                  <a:lnTo>
                    <a:pt x="1383631" y="548187"/>
                  </a:lnTo>
                  <a:lnTo>
                    <a:pt x="1405528" y="530882"/>
                  </a:lnTo>
                  <a:lnTo>
                    <a:pt x="1434283" y="522063"/>
                  </a:lnTo>
                  <a:lnTo>
                    <a:pt x="1464181" y="523760"/>
                  </a:lnTo>
                  <a:lnTo>
                    <a:pt x="1490381" y="535022"/>
                  </a:lnTo>
                  <a:lnTo>
                    <a:pt x="1510107" y="553998"/>
                  </a:lnTo>
                  <a:lnTo>
                    <a:pt x="1520587" y="578836"/>
                  </a:lnTo>
                  <a:lnTo>
                    <a:pt x="1519226" y="605127"/>
                  </a:lnTo>
                  <a:lnTo>
                    <a:pt x="1506614" y="628101"/>
                  </a:lnTo>
                  <a:lnTo>
                    <a:pt x="1484756" y="645367"/>
                  </a:lnTo>
                  <a:lnTo>
                    <a:pt x="1455654" y="654533"/>
                  </a:lnTo>
                  <a:close/>
                </a:path>
                <a:path w="1557654" h="1196975">
                  <a:moveTo>
                    <a:pt x="977285" y="1196755"/>
                  </a:moveTo>
                  <a:lnTo>
                    <a:pt x="946193" y="1195045"/>
                  </a:lnTo>
                  <a:lnTo>
                    <a:pt x="919030" y="1183693"/>
                  </a:lnTo>
                  <a:lnTo>
                    <a:pt x="898803" y="1164473"/>
                  </a:lnTo>
                  <a:lnTo>
                    <a:pt x="888516" y="1139159"/>
                  </a:lnTo>
                  <a:lnTo>
                    <a:pt x="890134" y="1111917"/>
                  </a:lnTo>
                  <a:lnTo>
                    <a:pt x="903311" y="1088455"/>
                  </a:lnTo>
                  <a:lnTo>
                    <a:pt x="925734" y="1071009"/>
                  </a:lnTo>
                  <a:lnTo>
                    <a:pt x="955093" y="1061817"/>
                  </a:lnTo>
                  <a:lnTo>
                    <a:pt x="986532" y="1063064"/>
                  </a:lnTo>
                  <a:lnTo>
                    <a:pt x="1013656" y="1074261"/>
                  </a:lnTo>
                  <a:lnTo>
                    <a:pt x="1033691" y="1093636"/>
                  </a:lnTo>
                  <a:lnTo>
                    <a:pt x="1043862" y="1119412"/>
                  </a:lnTo>
                  <a:lnTo>
                    <a:pt x="1042244" y="1146655"/>
                  </a:lnTo>
                  <a:lnTo>
                    <a:pt x="1029067" y="1170117"/>
                  </a:lnTo>
                  <a:lnTo>
                    <a:pt x="1006644" y="1187563"/>
                  </a:lnTo>
                  <a:lnTo>
                    <a:pt x="977285" y="1196755"/>
                  </a:lnTo>
                  <a:close/>
                </a:path>
                <a:path w="1557654" h="1196975">
                  <a:moveTo>
                    <a:pt x="76440" y="66234"/>
                  </a:moveTo>
                  <a:lnTo>
                    <a:pt x="49586" y="65116"/>
                  </a:lnTo>
                  <a:lnTo>
                    <a:pt x="26199" y="55435"/>
                  </a:lnTo>
                  <a:lnTo>
                    <a:pt x="8823" y="38812"/>
                  </a:lnTo>
                  <a:lnTo>
                    <a:pt x="0" y="16867"/>
                  </a:lnTo>
                  <a:lnTo>
                    <a:pt x="1349" y="0"/>
                  </a:lnTo>
                  <a:lnTo>
                    <a:pt x="133945" y="0"/>
                  </a:lnTo>
                  <a:lnTo>
                    <a:pt x="132267" y="22845"/>
                  </a:lnTo>
                  <a:lnTo>
                    <a:pt x="120927" y="43093"/>
                  </a:lnTo>
                  <a:lnTo>
                    <a:pt x="101727" y="58251"/>
                  </a:lnTo>
                  <a:lnTo>
                    <a:pt x="76440" y="66234"/>
                  </a:lnTo>
                  <a:close/>
                </a:path>
              </a:pathLst>
            </a:custGeom>
            <a:solidFill>
              <a:srgbClr val="788E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566135" y="0"/>
              <a:ext cx="1882775" cy="2044700"/>
            </a:xfrm>
            <a:custGeom>
              <a:avLst/>
              <a:gdLst/>
              <a:ahLst/>
              <a:cxnLst/>
              <a:rect l="l" t="t" r="r" b="b"/>
              <a:pathLst>
                <a:path w="1882775" h="2044700">
                  <a:moveTo>
                    <a:pt x="1866623" y="136995"/>
                  </a:moveTo>
                  <a:lnTo>
                    <a:pt x="1827562" y="103531"/>
                  </a:lnTo>
                  <a:lnTo>
                    <a:pt x="1787839" y="71415"/>
                  </a:lnTo>
                  <a:lnTo>
                    <a:pt x="1747750" y="40625"/>
                  </a:lnTo>
                  <a:lnTo>
                    <a:pt x="1707593" y="11138"/>
                  </a:lnTo>
                  <a:lnTo>
                    <a:pt x="1691827" y="0"/>
                  </a:lnTo>
                  <a:lnTo>
                    <a:pt x="1764036" y="0"/>
                  </a:lnTo>
                  <a:lnTo>
                    <a:pt x="1769737" y="4113"/>
                  </a:lnTo>
                  <a:lnTo>
                    <a:pt x="1807626" y="32774"/>
                  </a:lnTo>
                  <a:lnTo>
                    <a:pt x="1845241" y="62806"/>
                  </a:lnTo>
                  <a:lnTo>
                    <a:pt x="1882240" y="94209"/>
                  </a:lnTo>
                  <a:lnTo>
                    <a:pt x="1878875" y="104829"/>
                  </a:lnTo>
                  <a:lnTo>
                    <a:pt x="1875048" y="115602"/>
                  </a:lnTo>
                  <a:lnTo>
                    <a:pt x="1870913" y="126376"/>
                  </a:lnTo>
                  <a:lnTo>
                    <a:pt x="1866623" y="136995"/>
                  </a:lnTo>
                  <a:close/>
                </a:path>
                <a:path w="1882775" h="2044700">
                  <a:moveTo>
                    <a:pt x="20548" y="469899"/>
                  </a:moveTo>
                  <a:lnTo>
                    <a:pt x="18532" y="457199"/>
                  </a:lnTo>
                  <a:lnTo>
                    <a:pt x="16130" y="457199"/>
                  </a:lnTo>
                  <a:lnTo>
                    <a:pt x="13266" y="444499"/>
                  </a:lnTo>
                  <a:lnTo>
                    <a:pt x="9863" y="444499"/>
                  </a:lnTo>
                  <a:lnTo>
                    <a:pt x="6575" y="431799"/>
                  </a:lnTo>
                  <a:lnTo>
                    <a:pt x="4109" y="431799"/>
                  </a:lnTo>
                  <a:lnTo>
                    <a:pt x="32307" y="380999"/>
                  </a:lnTo>
                  <a:lnTo>
                    <a:pt x="64902" y="342899"/>
                  </a:lnTo>
                  <a:lnTo>
                    <a:pt x="97785" y="304799"/>
                  </a:lnTo>
                  <a:lnTo>
                    <a:pt x="164409" y="228599"/>
                  </a:lnTo>
                  <a:lnTo>
                    <a:pt x="232174" y="152399"/>
                  </a:lnTo>
                  <a:lnTo>
                    <a:pt x="301071" y="76199"/>
                  </a:lnTo>
                  <a:lnTo>
                    <a:pt x="371095" y="0"/>
                  </a:lnTo>
                  <a:lnTo>
                    <a:pt x="434569" y="0"/>
                  </a:lnTo>
                  <a:lnTo>
                    <a:pt x="417236" y="12699"/>
                  </a:lnTo>
                  <a:lnTo>
                    <a:pt x="348289" y="88899"/>
                  </a:lnTo>
                  <a:lnTo>
                    <a:pt x="280463" y="165099"/>
                  </a:lnTo>
                  <a:lnTo>
                    <a:pt x="213768" y="241299"/>
                  </a:lnTo>
                  <a:lnTo>
                    <a:pt x="180847" y="279399"/>
                  </a:lnTo>
                  <a:lnTo>
                    <a:pt x="148211" y="317499"/>
                  </a:lnTo>
                  <a:lnTo>
                    <a:pt x="115862" y="355599"/>
                  </a:lnTo>
                  <a:lnTo>
                    <a:pt x="83802" y="393699"/>
                  </a:lnTo>
                  <a:lnTo>
                    <a:pt x="52030" y="431799"/>
                  </a:lnTo>
                  <a:lnTo>
                    <a:pt x="20548" y="469899"/>
                  </a:lnTo>
                  <a:close/>
                </a:path>
                <a:path w="1882775" h="2044700">
                  <a:moveTo>
                    <a:pt x="271240" y="914399"/>
                  </a:moveTo>
                  <a:lnTo>
                    <a:pt x="262943" y="914399"/>
                  </a:lnTo>
                  <a:lnTo>
                    <a:pt x="254184" y="901699"/>
                  </a:lnTo>
                  <a:lnTo>
                    <a:pt x="245117" y="888999"/>
                  </a:lnTo>
                  <a:lnTo>
                    <a:pt x="235896" y="888999"/>
                  </a:lnTo>
                  <a:lnTo>
                    <a:pt x="262103" y="838199"/>
                  </a:lnTo>
                  <a:lnTo>
                    <a:pt x="289082" y="800099"/>
                  </a:lnTo>
                  <a:lnTo>
                    <a:pt x="316760" y="749299"/>
                  </a:lnTo>
                  <a:lnTo>
                    <a:pt x="345061" y="711199"/>
                  </a:lnTo>
                  <a:lnTo>
                    <a:pt x="373912" y="660399"/>
                  </a:lnTo>
                  <a:lnTo>
                    <a:pt x="403239" y="622299"/>
                  </a:lnTo>
                  <a:lnTo>
                    <a:pt x="432968" y="584199"/>
                  </a:lnTo>
                  <a:lnTo>
                    <a:pt x="463025" y="533399"/>
                  </a:lnTo>
                  <a:lnTo>
                    <a:pt x="523825" y="457199"/>
                  </a:lnTo>
                  <a:lnTo>
                    <a:pt x="554421" y="406399"/>
                  </a:lnTo>
                  <a:lnTo>
                    <a:pt x="615632" y="330199"/>
                  </a:lnTo>
                  <a:lnTo>
                    <a:pt x="645059" y="279399"/>
                  </a:lnTo>
                  <a:lnTo>
                    <a:pt x="762965" y="126999"/>
                  </a:lnTo>
                  <a:lnTo>
                    <a:pt x="792046" y="76199"/>
                  </a:lnTo>
                  <a:lnTo>
                    <a:pt x="820793" y="38099"/>
                  </a:lnTo>
                  <a:lnTo>
                    <a:pt x="849115" y="0"/>
                  </a:lnTo>
                  <a:lnTo>
                    <a:pt x="903825" y="0"/>
                  </a:lnTo>
                  <a:lnTo>
                    <a:pt x="884722" y="25399"/>
                  </a:lnTo>
                  <a:lnTo>
                    <a:pt x="856672" y="63499"/>
                  </a:lnTo>
                  <a:lnTo>
                    <a:pt x="828271" y="101599"/>
                  </a:lnTo>
                  <a:lnTo>
                    <a:pt x="799585" y="139699"/>
                  </a:lnTo>
                  <a:lnTo>
                    <a:pt x="770683" y="190499"/>
                  </a:lnTo>
                  <a:lnTo>
                    <a:pt x="625374" y="380999"/>
                  </a:lnTo>
                  <a:lnTo>
                    <a:pt x="596512" y="431799"/>
                  </a:lnTo>
                  <a:lnTo>
                    <a:pt x="539077" y="507999"/>
                  </a:lnTo>
                  <a:lnTo>
                    <a:pt x="510608" y="546099"/>
                  </a:lnTo>
                  <a:lnTo>
                    <a:pt x="482375" y="584199"/>
                  </a:lnTo>
                  <a:lnTo>
                    <a:pt x="454429" y="622299"/>
                  </a:lnTo>
                  <a:lnTo>
                    <a:pt x="426823" y="673099"/>
                  </a:lnTo>
                  <a:lnTo>
                    <a:pt x="399609" y="711199"/>
                  </a:lnTo>
                  <a:lnTo>
                    <a:pt x="372839" y="749299"/>
                  </a:lnTo>
                  <a:lnTo>
                    <a:pt x="346565" y="787399"/>
                  </a:lnTo>
                  <a:lnTo>
                    <a:pt x="320839" y="838199"/>
                  </a:lnTo>
                  <a:lnTo>
                    <a:pt x="295713" y="876299"/>
                  </a:lnTo>
                  <a:lnTo>
                    <a:pt x="271240" y="914399"/>
                  </a:lnTo>
                  <a:close/>
                </a:path>
                <a:path w="1882775" h="2044700">
                  <a:moveTo>
                    <a:pt x="415901" y="1460499"/>
                  </a:moveTo>
                  <a:lnTo>
                    <a:pt x="409248" y="1460499"/>
                  </a:lnTo>
                  <a:lnTo>
                    <a:pt x="402750" y="1447799"/>
                  </a:lnTo>
                  <a:lnTo>
                    <a:pt x="396251" y="1447799"/>
                  </a:lnTo>
                  <a:lnTo>
                    <a:pt x="389599" y="1435099"/>
                  </a:lnTo>
                  <a:lnTo>
                    <a:pt x="382201" y="1435099"/>
                  </a:lnTo>
                  <a:lnTo>
                    <a:pt x="404794" y="1384299"/>
                  </a:lnTo>
                  <a:lnTo>
                    <a:pt x="427938" y="1346199"/>
                  </a:lnTo>
                  <a:lnTo>
                    <a:pt x="451631" y="1295399"/>
                  </a:lnTo>
                  <a:lnTo>
                    <a:pt x="475869" y="1257299"/>
                  </a:lnTo>
                  <a:lnTo>
                    <a:pt x="500650" y="1206499"/>
                  </a:lnTo>
                  <a:lnTo>
                    <a:pt x="525971" y="1168399"/>
                  </a:lnTo>
                  <a:lnTo>
                    <a:pt x="551827" y="1117599"/>
                  </a:lnTo>
                  <a:lnTo>
                    <a:pt x="578217" y="1079499"/>
                  </a:lnTo>
                  <a:lnTo>
                    <a:pt x="605137" y="1028699"/>
                  </a:lnTo>
                  <a:lnTo>
                    <a:pt x="632584" y="990599"/>
                  </a:lnTo>
                  <a:lnTo>
                    <a:pt x="660555" y="952499"/>
                  </a:lnTo>
                  <a:lnTo>
                    <a:pt x="689047" y="901699"/>
                  </a:lnTo>
                  <a:lnTo>
                    <a:pt x="718057" y="863599"/>
                  </a:lnTo>
                  <a:lnTo>
                    <a:pt x="747582" y="825499"/>
                  </a:lnTo>
                  <a:lnTo>
                    <a:pt x="777618" y="774699"/>
                  </a:lnTo>
                  <a:lnTo>
                    <a:pt x="808163" y="736599"/>
                  </a:lnTo>
                  <a:lnTo>
                    <a:pt x="839213" y="698499"/>
                  </a:lnTo>
                  <a:lnTo>
                    <a:pt x="870766" y="660399"/>
                  </a:lnTo>
                  <a:lnTo>
                    <a:pt x="902818" y="622299"/>
                  </a:lnTo>
                  <a:lnTo>
                    <a:pt x="935366" y="571499"/>
                  </a:lnTo>
                  <a:lnTo>
                    <a:pt x="936241" y="533399"/>
                  </a:lnTo>
                  <a:lnTo>
                    <a:pt x="936839" y="482599"/>
                  </a:lnTo>
                  <a:lnTo>
                    <a:pt x="936900" y="469899"/>
                  </a:lnTo>
                  <a:lnTo>
                    <a:pt x="936987" y="406399"/>
                  </a:lnTo>
                  <a:lnTo>
                    <a:pt x="936892" y="380999"/>
                  </a:lnTo>
                  <a:lnTo>
                    <a:pt x="936188" y="342899"/>
                  </a:lnTo>
                  <a:lnTo>
                    <a:pt x="934437" y="292099"/>
                  </a:lnTo>
                  <a:lnTo>
                    <a:pt x="932038" y="241299"/>
                  </a:lnTo>
                  <a:lnTo>
                    <a:pt x="929050" y="190499"/>
                  </a:lnTo>
                  <a:lnTo>
                    <a:pt x="925529" y="139699"/>
                  </a:lnTo>
                  <a:lnTo>
                    <a:pt x="921535" y="88899"/>
                  </a:lnTo>
                  <a:lnTo>
                    <a:pt x="917123" y="25399"/>
                  </a:lnTo>
                  <a:lnTo>
                    <a:pt x="913549" y="0"/>
                  </a:lnTo>
                  <a:lnTo>
                    <a:pt x="995717" y="0"/>
                  </a:lnTo>
                  <a:lnTo>
                    <a:pt x="999490" y="38099"/>
                  </a:lnTo>
                  <a:lnTo>
                    <a:pt x="1003528" y="88899"/>
                  </a:lnTo>
                  <a:lnTo>
                    <a:pt x="1006978" y="139699"/>
                  </a:lnTo>
                  <a:lnTo>
                    <a:pt x="1009850" y="190499"/>
                  </a:lnTo>
                  <a:lnTo>
                    <a:pt x="1012153" y="241299"/>
                  </a:lnTo>
                  <a:lnTo>
                    <a:pt x="1013898" y="292099"/>
                  </a:lnTo>
                  <a:lnTo>
                    <a:pt x="1015094" y="342899"/>
                  </a:lnTo>
                  <a:lnTo>
                    <a:pt x="1015422" y="380999"/>
                  </a:lnTo>
                  <a:lnTo>
                    <a:pt x="1015505" y="444499"/>
                  </a:lnTo>
                  <a:lnTo>
                    <a:pt x="1014863" y="495299"/>
                  </a:lnTo>
                  <a:lnTo>
                    <a:pt x="1013450" y="546099"/>
                  </a:lnTo>
                  <a:lnTo>
                    <a:pt x="1032417" y="596899"/>
                  </a:lnTo>
                  <a:lnTo>
                    <a:pt x="1051025" y="647699"/>
                  </a:lnTo>
                  <a:lnTo>
                    <a:pt x="933722" y="647699"/>
                  </a:lnTo>
                  <a:lnTo>
                    <a:pt x="901667" y="685799"/>
                  </a:lnTo>
                  <a:lnTo>
                    <a:pt x="870133" y="736599"/>
                  </a:lnTo>
                  <a:lnTo>
                    <a:pt x="839123" y="774699"/>
                  </a:lnTo>
                  <a:lnTo>
                    <a:pt x="808638" y="812799"/>
                  </a:lnTo>
                  <a:lnTo>
                    <a:pt x="778680" y="850899"/>
                  </a:lnTo>
                  <a:lnTo>
                    <a:pt x="749253" y="901699"/>
                  </a:lnTo>
                  <a:lnTo>
                    <a:pt x="720358" y="939799"/>
                  </a:lnTo>
                  <a:lnTo>
                    <a:pt x="691997" y="977899"/>
                  </a:lnTo>
                  <a:lnTo>
                    <a:pt x="664172" y="1028699"/>
                  </a:lnTo>
                  <a:lnTo>
                    <a:pt x="636886" y="1066799"/>
                  </a:lnTo>
                  <a:lnTo>
                    <a:pt x="610140" y="1117599"/>
                  </a:lnTo>
                  <a:lnTo>
                    <a:pt x="583938" y="1155699"/>
                  </a:lnTo>
                  <a:lnTo>
                    <a:pt x="558280" y="1193799"/>
                  </a:lnTo>
                  <a:lnTo>
                    <a:pt x="533170" y="1244599"/>
                  </a:lnTo>
                  <a:lnTo>
                    <a:pt x="508609" y="1282699"/>
                  </a:lnTo>
                  <a:lnTo>
                    <a:pt x="484599" y="1333499"/>
                  </a:lnTo>
                  <a:lnTo>
                    <a:pt x="461143" y="1371599"/>
                  </a:lnTo>
                  <a:lnTo>
                    <a:pt x="438243" y="1422399"/>
                  </a:lnTo>
                  <a:lnTo>
                    <a:pt x="415901" y="1460499"/>
                  </a:lnTo>
                  <a:close/>
                </a:path>
                <a:path w="1882775" h="2044700">
                  <a:moveTo>
                    <a:pt x="1532094" y="876299"/>
                  </a:moveTo>
                  <a:lnTo>
                    <a:pt x="1514166" y="825499"/>
                  </a:lnTo>
                  <a:lnTo>
                    <a:pt x="1495579" y="787399"/>
                  </a:lnTo>
                  <a:lnTo>
                    <a:pt x="1476335" y="736599"/>
                  </a:lnTo>
                  <a:lnTo>
                    <a:pt x="1456437" y="698499"/>
                  </a:lnTo>
                  <a:lnTo>
                    <a:pt x="1435888" y="647699"/>
                  </a:lnTo>
                  <a:lnTo>
                    <a:pt x="1414691" y="609599"/>
                  </a:lnTo>
                  <a:lnTo>
                    <a:pt x="1392848" y="558799"/>
                  </a:lnTo>
                  <a:lnTo>
                    <a:pt x="1370362" y="520699"/>
                  </a:lnTo>
                  <a:lnTo>
                    <a:pt x="1347235" y="469899"/>
                  </a:lnTo>
                  <a:lnTo>
                    <a:pt x="1323472" y="431799"/>
                  </a:lnTo>
                  <a:lnTo>
                    <a:pt x="1299074" y="393699"/>
                  </a:lnTo>
                  <a:lnTo>
                    <a:pt x="1274045" y="342899"/>
                  </a:lnTo>
                  <a:lnTo>
                    <a:pt x="1248386" y="304799"/>
                  </a:lnTo>
                  <a:lnTo>
                    <a:pt x="1222101" y="266699"/>
                  </a:lnTo>
                  <a:lnTo>
                    <a:pt x="1195193" y="215899"/>
                  </a:lnTo>
                  <a:lnTo>
                    <a:pt x="1167664" y="177799"/>
                  </a:lnTo>
                  <a:lnTo>
                    <a:pt x="1139518" y="139699"/>
                  </a:lnTo>
                  <a:lnTo>
                    <a:pt x="1110756" y="101599"/>
                  </a:lnTo>
                  <a:lnTo>
                    <a:pt x="1081382" y="50799"/>
                  </a:lnTo>
                  <a:lnTo>
                    <a:pt x="1051398" y="12699"/>
                  </a:lnTo>
                  <a:lnTo>
                    <a:pt x="1035862" y="0"/>
                  </a:lnTo>
                  <a:lnTo>
                    <a:pt x="1091618" y="0"/>
                  </a:lnTo>
                  <a:lnTo>
                    <a:pt x="1108785" y="12699"/>
                  </a:lnTo>
                  <a:lnTo>
                    <a:pt x="1138834" y="63499"/>
                  </a:lnTo>
                  <a:lnTo>
                    <a:pt x="1168242" y="101599"/>
                  </a:lnTo>
                  <a:lnTo>
                    <a:pt x="1197009" y="139699"/>
                  </a:lnTo>
                  <a:lnTo>
                    <a:pt x="1225133" y="177799"/>
                  </a:lnTo>
                  <a:lnTo>
                    <a:pt x="1252614" y="228599"/>
                  </a:lnTo>
                  <a:lnTo>
                    <a:pt x="1279450" y="266699"/>
                  </a:lnTo>
                  <a:lnTo>
                    <a:pt x="1305640" y="317499"/>
                  </a:lnTo>
                  <a:lnTo>
                    <a:pt x="1331183" y="355599"/>
                  </a:lnTo>
                  <a:lnTo>
                    <a:pt x="1356077" y="393699"/>
                  </a:lnTo>
                  <a:lnTo>
                    <a:pt x="1380321" y="444499"/>
                  </a:lnTo>
                  <a:lnTo>
                    <a:pt x="1403915" y="482599"/>
                  </a:lnTo>
                  <a:lnTo>
                    <a:pt x="1426856" y="533399"/>
                  </a:lnTo>
                  <a:lnTo>
                    <a:pt x="1449144" y="571499"/>
                  </a:lnTo>
                  <a:lnTo>
                    <a:pt x="1470777" y="622299"/>
                  </a:lnTo>
                  <a:lnTo>
                    <a:pt x="1491754" y="660399"/>
                  </a:lnTo>
                  <a:lnTo>
                    <a:pt x="1512075" y="711199"/>
                  </a:lnTo>
                  <a:lnTo>
                    <a:pt x="1531737" y="761999"/>
                  </a:lnTo>
                  <a:lnTo>
                    <a:pt x="1550739" y="800099"/>
                  </a:lnTo>
                  <a:lnTo>
                    <a:pt x="1569081" y="850899"/>
                  </a:lnTo>
                  <a:lnTo>
                    <a:pt x="1560181" y="850899"/>
                  </a:lnTo>
                  <a:lnTo>
                    <a:pt x="1550896" y="863599"/>
                  </a:lnTo>
                  <a:lnTo>
                    <a:pt x="1541456" y="863599"/>
                  </a:lnTo>
                  <a:lnTo>
                    <a:pt x="1532094" y="876299"/>
                  </a:lnTo>
                  <a:close/>
                </a:path>
                <a:path w="1882775" h="2044700">
                  <a:moveTo>
                    <a:pt x="675749" y="2044699"/>
                  </a:moveTo>
                  <a:lnTo>
                    <a:pt x="637015" y="2044699"/>
                  </a:lnTo>
                  <a:lnTo>
                    <a:pt x="631146" y="2031999"/>
                  </a:lnTo>
                  <a:lnTo>
                    <a:pt x="628821" y="2019299"/>
                  </a:lnTo>
                  <a:lnTo>
                    <a:pt x="630427" y="2019299"/>
                  </a:lnTo>
                  <a:lnTo>
                    <a:pt x="651018" y="1968499"/>
                  </a:lnTo>
                  <a:lnTo>
                    <a:pt x="670774" y="1917699"/>
                  </a:lnTo>
                  <a:lnTo>
                    <a:pt x="689707" y="1879599"/>
                  </a:lnTo>
                  <a:lnTo>
                    <a:pt x="707831" y="1828799"/>
                  </a:lnTo>
                  <a:lnTo>
                    <a:pt x="725158" y="1777999"/>
                  </a:lnTo>
                  <a:lnTo>
                    <a:pt x="741702" y="1727199"/>
                  </a:lnTo>
                  <a:lnTo>
                    <a:pt x="757475" y="1689099"/>
                  </a:lnTo>
                  <a:lnTo>
                    <a:pt x="772491" y="1638299"/>
                  </a:lnTo>
                  <a:lnTo>
                    <a:pt x="786762" y="1587499"/>
                  </a:lnTo>
                  <a:lnTo>
                    <a:pt x="800301" y="1536699"/>
                  </a:lnTo>
                  <a:lnTo>
                    <a:pt x="813122" y="1498599"/>
                  </a:lnTo>
                  <a:lnTo>
                    <a:pt x="825238" y="1447799"/>
                  </a:lnTo>
                  <a:lnTo>
                    <a:pt x="836660" y="1396999"/>
                  </a:lnTo>
                  <a:lnTo>
                    <a:pt x="847403" y="1346199"/>
                  </a:lnTo>
                  <a:lnTo>
                    <a:pt x="857479" y="1295399"/>
                  </a:lnTo>
                  <a:lnTo>
                    <a:pt x="866901" y="1257299"/>
                  </a:lnTo>
                  <a:lnTo>
                    <a:pt x="875682" y="1206499"/>
                  </a:lnTo>
                  <a:lnTo>
                    <a:pt x="883836" y="1155699"/>
                  </a:lnTo>
                  <a:lnTo>
                    <a:pt x="891375" y="1104899"/>
                  </a:lnTo>
                  <a:lnTo>
                    <a:pt x="898311" y="1054099"/>
                  </a:lnTo>
                  <a:lnTo>
                    <a:pt x="904659" y="1003299"/>
                  </a:lnTo>
                  <a:lnTo>
                    <a:pt x="910431" y="952499"/>
                  </a:lnTo>
                  <a:lnTo>
                    <a:pt x="915640" y="914399"/>
                  </a:lnTo>
                  <a:lnTo>
                    <a:pt x="920677" y="850899"/>
                  </a:lnTo>
                  <a:lnTo>
                    <a:pt x="924964" y="800099"/>
                  </a:lnTo>
                  <a:lnTo>
                    <a:pt x="928541" y="749299"/>
                  </a:lnTo>
                  <a:lnTo>
                    <a:pt x="931447" y="698499"/>
                  </a:lnTo>
                  <a:lnTo>
                    <a:pt x="933722" y="647699"/>
                  </a:lnTo>
                  <a:lnTo>
                    <a:pt x="1051025" y="647699"/>
                  </a:lnTo>
                  <a:lnTo>
                    <a:pt x="1055587" y="660399"/>
                  </a:lnTo>
                  <a:lnTo>
                    <a:pt x="1010163" y="660399"/>
                  </a:lnTo>
                  <a:lnTo>
                    <a:pt x="1007079" y="711199"/>
                  </a:lnTo>
                  <a:lnTo>
                    <a:pt x="1003640" y="761999"/>
                  </a:lnTo>
                  <a:lnTo>
                    <a:pt x="999688" y="812799"/>
                  </a:lnTo>
                  <a:lnTo>
                    <a:pt x="995065" y="863599"/>
                  </a:lnTo>
                  <a:lnTo>
                    <a:pt x="989614" y="914399"/>
                  </a:lnTo>
                  <a:lnTo>
                    <a:pt x="983458" y="965199"/>
                  </a:lnTo>
                  <a:lnTo>
                    <a:pt x="976639" y="1015999"/>
                  </a:lnTo>
                  <a:lnTo>
                    <a:pt x="969145" y="1066799"/>
                  </a:lnTo>
                  <a:lnTo>
                    <a:pt x="960965" y="1117599"/>
                  </a:lnTo>
                  <a:lnTo>
                    <a:pt x="952090" y="1168399"/>
                  </a:lnTo>
                  <a:lnTo>
                    <a:pt x="942506" y="1231899"/>
                  </a:lnTo>
                  <a:lnTo>
                    <a:pt x="932204" y="1282699"/>
                  </a:lnTo>
                  <a:lnTo>
                    <a:pt x="921172" y="1333499"/>
                  </a:lnTo>
                  <a:lnTo>
                    <a:pt x="909398" y="1384299"/>
                  </a:lnTo>
                  <a:lnTo>
                    <a:pt x="896873" y="1435099"/>
                  </a:lnTo>
                  <a:lnTo>
                    <a:pt x="883584" y="1485899"/>
                  </a:lnTo>
                  <a:lnTo>
                    <a:pt x="870737" y="1523999"/>
                  </a:lnTo>
                  <a:lnTo>
                    <a:pt x="857252" y="1574799"/>
                  </a:lnTo>
                  <a:lnTo>
                    <a:pt x="843104" y="1625599"/>
                  </a:lnTo>
                  <a:lnTo>
                    <a:pt x="828271" y="1663699"/>
                  </a:lnTo>
                  <a:lnTo>
                    <a:pt x="812730" y="1714499"/>
                  </a:lnTo>
                  <a:lnTo>
                    <a:pt x="796459" y="1765299"/>
                  </a:lnTo>
                  <a:lnTo>
                    <a:pt x="779434" y="1803399"/>
                  </a:lnTo>
                  <a:lnTo>
                    <a:pt x="761633" y="1854199"/>
                  </a:lnTo>
                  <a:lnTo>
                    <a:pt x="743032" y="1892299"/>
                  </a:lnTo>
                  <a:lnTo>
                    <a:pt x="723610" y="1943099"/>
                  </a:lnTo>
                  <a:lnTo>
                    <a:pt x="703343" y="1993899"/>
                  </a:lnTo>
                  <a:lnTo>
                    <a:pt x="682209" y="2031999"/>
                  </a:lnTo>
                  <a:lnTo>
                    <a:pt x="675749" y="2044699"/>
                  </a:lnTo>
                  <a:close/>
                </a:path>
                <a:path w="1882775" h="2044700">
                  <a:moveTo>
                    <a:pt x="1246059" y="1396999"/>
                  </a:moveTo>
                  <a:lnTo>
                    <a:pt x="1233040" y="1346199"/>
                  </a:lnTo>
                  <a:lnTo>
                    <a:pt x="1219628" y="1295399"/>
                  </a:lnTo>
                  <a:lnTo>
                    <a:pt x="1205824" y="1244599"/>
                  </a:lnTo>
                  <a:lnTo>
                    <a:pt x="1191630" y="1193799"/>
                  </a:lnTo>
                  <a:lnTo>
                    <a:pt x="1177047" y="1142999"/>
                  </a:lnTo>
                  <a:lnTo>
                    <a:pt x="1162077" y="1092199"/>
                  </a:lnTo>
                  <a:lnTo>
                    <a:pt x="1146721" y="1054099"/>
                  </a:lnTo>
                  <a:lnTo>
                    <a:pt x="1130981" y="1003299"/>
                  </a:lnTo>
                  <a:lnTo>
                    <a:pt x="1114858" y="952499"/>
                  </a:lnTo>
                  <a:lnTo>
                    <a:pt x="1098354" y="901699"/>
                  </a:lnTo>
                  <a:lnTo>
                    <a:pt x="1081470" y="850899"/>
                  </a:lnTo>
                  <a:lnTo>
                    <a:pt x="1064207" y="800099"/>
                  </a:lnTo>
                  <a:lnTo>
                    <a:pt x="1046567" y="761999"/>
                  </a:lnTo>
                  <a:lnTo>
                    <a:pt x="1028552" y="711199"/>
                  </a:lnTo>
                  <a:lnTo>
                    <a:pt x="1010163" y="660399"/>
                  </a:lnTo>
                  <a:lnTo>
                    <a:pt x="1055587" y="660399"/>
                  </a:lnTo>
                  <a:lnTo>
                    <a:pt x="1069272" y="698499"/>
                  </a:lnTo>
                  <a:lnTo>
                    <a:pt x="1087158" y="736599"/>
                  </a:lnTo>
                  <a:lnTo>
                    <a:pt x="1104682" y="787399"/>
                  </a:lnTo>
                  <a:lnTo>
                    <a:pt x="1121842" y="838199"/>
                  </a:lnTo>
                  <a:lnTo>
                    <a:pt x="1138638" y="888999"/>
                  </a:lnTo>
                  <a:lnTo>
                    <a:pt x="1155068" y="927099"/>
                  </a:lnTo>
                  <a:lnTo>
                    <a:pt x="1171132" y="977899"/>
                  </a:lnTo>
                  <a:lnTo>
                    <a:pt x="1186829" y="1028699"/>
                  </a:lnTo>
                  <a:lnTo>
                    <a:pt x="1202157" y="1079499"/>
                  </a:lnTo>
                  <a:lnTo>
                    <a:pt x="1217116" y="1130299"/>
                  </a:lnTo>
                  <a:lnTo>
                    <a:pt x="1231704" y="1168399"/>
                  </a:lnTo>
                  <a:lnTo>
                    <a:pt x="1245922" y="1219199"/>
                  </a:lnTo>
                  <a:lnTo>
                    <a:pt x="1259766" y="1269999"/>
                  </a:lnTo>
                  <a:lnTo>
                    <a:pt x="1273237" y="1320799"/>
                  </a:lnTo>
                  <a:lnTo>
                    <a:pt x="1286334" y="1371599"/>
                  </a:lnTo>
                  <a:lnTo>
                    <a:pt x="1276458" y="1371599"/>
                  </a:lnTo>
                  <a:lnTo>
                    <a:pt x="1266505" y="1384299"/>
                  </a:lnTo>
                  <a:lnTo>
                    <a:pt x="1256398" y="1384299"/>
                  </a:lnTo>
                  <a:lnTo>
                    <a:pt x="1246059" y="1396999"/>
                  </a:lnTo>
                  <a:close/>
                </a:path>
              </a:pathLst>
            </a:custGeom>
            <a:solidFill>
              <a:srgbClr val="F2AA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8408622" y="8256225"/>
            <a:ext cx="2982595" cy="2031364"/>
            <a:chOff x="8408622" y="8256225"/>
            <a:chExt cx="2982595" cy="2031364"/>
          </a:xfrm>
        </p:grpSpPr>
        <p:sp>
          <p:nvSpPr>
            <p:cNvPr id="43" name="object 43"/>
            <p:cNvSpPr/>
            <p:nvPr/>
          </p:nvSpPr>
          <p:spPr>
            <a:xfrm>
              <a:off x="8408622" y="8256225"/>
              <a:ext cx="2982595" cy="2030095"/>
            </a:xfrm>
            <a:custGeom>
              <a:avLst/>
              <a:gdLst/>
              <a:ahLst/>
              <a:cxnLst/>
              <a:rect l="l" t="t" r="r" b="b"/>
              <a:pathLst>
                <a:path w="2982595" h="2030095">
                  <a:moveTo>
                    <a:pt x="1681195" y="1138058"/>
                  </a:moveTo>
                  <a:lnTo>
                    <a:pt x="1691271" y="1087674"/>
                  </a:lnTo>
                  <a:lnTo>
                    <a:pt x="1703570" y="1038096"/>
                  </a:lnTo>
                  <a:lnTo>
                    <a:pt x="1717905" y="989257"/>
                  </a:lnTo>
                  <a:lnTo>
                    <a:pt x="1734088" y="941089"/>
                  </a:lnTo>
                  <a:lnTo>
                    <a:pt x="1747600" y="905461"/>
                  </a:lnTo>
                  <a:lnTo>
                    <a:pt x="1766915" y="858428"/>
                  </a:lnTo>
                  <a:lnTo>
                    <a:pt x="1787514" y="811861"/>
                  </a:lnTo>
                  <a:lnTo>
                    <a:pt x="1809209" y="765692"/>
                  </a:lnTo>
                  <a:lnTo>
                    <a:pt x="1831813" y="719853"/>
                  </a:lnTo>
                  <a:lnTo>
                    <a:pt x="1855136" y="674274"/>
                  </a:lnTo>
                  <a:lnTo>
                    <a:pt x="1874662" y="640828"/>
                  </a:lnTo>
                  <a:lnTo>
                    <a:pt x="1899660" y="595856"/>
                  </a:lnTo>
                  <a:lnTo>
                    <a:pt x="1929651" y="539187"/>
                  </a:lnTo>
                  <a:lnTo>
                    <a:pt x="1956173" y="494768"/>
                  </a:lnTo>
                  <a:lnTo>
                    <a:pt x="1983756" y="450735"/>
                  </a:lnTo>
                  <a:lnTo>
                    <a:pt x="2012598" y="407158"/>
                  </a:lnTo>
                  <a:lnTo>
                    <a:pt x="2042900" y="364111"/>
                  </a:lnTo>
                  <a:lnTo>
                    <a:pt x="2074859" y="321665"/>
                  </a:lnTo>
                  <a:lnTo>
                    <a:pt x="2108676" y="279893"/>
                  </a:lnTo>
                  <a:lnTo>
                    <a:pt x="2144550" y="238867"/>
                  </a:lnTo>
                  <a:lnTo>
                    <a:pt x="2178348" y="210598"/>
                  </a:lnTo>
                  <a:lnTo>
                    <a:pt x="2217004" y="170581"/>
                  </a:lnTo>
                  <a:lnTo>
                    <a:pt x="2253546" y="143307"/>
                  </a:lnTo>
                  <a:lnTo>
                    <a:pt x="2292263" y="116822"/>
                  </a:lnTo>
                  <a:lnTo>
                    <a:pt x="2333114" y="91111"/>
                  </a:lnTo>
                  <a:lnTo>
                    <a:pt x="2376055" y="66158"/>
                  </a:lnTo>
                  <a:lnTo>
                    <a:pt x="2421046" y="41949"/>
                  </a:lnTo>
                  <a:lnTo>
                    <a:pt x="2463715" y="30407"/>
                  </a:lnTo>
                  <a:lnTo>
                    <a:pt x="2508349" y="19578"/>
                  </a:lnTo>
                  <a:lnTo>
                    <a:pt x="2554908" y="9447"/>
                  </a:lnTo>
                  <a:lnTo>
                    <a:pt x="2603350" y="0"/>
                  </a:lnTo>
                  <a:lnTo>
                    <a:pt x="2649302" y="3158"/>
                  </a:lnTo>
                  <a:lnTo>
                    <a:pt x="2620922" y="33393"/>
                  </a:lnTo>
                  <a:lnTo>
                    <a:pt x="2588101" y="75527"/>
                  </a:lnTo>
                  <a:lnTo>
                    <a:pt x="2555170" y="117620"/>
                  </a:lnTo>
                  <a:lnTo>
                    <a:pt x="2522128" y="159673"/>
                  </a:lnTo>
                  <a:lnTo>
                    <a:pt x="2488975" y="201686"/>
                  </a:lnTo>
                  <a:lnTo>
                    <a:pt x="2455712" y="243659"/>
                  </a:lnTo>
                  <a:lnTo>
                    <a:pt x="2426667" y="273653"/>
                  </a:lnTo>
                  <a:lnTo>
                    <a:pt x="2393180" y="315545"/>
                  </a:lnTo>
                  <a:lnTo>
                    <a:pt x="2359582" y="357396"/>
                  </a:lnTo>
                  <a:lnTo>
                    <a:pt x="2325872" y="399207"/>
                  </a:lnTo>
                  <a:lnTo>
                    <a:pt x="2292049" y="440977"/>
                  </a:lnTo>
                  <a:lnTo>
                    <a:pt x="2262446" y="470768"/>
                  </a:lnTo>
                  <a:lnTo>
                    <a:pt x="2228399" y="512457"/>
                  </a:lnTo>
                  <a:lnTo>
                    <a:pt x="2194239" y="554105"/>
                  </a:lnTo>
                  <a:lnTo>
                    <a:pt x="2159967" y="595712"/>
                  </a:lnTo>
                  <a:lnTo>
                    <a:pt x="2125581" y="637278"/>
                  </a:lnTo>
                  <a:lnTo>
                    <a:pt x="2095414" y="666864"/>
                  </a:lnTo>
                  <a:lnTo>
                    <a:pt x="2060802" y="708347"/>
                  </a:lnTo>
                  <a:lnTo>
                    <a:pt x="2026076" y="749790"/>
                  </a:lnTo>
                  <a:lnTo>
                    <a:pt x="1991237" y="791191"/>
                  </a:lnTo>
                  <a:lnTo>
                    <a:pt x="1956284" y="832551"/>
                  </a:lnTo>
                  <a:lnTo>
                    <a:pt x="1925547" y="861931"/>
                  </a:lnTo>
                  <a:lnTo>
                    <a:pt x="1890365" y="903208"/>
                  </a:lnTo>
                  <a:lnTo>
                    <a:pt x="1855069" y="944444"/>
                  </a:lnTo>
                  <a:lnTo>
                    <a:pt x="1819658" y="985638"/>
                  </a:lnTo>
                  <a:lnTo>
                    <a:pt x="1788463" y="1014851"/>
                  </a:lnTo>
                  <a:lnTo>
                    <a:pt x="1752823" y="1055962"/>
                  </a:lnTo>
                  <a:lnTo>
                    <a:pt x="1717066" y="1097031"/>
                  </a:lnTo>
                  <a:lnTo>
                    <a:pt x="1681195" y="1138058"/>
                  </a:lnTo>
                  <a:close/>
                </a:path>
                <a:path w="2982595" h="2030095">
                  <a:moveTo>
                    <a:pt x="1139685" y="1860292"/>
                  </a:moveTo>
                  <a:lnTo>
                    <a:pt x="1136966" y="1805267"/>
                  </a:lnTo>
                  <a:lnTo>
                    <a:pt x="1135233" y="1750599"/>
                  </a:lnTo>
                  <a:lnTo>
                    <a:pt x="1130158" y="1708229"/>
                  </a:lnTo>
                  <a:lnTo>
                    <a:pt x="1130407" y="1654281"/>
                  </a:lnTo>
                  <a:lnTo>
                    <a:pt x="1127322" y="1612633"/>
                  </a:lnTo>
                  <a:lnTo>
                    <a:pt x="1129566" y="1559408"/>
                  </a:lnTo>
                  <a:lnTo>
                    <a:pt x="1132813" y="1506547"/>
                  </a:lnTo>
                  <a:lnTo>
                    <a:pt x="1137066" y="1454051"/>
                  </a:lnTo>
                  <a:lnTo>
                    <a:pt x="1137997" y="1413859"/>
                  </a:lnTo>
                  <a:lnTo>
                    <a:pt x="1144271" y="1362096"/>
                  </a:lnTo>
                  <a:lnTo>
                    <a:pt x="1151560" y="1310701"/>
                  </a:lnTo>
                  <a:lnTo>
                    <a:pt x="1159868" y="1259676"/>
                  </a:lnTo>
                  <a:lnTo>
                    <a:pt x="1169199" y="1209022"/>
                  </a:lnTo>
                  <a:lnTo>
                    <a:pt x="1179555" y="1158739"/>
                  </a:lnTo>
                  <a:lnTo>
                    <a:pt x="1186608" y="1120769"/>
                  </a:lnTo>
                  <a:lnTo>
                    <a:pt x="1199024" y="1071234"/>
                  </a:lnTo>
                  <a:lnTo>
                    <a:pt x="1212475" y="1022074"/>
                  </a:lnTo>
                  <a:lnTo>
                    <a:pt x="1226965" y="973291"/>
                  </a:lnTo>
                  <a:lnTo>
                    <a:pt x="1242496" y="924886"/>
                  </a:lnTo>
                  <a:lnTo>
                    <a:pt x="1254928" y="888867"/>
                  </a:lnTo>
                  <a:lnTo>
                    <a:pt x="1276697" y="829214"/>
                  </a:lnTo>
                  <a:lnTo>
                    <a:pt x="1295372" y="781950"/>
                  </a:lnTo>
                  <a:lnTo>
                    <a:pt x="1315103" y="735068"/>
                  </a:lnTo>
                  <a:lnTo>
                    <a:pt x="1335891" y="688570"/>
                  </a:lnTo>
                  <a:lnTo>
                    <a:pt x="1353410" y="654395"/>
                  </a:lnTo>
                  <a:lnTo>
                    <a:pt x="1376323" y="608668"/>
                  </a:lnTo>
                  <a:lnTo>
                    <a:pt x="1400305" y="563328"/>
                  </a:lnTo>
                  <a:lnTo>
                    <a:pt x="1425357" y="518377"/>
                  </a:lnTo>
                  <a:lnTo>
                    <a:pt x="1451484" y="473815"/>
                  </a:lnTo>
                  <a:lnTo>
                    <a:pt x="1478688" y="429644"/>
                  </a:lnTo>
                  <a:lnTo>
                    <a:pt x="1506951" y="385858"/>
                  </a:lnTo>
                  <a:lnTo>
                    <a:pt x="1532531" y="354607"/>
                  </a:lnTo>
                  <a:lnTo>
                    <a:pt x="1564507" y="312167"/>
                  </a:lnTo>
                  <a:lnTo>
                    <a:pt x="1598968" y="270629"/>
                  </a:lnTo>
                  <a:lnTo>
                    <a:pt x="1632001" y="242082"/>
                  </a:lnTo>
                  <a:lnTo>
                    <a:pt x="1672687" y="202802"/>
                  </a:lnTo>
                  <a:lnTo>
                    <a:pt x="1712783" y="176817"/>
                  </a:lnTo>
                  <a:lnTo>
                    <a:pt x="1707483" y="228933"/>
                  </a:lnTo>
                  <a:lnTo>
                    <a:pt x="1701328" y="280739"/>
                  </a:lnTo>
                  <a:lnTo>
                    <a:pt x="1694317" y="332235"/>
                  </a:lnTo>
                  <a:lnTo>
                    <a:pt x="1686445" y="383418"/>
                  </a:lnTo>
                  <a:lnTo>
                    <a:pt x="1677709" y="434288"/>
                  </a:lnTo>
                  <a:lnTo>
                    <a:pt x="1668105" y="484843"/>
                  </a:lnTo>
                  <a:lnTo>
                    <a:pt x="1657631" y="535083"/>
                  </a:lnTo>
                  <a:lnTo>
                    <a:pt x="1646283" y="585005"/>
                  </a:lnTo>
                  <a:lnTo>
                    <a:pt x="1629727" y="646548"/>
                  </a:lnTo>
                  <a:lnTo>
                    <a:pt x="1616621" y="695833"/>
                  </a:lnTo>
                  <a:lnTo>
                    <a:pt x="1602630" y="744797"/>
                  </a:lnTo>
                  <a:lnTo>
                    <a:pt x="1587751" y="793439"/>
                  </a:lnTo>
                  <a:lnTo>
                    <a:pt x="1571982" y="841757"/>
                  </a:lnTo>
                  <a:lnTo>
                    <a:pt x="1555318" y="889752"/>
                  </a:lnTo>
                  <a:lnTo>
                    <a:pt x="1537756" y="937420"/>
                  </a:lnTo>
                  <a:lnTo>
                    <a:pt x="1519293" y="984762"/>
                  </a:lnTo>
                  <a:lnTo>
                    <a:pt x="1500151" y="1031857"/>
                  </a:lnTo>
                  <a:lnTo>
                    <a:pt x="1480267" y="1078683"/>
                  </a:lnTo>
                  <a:lnTo>
                    <a:pt x="1459745" y="1125278"/>
                  </a:lnTo>
                  <a:lnTo>
                    <a:pt x="1438687" y="1171678"/>
                  </a:lnTo>
                  <a:lnTo>
                    <a:pt x="1417195" y="1217921"/>
                  </a:lnTo>
                  <a:lnTo>
                    <a:pt x="1395372" y="1264044"/>
                  </a:lnTo>
                  <a:lnTo>
                    <a:pt x="1373321" y="1310084"/>
                  </a:lnTo>
                  <a:lnTo>
                    <a:pt x="1328941" y="1402063"/>
                  </a:lnTo>
                  <a:lnTo>
                    <a:pt x="1306818" y="1448077"/>
                  </a:lnTo>
                  <a:lnTo>
                    <a:pt x="1284876" y="1494157"/>
                  </a:lnTo>
                  <a:lnTo>
                    <a:pt x="1263217" y="1540340"/>
                  </a:lnTo>
                  <a:lnTo>
                    <a:pt x="1241945" y="1586662"/>
                  </a:lnTo>
                  <a:lnTo>
                    <a:pt x="1221160" y="1633162"/>
                  </a:lnTo>
                  <a:lnTo>
                    <a:pt x="1200967" y="1679876"/>
                  </a:lnTo>
                  <a:lnTo>
                    <a:pt x="1181467" y="1726841"/>
                  </a:lnTo>
                  <a:lnTo>
                    <a:pt x="1162763" y="1774095"/>
                  </a:lnTo>
                  <a:lnTo>
                    <a:pt x="1144957" y="1821675"/>
                  </a:lnTo>
                  <a:lnTo>
                    <a:pt x="1139685" y="1860292"/>
                  </a:lnTo>
                  <a:close/>
                </a:path>
                <a:path w="2982595" h="2030095">
                  <a:moveTo>
                    <a:pt x="1559411" y="1310038"/>
                  </a:moveTo>
                  <a:lnTo>
                    <a:pt x="1597106" y="1283182"/>
                  </a:lnTo>
                  <a:lnTo>
                    <a:pt x="1633708" y="1255930"/>
                  </a:lnTo>
                  <a:lnTo>
                    <a:pt x="1675683" y="1217117"/>
                  </a:lnTo>
                  <a:lnTo>
                    <a:pt x="1714348" y="1190613"/>
                  </a:lnTo>
                  <a:lnTo>
                    <a:pt x="1754009" y="1164470"/>
                  </a:lnTo>
                  <a:lnTo>
                    <a:pt x="1794644" y="1138681"/>
                  </a:lnTo>
                  <a:lnTo>
                    <a:pt x="1840561" y="1101298"/>
                  </a:lnTo>
                  <a:lnTo>
                    <a:pt x="1883076" y="1076191"/>
                  </a:lnTo>
                  <a:lnTo>
                    <a:pt x="1926497" y="1051412"/>
                  </a:lnTo>
                  <a:lnTo>
                    <a:pt x="1970800" y="1026953"/>
                  </a:lnTo>
                  <a:lnTo>
                    <a:pt x="2011633" y="1014745"/>
                  </a:lnTo>
                  <a:lnTo>
                    <a:pt x="2057633" y="990902"/>
                  </a:lnTo>
                  <a:lnTo>
                    <a:pt x="2104448" y="967354"/>
                  </a:lnTo>
                  <a:lnTo>
                    <a:pt x="2152054" y="944094"/>
                  </a:lnTo>
                  <a:lnTo>
                    <a:pt x="2196098" y="933051"/>
                  </a:lnTo>
                  <a:lnTo>
                    <a:pt x="2245219" y="910340"/>
                  </a:lnTo>
                  <a:lnTo>
                    <a:pt x="2290732" y="899830"/>
                  </a:lnTo>
                  <a:lnTo>
                    <a:pt x="2336945" y="889573"/>
                  </a:lnTo>
                  <a:lnTo>
                    <a:pt x="2388167" y="867624"/>
                  </a:lnTo>
                  <a:lnTo>
                    <a:pt x="2483889" y="848308"/>
                  </a:lnTo>
                  <a:lnTo>
                    <a:pt x="2582048" y="829875"/>
                  </a:lnTo>
                  <a:lnTo>
                    <a:pt x="2682460" y="812259"/>
                  </a:lnTo>
                  <a:lnTo>
                    <a:pt x="2729124" y="815676"/>
                  </a:lnTo>
                  <a:lnTo>
                    <a:pt x="2832574" y="799162"/>
                  </a:lnTo>
                  <a:lnTo>
                    <a:pt x="2929159" y="807178"/>
                  </a:lnTo>
                  <a:lnTo>
                    <a:pt x="2982400" y="799471"/>
                  </a:lnTo>
                  <a:lnTo>
                    <a:pt x="2944287" y="839685"/>
                  </a:lnTo>
                  <a:lnTo>
                    <a:pt x="2904476" y="879283"/>
                  </a:lnTo>
                  <a:lnTo>
                    <a:pt x="2867368" y="906351"/>
                  </a:lnTo>
                  <a:lnTo>
                    <a:pt x="2824373" y="944794"/>
                  </a:lnTo>
                  <a:lnTo>
                    <a:pt x="2784223" y="970760"/>
                  </a:lnTo>
                  <a:lnTo>
                    <a:pt x="2742660" y="996212"/>
                  </a:lnTo>
                  <a:lnTo>
                    <a:pt x="2695425" y="1033117"/>
                  </a:lnTo>
                  <a:lnTo>
                    <a:pt x="2651249" y="1057622"/>
                  </a:lnTo>
                  <a:lnTo>
                    <a:pt x="2605873" y="1081692"/>
                  </a:lnTo>
                  <a:lnTo>
                    <a:pt x="2559370" y="1105352"/>
                  </a:lnTo>
                  <a:lnTo>
                    <a:pt x="2516140" y="1116691"/>
                  </a:lnTo>
                  <a:lnTo>
                    <a:pt x="2467595" y="1139611"/>
                  </a:lnTo>
                  <a:lnTo>
                    <a:pt x="2418135" y="1162199"/>
                  </a:lnTo>
                  <a:lnTo>
                    <a:pt x="2367833" y="1184482"/>
                  </a:lnTo>
                  <a:lnTo>
                    <a:pt x="2321090" y="1194546"/>
                  </a:lnTo>
                  <a:lnTo>
                    <a:pt x="2273497" y="1204301"/>
                  </a:lnTo>
                  <a:lnTo>
                    <a:pt x="2220929" y="1225762"/>
                  </a:lnTo>
                  <a:lnTo>
                    <a:pt x="2122655" y="1244153"/>
                  </a:lnTo>
                  <a:lnTo>
                    <a:pt x="1971265" y="1270296"/>
                  </a:lnTo>
                  <a:lnTo>
                    <a:pt x="1763423" y="1302982"/>
                  </a:lnTo>
                  <a:lnTo>
                    <a:pt x="1710622" y="1310848"/>
                  </a:lnTo>
                  <a:lnTo>
                    <a:pt x="1661884" y="1306679"/>
                  </a:lnTo>
                  <a:lnTo>
                    <a:pt x="1608582" y="1314364"/>
                  </a:lnTo>
                  <a:lnTo>
                    <a:pt x="1559411" y="1310038"/>
                  </a:lnTo>
                  <a:close/>
                </a:path>
                <a:path w="2982595" h="2030095">
                  <a:moveTo>
                    <a:pt x="699610" y="2024893"/>
                  </a:moveTo>
                  <a:lnTo>
                    <a:pt x="692659" y="1981843"/>
                  </a:lnTo>
                  <a:lnTo>
                    <a:pt x="681443" y="1937245"/>
                  </a:lnTo>
                  <a:lnTo>
                    <a:pt x="675255" y="1880962"/>
                  </a:lnTo>
                  <a:lnTo>
                    <a:pt x="665452" y="1836877"/>
                  </a:lnTo>
                  <a:lnTo>
                    <a:pt x="660718" y="1781121"/>
                  </a:lnTo>
                  <a:lnTo>
                    <a:pt x="652412" y="1737579"/>
                  </a:lnTo>
                  <a:lnTo>
                    <a:pt x="649217" y="1682381"/>
                  </a:lnTo>
                  <a:lnTo>
                    <a:pt x="642493" y="1639413"/>
                  </a:lnTo>
                  <a:lnTo>
                    <a:pt x="640922" y="1584804"/>
                  </a:lnTo>
                  <a:lnTo>
                    <a:pt x="635863" y="1542440"/>
                  </a:lnTo>
                  <a:lnTo>
                    <a:pt x="636000" y="1488450"/>
                  </a:lnTo>
                  <a:lnTo>
                    <a:pt x="637022" y="1434782"/>
                  </a:lnTo>
                  <a:lnTo>
                    <a:pt x="638951" y="1381443"/>
                  </a:lnTo>
                  <a:lnTo>
                    <a:pt x="637477" y="1340379"/>
                  </a:lnTo>
                  <a:lnTo>
                    <a:pt x="641282" y="1287721"/>
                  </a:lnTo>
                  <a:lnTo>
                    <a:pt x="646058" y="1235414"/>
                  </a:lnTo>
                  <a:lnTo>
                    <a:pt x="651824" y="1183467"/>
                  </a:lnTo>
                  <a:lnTo>
                    <a:pt x="654272" y="1143826"/>
                  </a:lnTo>
                  <a:lnTo>
                    <a:pt x="662084" y="1092621"/>
                  </a:lnTo>
                  <a:lnTo>
                    <a:pt x="670950" y="1041798"/>
                  </a:lnTo>
                  <a:lnTo>
                    <a:pt x="680892" y="991366"/>
                  </a:lnTo>
                  <a:lnTo>
                    <a:pt x="691930" y="941331"/>
                  </a:lnTo>
                  <a:lnTo>
                    <a:pt x="704086" y="891701"/>
                  </a:lnTo>
                  <a:lnTo>
                    <a:pt x="717381" y="842485"/>
                  </a:lnTo>
                  <a:lnTo>
                    <a:pt x="731835" y="793689"/>
                  </a:lnTo>
                  <a:lnTo>
                    <a:pt x="747471" y="745322"/>
                  </a:lnTo>
                  <a:lnTo>
                    <a:pt x="760105" y="709376"/>
                  </a:lnTo>
                  <a:lnTo>
                    <a:pt x="778609" y="662049"/>
                  </a:lnTo>
                  <a:lnTo>
                    <a:pt x="799058" y="615428"/>
                  </a:lnTo>
                  <a:lnTo>
                    <a:pt x="821856" y="569659"/>
                  </a:lnTo>
                  <a:lnTo>
                    <a:pt x="843078" y="536828"/>
                  </a:lnTo>
                  <a:lnTo>
                    <a:pt x="871791" y="493204"/>
                  </a:lnTo>
                  <a:lnTo>
                    <a:pt x="904069" y="450874"/>
                  </a:lnTo>
                  <a:lnTo>
                    <a:pt x="913632" y="508381"/>
                  </a:lnTo>
                  <a:lnTo>
                    <a:pt x="926157" y="553454"/>
                  </a:lnTo>
                  <a:lnTo>
                    <a:pt x="937374" y="598052"/>
                  </a:lnTo>
                  <a:lnTo>
                    <a:pt x="943012" y="654135"/>
                  </a:lnTo>
                  <a:lnTo>
                    <a:pt x="951790" y="697849"/>
                  </a:lnTo>
                  <a:lnTo>
                    <a:pt x="955108" y="753091"/>
                  </a:lnTo>
                  <a:lnTo>
                    <a:pt x="961685" y="796006"/>
                  </a:lnTo>
                  <a:lnTo>
                    <a:pt x="962921" y="850493"/>
                  </a:lnTo>
                  <a:lnTo>
                    <a:pt x="963204" y="904635"/>
                  </a:lnTo>
                  <a:lnTo>
                    <a:pt x="962594" y="958452"/>
                  </a:lnTo>
                  <a:lnTo>
                    <a:pt x="965482" y="1000029"/>
                  </a:lnTo>
                  <a:lnTo>
                    <a:pt x="963265" y="1053264"/>
                  </a:lnTo>
                  <a:lnTo>
                    <a:pt x="960334" y="1106239"/>
                  </a:lnTo>
                  <a:lnTo>
                    <a:pt x="956748" y="1158977"/>
                  </a:lnTo>
                  <a:lnTo>
                    <a:pt x="952566" y="1211499"/>
                  </a:lnTo>
                  <a:lnTo>
                    <a:pt x="952178" y="1251888"/>
                  </a:lnTo>
                  <a:lnTo>
                    <a:pt x="946982" y="1304042"/>
                  </a:lnTo>
                  <a:lnTo>
                    <a:pt x="941369" y="1356045"/>
                  </a:lnTo>
                  <a:lnTo>
                    <a:pt x="935398" y="1407917"/>
                  </a:lnTo>
                  <a:lnTo>
                    <a:pt x="929127" y="1459682"/>
                  </a:lnTo>
                  <a:lnTo>
                    <a:pt x="922618" y="1511359"/>
                  </a:lnTo>
                  <a:lnTo>
                    <a:pt x="915928" y="1562972"/>
                  </a:lnTo>
                  <a:lnTo>
                    <a:pt x="909118" y="1614540"/>
                  </a:lnTo>
                  <a:lnTo>
                    <a:pt x="899838" y="1705742"/>
                  </a:lnTo>
                  <a:lnTo>
                    <a:pt x="857466" y="2028115"/>
                  </a:lnTo>
                  <a:lnTo>
                    <a:pt x="699610" y="2024893"/>
                  </a:lnTo>
                  <a:close/>
                </a:path>
                <a:path w="2982595" h="2030095">
                  <a:moveTo>
                    <a:pt x="1062358" y="2021378"/>
                  </a:moveTo>
                  <a:lnTo>
                    <a:pt x="1057804" y="2019727"/>
                  </a:lnTo>
                  <a:lnTo>
                    <a:pt x="1079997" y="2000758"/>
                  </a:lnTo>
                  <a:lnTo>
                    <a:pt x="1111451" y="1971638"/>
                  </a:lnTo>
                  <a:lnTo>
                    <a:pt x="1149134" y="1931268"/>
                  </a:lnTo>
                  <a:lnTo>
                    <a:pt x="1184304" y="1903496"/>
                  </a:lnTo>
                  <a:lnTo>
                    <a:pt x="1225542" y="1864416"/>
                  </a:lnTo>
                  <a:lnTo>
                    <a:pt x="1264104" y="1837875"/>
                  </a:lnTo>
                  <a:lnTo>
                    <a:pt x="1304242" y="1811905"/>
                  </a:lnTo>
                  <a:lnTo>
                    <a:pt x="1345874" y="1786478"/>
                  </a:lnTo>
                  <a:lnTo>
                    <a:pt x="1388918" y="1761562"/>
                  </a:lnTo>
                  <a:lnTo>
                    <a:pt x="1433293" y="1737130"/>
                  </a:lnTo>
                  <a:lnTo>
                    <a:pt x="1478920" y="1713151"/>
                  </a:lnTo>
                  <a:lnTo>
                    <a:pt x="1525716" y="1689596"/>
                  </a:lnTo>
                  <a:lnTo>
                    <a:pt x="1573600" y="1666437"/>
                  </a:lnTo>
                  <a:lnTo>
                    <a:pt x="1618161" y="1655581"/>
                  </a:lnTo>
                  <a:lnTo>
                    <a:pt x="1667979" y="1633123"/>
                  </a:lnTo>
                  <a:lnTo>
                    <a:pt x="1714312" y="1622910"/>
                  </a:lnTo>
                  <a:lnTo>
                    <a:pt x="1765739" y="1601036"/>
                  </a:lnTo>
                  <a:lnTo>
                    <a:pt x="1861901" y="1581879"/>
                  </a:lnTo>
                  <a:lnTo>
                    <a:pt x="1960148" y="1563477"/>
                  </a:lnTo>
                  <a:lnTo>
                    <a:pt x="2060484" y="1545834"/>
                  </a:lnTo>
                  <a:lnTo>
                    <a:pt x="2214355" y="1520591"/>
                  </a:lnTo>
                  <a:lnTo>
                    <a:pt x="2262131" y="1524411"/>
                  </a:lnTo>
                  <a:lnTo>
                    <a:pt x="2314614" y="1516429"/>
                  </a:lnTo>
                  <a:lnTo>
                    <a:pt x="2363119" y="1520514"/>
                  </a:lnTo>
                  <a:lnTo>
                    <a:pt x="2416290" y="1512782"/>
                  </a:lnTo>
                  <a:lnTo>
                    <a:pt x="2564613" y="1526055"/>
                  </a:lnTo>
                  <a:lnTo>
                    <a:pt x="2618918" y="1518734"/>
                  </a:lnTo>
                  <a:lnTo>
                    <a:pt x="2669126" y="1523437"/>
                  </a:lnTo>
                  <a:lnTo>
                    <a:pt x="2624497" y="1561287"/>
                  </a:lnTo>
                  <a:lnTo>
                    <a:pt x="2583204" y="1586838"/>
                  </a:lnTo>
                  <a:lnTo>
                    <a:pt x="2540949" y="1612039"/>
                  </a:lnTo>
                  <a:lnTo>
                    <a:pt x="2497765" y="1636904"/>
                  </a:lnTo>
                  <a:lnTo>
                    <a:pt x="2453686" y="1661444"/>
                  </a:lnTo>
                  <a:lnTo>
                    <a:pt x="2408745" y="1685672"/>
                  </a:lnTo>
                  <a:lnTo>
                    <a:pt x="2362975" y="1709598"/>
                  </a:lnTo>
                  <a:lnTo>
                    <a:pt x="2320739" y="1721297"/>
                  </a:lnTo>
                  <a:lnTo>
                    <a:pt x="2273410" y="1744658"/>
                  </a:lnTo>
                  <a:lnTo>
                    <a:pt x="2225351" y="1767754"/>
                  </a:lnTo>
                  <a:lnTo>
                    <a:pt x="2180925" y="1778659"/>
                  </a:lnTo>
                  <a:lnTo>
                    <a:pt x="2131506" y="1801262"/>
                  </a:lnTo>
                  <a:lnTo>
                    <a:pt x="2085787" y="1811697"/>
                  </a:lnTo>
                  <a:lnTo>
                    <a:pt x="2035139" y="1833855"/>
                  </a:lnTo>
                  <a:lnTo>
                    <a:pt x="1940847" y="1853690"/>
                  </a:lnTo>
                  <a:lnTo>
                    <a:pt x="1888606" y="1875269"/>
                  </a:lnTo>
                  <a:lnTo>
                    <a:pt x="1742220" y="1903228"/>
                  </a:lnTo>
                  <a:lnTo>
                    <a:pt x="1440476" y="1955891"/>
                  </a:lnTo>
                  <a:lnTo>
                    <a:pt x="1393740" y="1952447"/>
                  </a:lnTo>
                  <a:lnTo>
                    <a:pt x="1240501" y="1977920"/>
                  </a:lnTo>
                  <a:lnTo>
                    <a:pt x="1190726" y="1986884"/>
                  </a:lnTo>
                  <a:lnTo>
                    <a:pt x="1142753" y="1996502"/>
                  </a:lnTo>
                  <a:lnTo>
                    <a:pt x="1097309" y="2007037"/>
                  </a:lnTo>
                  <a:lnTo>
                    <a:pt x="1062358" y="2021378"/>
                  </a:lnTo>
                  <a:close/>
                </a:path>
                <a:path w="2982595" h="2030095">
                  <a:moveTo>
                    <a:pt x="103699" y="2024889"/>
                  </a:moveTo>
                  <a:lnTo>
                    <a:pt x="82367" y="1963113"/>
                  </a:lnTo>
                  <a:lnTo>
                    <a:pt x="68214" y="1917450"/>
                  </a:lnTo>
                  <a:lnTo>
                    <a:pt x="55048" y="1872145"/>
                  </a:lnTo>
                  <a:lnTo>
                    <a:pt x="42892" y="1827206"/>
                  </a:lnTo>
                  <a:lnTo>
                    <a:pt x="36099" y="1770703"/>
                  </a:lnTo>
                  <a:lnTo>
                    <a:pt x="26030" y="1726522"/>
                  </a:lnTo>
                  <a:lnTo>
                    <a:pt x="17040" y="1682731"/>
                  </a:lnTo>
                  <a:lnTo>
                    <a:pt x="13481" y="1627402"/>
                  </a:lnTo>
                  <a:lnTo>
                    <a:pt x="6715" y="1584418"/>
                  </a:lnTo>
                  <a:lnTo>
                    <a:pt x="5425" y="1529911"/>
                  </a:lnTo>
                  <a:lnTo>
                    <a:pt x="974" y="1487768"/>
                  </a:lnTo>
                  <a:lnTo>
                    <a:pt x="2045" y="1434117"/>
                  </a:lnTo>
                  <a:lnTo>
                    <a:pt x="0" y="1392846"/>
                  </a:lnTo>
                  <a:lnTo>
                    <a:pt x="3522" y="1340085"/>
                  </a:lnTo>
                  <a:lnTo>
                    <a:pt x="8304" y="1287781"/>
                  </a:lnTo>
                  <a:lnTo>
                    <a:pt x="10038" y="1247881"/>
                  </a:lnTo>
                  <a:lnTo>
                    <a:pt x="17408" y="1196515"/>
                  </a:lnTo>
                  <a:lnTo>
                    <a:pt x="26106" y="1145631"/>
                  </a:lnTo>
                  <a:lnTo>
                    <a:pt x="36154" y="1095238"/>
                  </a:lnTo>
                  <a:lnTo>
                    <a:pt x="61909" y="1145109"/>
                  </a:lnTo>
                  <a:lnTo>
                    <a:pt x="91260" y="1182775"/>
                  </a:lnTo>
                  <a:lnTo>
                    <a:pt x="119894" y="1220181"/>
                  </a:lnTo>
                  <a:lnTo>
                    <a:pt x="147828" y="1257333"/>
                  </a:lnTo>
                  <a:lnTo>
                    <a:pt x="170748" y="1306176"/>
                  </a:lnTo>
                  <a:lnTo>
                    <a:pt x="197333" y="1342839"/>
                  </a:lnTo>
                  <a:lnTo>
                    <a:pt x="218938" y="1391205"/>
                  </a:lnTo>
                  <a:lnTo>
                    <a:pt x="244242" y="1427403"/>
                  </a:lnTo>
                  <a:lnTo>
                    <a:pt x="264600" y="1475317"/>
                  </a:lnTo>
                  <a:lnTo>
                    <a:pt x="284360" y="1523014"/>
                  </a:lnTo>
                  <a:lnTo>
                    <a:pt x="303540" y="1570500"/>
                  </a:lnTo>
                  <a:lnTo>
                    <a:pt x="326485" y="1605843"/>
                  </a:lnTo>
                  <a:lnTo>
                    <a:pt x="344553" y="1652926"/>
                  </a:lnTo>
                  <a:lnTo>
                    <a:pt x="362092" y="1699817"/>
                  </a:lnTo>
                  <a:lnTo>
                    <a:pt x="379117" y="1746522"/>
                  </a:lnTo>
                  <a:lnTo>
                    <a:pt x="395646" y="1793047"/>
                  </a:lnTo>
                  <a:lnTo>
                    <a:pt x="411696" y="1839398"/>
                  </a:lnTo>
                  <a:lnTo>
                    <a:pt x="427284" y="1885581"/>
                  </a:lnTo>
                  <a:lnTo>
                    <a:pt x="442428" y="1931604"/>
                  </a:lnTo>
                  <a:lnTo>
                    <a:pt x="452812" y="1989409"/>
                  </a:lnTo>
                  <a:lnTo>
                    <a:pt x="467596" y="2021791"/>
                  </a:lnTo>
                  <a:lnTo>
                    <a:pt x="103699" y="2024889"/>
                  </a:lnTo>
                  <a:close/>
                </a:path>
                <a:path w="2982595" h="2030095">
                  <a:moveTo>
                    <a:pt x="1644958" y="2030064"/>
                  </a:moveTo>
                  <a:lnTo>
                    <a:pt x="1673070" y="2013242"/>
                  </a:lnTo>
                  <a:lnTo>
                    <a:pt x="1721710" y="2003866"/>
                  </a:lnTo>
                  <a:lnTo>
                    <a:pt x="1870059" y="1976619"/>
                  </a:lnTo>
                  <a:lnTo>
                    <a:pt x="1916032" y="1979786"/>
                  </a:lnTo>
                  <a:lnTo>
                    <a:pt x="2018001" y="1962735"/>
                  </a:lnTo>
                  <a:lnTo>
                    <a:pt x="2065362" y="1966405"/>
                  </a:lnTo>
                  <a:lnTo>
                    <a:pt x="2117543" y="1958314"/>
                  </a:lnTo>
                  <a:lnTo>
                    <a:pt x="2165897" y="1962344"/>
                  </a:lnTo>
                  <a:lnTo>
                    <a:pt x="2219098" y="1954622"/>
                  </a:lnTo>
                  <a:lnTo>
                    <a:pt x="2471667" y="1978690"/>
                  </a:lnTo>
                  <a:lnTo>
                    <a:pt x="2434260" y="2019160"/>
                  </a:lnTo>
                  <a:lnTo>
                    <a:pt x="2425348" y="2029437"/>
                  </a:lnTo>
                  <a:lnTo>
                    <a:pt x="1644958" y="2030064"/>
                  </a:lnTo>
                  <a:close/>
                </a:path>
              </a:pathLst>
            </a:custGeom>
            <a:solidFill>
              <a:srgbClr val="3633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172506" y="8374749"/>
              <a:ext cx="1691005" cy="1612900"/>
            </a:xfrm>
            <a:custGeom>
              <a:avLst/>
              <a:gdLst/>
              <a:ahLst/>
              <a:cxnLst/>
              <a:rect l="l" t="t" r="r" b="b"/>
              <a:pathLst>
                <a:path w="1691004" h="1612900">
                  <a:moveTo>
                    <a:pt x="1347204" y="1609201"/>
                  </a:moveTo>
                  <a:lnTo>
                    <a:pt x="1329066" y="1598173"/>
                  </a:lnTo>
                  <a:lnTo>
                    <a:pt x="1317014" y="1581655"/>
                  </a:lnTo>
                  <a:lnTo>
                    <a:pt x="1312063" y="1561817"/>
                  </a:lnTo>
                  <a:lnTo>
                    <a:pt x="1315226" y="1540829"/>
                  </a:lnTo>
                  <a:lnTo>
                    <a:pt x="1326254" y="1522693"/>
                  </a:lnTo>
                  <a:lnTo>
                    <a:pt x="1342773" y="1510643"/>
                  </a:lnTo>
                  <a:lnTo>
                    <a:pt x="1362612" y="1505694"/>
                  </a:lnTo>
                  <a:lnTo>
                    <a:pt x="1383602" y="1508859"/>
                  </a:lnTo>
                  <a:lnTo>
                    <a:pt x="1401741" y="1519887"/>
                  </a:lnTo>
                  <a:lnTo>
                    <a:pt x="1413793" y="1536405"/>
                  </a:lnTo>
                  <a:lnTo>
                    <a:pt x="1418744" y="1556243"/>
                  </a:lnTo>
                  <a:lnTo>
                    <a:pt x="1415580" y="1577231"/>
                  </a:lnTo>
                  <a:lnTo>
                    <a:pt x="1404552" y="1595367"/>
                  </a:lnTo>
                  <a:lnTo>
                    <a:pt x="1388034" y="1607417"/>
                  </a:lnTo>
                  <a:lnTo>
                    <a:pt x="1368195" y="1612366"/>
                  </a:lnTo>
                  <a:lnTo>
                    <a:pt x="1347204" y="1609201"/>
                  </a:lnTo>
                  <a:close/>
                </a:path>
                <a:path w="1691004" h="1612900">
                  <a:moveTo>
                    <a:pt x="1608073" y="119428"/>
                  </a:moveTo>
                  <a:lnTo>
                    <a:pt x="1587302" y="106816"/>
                  </a:lnTo>
                  <a:lnTo>
                    <a:pt x="1573346" y="87834"/>
                  </a:lnTo>
                  <a:lnTo>
                    <a:pt x="1567529" y="64925"/>
                  </a:lnTo>
                  <a:lnTo>
                    <a:pt x="1571176" y="40536"/>
                  </a:lnTo>
                  <a:lnTo>
                    <a:pt x="1583787" y="19768"/>
                  </a:lnTo>
                  <a:lnTo>
                    <a:pt x="1602770" y="5814"/>
                  </a:lnTo>
                  <a:lnTo>
                    <a:pt x="1625680" y="0"/>
                  </a:lnTo>
                  <a:lnTo>
                    <a:pt x="1650071" y="3647"/>
                  </a:lnTo>
                  <a:lnTo>
                    <a:pt x="1671129" y="16485"/>
                  </a:lnTo>
                  <a:lnTo>
                    <a:pt x="1684983" y="35636"/>
                  </a:lnTo>
                  <a:lnTo>
                    <a:pt x="1690606" y="58515"/>
                  </a:lnTo>
                  <a:lnTo>
                    <a:pt x="1686969" y="82539"/>
                  </a:lnTo>
                  <a:lnTo>
                    <a:pt x="1674358" y="103307"/>
                  </a:lnTo>
                  <a:lnTo>
                    <a:pt x="1655374" y="117261"/>
                  </a:lnTo>
                  <a:lnTo>
                    <a:pt x="1632464" y="123076"/>
                  </a:lnTo>
                  <a:lnTo>
                    <a:pt x="1608073" y="119428"/>
                  </a:lnTo>
                  <a:close/>
                </a:path>
                <a:path w="1691004" h="1612900">
                  <a:moveTo>
                    <a:pt x="47635" y="943897"/>
                  </a:moveTo>
                  <a:lnTo>
                    <a:pt x="22984" y="928964"/>
                  </a:lnTo>
                  <a:lnTo>
                    <a:pt x="6659" y="906652"/>
                  </a:lnTo>
                  <a:lnTo>
                    <a:pt x="0" y="879821"/>
                  </a:lnTo>
                  <a:lnTo>
                    <a:pt x="4342" y="851331"/>
                  </a:lnTo>
                  <a:lnTo>
                    <a:pt x="19275" y="826683"/>
                  </a:lnTo>
                  <a:lnTo>
                    <a:pt x="41587" y="810362"/>
                  </a:lnTo>
                  <a:lnTo>
                    <a:pt x="68420" y="803704"/>
                  </a:lnTo>
                  <a:lnTo>
                    <a:pt x="96913" y="808049"/>
                  </a:lnTo>
                  <a:lnTo>
                    <a:pt x="121564" y="822982"/>
                  </a:lnTo>
                  <a:lnTo>
                    <a:pt x="137889" y="845294"/>
                  </a:lnTo>
                  <a:lnTo>
                    <a:pt x="144548" y="872125"/>
                  </a:lnTo>
                  <a:lnTo>
                    <a:pt x="140206" y="900614"/>
                  </a:lnTo>
                  <a:lnTo>
                    <a:pt x="125273" y="925263"/>
                  </a:lnTo>
                  <a:lnTo>
                    <a:pt x="102960" y="941584"/>
                  </a:lnTo>
                  <a:lnTo>
                    <a:pt x="76128" y="948242"/>
                  </a:lnTo>
                  <a:lnTo>
                    <a:pt x="47635" y="943897"/>
                  </a:lnTo>
                  <a:close/>
                </a:path>
              </a:pathLst>
            </a:custGeom>
            <a:solidFill>
              <a:srgbClr val="BE5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64849" y="8626221"/>
              <a:ext cx="2663190" cy="1381760"/>
            </a:xfrm>
            <a:custGeom>
              <a:avLst/>
              <a:gdLst/>
              <a:ahLst/>
              <a:cxnLst/>
              <a:rect l="l" t="t" r="r" b="b"/>
              <a:pathLst>
                <a:path w="2663190" h="1381759">
                  <a:moveTo>
                    <a:pt x="2580196" y="600618"/>
                  </a:moveTo>
                  <a:lnTo>
                    <a:pt x="2559464" y="587898"/>
                  </a:lnTo>
                  <a:lnTo>
                    <a:pt x="2545574" y="568734"/>
                  </a:lnTo>
                  <a:lnTo>
                    <a:pt x="2539770" y="545789"/>
                  </a:lnTo>
                  <a:lnTo>
                    <a:pt x="2543299" y="521726"/>
                  </a:lnTo>
                  <a:lnTo>
                    <a:pt x="2555910" y="500958"/>
                  </a:lnTo>
                  <a:lnTo>
                    <a:pt x="2574893" y="487004"/>
                  </a:lnTo>
                  <a:lnTo>
                    <a:pt x="2597803" y="481189"/>
                  </a:lnTo>
                  <a:lnTo>
                    <a:pt x="2622194" y="484837"/>
                  </a:lnTo>
                  <a:lnTo>
                    <a:pt x="2642926" y="497557"/>
                  </a:lnTo>
                  <a:lnTo>
                    <a:pt x="2656817" y="516721"/>
                  </a:lnTo>
                  <a:lnTo>
                    <a:pt x="2662620" y="539666"/>
                  </a:lnTo>
                  <a:lnTo>
                    <a:pt x="2659092" y="563729"/>
                  </a:lnTo>
                  <a:lnTo>
                    <a:pt x="2646372" y="584458"/>
                  </a:lnTo>
                  <a:lnTo>
                    <a:pt x="2627208" y="598346"/>
                  </a:lnTo>
                  <a:lnTo>
                    <a:pt x="2604262" y="604147"/>
                  </a:lnTo>
                  <a:lnTo>
                    <a:pt x="2580196" y="600618"/>
                  </a:lnTo>
                  <a:close/>
                </a:path>
                <a:path w="2663190" h="1381759">
                  <a:moveTo>
                    <a:pt x="1506473" y="119428"/>
                  </a:moveTo>
                  <a:lnTo>
                    <a:pt x="1485741" y="106708"/>
                  </a:lnTo>
                  <a:lnTo>
                    <a:pt x="1471851" y="87544"/>
                  </a:lnTo>
                  <a:lnTo>
                    <a:pt x="1466047" y="64600"/>
                  </a:lnTo>
                  <a:lnTo>
                    <a:pt x="1469576" y="40536"/>
                  </a:lnTo>
                  <a:lnTo>
                    <a:pt x="1482187" y="19768"/>
                  </a:lnTo>
                  <a:lnTo>
                    <a:pt x="1501170" y="5814"/>
                  </a:lnTo>
                  <a:lnTo>
                    <a:pt x="1524080" y="0"/>
                  </a:lnTo>
                  <a:lnTo>
                    <a:pt x="1548471" y="3647"/>
                  </a:lnTo>
                  <a:lnTo>
                    <a:pt x="1569529" y="16485"/>
                  </a:lnTo>
                  <a:lnTo>
                    <a:pt x="1583383" y="35636"/>
                  </a:lnTo>
                  <a:lnTo>
                    <a:pt x="1589006" y="58515"/>
                  </a:lnTo>
                  <a:lnTo>
                    <a:pt x="1585369" y="82539"/>
                  </a:lnTo>
                  <a:lnTo>
                    <a:pt x="1572758" y="103307"/>
                  </a:lnTo>
                  <a:lnTo>
                    <a:pt x="1553775" y="117261"/>
                  </a:lnTo>
                  <a:lnTo>
                    <a:pt x="1530865" y="123076"/>
                  </a:lnTo>
                  <a:lnTo>
                    <a:pt x="1506473" y="119428"/>
                  </a:lnTo>
                  <a:close/>
                </a:path>
                <a:path w="2663190" h="1381759">
                  <a:moveTo>
                    <a:pt x="60959" y="1376007"/>
                  </a:moveTo>
                  <a:lnTo>
                    <a:pt x="29641" y="1356840"/>
                  </a:lnTo>
                  <a:lnTo>
                    <a:pt x="8706" y="1328011"/>
                  </a:lnTo>
                  <a:lnTo>
                    <a:pt x="0" y="1293464"/>
                  </a:lnTo>
                  <a:lnTo>
                    <a:pt x="5367" y="1257144"/>
                  </a:lnTo>
                  <a:lnTo>
                    <a:pt x="24425" y="1225790"/>
                  </a:lnTo>
                  <a:lnTo>
                    <a:pt x="53074" y="1204794"/>
                  </a:lnTo>
                  <a:lnTo>
                    <a:pt x="87587" y="1196078"/>
                  </a:lnTo>
                  <a:lnTo>
                    <a:pt x="124236" y="1201565"/>
                  </a:lnTo>
                  <a:lnTo>
                    <a:pt x="155555" y="1220732"/>
                  </a:lnTo>
                  <a:lnTo>
                    <a:pt x="176490" y="1249561"/>
                  </a:lnTo>
                  <a:lnTo>
                    <a:pt x="185196" y="1284108"/>
                  </a:lnTo>
                  <a:lnTo>
                    <a:pt x="179828" y="1320428"/>
                  </a:lnTo>
                  <a:lnTo>
                    <a:pt x="160662" y="1351743"/>
                  </a:lnTo>
                  <a:lnTo>
                    <a:pt x="131832" y="1372674"/>
                  </a:lnTo>
                  <a:lnTo>
                    <a:pt x="97283" y="1381377"/>
                  </a:lnTo>
                  <a:lnTo>
                    <a:pt x="60959" y="1376007"/>
                  </a:lnTo>
                  <a:close/>
                </a:path>
              </a:pathLst>
            </a:custGeom>
            <a:solidFill>
              <a:srgbClr val="F2AA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649098" y="8482057"/>
              <a:ext cx="2229485" cy="1805305"/>
            </a:xfrm>
            <a:custGeom>
              <a:avLst/>
              <a:gdLst/>
              <a:ahLst/>
              <a:cxnLst/>
              <a:rect l="l" t="t" r="r" b="b"/>
              <a:pathLst>
                <a:path w="2229484" h="1805304">
                  <a:moveTo>
                    <a:pt x="994591" y="1574548"/>
                  </a:moveTo>
                  <a:lnTo>
                    <a:pt x="934909" y="1552899"/>
                  </a:lnTo>
                  <a:lnTo>
                    <a:pt x="959341" y="1521232"/>
                  </a:lnTo>
                  <a:lnTo>
                    <a:pt x="988359" y="1477719"/>
                  </a:lnTo>
                  <a:lnTo>
                    <a:pt x="1017656" y="1434307"/>
                  </a:lnTo>
                  <a:lnTo>
                    <a:pt x="1047257" y="1391006"/>
                  </a:lnTo>
                  <a:lnTo>
                    <a:pt x="1072859" y="1359764"/>
                  </a:lnTo>
                  <a:lnTo>
                    <a:pt x="1103147" y="1316712"/>
                  </a:lnTo>
                  <a:lnTo>
                    <a:pt x="1133816" y="1273798"/>
                  </a:lnTo>
                  <a:lnTo>
                    <a:pt x="1164892" y="1231031"/>
                  </a:lnTo>
                  <a:lnTo>
                    <a:pt x="1192070" y="1200360"/>
                  </a:lnTo>
                  <a:lnTo>
                    <a:pt x="1225871" y="1158583"/>
                  </a:lnTo>
                  <a:lnTo>
                    <a:pt x="1260252" y="1117015"/>
                  </a:lnTo>
                  <a:lnTo>
                    <a:pt x="1295276" y="1075681"/>
                  </a:lnTo>
                  <a:lnTo>
                    <a:pt x="1331008" y="1034603"/>
                  </a:lnTo>
                  <a:lnTo>
                    <a:pt x="1367511" y="993805"/>
                  </a:lnTo>
                  <a:lnTo>
                    <a:pt x="1404851" y="953311"/>
                  </a:lnTo>
                  <a:lnTo>
                    <a:pt x="1421281" y="905232"/>
                  </a:lnTo>
                  <a:lnTo>
                    <a:pt x="1439303" y="857730"/>
                  </a:lnTo>
                  <a:lnTo>
                    <a:pt x="1463104" y="798815"/>
                  </a:lnTo>
                  <a:lnTo>
                    <a:pt x="1483876" y="752311"/>
                  </a:lnTo>
                  <a:lnTo>
                    <a:pt x="1506246" y="706387"/>
                  </a:lnTo>
                  <a:lnTo>
                    <a:pt x="1529913" y="660933"/>
                  </a:lnTo>
                  <a:lnTo>
                    <a:pt x="1550469" y="627860"/>
                  </a:lnTo>
                  <a:lnTo>
                    <a:pt x="1576499" y="583263"/>
                  </a:lnTo>
                  <a:lnTo>
                    <a:pt x="1603597" y="539054"/>
                  </a:lnTo>
                  <a:lnTo>
                    <a:pt x="1631685" y="495204"/>
                  </a:lnTo>
                  <a:lnTo>
                    <a:pt x="1660689" y="451686"/>
                  </a:lnTo>
                  <a:lnTo>
                    <a:pt x="1690531" y="408472"/>
                  </a:lnTo>
                  <a:lnTo>
                    <a:pt x="1721136" y="365534"/>
                  </a:lnTo>
                  <a:lnTo>
                    <a:pt x="1752169" y="322753"/>
                  </a:lnTo>
                  <a:lnTo>
                    <a:pt x="1779482" y="292131"/>
                  </a:lnTo>
                  <a:lnTo>
                    <a:pt x="1811659" y="249764"/>
                  </a:lnTo>
                  <a:lnTo>
                    <a:pt x="1844294" y="207563"/>
                  </a:lnTo>
                  <a:lnTo>
                    <a:pt x="1877310" y="165500"/>
                  </a:lnTo>
                  <a:lnTo>
                    <a:pt x="1910631" y="123548"/>
                  </a:lnTo>
                  <a:lnTo>
                    <a:pt x="1939850" y="93618"/>
                  </a:lnTo>
                  <a:lnTo>
                    <a:pt x="1973552" y="51804"/>
                  </a:lnTo>
                  <a:lnTo>
                    <a:pt x="2007330" y="10018"/>
                  </a:lnTo>
                  <a:lnTo>
                    <a:pt x="2016956" y="0"/>
                  </a:lnTo>
                  <a:lnTo>
                    <a:pt x="2054046" y="13453"/>
                  </a:lnTo>
                  <a:lnTo>
                    <a:pt x="2056735" y="27939"/>
                  </a:lnTo>
                  <a:lnTo>
                    <a:pt x="2060281" y="29225"/>
                  </a:lnTo>
                  <a:lnTo>
                    <a:pt x="2054720" y="40718"/>
                  </a:lnTo>
                  <a:lnTo>
                    <a:pt x="2020736" y="82429"/>
                  </a:lnTo>
                  <a:lnTo>
                    <a:pt x="1986825" y="124167"/>
                  </a:lnTo>
                  <a:lnTo>
                    <a:pt x="1953063" y="165959"/>
                  </a:lnTo>
                  <a:lnTo>
                    <a:pt x="1919523" y="207832"/>
                  </a:lnTo>
                  <a:lnTo>
                    <a:pt x="1890610" y="237873"/>
                  </a:lnTo>
                  <a:lnTo>
                    <a:pt x="1858059" y="280105"/>
                  </a:lnTo>
                  <a:lnTo>
                    <a:pt x="1825972" y="322504"/>
                  </a:lnTo>
                  <a:lnTo>
                    <a:pt x="1794412" y="365095"/>
                  </a:lnTo>
                  <a:lnTo>
                    <a:pt x="1767774" y="395962"/>
                  </a:lnTo>
                  <a:lnTo>
                    <a:pt x="1737460" y="439004"/>
                  </a:lnTo>
                  <a:lnTo>
                    <a:pt x="1707863" y="482307"/>
                  </a:lnTo>
                  <a:lnTo>
                    <a:pt x="1679048" y="525894"/>
                  </a:lnTo>
                  <a:lnTo>
                    <a:pt x="1651078" y="569787"/>
                  </a:lnTo>
                  <a:lnTo>
                    <a:pt x="1624016" y="614009"/>
                  </a:lnTo>
                  <a:lnTo>
                    <a:pt x="1597548" y="658447"/>
                  </a:lnTo>
                  <a:lnTo>
                    <a:pt x="1572339" y="703342"/>
                  </a:lnTo>
                  <a:lnTo>
                    <a:pt x="1548538" y="748747"/>
                  </a:lnTo>
                  <a:lnTo>
                    <a:pt x="1521962" y="806656"/>
                  </a:lnTo>
                  <a:lnTo>
                    <a:pt x="1501422" y="853244"/>
                  </a:lnTo>
                  <a:lnTo>
                    <a:pt x="1559126" y="874175"/>
                  </a:lnTo>
                  <a:lnTo>
                    <a:pt x="1525725" y="902589"/>
                  </a:lnTo>
                  <a:lnTo>
                    <a:pt x="1488863" y="943256"/>
                  </a:lnTo>
                  <a:lnTo>
                    <a:pt x="1484351" y="941620"/>
                  </a:lnTo>
                  <a:lnTo>
                    <a:pt x="1466957" y="962330"/>
                  </a:lnTo>
                  <a:lnTo>
                    <a:pt x="1458116" y="972632"/>
                  </a:lnTo>
                  <a:lnTo>
                    <a:pt x="1454557" y="984851"/>
                  </a:lnTo>
                  <a:lnTo>
                    <a:pt x="1568392" y="1026143"/>
                  </a:lnTo>
                  <a:lnTo>
                    <a:pt x="1468548" y="1043965"/>
                  </a:lnTo>
                  <a:lnTo>
                    <a:pt x="1422097" y="1040625"/>
                  </a:lnTo>
                  <a:lnTo>
                    <a:pt x="1411856" y="1050420"/>
                  </a:lnTo>
                  <a:lnTo>
                    <a:pt x="1393835" y="1043883"/>
                  </a:lnTo>
                  <a:lnTo>
                    <a:pt x="1384427" y="1053980"/>
                  </a:lnTo>
                  <a:lnTo>
                    <a:pt x="1375235" y="1064156"/>
                  </a:lnTo>
                  <a:lnTo>
                    <a:pt x="1357214" y="1084638"/>
                  </a:lnTo>
                  <a:lnTo>
                    <a:pt x="1328300" y="1114679"/>
                  </a:lnTo>
                  <a:lnTo>
                    <a:pt x="1295635" y="1156869"/>
                  </a:lnTo>
                  <a:lnTo>
                    <a:pt x="1267880" y="1187330"/>
                  </a:lnTo>
                  <a:lnTo>
                    <a:pt x="1236372" y="1229940"/>
                  </a:lnTo>
                  <a:lnTo>
                    <a:pt x="1204788" y="1272522"/>
                  </a:lnTo>
                  <a:lnTo>
                    <a:pt x="1173722" y="1315292"/>
                  </a:lnTo>
                  <a:lnTo>
                    <a:pt x="1143157" y="1358244"/>
                  </a:lnTo>
                  <a:lnTo>
                    <a:pt x="1113076" y="1401371"/>
                  </a:lnTo>
                  <a:lnTo>
                    <a:pt x="1087792" y="1432729"/>
                  </a:lnTo>
                  <a:lnTo>
                    <a:pt x="1058626" y="1476188"/>
                  </a:lnTo>
                  <a:lnTo>
                    <a:pt x="1029892" y="1519804"/>
                  </a:lnTo>
                  <a:lnTo>
                    <a:pt x="1001572" y="1563570"/>
                  </a:lnTo>
                  <a:lnTo>
                    <a:pt x="994591" y="1574548"/>
                  </a:lnTo>
                  <a:close/>
                </a:path>
                <a:path w="2229484" h="1805304">
                  <a:moveTo>
                    <a:pt x="1341126" y="335768"/>
                  </a:moveTo>
                  <a:lnTo>
                    <a:pt x="1310742" y="324747"/>
                  </a:lnTo>
                  <a:lnTo>
                    <a:pt x="1325325" y="316527"/>
                  </a:lnTo>
                  <a:lnTo>
                    <a:pt x="1335722" y="320298"/>
                  </a:lnTo>
                  <a:lnTo>
                    <a:pt x="1341126" y="335768"/>
                  </a:lnTo>
                  <a:close/>
                </a:path>
                <a:path w="2229484" h="1805304">
                  <a:moveTo>
                    <a:pt x="778369" y="1793329"/>
                  </a:moveTo>
                  <a:lnTo>
                    <a:pt x="806683" y="1749561"/>
                  </a:lnTo>
                  <a:lnTo>
                    <a:pt x="835380" y="1705932"/>
                  </a:lnTo>
                  <a:lnTo>
                    <a:pt x="864584" y="1662486"/>
                  </a:lnTo>
                  <a:lnTo>
                    <a:pt x="865055" y="1649147"/>
                  </a:lnTo>
                  <a:lnTo>
                    <a:pt x="868804" y="1596469"/>
                  </a:lnTo>
                  <a:lnTo>
                    <a:pt x="877056" y="1545423"/>
                  </a:lnTo>
                  <a:lnTo>
                    <a:pt x="885951" y="1494611"/>
                  </a:lnTo>
                  <a:lnTo>
                    <a:pt x="895490" y="1444032"/>
                  </a:lnTo>
                  <a:lnTo>
                    <a:pt x="905672" y="1393687"/>
                  </a:lnTo>
                  <a:lnTo>
                    <a:pt x="916498" y="1343575"/>
                  </a:lnTo>
                  <a:lnTo>
                    <a:pt x="928020" y="1293716"/>
                  </a:lnTo>
                  <a:lnTo>
                    <a:pt x="940152" y="1244077"/>
                  </a:lnTo>
                  <a:lnTo>
                    <a:pt x="952890" y="1194659"/>
                  </a:lnTo>
                  <a:lnTo>
                    <a:pt x="966229" y="1145459"/>
                  </a:lnTo>
                  <a:lnTo>
                    <a:pt x="980167" y="1096476"/>
                  </a:lnTo>
                  <a:lnTo>
                    <a:pt x="990369" y="1059647"/>
                  </a:lnTo>
                  <a:lnTo>
                    <a:pt x="1005494" y="1011095"/>
                  </a:lnTo>
                  <a:lnTo>
                    <a:pt x="1021206" y="962755"/>
                  </a:lnTo>
                  <a:lnTo>
                    <a:pt x="1037503" y="914628"/>
                  </a:lnTo>
                  <a:lnTo>
                    <a:pt x="1050162" y="878691"/>
                  </a:lnTo>
                  <a:lnTo>
                    <a:pt x="1071838" y="819005"/>
                  </a:lnTo>
                  <a:lnTo>
                    <a:pt x="1085556" y="783452"/>
                  </a:lnTo>
                  <a:lnTo>
                    <a:pt x="1104210" y="736180"/>
                  </a:lnTo>
                  <a:lnTo>
                    <a:pt x="1123463" y="689124"/>
                  </a:lnTo>
                  <a:lnTo>
                    <a:pt x="1143307" y="642284"/>
                  </a:lnTo>
                  <a:lnTo>
                    <a:pt x="1163736" y="595655"/>
                  </a:lnTo>
                  <a:lnTo>
                    <a:pt x="1184743" y="549236"/>
                  </a:lnTo>
                  <a:lnTo>
                    <a:pt x="1206320" y="503025"/>
                  </a:lnTo>
                  <a:lnTo>
                    <a:pt x="1224131" y="468956"/>
                  </a:lnTo>
                  <a:lnTo>
                    <a:pt x="1246829" y="423150"/>
                  </a:lnTo>
                  <a:lnTo>
                    <a:pt x="1270077" y="377544"/>
                  </a:lnTo>
                  <a:lnTo>
                    <a:pt x="1293867" y="332135"/>
                  </a:lnTo>
                  <a:lnTo>
                    <a:pt x="1302516" y="321763"/>
                  </a:lnTo>
                  <a:lnTo>
                    <a:pt x="1347313" y="338013"/>
                  </a:lnTo>
                  <a:lnTo>
                    <a:pt x="1345841" y="350988"/>
                  </a:lnTo>
                  <a:lnTo>
                    <a:pt x="1341257" y="362835"/>
                  </a:lnTo>
                  <a:lnTo>
                    <a:pt x="1317362" y="408206"/>
                  </a:lnTo>
                  <a:lnTo>
                    <a:pt x="1294175" y="453834"/>
                  </a:lnTo>
                  <a:lnTo>
                    <a:pt x="1271631" y="499696"/>
                  </a:lnTo>
                  <a:lnTo>
                    <a:pt x="1249666" y="545767"/>
                  </a:lnTo>
                  <a:lnTo>
                    <a:pt x="1228215" y="592025"/>
                  </a:lnTo>
                  <a:lnTo>
                    <a:pt x="1211546" y="626507"/>
                  </a:lnTo>
                  <a:lnTo>
                    <a:pt x="1186787" y="685075"/>
                  </a:lnTo>
                  <a:lnTo>
                    <a:pt x="1167086" y="731968"/>
                  </a:lnTo>
                  <a:lnTo>
                    <a:pt x="1148098" y="779119"/>
                  </a:lnTo>
                  <a:lnTo>
                    <a:pt x="1129810" y="826524"/>
                  </a:lnTo>
                  <a:lnTo>
                    <a:pt x="1116608" y="862264"/>
                  </a:lnTo>
                  <a:lnTo>
                    <a:pt x="1095276" y="922075"/>
                  </a:lnTo>
                  <a:lnTo>
                    <a:pt x="1074672" y="982149"/>
                  </a:lnTo>
                  <a:lnTo>
                    <a:pt x="1059042" y="1030519"/>
                  </a:lnTo>
                  <a:lnTo>
                    <a:pt x="1044042" y="1079117"/>
                  </a:lnTo>
                  <a:lnTo>
                    <a:pt x="1029658" y="1127938"/>
                  </a:lnTo>
                  <a:lnTo>
                    <a:pt x="1015737" y="1176927"/>
                  </a:lnTo>
                  <a:lnTo>
                    <a:pt x="1002438" y="1226142"/>
                  </a:lnTo>
                  <a:lnTo>
                    <a:pt x="989756" y="1275580"/>
                  </a:lnTo>
                  <a:lnTo>
                    <a:pt x="982014" y="1313301"/>
                  </a:lnTo>
                  <a:lnTo>
                    <a:pt x="970545" y="1363180"/>
                  </a:lnTo>
                  <a:lnTo>
                    <a:pt x="959673" y="1413275"/>
                  </a:lnTo>
                  <a:lnTo>
                    <a:pt x="949392" y="1463585"/>
                  </a:lnTo>
                  <a:lnTo>
                    <a:pt x="944027" y="1502167"/>
                  </a:lnTo>
                  <a:lnTo>
                    <a:pt x="934909" y="1552899"/>
                  </a:lnTo>
                  <a:lnTo>
                    <a:pt x="994591" y="1574548"/>
                  </a:lnTo>
                  <a:lnTo>
                    <a:pt x="973648" y="1607480"/>
                  </a:lnTo>
                  <a:lnTo>
                    <a:pt x="946104" y="1651528"/>
                  </a:lnTo>
                  <a:lnTo>
                    <a:pt x="918922" y="1695707"/>
                  </a:lnTo>
                  <a:lnTo>
                    <a:pt x="990599" y="1721707"/>
                  </a:lnTo>
                  <a:lnTo>
                    <a:pt x="962040" y="1738366"/>
                  </a:lnTo>
                  <a:lnTo>
                    <a:pt x="921077" y="1764037"/>
                  </a:lnTo>
                  <a:lnTo>
                    <a:pt x="882249" y="1790481"/>
                  </a:lnTo>
                  <a:lnTo>
                    <a:pt x="867833" y="1798762"/>
                  </a:lnTo>
                  <a:lnTo>
                    <a:pt x="778369" y="1793329"/>
                  </a:lnTo>
                  <a:close/>
                </a:path>
                <a:path w="2229484" h="1805304">
                  <a:moveTo>
                    <a:pt x="1568392" y="1026143"/>
                  </a:moveTo>
                  <a:lnTo>
                    <a:pt x="1454557" y="984851"/>
                  </a:lnTo>
                  <a:lnTo>
                    <a:pt x="1492022" y="971421"/>
                  </a:lnTo>
                  <a:lnTo>
                    <a:pt x="1557422" y="968125"/>
                  </a:lnTo>
                  <a:lnTo>
                    <a:pt x="1594018" y="954380"/>
                  </a:lnTo>
                  <a:lnTo>
                    <a:pt x="1641731" y="944668"/>
                  </a:lnTo>
                  <a:lnTo>
                    <a:pt x="1688800" y="934722"/>
                  </a:lnTo>
                  <a:lnTo>
                    <a:pt x="1735208" y="924537"/>
                  </a:lnTo>
                  <a:lnTo>
                    <a:pt x="1785272" y="902168"/>
                  </a:lnTo>
                  <a:lnTo>
                    <a:pt x="1830317" y="891488"/>
                  </a:lnTo>
                  <a:lnTo>
                    <a:pt x="1874657" y="880552"/>
                  </a:lnTo>
                  <a:lnTo>
                    <a:pt x="1922609" y="857417"/>
                  </a:lnTo>
                  <a:lnTo>
                    <a:pt x="1969827" y="834016"/>
                  </a:lnTo>
                  <a:lnTo>
                    <a:pt x="2011966" y="822282"/>
                  </a:lnTo>
                  <a:lnTo>
                    <a:pt x="2057673" y="798332"/>
                  </a:lnTo>
                  <a:lnTo>
                    <a:pt x="2102602" y="774101"/>
                  </a:lnTo>
                  <a:lnTo>
                    <a:pt x="2146738" y="749581"/>
                  </a:lnTo>
                  <a:lnTo>
                    <a:pt x="2190067" y="724769"/>
                  </a:lnTo>
                  <a:lnTo>
                    <a:pt x="2227892" y="738490"/>
                  </a:lnTo>
                  <a:lnTo>
                    <a:pt x="2228977" y="752393"/>
                  </a:lnTo>
                  <a:lnTo>
                    <a:pt x="2226082" y="764853"/>
                  </a:lnTo>
                  <a:lnTo>
                    <a:pt x="2219569" y="776000"/>
                  </a:lnTo>
                  <a:lnTo>
                    <a:pt x="2214129" y="774027"/>
                  </a:lnTo>
                  <a:lnTo>
                    <a:pt x="2173045" y="799653"/>
                  </a:lnTo>
                  <a:lnTo>
                    <a:pt x="2131310" y="825043"/>
                  </a:lnTo>
                  <a:lnTo>
                    <a:pt x="2088851" y="850171"/>
                  </a:lnTo>
                  <a:lnTo>
                    <a:pt x="2049926" y="863071"/>
                  </a:lnTo>
                  <a:lnTo>
                    <a:pt x="2002871" y="886531"/>
                  </a:lnTo>
                  <a:lnTo>
                    <a:pt x="1955040" y="909710"/>
                  </a:lnTo>
                  <a:lnTo>
                    <a:pt x="1910783" y="920676"/>
                  </a:lnTo>
                  <a:lnTo>
                    <a:pt x="1861457" y="943313"/>
                  </a:lnTo>
                  <a:lnTo>
                    <a:pt x="1815743" y="953750"/>
                  </a:lnTo>
                  <a:lnTo>
                    <a:pt x="1764998" y="975872"/>
                  </a:lnTo>
                  <a:lnTo>
                    <a:pt x="1717903" y="985809"/>
                  </a:lnTo>
                  <a:lnTo>
                    <a:pt x="1621747" y="1004968"/>
                  </a:lnTo>
                  <a:lnTo>
                    <a:pt x="1568392" y="1026143"/>
                  </a:lnTo>
                  <a:close/>
                </a:path>
                <a:path w="2229484" h="1805304">
                  <a:moveTo>
                    <a:pt x="1559126" y="874175"/>
                  </a:moveTo>
                  <a:lnTo>
                    <a:pt x="1501422" y="853244"/>
                  </a:lnTo>
                  <a:lnTo>
                    <a:pt x="1523545" y="834249"/>
                  </a:lnTo>
                  <a:lnTo>
                    <a:pt x="1550287" y="803420"/>
                  </a:lnTo>
                  <a:lnTo>
                    <a:pt x="1572988" y="784636"/>
                  </a:lnTo>
                  <a:lnTo>
                    <a:pt x="1595979" y="765956"/>
                  </a:lnTo>
                  <a:lnTo>
                    <a:pt x="1636436" y="726592"/>
                  </a:lnTo>
                  <a:lnTo>
                    <a:pt x="1673576" y="699535"/>
                  </a:lnTo>
                  <a:lnTo>
                    <a:pt x="1711584" y="672793"/>
                  </a:lnTo>
                  <a:lnTo>
                    <a:pt x="1750315" y="646313"/>
                  </a:lnTo>
                  <a:lnTo>
                    <a:pt x="1762402" y="637188"/>
                  </a:lnTo>
                  <a:lnTo>
                    <a:pt x="1792472" y="648095"/>
                  </a:lnTo>
                  <a:lnTo>
                    <a:pt x="1795752" y="662795"/>
                  </a:lnTo>
                  <a:lnTo>
                    <a:pt x="1799817" y="664269"/>
                  </a:lnTo>
                  <a:lnTo>
                    <a:pt x="1795643" y="676265"/>
                  </a:lnTo>
                  <a:lnTo>
                    <a:pt x="1787199" y="686712"/>
                  </a:lnTo>
                  <a:lnTo>
                    <a:pt x="1748576" y="713231"/>
                  </a:lnTo>
                  <a:lnTo>
                    <a:pt x="1710749" y="740039"/>
                  </a:lnTo>
                  <a:lnTo>
                    <a:pt x="1669315" y="779048"/>
                  </a:lnTo>
                  <a:lnTo>
                    <a:pt x="1632863" y="806354"/>
                  </a:lnTo>
                  <a:lnTo>
                    <a:pt x="1597725" y="834138"/>
                  </a:lnTo>
                  <a:lnTo>
                    <a:pt x="1559126" y="874175"/>
                  </a:lnTo>
                  <a:close/>
                </a:path>
                <a:path w="2229484" h="1805304">
                  <a:moveTo>
                    <a:pt x="1692124" y="1449297"/>
                  </a:moveTo>
                  <a:lnTo>
                    <a:pt x="1671981" y="1441991"/>
                  </a:lnTo>
                  <a:lnTo>
                    <a:pt x="1686456" y="1433732"/>
                  </a:lnTo>
                  <a:lnTo>
                    <a:pt x="1692124" y="1449297"/>
                  </a:lnTo>
                  <a:close/>
                </a:path>
                <a:path w="2229484" h="1805304">
                  <a:moveTo>
                    <a:pt x="990599" y="1721707"/>
                  </a:moveTo>
                  <a:lnTo>
                    <a:pt x="918922" y="1695707"/>
                  </a:lnTo>
                  <a:lnTo>
                    <a:pt x="931491" y="1686756"/>
                  </a:lnTo>
                  <a:lnTo>
                    <a:pt x="944277" y="1677884"/>
                  </a:lnTo>
                  <a:lnTo>
                    <a:pt x="952877" y="1681004"/>
                  </a:lnTo>
                  <a:lnTo>
                    <a:pt x="965880" y="1672211"/>
                  </a:lnTo>
                  <a:lnTo>
                    <a:pt x="1012811" y="1648705"/>
                  </a:lnTo>
                  <a:lnTo>
                    <a:pt x="1061281" y="1625758"/>
                  </a:lnTo>
                  <a:lnTo>
                    <a:pt x="1106703" y="1615215"/>
                  </a:lnTo>
                  <a:lnTo>
                    <a:pt x="1157483" y="1593106"/>
                  </a:lnTo>
                  <a:lnTo>
                    <a:pt x="1204701" y="1583214"/>
                  </a:lnTo>
                  <a:lnTo>
                    <a:pt x="1256764" y="1561570"/>
                  </a:lnTo>
                  <a:lnTo>
                    <a:pt x="1304752" y="1551958"/>
                  </a:lnTo>
                  <a:lnTo>
                    <a:pt x="1359152" y="1531162"/>
                  </a:lnTo>
                  <a:lnTo>
                    <a:pt x="1458887" y="1513300"/>
                  </a:lnTo>
                  <a:lnTo>
                    <a:pt x="1512397" y="1492181"/>
                  </a:lnTo>
                  <a:lnTo>
                    <a:pt x="1560792" y="1482717"/>
                  </a:lnTo>
                  <a:lnTo>
                    <a:pt x="1612492" y="1460941"/>
                  </a:lnTo>
                  <a:lnTo>
                    <a:pt x="1662923" y="1438705"/>
                  </a:lnTo>
                  <a:lnTo>
                    <a:pt x="1700748" y="1452426"/>
                  </a:lnTo>
                  <a:lnTo>
                    <a:pt x="1702171" y="1466452"/>
                  </a:lnTo>
                  <a:lnTo>
                    <a:pt x="1699903" y="1479139"/>
                  </a:lnTo>
                  <a:lnTo>
                    <a:pt x="1698058" y="1478469"/>
                  </a:lnTo>
                  <a:lnTo>
                    <a:pt x="1687757" y="1488242"/>
                  </a:lnTo>
                  <a:lnTo>
                    <a:pt x="1637470" y="1510530"/>
                  </a:lnTo>
                  <a:lnTo>
                    <a:pt x="1585735" y="1532294"/>
                  </a:lnTo>
                  <a:lnTo>
                    <a:pt x="1537174" y="1541698"/>
                  </a:lnTo>
                  <a:lnTo>
                    <a:pt x="1483413" y="1562726"/>
                  </a:lnTo>
                  <a:lnTo>
                    <a:pt x="1435096" y="1572219"/>
                  </a:lnTo>
                  <a:lnTo>
                    <a:pt x="1382057" y="1593509"/>
                  </a:lnTo>
                  <a:lnTo>
                    <a:pt x="1284546" y="1612177"/>
                  </a:lnTo>
                  <a:lnTo>
                    <a:pt x="1231952" y="1633628"/>
                  </a:lnTo>
                  <a:lnTo>
                    <a:pt x="1184378" y="1643391"/>
                  </a:lnTo>
                  <a:lnTo>
                    <a:pt x="1133432" y="1665440"/>
                  </a:lnTo>
                  <a:lnTo>
                    <a:pt x="1090832" y="1677007"/>
                  </a:lnTo>
                  <a:lnTo>
                    <a:pt x="1045008" y="1700914"/>
                  </a:lnTo>
                  <a:lnTo>
                    <a:pt x="1004879" y="1713377"/>
                  </a:lnTo>
                  <a:lnTo>
                    <a:pt x="990599" y="1721707"/>
                  </a:lnTo>
                  <a:close/>
                </a:path>
                <a:path w="2229484" h="1805304">
                  <a:moveTo>
                    <a:pt x="52747" y="1804941"/>
                  </a:moveTo>
                  <a:lnTo>
                    <a:pt x="40135" y="1763263"/>
                  </a:lnTo>
                  <a:lnTo>
                    <a:pt x="26218" y="1715161"/>
                  </a:lnTo>
                  <a:lnTo>
                    <a:pt x="12880" y="1666819"/>
                  </a:lnTo>
                  <a:lnTo>
                    <a:pt x="127" y="1618218"/>
                  </a:lnTo>
                  <a:lnTo>
                    <a:pt x="0" y="1606830"/>
                  </a:lnTo>
                  <a:lnTo>
                    <a:pt x="4687" y="1596616"/>
                  </a:lnTo>
                  <a:lnTo>
                    <a:pt x="12771" y="1588781"/>
                  </a:lnTo>
                  <a:lnTo>
                    <a:pt x="22830" y="1584528"/>
                  </a:lnTo>
                  <a:lnTo>
                    <a:pt x="34209" y="1584766"/>
                  </a:lnTo>
                  <a:lnTo>
                    <a:pt x="44039" y="1589274"/>
                  </a:lnTo>
                  <a:lnTo>
                    <a:pt x="51688" y="1597084"/>
                  </a:lnTo>
                  <a:lnTo>
                    <a:pt x="56524" y="1607231"/>
                  </a:lnTo>
                  <a:lnTo>
                    <a:pt x="70854" y="1660741"/>
                  </a:lnTo>
                  <a:lnTo>
                    <a:pt x="85868" y="1714171"/>
                  </a:lnTo>
                  <a:lnTo>
                    <a:pt x="101566" y="1767522"/>
                  </a:lnTo>
                  <a:lnTo>
                    <a:pt x="113073" y="1804941"/>
                  </a:lnTo>
                  <a:lnTo>
                    <a:pt x="52747" y="1804941"/>
                  </a:lnTo>
                  <a:close/>
                </a:path>
                <a:path w="2229484" h="1805304">
                  <a:moveTo>
                    <a:pt x="524141" y="1804941"/>
                  </a:moveTo>
                  <a:lnTo>
                    <a:pt x="521456" y="1761949"/>
                  </a:lnTo>
                  <a:lnTo>
                    <a:pt x="518907" y="1712185"/>
                  </a:lnTo>
                  <a:lnTo>
                    <a:pt x="516918" y="1662402"/>
                  </a:lnTo>
                  <a:lnTo>
                    <a:pt x="515495" y="1612608"/>
                  </a:lnTo>
                  <a:lnTo>
                    <a:pt x="514640" y="1562812"/>
                  </a:lnTo>
                  <a:lnTo>
                    <a:pt x="514357" y="1513023"/>
                  </a:lnTo>
                  <a:lnTo>
                    <a:pt x="514547" y="1463531"/>
                  </a:lnTo>
                  <a:lnTo>
                    <a:pt x="515288" y="1414103"/>
                  </a:lnTo>
                  <a:lnTo>
                    <a:pt x="516578" y="1364731"/>
                  </a:lnTo>
                  <a:lnTo>
                    <a:pt x="518412" y="1315404"/>
                  </a:lnTo>
                  <a:lnTo>
                    <a:pt x="520785" y="1266116"/>
                  </a:lnTo>
                  <a:lnTo>
                    <a:pt x="523694" y="1216856"/>
                  </a:lnTo>
                  <a:lnTo>
                    <a:pt x="527136" y="1167617"/>
                  </a:lnTo>
                  <a:lnTo>
                    <a:pt x="531105" y="1118389"/>
                  </a:lnTo>
                  <a:lnTo>
                    <a:pt x="535597" y="1069164"/>
                  </a:lnTo>
                  <a:lnTo>
                    <a:pt x="566164" y="1042694"/>
                  </a:lnTo>
                  <a:lnTo>
                    <a:pt x="576919" y="1045818"/>
                  </a:lnTo>
                  <a:lnTo>
                    <a:pt x="585579" y="1052685"/>
                  </a:lnTo>
                  <a:lnTo>
                    <a:pt x="591150" y="1062198"/>
                  </a:lnTo>
                  <a:lnTo>
                    <a:pt x="592638" y="1073260"/>
                  </a:lnTo>
                  <a:lnTo>
                    <a:pt x="588030" y="1122932"/>
                  </a:lnTo>
                  <a:lnTo>
                    <a:pt x="583968" y="1172719"/>
                  </a:lnTo>
                  <a:lnTo>
                    <a:pt x="580442" y="1222532"/>
                  </a:lnTo>
                  <a:lnTo>
                    <a:pt x="577440" y="1272283"/>
                  </a:lnTo>
                  <a:lnTo>
                    <a:pt x="574954" y="1321887"/>
                  </a:lnTo>
                  <a:lnTo>
                    <a:pt x="573097" y="1370349"/>
                  </a:lnTo>
                  <a:lnTo>
                    <a:pt x="571795" y="1418869"/>
                  </a:lnTo>
                  <a:lnTo>
                    <a:pt x="571045" y="1467431"/>
                  </a:lnTo>
                  <a:lnTo>
                    <a:pt x="570846" y="1516021"/>
                  </a:lnTo>
                  <a:lnTo>
                    <a:pt x="571196" y="1564622"/>
                  </a:lnTo>
                  <a:lnTo>
                    <a:pt x="572093" y="1613221"/>
                  </a:lnTo>
                  <a:lnTo>
                    <a:pt x="573537" y="1661803"/>
                  </a:lnTo>
                  <a:lnTo>
                    <a:pt x="575524" y="1710351"/>
                  </a:lnTo>
                  <a:lnTo>
                    <a:pt x="578053" y="1758852"/>
                  </a:lnTo>
                  <a:lnTo>
                    <a:pt x="580902" y="1804941"/>
                  </a:lnTo>
                  <a:lnTo>
                    <a:pt x="524141" y="1804941"/>
                  </a:lnTo>
                  <a:close/>
                </a:path>
              </a:pathLst>
            </a:custGeom>
            <a:solidFill>
              <a:srgbClr val="86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7" name="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2137254" y="8175926"/>
            <a:ext cx="3497888" cy="2111073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7103429"/>
            <a:ext cx="2612228" cy="3175749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1356801" y="6118526"/>
            <a:ext cx="898525" cy="896619"/>
          </a:xfrm>
          <a:custGeom>
            <a:avLst/>
            <a:gdLst/>
            <a:ahLst/>
            <a:cxnLst/>
            <a:rect l="l" t="t" r="r" b="b"/>
            <a:pathLst>
              <a:path w="898525" h="896620">
                <a:moveTo>
                  <a:pt x="436011" y="896201"/>
                </a:moveTo>
                <a:lnTo>
                  <a:pt x="396340" y="895173"/>
                </a:lnTo>
                <a:lnTo>
                  <a:pt x="356851" y="890425"/>
                </a:lnTo>
                <a:lnTo>
                  <a:pt x="318058" y="882021"/>
                </a:lnTo>
                <a:lnTo>
                  <a:pt x="280129" y="869995"/>
                </a:lnTo>
                <a:lnTo>
                  <a:pt x="243560" y="854505"/>
                </a:lnTo>
                <a:lnTo>
                  <a:pt x="209006" y="835146"/>
                </a:lnTo>
                <a:lnTo>
                  <a:pt x="178333" y="810753"/>
                </a:lnTo>
                <a:lnTo>
                  <a:pt x="127482" y="753522"/>
                </a:lnTo>
                <a:lnTo>
                  <a:pt x="94850" y="707533"/>
                </a:lnTo>
                <a:lnTo>
                  <a:pt x="66574" y="658717"/>
                </a:lnTo>
                <a:lnTo>
                  <a:pt x="42655" y="607073"/>
                </a:lnTo>
                <a:lnTo>
                  <a:pt x="18065" y="541224"/>
                </a:lnTo>
                <a:lnTo>
                  <a:pt x="2927" y="472554"/>
                </a:lnTo>
                <a:lnTo>
                  <a:pt x="0" y="428282"/>
                </a:lnTo>
                <a:lnTo>
                  <a:pt x="591" y="406138"/>
                </a:lnTo>
                <a:lnTo>
                  <a:pt x="6176" y="346478"/>
                </a:lnTo>
                <a:lnTo>
                  <a:pt x="19080" y="278276"/>
                </a:lnTo>
                <a:lnTo>
                  <a:pt x="46150" y="222050"/>
                </a:lnTo>
                <a:lnTo>
                  <a:pt x="95077" y="164626"/>
                </a:lnTo>
                <a:lnTo>
                  <a:pt x="126055" y="133953"/>
                </a:lnTo>
                <a:lnTo>
                  <a:pt x="158384" y="104721"/>
                </a:lnTo>
                <a:lnTo>
                  <a:pt x="192063" y="76932"/>
                </a:lnTo>
                <a:lnTo>
                  <a:pt x="231184" y="51498"/>
                </a:lnTo>
                <a:lnTo>
                  <a:pt x="273202" y="31260"/>
                </a:lnTo>
                <a:lnTo>
                  <a:pt x="317420" y="16502"/>
                </a:lnTo>
                <a:lnTo>
                  <a:pt x="378218" y="5310"/>
                </a:lnTo>
                <a:lnTo>
                  <a:pt x="423520" y="131"/>
                </a:lnTo>
                <a:lnTo>
                  <a:pt x="478929" y="0"/>
                </a:lnTo>
                <a:lnTo>
                  <a:pt x="502949" y="2530"/>
                </a:lnTo>
                <a:lnTo>
                  <a:pt x="550055" y="12190"/>
                </a:lnTo>
                <a:lnTo>
                  <a:pt x="595727" y="27917"/>
                </a:lnTo>
                <a:lnTo>
                  <a:pt x="638829" y="49321"/>
                </a:lnTo>
                <a:lnTo>
                  <a:pt x="659346" y="62127"/>
                </a:lnTo>
                <a:lnTo>
                  <a:pt x="685968" y="78093"/>
                </a:lnTo>
                <a:lnTo>
                  <a:pt x="737531" y="112563"/>
                </a:lnTo>
                <a:lnTo>
                  <a:pt x="787712" y="154693"/>
                </a:lnTo>
                <a:lnTo>
                  <a:pt x="830100" y="208396"/>
                </a:lnTo>
                <a:lnTo>
                  <a:pt x="866777" y="282488"/>
                </a:lnTo>
                <a:lnTo>
                  <a:pt x="881668" y="327787"/>
                </a:lnTo>
                <a:lnTo>
                  <a:pt x="891924" y="374367"/>
                </a:lnTo>
                <a:lnTo>
                  <a:pt x="897543" y="422229"/>
                </a:lnTo>
                <a:lnTo>
                  <a:pt x="898365" y="444005"/>
                </a:lnTo>
                <a:lnTo>
                  <a:pt x="897677" y="465679"/>
                </a:lnTo>
                <a:lnTo>
                  <a:pt x="891773" y="508723"/>
                </a:lnTo>
                <a:lnTo>
                  <a:pt x="880003" y="550532"/>
                </a:lnTo>
                <a:lnTo>
                  <a:pt x="819937" y="678133"/>
                </a:lnTo>
                <a:lnTo>
                  <a:pt x="791786" y="724962"/>
                </a:lnTo>
                <a:lnTo>
                  <a:pt x="754222" y="764560"/>
                </a:lnTo>
                <a:lnTo>
                  <a:pt x="704901" y="803794"/>
                </a:lnTo>
                <a:lnTo>
                  <a:pt x="651267" y="836819"/>
                </a:lnTo>
                <a:lnTo>
                  <a:pt x="594112" y="863213"/>
                </a:lnTo>
                <a:lnTo>
                  <a:pt x="534227" y="882549"/>
                </a:lnTo>
                <a:lnTo>
                  <a:pt x="495352" y="890774"/>
                </a:lnTo>
                <a:lnTo>
                  <a:pt x="455882" y="895317"/>
                </a:lnTo>
                <a:lnTo>
                  <a:pt x="436011" y="896201"/>
                </a:lnTo>
                <a:close/>
              </a:path>
            </a:pathLst>
          </a:custGeom>
          <a:solidFill>
            <a:srgbClr val="86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84395" y="813373"/>
            <a:ext cx="898525" cy="896619"/>
          </a:xfrm>
          <a:custGeom>
            <a:avLst/>
            <a:gdLst/>
            <a:ahLst/>
            <a:cxnLst/>
            <a:rect l="l" t="t" r="r" b="b"/>
            <a:pathLst>
              <a:path w="898525" h="896619">
                <a:moveTo>
                  <a:pt x="436011" y="896201"/>
                </a:moveTo>
                <a:lnTo>
                  <a:pt x="396340" y="895173"/>
                </a:lnTo>
                <a:lnTo>
                  <a:pt x="356851" y="890425"/>
                </a:lnTo>
                <a:lnTo>
                  <a:pt x="318058" y="882021"/>
                </a:lnTo>
                <a:lnTo>
                  <a:pt x="280129" y="869995"/>
                </a:lnTo>
                <a:lnTo>
                  <a:pt x="243560" y="854505"/>
                </a:lnTo>
                <a:lnTo>
                  <a:pt x="209006" y="835146"/>
                </a:lnTo>
                <a:lnTo>
                  <a:pt x="178333" y="810753"/>
                </a:lnTo>
                <a:lnTo>
                  <a:pt x="127482" y="753522"/>
                </a:lnTo>
                <a:lnTo>
                  <a:pt x="94850" y="707533"/>
                </a:lnTo>
                <a:lnTo>
                  <a:pt x="66574" y="658717"/>
                </a:lnTo>
                <a:lnTo>
                  <a:pt x="42655" y="607073"/>
                </a:lnTo>
                <a:lnTo>
                  <a:pt x="18065" y="541224"/>
                </a:lnTo>
                <a:lnTo>
                  <a:pt x="2927" y="472554"/>
                </a:lnTo>
                <a:lnTo>
                  <a:pt x="0" y="428282"/>
                </a:lnTo>
                <a:lnTo>
                  <a:pt x="591" y="406138"/>
                </a:lnTo>
                <a:lnTo>
                  <a:pt x="6176" y="346478"/>
                </a:lnTo>
                <a:lnTo>
                  <a:pt x="19080" y="278276"/>
                </a:lnTo>
                <a:lnTo>
                  <a:pt x="46150" y="222050"/>
                </a:lnTo>
                <a:lnTo>
                  <a:pt x="95077" y="164626"/>
                </a:lnTo>
                <a:lnTo>
                  <a:pt x="126055" y="133953"/>
                </a:lnTo>
                <a:lnTo>
                  <a:pt x="158384" y="104721"/>
                </a:lnTo>
                <a:lnTo>
                  <a:pt x="192063" y="76932"/>
                </a:lnTo>
                <a:lnTo>
                  <a:pt x="231184" y="51498"/>
                </a:lnTo>
                <a:lnTo>
                  <a:pt x="273202" y="31260"/>
                </a:lnTo>
                <a:lnTo>
                  <a:pt x="317420" y="16502"/>
                </a:lnTo>
                <a:lnTo>
                  <a:pt x="378218" y="5310"/>
                </a:lnTo>
                <a:lnTo>
                  <a:pt x="423520" y="131"/>
                </a:lnTo>
                <a:lnTo>
                  <a:pt x="478929" y="0"/>
                </a:lnTo>
                <a:lnTo>
                  <a:pt x="502949" y="2530"/>
                </a:lnTo>
                <a:lnTo>
                  <a:pt x="550055" y="12190"/>
                </a:lnTo>
                <a:lnTo>
                  <a:pt x="595727" y="27917"/>
                </a:lnTo>
                <a:lnTo>
                  <a:pt x="638829" y="49321"/>
                </a:lnTo>
                <a:lnTo>
                  <a:pt x="659346" y="62127"/>
                </a:lnTo>
                <a:lnTo>
                  <a:pt x="685968" y="78093"/>
                </a:lnTo>
                <a:lnTo>
                  <a:pt x="737531" y="112563"/>
                </a:lnTo>
                <a:lnTo>
                  <a:pt x="787712" y="154693"/>
                </a:lnTo>
                <a:lnTo>
                  <a:pt x="830100" y="208396"/>
                </a:lnTo>
                <a:lnTo>
                  <a:pt x="866777" y="282488"/>
                </a:lnTo>
                <a:lnTo>
                  <a:pt x="881668" y="327787"/>
                </a:lnTo>
                <a:lnTo>
                  <a:pt x="891924" y="374367"/>
                </a:lnTo>
                <a:lnTo>
                  <a:pt x="897543" y="422229"/>
                </a:lnTo>
                <a:lnTo>
                  <a:pt x="898365" y="444005"/>
                </a:lnTo>
                <a:lnTo>
                  <a:pt x="897677" y="465679"/>
                </a:lnTo>
                <a:lnTo>
                  <a:pt x="891773" y="508723"/>
                </a:lnTo>
                <a:lnTo>
                  <a:pt x="880003" y="550532"/>
                </a:lnTo>
                <a:lnTo>
                  <a:pt x="819937" y="678133"/>
                </a:lnTo>
                <a:lnTo>
                  <a:pt x="791786" y="724962"/>
                </a:lnTo>
                <a:lnTo>
                  <a:pt x="754222" y="764560"/>
                </a:lnTo>
                <a:lnTo>
                  <a:pt x="704901" y="803794"/>
                </a:lnTo>
                <a:lnTo>
                  <a:pt x="651267" y="836819"/>
                </a:lnTo>
                <a:lnTo>
                  <a:pt x="594112" y="863213"/>
                </a:lnTo>
                <a:lnTo>
                  <a:pt x="534227" y="882549"/>
                </a:lnTo>
                <a:lnTo>
                  <a:pt x="495352" y="890774"/>
                </a:lnTo>
                <a:lnTo>
                  <a:pt x="455882" y="895317"/>
                </a:lnTo>
                <a:lnTo>
                  <a:pt x="436011" y="896201"/>
                </a:lnTo>
                <a:close/>
              </a:path>
            </a:pathLst>
          </a:custGeom>
          <a:solidFill>
            <a:srgbClr val="F2AA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62463" y="9515564"/>
            <a:ext cx="292100" cy="460375"/>
          </a:xfrm>
          <a:custGeom>
            <a:avLst/>
            <a:gdLst/>
            <a:ahLst/>
            <a:cxnLst/>
            <a:rect l="l" t="t" r="r" b="b"/>
            <a:pathLst>
              <a:path w="292100" h="460375">
                <a:moveTo>
                  <a:pt x="123146" y="459945"/>
                </a:moveTo>
                <a:lnTo>
                  <a:pt x="76750" y="437912"/>
                </a:lnTo>
                <a:lnTo>
                  <a:pt x="38288" y="386824"/>
                </a:lnTo>
                <a:lnTo>
                  <a:pt x="11468" y="315933"/>
                </a:lnTo>
                <a:lnTo>
                  <a:pt x="3583" y="275954"/>
                </a:lnTo>
                <a:lnTo>
                  <a:pt x="0" y="234495"/>
                </a:lnTo>
                <a:lnTo>
                  <a:pt x="1181" y="192712"/>
                </a:lnTo>
                <a:lnTo>
                  <a:pt x="7591" y="151763"/>
                </a:lnTo>
                <a:lnTo>
                  <a:pt x="19693" y="112803"/>
                </a:lnTo>
                <a:lnTo>
                  <a:pt x="37950" y="76990"/>
                </a:lnTo>
                <a:lnTo>
                  <a:pt x="62827" y="45481"/>
                </a:lnTo>
                <a:lnTo>
                  <a:pt x="94787" y="19432"/>
                </a:lnTo>
                <a:lnTo>
                  <a:pt x="134294" y="0"/>
                </a:lnTo>
                <a:lnTo>
                  <a:pt x="174276" y="7960"/>
                </a:lnTo>
                <a:lnTo>
                  <a:pt x="210815" y="29729"/>
                </a:lnTo>
                <a:lnTo>
                  <a:pt x="242369" y="63360"/>
                </a:lnTo>
                <a:lnTo>
                  <a:pt x="267398" y="106906"/>
                </a:lnTo>
                <a:lnTo>
                  <a:pt x="284361" y="158420"/>
                </a:lnTo>
                <a:lnTo>
                  <a:pt x="291717" y="215955"/>
                </a:lnTo>
                <a:lnTo>
                  <a:pt x="289013" y="275871"/>
                </a:lnTo>
                <a:lnTo>
                  <a:pt x="277156" y="325578"/>
                </a:lnTo>
                <a:lnTo>
                  <a:pt x="256643" y="366819"/>
                </a:lnTo>
                <a:lnTo>
                  <a:pt x="227974" y="401336"/>
                </a:lnTo>
                <a:lnTo>
                  <a:pt x="191647" y="430873"/>
                </a:lnTo>
                <a:lnTo>
                  <a:pt x="148160" y="457174"/>
                </a:lnTo>
                <a:lnTo>
                  <a:pt x="123146" y="459945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75684" y="7707241"/>
            <a:ext cx="292100" cy="460375"/>
          </a:xfrm>
          <a:custGeom>
            <a:avLst/>
            <a:gdLst/>
            <a:ahLst/>
            <a:cxnLst/>
            <a:rect l="l" t="t" r="r" b="b"/>
            <a:pathLst>
              <a:path w="292100" h="460375">
                <a:moveTo>
                  <a:pt x="123146" y="459945"/>
                </a:moveTo>
                <a:lnTo>
                  <a:pt x="76750" y="437912"/>
                </a:lnTo>
                <a:lnTo>
                  <a:pt x="38288" y="386823"/>
                </a:lnTo>
                <a:lnTo>
                  <a:pt x="11468" y="315933"/>
                </a:lnTo>
                <a:lnTo>
                  <a:pt x="3583" y="275954"/>
                </a:lnTo>
                <a:lnTo>
                  <a:pt x="0" y="234495"/>
                </a:lnTo>
                <a:lnTo>
                  <a:pt x="1181" y="192712"/>
                </a:lnTo>
                <a:lnTo>
                  <a:pt x="7591" y="151763"/>
                </a:lnTo>
                <a:lnTo>
                  <a:pt x="19693" y="112803"/>
                </a:lnTo>
                <a:lnTo>
                  <a:pt x="37950" y="76990"/>
                </a:lnTo>
                <a:lnTo>
                  <a:pt x="62827" y="45481"/>
                </a:lnTo>
                <a:lnTo>
                  <a:pt x="94787" y="19432"/>
                </a:lnTo>
                <a:lnTo>
                  <a:pt x="134293" y="0"/>
                </a:lnTo>
                <a:lnTo>
                  <a:pt x="174276" y="8243"/>
                </a:lnTo>
                <a:lnTo>
                  <a:pt x="210815" y="30091"/>
                </a:lnTo>
                <a:lnTo>
                  <a:pt x="242369" y="63666"/>
                </a:lnTo>
                <a:lnTo>
                  <a:pt x="267398" y="107087"/>
                </a:lnTo>
                <a:lnTo>
                  <a:pt x="284361" y="158476"/>
                </a:lnTo>
                <a:lnTo>
                  <a:pt x="291717" y="215955"/>
                </a:lnTo>
                <a:lnTo>
                  <a:pt x="289013" y="275871"/>
                </a:lnTo>
                <a:lnTo>
                  <a:pt x="277156" y="325578"/>
                </a:lnTo>
                <a:lnTo>
                  <a:pt x="256643" y="366819"/>
                </a:lnTo>
                <a:lnTo>
                  <a:pt x="227974" y="401336"/>
                </a:lnTo>
                <a:lnTo>
                  <a:pt x="191647" y="430873"/>
                </a:lnTo>
                <a:lnTo>
                  <a:pt x="148160" y="457174"/>
                </a:lnTo>
                <a:lnTo>
                  <a:pt x="123146" y="459945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99159" y="9544901"/>
            <a:ext cx="292100" cy="460375"/>
          </a:xfrm>
          <a:custGeom>
            <a:avLst/>
            <a:gdLst/>
            <a:ahLst/>
            <a:cxnLst/>
            <a:rect l="l" t="t" r="r" b="b"/>
            <a:pathLst>
              <a:path w="292100" h="460375">
                <a:moveTo>
                  <a:pt x="123146" y="459945"/>
                </a:moveTo>
                <a:lnTo>
                  <a:pt x="76750" y="437912"/>
                </a:lnTo>
                <a:lnTo>
                  <a:pt x="38288" y="386823"/>
                </a:lnTo>
                <a:lnTo>
                  <a:pt x="11468" y="315933"/>
                </a:lnTo>
                <a:lnTo>
                  <a:pt x="3583" y="275954"/>
                </a:lnTo>
                <a:lnTo>
                  <a:pt x="0" y="234495"/>
                </a:lnTo>
                <a:lnTo>
                  <a:pt x="1181" y="192712"/>
                </a:lnTo>
                <a:lnTo>
                  <a:pt x="7591" y="151763"/>
                </a:lnTo>
                <a:lnTo>
                  <a:pt x="19693" y="112803"/>
                </a:lnTo>
                <a:lnTo>
                  <a:pt x="37950" y="76990"/>
                </a:lnTo>
                <a:lnTo>
                  <a:pt x="62827" y="45481"/>
                </a:lnTo>
                <a:lnTo>
                  <a:pt x="94787" y="19432"/>
                </a:lnTo>
                <a:lnTo>
                  <a:pt x="134294" y="0"/>
                </a:lnTo>
                <a:lnTo>
                  <a:pt x="174559" y="8300"/>
                </a:lnTo>
                <a:lnTo>
                  <a:pt x="211178" y="30272"/>
                </a:lnTo>
                <a:lnTo>
                  <a:pt x="242675" y="63971"/>
                </a:lnTo>
                <a:lnTo>
                  <a:pt x="267579" y="107449"/>
                </a:lnTo>
                <a:lnTo>
                  <a:pt x="284418" y="158759"/>
                </a:lnTo>
                <a:lnTo>
                  <a:pt x="291717" y="215955"/>
                </a:lnTo>
                <a:lnTo>
                  <a:pt x="289013" y="275871"/>
                </a:lnTo>
                <a:lnTo>
                  <a:pt x="277156" y="325578"/>
                </a:lnTo>
                <a:lnTo>
                  <a:pt x="256643" y="366818"/>
                </a:lnTo>
                <a:lnTo>
                  <a:pt x="227974" y="401336"/>
                </a:lnTo>
                <a:lnTo>
                  <a:pt x="191647" y="430873"/>
                </a:lnTo>
                <a:lnTo>
                  <a:pt x="148160" y="457174"/>
                </a:lnTo>
                <a:lnTo>
                  <a:pt x="123146" y="459945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15970" y="7546700"/>
            <a:ext cx="292100" cy="460375"/>
          </a:xfrm>
          <a:custGeom>
            <a:avLst/>
            <a:gdLst/>
            <a:ahLst/>
            <a:cxnLst/>
            <a:rect l="l" t="t" r="r" b="b"/>
            <a:pathLst>
              <a:path w="292100" h="460375">
                <a:moveTo>
                  <a:pt x="123146" y="459945"/>
                </a:moveTo>
                <a:lnTo>
                  <a:pt x="76750" y="437912"/>
                </a:lnTo>
                <a:lnTo>
                  <a:pt x="38288" y="386823"/>
                </a:lnTo>
                <a:lnTo>
                  <a:pt x="11468" y="315933"/>
                </a:lnTo>
                <a:lnTo>
                  <a:pt x="3583" y="275954"/>
                </a:lnTo>
                <a:lnTo>
                  <a:pt x="0" y="234495"/>
                </a:lnTo>
                <a:lnTo>
                  <a:pt x="1181" y="192712"/>
                </a:lnTo>
                <a:lnTo>
                  <a:pt x="7591" y="151763"/>
                </a:lnTo>
                <a:lnTo>
                  <a:pt x="19693" y="112803"/>
                </a:lnTo>
                <a:lnTo>
                  <a:pt x="37950" y="76990"/>
                </a:lnTo>
                <a:lnTo>
                  <a:pt x="62827" y="45481"/>
                </a:lnTo>
                <a:lnTo>
                  <a:pt x="94787" y="19432"/>
                </a:lnTo>
                <a:lnTo>
                  <a:pt x="134294" y="0"/>
                </a:lnTo>
                <a:lnTo>
                  <a:pt x="174276" y="8300"/>
                </a:lnTo>
                <a:lnTo>
                  <a:pt x="210815" y="30273"/>
                </a:lnTo>
                <a:lnTo>
                  <a:pt x="242369" y="63971"/>
                </a:lnTo>
                <a:lnTo>
                  <a:pt x="267398" y="107449"/>
                </a:lnTo>
                <a:lnTo>
                  <a:pt x="284361" y="158759"/>
                </a:lnTo>
                <a:lnTo>
                  <a:pt x="291717" y="215955"/>
                </a:lnTo>
                <a:lnTo>
                  <a:pt x="289013" y="275871"/>
                </a:lnTo>
                <a:lnTo>
                  <a:pt x="277156" y="325578"/>
                </a:lnTo>
                <a:lnTo>
                  <a:pt x="256643" y="366819"/>
                </a:lnTo>
                <a:lnTo>
                  <a:pt x="227974" y="401336"/>
                </a:lnTo>
                <a:lnTo>
                  <a:pt x="191647" y="430873"/>
                </a:lnTo>
                <a:lnTo>
                  <a:pt x="148160" y="457174"/>
                </a:lnTo>
                <a:lnTo>
                  <a:pt x="123146" y="459945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26892" y="8535207"/>
            <a:ext cx="292100" cy="460375"/>
          </a:xfrm>
          <a:custGeom>
            <a:avLst/>
            <a:gdLst/>
            <a:ahLst/>
            <a:cxnLst/>
            <a:rect l="l" t="t" r="r" b="b"/>
            <a:pathLst>
              <a:path w="292100" h="460375">
                <a:moveTo>
                  <a:pt x="123146" y="459945"/>
                </a:moveTo>
                <a:lnTo>
                  <a:pt x="76750" y="437912"/>
                </a:lnTo>
                <a:lnTo>
                  <a:pt x="38288" y="386823"/>
                </a:lnTo>
                <a:lnTo>
                  <a:pt x="11468" y="315933"/>
                </a:lnTo>
                <a:lnTo>
                  <a:pt x="3583" y="275954"/>
                </a:lnTo>
                <a:lnTo>
                  <a:pt x="0" y="234495"/>
                </a:lnTo>
                <a:lnTo>
                  <a:pt x="1181" y="192712"/>
                </a:lnTo>
                <a:lnTo>
                  <a:pt x="7591" y="151763"/>
                </a:lnTo>
                <a:lnTo>
                  <a:pt x="19693" y="112803"/>
                </a:lnTo>
                <a:lnTo>
                  <a:pt x="37950" y="76990"/>
                </a:lnTo>
                <a:lnTo>
                  <a:pt x="62827" y="45481"/>
                </a:lnTo>
                <a:lnTo>
                  <a:pt x="94787" y="19432"/>
                </a:lnTo>
                <a:lnTo>
                  <a:pt x="134294" y="0"/>
                </a:lnTo>
                <a:lnTo>
                  <a:pt x="174276" y="8300"/>
                </a:lnTo>
                <a:lnTo>
                  <a:pt x="210815" y="30273"/>
                </a:lnTo>
                <a:lnTo>
                  <a:pt x="242369" y="63971"/>
                </a:lnTo>
                <a:lnTo>
                  <a:pt x="267398" y="107449"/>
                </a:lnTo>
                <a:lnTo>
                  <a:pt x="284361" y="158759"/>
                </a:lnTo>
                <a:lnTo>
                  <a:pt x="291717" y="215955"/>
                </a:lnTo>
                <a:lnTo>
                  <a:pt x="289013" y="275871"/>
                </a:lnTo>
                <a:lnTo>
                  <a:pt x="277156" y="325578"/>
                </a:lnTo>
                <a:lnTo>
                  <a:pt x="256643" y="366818"/>
                </a:lnTo>
                <a:lnTo>
                  <a:pt x="227974" y="401336"/>
                </a:lnTo>
                <a:lnTo>
                  <a:pt x="191647" y="430873"/>
                </a:lnTo>
                <a:lnTo>
                  <a:pt x="148160" y="457174"/>
                </a:lnTo>
                <a:lnTo>
                  <a:pt x="123146" y="459945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43580" y="9212490"/>
            <a:ext cx="416559" cy="399415"/>
          </a:xfrm>
          <a:custGeom>
            <a:avLst/>
            <a:gdLst/>
            <a:ahLst/>
            <a:cxnLst/>
            <a:rect l="l" t="t" r="r" b="b"/>
            <a:pathLst>
              <a:path w="416560" h="399415">
                <a:moveTo>
                  <a:pt x="281069" y="399154"/>
                </a:moveTo>
                <a:lnTo>
                  <a:pt x="212888" y="388132"/>
                </a:lnTo>
                <a:lnTo>
                  <a:pt x="144095" y="355527"/>
                </a:lnTo>
                <a:lnTo>
                  <a:pt x="111530" y="331629"/>
                </a:lnTo>
                <a:lnTo>
                  <a:pt x="81286" y="302934"/>
                </a:lnTo>
                <a:lnTo>
                  <a:pt x="54186" y="269640"/>
                </a:lnTo>
                <a:lnTo>
                  <a:pt x="31055" y="231948"/>
                </a:lnTo>
                <a:lnTo>
                  <a:pt x="12718" y="190055"/>
                </a:lnTo>
                <a:lnTo>
                  <a:pt x="0" y="144163"/>
                </a:lnTo>
                <a:lnTo>
                  <a:pt x="9105" y="98931"/>
                </a:lnTo>
                <a:lnTo>
                  <a:pt x="28797" y="62808"/>
                </a:lnTo>
                <a:lnTo>
                  <a:pt x="57079" y="35324"/>
                </a:lnTo>
                <a:lnTo>
                  <a:pt x="91953" y="16008"/>
                </a:lnTo>
                <a:lnTo>
                  <a:pt x="131422" y="4390"/>
                </a:lnTo>
                <a:lnTo>
                  <a:pt x="173487" y="0"/>
                </a:lnTo>
                <a:lnTo>
                  <a:pt x="216151" y="2366"/>
                </a:lnTo>
                <a:lnTo>
                  <a:pt x="260133" y="22943"/>
                </a:lnTo>
                <a:lnTo>
                  <a:pt x="300368" y="50243"/>
                </a:lnTo>
                <a:lnTo>
                  <a:pt x="336015" y="83044"/>
                </a:lnTo>
                <a:lnTo>
                  <a:pt x="366233" y="120123"/>
                </a:lnTo>
                <a:lnTo>
                  <a:pt x="390181" y="160258"/>
                </a:lnTo>
                <a:lnTo>
                  <a:pt x="407017" y="202227"/>
                </a:lnTo>
                <a:lnTo>
                  <a:pt x="415900" y="244807"/>
                </a:lnTo>
                <a:lnTo>
                  <a:pt x="415989" y="286775"/>
                </a:lnTo>
                <a:lnTo>
                  <a:pt x="405564" y="321819"/>
                </a:lnTo>
                <a:lnTo>
                  <a:pt x="367767" y="371731"/>
                </a:lnTo>
                <a:lnTo>
                  <a:pt x="312870" y="396073"/>
                </a:lnTo>
                <a:lnTo>
                  <a:pt x="281069" y="399154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69055" y="10078679"/>
            <a:ext cx="354330" cy="208915"/>
          </a:xfrm>
          <a:custGeom>
            <a:avLst/>
            <a:gdLst/>
            <a:ahLst/>
            <a:cxnLst/>
            <a:rect l="l" t="t" r="r" b="b"/>
            <a:pathLst>
              <a:path w="354329" h="208915">
                <a:moveTo>
                  <a:pt x="354063" y="208320"/>
                </a:moveTo>
                <a:lnTo>
                  <a:pt x="0" y="208320"/>
                </a:lnTo>
                <a:lnTo>
                  <a:pt x="1345" y="175851"/>
                </a:lnTo>
                <a:lnTo>
                  <a:pt x="23831" y="106868"/>
                </a:lnTo>
                <a:lnTo>
                  <a:pt x="46325" y="75571"/>
                </a:lnTo>
                <a:lnTo>
                  <a:pt x="77341" y="47020"/>
                </a:lnTo>
                <a:lnTo>
                  <a:pt x="117643" y="21675"/>
                </a:lnTo>
                <a:lnTo>
                  <a:pt x="167999" y="0"/>
                </a:lnTo>
                <a:lnTo>
                  <a:pt x="201684" y="17518"/>
                </a:lnTo>
                <a:lnTo>
                  <a:pt x="234381" y="41672"/>
                </a:lnTo>
                <a:lnTo>
                  <a:pt x="265590" y="71663"/>
                </a:lnTo>
                <a:lnTo>
                  <a:pt x="294812" y="106696"/>
                </a:lnTo>
                <a:lnTo>
                  <a:pt x="321548" y="145973"/>
                </a:lnTo>
                <a:lnTo>
                  <a:pt x="345299" y="188697"/>
                </a:lnTo>
                <a:lnTo>
                  <a:pt x="354063" y="208320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88303" y="9541642"/>
            <a:ext cx="292100" cy="433070"/>
          </a:xfrm>
          <a:custGeom>
            <a:avLst/>
            <a:gdLst/>
            <a:ahLst/>
            <a:cxnLst/>
            <a:rect l="l" t="t" r="r" b="b"/>
            <a:pathLst>
              <a:path w="292100" h="433070">
                <a:moveTo>
                  <a:pt x="140743" y="432918"/>
                </a:moveTo>
                <a:lnTo>
                  <a:pt x="81144" y="416143"/>
                </a:lnTo>
                <a:lnTo>
                  <a:pt x="30797" y="375681"/>
                </a:lnTo>
                <a:lnTo>
                  <a:pt x="15168" y="333520"/>
                </a:lnTo>
                <a:lnTo>
                  <a:pt x="4855" y="288849"/>
                </a:lnTo>
                <a:lnTo>
                  <a:pt x="0" y="243040"/>
                </a:lnTo>
                <a:lnTo>
                  <a:pt x="740" y="197462"/>
                </a:lnTo>
                <a:lnTo>
                  <a:pt x="7216" y="153486"/>
                </a:lnTo>
                <a:lnTo>
                  <a:pt x="19568" y="112482"/>
                </a:lnTo>
                <a:lnTo>
                  <a:pt x="37936" y="75820"/>
                </a:lnTo>
                <a:lnTo>
                  <a:pt x="62458" y="44871"/>
                </a:lnTo>
                <a:lnTo>
                  <a:pt x="93276" y="21004"/>
                </a:lnTo>
                <a:lnTo>
                  <a:pt x="130528" y="5590"/>
                </a:lnTo>
                <a:lnTo>
                  <a:pt x="174355" y="0"/>
                </a:lnTo>
                <a:lnTo>
                  <a:pt x="210357" y="7504"/>
                </a:lnTo>
                <a:lnTo>
                  <a:pt x="241058" y="28794"/>
                </a:lnTo>
                <a:lnTo>
                  <a:pt x="265505" y="62036"/>
                </a:lnTo>
                <a:lnTo>
                  <a:pt x="282747" y="105397"/>
                </a:lnTo>
                <a:lnTo>
                  <a:pt x="291833" y="157043"/>
                </a:lnTo>
                <a:lnTo>
                  <a:pt x="291810" y="215140"/>
                </a:lnTo>
                <a:lnTo>
                  <a:pt x="284738" y="278814"/>
                </a:lnTo>
                <a:lnTo>
                  <a:pt x="270949" y="330336"/>
                </a:lnTo>
                <a:lnTo>
                  <a:pt x="251570" y="370484"/>
                </a:lnTo>
                <a:lnTo>
                  <a:pt x="200561" y="419775"/>
                </a:lnTo>
                <a:lnTo>
                  <a:pt x="140743" y="432918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31948" y="9425532"/>
            <a:ext cx="529590" cy="540385"/>
          </a:xfrm>
          <a:custGeom>
            <a:avLst/>
            <a:gdLst/>
            <a:ahLst/>
            <a:cxnLst/>
            <a:rect l="l" t="t" r="r" b="b"/>
            <a:pathLst>
              <a:path w="529590" h="540384">
                <a:moveTo>
                  <a:pt x="373472" y="539936"/>
                </a:moveTo>
                <a:lnTo>
                  <a:pt x="300344" y="529350"/>
                </a:lnTo>
                <a:lnTo>
                  <a:pt x="263350" y="515933"/>
                </a:lnTo>
                <a:lnTo>
                  <a:pt x="226815" y="497826"/>
                </a:lnTo>
                <a:lnTo>
                  <a:pt x="191298" y="475576"/>
                </a:lnTo>
                <a:lnTo>
                  <a:pt x="157358" y="449728"/>
                </a:lnTo>
                <a:lnTo>
                  <a:pt x="125554" y="420828"/>
                </a:lnTo>
                <a:lnTo>
                  <a:pt x="96446" y="389421"/>
                </a:lnTo>
                <a:lnTo>
                  <a:pt x="70592" y="356053"/>
                </a:lnTo>
                <a:lnTo>
                  <a:pt x="48552" y="321268"/>
                </a:lnTo>
                <a:lnTo>
                  <a:pt x="30886" y="285614"/>
                </a:lnTo>
                <a:lnTo>
                  <a:pt x="14139" y="220379"/>
                </a:lnTo>
                <a:lnTo>
                  <a:pt x="3928" y="164729"/>
                </a:lnTo>
                <a:lnTo>
                  <a:pt x="0" y="118145"/>
                </a:lnTo>
                <a:lnTo>
                  <a:pt x="2097" y="80110"/>
                </a:lnTo>
                <a:lnTo>
                  <a:pt x="23352" y="27608"/>
                </a:lnTo>
                <a:lnTo>
                  <a:pt x="65653" y="3074"/>
                </a:lnTo>
                <a:lnTo>
                  <a:pt x="94057" y="0"/>
                </a:lnTo>
                <a:lnTo>
                  <a:pt x="126958" y="2361"/>
                </a:lnTo>
                <a:lnTo>
                  <a:pt x="205229" y="21321"/>
                </a:lnTo>
                <a:lnTo>
                  <a:pt x="250088" y="36881"/>
                </a:lnTo>
                <a:lnTo>
                  <a:pt x="298424" y="55804"/>
                </a:lnTo>
                <a:lnTo>
                  <a:pt x="342542" y="89287"/>
                </a:lnTo>
                <a:lnTo>
                  <a:pt x="383083" y="126129"/>
                </a:lnTo>
                <a:lnTo>
                  <a:pt x="419602" y="165534"/>
                </a:lnTo>
                <a:lnTo>
                  <a:pt x="451652" y="206703"/>
                </a:lnTo>
                <a:lnTo>
                  <a:pt x="478788" y="248840"/>
                </a:lnTo>
                <a:lnTo>
                  <a:pt x="500565" y="291149"/>
                </a:lnTo>
                <a:lnTo>
                  <a:pt x="516539" y="332832"/>
                </a:lnTo>
                <a:lnTo>
                  <a:pt x="526262" y="373091"/>
                </a:lnTo>
                <a:lnTo>
                  <a:pt x="529291" y="411131"/>
                </a:lnTo>
                <a:lnTo>
                  <a:pt x="525179" y="446155"/>
                </a:lnTo>
                <a:lnTo>
                  <a:pt x="500630" y="480835"/>
                </a:lnTo>
                <a:lnTo>
                  <a:pt x="472626" y="507008"/>
                </a:lnTo>
                <a:lnTo>
                  <a:pt x="408488" y="536013"/>
                </a:lnTo>
                <a:lnTo>
                  <a:pt x="373472" y="539936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01765" y="8661520"/>
            <a:ext cx="276225" cy="346710"/>
          </a:xfrm>
          <a:custGeom>
            <a:avLst/>
            <a:gdLst/>
            <a:ahLst/>
            <a:cxnLst/>
            <a:rect l="l" t="t" r="r" b="b"/>
            <a:pathLst>
              <a:path w="276225" h="346709">
                <a:moveTo>
                  <a:pt x="85372" y="346153"/>
                </a:moveTo>
                <a:lnTo>
                  <a:pt x="30522" y="328937"/>
                </a:lnTo>
                <a:lnTo>
                  <a:pt x="5370" y="281044"/>
                </a:lnTo>
                <a:lnTo>
                  <a:pt x="0" y="216719"/>
                </a:lnTo>
                <a:lnTo>
                  <a:pt x="2742" y="179662"/>
                </a:lnTo>
                <a:lnTo>
                  <a:pt x="11425" y="141695"/>
                </a:lnTo>
                <a:lnTo>
                  <a:pt x="27792" y="104584"/>
                </a:lnTo>
                <a:lnTo>
                  <a:pt x="53585" y="70094"/>
                </a:lnTo>
                <a:lnTo>
                  <a:pt x="90547" y="39990"/>
                </a:lnTo>
                <a:lnTo>
                  <a:pt x="140418" y="16036"/>
                </a:lnTo>
                <a:lnTo>
                  <a:pt x="204942" y="0"/>
                </a:lnTo>
                <a:lnTo>
                  <a:pt x="240838" y="11369"/>
                </a:lnTo>
                <a:lnTo>
                  <a:pt x="264831" y="37760"/>
                </a:lnTo>
                <a:lnTo>
                  <a:pt x="276179" y="76394"/>
                </a:lnTo>
                <a:lnTo>
                  <a:pt x="274136" y="124494"/>
                </a:lnTo>
                <a:lnTo>
                  <a:pt x="257960" y="179284"/>
                </a:lnTo>
                <a:lnTo>
                  <a:pt x="223251" y="239092"/>
                </a:lnTo>
                <a:lnTo>
                  <a:pt x="187673" y="285071"/>
                </a:lnTo>
                <a:lnTo>
                  <a:pt x="152190" y="317834"/>
                </a:lnTo>
                <a:lnTo>
                  <a:pt x="117768" y="337991"/>
                </a:lnTo>
                <a:lnTo>
                  <a:pt x="85372" y="346153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66370" y="8118779"/>
            <a:ext cx="276225" cy="346710"/>
          </a:xfrm>
          <a:custGeom>
            <a:avLst/>
            <a:gdLst/>
            <a:ahLst/>
            <a:cxnLst/>
            <a:rect l="l" t="t" r="r" b="b"/>
            <a:pathLst>
              <a:path w="276225" h="346709">
                <a:moveTo>
                  <a:pt x="85372" y="346152"/>
                </a:moveTo>
                <a:lnTo>
                  <a:pt x="30522" y="328937"/>
                </a:lnTo>
                <a:lnTo>
                  <a:pt x="5370" y="281044"/>
                </a:lnTo>
                <a:lnTo>
                  <a:pt x="0" y="216719"/>
                </a:lnTo>
                <a:lnTo>
                  <a:pt x="2742" y="179662"/>
                </a:lnTo>
                <a:lnTo>
                  <a:pt x="11425" y="141695"/>
                </a:lnTo>
                <a:lnTo>
                  <a:pt x="27793" y="104584"/>
                </a:lnTo>
                <a:lnTo>
                  <a:pt x="53585" y="70094"/>
                </a:lnTo>
                <a:lnTo>
                  <a:pt x="90547" y="39990"/>
                </a:lnTo>
                <a:lnTo>
                  <a:pt x="140418" y="16036"/>
                </a:lnTo>
                <a:lnTo>
                  <a:pt x="204942" y="0"/>
                </a:lnTo>
                <a:lnTo>
                  <a:pt x="240838" y="11369"/>
                </a:lnTo>
                <a:lnTo>
                  <a:pt x="264831" y="37760"/>
                </a:lnTo>
                <a:lnTo>
                  <a:pt x="276179" y="76394"/>
                </a:lnTo>
                <a:lnTo>
                  <a:pt x="274136" y="124494"/>
                </a:lnTo>
                <a:lnTo>
                  <a:pt x="257960" y="179283"/>
                </a:lnTo>
                <a:lnTo>
                  <a:pt x="223251" y="239091"/>
                </a:lnTo>
                <a:lnTo>
                  <a:pt x="187673" y="285071"/>
                </a:lnTo>
                <a:lnTo>
                  <a:pt x="152190" y="317834"/>
                </a:lnTo>
                <a:lnTo>
                  <a:pt x="117768" y="337990"/>
                </a:lnTo>
                <a:lnTo>
                  <a:pt x="85372" y="346152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396183" y="8618329"/>
            <a:ext cx="469900" cy="319405"/>
          </a:xfrm>
          <a:custGeom>
            <a:avLst/>
            <a:gdLst/>
            <a:ahLst/>
            <a:cxnLst/>
            <a:rect l="l" t="t" r="r" b="b"/>
            <a:pathLst>
              <a:path w="469900" h="319404">
                <a:moveTo>
                  <a:pt x="203965" y="319247"/>
                </a:moveTo>
                <a:lnTo>
                  <a:pt x="162607" y="315134"/>
                </a:lnTo>
                <a:lnTo>
                  <a:pt x="123237" y="304269"/>
                </a:lnTo>
                <a:lnTo>
                  <a:pt x="86585" y="286115"/>
                </a:lnTo>
                <a:lnTo>
                  <a:pt x="53384" y="260135"/>
                </a:lnTo>
                <a:lnTo>
                  <a:pt x="24363" y="225790"/>
                </a:lnTo>
                <a:lnTo>
                  <a:pt x="252" y="182543"/>
                </a:lnTo>
                <a:lnTo>
                  <a:pt x="0" y="147818"/>
                </a:lnTo>
                <a:lnTo>
                  <a:pt x="11099" y="116499"/>
                </a:lnTo>
                <a:lnTo>
                  <a:pt x="63460" y="64433"/>
                </a:lnTo>
                <a:lnTo>
                  <a:pt x="102776" y="43860"/>
                </a:lnTo>
                <a:lnTo>
                  <a:pt x="149549" y="27043"/>
                </a:lnTo>
                <a:lnTo>
                  <a:pt x="202808" y="14069"/>
                </a:lnTo>
                <a:lnTo>
                  <a:pt x="261578" y="5025"/>
                </a:lnTo>
                <a:lnTo>
                  <a:pt x="324887" y="0"/>
                </a:lnTo>
                <a:lnTo>
                  <a:pt x="372046" y="23599"/>
                </a:lnTo>
                <a:lnTo>
                  <a:pt x="410915" y="52887"/>
                </a:lnTo>
                <a:lnTo>
                  <a:pt x="440695" y="86365"/>
                </a:lnTo>
                <a:lnTo>
                  <a:pt x="460587" y="122538"/>
                </a:lnTo>
                <a:lnTo>
                  <a:pt x="469793" y="159908"/>
                </a:lnTo>
                <a:lnTo>
                  <a:pt x="467512" y="196979"/>
                </a:lnTo>
                <a:lnTo>
                  <a:pt x="452947" y="232254"/>
                </a:lnTo>
                <a:lnTo>
                  <a:pt x="415004" y="257359"/>
                </a:lnTo>
                <a:lnTo>
                  <a:pt x="374665" y="278938"/>
                </a:lnTo>
                <a:lnTo>
                  <a:pt x="332662" y="296455"/>
                </a:lnTo>
                <a:lnTo>
                  <a:pt x="289723" y="309370"/>
                </a:lnTo>
                <a:lnTo>
                  <a:pt x="246580" y="317147"/>
                </a:lnTo>
                <a:lnTo>
                  <a:pt x="203965" y="319247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80770" y="8919037"/>
            <a:ext cx="347980" cy="368300"/>
          </a:xfrm>
          <a:custGeom>
            <a:avLst/>
            <a:gdLst/>
            <a:ahLst/>
            <a:cxnLst/>
            <a:rect l="l" t="t" r="r" b="b"/>
            <a:pathLst>
              <a:path w="347979" h="368300">
                <a:moveTo>
                  <a:pt x="164458" y="368041"/>
                </a:moveTo>
                <a:lnTo>
                  <a:pt x="104910" y="360918"/>
                </a:lnTo>
                <a:lnTo>
                  <a:pt x="53056" y="327944"/>
                </a:lnTo>
                <a:lnTo>
                  <a:pt x="15789" y="266606"/>
                </a:lnTo>
                <a:lnTo>
                  <a:pt x="4779" y="224516"/>
                </a:lnTo>
                <a:lnTo>
                  <a:pt x="0" y="174394"/>
                </a:lnTo>
                <a:lnTo>
                  <a:pt x="17510" y="124521"/>
                </a:lnTo>
                <a:lnTo>
                  <a:pt x="44650" y="84812"/>
                </a:lnTo>
                <a:lnTo>
                  <a:pt x="80037" y="53887"/>
                </a:lnTo>
                <a:lnTo>
                  <a:pt x="122289" y="30363"/>
                </a:lnTo>
                <a:lnTo>
                  <a:pt x="170024" y="12861"/>
                </a:lnTo>
                <a:lnTo>
                  <a:pt x="221860" y="0"/>
                </a:lnTo>
                <a:lnTo>
                  <a:pt x="263822" y="10831"/>
                </a:lnTo>
                <a:lnTo>
                  <a:pt x="298442" y="32325"/>
                </a:lnTo>
                <a:lnTo>
                  <a:pt x="324634" y="62647"/>
                </a:lnTo>
                <a:lnTo>
                  <a:pt x="341310" y="99964"/>
                </a:lnTo>
                <a:lnTo>
                  <a:pt x="347382" y="142442"/>
                </a:lnTo>
                <a:lnTo>
                  <a:pt x="341763" y="188248"/>
                </a:lnTo>
                <a:lnTo>
                  <a:pt x="333973" y="225650"/>
                </a:lnTo>
                <a:lnTo>
                  <a:pt x="301766" y="289229"/>
                </a:lnTo>
                <a:lnTo>
                  <a:pt x="253132" y="335747"/>
                </a:lnTo>
                <a:lnTo>
                  <a:pt x="194964" y="362693"/>
                </a:lnTo>
                <a:lnTo>
                  <a:pt x="164458" y="368041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" name="object 64"/>
          <p:cNvGrpSpPr/>
          <p:nvPr/>
        </p:nvGrpSpPr>
        <p:grpSpPr>
          <a:xfrm>
            <a:off x="5922049" y="3135411"/>
            <a:ext cx="6449695" cy="4062095"/>
            <a:chOff x="5922049" y="3135411"/>
            <a:chExt cx="6449695" cy="4062095"/>
          </a:xfrm>
        </p:grpSpPr>
        <p:sp>
          <p:nvSpPr>
            <p:cNvPr id="65" name="object 65"/>
            <p:cNvSpPr/>
            <p:nvPr/>
          </p:nvSpPr>
          <p:spPr>
            <a:xfrm>
              <a:off x="6057828" y="6315703"/>
              <a:ext cx="4815205" cy="871219"/>
            </a:xfrm>
            <a:custGeom>
              <a:avLst/>
              <a:gdLst/>
              <a:ahLst/>
              <a:cxnLst/>
              <a:rect l="l" t="t" r="r" b="b"/>
              <a:pathLst>
                <a:path w="4815205" h="871220">
                  <a:moveTo>
                    <a:pt x="2033859" y="870799"/>
                  </a:moveTo>
                  <a:lnTo>
                    <a:pt x="913577" y="866724"/>
                  </a:lnTo>
                  <a:lnTo>
                    <a:pt x="133741" y="868998"/>
                  </a:lnTo>
                  <a:lnTo>
                    <a:pt x="105508" y="823059"/>
                  </a:lnTo>
                  <a:lnTo>
                    <a:pt x="80815" y="775852"/>
                  </a:lnTo>
                  <a:lnTo>
                    <a:pt x="59577" y="727603"/>
                  </a:lnTo>
                  <a:lnTo>
                    <a:pt x="41711" y="678542"/>
                  </a:lnTo>
                  <a:lnTo>
                    <a:pt x="27132" y="628897"/>
                  </a:lnTo>
                  <a:lnTo>
                    <a:pt x="15756" y="578895"/>
                  </a:lnTo>
                  <a:lnTo>
                    <a:pt x="7498" y="528765"/>
                  </a:lnTo>
                  <a:lnTo>
                    <a:pt x="2274" y="478736"/>
                  </a:lnTo>
                  <a:lnTo>
                    <a:pt x="0" y="429035"/>
                  </a:lnTo>
                  <a:lnTo>
                    <a:pt x="591" y="379890"/>
                  </a:lnTo>
                  <a:lnTo>
                    <a:pt x="3963" y="331530"/>
                  </a:lnTo>
                  <a:lnTo>
                    <a:pt x="10033" y="284183"/>
                  </a:lnTo>
                  <a:lnTo>
                    <a:pt x="18714" y="238077"/>
                  </a:lnTo>
                  <a:lnTo>
                    <a:pt x="29924" y="193441"/>
                  </a:lnTo>
                  <a:lnTo>
                    <a:pt x="43578" y="150502"/>
                  </a:lnTo>
                  <a:lnTo>
                    <a:pt x="59592" y="109489"/>
                  </a:lnTo>
                  <a:lnTo>
                    <a:pt x="77881" y="70630"/>
                  </a:lnTo>
                  <a:lnTo>
                    <a:pt x="98361" y="34153"/>
                  </a:lnTo>
                  <a:lnTo>
                    <a:pt x="120948" y="287"/>
                  </a:lnTo>
                  <a:lnTo>
                    <a:pt x="4574023" y="0"/>
                  </a:lnTo>
                  <a:lnTo>
                    <a:pt x="4647310" y="770"/>
                  </a:lnTo>
                  <a:lnTo>
                    <a:pt x="4691874" y="7280"/>
                  </a:lnTo>
                  <a:lnTo>
                    <a:pt x="4735105" y="34054"/>
                  </a:lnTo>
                  <a:lnTo>
                    <a:pt x="4765809" y="84610"/>
                  </a:lnTo>
                  <a:lnTo>
                    <a:pt x="4784872" y="142562"/>
                  </a:lnTo>
                  <a:lnTo>
                    <a:pt x="4792902" y="180436"/>
                  </a:lnTo>
                  <a:lnTo>
                    <a:pt x="4800145" y="225104"/>
                  </a:lnTo>
                  <a:lnTo>
                    <a:pt x="4806290" y="275232"/>
                  </a:lnTo>
                  <a:lnTo>
                    <a:pt x="4811028" y="329483"/>
                  </a:lnTo>
                  <a:lnTo>
                    <a:pt x="4814046" y="386523"/>
                  </a:lnTo>
                  <a:lnTo>
                    <a:pt x="4815036" y="445016"/>
                  </a:lnTo>
                  <a:lnTo>
                    <a:pt x="4813687" y="503627"/>
                  </a:lnTo>
                  <a:lnTo>
                    <a:pt x="4809689" y="561022"/>
                  </a:lnTo>
                  <a:lnTo>
                    <a:pt x="4802730" y="615864"/>
                  </a:lnTo>
                  <a:lnTo>
                    <a:pt x="4792502" y="666819"/>
                  </a:lnTo>
                  <a:lnTo>
                    <a:pt x="4778693" y="712551"/>
                  </a:lnTo>
                  <a:lnTo>
                    <a:pt x="4760994" y="751726"/>
                  </a:lnTo>
                  <a:lnTo>
                    <a:pt x="4739093" y="783007"/>
                  </a:lnTo>
                  <a:lnTo>
                    <a:pt x="4693646" y="813554"/>
                  </a:lnTo>
                  <a:lnTo>
                    <a:pt x="4651952" y="820844"/>
                  </a:lnTo>
                  <a:lnTo>
                    <a:pt x="3866984" y="845710"/>
                  </a:lnTo>
                  <a:lnTo>
                    <a:pt x="3001410" y="862896"/>
                  </a:lnTo>
                  <a:lnTo>
                    <a:pt x="2033859" y="870799"/>
                  </a:lnTo>
                  <a:close/>
                </a:path>
              </a:pathLst>
            </a:custGeom>
            <a:solidFill>
              <a:srgbClr val="FDD1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492334" y="6283878"/>
              <a:ext cx="3441700" cy="847725"/>
            </a:xfrm>
            <a:custGeom>
              <a:avLst/>
              <a:gdLst/>
              <a:ahLst/>
              <a:cxnLst/>
              <a:rect l="l" t="t" r="r" b="b"/>
              <a:pathLst>
                <a:path w="3441700" h="847725">
                  <a:moveTo>
                    <a:pt x="60012" y="844556"/>
                  </a:moveTo>
                  <a:lnTo>
                    <a:pt x="46917" y="795995"/>
                  </a:lnTo>
                  <a:lnTo>
                    <a:pt x="35428" y="747033"/>
                  </a:lnTo>
                  <a:lnTo>
                    <a:pt x="25546" y="697720"/>
                  </a:lnTo>
                  <a:lnTo>
                    <a:pt x="17270" y="648111"/>
                  </a:lnTo>
                  <a:lnTo>
                    <a:pt x="10601" y="598257"/>
                  </a:lnTo>
                  <a:lnTo>
                    <a:pt x="5539" y="548211"/>
                  </a:lnTo>
                  <a:lnTo>
                    <a:pt x="2084" y="498025"/>
                  </a:lnTo>
                  <a:lnTo>
                    <a:pt x="238" y="447751"/>
                  </a:lnTo>
                  <a:lnTo>
                    <a:pt x="0" y="397442"/>
                  </a:lnTo>
                  <a:lnTo>
                    <a:pt x="1370" y="347151"/>
                  </a:lnTo>
                  <a:lnTo>
                    <a:pt x="4349" y="296930"/>
                  </a:lnTo>
                  <a:lnTo>
                    <a:pt x="8937" y="246830"/>
                  </a:lnTo>
                  <a:lnTo>
                    <a:pt x="15136" y="196905"/>
                  </a:lnTo>
                  <a:lnTo>
                    <a:pt x="22944" y="147207"/>
                  </a:lnTo>
                  <a:lnTo>
                    <a:pt x="32362" y="97789"/>
                  </a:lnTo>
                  <a:lnTo>
                    <a:pt x="43391" y="48702"/>
                  </a:lnTo>
                  <a:lnTo>
                    <a:pt x="56031" y="0"/>
                  </a:lnTo>
                </a:path>
                <a:path w="3441700" h="847725">
                  <a:moveTo>
                    <a:pt x="3394285" y="847114"/>
                  </a:moveTo>
                  <a:lnTo>
                    <a:pt x="3404910" y="794615"/>
                  </a:lnTo>
                  <a:lnTo>
                    <a:pt x="3414184" y="743349"/>
                  </a:lnTo>
                  <a:lnTo>
                    <a:pt x="3422110" y="693138"/>
                  </a:lnTo>
                  <a:lnTo>
                    <a:pt x="3428689" y="643803"/>
                  </a:lnTo>
                  <a:lnTo>
                    <a:pt x="3433925" y="595165"/>
                  </a:lnTo>
                  <a:lnTo>
                    <a:pt x="3437818" y="547047"/>
                  </a:lnTo>
                  <a:lnTo>
                    <a:pt x="3440370" y="499270"/>
                  </a:lnTo>
                  <a:lnTo>
                    <a:pt x="3441585" y="451654"/>
                  </a:lnTo>
                  <a:lnTo>
                    <a:pt x="3441464" y="404022"/>
                  </a:lnTo>
                  <a:lnTo>
                    <a:pt x="3440009" y="356194"/>
                  </a:lnTo>
                  <a:lnTo>
                    <a:pt x="3437222" y="307993"/>
                  </a:lnTo>
                  <a:lnTo>
                    <a:pt x="3433105" y="259239"/>
                  </a:lnTo>
                  <a:lnTo>
                    <a:pt x="3427661" y="209755"/>
                  </a:lnTo>
                  <a:lnTo>
                    <a:pt x="3420891" y="159360"/>
                  </a:lnTo>
                  <a:lnTo>
                    <a:pt x="3412797" y="107878"/>
                  </a:lnTo>
                  <a:lnTo>
                    <a:pt x="3403382" y="55129"/>
                  </a:lnTo>
                </a:path>
                <a:path w="3441700" h="847725">
                  <a:moveTo>
                    <a:pt x="3180207" y="828928"/>
                  </a:moveTo>
                  <a:lnTo>
                    <a:pt x="3190150" y="780996"/>
                  </a:lnTo>
                  <a:lnTo>
                    <a:pt x="3198534" y="731627"/>
                  </a:lnTo>
                  <a:lnTo>
                    <a:pt x="3205360" y="681059"/>
                  </a:lnTo>
                  <a:lnTo>
                    <a:pt x="3210626" y="629534"/>
                  </a:lnTo>
                  <a:lnTo>
                    <a:pt x="3214331" y="577292"/>
                  </a:lnTo>
                  <a:lnTo>
                    <a:pt x="3216476" y="524573"/>
                  </a:lnTo>
                  <a:lnTo>
                    <a:pt x="3217059" y="471618"/>
                  </a:lnTo>
                  <a:lnTo>
                    <a:pt x="3216080" y="418667"/>
                  </a:lnTo>
                  <a:lnTo>
                    <a:pt x="3213538" y="365961"/>
                  </a:lnTo>
                  <a:lnTo>
                    <a:pt x="3209432" y="313741"/>
                  </a:lnTo>
                  <a:lnTo>
                    <a:pt x="3203763" y="262246"/>
                  </a:lnTo>
                  <a:lnTo>
                    <a:pt x="3196528" y="211718"/>
                  </a:lnTo>
                  <a:lnTo>
                    <a:pt x="3187729" y="162396"/>
                  </a:lnTo>
                  <a:lnTo>
                    <a:pt x="3177363" y="114521"/>
                  </a:lnTo>
                </a:path>
                <a:path w="3441700" h="847725">
                  <a:moveTo>
                    <a:pt x="356537" y="562943"/>
                  </a:moveTo>
                  <a:lnTo>
                    <a:pt x="399105" y="538613"/>
                  </a:lnTo>
                  <a:lnTo>
                    <a:pt x="437660" y="508391"/>
                  </a:lnTo>
                  <a:lnTo>
                    <a:pt x="471535" y="472999"/>
                  </a:lnTo>
                  <a:lnTo>
                    <a:pt x="500061" y="433160"/>
                  </a:lnTo>
                  <a:lnTo>
                    <a:pt x="522568" y="389598"/>
                  </a:lnTo>
                  <a:lnTo>
                    <a:pt x="507811" y="433725"/>
                  </a:lnTo>
                  <a:lnTo>
                    <a:pt x="512404" y="480249"/>
                  </a:lnTo>
                  <a:lnTo>
                    <a:pt x="534802" y="518035"/>
                  </a:lnTo>
                  <a:lnTo>
                    <a:pt x="573458" y="535946"/>
                  </a:lnTo>
                  <a:lnTo>
                    <a:pt x="603482" y="532257"/>
                  </a:lnTo>
                  <a:lnTo>
                    <a:pt x="652977" y="495146"/>
                  </a:lnTo>
                  <a:lnTo>
                    <a:pt x="684344" y="440327"/>
                  </a:lnTo>
                  <a:lnTo>
                    <a:pt x="696986" y="411444"/>
                  </a:lnTo>
                  <a:lnTo>
                    <a:pt x="710908" y="383360"/>
                  </a:lnTo>
                  <a:lnTo>
                    <a:pt x="728401" y="357487"/>
                  </a:lnTo>
                  <a:lnTo>
                    <a:pt x="719819" y="390184"/>
                  </a:lnTo>
                  <a:lnTo>
                    <a:pt x="716247" y="423841"/>
                  </a:lnTo>
                  <a:lnTo>
                    <a:pt x="724137" y="491047"/>
                  </a:lnTo>
                  <a:lnTo>
                    <a:pt x="748644" y="521534"/>
                  </a:lnTo>
                  <a:lnTo>
                    <a:pt x="758288" y="522378"/>
                  </a:lnTo>
                  <a:lnTo>
                    <a:pt x="768199" y="521196"/>
                  </a:lnTo>
                  <a:lnTo>
                    <a:pt x="824100" y="502338"/>
                  </a:lnTo>
                  <a:lnTo>
                    <a:pt x="867677" y="479734"/>
                  </a:lnTo>
                  <a:lnTo>
                    <a:pt x="907937" y="451619"/>
                  </a:lnTo>
                  <a:lnTo>
                    <a:pt x="944217" y="418532"/>
                  </a:lnTo>
                  <a:lnTo>
                    <a:pt x="975853" y="381008"/>
                  </a:lnTo>
                  <a:lnTo>
                    <a:pt x="1002182" y="339584"/>
                  </a:lnTo>
                  <a:lnTo>
                    <a:pt x="995839" y="373956"/>
                  </a:lnTo>
                  <a:lnTo>
                    <a:pt x="996265" y="443764"/>
                  </a:lnTo>
                  <a:lnTo>
                    <a:pt x="1006465" y="488961"/>
                  </a:lnTo>
                  <a:lnTo>
                    <a:pt x="1037129" y="514905"/>
                  </a:lnTo>
                  <a:lnTo>
                    <a:pt x="1046285" y="513675"/>
                  </a:lnTo>
                  <a:lnTo>
                    <a:pt x="1109124" y="477585"/>
                  </a:lnTo>
                  <a:lnTo>
                    <a:pt x="1149094" y="441744"/>
                  </a:lnTo>
                  <a:lnTo>
                    <a:pt x="1182775" y="399935"/>
                  </a:lnTo>
                  <a:lnTo>
                    <a:pt x="1209153" y="353224"/>
                  </a:lnTo>
                  <a:lnTo>
                    <a:pt x="1205386" y="378791"/>
                  </a:lnTo>
                  <a:lnTo>
                    <a:pt x="1203112" y="404517"/>
                  </a:lnTo>
                  <a:lnTo>
                    <a:pt x="1203716" y="430030"/>
                  </a:lnTo>
                  <a:lnTo>
                    <a:pt x="1208584" y="454957"/>
                  </a:lnTo>
                  <a:lnTo>
                    <a:pt x="1219623" y="478379"/>
                  </a:lnTo>
                  <a:lnTo>
                    <a:pt x="1236766" y="497831"/>
                  </a:lnTo>
                  <a:lnTo>
                    <a:pt x="1258439" y="510623"/>
                  </a:lnTo>
                  <a:lnTo>
                    <a:pt x="1283071" y="514064"/>
                  </a:lnTo>
                  <a:lnTo>
                    <a:pt x="1295558" y="511671"/>
                  </a:lnTo>
                  <a:lnTo>
                    <a:pt x="1329980" y="493889"/>
                  </a:lnTo>
                  <a:lnTo>
                    <a:pt x="1369649" y="464845"/>
                  </a:lnTo>
                  <a:lnTo>
                    <a:pt x="1406599" y="432472"/>
                  </a:lnTo>
                  <a:lnTo>
                    <a:pt x="1440564" y="397062"/>
                  </a:lnTo>
                  <a:lnTo>
                    <a:pt x="1471277" y="358907"/>
                  </a:lnTo>
                  <a:lnTo>
                    <a:pt x="1472970" y="381001"/>
                  </a:lnTo>
                  <a:lnTo>
                    <a:pt x="1470745" y="403309"/>
                  </a:lnTo>
                  <a:lnTo>
                    <a:pt x="1467080" y="425723"/>
                  </a:lnTo>
                  <a:lnTo>
                    <a:pt x="1464454" y="448137"/>
                  </a:lnTo>
                  <a:lnTo>
                    <a:pt x="1466244" y="471115"/>
                  </a:lnTo>
                  <a:lnTo>
                    <a:pt x="1474085" y="492787"/>
                  </a:lnTo>
                  <a:lnTo>
                    <a:pt x="1487842" y="509398"/>
                  </a:lnTo>
                  <a:lnTo>
                    <a:pt x="1507383" y="517191"/>
                  </a:lnTo>
                  <a:lnTo>
                    <a:pt x="1520155" y="516325"/>
                  </a:lnTo>
                  <a:lnTo>
                    <a:pt x="1554577" y="497583"/>
                  </a:lnTo>
                  <a:lnTo>
                    <a:pt x="1589373" y="469308"/>
                  </a:lnTo>
                  <a:lnTo>
                    <a:pt x="1622489" y="439115"/>
                  </a:lnTo>
                  <a:lnTo>
                    <a:pt x="1653847" y="407110"/>
                  </a:lnTo>
                  <a:lnTo>
                    <a:pt x="1683365" y="373400"/>
                  </a:lnTo>
                  <a:lnTo>
                    <a:pt x="1677204" y="391289"/>
                  </a:lnTo>
                  <a:lnTo>
                    <a:pt x="1672242" y="409525"/>
                  </a:lnTo>
                  <a:lnTo>
                    <a:pt x="1669572" y="428028"/>
                  </a:lnTo>
                  <a:lnTo>
                    <a:pt x="1670287" y="446716"/>
                  </a:lnTo>
                  <a:lnTo>
                    <a:pt x="1675969" y="464778"/>
                  </a:lnTo>
                  <a:lnTo>
                    <a:pt x="1686741" y="480390"/>
                  </a:lnTo>
                  <a:lnTo>
                    <a:pt x="1701511" y="491313"/>
                  </a:lnTo>
                  <a:lnTo>
                    <a:pt x="1719187" y="495309"/>
                  </a:lnTo>
                  <a:lnTo>
                    <a:pt x="1731776" y="493195"/>
                  </a:lnTo>
                  <a:lnTo>
                    <a:pt x="1764959" y="472576"/>
                  </a:lnTo>
                  <a:lnTo>
                    <a:pt x="1816737" y="426611"/>
                  </a:lnTo>
                  <a:lnTo>
                    <a:pt x="1865317" y="377663"/>
                  </a:lnTo>
                  <a:lnTo>
                    <a:pt x="1849343" y="401799"/>
                  </a:lnTo>
                  <a:lnTo>
                    <a:pt x="1854922" y="459664"/>
                  </a:lnTo>
                  <a:lnTo>
                    <a:pt x="1900837" y="495243"/>
                  </a:lnTo>
                  <a:lnTo>
                    <a:pt x="1930422" y="498187"/>
                  </a:lnTo>
                  <a:lnTo>
                    <a:pt x="1960007" y="492232"/>
                  </a:lnTo>
                  <a:lnTo>
                    <a:pt x="1986713" y="478259"/>
                  </a:lnTo>
                  <a:lnTo>
                    <a:pt x="2008671" y="457968"/>
                  </a:lnTo>
                  <a:lnTo>
                    <a:pt x="2025698" y="433361"/>
                  </a:lnTo>
                  <a:lnTo>
                    <a:pt x="2038087" y="405769"/>
                  </a:lnTo>
                  <a:lnTo>
                    <a:pt x="2046132" y="376526"/>
                  </a:lnTo>
                </a:path>
              </a:pathLst>
            </a:custGeom>
            <a:ln w="23733">
              <a:solidFill>
                <a:srgbClr val="365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487242" y="5760897"/>
              <a:ext cx="3956685" cy="568325"/>
            </a:xfrm>
            <a:custGeom>
              <a:avLst/>
              <a:gdLst/>
              <a:ahLst/>
              <a:cxnLst/>
              <a:rect l="l" t="t" r="r" b="b"/>
              <a:pathLst>
                <a:path w="3956684" h="568325">
                  <a:moveTo>
                    <a:pt x="2937623" y="568242"/>
                  </a:moveTo>
                  <a:lnTo>
                    <a:pt x="712456" y="550262"/>
                  </a:lnTo>
                  <a:lnTo>
                    <a:pt x="60271" y="551398"/>
                  </a:lnTo>
                  <a:lnTo>
                    <a:pt x="38330" y="512341"/>
                  </a:lnTo>
                  <a:lnTo>
                    <a:pt x="21513" y="466834"/>
                  </a:lnTo>
                  <a:lnTo>
                    <a:pt x="9640" y="416491"/>
                  </a:lnTo>
                  <a:lnTo>
                    <a:pt x="2529" y="362927"/>
                  </a:lnTo>
                  <a:lnTo>
                    <a:pt x="0" y="307757"/>
                  </a:lnTo>
                  <a:lnTo>
                    <a:pt x="1871" y="252596"/>
                  </a:lnTo>
                  <a:lnTo>
                    <a:pt x="7963" y="199058"/>
                  </a:lnTo>
                  <a:lnTo>
                    <a:pt x="18095" y="148757"/>
                  </a:lnTo>
                  <a:lnTo>
                    <a:pt x="32084" y="103309"/>
                  </a:lnTo>
                  <a:lnTo>
                    <a:pt x="49752" y="64329"/>
                  </a:lnTo>
                  <a:lnTo>
                    <a:pt x="455741" y="63390"/>
                  </a:lnTo>
                  <a:lnTo>
                    <a:pt x="1063914" y="54130"/>
                  </a:lnTo>
                  <a:lnTo>
                    <a:pt x="2886535" y="7965"/>
                  </a:lnTo>
                  <a:lnTo>
                    <a:pt x="3393399" y="761"/>
                  </a:lnTo>
                  <a:lnTo>
                    <a:pt x="3818489" y="0"/>
                  </a:lnTo>
                  <a:lnTo>
                    <a:pt x="3837484" y="1030"/>
                  </a:lnTo>
                  <a:lnTo>
                    <a:pt x="3891968" y="18830"/>
                  </a:lnTo>
                  <a:lnTo>
                    <a:pt x="3917599" y="47114"/>
                  </a:lnTo>
                  <a:lnTo>
                    <a:pt x="3935955" y="89078"/>
                  </a:lnTo>
                  <a:lnTo>
                    <a:pt x="3944308" y="127147"/>
                  </a:lnTo>
                  <a:lnTo>
                    <a:pt x="3950919" y="174343"/>
                  </a:lnTo>
                  <a:lnTo>
                    <a:pt x="3955179" y="227895"/>
                  </a:lnTo>
                  <a:lnTo>
                    <a:pt x="3956477" y="285032"/>
                  </a:lnTo>
                  <a:lnTo>
                    <a:pt x="3954203" y="342985"/>
                  </a:lnTo>
                  <a:lnTo>
                    <a:pt x="3947747" y="398981"/>
                  </a:lnTo>
                  <a:lnTo>
                    <a:pt x="3936499" y="450250"/>
                  </a:lnTo>
                  <a:lnTo>
                    <a:pt x="3919850" y="494022"/>
                  </a:lnTo>
                  <a:lnTo>
                    <a:pt x="3897188" y="527525"/>
                  </a:lnTo>
                  <a:lnTo>
                    <a:pt x="3852001" y="552731"/>
                  </a:lnTo>
                  <a:lnTo>
                    <a:pt x="3443790" y="564235"/>
                  </a:lnTo>
                  <a:lnTo>
                    <a:pt x="2937623" y="568242"/>
                  </a:lnTo>
                  <a:close/>
                </a:path>
              </a:pathLst>
            </a:custGeom>
            <a:solidFill>
              <a:srgbClr val="D6C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815836" y="5876093"/>
              <a:ext cx="3222625" cy="346710"/>
            </a:xfrm>
            <a:custGeom>
              <a:avLst/>
              <a:gdLst/>
              <a:ahLst/>
              <a:cxnLst/>
              <a:rect l="l" t="t" r="r" b="b"/>
              <a:pathLst>
                <a:path w="3222625" h="346710">
                  <a:moveTo>
                    <a:pt x="325864" y="321113"/>
                  </a:moveTo>
                  <a:lnTo>
                    <a:pt x="372618" y="324875"/>
                  </a:lnTo>
                  <a:lnTo>
                    <a:pt x="421222" y="327369"/>
                  </a:lnTo>
                  <a:lnTo>
                    <a:pt x="470532" y="327466"/>
                  </a:lnTo>
                  <a:lnTo>
                    <a:pt x="519404" y="324040"/>
                  </a:lnTo>
                  <a:lnTo>
                    <a:pt x="566695" y="315960"/>
                  </a:lnTo>
                  <a:lnTo>
                    <a:pt x="611260" y="302100"/>
                  </a:lnTo>
                  <a:lnTo>
                    <a:pt x="651957" y="281330"/>
                  </a:lnTo>
                  <a:lnTo>
                    <a:pt x="687752" y="252802"/>
                  </a:lnTo>
                  <a:lnTo>
                    <a:pt x="714005" y="217640"/>
                  </a:lnTo>
                  <a:lnTo>
                    <a:pt x="723520" y="177949"/>
                  </a:lnTo>
                  <a:lnTo>
                    <a:pt x="709101" y="135834"/>
                  </a:lnTo>
                  <a:lnTo>
                    <a:pt x="674334" y="101161"/>
                  </a:lnTo>
                  <a:lnTo>
                    <a:pt x="630070" y="79964"/>
                  </a:lnTo>
                  <a:lnTo>
                    <a:pt x="580388" y="68601"/>
                  </a:lnTo>
                  <a:lnTo>
                    <a:pt x="529368" y="63432"/>
                  </a:lnTo>
                  <a:lnTo>
                    <a:pt x="481092" y="60813"/>
                  </a:lnTo>
                  <a:lnTo>
                    <a:pt x="432067" y="58505"/>
                  </a:lnTo>
                  <a:lnTo>
                    <a:pt x="381365" y="57333"/>
                  </a:lnTo>
                  <a:lnTo>
                    <a:pt x="329686" y="57971"/>
                  </a:lnTo>
                  <a:lnTo>
                    <a:pt x="277734" y="61094"/>
                  </a:lnTo>
                  <a:lnTo>
                    <a:pt x="226210" y="67373"/>
                  </a:lnTo>
                  <a:lnTo>
                    <a:pt x="175817" y="77484"/>
                  </a:lnTo>
                  <a:lnTo>
                    <a:pt x="127255" y="92100"/>
                  </a:lnTo>
                  <a:lnTo>
                    <a:pt x="81228" y="111893"/>
                  </a:lnTo>
                  <a:lnTo>
                    <a:pt x="38436" y="137539"/>
                  </a:lnTo>
                  <a:lnTo>
                    <a:pt x="0" y="185578"/>
                  </a:lnTo>
                  <a:lnTo>
                    <a:pt x="3524" y="207103"/>
                  </a:lnTo>
                  <a:lnTo>
                    <a:pt x="44588" y="244961"/>
                  </a:lnTo>
                  <a:lnTo>
                    <a:pt x="115708" y="275620"/>
                  </a:lnTo>
                  <a:lnTo>
                    <a:pt x="156804" y="288147"/>
                  </a:lnTo>
                  <a:lnTo>
                    <a:pt x="198531" y="298751"/>
                  </a:lnTo>
                  <a:lnTo>
                    <a:pt x="238594" y="307391"/>
                  </a:lnTo>
                  <a:lnTo>
                    <a:pt x="304556" y="318613"/>
                  </a:lnTo>
                  <a:lnTo>
                    <a:pt x="325864" y="321113"/>
                  </a:lnTo>
                  <a:close/>
                </a:path>
                <a:path w="3222625" h="346710">
                  <a:moveTo>
                    <a:pt x="866603" y="329354"/>
                  </a:moveTo>
                  <a:lnTo>
                    <a:pt x="860944" y="276810"/>
                  </a:lnTo>
                  <a:lnTo>
                    <a:pt x="855245" y="224225"/>
                  </a:lnTo>
                  <a:lnTo>
                    <a:pt x="849531" y="171626"/>
                  </a:lnTo>
                  <a:lnTo>
                    <a:pt x="843832" y="119040"/>
                  </a:lnTo>
                  <a:lnTo>
                    <a:pt x="838173" y="66496"/>
                  </a:lnTo>
                </a:path>
                <a:path w="3222625" h="346710">
                  <a:moveTo>
                    <a:pt x="963265" y="346120"/>
                  </a:moveTo>
                  <a:lnTo>
                    <a:pt x="957226" y="294213"/>
                  </a:lnTo>
                  <a:lnTo>
                    <a:pt x="952198" y="242219"/>
                  </a:lnTo>
                  <a:lnTo>
                    <a:pt x="948197" y="190146"/>
                  </a:lnTo>
                  <a:lnTo>
                    <a:pt x="945238" y="138002"/>
                  </a:lnTo>
                  <a:lnTo>
                    <a:pt x="943338" y="85794"/>
                  </a:lnTo>
                  <a:lnTo>
                    <a:pt x="942511" y="33532"/>
                  </a:lnTo>
                </a:path>
                <a:path w="3222625" h="346710">
                  <a:moveTo>
                    <a:pt x="3111722" y="323955"/>
                  </a:moveTo>
                  <a:lnTo>
                    <a:pt x="3112161" y="272436"/>
                  </a:lnTo>
                  <a:lnTo>
                    <a:pt x="3111413" y="220889"/>
                  </a:lnTo>
                  <a:lnTo>
                    <a:pt x="3109450" y="169357"/>
                  </a:lnTo>
                  <a:lnTo>
                    <a:pt x="3106245" y="117878"/>
                  </a:lnTo>
                  <a:lnTo>
                    <a:pt x="3101771" y="66496"/>
                  </a:lnTo>
                </a:path>
                <a:path w="3222625" h="346710">
                  <a:moveTo>
                    <a:pt x="3222030" y="318555"/>
                  </a:moveTo>
                  <a:lnTo>
                    <a:pt x="3218948" y="265417"/>
                  </a:lnTo>
                  <a:lnTo>
                    <a:pt x="3215376" y="212286"/>
                  </a:lnTo>
                  <a:lnTo>
                    <a:pt x="3211298" y="159171"/>
                  </a:lnTo>
                  <a:lnTo>
                    <a:pt x="3206699" y="106080"/>
                  </a:lnTo>
                  <a:lnTo>
                    <a:pt x="3201564" y="53020"/>
                  </a:lnTo>
                  <a:lnTo>
                    <a:pt x="3195875" y="0"/>
                  </a:lnTo>
                </a:path>
              </a:pathLst>
            </a:custGeom>
            <a:ln w="23733">
              <a:solidFill>
                <a:srgbClr val="365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22049" y="4744304"/>
              <a:ext cx="4537710" cy="1080135"/>
            </a:xfrm>
            <a:custGeom>
              <a:avLst/>
              <a:gdLst/>
              <a:ahLst/>
              <a:cxnLst/>
              <a:rect l="l" t="t" r="r" b="b"/>
              <a:pathLst>
                <a:path w="4537709" h="1080135">
                  <a:moveTo>
                    <a:pt x="1876952" y="1079646"/>
                  </a:moveTo>
                  <a:lnTo>
                    <a:pt x="1064740" y="1076625"/>
                  </a:lnTo>
                  <a:lnTo>
                    <a:pt x="861717" y="1074386"/>
                  </a:lnTo>
                  <a:lnTo>
                    <a:pt x="126232" y="1077227"/>
                  </a:lnTo>
                  <a:lnTo>
                    <a:pt x="103991" y="1030330"/>
                  </a:lnTo>
                  <a:lnTo>
                    <a:pt x="84037" y="982334"/>
                  </a:lnTo>
                  <a:lnTo>
                    <a:pt x="66325" y="933399"/>
                  </a:lnTo>
                  <a:lnTo>
                    <a:pt x="50811" y="883682"/>
                  </a:lnTo>
                  <a:lnTo>
                    <a:pt x="37450" y="833343"/>
                  </a:lnTo>
                  <a:lnTo>
                    <a:pt x="26197" y="782541"/>
                  </a:lnTo>
                  <a:lnTo>
                    <a:pt x="17008" y="731433"/>
                  </a:lnTo>
                  <a:lnTo>
                    <a:pt x="9839" y="680178"/>
                  </a:lnTo>
                  <a:lnTo>
                    <a:pt x="4644" y="628935"/>
                  </a:lnTo>
                  <a:lnTo>
                    <a:pt x="1379" y="577863"/>
                  </a:lnTo>
                  <a:lnTo>
                    <a:pt x="0" y="527121"/>
                  </a:lnTo>
                  <a:lnTo>
                    <a:pt x="461" y="476866"/>
                  </a:lnTo>
                  <a:lnTo>
                    <a:pt x="2719" y="427258"/>
                  </a:lnTo>
                  <a:lnTo>
                    <a:pt x="6729" y="378455"/>
                  </a:lnTo>
                  <a:lnTo>
                    <a:pt x="12446" y="330616"/>
                  </a:lnTo>
                  <a:lnTo>
                    <a:pt x="19826" y="283900"/>
                  </a:lnTo>
                  <a:lnTo>
                    <a:pt x="28823" y="238465"/>
                  </a:lnTo>
                  <a:lnTo>
                    <a:pt x="39395" y="194469"/>
                  </a:lnTo>
                  <a:lnTo>
                    <a:pt x="51495" y="152072"/>
                  </a:lnTo>
                  <a:lnTo>
                    <a:pt x="65079" y="111431"/>
                  </a:lnTo>
                  <a:lnTo>
                    <a:pt x="80103" y="72707"/>
                  </a:lnTo>
                  <a:lnTo>
                    <a:pt x="96522" y="36057"/>
                  </a:lnTo>
                  <a:lnTo>
                    <a:pt x="114292" y="1639"/>
                  </a:lnTo>
                  <a:lnTo>
                    <a:pt x="4105760" y="0"/>
                  </a:lnTo>
                  <a:lnTo>
                    <a:pt x="4358042" y="1639"/>
                  </a:lnTo>
                  <a:lnTo>
                    <a:pt x="4400935" y="4516"/>
                  </a:lnTo>
                  <a:lnTo>
                    <a:pt x="4441057" y="21247"/>
                  </a:lnTo>
                  <a:lnTo>
                    <a:pt x="4478869" y="72895"/>
                  </a:lnTo>
                  <a:lnTo>
                    <a:pt x="4501329" y="141167"/>
                  </a:lnTo>
                  <a:lnTo>
                    <a:pt x="4514443" y="208261"/>
                  </a:lnTo>
                  <a:lnTo>
                    <a:pt x="4520419" y="251620"/>
                  </a:lnTo>
                  <a:lnTo>
                    <a:pt x="4525780" y="300245"/>
                  </a:lnTo>
                  <a:lnTo>
                    <a:pt x="4530357" y="353180"/>
                  </a:lnTo>
                  <a:lnTo>
                    <a:pt x="4533981" y="409467"/>
                  </a:lnTo>
                  <a:lnTo>
                    <a:pt x="4536481" y="468150"/>
                  </a:lnTo>
                  <a:lnTo>
                    <a:pt x="4537689" y="528273"/>
                  </a:lnTo>
                  <a:lnTo>
                    <a:pt x="4537435" y="588879"/>
                  </a:lnTo>
                  <a:lnTo>
                    <a:pt x="4535548" y="649011"/>
                  </a:lnTo>
                  <a:lnTo>
                    <a:pt x="4531859" y="707713"/>
                  </a:lnTo>
                  <a:lnTo>
                    <a:pt x="4526199" y="764028"/>
                  </a:lnTo>
                  <a:lnTo>
                    <a:pt x="4518399" y="817000"/>
                  </a:lnTo>
                  <a:lnTo>
                    <a:pt x="4508287" y="865672"/>
                  </a:lnTo>
                  <a:lnTo>
                    <a:pt x="4495695" y="909087"/>
                  </a:lnTo>
                  <a:lnTo>
                    <a:pt x="4480453" y="946289"/>
                  </a:lnTo>
                  <a:lnTo>
                    <a:pt x="4441341" y="998228"/>
                  </a:lnTo>
                  <a:lnTo>
                    <a:pt x="4404062" y="1014887"/>
                  </a:lnTo>
                  <a:lnTo>
                    <a:pt x="3856638" y="1040975"/>
                  </a:lnTo>
                  <a:lnTo>
                    <a:pt x="3247613" y="1060514"/>
                  </a:lnTo>
                  <a:lnTo>
                    <a:pt x="2587694" y="1073793"/>
                  </a:lnTo>
                  <a:lnTo>
                    <a:pt x="1876952" y="1079646"/>
                  </a:lnTo>
                  <a:close/>
                </a:path>
              </a:pathLst>
            </a:custGeom>
            <a:solidFill>
              <a:srgbClr val="EF7D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348503" y="4956172"/>
              <a:ext cx="1908175" cy="602615"/>
            </a:xfrm>
            <a:custGeom>
              <a:avLst/>
              <a:gdLst/>
              <a:ahLst/>
              <a:cxnLst/>
              <a:rect l="l" t="t" r="r" b="b"/>
              <a:pathLst>
                <a:path w="1908175" h="602614">
                  <a:moveTo>
                    <a:pt x="41223" y="602501"/>
                  </a:moveTo>
                  <a:lnTo>
                    <a:pt x="89832" y="602128"/>
                  </a:lnTo>
                  <a:lnTo>
                    <a:pt x="138429" y="601785"/>
                  </a:lnTo>
                  <a:lnTo>
                    <a:pt x="187017" y="601472"/>
                  </a:lnTo>
                  <a:lnTo>
                    <a:pt x="235599" y="601191"/>
                  </a:lnTo>
                  <a:lnTo>
                    <a:pt x="284177" y="600943"/>
                  </a:lnTo>
                  <a:lnTo>
                    <a:pt x="332754" y="600730"/>
                  </a:lnTo>
                  <a:lnTo>
                    <a:pt x="381332" y="600553"/>
                  </a:lnTo>
                  <a:lnTo>
                    <a:pt x="429914" y="600413"/>
                  </a:lnTo>
                  <a:lnTo>
                    <a:pt x="478502" y="600311"/>
                  </a:lnTo>
                  <a:lnTo>
                    <a:pt x="527099" y="600249"/>
                  </a:lnTo>
                  <a:lnTo>
                    <a:pt x="575707" y="600228"/>
                  </a:lnTo>
                  <a:lnTo>
                    <a:pt x="572218" y="549852"/>
                  </a:lnTo>
                  <a:lnTo>
                    <a:pt x="568729" y="499475"/>
                  </a:lnTo>
                  <a:lnTo>
                    <a:pt x="565240" y="449095"/>
                  </a:lnTo>
                  <a:lnTo>
                    <a:pt x="561751" y="398711"/>
                  </a:lnTo>
                  <a:lnTo>
                    <a:pt x="558262" y="348322"/>
                  </a:lnTo>
                  <a:lnTo>
                    <a:pt x="554773" y="297927"/>
                  </a:lnTo>
                  <a:lnTo>
                    <a:pt x="551284" y="247524"/>
                  </a:lnTo>
                  <a:lnTo>
                    <a:pt x="547794" y="197112"/>
                  </a:lnTo>
                  <a:lnTo>
                    <a:pt x="544305" y="146690"/>
                  </a:lnTo>
                  <a:lnTo>
                    <a:pt x="540816" y="96257"/>
                  </a:lnTo>
                  <a:lnTo>
                    <a:pt x="537327" y="45810"/>
                  </a:lnTo>
                  <a:lnTo>
                    <a:pt x="536758" y="38706"/>
                  </a:lnTo>
                  <a:lnTo>
                    <a:pt x="505201" y="15120"/>
                  </a:lnTo>
                  <a:lnTo>
                    <a:pt x="454771" y="10789"/>
                  </a:lnTo>
                  <a:lnTo>
                    <a:pt x="404297" y="7179"/>
                  </a:lnTo>
                  <a:lnTo>
                    <a:pt x="353790" y="4291"/>
                  </a:lnTo>
                  <a:lnTo>
                    <a:pt x="303257" y="2130"/>
                  </a:lnTo>
                  <a:lnTo>
                    <a:pt x="252707" y="698"/>
                  </a:lnTo>
                  <a:lnTo>
                    <a:pt x="202148" y="0"/>
                  </a:lnTo>
                  <a:lnTo>
                    <a:pt x="151590" y="38"/>
                  </a:lnTo>
                  <a:lnTo>
                    <a:pt x="101040" y="816"/>
                  </a:lnTo>
                  <a:lnTo>
                    <a:pt x="50507" y="2337"/>
                  </a:lnTo>
                  <a:lnTo>
                    <a:pt x="0" y="4605"/>
                  </a:lnTo>
                  <a:lnTo>
                    <a:pt x="6366" y="57119"/>
                  </a:lnTo>
                  <a:lnTo>
                    <a:pt x="13246" y="109602"/>
                  </a:lnTo>
                  <a:lnTo>
                    <a:pt x="20219" y="162079"/>
                  </a:lnTo>
                  <a:lnTo>
                    <a:pt x="26866" y="214573"/>
                  </a:lnTo>
                  <a:lnTo>
                    <a:pt x="32766" y="267106"/>
                  </a:lnTo>
                  <a:lnTo>
                    <a:pt x="37500" y="319703"/>
                  </a:lnTo>
                  <a:lnTo>
                    <a:pt x="40649" y="372386"/>
                  </a:lnTo>
                  <a:lnTo>
                    <a:pt x="41792" y="425179"/>
                  </a:lnTo>
                  <a:lnTo>
                    <a:pt x="41223" y="602501"/>
                  </a:lnTo>
                  <a:close/>
                </a:path>
                <a:path w="1908175" h="602614">
                  <a:moveTo>
                    <a:pt x="795187" y="307816"/>
                  </a:moveTo>
                  <a:lnTo>
                    <a:pt x="806506" y="339385"/>
                  </a:lnTo>
                  <a:lnTo>
                    <a:pt x="829232" y="364295"/>
                  </a:lnTo>
                  <a:lnTo>
                    <a:pt x="859315" y="379507"/>
                  </a:lnTo>
                  <a:lnTo>
                    <a:pt x="892702" y="381984"/>
                  </a:lnTo>
                  <a:lnTo>
                    <a:pt x="924020" y="370089"/>
                  </a:lnTo>
                  <a:lnTo>
                    <a:pt x="948567" y="346925"/>
                  </a:lnTo>
                  <a:lnTo>
                    <a:pt x="963306" y="316567"/>
                  </a:lnTo>
                  <a:lnTo>
                    <a:pt x="965199" y="283093"/>
                  </a:lnTo>
                  <a:lnTo>
                    <a:pt x="985211" y="313845"/>
                  </a:lnTo>
                  <a:lnTo>
                    <a:pt x="1009514" y="341135"/>
                  </a:lnTo>
                  <a:lnTo>
                    <a:pt x="1038242" y="362137"/>
                  </a:lnTo>
                  <a:lnTo>
                    <a:pt x="1071527" y="374028"/>
                  </a:lnTo>
                  <a:lnTo>
                    <a:pt x="1107580" y="371914"/>
                  </a:lnTo>
                  <a:lnTo>
                    <a:pt x="1139901" y="355415"/>
                  </a:lnTo>
                  <a:lnTo>
                    <a:pt x="1161561" y="328472"/>
                  </a:lnTo>
                  <a:lnTo>
                    <a:pt x="1165630" y="295028"/>
                  </a:lnTo>
                  <a:lnTo>
                    <a:pt x="1190205" y="320906"/>
                  </a:lnTo>
                  <a:lnTo>
                    <a:pt x="1218937" y="341987"/>
                  </a:lnTo>
                  <a:lnTo>
                    <a:pt x="1250867" y="355290"/>
                  </a:lnTo>
                  <a:lnTo>
                    <a:pt x="1285036" y="357830"/>
                  </a:lnTo>
                  <a:lnTo>
                    <a:pt x="1317602" y="345220"/>
                  </a:lnTo>
                  <a:lnTo>
                    <a:pt x="1341719" y="319609"/>
                  </a:lnTo>
                  <a:lnTo>
                    <a:pt x="1351923" y="287817"/>
                  </a:lnTo>
                  <a:lnTo>
                    <a:pt x="1342749" y="256665"/>
                  </a:lnTo>
                  <a:lnTo>
                    <a:pt x="1365178" y="288253"/>
                  </a:lnTo>
                  <a:lnTo>
                    <a:pt x="1390192" y="317762"/>
                  </a:lnTo>
                  <a:lnTo>
                    <a:pt x="1418991" y="341943"/>
                  </a:lnTo>
                  <a:lnTo>
                    <a:pt x="1452773" y="357546"/>
                  </a:lnTo>
                  <a:lnTo>
                    <a:pt x="1490887" y="358479"/>
                  </a:lnTo>
                  <a:lnTo>
                    <a:pt x="1526123" y="343267"/>
                  </a:lnTo>
                  <a:lnTo>
                    <a:pt x="1549844" y="316226"/>
                  </a:lnTo>
                  <a:lnTo>
                    <a:pt x="1553415" y="281672"/>
                  </a:lnTo>
                  <a:lnTo>
                    <a:pt x="1577319" y="314046"/>
                  </a:lnTo>
                  <a:lnTo>
                    <a:pt x="1606260" y="342023"/>
                  </a:lnTo>
                  <a:lnTo>
                    <a:pt x="1639412" y="364833"/>
                  </a:lnTo>
                  <a:lnTo>
                    <a:pt x="1675949" y="381701"/>
                  </a:lnTo>
                  <a:lnTo>
                    <a:pt x="1687987" y="351481"/>
                  </a:lnTo>
                  <a:lnTo>
                    <a:pt x="1697200" y="320249"/>
                  </a:lnTo>
                  <a:lnTo>
                    <a:pt x="1703535" y="288271"/>
                  </a:lnTo>
                  <a:lnTo>
                    <a:pt x="1706938" y="255813"/>
                  </a:lnTo>
                  <a:lnTo>
                    <a:pt x="1741529" y="292200"/>
                  </a:lnTo>
                  <a:lnTo>
                    <a:pt x="1773855" y="332078"/>
                  </a:lnTo>
                  <a:lnTo>
                    <a:pt x="1808686" y="362311"/>
                  </a:lnTo>
                  <a:lnTo>
                    <a:pt x="1850793" y="369766"/>
                  </a:lnTo>
                  <a:lnTo>
                    <a:pt x="1872711" y="360912"/>
                  </a:lnTo>
                  <a:lnTo>
                    <a:pt x="1890098" y="344546"/>
                  </a:lnTo>
                  <a:lnTo>
                    <a:pt x="1902047" y="323171"/>
                  </a:lnTo>
                  <a:lnTo>
                    <a:pt x="1907653" y="299291"/>
                  </a:lnTo>
                  <a:lnTo>
                    <a:pt x="1907103" y="275186"/>
                  </a:lnTo>
                  <a:lnTo>
                    <a:pt x="1901967" y="251586"/>
                  </a:lnTo>
                  <a:lnTo>
                    <a:pt x="1893421" y="228679"/>
                  </a:lnTo>
                  <a:lnTo>
                    <a:pt x="1882635" y="206652"/>
                  </a:lnTo>
                </a:path>
              </a:pathLst>
            </a:custGeom>
            <a:ln w="23733">
              <a:solidFill>
                <a:srgbClr val="365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188663" y="5031252"/>
              <a:ext cx="12065" cy="511809"/>
            </a:xfrm>
            <a:custGeom>
              <a:avLst/>
              <a:gdLst/>
              <a:ahLst/>
              <a:cxnLst/>
              <a:rect l="l" t="t" r="r" b="b"/>
              <a:pathLst>
                <a:path w="12065" h="511810">
                  <a:moveTo>
                    <a:pt x="5751" y="-11869"/>
                  </a:moveTo>
                  <a:lnTo>
                    <a:pt x="5751" y="523661"/>
                  </a:lnTo>
                </a:path>
              </a:pathLst>
            </a:custGeom>
            <a:ln w="35242">
              <a:solidFill>
                <a:srgbClr val="365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354410" y="5001414"/>
              <a:ext cx="852805" cy="527050"/>
            </a:xfrm>
            <a:custGeom>
              <a:avLst/>
              <a:gdLst/>
              <a:ahLst/>
              <a:cxnLst/>
              <a:rect l="l" t="t" r="r" b="b"/>
              <a:pathLst>
                <a:path w="852804" h="527050">
                  <a:moveTo>
                    <a:pt x="30988" y="523159"/>
                  </a:moveTo>
                  <a:lnTo>
                    <a:pt x="27910" y="472009"/>
                  </a:lnTo>
                  <a:lnTo>
                    <a:pt x="24818" y="420860"/>
                  </a:lnTo>
                  <a:lnTo>
                    <a:pt x="21715" y="369714"/>
                  </a:lnTo>
                  <a:lnTo>
                    <a:pt x="18606" y="318574"/>
                  </a:lnTo>
                  <a:lnTo>
                    <a:pt x="15494" y="267440"/>
                  </a:lnTo>
                  <a:lnTo>
                    <a:pt x="12381" y="216315"/>
                  </a:lnTo>
                  <a:lnTo>
                    <a:pt x="9272" y="165201"/>
                  </a:lnTo>
                  <a:lnTo>
                    <a:pt x="6170" y="114098"/>
                  </a:lnTo>
                  <a:lnTo>
                    <a:pt x="3078" y="63009"/>
                  </a:lnTo>
                  <a:lnTo>
                    <a:pt x="0" y="11935"/>
                  </a:lnTo>
                </a:path>
                <a:path w="852804" h="527050">
                  <a:moveTo>
                    <a:pt x="175413" y="526569"/>
                  </a:moveTo>
                  <a:lnTo>
                    <a:pt x="176181" y="474996"/>
                  </a:lnTo>
                  <a:lnTo>
                    <a:pt x="176950" y="422701"/>
                  </a:lnTo>
                  <a:lnTo>
                    <a:pt x="177723" y="369863"/>
                  </a:lnTo>
                  <a:lnTo>
                    <a:pt x="178501" y="316664"/>
                  </a:lnTo>
                  <a:lnTo>
                    <a:pt x="179286" y="263284"/>
                  </a:lnTo>
                  <a:lnTo>
                    <a:pt x="180080" y="209904"/>
                  </a:lnTo>
                  <a:lnTo>
                    <a:pt x="180883" y="156705"/>
                  </a:lnTo>
                  <a:lnTo>
                    <a:pt x="181699" y="103867"/>
                  </a:lnTo>
                  <a:lnTo>
                    <a:pt x="182528" y="51572"/>
                  </a:lnTo>
                  <a:lnTo>
                    <a:pt x="183373" y="0"/>
                  </a:lnTo>
                  <a:lnTo>
                    <a:pt x="233174" y="744"/>
                  </a:lnTo>
                  <a:lnTo>
                    <a:pt x="283713" y="2781"/>
                  </a:lnTo>
                  <a:lnTo>
                    <a:pt x="334887" y="5816"/>
                  </a:lnTo>
                  <a:lnTo>
                    <a:pt x="386595" y="9556"/>
                  </a:lnTo>
                  <a:lnTo>
                    <a:pt x="438733" y="13706"/>
                  </a:lnTo>
                  <a:lnTo>
                    <a:pt x="491199" y="17973"/>
                  </a:lnTo>
                  <a:lnTo>
                    <a:pt x="543890" y="22063"/>
                  </a:lnTo>
                  <a:lnTo>
                    <a:pt x="596704" y="25680"/>
                  </a:lnTo>
                  <a:lnTo>
                    <a:pt x="649537" y="28532"/>
                  </a:lnTo>
                  <a:lnTo>
                    <a:pt x="702287" y="30324"/>
                  </a:lnTo>
                  <a:lnTo>
                    <a:pt x="754851" y="30763"/>
                  </a:lnTo>
                  <a:lnTo>
                    <a:pt x="807128" y="29553"/>
                  </a:lnTo>
                  <a:lnTo>
                    <a:pt x="824002" y="74009"/>
                  </a:lnTo>
                  <a:lnTo>
                    <a:pt x="836836" y="121329"/>
                  </a:lnTo>
                  <a:lnTo>
                    <a:pt x="845754" y="169809"/>
                  </a:lnTo>
                  <a:lnTo>
                    <a:pt x="850878" y="217743"/>
                  </a:lnTo>
                  <a:lnTo>
                    <a:pt x="852331" y="263426"/>
                  </a:lnTo>
                  <a:lnTo>
                    <a:pt x="850409" y="314268"/>
                  </a:lnTo>
                  <a:lnTo>
                    <a:pt x="845008" y="363050"/>
                  </a:lnTo>
                  <a:lnTo>
                    <a:pt x="835649" y="411191"/>
                  </a:lnTo>
                  <a:lnTo>
                    <a:pt x="821855" y="460109"/>
                  </a:lnTo>
                  <a:lnTo>
                    <a:pt x="803148" y="511223"/>
                  </a:lnTo>
                  <a:lnTo>
                    <a:pt x="749965" y="510571"/>
                  </a:lnTo>
                  <a:lnTo>
                    <a:pt x="696754" y="510363"/>
                  </a:lnTo>
                  <a:lnTo>
                    <a:pt x="643529" y="510666"/>
                  </a:lnTo>
                  <a:lnTo>
                    <a:pt x="590304" y="511543"/>
                  </a:lnTo>
                  <a:lnTo>
                    <a:pt x="537093" y="513061"/>
                  </a:lnTo>
                  <a:lnTo>
                    <a:pt x="483910" y="515286"/>
                  </a:lnTo>
                  <a:lnTo>
                    <a:pt x="430769" y="518283"/>
                  </a:lnTo>
                  <a:lnTo>
                    <a:pt x="377685" y="522116"/>
                  </a:lnTo>
                  <a:lnTo>
                    <a:pt x="324670" y="526853"/>
                  </a:lnTo>
                  <a:lnTo>
                    <a:pt x="175413" y="526853"/>
                  </a:lnTo>
                  <a:lnTo>
                    <a:pt x="175413" y="526569"/>
                  </a:lnTo>
                  <a:close/>
                </a:path>
              </a:pathLst>
            </a:custGeom>
            <a:ln w="23733">
              <a:solidFill>
                <a:srgbClr val="365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644068" y="3903382"/>
              <a:ext cx="4321175" cy="859790"/>
            </a:xfrm>
            <a:custGeom>
              <a:avLst/>
              <a:gdLst/>
              <a:ahLst/>
              <a:cxnLst/>
              <a:rect l="l" t="t" r="r" b="b"/>
              <a:pathLst>
                <a:path w="4321175" h="859789">
                  <a:moveTo>
                    <a:pt x="4320718" y="463423"/>
                  </a:moveTo>
                  <a:lnTo>
                    <a:pt x="4319702" y="406590"/>
                  </a:lnTo>
                  <a:lnTo>
                    <a:pt x="4316768" y="352158"/>
                  </a:lnTo>
                  <a:lnTo>
                    <a:pt x="4312196" y="301637"/>
                  </a:lnTo>
                  <a:lnTo>
                    <a:pt x="4306328" y="256540"/>
                  </a:lnTo>
                  <a:lnTo>
                    <a:pt x="4299458" y="218389"/>
                  </a:lnTo>
                  <a:lnTo>
                    <a:pt x="4282910" y="162623"/>
                  </a:lnTo>
                  <a:lnTo>
                    <a:pt x="4256189" y="115722"/>
                  </a:lnTo>
                  <a:lnTo>
                    <a:pt x="4217835" y="90246"/>
                  </a:lnTo>
                  <a:lnTo>
                    <a:pt x="4177842" y="83540"/>
                  </a:lnTo>
                  <a:lnTo>
                    <a:pt x="4106938" y="81368"/>
                  </a:lnTo>
                  <a:lnTo>
                    <a:pt x="112395" y="0"/>
                  </a:lnTo>
                  <a:lnTo>
                    <a:pt x="90398" y="32842"/>
                  </a:lnTo>
                  <a:lnTo>
                    <a:pt x="70599" y="69113"/>
                  </a:lnTo>
                  <a:lnTo>
                    <a:pt x="53060" y="108470"/>
                  </a:lnTo>
                  <a:lnTo>
                    <a:pt x="37896" y="150571"/>
                  </a:lnTo>
                  <a:lnTo>
                    <a:pt x="25146" y="195097"/>
                  </a:lnTo>
                  <a:lnTo>
                    <a:pt x="14909" y="241706"/>
                  </a:lnTo>
                  <a:lnTo>
                    <a:pt x="7251" y="290055"/>
                  </a:lnTo>
                  <a:lnTo>
                    <a:pt x="2247" y="339826"/>
                  </a:lnTo>
                  <a:lnTo>
                    <a:pt x="0" y="390664"/>
                  </a:lnTo>
                  <a:lnTo>
                    <a:pt x="546" y="442252"/>
                  </a:lnTo>
                  <a:lnTo>
                    <a:pt x="4000" y="494245"/>
                  </a:lnTo>
                  <a:lnTo>
                    <a:pt x="10414" y="546303"/>
                  </a:lnTo>
                  <a:lnTo>
                    <a:pt x="19862" y="598106"/>
                  </a:lnTo>
                  <a:lnTo>
                    <a:pt x="32448" y="649300"/>
                  </a:lnTo>
                  <a:lnTo>
                    <a:pt x="48221" y="699579"/>
                  </a:lnTo>
                  <a:lnTo>
                    <a:pt x="67284" y="748576"/>
                  </a:lnTo>
                  <a:lnTo>
                    <a:pt x="89687" y="795972"/>
                  </a:lnTo>
                  <a:lnTo>
                    <a:pt x="115531" y="841425"/>
                  </a:lnTo>
                  <a:lnTo>
                    <a:pt x="867219" y="840879"/>
                  </a:lnTo>
                  <a:lnTo>
                    <a:pt x="1069670" y="846429"/>
                  </a:lnTo>
                  <a:lnTo>
                    <a:pt x="1521345" y="855027"/>
                  </a:lnTo>
                  <a:lnTo>
                    <a:pt x="2068309" y="859243"/>
                  </a:lnTo>
                  <a:lnTo>
                    <a:pt x="2081987" y="859193"/>
                  </a:lnTo>
                  <a:lnTo>
                    <a:pt x="2082215" y="859193"/>
                  </a:lnTo>
                  <a:lnTo>
                    <a:pt x="2772930" y="856627"/>
                  </a:lnTo>
                  <a:lnTo>
                    <a:pt x="2782481" y="856500"/>
                  </a:lnTo>
                  <a:lnTo>
                    <a:pt x="2787129" y="856424"/>
                  </a:lnTo>
                  <a:lnTo>
                    <a:pt x="4147477" y="836599"/>
                  </a:lnTo>
                  <a:lnTo>
                    <a:pt x="4122674" y="836637"/>
                  </a:lnTo>
                  <a:lnTo>
                    <a:pt x="4166857" y="835977"/>
                  </a:lnTo>
                  <a:lnTo>
                    <a:pt x="4221670" y="822680"/>
                  </a:lnTo>
                  <a:lnTo>
                    <a:pt x="4268648" y="769962"/>
                  </a:lnTo>
                  <a:lnTo>
                    <a:pt x="4285805" y="730542"/>
                  </a:lnTo>
                  <a:lnTo>
                    <a:pt x="4299153" y="684441"/>
                  </a:lnTo>
                  <a:lnTo>
                    <a:pt x="4309008" y="633158"/>
                  </a:lnTo>
                  <a:lnTo>
                    <a:pt x="4315676" y="578218"/>
                  </a:lnTo>
                  <a:lnTo>
                    <a:pt x="4319473" y="521131"/>
                  </a:lnTo>
                  <a:lnTo>
                    <a:pt x="4320718" y="463423"/>
                  </a:lnTo>
                  <a:close/>
                </a:path>
              </a:pathLst>
            </a:custGeom>
            <a:solidFill>
              <a:srgbClr val="98D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511291" y="4739977"/>
              <a:ext cx="3280410" cy="22860"/>
            </a:xfrm>
            <a:custGeom>
              <a:avLst/>
              <a:gdLst/>
              <a:ahLst/>
              <a:cxnLst/>
              <a:rect l="l" t="t" r="r" b="b"/>
              <a:pathLst>
                <a:path w="3280409" h="22860">
                  <a:moveTo>
                    <a:pt x="-11864" y="11387"/>
                  </a:moveTo>
                  <a:lnTo>
                    <a:pt x="3292120" y="11387"/>
                  </a:lnTo>
                </a:path>
              </a:pathLst>
            </a:custGeom>
            <a:ln w="46502">
              <a:solidFill>
                <a:srgbClr val="365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756474" y="3903376"/>
              <a:ext cx="4179570" cy="676910"/>
            </a:xfrm>
            <a:custGeom>
              <a:avLst/>
              <a:gdLst/>
              <a:ahLst/>
              <a:cxnLst/>
              <a:rect l="l" t="t" r="r" b="b"/>
              <a:pathLst>
                <a:path w="4179570" h="676910">
                  <a:moveTo>
                    <a:pt x="0" y="0"/>
                  </a:moveTo>
                  <a:lnTo>
                    <a:pt x="51084" y="1341"/>
                  </a:lnTo>
                  <a:lnTo>
                    <a:pt x="102173" y="2659"/>
                  </a:lnTo>
                  <a:lnTo>
                    <a:pt x="153268" y="3956"/>
                  </a:lnTo>
                  <a:lnTo>
                    <a:pt x="204369" y="5231"/>
                  </a:lnTo>
                  <a:lnTo>
                    <a:pt x="255474" y="6484"/>
                  </a:lnTo>
                  <a:lnTo>
                    <a:pt x="306585" y="7718"/>
                  </a:lnTo>
                  <a:lnTo>
                    <a:pt x="357700" y="8931"/>
                  </a:lnTo>
                  <a:lnTo>
                    <a:pt x="408820" y="10126"/>
                  </a:lnTo>
                  <a:lnTo>
                    <a:pt x="459945" y="11302"/>
                  </a:lnTo>
                  <a:lnTo>
                    <a:pt x="511075" y="12459"/>
                  </a:lnTo>
                  <a:lnTo>
                    <a:pt x="562208" y="13600"/>
                  </a:lnTo>
                  <a:lnTo>
                    <a:pt x="613347" y="14723"/>
                  </a:lnTo>
                  <a:lnTo>
                    <a:pt x="664489" y="15831"/>
                  </a:lnTo>
                  <a:lnTo>
                    <a:pt x="715635" y="16922"/>
                  </a:lnTo>
                  <a:lnTo>
                    <a:pt x="766785" y="17999"/>
                  </a:lnTo>
                  <a:lnTo>
                    <a:pt x="817939" y="19061"/>
                  </a:lnTo>
                  <a:lnTo>
                    <a:pt x="869097" y="20110"/>
                  </a:lnTo>
                  <a:lnTo>
                    <a:pt x="920258" y="21145"/>
                  </a:lnTo>
                  <a:lnTo>
                    <a:pt x="971423" y="22168"/>
                  </a:lnTo>
                  <a:lnTo>
                    <a:pt x="1022591" y="23178"/>
                  </a:lnTo>
                  <a:lnTo>
                    <a:pt x="1073762" y="24177"/>
                  </a:lnTo>
                  <a:lnTo>
                    <a:pt x="1124937" y="25165"/>
                  </a:lnTo>
                  <a:lnTo>
                    <a:pt x="1176114" y="26143"/>
                  </a:lnTo>
                  <a:lnTo>
                    <a:pt x="1227294" y="27112"/>
                  </a:lnTo>
                  <a:lnTo>
                    <a:pt x="1278477" y="28071"/>
                  </a:lnTo>
                  <a:lnTo>
                    <a:pt x="1329662" y="29021"/>
                  </a:lnTo>
                  <a:lnTo>
                    <a:pt x="1380850" y="29964"/>
                  </a:lnTo>
                  <a:lnTo>
                    <a:pt x="1432040" y="30900"/>
                  </a:lnTo>
                  <a:lnTo>
                    <a:pt x="1483232" y="31829"/>
                  </a:lnTo>
                  <a:lnTo>
                    <a:pt x="1534427" y="32751"/>
                  </a:lnTo>
                  <a:lnTo>
                    <a:pt x="1585623" y="33669"/>
                  </a:lnTo>
                  <a:lnTo>
                    <a:pt x="1636821" y="34581"/>
                  </a:lnTo>
                  <a:lnTo>
                    <a:pt x="1688021" y="35489"/>
                  </a:lnTo>
                  <a:lnTo>
                    <a:pt x="1739223" y="36393"/>
                  </a:lnTo>
                  <a:lnTo>
                    <a:pt x="1790426" y="37294"/>
                  </a:lnTo>
                  <a:lnTo>
                    <a:pt x="1841630" y="38193"/>
                  </a:lnTo>
                  <a:lnTo>
                    <a:pt x="1892836" y="39090"/>
                  </a:lnTo>
                  <a:lnTo>
                    <a:pt x="1944043" y="39985"/>
                  </a:lnTo>
                  <a:lnTo>
                    <a:pt x="1995250" y="40880"/>
                  </a:lnTo>
                  <a:lnTo>
                    <a:pt x="2046459" y="41775"/>
                  </a:lnTo>
                  <a:lnTo>
                    <a:pt x="2097668" y="42670"/>
                  </a:lnTo>
                  <a:lnTo>
                    <a:pt x="2148878" y="43566"/>
                  </a:lnTo>
                  <a:lnTo>
                    <a:pt x="2200088" y="44463"/>
                  </a:lnTo>
                  <a:lnTo>
                    <a:pt x="2251299" y="45363"/>
                  </a:lnTo>
                  <a:lnTo>
                    <a:pt x="2302510" y="46266"/>
                  </a:lnTo>
                  <a:lnTo>
                    <a:pt x="2353721" y="47172"/>
                  </a:lnTo>
                  <a:lnTo>
                    <a:pt x="2403697" y="48029"/>
                  </a:lnTo>
                  <a:lnTo>
                    <a:pt x="2453666" y="48893"/>
                  </a:lnTo>
                  <a:lnTo>
                    <a:pt x="2503629" y="49766"/>
                  </a:lnTo>
                  <a:lnTo>
                    <a:pt x="2553586" y="50648"/>
                  </a:lnTo>
                  <a:lnTo>
                    <a:pt x="2603537" y="51540"/>
                  </a:lnTo>
                  <a:lnTo>
                    <a:pt x="2653483" y="52442"/>
                  </a:lnTo>
                  <a:lnTo>
                    <a:pt x="2703424" y="53354"/>
                  </a:lnTo>
                  <a:lnTo>
                    <a:pt x="2753361" y="54278"/>
                  </a:lnTo>
                  <a:lnTo>
                    <a:pt x="2803295" y="55213"/>
                  </a:lnTo>
                  <a:lnTo>
                    <a:pt x="2853226" y="56160"/>
                  </a:lnTo>
                  <a:lnTo>
                    <a:pt x="2903154" y="57120"/>
                  </a:lnTo>
                  <a:lnTo>
                    <a:pt x="2953080" y="58093"/>
                  </a:lnTo>
                  <a:lnTo>
                    <a:pt x="3003005" y="59080"/>
                  </a:lnTo>
                  <a:lnTo>
                    <a:pt x="3052929" y="60081"/>
                  </a:lnTo>
                  <a:lnTo>
                    <a:pt x="3102852" y="61097"/>
                  </a:lnTo>
                  <a:lnTo>
                    <a:pt x="3152455" y="62091"/>
                  </a:lnTo>
                  <a:lnTo>
                    <a:pt x="3202058" y="63100"/>
                  </a:lnTo>
                  <a:lnTo>
                    <a:pt x="3251660" y="64123"/>
                  </a:lnTo>
                  <a:lnTo>
                    <a:pt x="3301261" y="65161"/>
                  </a:lnTo>
                  <a:lnTo>
                    <a:pt x="3350862" y="66215"/>
                  </a:lnTo>
                  <a:lnTo>
                    <a:pt x="3400461" y="67283"/>
                  </a:lnTo>
                  <a:lnTo>
                    <a:pt x="3450058" y="68368"/>
                  </a:lnTo>
                  <a:lnTo>
                    <a:pt x="3499654" y="69468"/>
                  </a:lnTo>
                  <a:lnTo>
                    <a:pt x="3549248" y="70585"/>
                  </a:lnTo>
                  <a:lnTo>
                    <a:pt x="3598840" y="71718"/>
                  </a:lnTo>
                  <a:lnTo>
                    <a:pt x="3648429" y="72867"/>
                  </a:lnTo>
                  <a:lnTo>
                    <a:pt x="3698016" y="74034"/>
                  </a:lnTo>
                  <a:lnTo>
                    <a:pt x="3747599" y="75217"/>
                  </a:lnTo>
                  <a:lnTo>
                    <a:pt x="3797179" y="76419"/>
                  </a:lnTo>
                  <a:lnTo>
                    <a:pt x="3846756" y="77637"/>
                  </a:lnTo>
                  <a:lnTo>
                    <a:pt x="3896329" y="78874"/>
                  </a:lnTo>
                  <a:lnTo>
                    <a:pt x="3945898" y="80129"/>
                  </a:lnTo>
                  <a:lnTo>
                    <a:pt x="3995463" y="81402"/>
                  </a:lnTo>
                  <a:lnTo>
                    <a:pt x="4045023" y="82694"/>
                  </a:lnTo>
                  <a:lnTo>
                    <a:pt x="4085785" y="85642"/>
                  </a:lnTo>
                  <a:lnTo>
                    <a:pt x="4123774" y="98607"/>
                  </a:lnTo>
                  <a:lnTo>
                    <a:pt x="4158991" y="137681"/>
                  </a:lnTo>
                  <a:lnTo>
                    <a:pt x="4170510" y="162625"/>
                  </a:lnTo>
                  <a:lnTo>
                    <a:pt x="4179496" y="188689"/>
                  </a:lnTo>
                </a:path>
                <a:path w="4179570" h="676910">
                  <a:moveTo>
                    <a:pt x="1218510" y="647342"/>
                  </a:moveTo>
                  <a:lnTo>
                    <a:pt x="1215751" y="593514"/>
                  </a:lnTo>
                  <a:lnTo>
                    <a:pt x="1213011" y="539667"/>
                  </a:lnTo>
                  <a:lnTo>
                    <a:pt x="1210285" y="485807"/>
                  </a:lnTo>
                  <a:lnTo>
                    <a:pt x="1207565" y="431940"/>
                  </a:lnTo>
                  <a:lnTo>
                    <a:pt x="1204845" y="378073"/>
                  </a:lnTo>
                  <a:lnTo>
                    <a:pt x="1202119" y="324212"/>
                  </a:lnTo>
                  <a:lnTo>
                    <a:pt x="1199379" y="270365"/>
                  </a:lnTo>
                  <a:lnTo>
                    <a:pt x="1196619" y="216538"/>
                  </a:lnTo>
                </a:path>
                <a:path w="4179570" h="676910">
                  <a:moveTo>
                    <a:pt x="1321995" y="676895"/>
                  </a:moveTo>
                  <a:lnTo>
                    <a:pt x="1319036" y="625882"/>
                  </a:lnTo>
                  <a:lnTo>
                    <a:pt x="1316469" y="574810"/>
                  </a:lnTo>
                  <a:lnTo>
                    <a:pt x="1314294" y="523686"/>
                  </a:lnTo>
                  <a:lnTo>
                    <a:pt x="1312511" y="472519"/>
                  </a:lnTo>
                  <a:lnTo>
                    <a:pt x="1311121" y="421319"/>
                  </a:lnTo>
                  <a:lnTo>
                    <a:pt x="1310123" y="370093"/>
                  </a:lnTo>
                  <a:lnTo>
                    <a:pt x="1309518" y="318850"/>
                  </a:lnTo>
                  <a:lnTo>
                    <a:pt x="1309305" y="267598"/>
                  </a:lnTo>
                  <a:lnTo>
                    <a:pt x="1309484" y="216346"/>
                  </a:lnTo>
                  <a:lnTo>
                    <a:pt x="1310055" y="165103"/>
                  </a:lnTo>
                </a:path>
              </a:pathLst>
            </a:custGeom>
            <a:ln w="23733">
              <a:solidFill>
                <a:srgbClr val="365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386135" y="4169645"/>
              <a:ext cx="5080" cy="422275"/>
            </a:xfrm>
            <a:custGeom>
              <a:avLst/>
              <a:gdLst/>
              <a:ahLst/>
              <a:cxnLst/>
              <a:rect l="l" t="t" r="r" b="b"/>
              <a:pathLst>
                <a:path w="5079" h="422275">
                  <a:moveTo>
                    <a:pt x="2529" y="-11869"/>
                  </a:moveTo>
                  <a:lnTo>
                    <a:pt x="2529" y="433579"/>
                  </a:lnTo>
                </a:path>
              </a:pathLst>
            </a:custGeom>
            <a:ln w="28798">
              <a:solidFill>
                <a:srgbClr val="365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489336" y="4063080"/>
              <a:ext cx="17780" cy="521970"/>
            </a:xfrm>
            <a:custGeom>
              <a:avLst/>
              <a:gdLst/>
              <a:ahLst/>
              <a:cxnLst/>
              <a:rect l="l" t="t" r="r" b="b"/>
              <a:pathLst>
                <a:path w="17779" h="521970">
                  <a:moveTo>
                    <a:pt x="17341" y="521738"/>
                  </a:moveTo>
                  <a:lnTo>
                    <a:pt x="16480" y="469487"/>
                  </a:lnTo>
                  <a:lnTo>
                    <a:pt x="15429" y="417254"/>
                  </a:lnTo>
                  <a:lnTo>
                    <a:pt x="14186" y="365037"/>
                  </a:lnTo>
                  <a:lnTo>
                    <a:pt x="12752" y="312838"/>
                  </a:lnTo>
                  <a:lnTo>
                    <a:pt x="11122" y="260655"/>
                  </a:lnTo>
                  <a:lnTo>
                    <a:pt x="9297" y="208490"/>
                  </a:lnTo>
                  <a:lnTo>
                    <a:pt x="7273" y="156342"/>
                  </a:lnTo>
                  <a:lnTo>
                    <a:pt x="5051" y="104211"/>
                  </a:lnTo>
                  <a:lnTo>
                    <a:pt x="2627" y="52097"/>
                  </a:lnTo>
                  <a:lnTo>
                    <a:pt x="0" y="0"/>
                  </a:lnTo>
                </a:path>
              </a:pathLst>
            </a:custGeom>
            <a:ln w="23739">
              <a:solidFill>
                <a:srgbClr val="365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249330" y="4083825"/>
              <a:ext cx="1060450" cy="546735"/>
            </a:xfrm>
            <a:custGeom>
              <a:avLst/>
              <a:gdLst/>
              <a:ahLst/>
              <a:cxnLst/>
              <a:rect l="l" t="t" r="r" b="b"/>
              <a:pathLst>
                <a:path w="1060450" h="546735">
                  <a:moveTo>
                    <a:pt x="1042249" y="546177"/>
                  </a:moveTo>
                  <a:lnTo>
                    <a:pt x="4" y="524579"/>
                  </a:lnTo>
                  <a:lnTo>
                    <a:pt x="0" y="473492"/>
                  </a:lnTo>
                  <a:lnTo>
                    <a:pt x="1979" y="368805"/>
                  </a:lnTo>
                  <a:lnTo>
                    <a:pt x="8832" y="155774"/>
                  </a:lnTo>
                  <a:lnTo>
                    <a:pt x="10812" y="51087"/>
                  </a:lnTo>
                  <a:lnTo>
                    <a:pt x="10807" y="0"/>
                  </a:lnTo>
                  <a:lnTo>
                    <a:pt x="1053052" y="23017"/>
                  </a:lnTo>
                  <a:lnTo>
                    <a:pt x="1057095" y="74188"/>
                  </a:lnTo>
                  <a:lnTo>
                    <a:pt x="1059325" y="124757"/>
                  </a:lnTo>
                  <a:lnTo>
                    <a:pt x="1059997" y="175048"/>
                  </a:lnTo>
                  <a:lnTo>
                    <a:pt x="1059361" y="225379"/>
                  </a:lnTo>
                  <a:lnTo>
                    <a:pt x="1057672" y="276072"/>
                  </a:lnTo>
                  <a:lnTo>
                    <a:pt x="1052141" y="379824"/>
                  </a:lnTo>
                  <a:lnTo>
                    <a:pt x="1042249" y="546177"/>
                  </a:lnTo>
                  <a:close/>
                </a:path>
              </a:pathLst>
            </a:custGeom>
            <a:solidFill>
              <a:srgbClr val="D6C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510438" y="4082972"/>
              <a:ext cx="1798955" cy="547370"/>
            </a:xfrm>
            <a:custGeom>
              <a:avLst/>
              <a:gdLst/>
              <a:ahLst/>
              <a:cxnLst/>
              <a:rect l="l" t="t" r="r" b="b"/>
              <a:pathLst>
                <a:path w="1798954" h="547370">
                  <a:moveTo>
                    <a:pt x="738896" y="525432"/>
                  </a:moveTo>
                  <a:lnTo>
                    <a:pt x="738891" y="474345"/>
                  </a:lnTo>
                  <a:lnTo>
                    <a:pt x="739610" y="422344"/>
                  </a:lnTo>
                  <a:lnTo>
                    <a:pt x="740871" y="369658"/>
                  </a:lnTo>
                  <a:lnTo>
                    <a:pt x="742494" y="316514"/>
                  </a:lnTo>
                  <a:lnTo>
                    <a:pt x="744298" y="263142"/>
                  </a:lnTo>
                  <a:lnTo>
                    <a:pt x="746101" y="209770"/>
                  </a:lnTo>
                  <a:lnTo>
                    <a:pt x="747724" y="156627"/>
                  </a:lnTo>
                  <a:lnTo>
                    <a:pt x="748985" y="103940"/>
                  </a:lnTo>
                  <a:lnTo>
                    <a:pt x="749704" y="51939"/>
                  </a:lnTo>
                  <a:lnTo>
                    <a:pt x="749699" y="852"/>
                  </a:lnTo>
                  <a:lnTo>
                    <a:pt x="789835" y="2107"/>
                  </a:lnTo>
                  <a:lnTo>
                    <a:pt x="832649" y="3352"/>
                  </a:lnTo>
                  <a:lnTo>
                    <a:pt x="877868" y="4588"/>
                  </a:lnTo>
                  <a:lnTo>
                    <a:pt x="925220" y="5813"/>
                  </a:lnTo>
                  <a:lnTo>
                    <a:pt x="974431" y="7025"/>
                  </a:lnTo>
                  <a:lnTo>
                    <a:pt x="1025229" y="8224"/>
                  </a:lnTo>
                  <a:lnTo>
                    <a:pt x="1077340" y="9409"/>
                  </a:lnTo>
                  <a:lnTo>
                    <a:pt x="1130491" y="10578"/>
                  </a:lnTo>
                  <a:lnTo>
                    <a:pt x="1184410" y="11731"/>
                  </a:lnTo>
                  <a:lnTo>
                    <a:pt x="1238824" y="12866"/>
                  </a:lnTo>
                  <a:lnTo>
                    <a:pt x="1293459" y="13983"/>
                  </a:lnTo>
                  <a:lnTo>
                    <a:pt x="1348043" y="15079"/>
                  </a:lnTo>
                  <a:lnTo>
                    <a:pt x="1402302" y="16155"/>
                  </a:lnTo>
                  <a:lnTo>
                    <a:pt x="1455965" y="17208"/>
                  </a:lnTo>
                  <a:lnTo>
                    <a:pt x="1508756" y="18238"/>
                  </a:lnTo>
                  <a:lnTo>
                    <a:pt x="1560405" y="19244"/>
                  </a:lnTo>
                  <a:lnTo>
                    <a:pt x="1610637" y="20225"/>
                  </a:lnTo>
                  <a:lnTo>
                    <a:pt x="1659180" y="21179"/>
                  </a:lnTo>
                  <a:lnTo>
                    <a:pt x="1705761" y="22105"/>
                  </a:lnTo>
                  <a:lnTo>
                    <a:pt x="1750107" y="23002"/>
                  </a:lnTo>
                  <a:lnTo>
                    <a:pt x="1791944" y="23870"/>
                  </a:lnTo>
                  <a:lnTo>
                    <a:pt x="1795986" y="75040"/>
                  </a:lnTo>
                  <a:lnTo>
                    <a:pt x="1798217" y="125610"/>
                  </a:lnTo>
                  <a:lnTo>
                    <a:pt x="1798889" y="175901"/>
                  </a:lnTo>
                  <a:lnTo>
                    <a:pt x="1798253" y="226232"/>
                  </a:lnTo>
                  <a:lnTo>
                    <a:pt x="1796564" y="276925"/>
                  </a:lnTo>
                  <a:lnTo>
                    <a:pt x="1794073" y="328299"/>
                  </a:lnTo>
                  <a:lnTo>
                    <a:pt x="1791033" y="380677"/>
                  </a:lnTo>
                  <a:lnTo>
                    <a:pt x="1787696" y="434377"/>
                  </a:lnTo>
                  <a:lnTo>
                    <a:pt x="1784314" y="489721"/>
                  </a:lnTo>
                  <a:lnTo>
                    <a:pt x="1781141" y="547029"/>
                  </a:lnTo>
                  <a:lnTo>
                    <a:pt x="1736366" y="546121"/>
                  </a:lnTo>
                  <a:lnTo>
                    <a:pt x="1690914" y="545199"/>
                  </a:lnTo>
                  <a:lnTo>
                    <a:pt x="1644739" y="544262"/>
                  </a:lnTo>
                  <a:lnTo>
                    <a:pt x="1597795" y="543310"/>
                  </a:lnTo>
                  <a:lnTo>
                    <a:pt x="1550035" y="542340"/>
                  </a:lnTo>
                  <a:lnTo>
                    <a:pt x="1501416" y="541351"/>
                  </a:lnTo>
                  <a:lnTo>
                    <a:pt x="1451889" y="540342"/>
                  </a:lnTo>
                  <a:lnTo>
                    <a:pt x="1401410" y="539312"/>
                  </a:lnTo>
                  <a:lnTo>
                    <a:pt x="1349933" y="538259"/>
                  </a:lnTo>
                  <a:lnTo>
                    <a:pt x="1297412" y="537182"/>
                  </a:lnTo>
                  <a:lnTo>
                    <a:pt x="1243801" y="536078"/>
                  </a:lnTo>
                  <a:lnTo>
                    <a:pt x="1189055" y="534948"/>
                  </a:lnTo>
                  <a:lnTo>
                    <a:pt x="1133127" y="533790"/>
                  </a:lnTo>
                  <a:lnTo>
                    <a:pt x="1075971" y="532601"/>
                  </a:lnTo>
                  <a:lnTo>
                    <a:pt x="1017543" y="531381"/>
                  </a:lnTo>
                  <a:lnTo>
                    <a:pt x="957795" y="530129"/>
                  </a:lnTo>
                  <a:lnTo>
                    <a:pt x="896683" y="528842"/>
                  </a:lnTo>
                  <a:lnTo>
                    <a:pt x="738896" y="525432"/>
                  </a:lnTo>
                  <a:close/>
                </a:path>
                <a:path w="1798954" h="547370">
                  <a:moveTo>
                    <a:pt x="229146" y="482523"/>
                  </a:moveTo>
                  <a:lnTo>
                    <a:pt x="189735" y="459016"/>
                  </a:lnTo>
                  <a:lnTo>
                    <a:pt x="148168" y="439056"/>
                  </a:lnTo>
                  <a:lnTo>
                    <a:pt x="104813" y="422778"/>
                  </a:lnTo>
                  <a:lnTo>
                    <a:pt x="60039" y="410320"/>
                  </a:lnTo>
                  <a:lnTo>
                    <a:pt x="14215" y="401818"/>
                  </a:lnTo>
                  <a:lnTo>
                    <a:pt x="47980" y="405823"/>
                  </a:lnTo>
                  <a:lnTo>
                    <a:pt x="115724" y="402218"/>
                  </a:lnTo>
                  <a:lnTo>
                    <a:pt x="158595" y="391193"/>
                  </a:lnTo>
                  <a:lnTo>
                    <a:pt x="178825" y="371411"/>
                  </a:lnTo>
                  <a:lnTo>
                    <a:pt x="178700" y="363659"/>
                  </a:lnTo>
                  <a:lnTo>
                    <a:pt x="131013" y="314035"/>
                  </a:lnTo>
                  <a:lnTo>
                    <a:pt x="90656" y="291985"/>
                  </a:lnTo>
                  <a:lnTo>
                    <a:pt x="46407" y="277821"/>
                  </a:lnTo>
                  <a:lnTo>
                    <a:pt x="0" y="272236"/>
                  </a:lnTo>
                  <a:lnTo>
                    <a:pt x="38313" y="274380"/>
                  </a:lnTo>
                  <a:lnTo>
                    <a:pt x="76654" y="272768"/>
                  </a:lnTo>
                  <a:lnTo>
                    <a:pt x="114621" y="267480"/>
                  </a:lnTo>
                  <a:lnTo>
                    <a:pt x="151816" y="258595"/>
                  </a:lnTo>
                  <a:lnTo>
                    <a:pt x="187211" y="241581"/>
                  </a:lnTo>
                  <a:lnTo>
                    <a:pt x="199347" y="196651"/>
                  </a:lnTo>
                  <a:lnTo>
                    <a:pt x="156649" y="166240"/>
                  </a:lnTo>
                  <a:lnTo>
                    <a:pt x="96199" y="144891"/>
                  </a:lnTo>
                  <a:lnTo>
                    <a:pt x="33831" y="129297"/>
                  </a:lnTo>
                  <a:lnTo>
                    <a:pt x="76831" y="139301"/>
                  </a:lnTo>
                  <a:lnTo>
                    <a:pt x="120684" y="144323"/>
                  </a:lnTo>
                  <a:lnTo>
                    <a:pt x="162406" y="140127"/>
                  </a:lnTo>
                  <a:lnTo>
                    <a:pt x="199009" y="122477"/>
                  </a:lnTo>
                  <a:lnTo>
                    <a:pt x="210577" y="104898"/>
                  </a:lnTo>
                  <a:lnTo>
                    <a:pt x="210097" y="84150"/>
                  </a:lnTo>
                  <a:lnTo>
                    <a:pt x="189627" y="46035"/>
                  </a:lnTo>
                  <a:lnTo>
                    <a:pt x="146734" y="15238"/>
                  </a:lnTo>
                  <a:lnTo>
                    <a:pt x="120982" y="5874"/>
                  </a:lnTo>
                  <a:lnTo>
                    <a:pt x="94671" y="0"/>
                  </a:lnTo>
                </a:path>
              </a:pathLst>
            </a:custGeom>
            <a:ln w="23733">
              <a:solidFill>
                <a:srgbClr val="365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791690" y="3135411"/>
              <a:ext cx="1579880" cy="4062095"/>
            </a:xfrm>
            <a:custGeom>
              <a:avLst/>
              <a:gdLst/>
              <a:ahLst/>
              <a:cxnLst/>
              <a:rect l="l" t="t" r="r" b="b"/>
              <a:pathLst>
                <a:path w="1579879" h="4062095">
                  <a:moveTo>
                    <a:pt x="745909" y="4062056"/>
                  </a:moveTo>
                  <a:lnTo>
                    <a:pt x="698387" y="4055795"/>
                  </a:lnTo>
                  <a:lnTo>
                    <a:pt x="658624" y="4026561"/>
                  </a:lnTo>
                  <a:lnTo>
                    <a:pt x="636964" y="3977017"/>
                  </a:lnTo>
                  <a:lnTo>
                    <a:pt x="588401" y="3742072"/>
                  </a:lnTo>
                  <a:lnTo>
                    <a:pt x="519500" y="3386974"/>
                  </a:lnTo>
                  <a:lnTo>
                    <a:pt x="438246" y="2942021"/>
                  </a:lnTo>
                  <a:lnTo>
                    <a:pt x="138814" y="1199214"/>
                  </a:lnTo>
                  <a:lnTo>
                    <a:pt x="122769" y="1099418"/>
                  </a:lnTo>
                  <a:lnTo>
                    <a:pt x="52651" y="627917"/>
                  </a:lnTo>
                  <a:lnTo>
                    <a:pt x="35767" y="526669"/>
                  </a:lnTo>
                  <a:lnTo>
                    <a:pt x="17767" y="429801"/>
                  </a:lnTo>
                  <a:lnTo>
                    <a:pt x="7450" y="364123"/>
                  </a:lnTo>
                  <a:lnTo>
                    <a:pt x="1487" y="297423"/>
                  </a:lnTo>
                  <a:lnTo>
                    <a:pt x="0" y="236451"/>
                  </a:lnTo>
                  <a:lnTo>
                    <a:pt x="3111" y="187960"/>
                  </a:lnTo>
                  <a:lnTo>
                    <a:pt x="28211" y="141109"/>
                  </a:lnTo>
                  <a:lnTo>
                    <a:pt x="101658" y="104753"/>
                  </a:lnTo>
                  <a:lnTo>
                    <a:pt x="153947" y="89080"/>
                  </a:lnTo>
                  <a:lnTo>
                    <a:pt x="238818" y="68309"/>
                  </a:lnTo>
                  <a:lnTo>
                    <a:pt x="316286" y="50049"/>
                  </a:lnTo>
                  <a:lnTo>
                    <a:pt x="386741" y="34422"/>
                  </a:lnTo>
                  <a:lnTo>
                    <a:pt x="450573" y="21547"/>
                  </a:lnTo>
                  <a:lnTo>
                    <a:pt x="508171" y="11546"/>
                  </a:lnTo>
                  <a:lnTo>
                    <a:pt x="559924" y="4541"/>
                  </a:lnTo>
                  <a:lnTo>
                    <a:pt x="606222" y="651"/>
                  </a:lnTo>
                  <a:lnTo>
                    <a:pt x="647454" y="0"/>
                  </a:lnTo>
                  <a:lnTo>
                    <a:pt x="684010" y="2706"/>
                  </a:lnTo>
                  <a:lnTo>
                    <a:pt x="744651" y="18678"/>
                  </a:lnTo>
                  <a:lnTo>
                    <a:pt x="791261" y="49536"/>
                  </a:lnTo>
                  <a:lnTo>
                    <a:pt x="826956" y="96249"/>
                  </a:lnTo>
                  <a:lnTo>
                    <a:pt x="854850" y="159785"/>
                  </a:lnTo>
                  <a:lnTo>
                    <a:pt x="866846" y="198164"/>
                  </a:lnTo>
                  <a:lnTo>
                    <a:pt x="878060" y="241112"/>
                  </a:lnTo>
                  <a:lnTo>
                    <a:pt x="899166" y="331069"/>
                  </a:lnTo>
                  <a:lnTo>
                    <a:pt x="932003" y="480953"/>
                  </a:lnTo>
                  <a:lnTo>
                    <a:pt x="975352" y="692467"/>
                  </a:lnTo>
                  <a:lnTo>
                    <a:pt x="1023200" y="940832"/>
                  </a:lnTo>
                  <a:lnTo>
                    <a:pt x="1163710" y="1716760"/>
                  </a:lnTo>
                  <a:lnTo>
                    <a:pt x="1212112" y="1966884"/>
                  </a:lnTo>
                  <a:lnTo>
                    <a:pt x="1390872" y="2784250"/>
                  </a:lnTo>
                  <a:lnTo>
                    <a:pt x="1462242" y="3125189"/>
                  </a:lnTo>
                  <a:lnTo>
                    <a:pt x="1501163" y="3320522"/>
                  </a:lnTo>
                  <a:lnTo>
                    <a:pt x="1534520" y="3498647"/>
                  </a:lnTo>
                  <a:lnTo>
                    <a:pt x="1552600" y="3603682"/>
                  </a:lnTo>
                  <a:lnTo>
                    <a:pt x="1566606" y="3694835"/>
                  </a:lnTo>
                  <a:lnTo>
                    <a:pt x="1571882" y="3734426"/>
                  </a:lnTo>
                  <a:lnTo>
                    <a:pt x="1578578" y="3800083"/>
                  </a:lnTo>
                  <a:lnTo>
                    <a:pt x="1579839" y="3825523"/>
                  </a:lnTo>
                  <a:lnTo>
                    <a:pt x="1579601" y="3845624"/>
                  </a:lnTo>
                  <a:lnTo>
                    <a:pt x="1562745" y="3886352"/>
                  </a:lnTo>
                  <a:lnTo>
                    <a:pt x="1513567" y="3920480"/>
                  </a:lnTo>
                  <a:lnTo>
                    <a:pt x="1477762" y="3936678"/>
                  </a:lnTo>
                  <a:lnTo>
                    <a:pt x="1435684" y="3952208"/>
                  </a:lnTo>
                  <a:lnTo>
                    <a:pt x="1388237" y="3967000"/>
                  </a:lnTo>
                  <a:lnTo>
                    <a:pt x="1336324" y="3980986"/>
                  </a:lnTo>
                  <a:lnTo>
                    <a:pt x="1280848" y="3994099"/>
                  </a:lnTo>
                  <a:lnTo>
                    <a:pt x="1222713" y="4006270"/>
                  </a:lnTo>
                  <a:lnTo>
                    <a:pt x="1162821" y="4017430"/>
                  </a:lnTo>
                  <a:lnTo>
                    <a:pt x="1102078" y="4027511"/>
                  </a:lnTo>
                  <a:lnTo>
                    <a:pt x="1041386" y="4036445"/>
                  </a:lnTo>
                  <a:lnTo>
                    <a:pt x="981648" y="4044163"/>
                  </a:lnTo>
                  <a:lnTo>
                    <a:pt x="923768" y="4050596"/>
                  </a:lnTo>
                  <a:lnTo>
                    <a:pt x="868649" y="4055678"/>
                  </a:lnTo>
                  <a:lnTo>
                    <a:pt x="817195" y="4059339"/>
                  </a:lnTo>
                  <a:lnTo>
                    <a:pt x="770310" y="4061510"/>
                  </a:lnTo>
                  <a:lnTo>
                    <a:pt x="745909" y="4062056"/>
                  </a:lnTo>
                  <a:close/>
                </a:path>
              </a:pathLst>
            </a:custGeom>
            <a:solidFill>
              <a:srgbClr val="EF7D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890483" y="3691953"/>
              <a:ext cx="922655" cy="770255"/>
            </a:xfrm>
            <a:custGeom>
              <a:avLst/>
              <a:gdLst/>
              <a:ahLst/>
              <a:cxnLst/>
              <a:rect l="l" t="t" r="r" b="b"/>
              <a:pathLst>
                <a:path w="922654" h="770254">
                  <a:moveTo>
                    <a:pt x="0" y="190963"/>
                  </a:moveTo>
                  <a:lnTo>
                    <a:pt x="47407" y="173926"/>
                  </a:lnTo>
                  <a:lnTo>
                    <a:pt x="95057" y="157558"/>
                  </a:lnTo>
                  <a:lnTo>
                    <a:pt x="142940" y="141861"/>
                  </a:lnTo>
                  <a:lnTo>
                    <a:pt x="191045" y="126838"/>
                  </a:lnTo>
                  <a:lnTo>
                    <a:pt x="239361" y="112490"/>
                  </a:lnTo>
                  <a:lnTo>
                    <a:pt x="287878" y="98821"/>
                  </a:lnTo>
                  <a:lnTo>
                    <a:pt x="336587" y="85833"/>
                  </a:lnTo>
                  <a:lnTo>
                    <a:pt x="385475" y="73529"/>
                  </a:lnTo>
                  <a:lnTo>
                    <a:pt x="434533" y="61910"/>
                  </a:lnTo>
                  <a:lnTo>
                    <a:pt x="483751" y="50981"/>
                  </a:lnTo>
                  <a:lnTo>
                    <a:pt x="533118" y="40742"/>
                  </a:lnTo>
                  <a:lnTo>
                    <a:pt x="582624" y="31196"/>
                  </a:lnTo>
                  <a:lnTo>
                    <a:pt x="632258" y="22347"/>
                  </a:lnTo>
                  <a:lnTo>
                    <a:pt x="682010" y="14196"/>
                  </a:lnTo>
                  <a:lnTo>
                    <a:pt x="731869" y="6746"/>
                  </a:lnTo>
                  <a:lnTo>
                    <a:pt x="781825" y="0"/>
                  </a:lnTo>
                </a:path>
                <a:path w="922654" h="770254">
                  <a:moveTo>
                    <a:pt x="101495" y="769819"/>
                  </a:moveTo>
                  <a:lnTo>
                    <a:pt x="149806" y="758884"/>
                  </a:lnTo>
                  <a:lnTo>
                    <a:pt x="198113" y="747944"/>
                  </a:lnTo>
                  <a:lnTo>
                    <a:pt x="246414" y="736999"/>
                  </a:lnTo>
                  <a:lnTo>
                    <a:pt x="294712" y="726051"/>
                  </a:lnTo>
                  <a:lnTo>
                    <a:pt x="343007" y="715099"/>
                  </a:lnTo>
                  <a:lnTo>
                    <a:pt x="391300" y="704145"/>
                  </a:lnTo>
                  <a:lnTo>
                    <a:pt x="439590" y="693189"/>
                  </a:lnTo>
                  <a:lnTo>
                    <a:pt x="487880" y="682232"/>
                  </a:lnTo>
                  <a:lnTo>
                    <a:pt x="536169" y="671275"/>
                  </a:lnTo>
                  <a:lnTo>
                    <a:pt x="584459" y="660318"/>
                  </a:lnTo>
                  <a:lnTo>
                    <a:pt x="632749" y="649362"/>
                  </a:lnTo>
                  <a:lnTo>
                    <a:pt x="681042" y="638408"/>
                  </a:lnTo>
                  <a:lnTo>
                    <a:pt x="729337" y="627456"/>
                  </a:lnTo>
                  <a:lnTo>
                    <a:pt x="777635" y="616507"/>
                  </a:lnTo>
                  <a:lnTo>
                    <a:pt x="825936" y="605562"/>
                  </a:lnTo>
                  <a:lnTo>
                    <a:pt x="874243" y="594622"/>
                  </a:lnTo>
                  <a:lnTo>
                    <a:pt x="922554" y="583687"/>
                  </a:lnTo>
                </a:path>
              </a:pathLst>
            </a:custGeom>
            <a:ln w="17736">
              <a:solidFill>
                <a:srgbClr val="365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1179333" y="4637959"/>
              <a:ext cx="743585" cy="1049655"/>
            </a:xfrm>
            <a:custGeom>
              <a:avLst/>
              <a:gdLst/>
              <a:ahLst/>
              <a:cxnLst/>
              <a:rect l="l" t="t" r="r" b="b"/>
              <a:pathLst>
                <a:path w="743584" h="1049654">
                  <a:moveTo>
                    <a:pt x="191048" y="1049444"/>
                  </a:moveTo>
                  <a:lnTo>
                    <a:pt x="155785" y="934906"/>
                  </a:lnTo>
                  <a:lnTo>
                    <a:pt x="79723" y="539030"/>
                  </a:lnTo>
                  <a:lnTo>
                    <a:pt x="0" y="96617"/>
                  </a:lnTo>
                  <a:lnTo>
                    <a:pt x="558932" y="0"/>
                  </a:lnTo>
                  <a:lnTo>
                    <a:pt x="571596" y="53004"/>
                  </a:lnTo>
                  <a:lnTo>
                    <a:pt x="583271" y="105037"/>
                  </a:lnTo>
                  <a:lnTo>
                    <a:pt x="594073" y="156211"/>
                  </a:lnTo>
                  <a:lnTo>
                    <a:pt x="613523" y="256442"/>
                  </a:lnTo>
                  <a:lnTo>
                    <a:pt x="630879" y="354610"/>
                  </a:lnTo>
                  <a:lnTo>
                    <a:pt x="663029" y="548407"/>
                  </a:lnTo>
                  <a:lnTo>
                    <a:pt x="688568" y="695127"/>
                  </a:lnTo>
                  <a:lnTo>
                    <a:pt x="708018" y="795306"/>
                  </a:lnTo>
                  <a:lnTo>
                    <a:pt x="718820" y="846448"/>
                  </a:lnTo>
                  <a:lnTo>
                    <a:pt x="730495" y="898443"/>
                  </a:lnTo>
                  <a:lnTo>
                    <a:pt x="743159" y="951405"/>
                  </a:lnTo>
                  <a:lnTo>
                    <a:pt x="694089" y="958202"/>
                  </a:lnTo>
                  <a:lnTo>
                    <a:pt x="645307" y="966176"/>
                  </a:lnTo>
                  <a:lnTo>
                    <a:pt x="596750" y="975064"/>
                  </a:lnTo>
                  <a:lnTo>
                    <a:pt x="355084" y="1024079"/>
                  </a:lnTo>
                  <a:lnTo>
                    <a:pt x="306527" y="1032967"/>
                  </a:lnTo>
                  <a:lnTo>
                    <a:pt x="257745" y="1040941"/>
                  </a:lnTo>
                  <a:lnTo>
                    <a:pt x="200431" y="1048875"/>
                  </a:lnTo>
                  <a:lnTo>
                    <a:pt x="191048" y="1049444"/>
                  </a:lnTo>
                  <a:close/>
                </a:path>
              </a:pathLst>
            </a:custGeom>
            <a:solidFill>
              <a:srgbClr val="FDD1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1342805" y="5697633"/>
              <a:ext cx="839469" cy="873125"/>
            </a:xfrm>
            <a:custGeom>
              <a:avLst/>
              <a:gdLst/>
              <a:ahLst/>
              <a:cxnLst/>
              <a:rect l="l" t="t" r="r" b="b"/>
              <a:pathLst>
                <a:path w="839470" h="873125">
                  <a:moveTo>
                    <a:pt x="0" y="872691"/>
                  </a:moveTo>
                  <a:lnTo>
                    <a:pt x="49367" y="863366"/>
                  </a:lnTo>
                  <a:lnTo>
                    <a:pt x="98735" y="854046"/>
                  </a:lnTo>
                  <a:lnTo>
                    <a:pt x="148103" y="844732"/>
                  </a:lnTo>
                  <a:lnTo>
                    <a:pt x="197471" y="835420"/>
                  </a:lnTo>
                  <a:lnTo>
                    <a:pt x="246839" y="826112"/>
                  </a:lnTo>
                  <a:lnTo>
                    <a:pt x="296207" y="816807"/>
                  </a:lnTo>
                  <a:lnTo>
                    <a:pt x="345575" y="807503"/>
                  </a:lnTo>
                  <a:lnTo>
                    <a:pt x="394942" y="798200"/>
                  </a:lnTo>
                  <a:lnTo>
                    <a:pt x="444310" y="788898"/>
                  </a:lnTo>
                  <a:lnTo>
                    <a:pt x="493678" y="779595"/>
                  </a:lnTo>
                  <a:lnTo>
                    <a:pt x="543046" y="770291"/>
                  </a:lnTo>
                  <a:lnTo>
                    <a:pt x="592414" y="760985"/>
                  </a:lnTo>
                  <a:lnTo>
                    <a:pt x="641782" y="751677"/>
                  </a:lnTo>
                  <a:lnTo>
                    <a:pt x="691150" y="742366"/>
                  </a:lnTo>
                  <a:lnTo>
                    <a:pt x="740518" y="733051"/>
                  </a:lnTo>
                  <a:lnTo>
                    <a:pt x="789886" y="723732"/>
                  </a:lnTo>
                  <a:lnTo>
                    <a:pt x="839254" y="714407"/>
                  </a:lnTo>
                </a:path>
                <a:path w="839470" h="873125">
                  <a:moveTo>
                    <a:pt x="25586" y="219949"/>
                  </a:moveTo>
                  <a:lnTo>
                    <a:pt x="41472" y="201082"/>
                  </a:lnTo>
                  <a:lnTo>
                    <a:pt x="53945" y="179845"/>
                  </a:lnTo>
                  <a:lnTo>
                    <a:pt x="62688" y="156849"/>
                  </a:lnTo>
                  <a:lnTo>
                    <a:pt x="67378" y="132708"/>
                  </a:lnTo>
                  <a:lnTo>
                    <a:pt x="68555" y="144479"/>
                  </a:lnTo>
                  <a:lnTo>
                    <a:pt x="86737" y="186336"/>
                  </a:lnTo>
                  <a:lnTo>
                    <a:pt x="108255" y="194311"/>
                  </a:lnTo>
                  <a:lnTo>
                    <a:pt x="119121" y="191531"/>
                  </a:lnTo>
                  <a:lnTo>
                    <a:pt x="143891" y="155473"/>
                  </a:lnTo>
                  <a:lnTo>
                    <a:pt x="164040" y="106280"/>
                  </a:lnTo>
                  <a:lnTo>
                    <a:pt x="168487" y="120742"/>
                  </a:lnTo>
                  <a:lnTo>
                    <a:pt x="192755" y="157147"/>
                  </a:lnTo>
                  <a:lnTo>
                    <a:pt x="225485" y="163718"/>
                  </a:lnTo>
                  <a:lnTo>
                    <a:pt x="242130" y="158705"/>
                  </a:lnTo>
                  <a:lnTo>
                    <a:pt x="277050" y="121590"/>
                  </a:lnTo>
                  <a:lnTo>
                    <a:pt x="287996" y="88661"/>
                  </a:lnTo>
                  <a:lnTo>
                    <a:pt x="288458" y="107425"/>
                  </a:lnTo>
                  <a:lnTo>
                    <a:pt x="297235" y="124325"/>
                  </a:lnTo>
                  <a:lnTo>
                    <a:pt x="311983" y="137175"/>
                  </a:lnTo>
                  <a:lnTo>
                    <a:pt x="330356" y="143791"/>
                  </a:lnTo>
                  <a:lnTo>
                    <a:pt x="349582" y="143444"/>
                  </a:lnTo>
                  <a:lnTo>
                    <a:pt x="384729" y="127406"/>
                  </a:lnTo>
                  <a:lnTo>
                    <a:pt x="410769" y="98376"/>
                  </a:lnTo>
                  <a:lnTo>
                    <a:pt x="428662" y="63601"/>
                  </a:lnTo>
                  <a:lnTo>
                    <a:pt x="436116" y="45467"/>
                  </a:lnTo>
                  <a:lnTo>
                    <a:pt x="435845" y="60981"/>
                  </a:lnTo>
                  <a:lnTo>
                    <a:pt x="454595" y="102301"/>
                  </a:lnTo>
                  <a:lnTo>
                    <a:pt x="497373" y="116887"/>
                  </a:lnTo>
                  <a:lnTo>
                    <a:pt x="512024" y="112532"/>
                  </a:lnTo>
                  <a:lnTo>
                    <a:pt x="540738" y="84967"/>
                  </a:lnTo>
                  <a:lnTo>
                    <a:pt x="569062" y="44828"/>
                  </a:lnTo>
                  <a:lnTo>
                    <a:pt x="579878" y="23186"/>
                  </a:lnTo>
                  <a:lnTo>
                    <a:pt x="586510" y="0"/>
                  </a:lnTo>
                </a:path>
              </a:pathLst>
            </a:custGeom>
            <a:ln w="17736">
              <a:solidFill>
                <a:srgbClr val="365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xfrm>
            <a:off x="4462818" y="3460950"/>
            <a:ext cx="9883140" cy="2586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800" b="1" i="1" spc="-95" dirty="0">
                <a:solidFill>
                  <a:srgbClr val="262424"/>
                </a:solidFill>
                <a:latin typeface="Arial"/>
                <a:cs typeface="Arial"/>
              </a:rPr>
              <a:t>A</a:t>
            </a:r>
            <a:r>
              <a:rPr sz="5800" b="1" i="1" spc="-130" dirty="0">
                <a:solidFill>
                  <a:srgbClr val="262424"/>
                </a:solidFill>
                <a:latin typeface="Arial"/>
                <a:cs typeface="Arial"/>
              </a:rPr>
              <a:t>S</a:t>
            </a:r>
            <a:r>
              <a:rPr sz="5800" b="1" i="1" spc="-25" dirty="0">
                <a:solidFill>
                  <a:srgbClr val="262424"/>
                </a:solidFill>
                <a:latin typeface="Arial"/>
                <a:cs typeface="Arial"/>
              </a:rPr>
              <a:t>P</a:t>
            </a:r>
            <a:r>
              <a:rPr sz="5800" b="1" i="1" spc="-630" dirty="0">
                <a:solidFill>
                  <a:srgbClr val="262424"/>
                </a:solidFill>
                <a:latin typeface="Arial"/>
                <a:cs typeface="Arial"/>
              </a:rPr>
              <a:t>E</a:t>
            </a:r>
            <a:r>
              <a:rPr sz="5800" b="1" i="1" spc="250" dirty="0">
                <a:solidFill>
                  <a:srgbClr val="262424"/>
                </a:solidFill>
                <a:latin typeface="Arial"/>
                <a:cs typeface="Arial"/>
              </a:rPr>
              <a:t>C</a:t>
            </a:r>
            <a:r>
              <a:rPr sz="5800" b="1" i="1" spc="-40" dirty="0">
                <a:solidFill>
                  <a:srgbClr val="262424"/>
                </a:solidFill>
                <a:latin typeface="Arial"/>
                <a:cs typeface="Arial"/>
              </a:rPr>
              <a:t>T</a:t>
            </a:r>
            <a:r>
              <a:rPr sz="5800" b="1" i="1" spc="195" dirty="0">
                <a:solidFill>
                  <a:srgbClr val="262424"/>
                </a:solidFill>
                <a:latin typeface="Arial"/>
                <a:cs typeface="Arial"/>
              </a:rPr>
              <a:t>O</a:t>
            </a:r>
            <a:r>
              <a:rPr sz="5800" b="1" i="1" spc="-125" dirty="0">
                <a:solidFill>
                  <a:srgbClr val="262424"/>
                </a:solidFill>
                <a:latin typeface="Arial"/>
                <a:cs typeface="Arial"/>
              </a:rPr>
              <a:t>S</a:t>
            </a:r>
            <a:r>
              <a:rPr sz="5800" b="1" i="1" spc="-505" dirty="0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sz="5800" b="1" i="1" spc="150" dirty="0">
                <a:solidFill>
                  <a:srgbClr val="262424"/>
                </a:solidFill>
                <a:latin typeface="Arial"/>
                <a:cs typeface="Arial"/>
              </a:rPr>
              <a:t>G</a:t>
            </a:r>
            <a:r>
              <a:rPr sz="5800" b="1" i="1" spc="-630" dirty="0">
                <a:solidFill>
                  <a:srgbClr val="262424"/>
                </a:solidFill>
                <a:latin typeface="Arial"/>
                <a:cs typeface="Arial"/>
              </a:rPr>
              <a:t>E</a:t>
            </a:r>
            <a:r>
              <a:rPr sz="5800" b="1" i="1" spc="130" dirty="0">
                <a:solidFill>
                  <a:srgbClr val="262424"/>
                </a:solidFill>
                <a:latin typeface="Arial"/>
                <a:cs typeface="Arial"/>
              </a:rPr>
              <a:t>N</a:t>
            </a:r>
            <a:r>
              <a:rPr sz="5800" b="1" i="1" spc="-630" dirty="0">
                <a:solidFill>
                  <a:srgbClr val="262424"/>
                </a:solidFill>
                <a:latin typeface="Arial"/>
                <a:cs typeface="Arial"/>
              </a:rPr>
              <a:t>E</a:t>
            </a:r>
            <a:r>
              <a:rPr sz="5800" b="1" i="1" spc="-90" dirty="0">
                <a:solidFill>
                  <a:srgbClr val="262424"/>
                </a:solidFill>
                <a:latin typeface="Arial"/>
                <a:cs typeface="Arial"/>
              </a:rPr>
              <a:t>R</a:t>
            </a:r>
            <a:r>
              <a:rPr sz="5800" b="1" i="1" spc="-95" dirty="0">
                <a:solidFill>
                  <a:srgbClr val="262424"/>
                </a:solidFill>
                <a:latin typeface="Arial"/>
                <a:cs typeface="Arial"/>
              </a:rPr>
              <a:t>A</a:t>
            </a:r>
            <a:r>
              <a:rPr sz="5800" b="1" i="1" spc="-625" dirty="0">
                <a:solidFill>
                  <a:srgbClr val="262424"/>
                </a:solidFill>
                <a:latin typeface="Arial"/>
                <a:cs typeface="Arial"/>
              </a:rPr>
              <a:t>L</a:t>
            </a:r>
            <a:r>
              <a:rPr sz="5800" b="1" i="1" spc="-630" dirty="0">
                <a:solidFill>
                  <a:srgbClr val="262424"/>
                </a:solidFill>
                <a:latin typeface="Arial"/>
                <a:cs typeface="Arial"/>
              </a:rPr>
              <a:t>E</a:t>
            </a:r>
            <a:r>
              <a:rPr sz="5800" b="1" i="1" spc="-125" dirty="0">
                <a:solidFill>
                  <a:srgbClr val="262424"/>
                </a:solidFill>
                <a:latin typeface="Arial"/>
                <a:cs typeface="Arial"/>
              </a:rPr>
              <a:t>S</a:t>
            </a:r>
            <a:r>
              <a:rPr sz="5800" b="1" i="1" spc="-505" dirty="0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sz="5800" b="1" i="1" spc="75" dirty="0">
                <a:solidFill>
                  <a:srgbClr val="262424"/>
                </a:solidFill>
                <a:latin typeface="Arial"/>
                <a:cs typeface="Arial"/>
              </a:rPr>
              <a:t>D</a:t>
            </a:r>
            <a:r>
              <a:rPr sz="5800" b="1" i="1" spc="-630" dirty="0">
                <a:solidFill>
                  <a:srgbClr val="262424"/>
                </a:solidFill>
                <a:latin typeface="Arial"/>
                <a:cs typeface="Arial"/>
              </a:rPr>
              <a:t>E</a:t>
            </a:r>
            <a:r>
              <a:rPr sz="5800" b="1" i="1" spc="-620" dirty="0">
                <a:solidFill>
                  <a:srgbClr val="262424"/>
                </a:solidFill>
                <a:latin typeface="Arial"/>
                <a:cs typeface="Arial"/>
              </a:rPr>
              <a:t>L</a:t>
            </a:r>
            <a:endParaRPr sz="5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400">
              <a:latin typeface="Arial"/>
              <a:cs typeface="Arial"/>
            </a:endParaRPr>
          </a:p>
          <a:p>
            <a:pPr marL="34290">
              <a:lnSpc>
                <a:spcPct val="100000"/>
              </a:lnSpc>
            </a:pPr>
            <a:r>
              <a:rPr sz="5800" b="1" i="1" spc="-630" dirty="0">
                <a:solidFill>
                  <a:srgbClr val="262424"/>
                </a:solidFill>
                <a:latin typeface="Arial"/>
                <a:cs typeface="Arial"/>
              </a:rPr>
              <a:t>E</a:t>
            </a:r>
            <a:r>
              <a:rPr sz="5800" b="1" i="1" spc="-130" dirty="0">
                <a:solidFill>
                  <a:srgbClr val="262424"/>
                </a:solidFill>
                <a:latin typeface="Arial"/>
                <a:cs typeface="Arial"/>
              </a:rPr>
              <a:t>S</a:t>
            </a:r>
            <a:r>
              <a:rPr sz="5800" b="1" i="1" spc="-40" dirty="0">
                <a:solidFill>
                  <a:srgbClr val="262424"/>
                </a:solidFill>
                <a:latin typeface="Arial"/>
                <a:cs typeface="Arial"/>
              </a:rPr>
              <a:t>T</a:t>
            </a:r>
            <a:r>
              <a:rPr sz="5800" b="1" i="1" spc="-110" dirty="0">
                <a:solidFill>
                  <a:srgbClr val="262424"/>
                </a:solidFill>
                <a:latin typeface="Arial"/>
                <a:cs typeface="Arial"/>
              </a:rPr>
              <a:t>U</a:t>
            </a:r>
            <a:r>
              <a:rPr sz="5800" b="1" i="1" spc="75" dirty="0">
                <a:solidFill>
                  <a:srgbClr val="262424"/>
                </a:solidFill>
                <a:latin typeface="Arial"/>
                <a:cs typeface="Arial"/>
              </a:rPr>
              <a:t>D</a:t>
            </a:r>
            <a:r>
              <a:rPr sz="5800" b="1" i="1" spc="-65" dirty="0">
                <a:solidFill>
                  <a:srgbClr val="262424"/>
                </a:solidFill>
                <a:latin typeface="Arial"/>
                <a:cs typeface="Arial"/>
              </a:rPr>
              <a:t>I</a:t>
            </a:r>
            <a:r>
              <a:rPr sz="5800" b="1" i="1" spc="200" dirty="0">
                <a:solidFill>
                  <a:srgbClr val="262424"/>
                </a:solidFill>
                <a:latin typeface="Arial"/>
                <a:cs typeface="Arial"/>
              </a:rPr>
              <a:t>O</a:t>
            </a:r>
            <a:r>
              <a:rPr sz="5800" b="1" i="1" spc="-505" dirty="0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sz="5800" b="1" i="1" spc="75" dirty="0">
                <a:solidFill>
                  <a:srgbClr val="262424"/>
                </a:solidFill>
                <a:latin typeface="Arial"/>
                <a:cs typeface="Arial"/>
              </a:rPr>
              <a:t>D</a:t>
            </a:r>
            <a:r>
              <a:rPr sz="5800" b="1" i="1" spc="-630" dirty="0">
                <a:solidFill>
                  <a:srgbClr val="262424"/>
                </a:solidFill>
                <a:latin typeface="Arial"/>
                <a:cs typeface="Arial"/>
              </a:rPr>
              <a:t>E</a:t>
            </a:r>
            <a:r>
              <a:rPr sz="5800" b="1" i="1" spc="-620" dirty="0">
                <a:solidFill>
                  <a:srgbClr val="262424"/>
                </a:solidFill>
                <a:latin typeface="Arial"/>
                <a:cs typeface="Arial"/>
              </a:rPr>
              <a:t>L</a:t>
            </a:r>
            <a:r>
              <a:rPr sz="5800" b="1" i="1" spc="-505" dirty="0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sz="5800" b="1" i="1" spc="-95" dirty="0">
                <a:solidFill>
                  <a:srgbClr val="262424"/>
                </a:solidFill>
                <a:latin typeface="Arial"/>
                <a:cs typeface="Arial"/>
              </a:rPr>
              <a:t>A</a:t>
            </a:r>
            <a:r>
              <a:rPr sz="5800" b="1" i="1" spc="-25" dirty="0">
                <a:solidFill>
                  <a:srgbClr val="262424"/>
                </a:solidFill>
                <a:latin typeface="Arial"/>
                <a:cs typeface="Arial"/>
              </a:rPr>
              <a:t>P</a:t>
            </a:r>
            <a:r>
              <a:rPr sz="5800" b="1" i="1" spc="-90" dirty="0">
                <a:solidFill>
                  <a:srgbClr val="262424"/>
                </a:solidFill>
                <a:latin typeface="Arial"/>
                <a:cs typeface="Arial"/>
              </a:rPr>
              <a:t>R</a:t>
            </a:r>
            <a:r>
              <a:rPr sz="5800" b="1" i="1" spc="-630" dirty="0">
                <a:solidFill>
                  <a:srgbClr val="262424"/>
                </a:solidFill>
                <a:latin typeface="Arial"/>
                <a:cs typeface="Arial"/>
              </a:rPr>
              <a:t>E</a:t>
            </a:r>
            <a:r>
              <a:rPr sz="5800" b="1" i="1" spc="130" dirty="0">
                <a:solidFill>
                  <a:srgbClr val="262424"/>
                </a:solidFill>
                <a:latin typeface="Arial"/>
                <a:cs typeface="Arial"/>
              </a:rPr>
              <a:t>N</a:t>
            </a:r>
            <a:r>
              <a:rPr sz="5800" b="1" i="1" spc="75" dirty="0">
                <a:solidFill>
                  <a:srgbClr val="262424"/>
                </a:solidFill>
                <a:latin typeface="Arial"/>
                <a:cs typeface="Arial"/>
              </a:rPr>
              <a:t>D</a:t>
            </a:r>
            <a:r>
              <a:rPr sz="5800" b="1" i="1" spc="-65" dirty="0">
                <a:solidFill>
                  <a:srgbClr val="262424"/>
                </a:solidFill>
                <a:latin typeface="Arial"/>
                <a:cs typeface="Arial"/>
              </a:rPr>
              <a:t>I</a:t>
            </a:r>
            <a:r>
              <a:rPr sz="5800" b="1" i="1" spc="-85" dirty="0">
                <a:solidFill>
                  <a:srgbClr val="262424"/>
                </a:solidFill>
                <a:latin typeface="Arial"/>
                <a:cs typeface="Arial"/>
              </a:rPr>
              <a:t>Z</a:t>
            </a:r>
            <a:r>
              <a:rPr sz="5800" b="1" i="1" spc="-95" dirty="0">
                <a:solidFill>
                  <a:srgbClr val="262424"/>
                </a:solidFill>
                <a:latin typeface="Arial"/>
                <a:cs typeface="Arial"/>
              </a:rPr>
              <a:t>A</a:t>
            </a:r>
            <a:r>
              <a:rPr sz="5800" b="1" i="1" spc="-10" dirty="0">
                <a:solidFill>
                  <a:srgbClr val="262424"/>
                </a:solidFill>
                <a:latin typeface="Arial"/>
                <a:cs typeface="Arial"/>
              </a:rPr>
              <a:t>J</a:t>
            </a:r>
            <a:r>
              <a:rPr sz="5800" b="1" i="1" spc="-625" dirty="0">
                <a:solidFill>
                  <a:srgbClr val="262424"/>
                </a:solidFill>
                <a:latin typeface="Arial"/>
                <a:cs typeface="Arial"/>
              </a:rPr>
              <a:t>E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35155"/>
            <a:ext cx="4189095" cy="4352290"/>
          </a:xfrm>
          <a:custGeom>
            <a:avLst/>
            <a:gdLst/>
            <a:ahLst/>
            <a:cxnLst/>
            <a:rect l="l" t="t" r="r" b="b"/>
            <a:pathLst>
              <a:path w="4189095" h="4352290">
                <a:moveTo>
                  <a:pt x="0" y="0"/>
                </a:moveTo>
                <a:lnTo>
                  <a:pt x="39544" y="7412"/>
                </a:lnTo>
                <a:lnTo>
                  <a:pt x="84352" y="17227"/>
                </a:lnTo>
                <a:lnTo>
                  <a:pt x="129457" y="28537"/>
                </a:lnTo>
                <a:lnTo>
                  <a:pt x="174863" y="41369"/>
                </a:lnTo>
                <a:lnTo>
                  <a:pt x="220572" y="55747"/>
                </a:lnTo>
                <a:lnTo>
                  <a:pt x="266587" y="71697"/>
                </a:lnTo>
                <a:lnTo>
                  <a:pt x="311878" y="89356"/>
                </a:lnTo>
                <a:lnTo>
                  <a:pt x="355385" y="108933"/>
                </a:lnTo>
                <a:lnTo>
                  <a:pt x="397165" y="130357"/>
                </a:lnTo>
                <a:lnTo>
                  <a:pt x="437276" y="153558"/>
                </a:lnTo>
                <a:lnTo>
                  <a:pt x="475774" y="178466"/>
                </a:lnTo>
                <a:lnTo>
                  <a:pt x="512717" y="205010"/>
                </a:lnTo>
                <a:lnTo>
                  <a:pt x="548162" y="233122"/>
                </a:lnTo>
                <a:lnTo>
                  <a:pt x="582166" y="262729"/>
                </a:lnTo>
                <a:lnTo>
                  <a:pt x="614785" y="293763"/>
                </a:lnTo>
                <a:lnTo>
                  <a:pt x="646077" y="326154"/>
                </a:lnTo>
                <a:lnTo>
                  <a:pt x="676099" y="359830"/>
                </a:lnTo>
                <a:lnTo>
                  <a:pt x="704909" y="394723"/>
                </a:lnTo>
                <a:lnTo>
                  <a:pt x="732562" y="430761"/>
                </a:lnTo>
                <a:lnTo>
                  <a:pt x="759117" y="467875"/>
                </a:lnTo>
                <a:lnTo>
                  <a:pt x="784630" y="505995"/>
                </a:lnTo>
                <a:lnTo>
                  <a:pt x="809159" y="545051"/>
                </a:lnTo>
                <a:lnTo>
                  <a:pt x="832760" y="584971"/>
                </a:lnTo>
                <a:lnTo>
                  <a:pt x="855491" y="625688"/>
                </a:lnTo>
                <a:lnTo>
                  <a:pt x="877409" y="667129"/>
                </a:lnTo>
                <a:lnTo>
                  <a:pt x="898570" y="709226"/>
                </a:lnTo>
                <a:lnTo>
                  <a:pt x="919032" y="751907"/>
                </a:lnTo>
                <a:lnTo>
                  <a:pt x="938853" y="795103"/>
                </a:lnTo>
                <a:lnTo>
                  <a:pt x="958088" y="838744"/>
                </a:lnTo>
                <a:lnTo>
                  <a:pt x="976795" y="882760"/>
                </a:lnTo>
                <a:lnTo>
                  <a:pt x="995032" y="927080"/>
                </a:lnTo>
                <a:lnTo>
                  <a:pt x="1012855" y="971635"/>
                </a:lnTo>
                <a:lnTo>
                  <a:pt x="1030321" y="1016353"/>
                </a:lnTo>
                <a:lnTo>
                  <a:pt x="1047488" y="1061166"/>
                </a:lnTo>
                <a:lnTo>
                  <a:pt x="1064413" y="1106003"/>
                </a:lnTo>
                <a:lnTo>
                  <a:pt x="1081152" y="1150794"/>
                </a:lnTo>
                <a:lnTo>
                  <a:pt x="1114302" y="1239957"/>
                </a:lnTo>
                <a:lnTo>
                  <a:pt x="1130828" y="1284189"/>
                </a:lnTo>
                <a:lnTo>
                  <a:pt x="1147396" y="1328094"/>
                </a:lnTo>
                <a:lnTo>
                  <a:pt x="1164065" y="1371603"/>
                </a:lnTo>
                <a:lnTo>
                  <a:pt x="1180891" y="1414644"/>
                </a:lnTo>
                <a:lnTo>
                  <a:pt x="1197931" y="1457149"/>
                </a:lnTo>
                <a:lnTo>
                  <a:pt x="1215242" y="1499047"/>
                </a:lnTo>
                <a:lnTo>
                  <a:pt x="1232882" y="1540268"/>
                </a:lnTo>
                <a:lnTo>
                  <a:pt x="1250907" y="1580741"/>
                </a:lnTo>
                <a:lnTo>
                  <a:pt x="1269375" y="1620397"/>
                </a:lnTo>
                <a:lnTo>
                  <a:pt x="1288343" y="1659165"/>
                </a:lnTo>
                <a:lnTo>
                  <a:pt x="1316447" y="1713934"/>
                </a:lnTo>
                <a:lnTo>
                  <a:pt x="1344557" y="1766366"/>
                </a:lnTo>
                <a:lnTo>
                  <a:pt x="1372712" y="1816533"/>
                </a:lnTo>
                <a:lnTo>
                  <a:pt x="1400949" y="1864508"/>
                </a:lnTo>
                <a:lnTo>
                  <a:pt x="1429306" y="1910365"/>
                </a:lnTo>
                <a:lnTo>
                  <a:pt x="1457820" y="1954175"/>
                </a:lnTo>
                <a:lnTo>
                  <a:pt x="1486530" y="1996011"/>
                </a:lnTo>
                <a:lnTo>
                  <a:pt x="1515472" y="2035947"/>
                </a:lnTo>
                <a:lnTo>
                  <a:pt x="1544685" y="2074055"/>
                </a:lnTo>
                <a:lnTo>
                  <a:pt x="1574207" y="2110408"/>
                </a:lnTo>
                <a:lnTo>
                  <a:pt x="1604074" y="2145078"/>
                </a:lnTo>
                <a:lnTo>
                  <a:pt x="1634325" y="2178139"/>
                </a:lnTo>
                <a:lnTo>
                  <a:pt x="1664998" y="2209662"/>
                </a:lnTo>
                <a:lnTo>
                  <a:pt x="1696129" y="2239722"/>
                </a:lnTo>
                <a:lnTo>
                  <a:pt x="1727758" y="2268390"/>
                </a:lnTo>
                <a:lnTo>
                  <a:pt x="1759921" y="2295739"/>
                </a:lnTo>
                <a:lnTo>
                  <a:pt x="1792656" y="2321843"/>
                </a:lnTo>
                <a:lnTo>
                  <a:pt x="1826001" y="2346773"/>
                </a:lnTo>
                <a:lnTo>
                  <a:pt x="1859994" y="2370603"/>
                </a:lnTo>
                <a:lnTo>
                  <a:pt x="1894672" y="2393405"/>
                </a:lnTo>
                <a:lnTo>
                  <a:pt x="1930074" y="2415252"/>
                </a:lnTo>
                <a:lnTo>
                  <a:pt x="1966236" y="2436217"/>
                </a:lnTo>
                <a:lnTo>
                  <a:pt x="2003196" y="2456373"/>
                </a:lnTo>
                <a:lnTo>
                  <a:pt x="2040993" y="2475793"/>
                </a:lnTo>
                <a:lnTo>
                  <a:pt x="2079664" y="2494548"/>
                </a:lnTo>
                <a:lnTo>
                  <a:pt x="2119246" y="2512712"/>
                </a:lnTo>
                <a:lnTo>
                  <a:pt x="2159778" y="2530358"/>
                </a:lnTo>
                <a:lnTo>
                  <a:pt x="2201296" y="2547559"/>
                </a:lnTo>
                <a:lnTo>
                  <a:pt x="2243840" y="2564386"/>
                </a:lnTo>
                <a:lnTo>
                  <a:pt x="2287445" y="2580914"/>
                </a:lnTo>
                <a:lnTo>
                  <a:pt x="2332151" y="2597214"/>
                </a:lnTo>
                <a:lnTo>
                  <a:pt x="2377995" y="2613359"/>
                </a:lnTo>
                <a:lnTo>
                  <a:pt x="2425014" y="2629423"/>
                </a:lnTo>
                <a:lnTo>
                  <a:pt x="2473247" y="2645478"/>
                </a:lnTo>
                <a:lnTo>
                  <a:pt x="2573502" y="2677851"/>
                </a:lnTo>
                <a:lnTo>
                  <a:pt x="2843399" y="2761978"/>
                </a:lnTo>
                <a:lnTo>
                  <a:pt x="2895772" y="2777685"/>
                </a:lnTo>
                <a:lnTo>
                  <a:pt x="3145272" y="2850430"/>
                </a:lnTo>
                <a:lnTo>
                  <a:pt x="3239057" y="2878374"/>
                </a:lnTo>
                <a:lnTo>
                  <a:pt x="3284608" y="2892429"/>
                </a:lnTo>
                <a:lnTo>
                  <a:pt x="3329248" y="2906652"/>
                </a:lnTo>
                <a:lnTo>
                  <a:pt x="3372962" y="2921124"/>
                </a:lnTo>
                <a:lnTo>
                  <a:pt x="3415738" y="2935928"/>
                </a:lnTo>
                <a:lnTo>
                  <a:pt x="3457564" y="2951147"/>
                </a:lnTo>
                <a:lnTo>
                  <a:pt x="3498425" y="2966865"/>
                </a:lnTo>
                <a:lnTo>
                  <a:pt x="3538309" y="2983163"/>
                </a:lnTo>
                <a:lnTo>
                  <a:pt x="3577202" y="3000126"/>
                </a:lnTo>
                <a:lnTo>
                  <a:pt x="3615092" y="3017835"/>
                </a:lnTo>
                <a:lnTo>
                  <a:pt x="3651965" y="3036374"/>
                </a:lnTo>
                <a:lnTo>
                  <a:pt x="3687808" y="3055825"/>
                </a:lnTo>
                <a:lnTo>
                  <a:pt x="3722609" y="3076272"/>
                </a:lnTo>
                <a:lnTo>
                  <a:pt x="3756354" y="3097797"/>
                </a:lnTo>
                <a:lnTo>
                  <a:pt x="3789029" y="3120483"/>
                </a:lnTo>
                <a:lnTo>
                  <a:pt x="3820622" y="3144413"/>
                </a:lnTo>
                <a:lnTo>
                  <a:pt x="3851120" y="3169671"/>
                </a:lnTo>
                <a:lnTo>
                  <a:pt x="3880510" y="3196338"/>
                </a:lnTo>
                <a:lnTo>
                  <a:pt x="3908778" y="3224498"/>
                </a:lnTo>
                <a:lnTo>
                  <a:pt x="3935911" y="3254233"/>
                </a:lnTo>
                <a:lnTo>
                  <a:pt x="3961897" y="3285627"/>
                </a:lnTo>
                <a:lnTo>
                  <a:pt x="3986722" y="3318762"/>
                </a:lnTo>
                <a:lnTo>
                  <a:pt x="4010373" y="3353722"/>
                </a:lnTo>
                <a:lnTo>
                  <a:pt x="4032836" y="3390588"/>
                </a:lnTo>
                <a:lnTo>
                  <a:pt x="4054100" y="3429445"/>
                </a:lnTo>
                <a:lnTo>
                  <a:pt x="4074150" y="3470375"/>
                </a:lnTo>
                <a:lnTo>
                  <a:pt x="4092974" y="3513460"/>
                </a:lnTo>
                <a:lnTo>
                  <a:pt x="4110558" y="3558784"/>
                </a:lnTo>
                <a:lnTo>
                  <a:pt x="4126890" y="3606430"/>
                </a:lnTo>
                <a:lnTo>
                  <a:pt x="4141956" y="3656480"/>
                </a:lnTo>
                <a:lnTo>
                  <a:pt x="4155743" y="3709017"/>
                </a:lnTo>
                <a:lnTo>
                  <a:pt x="4168238" y="3764125"/>
                </a:lnTo>
                <a:lnTo>
                  <a:pt x="4179428" y="3821886"/>
                </a:lnTo>
                <a:lnTo>
                  <a:pt x="4186249" y="3871572"/>
                </a:lnTo>
                <a:lnTo>
                  <a:pt x="4188926" y="3920491"/>
                </a:lnTo>
                <a:lnTo>
                  <a:pt x="4187750" y="3968661"/>
                </a:lnTo>
                <a:lnTo>
                  <a:pt x="4183013" y="4016099"/>
                </a:lnTo>
                <a:lnTo>
                  <a:pt x="4175005" y="4062822"/>
                </a:lnTo>
                <a:lnTo>
                  <a:pt x="4164019" y="4108846"/>
                </a:lnTo>
                <a:lnTo>
                  <a:pt x="4150344" y="4154190"/>
                </a:lnTo>
                <a:lnTo>
                  <a:pt x="4134273" y="4198869"/>
                </a:lnTo>
                <a:lnTo>
                  <a:pt x="4116097" y="4242902"/>
                </a:lnTo>
                <a:lnTo>
                  <a:pt x="4096107" y="4286305"/>
                </a:lnTo>
                <a:lnTo>
                  <a:pt x="4074594" y="4329095"/>
                </a:lnTo>
                <a:lnTo>
                  <a:pt x="4062332" y="4351843"/>
                </a:lnTo>
                <a:lnTo>
                  <a:pt x="0" y="4351843"/>
                </a:lnTo>
                <a:lnTo>
                  <a:pt x="0" y="0"/>
                </a:lnTo>
                <a:close/>
              </a:path>
            </a:pathLst>
          </a:custGeom>
          <a:solidFill>
            <a:srgbClr val="D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0410" y="0"/>
            <a:ext cx="7002780" cy="2434590"/>
          </a:xfrm>
          <a:custGeom>
            <a:avLst/>
            <a:gdLst/>
            <a:ahLst/>
            <a:cxnLst/>
            <a:rect l="l" t="t" r="r" b="b"/>
            <a:pathLst>
              <a:path w="7002780" h="2434590">
                <a:moveTo>
                  <a:pt x="2462494" y="2314939"/>
                </a:moveTo>
                <a:lnTo>
                  <a:pt x="2422528" y="2330038"/>
                </a:lnTo>
                <a:lnTo>
                  <a:pt x="2382409" y="2344228"/>
                </a:lnTo>
                <a:lnTo>
                  <a:pt x="2342137" y="2357483"/>
                </a:lnTo>
                <a:lnTo>
                  <a:pt x="2301711" y="2369778"/>
                </a:lnTo>
                <a:lnTo>
                  <a:pt x="2261132" y="2381088"/>
                </a:lnTo>
                <a:lnTo>
                  <a:pt x="2220397" y="2391387"/>
                </a:lnTo>
                <a:lnTo>
                  <a:pt x="2179508" y="2400651"/>
                </a:lnTo>
                <a:lnTo>
                  <a:pt x="2138462" y="2408853"/>
                </a:lnTo>
                <a:lnTo>
                  <a:pt x="2097261" y="2415969"/>
                </a:lnTo>
                <a:lnTo>
                  <a:pt x="2055902" y="2421973"/>
                </a:lnTo>
                <a:lnTo>
                  <a:pt x="2014387" y="2426841"/>
                </a:lnTo>
                <a:lnTo>
                  <a:pt x="1972713" y="2430546"/>
                </a:lnTo>
                <a:lnTo>
                  <a:pt x="1930881" y="2433063"/>
                </a:lnTo>
                <a:lnTo>
                  <a:pt x="1888890" y="2434368"/>
                </a:lnTo>
                <a:lnTo>
                  <a:pt x="1846740" y="2434434"/>
                </a:lnTo>
                <a:lnTo>
                  <a:pt x="1804429" y="2433237"/>
                </a:lnTo>
                <a:lnTo>
                  <a:pt x="1761959" y="2430751"/>
                </a:lnTo>
                <a:lnTo>
                  <a:pt x="1719327" y="2426951"/>
                </a:lnTo>
                <a:lnTo>
                  <a:pt x="1676533" y="2421812"/>
                </a:lnTo>
                <a:lnTo>
                  <a:pt x="1633577" y="2415308"/>
                </a:lnTo>
                <a:lnTo>
                  <a:pt x="1590459" y="2407415"/>
                </a:lnTo>
                <a:lnTo>
                  <a:pt x="1547177" y="2398106"/>
                </a:lnTo>
                <a:lnTo>
                  <a:pt x="1503732" y="2387356"/>
                </a:lnTo>
                <a:lnTo>
                  <a:pt x="1460122" y="2375141"/>
                </a:lnTo>
                <a:lnTo>
                  <a:pt x="1416348" y="2361434"/>
                </a:lnTo>
                <a:lnTo>
                  <a:pt x="1372408" y="2346212"/>
                </a:lnTo>
                <a:lnTo>
                  <a:pt x="1328303" y="2329447"/>
                </a:lnTo>
                <a:lnTo>
                  <a:pt x="1284031" y="2311116"/>
                </a:lnTo>
                <a:lnTo>
                  <a:pt x="1239592" y="2291192"/>
                </a:lnTo>
                <a:lnTo>
                  <a:pt x="1196025" y="2269629"/>
                </a:lnTo>
                <a:lnTo>
                  <a:pt x="1154402" y="2246312"/>
                </a:lnTo>
                <a:lnTo>
                  <a:pt x="1114662" y="2221306"/>
                </a:lnTo>
                <a:lnTo>
                  <a:pt x="1076740" y="2194677"/>
                </a:lnTo>
                <a:lnTo>
                  <a:pt x="1040574" y="2166489"/>
                </a:lnTo>
                <a:lnTo>
                  <a:pt x="1006093" y="2136799"/>
                </a:lnTo>
                <a:lnTo>
                  <a:pt x="973259" y="2105696"/>
                </a:lnTo>
                <a:lnTo>
                  <a:pt x="941983" y="2073220"/>
                </a:lnTo>
                <a:lnTo>
                  <a:pt x="912211" y="2039445"/>
                </a:lnTo>
                <a:lnTo>
                  <a:pt x="883880" y="2004435"/>
                </a:lnTo>
                <a:lnTo>
                  <a:pt x="856927" y="1968255"/>
                </a:lnTo>
                <a:lnTo>
                  <a:pt x="831288" y="1930971"/>
                </a:lnTo>
                <a:lnTo>
                  <a:pt x="806902" y="1892646"/>
                </a:lnTo>
                <a:lnTo>
                  <a:pt x="783704" y="1853346"/>
                </a:lnTo>
                <a:lnTo>
                  <a:pt x="761632" y="1813135"/>
                </a:lnTo>
                <a:lnTo>
                  <a:pt x="740623" y="1772079"/>
                </a:lnTo>
                <a:lnTo>
                  <a:pt x="720614" y="1730242"/>
                </a:lnTo>
                <a:lnTo>
                  <a:pt x="701542" y="1687690"/>
                </a:lnTo>
                <a:lnTo>
                  <a:pt x="683343" y="1644486"/>
                </a:lnTo>
                <a:lnTo>
                  <a:pt x="665955" y="1600696"/>
                </a:lnTo>
                <a:lnTo>
                  <a:pt x="649315" y="1556384"/>
                </a:lnTo>
                <a:lnTo>
                  <a:pt x="633359" y="1511616"/>
                </a:lnTo>
                <a:lnTo>
                  <a:pt x="618025" y="1466456"/>
                </a:lnTo>
                <a:lnTo>
                  <a:pt x="603250" y="1420970"/>
                </a:lnTo>
                <a:lnTo>
                  <a:pt x="588970" y="1375221"/>
                </a:lnTo>
                <a:lnTo>
                  <a:pt x="575123" y="1329275"/>
                </a:lnTo>
                <a:lnTo>
                  <a:pt x="561646" y="1283197"/>
                </a:lnTo>
                <a:lnTo>
                  <a:pt x="548475" y="1237051"/>
                </a:lnTo>
                <a:lnTo>
                  <a:pt x="535548" y="1190903"/>
                </a:lnTo>
                <a:lnTo>
                  <a:pt x="522802" y="1144816"/>
                </a:lnTo>
                <a:lnTo>
                  <a:pt x="497599" y="1053090"/>
                </a:lnTo>
                <a:lnTo>
                  <a:pt x="485016" y="1007579"/>
                </a:lnTo>
                <a:lnTo>
                  <a:pt x="472362" y="962390"/>
                </a:lnTo>
                <a:lnTo>
                  <a:pt x="459573" y="917587"/>
                </a:lnTo>
                <a:lnTo>
                  <a:pt x="446587" y="873236"/>
                </a:lnTo>
                <a:lnTo>
                  <a:pt x="433340" y="829400"/>
                </a:lnTo>
                <a:lnTo>
                  <a:pt x="419769" y="786146"/>
                </a:lnTo>
                <a:lnTo>
                  <a:pt x="405813" y="743537"/>
                </a:lnTo>
                <a:lnTo>
                  <a:pt x="391406" y="701639"/>
                </a:lnTo>
                <a:lnTo>
                  <a:pt x="376487" y="660516"/>
                </a:lnTo>
                <a:lnTo>
                  <a:pt x="360993" y="620233"/>
                </a:lnTo>
                <a:lnTo>
                  <a:pt x="337800" y="563211"/>
                </a:lnTo>
                <a:lnTo>
                  <a:pt x="314396" y="508516"/>
                </a:lnTo>
                <a:lnTo>
                  <a:pt x="290749" y="456073"/>
                </a:lnTo>
                <a:lnTo>
                  <a:pt x="266829" y="405806"/>
                </a:lnTo>
                <a:lnTo>
                  <a:pt x="242603" y="357640"/>
                </a:lnTo>
                <a:lnTo>
                  <a:pt x="218040" y="311498"/>
                </a:lnTo>
                <a:lnTo>
                  <a:pt x="193110" y="267304"/>
                </a:lnTo>
                <a:lnTo>
                  <a:pt x="167782" y="224984"/>
                </a:lnTo>
                <a:lnTo>
                  <a:pt x="142023" y="184461"/>
                </a:lnTo>
                <a:lnTo>
                  <a:pt x="115804" y="145659"/>
                </a:lnTo>
                <a:lnTo>
                  <a:pt x="89092" y="108503"/>
                </a:lnTo>
                <a:lnTo>
                  <a:pt x="61857" y="72917"/>
                </a:lnTo>
                <a:lnTo>
                  <a:pt x="34067" y="38825"/>
                </a:lnTo>
                <a:lnTo>
                  <a:pt x="5692" y="6151"/>
                </a:lnTo>
                <a:lnTo>
                  <a:pt x="0" y="0"/>
                </a:lnTo>
                <a:lnTo>
                  <a:pt x="6246004" y="0"/>
                </a:lnTo>
                <a:lnTo>
                  <a:pt x="5046468" y="453505"/>
                </a:lnTo>
                <a:lnTo>
                  <a:pt x="4977454" y="481043"/>
                </a:lnTo>
                <a:lnTo>
                  <a:pt x="4911520" y="510436"/>
                </a:lnTo>
                <a:lnTo>
                  <a:pt x="4848862" y="541832"/>
                </a:lnTo>
                <a:lnTo>
                  <a:pt x="4789679" y="575380"/>
                </a:lnTo>
                <a:lnTo>
                  <a:pt x="4727410" y="614529"/>
                </a:lnTo>
                <a:lnTo>
                  <a:pt x="4664670" y="656617"/>
                </a:lnTo>
                <a:lnTo>
                  <a:pt x="4633121" y="678699"/>
                </a:lnTo>
                <a:lnTo>
                  <a:pt x="4601453" y="701441"/>
                </a:lnTo>
                <a:lnTo>
                  <a:pt x="4569665" y="724815"/>
                </a:lnTo>
                <a:lnTo>
                  <a:pt x="4537757" y="748799"/>
                </a:lnTo>
                <a:lnTo>
                  <a:pt x="4473576" y="798488"/>
                </a:lnTo>
                <a:lnTo>
                  <a:pt x="4408879" y="850329"/>
                </a:lnTo>
                <a:lnTo>
                  <a:pt x="4343743" y="904053"/>
                </a:lnTo>
                <a:lnTo>
                  <a:pt x="4245065" y="987842"/>
                </a:lnTo>
                <a:lnTo>
                  <a:pt x="3628693" y="1533823"/>
                </a:lnTo>
                <a:lnTo>
                  <a:pt x="3521779" y="1625654"/>
                </a:lnTo>
                <a:lnTo>
                  <a:pt x="3413632" y="1715902"/>
                </a:lnTo>
                <a:lnTo>
                  <a:pt x="3340842" y="1774851"/>
                </a:lnTo>
                <a:lnTo>
                  <a:pt x="3267492" y="1832590"/>
                </a:lnTo>
                <a:lnTo>
                  <a:pt x="3193579" y="1888918"/>
                </a:lnTo>
                <a:lnTo>
                  <a:pt x="3156409" y="1916489"/>
                </a:lnTo>
                <a:lnTo>
                  <a:pt x="3119098" y="1943632"/>
                </a:lnTo>
                <a:lnTo>
                  <a:pt x="3081643" y="1970320"/>
                </a:lnTo>
                <a:lnTo>
                  <a:pt x="3044045" y="1996529"/>
                </a:lnTo>
                <a:lnTo>
                  <a:pt x="3006303" y="2022234"/>
                </a:lnTo>
                <a:lnTo>
                  <a:pt x="2968417" y="2047408"/>
                </a:lnTo>
                <a:lnTo>
                  <a:pt x="2930385" y="2072027"/>
                </a:lnTo>
                <a:lnTo>
                  <a:pt x="2892208" y="2096065"/>
                </a:lnTo>
                <a:lnTo>
                  <a:pt x="2853884" y="2119498"/>
                </a:lnTo>
                <a:lnTo>
                  <a:pt x="2815414" y="2142300"/>
                </a:lnTo>
                <a:lnTo>
                  <a:pt x="2776797" y="2164445"/>
                </a:lnTo>
                <a:lnTo>
                  <a:pt x="2738032" y="2185908"/>
                </a:lnTo>
                <a:lnTo>
                  <a:pt x="2699118" y="2206665"/>
                </a:lnTo>
                <a:lnTo>
                  <a:pt x="2660056" y="2226689"/>
                </a:lnTo>
                <a:lnTo>
                  <a:pt x="2620844" y="2245955"/>
                </a:lnTo>
                <a:lnTo>
                  <a:pt x="2581483" y="2264439"/>
                </a:lnTo>
                <a:lnTo>
                  <a:pt x="2541971" y="2282114"/>
                </a:lnTo>
                <a:lnTo>
                  <a:pt x="2502308" y="2298956"/>
                </a:lnTo>
                <a:lnTo>
                  <a:pt x="2462494" y="2314939"/>
                </a:lnTo>
                <a:close/>
              </a:path>
              <a:path w="7002780" h="2434590">
                <a:moveTo>
                  <a:pt x="7002745" y="0"/>
                </a:moveTo>
                <a:lnTo>
                  <a:pt x="6944008" y="17536"/>
                </a:lnTo>
                <a:lnTo>
                  <a:pt x="6857226" y="41698"/>
                </a:lnTo>
                <a:lnTo>
                  <a:pt x="6769178" y="64459"/>
                </a:lnTo>
                <a:lnTo>
                  <a:pt x="6680061" y="85968"/>
                </a:lnTo>
                <a:lnTo>
                  <a:pt x="6544813" y="116207"/>
                </a:lnTo>
                <a:lnTo>
                  <a:pt x="6408272" y="144461"/>
                </a:lnTo>
                <a:lnTo>
                  <a:pt x="6139746" y="195933"/>
                </a:lnTo>
                <a:lnTo>
                  <a:pt x="5997552" y="222303"/>
                </a:lnTo>
                <a:lnTo>
                  <a:pt x="5817906" y="256134"/>
                </a:lnTo>
                <a:lnTo>
                  <a:pt x="5599187" y="300256"/>
                </a:lnTo>
                <a:lnTo>
                  <a:pt x="5472256" y="328596"/>
                </a:lnTo>
                <a:lnTo>
                  <a:pt x="5389837" y="348575"/>
                </a:lnTo>
                <a:lnTo>
                  <a:pt x="5309412" y="369596"/>
                </a:lnTo>
                <a:lnTo>
                  <a:pt x="5270008" y="380543"/>
                </a:lnTo>
                <a:lnTo>
                  <a:pt x="5231177" y="391805"/>
                </a:lnTo>
                <a:lnTo>
                  <a:pt x="5192942" y="403403"/>
                </a:lnTo>
                <a:lnTo>
                  <a:pt x="5155330" y="415353"/>
                </a:lnTo>
                <a:lnTo>
                  <a:pt x="5118363" y="427674"/>
                </a:lnTo>
                <a:lnTo>
                  <a:pt x="5082068" y="440385"/>
                </a:lnTo>
                <a:lnTo>
                  <a:pt x="5046468" y="453505"/>
                </a:lnTo>
                <a:lnTo>
                  <a:pt x="6246004" y="0"/>
                </a:lnTo>
                <a:lnTo>
                  <a:pt x="7002745" y="0"/>
                </a:lnTo>
                <a:close/>
              </a:path>
            </a:pathLst>
          </a:custGeom>
          <a:solidFill>
            <a:srgbClr val="FBE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9112" y="10198580"/>
            <a:ext cx="224647" cy="8841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140209" y="8390257"/>
            <a:ext cx="292100" cy="460375"/>
          </a:xfrm>
          <a:custGeom>
            <a:avLst/>
            <a:gdLst/>
            <a:ahLst/>
            <a:cxnLst/>
            <a:rect l="l" t="t" r="r" b="b"/>
            <a:pathLst>
              <a:path w="292100" h="460375">
                <a:moveTo>
                  <a:pt x="123146" y="459945"/>
                </a:moveTo>
                <a:lnTo>
                  <a:pt x="76750" y="437912"/>
                </a:lnTo>
                <a:lnTo>
                  <a:pt x="38288" y="386823"/>
                </a:lnTo>
                <a:lnTo>
                  <a:pt x="11468" y="315933"/>
                </a:lnTo>
                <a:lnTo>
                  <a:pt x="3583" y="275954"/>
                </a:lnTo>
                <a:lnTo>
                  <a:pt x="0" y="234495"/>
                </a:lnTo>
                <a:lnTo>
                  <a:pt x="1181" y="192712"/>
                </a:lnTo>
                <a:lnTo>
                  <a:pt x="7591" y="151763"/>
                </a:lnTo>
                <a:lnTo>
                  <a:pt x="19693" y="112803"/>
                </a:lnTo>
                <a:lnTo>
                  <a:pt x="37950" y="76990"/>
                </a:lnTo>
                <a:lnTo>
                  <a:pt x="62827" y="45481"/>
                </a:lnTo>
                <a:lnTo>
                  <a:pt x="94787" y="19432"/>
                </a:lnTo>
                <a:lnTo>
                  <a:pt x="134293" y="0"/>
                </a:lnTo>
                <a:lnTo>
                  <a:pt x="174276" y="8243"/>
                </a:lnTo>
                <a:lnTo>
                  <a:pt x="210815" y="30091"/>
                </a:lnTo>
                <a:lnTo>
                  <a:pt x="242369" y="63666"/>
                </a:lnTo>
                <a:lnTo>
                  <a:pt x="267398" y="107087"/>
                </a:lnTo>
                <a:lnTo>
                  <a:pt x="284361" y="158476"/>
                </a:lnTo>
                <a:lnTo>
                  <a:pt x="291717" y="215955"/>
                </a:lnTo>
                <a:lnTo>
                  <a:pt x="289013" y="275871"/>
                </a:lnTo>
                <a:lnTo>
                  <a:pt x="277156" y="325578"/>
                </a:lnTo>
                <a:lnTo>
                  <a:pt x="256643" y="366819"/>
                </a:lnTo>
                <a:lnTo>
                  <a:pt x="227974" y="401336"/>
                </a:lnTo>
                <a:lnTo>
                  <a:pt x="191647" y="430873"/>
                </a:lnTo>
                <a:lnTo>
                  <a:pt x="148160" y="457174"/>
                </a:lnTo>
                <a:lnTo>
                  <a:pt x="123146" y="459945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5775" y="10227918"/>
            <a:ext cx="186055" cy="59690"/>
          </a:xfrm>
          <a:custGeom>
            <a:avLst/>
            <a:gdLst/>
            <a:ahLst/>
            <a:cxnLst/>
            <a:rect l="l" t="t" r="r" b="b"/>
            <a:pathLst>
              <a:path w="186055" h="59690">
                <a:moveTo>
                  <a:pt x="186014" y="59081"/>
                </a:moveTo>
                <a:lnTo>
                  <a:pt x="0" y="59081"/>
                </a:lnTo>
                <a:lnTo>
                  <a:pt x="10737" y="45481"/>
                </a:lnTo>
                <a:lnTo>
                  <a:pt x="42697" y="19432"/>
                </a:lnTo>
                <a:lnTo>
                  <a:pt x="82203" y="0"/>
                </a:lnTo>
                <a:lnTo>
                  <a:pt x="122469" y="8300"/>
                </a:lnTo>
                <a:lnTo>
                  <a:pt x="159087" y="30272"/>
                </a:lnTo>
                <a:lnTo>
                  <a:pt x="186014" y="59081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80495" y="8229717"/>
            <a:ext cx="292100" cy="460375"/>
          </a:xfrm>
          <a:custGeom>
            <a:avLst/>
            <a:gdLst/>
            <a:ahLst/>
            <a:cxnLst/>
            <a:rect l="l" t="t" r="r" b="b"/>
            <a:pathLst>
              <a:path w="292100" h="460375">
                <a:moveTo>
                  <a:pt x="123146" y="459945"/>
                </a:moveTo>
                <a:lnTo>
                  <a:pt x="76750" y="437912"/>
                </a:lnTo>
                <a:lnTo>
                  <a:pt x="38288" y="386823"/>
                </a:lnTo>
                <a:lnTo>
                  <a:pt x="11468" y="315933"/>
                </a:lnTo>
                <a:lnTo>
                  <a:pt x="3583" y="275954"/>
                </a:lnTo>
                <a:lnTo>
                  <a:pt x="0" y="234495"/>
                </a:lnTo>
                <a:lnTo>
                  <a:pt x="1181" y="192712"/>
                </a:lnTo>
                <a:lnTo>
                  <a:pt x="7591" y="151763"/>
                </a:lnTo>
                <a:lnTo>
                  <a:pt x="19693" y="112803"/>
                </a:lnTo>
                <a:lnTo>
                  <a:pt x="37950" y="76990"/>
                </a:lnTo>
                <a:lnTo>
                  <a:pt x="62827" y="45481"/>
                </a:lnTo>
                <a:lnTo>
                  <a:pt x="94787" y="19432"/>
                </a:lnTo>
                <a:lnTo>
                  <a:pt x="134294" y="0"/>
                </a:lnTo>
                <a:lnTo>
                  <a:pt x="174276" y="8300"/>
                </a:lnTo>
                <a:lnTo>
                  <a:pt x="210815" y="30273"/>
                </a:lnTo>
                <a:lnTo>
                  <a:pt x="242369" y="63971"/>
                </a:lnTo>
                <a:lnTo>
                  <a:pt x="267398" y="107449"/>
                </a:lnTo>
                <a:lnTo>
                  <a:pt x="284361" y="158759"/>
                </a:lnTo>
                <a:lnTo>
                  <a:pt x="291717" y="215955"/>
                </a:lnTo>
                <a:lnTo>
                  <a:pt x="289013" y="275871"/>
                </a:lnTo>
                <a:lnTo>
                  <a:pt x="277156" y="325578"/>
                </a:lnTo>
                <a:lnTo>
                  <a:pt x="256643" y="366819"/>
                </a:lnTo>
                <a:lnTo>
                  <a:pt x="227974" y="401336"/>
                </a:lnTo>
                <a:lnTo>
                  <a:pt x="191647" y="430873"/>
                </a:lnTo>
                <a:lnTo>
                  <a:pt x="148160" y="457174"/>
                </a:lnTo>
                <a:lnTo>
                  <a:pt x="123146" y="459945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1417" y="9218223"/>
            <a:ext cx="292100" cy="460375"/>
          </a:xfrm>
          <a:custGeom>
            <a:avLst/>
            <a:gdLst/>
            <a:ahLst/>
            <a:cxnLst/>
            <a:rect l="l" t="t" r="r" b="b"/>
            <a:pathLst>
              <a:path w="292100" h="460375">
                <a:moveTo>
                  <a:pt x="123146" y="459945"/>
                </a:moveTo>
                <a:lnTo>
                  <a:pt x="76750" y="437912"/>
                </a:lnTo>
                <a:lnTo>
                  <a:pt x="38288" y="386823"/>
                </a:lnTo>
                <a:lnTo>
                  <a:pt x="11468" y="315933"/>
                </a:lnTo>
                <a:lnTo>
                  <a:pt x="3583" y="275954"/>
                </a:lnTo>
                <a:lnTo>
                  <a:pt x="0" y="234495"/>
                </a:lnTo>
                <a:lnTo>
                  <a:pt x="1181" y="192712"/>
                </a:lnTo>
                <a:lnTo>
                  <a:pt x="7591" y="151763"/>
                </a:lnTo>
                <a:lnTo>
                  <a:pt x="19693" y="112803"/>
                </a:lnTo>
                <a:lnTo>
                  <a:pt x="37950" y="76990"/>
                </a:lnTo>
                <a:lnTo>
                  <a:pt x="62827" y="45481"/>
                </a:lnTo>
                <a:lnTo>
                  <a:pt x="94787" y="19432"/>
                </a:lnTo>
                <a:lnTo>
                  <a:pt x="134294" y="0"/>
                </a:lnTo>
                <a:lnTo>
                  <a:pt x="174276" y="8300"/>
                </a:lnTo>
                <a:lnTo>
                  <a:pt x="210815" y="30273"/>
                </a:lnTo>
                <a:lnTo>
                  <a:pt x="242369" y="63971"/>
                </a:lnTo>
                <a:lnTo>
                  <a:pt x="267398" y="107449"/>
                </a:lnTo>
                <a:lnTo>
                  <a:pt x="284361" y="158759"/>
                </a:lnTo>
                <a:lnTo>
                  <a:pt x="291717" y="215955"/>
                </a:lnTo>
                <a:lnTo>
                  <a:pt x="289013" y="275871"/>
                </a:lnTo>
                <a:lnTo>
                  <a:pt x="277156" y="325578"/>
                </a:lnTo>
                <a:lnTo>
                  <a:pt x="256643" y="366818"/>
                </a:lnTo>
                <a:lnTo>
                  <a:pt x="227974" y="401336"/>
                </a:lnTo>
                <a:lnTo>
                  <a:pt x="191647" y="430873"/>
                </a:lnTo>
                <a:lnTo>
                  <a:pt x="148160" y="457174"/>
                </a:lnTo>
                <a:lnTo>
                  <a:pt x="123146" y="459945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8105" y="9895506"/>
            <a:ext cx="416559" cy="391795"/>
          </a:xfrm>
          <a:custGeom>
            <a:avLst/>
            <a:gdLst/>
            <a:ahLst/>
            <a:cxnLst/>
            <a:rect l="l" t="t" r="r" b="b"/>
            <a:pathLst>
              <a:path w="416560" h="391795">
                <a:moveTo>
                  <a:pt x="327596" y="391493"/>
                </a:moveTo>
                <a:lnTo>
                  <a:pt x="226875" y="391493"/>
                </a:lnTo>
                <a:lnTo>
                  <a:pt x="212888" y="388132"/>
                </a:lnTo>
                <a:lnTo>
                  <a:pt x="144095" y="355527"/>
                </a:lnTo>
                <a:lnTo>
                  <a:pt x="111530" y="331629"/>
                </a:lnTo>
                <a:lnTo>
                  <a:pt x="81286" y="302934"/>
                </a:lnTo>
                <a:lnTo>
                  <a:pt x="54186" y="269640"/>
                </a:lnTo>
                <a:lnTo>
                  <a:pt x="31055" y="231948"/>
                </a:lnTo>
                <a:lnTo>
                  <a:pt x="12718" y="190055"/>
                </a:lnTo>
                <a:lnTo>
                  <a:pt x="0" y="144163"/>
                </a:lnTo>
                <a:lnTo>
                  <a:pt x="9105" y="98931"/>
                </a:lnTo>
                <a:lnTo>
                  <a:pt x="28797" y="62808"/>
                </a:lnTo>
                <a:lnTo>
                  <a:pt x="57079" y="35324"/>
                </a:lnTo>
                <a:lnTo>
                  <a:pt x="91953" y="16008"/>
                </a:lnTo>
                <a:lnTo>
                  <a:pt x="131421" y="4390"/>
                </a:lnTo>
                <a:lnTo>
                  <a:pt x="173487" y="0"/>
                </a:lnTo>
                <a:lnTo>
                  <a:pt x="216151" y="2366"/>
                </a:lnTo>
                <a:lnTo>
                  <a:pt x="260133" y="22943"/>
                </a:lnTo>
                <a:lnTo>
                  <a:pt x="300368" y="50243"/>
                </a:lnTo>
                <a:lnTo>
                  <a:pt x="336015" y="83044"/>
                </a:lnTo>
                <a:lnTo>
                  <a:pt x="366233" y="120123"/>
                </a:lnTo>
                <a:lnTo>
                  <a:pt x="390181" y="160258"/>
                </a:lnTo>
                <a:lnTo>
                  <a:pt x="407017" y="202227"/>
                </a:lnTo>
                <a:lnTo>
                  <a:pt x="415900" y="244807"/>
                </a:lnTo>
                <a:lnTo>
                  <a:pt x="415989" y="286775"/>
                </a:lnTo>
                <a:lnTo>
                  <a:pt x="405564" y="321819"/>
                </a:lnTo>
                <a:lnTo>
                  <a:pt x="389215" y="350071"/>
                </a:lnTo>
                <a:lnTo>
                  <a:pt x="367767" y="371731"/>
                </a:lnTo>
                <a:lnTo>
                  <a:pt x="342044" y="386999"/>
                </a:lnTo>
                <a:lnTo>
                  <a:pt x="327596" y="391493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01444" y="10224658"/>
            <a:ext cx="217170" cy="62865"/>
          </a:xfrm>
          <a:custGeom>
            <a:avLst/>
            <a:gdLst/>
            <a:ahLst/>
            <a:cxnLst/>
            <a:rect l="l" t="t" r="r" b="b"/>
            <a:pathLst>
              <a:path w="217170" h="62865">
                <a:moveTo>
                  <a:pt x="217010" y="62341"/>
                </a:moveTo>
                <a:lnTo>
                  <a:pt x="0" y="62341"/>
                </a:lnTo>
                <a:lnTo>
                  <a:pt x="13842" y="44871"/>
                </a:lnTo>
                <a:lnTo>
                  <a:pt x="44659" y="21004"/>
                </a:lnTo>
                <a:lnTo>
                  <a:pt x="81911" y="5590"/>
                </a:lnTo>
                <a:lnTo>
                  <a:pt x="125738" y="0"/>
                </a:lnTo>
                <a:lnTo>
                  <a:pt x="161740" y="7504"/>
                </a:lnTo>
                <a:lnTo>
                  <a:pt x="192441" y="28794"/>
                </a:lnTo>
                <a:lnTo>
                  <a:pt x="216889" y="62036"/>
                </a:lnTo>
                <a:lnTo>
                  <a:pt x="217010" y="62341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96473" y="10108548"/>
            <a:ext cx="429895" cy="179070"/>
          </a:xfrm>
          <a:custGeom>
            <a:avLst/>
            <a:gdLst/>
            <a:ahLst/>
            <a:cxnLst/>
            <a:rect l="l" t="t" r="r" b="b"/>
            <a:pathLst>
              <a:path w="429895" h="179070">
                <a:moveTo>
                  <a:pt x="429657" y="178450"/>
                </a:moveTo>
                <a:lnTo>
                  <a:pt x="6446" y="178450"/>
                </a:lnTo>
                <a:lnTo>
                  <a:pt x="3928" y="164729"/>
                </a:lnTo>
                <a:lnTo>
                  <a:pt x="0" y="118145"/>
                </a:lnTo>
                <a:lnTo>
                  <a:pt x="2097" y="80110"/>
                </a:lnTo>
                <a:lnTo>
                  <a:pt x="23352" y="27608"/>
                </a:lnTo>
                <a:lnTo>
                  <a:pt x="65653" y="3074"/>
                </a:lnTo>
                <a:lnTo>
                  <a:pt x="94057" y="0"/>
                </a:lnTo>
                <a:lnTo>
                  <a:pt x="126958" y="2361"/>
                </a:lnTo>
                <a:lnTo>
                  <a:pt x="205229" y="21321"/>
                </a:lnTo>
                <a:lnTo>
                  <a:pt x="250088" y="36881"/>
                </a:lnTo>
                <a:lnTo>
                  <a:pt x="298424" y="55804"/>
                </a:lnTo>
                <a:lnTo>
                  <a:pt x="342542" y="89287"/>
                </a:lnTo>
                <a:lnTo>
                  <a:pt x="383083" y="126129"/>
                </a:lnTo>
                <a:lnTo>
                  <a:pt x="419602" y="165534"/>
                </a:lnTo>
                <a:lnTo>
                  <a:pt x="429657" y="178450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66290" y="9344537"/>
            <a:ext cx="276225" cy="346710"/>
          </a:xfrm>
          <a:custGeom>
            <a:avLst/>
            <a:gdLst/>
            <a:ahLst/>
            <a:cxnLst/>
            <a:rect l="l" t="t" r="r" b="b"/>
            <a:pathLst>
              <a:path w="276225" h="346709">
                <a:moveTo>
                  <a:pt x="85372" y="346153"/>
                </a:moveTo>
                <a:lnTo>
                  <a:pt x="30522" y="328937"/>
                </a:lnTo>
                <a:lnTo>
                  <a:pt x="5370" y="281044"/>
                </a:lnTo>
                <a:lnTo>
                  <a:pt x="0" y="216719"/>
                </a:lnTo>
                <a:lnTo>
                  <a:pt x="2742" y="179662"/>
                </a:lnTo>
                <a:lnTo>
                  <a:pt x="11425" y="141695"/>
                </a:lnTo>
                <a:lnTo>
                  <a:pt x="27792" y="104584"/>
                </a:lnTo>
                <a:lnTo>
                  <a:pt x="53585" y="70094"/>
                </a:lnTo>
                <a:lnTo>
                  <a:pt x="90547" y="39990"/>
                </a:lnTo>
                <a:lnTo>
                  <a:pt x="140418" y="16036"/>
                </a:lnTo>
                <a:lnTo>
                  <a:pt x="204942" y="0"/>
                </a:lnTo>
                <a:lnTo>
                  <a:pt x="240838" y="11369"/>
                </a:lnTo>
                <a:lnTo>
                  <a:pt x="264831" y="37760"/>
                </a:lnTo>
                <a:lnTo>
                  <a:pt x="276179" y="76394"/>
                </a:lnTo>
                <a:lnTo>
                  <a:pt x="274136" y="124494"/>
                </a:lnTo>
                <a:lnTo>
                  <a:pt x="257960" y="179284"/>
                </a:lnTo>
                <a:lnTo>
                  <a:pt x="223251" y="239092"/>
                </a:lnTo>
                <a:lnTo>
                  <a:pt x="187673" y="285071"/>
                </a:lnTo>
                <a:lnTo>
                  <a:pt x="152190" y="317834"/>
                </a:lnTo>
                <a:lnTo>
                  <a:pt x="117768" y="337991"/>
                </a:lnTo>
                <a:lnTo>
                  <a:pt x="85372" y="346153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30895" y="8801796"/>
            <a:ext cx="276225" cy="346710"/>
          </a:xfrm>
          <a:custGeom>
            <a:avLst/>
            <a:gdLst/>
            <a:ahLst/>
            <a:cxnLst/>
            <a:rect l="l" t="t" r="r" b="b"/>
            <a:pathLst>
              <a:path w="276225" h="346709">
                <a:moveTo>
                  <a:pt x="85372" y="346152"/>
                </a:moveTo>
                <a:lnTo>
                  <a:pt x="30522" y="328937"/>
                </a:lnTo>
                <a:lnTo>
                  <a:pt x="5370" y="281044"/>
                </a:lnTo>
                <a:lnTo>
                  <a:pt x="0" y="216719"/>
                </a:lnTo>
                <a:lnTo>
                  <a:pt x="2742" y="179662"/>
                </a:lnTo>
                <a:lnTo>
                  <a:pt x="11425" y="141695"/>
                </a:lnTo>
                <a:lnTo>
                  <a:pt x="27793" y="104584"/>
                </a:lnTo>
                <a:lnTo>
                  <a:pt x="53585" y="70094"/>
                </a:lnTo>
                <a:lnTo>
                  <a:pt x="90547" y="39990"/>
                </a:lnTo>
                <a:lnTo>
                  <a:pt x="140418" y="16036"/>
                </a:lnTo>
                <a:lnTo>
                  <a:pt x="204942" y="0"/>
                </a:lnTo>
                <a:lnTo>
                  <a:pt x="240838" y="11369"/>
                </a:lnTo>
                <a:lnTo>
                  <a:pt x="264831" y="37760"/>
                </a:lnTo>
                <a:lnTo>
                  <a:pt x="276179" y="76394"/>
                </a:lnTo>
                <a:lnTo>
                  <a:pt x="274136" y="124494"/>
                </a:lnTo>
                <a:lnTo>
                  <a:pt x="257960" y="179283"/>
                </a:lnTo>
                <a:lnTo>
                  <a:pt x="223251" y="239091"/>
                </a:lnTo>
                <a:lnTo>
                  <a:pt x="187673" y="285071"/>
                </a:lnTo>
                <a:lnTo>
                  <a:pt x="152190" y="317834"/>
                </a:lnTo>
                <a:lnTo>
                  <a:pt x="117768" y="337990"/>
                </a:lnTo>
                <a:lnTo>
                  <a:pt x="85372" y="346152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60708" y="9301346"/>
            <a:ext cx="469900" cy="319405"/>
          </a:xfrm>
          <a:custGeom>
            <a:avLst/>
            <a:gdLst/>
            <a:ahLst/>
            <a:cxnLst/>
            <a:rect l="l" t="t" r="r" b="b"/>
            <a:pathLst>
              <a:path w="469900" h="319404">
                <a:moveTo>
                  <a:pt x="203965" y="319247"/>
                </a:moveTo>
                <a:lnTo>
                  <a:pt x="162607" y="315134"/>
                </a:lnTo>
                <a:lnTo>
                  <a:pt x="123237" y="304269"/>
                </a:lnTo>
                <a:lnTo>
                  <a:pt x="86585" y="286115"/>
                </a:lnTo>
                <a:lnTo>
                  <a:pt x="53384" y="260135"/>
                </a:lnTo>
                <a:lnTo>
                  <a:pt x="24363" y="225790"/>
                </a:lnTo>
                <a:lnTo>
                  <a:pt x="252" y="182543"/>
                </a:lnTo>
                <a:lnTo>
                  <a:pt x="0" y="147818"/>
                </a:lnTo>
                <a:lnTo>
                  <a:pt x="11099" y="116499"/>
                </a:lnTo>
                <a:lnTo>
                  <a:pt x="63460" y="64433"/>
                </a:lnTo>
                <a:lnTo>
                  <a:pt x="102776" y="43860"/>
                </a:lnTo>
                <a:lnTo>
                  <a:pt x="149549" y="27043"/>
                </a:lnTo>
                <a:lnTo>
                  <a:pt x="202808" y="14069"/>
                </a:lnTo>
                <a:lnTo>
                  <a:pt x="261578" y="5025"/>
                </a:lnTo>
                <a:lnTo>
                  <a:pt x="324887" y="0"/>
                </a:lnTo>
                <a:lnTo>
                  <a:pt x="372046" y="23599"/>
                </a:lnTo>
                <a:lnTo>
                  <a:pt x="410915" y="52887"/>
                </a:lnTo>
                <a:lnTo>
                  <a:pt x="440695" y="86365"/>
                </a:lnTo>
                <a:lnTo>
                  <a:pt x="460587" y="122538"/>
                </a:lnTo>
                <a:lnTo>
                  <a:pt x="469793" y="159908"/>
                </a:lnTo>
                <a:lnTo>
                  <a:pt x="467512" y="196979"/>
                </a:lnTo>
                <a:lnTo>
                  <a:pt x="452947" y="232254"/>
                </a:lnTo>
                <a:lnTo>
                  <a:pt x="415004" y="257359"/>
                </a:lnTo>
                <a:lnTo>
                  <a:pt x="374665" y="278938"/>
                </a:lnTo>
                <a:lnTo>
                  <a:pt x="332662" y="296455"/>
                </a:lnTo>
                <a:lnTo>
                  <a:pt x="289723" y="309370"/>
                </a:lnTo>
                <a:lnTo>
                  <a:pt x="246580" y="317147"/>
                </a:lnTo>
                <a:lnTo>
                  <a:pt x="203965" y="319247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45296" y="9602054"/>
            <a:ext cx="347980" cy="368300"/>
          </a:xfrm>
          <a:custGeom>
            <a:avLst/>
            <a:gdLst/>
            <a:ahLst/>
            <a:cxnLst/>
            <a:rect l="l" t="t" r="r" b="b"/>
            <a:pathLst>
              <a:path w="347979" h="368300">
                <a:moveTo>
                  <a:pt x="164458" y="368041"/>
                </a:moveTo>
                <a:lnTo>
                  <a:pt x="104910" y="360918"/>
                </a:lnTo>
                <a:lnTo>
                  <a:pt x="53056" y="327944"/>
                </a:lnTo>
                <a:lnTo>
                  <a:pt x="15789" y="266606"/>
                </a:lnTo>
                <a:lnTo>
                  <a:pt x="4779" y="224516"/>
                </a:lnTo>
                <a:lnTo>
                  <a:pt x="0" y="174394"/>
                </a:lnTo>
                <a:lnTo>
                  <a:pt x="17510" y="124521"/>
                </a:lnTo>
                <a:lnTo>
                  <a:pt x="44650" y="84812"/>
                </a:lnTo>
                <a:lnTo>
                  <a:pt x="80037" y="53887"/>
                </a:lnTo>
                <a:lnTo>
                  <a:pt x="122289" y="30363"/>
                </a:lnTo>
                <a:lnTo>
                  <a:pt x="170024" y="12861"/>
                </a:lnTo>
                <a:lnTo>
                  <a:pt x="221860" y="0"/>
                </a:lnTo>
                <a:lnTo>
                  <a:pt x="263822" y="10831"/>
                </a:lnTo>
                <a:lnTo>
                  <a:pt x="298442" y="32325"/>
                </a:lnTo>
                <a:lnTo>
                  <a:pt x="324634" y="62647"/>
                </a:lnTo>
                <a:lnTo>
                  <a:pt x="341310" y="99964"/>
                </a:lnTo>
                <a:lnTo>
                  <a:pt x="347382" y="142442"/>
                </a:lnTo>
                <a:lnTo>
                  <a:pt x="341763" y="188248"/>
                </a:lnTo>
                <a:lnTo>
                  <a:pt x="333973" y="225650"/>
                </a:lnTo>
                <a:lnTo>
                  <a:pt x="301766" y="289229"/>
                </a:lnTo>
                <a:lnTo>
                  <a:pt x="253132" y="335747"/>
                </a:lnTo>
                <a:lnTo>
                  <a:pt x="194964" y="362693"/>
                </a:lnTo>
                <a:lnTo>
                  <a:pt x="164458" y="368041"/>
                </a:lnTo>
                <a:close/>
              </a:path>
            </a:pathLst>
          </a:custGeom>
          <a:solidFill>
            <a:srgbClr val="F47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99064" y="117830"/>
            <a:ext cx="173648" cy="19463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04364" y="232189"/>
            <a:ext cx="211751" cy="173153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1238114" y="0"/>
            <a:ext cx="23495" cy="3175"/>
          </a:xfrm>
          <a:custGeom>
            <a:avLst/>
            <a:gdLst/>
            <a:ahLst/>
            <a:cxnLst/>
            <a:rect l="l" t="t" r="r" b="b"/>
            <a:pathLst>
              <a:path w="23495" h="3175">
                <a:moveTo>
                  <a:pt x="16510" y="2561"/>
                </a:moveTo>
                <a:lnTo>
                  <a:pt x="3248" y="1712"/>
                </a:lnTo>
                <a:lnTo>
                  <a:pt x="0" y="0"/>
                </a:lnTo>
                <a:lnTo>
                  <a:pt x="23474" y="0"/>
                </a:lnTo>
                <a:lnTo>
                  <a:pt x="16510" y="2561"/>
                </a:lnTo>
                <a:close/>
              </a:path>
            </a:pathLst>
          </a:custGeom>
          <a:solidFill>
            <a:srgbClr val="B85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62788" y="682995"/>
            <a:ext cx="178788" cy="17238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96563" y="371354"/>
            <a:ext cx="174214" cy="17312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904822" y="70600"/>
            <a:ext cx="176174" cy="17341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88633" y="621521"/>
            <a:ext cx="175781" cy="17145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183785" y="502138"/>
            <a:ext cx="175652" cy="17474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62699" y="761915"/>
            <a:ext cx="175995" cy="17505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280775" y="1105854"/>
            <a:ext cx="176741" cy="17286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822642" y="793270"/>
            <a:ext cx="176885" cy="17360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428549" y="209225"/>
            <a:ext cx="176812" cy="171572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0" y="370770"/>
            <a:ext cx="1731010" cy="2919730"/>
            <a:chOff x="0" y="370770"/>
            <a:chExt cx="1731010" cy="2919730"/>
          </a:xfrm>
        </p:grpSpPr>
        <p:sp>
          <p:nvSpPr>
            <p:cNvPr id="29" name="object 29"/>
            <p:cNvSpPr/>
            <p:nvPr/>
          </p:nvSpPr>
          <p:spPr>
            <a:xfrm>
              <a:off x="0" y="370770"/>
              <a:ext cx="1731010" cy="2919730"/>
            </a:xfrm>
            <a:custGeom>
              <a:avLst/>
              <a:gdLst/>
              <a:ahLst/>
              <a:cxnLst/>
              <a:rect l="l" t="t" r="r" b="b"/>
              <a:pathLst>
                <a:path w="1731010" h="2919729">
                  <a:moveTo>
                    <a:pt x="429480" y="1138058"/>
                  </a:moveTo>
                  <a:lnTo>
                    <a:pt x="439555" y="1087674"/>
                  </a:lnTo>
                  <a:lnTo>
                    <a:pt x="451855" y="1038096"/>
                  </a:lnTo>
                  <a:lnTo>
                    <a:pt x="466190" y="989257"/>
                  </a:lnTo>
                  <a:lnTo>
                    <a:pt x="482373" y="941089"/>
                  </a:lnTo>
                  <a:lnTo>
                    <a:pt x="495885" y="905461"/>
                  </a:lnTo>
                  <a:lnTo>
                    <a:pt x="515200" y="858428"/>
                  </a:lnTo>
                  <a:lnTo>
                    <a:pt x="535799" y="811861"/>
                  </a:lnTo>
                  <a:lnTo>
                    <a:pt x="557494" y="765692"/>
                  </a:lnTo>
                  <a:lnTo>
                    <a:pt x="580097" y="719853"/>
                  </a:lnTo>
                  <a:lnTo>
                    <a:pt x="603421" y="674274"/>
                  </a:lnTo>
                  <a:lnTo>
                    <a:pt x="622947" y="640828"/>
                  </a:lnTo>
                  <a:lnTo>
                    <a:pt x="647945" y="595856"/>
                  </a:lnTo>
                  <a:lnTo>
                    <a:pt x="677936" y="539187"/>
                  </a:lnTo>
                  <a:lnTo>
                    <a:pt x="704458" y="494768"/>
                  </a:lnTo>
                  <a:lnTo>
                    <a:pt x="732041" y="450735"/>
                  </a:lnTo>
                  <a:lnTo>
                    <a:pt x="760883" y="407158"/>
                  </a:lnTo>
                  <a:lnTo>
                    <a:pt x="791184" y="364111"/>
                  </a:lnTo>
                  <a:lnTo>
                    <a:pt x="823144" y="321665"/>
                  </a:lnTo>
                  <a:lnTo>
                    <a:pt x="856961" y="279893"/>
                  </a:lnTo>
                  <a:lnTo>
                    <a:pt x="892835" y="238867"/>
                  </a:lnTo>
                  <a:lnTo>
                    <a:pt x="926633" y="210598"/>
                  </a:lnTo>
                  <a:lnTo>
                    <a:pt x="965289" y="170581"/>
                  </a:lnTo>
                  <a:lnTo>
                    <a:pt x="1001831" y="143307"/>
                  </a:lnTo>
                  <a:lnTo>
                    <a:pt x="1040548" y="116822"/>
                  </a:lnTo>
                  <a:lnTo>
                    <a:pt x="1081398" y="91111"/>
                  </a:lnTo>
                  <a:lnTo>
                    <a:pt x="1124340" y="66158"/>
                  </a:lnTo>
                  <a:lnTo>
                    <a:pt x="1169331" y="41949"/>
                  </a:lnTo>
                  <a:lnTo>
                    <a:pt x="1212000" y="30407"/>
                  </a:lnTo>
                  <a:lnTo>
                    <a:pt x="1256634" y="19578"/>
                  </a:lnTo>
                  <a:lnTo>
                    <a:pt x="1303193" y="9447"/>
                  </a:lnTo>
                  <a:lnTo>
                    <a:pt x="1351635" y="0"/>
                  </a:lnTo>
                  <a:lnTo>
                    <a:pt x="1397586" y="3158"/>
                  </a:lnTo>
                  <a:lnTo>
                    <a:pt x="1369207" y="33393"/>
                  </a:lnTo>
                  <a:lnTo>
                    <a:pt x="1336386" y="75527"/>
                  </a:lnTo>
                  <a:lnTo>
                    <a:pt x="1303455" y="117620"/>
                  </a:lnTo>
                  <a:lnTo>
                    <a:pt x="1270413" y="159673"/>
                  </a:lnTo>
                  <a:lnTo>
                    <a:pt x="1237260" y="201686"/>
                  </a:lnTo>
                  <a:lnTo>
                    <a:pt x="1203996" y="243659"/>
                  </a:lnTo>
                  <a:lnTo>
                    <a:pt x="1174952" y="273653"/>
                  </a:lnTo>
                  <a:lnTo>
                    <a:pt x="1141465" y="315545"/>
                  </a:lnTo>
                  <a:lnTo>
                    <a:pt x="1107867" y="357396"/>
                  </a:lnTo>
                  <a:lnTo>
                    <a:pt x="1074156" y="399207"/>
                  </a:lnTo>
                  <a:lnTo>
                    <a:pt x="1040334" y="440977"/>
                  </a:lnTo>
                  <a:lnTo>
                    <a:pt x="1010730" y="470768"/>
                  </a:lnTo>
                  <a:lnTo>
                    <a:pt x="976683" y="512457"/>
                  </a:lnTo>
                  <a:lnTo>
                    <a:pt x="942524" y="554105"/>
                  </a:lnTo>
                  <a:lnTo>
                    <a:pt x="908251" y="595712"/>
                  </a:lnTo>
                  <a:lnTo>
                    <a:pt x="873866" y="637278"/>
                  </a:lnTo>
                  <a:lnTo>
                    <a:pt x="843698" y="666864"/>
                  </a:lnTo>
                  <a:lnTo>
                    <a:pt x="809086" y="708347"/>
                  </a:lnTo>
                  <a:lnTo>
                    <a:pt x="774361" y="749790"/>
                  </a:lnTo>
                  <a:lnTo>
                    <a:pt x="739522" y="791191"/>
                  </a:lnTo>
                  <a:lnTo>
                    <a:pt x="704568" y="832551"/>
                  </a:lnTo>
                  <a:lnTo>
                    <a:pt x="673832" y="861931"/>
                  </a:lnTo>
                  <a:lnTo>
                    <a:pt x="638650" y="903208"/>
                  </a:lnTo>
                  <a:lnTo>
                    <a:pt x="603354" y="944444"/>
                  </a:lnTo>
                  <a:lnTo>
                    <a:pt x="567943" y="985638"/>
                  </a:lnTo>
                  <a:lnTo>
                    <a:pt x="536748" y="1014851"/>
                  </a:lnTo>
                  <a:lnTo>
                    <a:pt x="501107" y="1055962"/>
                  </a:lnTo>
                  <a:lnTo>
                    <a:pt x="465351" y="1097031"/>
                  </a:lnTo>
                  <a:lnTo>
                    <a:pt x="429480" y="1138058"/>
                  </a:lnTo>
                  <a:close/>
                </a:path>
                <a:path w="1731010" h="2919729">
                  <a:moveTo>
                    <a:pt x="307696" y="1310038"/>
                  </a:moveTo>
                  <a:lnTo>
                    <a:pt x="345391" y="1283182"/>
                  </a:lnTo>
                  <a:lnTo>
                    <a:pt x="381993" y="1255930"/>
                  </a:lnTo>
                  <a:lnTo>
                    <a:pt x="423968" y="1217117"/>
                  </a:lnTo>
                  <a:lnTo>
                    <a:pt x="462633" y="1190613"/>
                  </a:lnTo>
                  <a:lnTo>
                    <a:pt x="502294" y="1164470"/>
                  </a:lnTo>
                  <a:lnTo>
                    <a:pt x="542929" y="1138681"/>
                  </a:lnTo>
                  <a:lnTo>
                    <a:pt x="588846" y="1101298"/>
                  </a:lnTo>
                  <a:lnTo>
                    <a:pt x="631361" y="1076191"/>
                  </a:lnTo>
                  <a:lnTo>
                    <a:pt x="674782" y="1051412"/>
                  </a:lnTo>
                  <a:lnTo>
                    <a:pt x="719085" y="1026953"/>
                  </a:lnTo>
                  <a:lnTo>
                    <a:pt x="759917" y="1014745"/>
                  </a:lnTo>
                  <a:lnTo>
                    <a:pt x="805918" y="990902"/>
                  </a:lnTo>
                  <a:lnTo>
                    <a:pt x="852732" y="967354"/>
                  </a:lnTo>
                  <a:lnTo>
                    <a:pt x="900338" y="944094"/>
                  </a:lnTo>
                  <a:lnTo>
                    <a:pt x="944383" y="933051"/>
                  </a:lnTo>
                  <a:lnTo>
                    <a:pt x="993503" y="910340"/>
                  </a:lnTo>
                  <a:lnTo>
                    <a:pt x="1039017" y="899830"/>
                  </a:lnTo>
                  <a:lnTo>
                    <a:pt x="1085230" y="889573"/>
                  </a:lnTo>
                  <a:lnTo>
                    <a:pt x="1136451" y="867624"/>
                  </a:lnTo>
                  <a:lnTo>
                    <a:pt x="1232174" y="848308"/>
                  </a:lnTo>
                  <a:lnTo>
                    <a:pt x="1330333" y="829875"/>
                  </a:lnTo>
                  <a:lnTo>
                    <a:pt x="1430745" y="812259"/>
                  </a:lnTo>
                  <a:lnTo>
                    <a:pt x="1477408" y="815676"/>
                  </a:lnTo>
                  <a:lnTo>
                    <a:pt x="1580858" y="799162"/>
                  </a:lnTo>
                  <a:lnTo>
                    <a:pt x="1677444" y="807178"/>
                  </a:lnTo>
                  <a:lnTo>
                    <a:pt x="1730684" y="799471"/>
                  </a:lnTo>
                  <a:lnTo>
                    <a:pt x="1692572" y="839685"/>
                  </a:lnTo>
                  <a:lnTo>
                    <a:pt x="1652761" y="879283"/>
                  </a:lnTo>
                  <a:lnTo>
                    <a:pt x="1615653" y="906351"/>
                  </a:lnTo>
                  <a:lnTo>
                    <a:pt x="1572657" y="944794"/>
                  </a:lnTo>
                  <a:lnTo>
                    <a:pt x="1532508" y="970760"/>
                  </a:lnTo>
                  <a:lnTo>
                    <a:pt x="1490945" y="996212"/>
                  </a:lnTo>
                  <a:lnTo>
                    <a:pt x="1443709" y="1033117"/>
                  </a:lnTo>
                  <a:lnTo>
                    <a:pt x="1399533" y="1057622"/>
                  </a:lnTo>
                  <a:lnTo>
                    <a:pt x="1354158" y="1081692"/>
                  </a:lnTo>
                  <a:lnTo>
                    <a:pt x="1307654" y="1105352"/>
                  </a:lnTo>
                  <a:lnTo>
                    <a:pt x="1264425" y="1116691"/>
                  </a:lnTo>
                  <a:lnTo>
                    <a:pt x="1215879" y="1139611"/>
                  </a:lnTo>
                  <a:lnTo>
                    <a:pt x="1166420" y="1162199"/>
                  </a:lnTo>
                  <a:lnTo>
                    <a:pt x="1116118" y="1184482"/>
                  </a:lnTo>
                  <a:lnTo>
                    <a:pt x="1069375" y="1194546"/>
                  </a:lnTo>
                  <a:lnTo>
                    <a:pt x="1021782" y="1204301"/>
                  </a:lnTo>
                  <a:lnTo>
                    <a:pt x="969213" y="1225762"/>
                  </a:lnTo>
                  <a:lnTo>
                    <a:pt x="870940" y="1244153"/>
                  </a:lnTo>
                  <a:lnTo>
                    <a:pt x="719549" y="1270296"/>
                  </a:lnTo>
                  <a:lnTo>
                    <a:pt x="511707" y="1302982"/>
                  </a:lnTo>
                  <a:lnTo>
                    <a:pt x="458906" y="1310848"/>
                  </a:lnTo>
                  <a:lnTo>
                    <a:pt x="410168" y="1306679"/>
                  </a:lnTo>
                  <a:lnTo>
                    <a:pt x="356866" y="1314364"/>
                  </a:lnTo>
                  <a:lnTo>
                    <a:pt x="307696" y="1310038"/>
                  </a:lnTo>
                  <a:close/>
                </a:path>
                <a:path w="1731010" h="2919729">
                  <a:moveTo>
                    <a:pt x="3384" y="1969706"/>
                  </a:moveTo>
                  <a:lnTo>
                    <a:pt x="1115" y="1847295"/>
                  </a:lnTo>
                  <a:lnTo>
                    <a:pt x="52527" y="1811905"/>
                  </a:lnTo>
                  <a:lnTo>
                    <a:pt x="94158" y="1786478"/>
                  </a:lnTo>
                  <a:lnTo>
                    <a:pt x="137202" y="1761562"/>
                  </a:lnTo>
                  <a:lnTo>
                    <a:pt x="181578" y="1737130"/>
                  </a:lnTo>
                  <a:lnTo>
                    <a:pt x="227204" y="1713151"/>
                  </a:lnTo>
                  <a:lnTo>
                    <a:pt x="274000" y="1689596"/>
                  </a:lnTo>
                  <a:lnTo>
                    <a:pt x="321885" y="1666437"/>
                  </a:lnTo>
                  <a:lnTo>
                    <a:pt x="366446" y="1655581"/>
                  </a:lnTo>
                  <a:lnTo>
                    <a:pt x="416264" y="1633123"/>
                  </a:lnTo>
                  <a:lnTo>
                    <a:pt x="462596" y="1622910"/>
                  </a:lnTo>
                  <a:lnTo>
                    <a:pt x="514024" y="1601036"/>
                  </a:lnTo>
                  <a:lnTo>
                    <a:pt x="610186" y="1581879"/>
                  </a:lnTo>
                  <a:lnTo>
                    <a:pt x="708433" y="1563477"/>
                  </a:lnTo>
                  <a:lnTo>
                    <a:pt x="808768" y="1545834"/>
                  </a:lnTo>
                  <a:lnTo>
                    <a:pt x="962639" y="1520591"/>
                  </a:lnTo>
                  <a:lnTo>
                    <a:pt x="1010416" y="1524411"/>
                  </a:lnTo>
                  <a:lnTo>
                    <a:pt x="1062898" y="1516429"/>
                  </a:lnTo>
                  <a:lnTo>
                    <a:pt x="1111404" y="1520514"/>
                  </a:lnTo>
                  <a:lnTo>
                    <a:pt x="1164575" y="1512782"/>
                  </a:lnTo>
                  <a:lnTo>
                    <a:pt x="1312898" y="1526055"/>
                  </a:lnTo>
                  <a:lnTo>
                    <a:pt x="1367203" y="1518734"/>
                  </a:lnTo>
                  <a:lnTo>
                    <a:pt x="1417410" y="1523437"/>
                  </a:lnTo>
                  <a:lnTo>
                    <a:pt x="1372781" y="1561287"/>
                  </a:lnTo>
                  <a:lnTo>
                    <a:pt x="1331488" y="1586838"/>
                  </a:lnTo>
                  <a:lnTo>
                    <a:pt x="1289233" y="1612039"/>
                  </a:lnTo>
                  <a:lnTo>
                    <a:pt x="1246050" y="1636904"/>
                  </a:lnTo>
                  <a:lnTo>
                    <a:pt x="1201971" y="1661444"/>
                  </a:lnTo>
                  <a:lnTo>
                    <a:pt x="1157030" y="1685672"/>
                  </a:lnTo>
                  <a:lnTo>
                    <a:pt x="1111260" y="1709598"/>
                  </a:lnTo>
                  <a:lnTo>
                    <a:pt x="1069024" y="1721297"/>
                  </a:lnTo>
                  <a:lnTo>
                    <a:pt x="1021694" y="1744658"/>
                  </a:lnTo>
                  <a:lnTo>
                    <a:pt x="973635" y="1767754"/>
                  </a:lnTo>
                  <a:lnTo>
                    <a:pt x="929210" y="1778659"/>
                  </a:lnTo>
                  <a:lnTo>
                    <a:pt x="879791" y="1801262"/>
                  </a:lnTo>
                  <a:lnTo>
                    <a:pt x="834071" y="1811697"/>
                  </a:lnTo>
                  <a:lnTo>
                    <a:pt x="783424" y="1833855"/>
                  </a:lnTo>
                  <a:lnTo>
                    <a:pt x="689131" y="1853690"/>
                  </a:lnTo>
                  <a:lnTo>
                    <a:pt x="636891" y="1875269"/>
                  </a:lnTo>
                  <a:lnTo>
                    <a:pt x="490505" y="1903228"/>
                  </a:lnTo>
                  <a:lnTo>
                    <a:pt x="188761" y="1955891"/>
                  </a:lnTo>
                  <a:lnTo>
                    <a:pt x="142024" y="1952447"/>
                  </a:lnTo>
                  <a:lnTo>
                    <a:pt x="39633" y="1969345"/>
                  </a:lnTo>
                  <a:lnTo>
                    <a:pt x="3384" y="1969706"/>
                  </a:lnTo>
                  <a:close/>
                </a:path>
                <a:path w="1731010" h="2919729">
                  <a:moveTo>
                    <a:pt x="33764" y="2372507"/>
                  </a:moveTo>
                  <a:lnTo>
                    <a:pt x="2838" y="2361289"/>
                  </a:lnTo>
                  <a:lnTo>
                    <a:pt x="582" y="2144315"/>
                  </a:lnTo>
                  <a:lnTo>
                    <a:pt x="31871" y="2128646"/>
                  </a:lnTo>
                  <a:lnTo>
                    <a:pt x="77830" y="2118297"/>
                  </a:lnTo>
                  <a:lnTo>
                    <a:pt x="128407" y="2096115"/>
                  </a:lnTo>
                  <a:lnTo>
                    <a:pt x="174956" y="2085980"/>
                  </a:lnTo>
                  <a:lnTo>
                    <a:pt x="226150" y="2064021"/>
                  </a:lnTo>
                  <a:lnTo>
                    <a:pt x="368766" y="2034695"/>
                  </a:lnTo>
                  <a:lnTo>
                    <a:pt x="421355" y="2013242"/>
                  </a:lnTo>
                  <a:lnTo>
                    <a:pt x="469995" y="2003866"/>
                  </a:lnTo>
                  <a:lnTo>
                    <a:pt x="618344" y="1976619"/>
                  </a:lnTo>
                  <a:lnTo>
                    <a:pt x="664317" y="1979786"/>
                  </a:lnTo>
                  <a:lnTo>
                    <a:pt x="766285" y="1962735"/>
                  </a:lnTo>
                  <a:lnTo>
                    <a:pt x="813647" y="1966405"/>
                  </a:lnTo>
                  <a:lnTo>
                    <a:pt x="865828" y="1958314"/>
                  </a:lnTo>
                  <a:lnTo>
                    <a:pt x="914182" y="1962344"/>
                  </a:lnTo>
                  <a:lnTo>
                    <a:pt x="967383" y="1954622"/>
                  </a:lnTo>
                  <a:lnTo>
                    <a:pt x="1219952" y="1978690"/>
                  </a:lnTo>
                  <a:lnTo>
                    <a:pt x="1182545" y="2019160"/>
                  </a:lnTo>
                  <a:lnTo>
                    <a:pt x="1148097" y="2047193"/>
                  </a:lnTo>
                  <a:lnTo>
                    <a:pt x="1107981" y="2086681"/>
                  </a:lnTo>
                  <a:lnTo>
                    <a:pt x="1070894" y="2113757"/>
                  </a:lnTo>
                  <a:lnTo>
                    <a:pt x="1032539" y="2140373"/>
                  </a:lnTo>
                  <a:lnTo>
                    <a:pt x="992951" y="2166542"/>
                  </a:lnTo>
                  <a:lnTo>
                    <a:pt x="952166" y="2192277"/>
                  </a:lnTo>
                  <a:lnTo>
                    <a:pt x="910218" y="2217590"/>
                  </a:lnTo>
                  <a:lnTo>
                    <a:pt x="871472" y="2230555"/>
                  </a:lnTo>
                  <a:lnTo>
                    <a:pt x="827302" y="2255062"/>
                  </a:lnTo>
                  <a:lnTo>
                    <a:pt x="782074" y="2279185"/>
                  </a:lnTo>
                  <a:lnTo>
                    <a:pt x="740152" y="2290998"/>
                  </a:lnTo>
                  <a:lnTo>
                    <a:pt x="697241" y="2302452"/>
                  </a:lnTo>
                  <a:lnTo>
                    <a:pt x="649045" y="2325499"/>
                  </a:lnTo>
                  <a:lnTo>
                    <a:pt x="604260" y="2336273"/>
                  </a:lnTo>
                  <a:lnTo>
                    <a:pt x="558590" y="2346726"/>
                  </a:lnTo>
                  <a:lnTo>
                    <a:pt x="512071" y="2356871"/>
                  </a:lnTo>
                  <a:lnTo>
                    <a:pt x="464736" y="2366721"/>
                  </a:lnTo>
                  <a:lnTo>
                    <a:pt x="420951" y="2364348"/>
                  </a:lnTo>
                  <a:lnTo>
                    <a:pt x="372091" y="2373644"/>
                  </a:lnTo>
                  <a:lnTo>
                    <a:pt x="322519" y="2382682"/>
                  </a:lnTo>
                  <a:lnTo>
                    <a:pt x="230044" y="2376157"/>
                  </a:lnTo>
                  <a:lnTo>
                    <a:pt x="178549" y="2384497"/>
                  </a:lnTo>
                  <a:lnTo>
                    <a:pt x="33764" y="2372507"/>
                  </a:lnTo>
                  <a:close/>
                </a:path>
                <a:path w="1731010" h="2919729">
                  <a:moveTo>
                    <a:pt x="990191" y="2705930"/>
                  </a:moveTo>
                  <a:lnTo>
                    <a:pt x="655647" y="2584578"/>
                  </a:lnTo>
                  <a:lnTo>
                    <a:pt x="713097" y="2591908"/>
                  </a:lnTo>
                  <a:lnTo>
                    <a:pt x="936118" y="2672806"/>
                  </a:lnTo>
                  <a:lnTo>
                    <a:pt x="990191" y="2705930"/>
                  </a:lnTo>
                  <a:close/>
                </a:path>
                <a:path w="1731010" h="2919729">
                  <a:moveTo>
                    <a:pt x="54390" y="2879848"/>
                  </a:moveTo>
                  <a:lnTo>
                    <a:pt x="2263" y="2860940"/>
                  </a:lnTo>
                  <a:lnTo>
                    <a:pt x="3434" y="2523622"/>
                  </a:lnTo>
                  <a:lnTo>
                    <a:pt x="47255" y="2526008"/>
                  </a:lnTo>
                  <a:lnTo>
                    <a:pt x="96632" y="2516899"/>
                  </a:lnTo>
                  <a:lnTo>
                    <a:pt x="142697" y="2520099"/>
                  </a:lnTo>
                  <a:lnTo>
                    <a:pt x="237894" y="2527611"/>
                  </a:lnTo>
                  <a:lnTo>
                    <a:pt x="291362" y="2519987"/>
                  </a:lnTo>
                  <a:lnTo>
                    <a:pt x="444964" y="2535175"/>
                  </a:lnTo>
                  <a:lnTo>
                    <a:pt x="493906" y="2552928"/>
                  </a:lnTo>
                  <a:lnTo>
                    <a:pt x="603575" y="2565690"/>
                  </a:lnTo>
                  <a:lnTo>
                    <a:pt x="1049659" y="2727501"/>
                  </a:lnTo>
                  <a:lnTo>
                    <a:pt x="1007539" y="2752752"/>
                  </a:lnTo>
                  <a:lnTo>
                    <a:pt x="964355" y="2777616"/>
                  </a:lnTo>
                  <a:lnTo>
                    <a:pt x="920142" y="2802108"/>
                  </a:lnTo>
                  <a:lnTo>
                    <a:pt x="879270" y="2814301"/>
                  </a:lnTo>
                  <a:lnTo>
                    <a:pt x="833111" y="2838087"/>
                  </a:lnTo>
                  <a:lnTo>
                    <a:pt x="790365" y="2849600"/>
                  </a:lnTo>
                  <a:lnTo>
                    <a:pt x="746735" y="2860794"/>
                  </a:lnTo>
                  <a:lnTo>
                    <a:pt x="702260" y="2871681"/>
                  </a:lnTo>
                  <a:lnTo>
                    <a:pt x="656975" y="2882273"/>
                  </a:lnTo>
                  <a:lnTo>
                    <a:pt x="610916" y="2892585"/>
                  </a:lnTo>
                  <a:lnTo>
                    <a:pt x="564120" y="2902630"/>
                  </a:lnTo>
                  <a:lnTo>
                    <a:pt x="516623" y="2912421"/>
                  </a:lnTo>
                  <a:lnTo>
                    <a:pt x="472792" y="2910031"/>
                  </a:lnTo>
                  <a:lnTo>
                    <a:pt x="424002" y="2919353"/>
                  </a:lnTo>
                  <a:lnTo>
                    <a:pt x="146081" y="2899598"/>
                  </a:lnTo>
                  <a:lnTo>
                    <a:pt x="102570" y="2883815"/>
                  </a:lnTo>
                  <a:lnTo>
                    <a:pt x="54390" y="2879848"/>
                  </a:lnTo>
                  <a:close/>
                </a:path>
                <a:path w="1731010" h="2919729">
                  <a:moveTo>
                    <a:pt x="0" y="1566026"/>
                  </a:moveTo>
                  <a:lnTo>
                    <a:pt x="0" y="897870"/>
                  </a:lnTo>
                  <a:lnTo>
                    <a:pt x="22282" y="836657"/>
                  </a:lnTo>
                  <a:lnTo>
                    <a:pt x="40560" y="790489"/>
                  </a:lnTo>
                  <a:lnTo>
                    <a:pt x="59876" y="744747"/>
                  </a:lnTo>
                  <a:lnTo>
                    <a:pt x="80227" y="699456"/>
                  </a:lnTo>
                  <a:lnTo>
                    <a:pt x="101605" y="654641"/>
                  </a:lnTo>
                  <a:lnTo>
                    <a:pt x="124080" y="610189"/>
                  </a:lnTo>
                  <a:lnTo>
                    <a:pt x="147426" y="566536"/>
                  </a:lnTo>
                  <a:lnTo>
                    <a:pt x="171858" y="523295"/>
                  </a:lnTo>
                  <a:lnTo>
                    <a:pt x="197298" y="480628"/>
                  </a:lnTo>
                  <a:lnTo>
                    <a:pt x="223739" y="438561"/>
                  </a:lnTo>
                  <a:lnTo>
                    <a:pt x="251232" y="396897"/>
                  </a:lnTo>
                  <a:lnTo>
                    <a:pt x="280264" y="356127"/>
                  </a:lnTo>
                  <a:lnTo>
                    <a:pt x="311113" y="316796"/>
                  </a:lnTo>
                  <a:lnTo>
                    <a:pt x="344054" y="279446"/>
                  </a:lnTo>
                  <a:lnTo>
                    <a:pt x="379365" y="244621"/>
                  </a:lnTo>
                  <a:lnTo>
                    <a:pt x="417322" y="212864"/>
                  </a:lnTo>
                  <a:lnTo>
                    <a:pt x="458202" y="184719"/>
                  </a:lnTo>
                  <a:lnTo>
                    <a:pt x="452966" y="236655"/>
                  </a:lnTo>
                  <a:lnTo>
                    <a:pt x="446803" y="288485"/>
                  </a:lnTo>
                  <a:lnTo>
                    <a:pt x="439715" y="340191"/>
                  </a:lnTo>
                  <a:lnTo>
                    <a:pt x="431704" y="391758"/>
                  </a:lnTo>
                  <a:lnTo>
                    <a:pt x="422771" y="443170"/>
                  </a:lnTo>
                  <a:lnTo>
                    <a:pt x="412919" y="494411"/>
                  </a:lnTo>
                  <a:lnTo>
                    <a:pt x="402150" y="545465"/>
                  </a:lnTo>
                  <a:lnTo>
                    <a:pt x="390465" y="596317"/>
                  </a:lnTo>
                  <a:lnTo>
                    <a:pt x="377866" y="646949"/>
                  </a:lnTo>
                  <a:lnTo>
                    <a:pt x="364314" y="697494"/>
                  </a:lnTo>
                  <a:lnTo>
                    <a:pt x="349936" y="747494"/>
                  </a:lnTo>
                  <a:lnTo>
                    <a:pt x="334609" y="797374"/>
                  </a:lnTo>
                  <a:lnTo>
                    <a:pt x="318375" y="846972"/>
                  </a:lnTo>
                  <a:lnTo>
                    <a:pt x="301238" y="896272"/>
                  </a:lnTo>
                  <a:lnTo>
                    <a:pt x="283198" y="945257"/>
                  </a:lnTo>
                  <a:lnTo>
                    <a:pt x="264259" y="993911"/>
                  </a:lnTo>
                  <a:lnTo>
                    <a:pt x="245271" y="1040579"/>
                  </a:lnTo>
                  <a:lnTo>
                    <a:pt x="225552" y="1086953"/>
                  </a:lnTo>
                  <a:lnTo>
                    <a:pt x="205202" y="1133075"/>
                  </a:lnTo>
                  <a:lnTo>
                    <a:pt x="184321" y="1178985"/>
                  </a:lnTo>
                  <a:lnTo>
                    <a:pt x="163011" y="1224726"/>
                  </a:lnTo>
                  <a:lnTo>
                    <a:pt x="141374" y="1270338"/>
                  </a:lnTo>
                  <a:lnTo>
                    <a:pt x="119509" y="1315862"/>
                  </a:lnTo>
                  <a:lnTo>
                    <a:pt x="75503" y="1406811"/>
                  </a:lnTo>
                  <a:lnTo>
                    <a:pt x="53564" y="1452319"/>
                  </a:lnTo>
                  <a:lnTo>
                    <a:pt x="31801" y="1497904"/>
                  </a:lnTo>
                  <a:lnTo>
                    <a:pt x="10317" y="1543606"/>
                  </a:lnTo>
                  <a:lnTo>
                    <a:pt x="0" y="1566026"/>
                  </a:lnTo>
                  <a:close/>
                </a:path>
              </a:pathLst>
            </a:custGeom>
            <a:solidFill>
              <a:srgbClr val="3633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9936" y="489294"/>
              <a:ext cx="683260" cy="2687955"/>
            </a:xfrm>
            <a:custGeom>
              <a:avLst/>
              <a:gdLst/>
              <a:ahLst/>
              <a:cxnLst/>
              <a:rect l="l" t="t" r="r" b="b"/>
              <a:pathLst>
                <a:path w="683260" h="2687955">
                  <a:moveTo>
                    <a:pt x="47635" y="2683357"/>
                  </a:moveTo>
                  <a:lnTo>
                    <a:pt x="22984" y="2668424"/>
                  </a:lnTo>
                  <a:lnTo>
                    <a:pt x="6659" y="2646112"/>
                  </a:lnTo>
                  <a:lnTo>
                    <a:pt x="0" y="2619281"/>
                  </a:lnTo>
                  <a:lnTo>
                    <a:pt x="4342" y="2590791"/>
                  </a:lnTo>
                  <a:lnTo>
                    <a:pt x="19275" y="2566143"/>
                  </a:lnTo>
                  <a:lnTo>
                    <a:pt x="41587" y="2549821"/>
                  </a:lnTo>
                  <a:lnTo>
                    <a:pt x="68420" y="2543164"/>
                  </a:lnTo>
                  <a:lnTo>
                    <a:pt x="96913" y="2547508"/>
                  </a:lnTo>
                  <a:lnTo>
                    <a:pt x="121564" y="2562441"/>
                  </a:lnTo>
                  <a:lnTo>
                    <a:pt x="137888" y="2584753"/>
                  </a:lnTo>
                  <a:lnTo>
                    <a:pt x="144548" y="2611584"/>
                  </a:lnTo>
                  <a:lnTo>
                    <a:pt x="140206" y="2640074"/>
                  </a:lnTo>
                  <a:lnTo>
                    <a:pt x="125273" y="2664722"/>
                  </a:lnTo>
                  <a:lnTo>
                    <a:pt x="102960" y="2681044"/>
                  </a:lnTo>
                  <a:lnTo>
                    <a:pt x="76128" y="2687701"/>
                  </a:lnTo>
                  <a:lnTo>
                    <a:pt x="47635" y="2683357"/>
                  </a:lnTo>
                  <a:close/>
                </a:path>
                <a:path w="683260" h="2687955">
                  <a:moveTo>
                    <a:pt x="339437" y="1609201"/>
                  </a:moveTo>
                  <a:lnTo>
                    <a:pt x="321299" y="1598173"/>
                  </a:lnTo>
                  <a:lnTo>
                    <a:pt x="309247" y="1581655"/>
                  </a:lnTo>
                  <a:lnTo>
                    <a:pt x="304295" y="1561817"/>
                  </a:lnTo>
                  <a:lnTo>
                    <a:pt x="307459" y="1540829"/>
                  </a:lnTo>
                  <a:lnTo>
                    <a:pt x="318487" y="1522693"/>
                  </a:lnTo>
                  <a:lnTo>
                    <a:pt x="335005" y="1510643"/>
                  </a:lnTo>
                  <a:lnTo>
                    <a:pt x="354845" y="1505694"/>
                  </a:lnTo>
                  <a:lnTo>
                    <a:pt x="375835" y="1508859"/>
                  </a:lnTo>
                  <a:lnTo>
                    <a:pt x="393973" y="1519887"/>
                  </a:lnTo>
                  <a:lnTo>
                    <a:pt x="406025" y="1536405"/>
                  </a:lnTo>
                  <a:lnTo>
                    <a:pt x="410977" y="1556243"/>
                  </a:lnTo>
                  <a:lnTo>
                    <a:pt x="407813" y="1577231"/>
                  </a:lnTo>
                  <a:lnTo>
                    <a:pt x="396785" y="1595367"/>
                  </a:lnTo>
                  <a:lnTo>
                    <a:pt x="380266" y="1607417"/>
                  </a:lnTo>
                  <a:lnTo>
                    <a:pt x="360427" y="1612366"/>
                  </a:lnTo>
                  <a:lnTo>
                    <a:pt x="339437" y="1609201"/>
                  </a:lnTo>
                  <a:close/>
                </a:path>
                <a:path w="683260" h="2687955">
                  <a:moveTo>
                    <a:pt x="600306" y="119428"/>
                  </a:moveTo>
                  <a:lnTo>
                    <a:pt x="579534" y="106816"/>
                  </a:lnTo>
                  <a:lnTo>
                    <a:pt x="565578" y="87834"/>
                  </a:lnTo>
                  <a:lnTo>
                    <a:pt x="559761" y="64925"/>
                  </a:lnTo>
                  <a:lnTo>
                    <a:pt x="563408" y="40536"/>
                  </a:lnTo>
                  <a:lnTo>
                    <a:pt x="576019" y="19768"/>
                  </a:lnTo>
                  <a:lnTo>
                    <a:pt x="595002" y="5814"/>
                  </a:lnTo>
                  <a:lnTo>
                    <a:pt x="617912" y="0"/>
                  </a:lnTo>
                  <a:lnTo>
                    <a:pt x="642303" y="3647"/>
                  </a:lnTo>
                  <a:lnTo>
                    <a:pt x="663361" y="16485"/>
                  </a:lnTo>
                  <a:lnTo>
                    <a:pt x="677215" y="35636"/>
                  </a:lnTo>
                  <a:lnTo>
                    <a:pt x="682838" y="58515"/>
                  </a:lnTo>
                  <a:lnTo>
                    <a:pt x="679201" y="82539"/>
                  </a:lnTo>
                  <a:lnTo>
                    <a:pt x="666590" y="103307"/>
                  </a:lnTo>
                  <a:lnTo>
                    <a:pt x="647607" y="117261"/>
                  </a:lnTo>
                  <a:lnTo>
                    <a:pt x="624697" y="123076"/>
                  </a:lnTo>
                  <a:lnTo>
                    <a:pt x="600306" y="119428"/>
                  </a:lnTo>
                  <a:close/>
                </a:path>
              </a:pathLst>
            </a:custGeom>
            <a:solidFill>
              <a:srgbClr val="BE5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0559" y="740766"/>
              <a:ext cx="1196975" cy="1839595"/>
            </a:xfrm>
            <a:custGeom>
              <a:avLst/>
              <a:gdLst/>
              <a:ahLst/>
              <a:cxnLst/>
              <a:rect l="l" t="t" r="r" b="b"/>
              <a:pathLst>
                <a:path w="1196975" h="1839595">
                  <a:moveTo>
                    <a:pt x="435777" y="1835009"/>
                  </a:moveTo>
                  <a:lnTo>
                    <a:pt x="411126" y="1820076"/>
                  </a:lnTo>
                  <a:lnTo>
                    <a:pt x="394801" y="1797764"/>
                  </a:lnTo>
                  <a:lnTo>
                    <a:pt x="388142" y="1770933"/>
                  </a:lnTo>
                  <a:lnTo>
                    <a:pt x="392484" y="1742443"/>
                  </a:lnTo>
                  <a:lnTo>
                    <a:pt x="407417" y="1717795"/>
                  </a:lnTo>
                  <a:lnTo>
                    <a:pt x="429730" y="1701474"/>
                  </a:lnTo>
                  <a:lnTo>
                    <a:pt x="456562" y="1694816"/>
                  </a:lnTo>
                  <a:lnTo>
                    <a:pt x="485055" y="1699161"/>
                  </a:lnTo>
                  <a:lnTo>
                    <a:pt x="509824" y="1713768"/>
                  </a:lnTo>
                  <a:lnTo>
                    <a:pt x="526136" y="1736116"/>
                  </a:lnTo>
                  <a:lnTo>
                    <a:pt x="532730" y="1763128"/>
                  </a:lnTo>
                  <a:lnTo>
                    <a:pt x="528348" y="1791726"/>
                  </a:lnTo>
                  <a:lnTo>
                    <a:pt x="513415" y="1816375"/>
                  </a:lnTo>
                  <a:lnTo>
                    <a:pt x="491103" y="1832696"/>
                  </a:lnTo>
                  <a:lnTo>
                    <a:pt x="464270" y="1839353"/>
                  </a:lnTo>
                  <a:lnTo>
                    <a:pt x="435777" y="1835009"/>
                  </a:lnTo>
                  <a:close/>
                </a:path>
                <a:path w="1196975" h="1839595">
                  <a:moveTo>
                    <a:pt x="1114149" y="600618"/>
                  </a:moveTo>
                  <a:lnTo>
                    <a:pt x="1093417" y="587898"/>
                  </a:lnTo>
                  <a:lnTo>
                    <a:pt x="1079526" y="568734"/>
                  </a:lnTo>
                  <a:lnTo>
                    <a:pt x="1073723" y="545789"/>
                  </a:lnTo>
                  <a:lnTo>
                    <a:pt x="1077251" y="521726"/>
                  </a:lnTo>
                  <a:lnTo>
                    <a:pt x="1089862" y="500958"/>
                  </a:lnTo>
                  <a:lnTo>
                    <a:pt x="1108845" y="487004"/>
                  </a:lnTo>
                  <a:lnTo>
                    <a:pt x="1131755" y="481189"/>
                  </a:lnTo>
                  <a:lnTo>
                    <a:pt x="1156146" y="484837"/>
                  </a:lnTo>
                  <a:lnTo>
                    <a:pt x="1176878" y="497557"/>
                  </a:lnTo>
                  <a:lnTo>
                    <a:pt x="1190769" y="516721"/>
                  </a:lnTo>
                  <a:lnTo>
                    <a:pt x="1196572" y="539666"/>
                  </a:lnTo>
                  <a:lnTo>
                    <a:pt x="1193044" y="563729"/>
                  </a:lnTo>
                  <a:lnTo>
                    <a:pt x="1180325" y="584458"/>
                  </a:lnTo>
                  <a:lnTo>
                    <a:pt x="1161160" y="598346"/>
                  </a:lnTo>
                  <a:lnTo>
                    <a:pt x="1138214" y="604147"/>
                  </a:lnTo>
                  <a:lnTo>
                    <a:pt x="1114149" y="600618"/>
                  </a:lnTo>
                  <a:close/>
                </a:path>
                <a:path w="1196975" h="1839595">
                  <a:moveTo>
                    <a:pt x="40426" y="119428"/>
                  </a:moveTo>
                  <a:lnTo>
                    <a:pt x="19694" y="106708"/>
                  </a:lnTo>
                  <a:lnTo>
                    <a:pt x="5803" y="87544"/>
                  </a:lnTo>
                  <a:lnTo>
                    <a:pt x="0" y="64600"/>
                  </a:lnTo>
                  <a:lnTo>
                    <a:pt x="3528" y="40536"/>
                  </a:lnTo>
                  <a:lnTo>
                    <a:pt x="16139" y="19768"/>
                  </a:lnTo>
                  <a:lnTo>
                    <a:pt x="35122" y="5814"/>
                  </a:lnTo>
                  <a:lnTo>
                    <a:pt x="58032" y="0"/>
                  </a:lnTo>
                  <a:lnTo>
                    <a:pt x="82423" y="3647"/>
                  </a:lnTo>
                  <a:lnTo>
                    <a:pt x="103481" y="16485"/>
                  </a:lnTo>
                  <a:lnTo>
                    <a:pt x="117335" y="35636"/>
                  </a:lnTo>
                  <a:lnTo>
                    <a:pt x="122958" y="58515"/>
                  </a:lnTo>
                  <a:lnTo>
                    <a:pt x="119321" y="82539"/>
                  </a:lnTo>
                  <a:lnTo>
                    <a:pt x="106710" y="103307"/>
                  </a:lnTo>
                  <a:lnTo>
                    <a:pt x="87727" y="117261"/>
                  </a:lnTo>
                  <a:lnTo>
                    <a:pt x="64817" y="123076"/>
                  </a:lnTo>
                  <a:lnTo>
                    <a:pt x="40426" y="119428"/>
                  </a:lnTo>
                  <a:close/>
                </a:path>
              </a:pathLst>
            </a:custGeom>
            <a:solidFill>
              <a:srgbClr val="F2AA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602665"/>
              <a:ext cx="1216025" cy="2475230"/>
            </a:xfrm>
            <a:custGeom>
              <a:avLst/>
              <a:gdLst/>
              <a:ahLst/>
              <a:cxnLst/>
              <a:rect l="l" t="t" r="r" b="b"/>
              <a:pathLst>
                <a:path w="1216025" h="2475230">
                  <a:moveTo>
                    <a:pt x="0" y="1546121"/>
                  </a:moveTo>
                  <a:lnTo>
                    <a:pt x="0" y="1440570"/>
                  </a:lnTo>
                  <a:lnTo>
                    <a:pt x="32488" y="1394673"/>
                  </a:lnTo>
                  <a:lnTo>
                    <a:pt x="61244" y="1354736"/>
                  </a:lnTo>
                  <a:lnTo>
                    <a:pt x="90334" y="1314985"/>
                  </a:lnTo>
                  <a:lnTo>
                    <a:pt x="119785" y="1275430"/>
                  </a:lnTo>
                  <a:lnTo>
                    <a:pt x="149622" y="1236079"/>
                  </a:lnTo>
                  <a:lnTo>
                    <a:pt x="179870" y="1196942"/>
                  </a:lnTo>
                  <a:lnTo>
                    <a:pt x="213963" y="1154364"/>
                  </a:lnTo>
                  <a:lnTo>
                    <a:pt x="248572" y="1112167"/>
                  </a:lnTo>
                  <a:lnTo>
                    <a:pt x="283746" y="1070417"/>
                  </a:lnTo>
                  <a:lnTo>
                    <a:pt x="319546" y="1029170"/>
                  </a:lnTo>
                  <a:lnTo>
                    <a:pt x="355987" y="988527"/>
                  </a:lnTo>
                  <a:lnTo>
                    <a:pt x="393151" y="948518"/>
                  </a:lnTo>
                  <a:lnTo>
                    <a:pt x="406691" y="908914"/>
                  </a:lnTo>
                  <a:lnTo>
                    <a:pt x="427956" y="851964"/>
                  </a:lnTo>
                  <a:lnTo>
                    <a:pt x="447628" y="804429"/>
                  </a:lnTo>
                  <a:lnTo>
                    <a:pt x="468551" y="757511"/>
                  </a:lnTo>
                  <a:lnTo>
                    <a:pt x="490833" y="711830"/>
                  </a:lnTo>
                  <a:lnTo>
                    <a:pt x="514347" y="666798"/>
                  </a:lnTo>
                  <a:lnTo>
                    <a:pt x="539013" y="622392"/>
                  </a:lnTo>
                  <a:lnTo>
                    <a:pt x="564755" y="578591"/>
                  </a:lnTo>
                  <a:lnTo>
                    <a:pt x="591492" y="535375"/>
                  </a:lnTo>
                  <a:lnTo>
                    <a:pt x="619147" y="492722"/>
                  </a:lnTo>
                  <a:lnTo>
                    <a:pt x="647640" y="450610"/>
                  </a:lnTo>
                  <a:lnTo>
                    <a:pt x="676894" y="409018"/>
                  </a:lnTo>
                  <a:lnTo>
                    <a:pt x="706830" y="367925"/>
                  </a:lnTo>
                  <a:lnTo>
                    <a:pt x="737123" y="327184"/>
                  </a:lnTo>
                  <a:lnTo>
                    <a:pt x="767968" y="286824"/>
                  </a:lnTo>
                  <a:lnTo>
                    <a:pt x="799294" y="246804"/>
                  </a:lnTo>
                  <a:lnTo>
                    <a:pt x="831029" y="207082"/>
                  </a:lnTo>
                  <a:lnTo>
                    <a:pt x="863102" y="167620"/>
                  </a:lnTo>
                  <a:lnTo>
                    <a:pt x="895440" y="128376"/>
                  </a:lnTo>
                  <a:lnTo>
                    <a:pt x="927973" y="89311"/>
                  </a:lnTo>
                  <a:lnTo>
                    <a:pt x="960628" y="50383"/>
                  </a:lnTo>
                  <a:lnTo>
                    <a:pt x="993334" y="11553"/>
                  </a:lnTo>
                  <a:lnTo>
                    <a:pt x="1012047" y="0"/>
                  </a:lnTo>
                  <a:lnTo>
                    <a:pt x="1022675" y="88"/>
                  </a:lnTo>
                  <a:lnTo>
                    <a:pt x="1033247" y="5069"/>
                  </a:lnTo>
                  <a:lnTo>
                    <a:pt x="1040675" y="13264"/>
                  </a:lnTo>
                  <a:lnTo>
                    <a:pt x="1044804" y="23782"/>
                  </a:lnTo>
                  <a:lnTo>
                    <a:pt x="1044776" y="34922"/>
                  </a:lnTo>
                  <a:lnTo>
                    <a:pt x="1039735" y="44980"/>
                  </a:lnTo>
                  <a:lnTo>
                    <a:pt x="1006610" y="84322"/>
                  </a:lnTo>
                  <a:lnTo>
                    <a:pt x="973559" y="123691"/>
                  </a:lnTo>
                  <a:lnTo>
                    <a:pt x="940656" y="163113"/>
                  </a:lnTo>
                  <a:lnTo>
                    <a:pt x="907976" y="202617"/>
                  </a:lnTo>
                  <a:lnTo>
                    <a:pt x="875592" y="242227"/>
                  </a:lnTo>
                  <a:lnTo>
                    <a:pt x="844103" y="281531"/>
                  </a:lnTo>
                  <a:lnTo>
                    <a:pt x="813032" y="321130"/>
                  </a:lnTo>
                  <a:lnTo>
                    <a:pt x="782437" y="361060"/>
                  </a:lnTo>
                  <a:lnTo>
                    <a:pt x="752378" y="401357"/>
                  </a:lnTo>
                  <a:lnTo>
                    <a:pt x="722913" y="442057"/>
                  </a:lnTo>
                  <a:lnTo>
                    <a:pt x="694102" y="483194"/>
                  </a:lnTo>
                  <a:lnTo>
                    <a:pt x="666003" y="524806"/>
                  </a:lnTo>
                  <a:lnTo>
                    <a:pt x="638676" y="566928"/>
                  </a:lnTo>
                  <a:lnTo>
                    <a:pt x="612179" y="609595"/>
                  </a:lnTo>
                  <a:lnTo>
                    <a:pt x="584856" y="656387"/>
                  </a:lnTo>
                  <a:lnTo>
                    <a:pt x="558726" y="703821"/>
                  </a:lnTo>
                  <a:lnTo>
                    <a:pt x="533936" y="751951"/>
                  </a:lnTo>
                  <a:lnTo>
                    <a:pt x="510636" y="800831"/>
                  </a:lnTo>
                  <a:lnTo>
                    <a:pt x="488973" y="850515"/>
                  </a:lnTo>
                  <a:lnTo>
                    <a:pt x="545712" y="871096"/>
                  </a:lnTo>
                  <a:lnTo>
                    <a:pt x="512164" y="902926"/>
                  </a:lnTo>
                  <a:lnTo>
                    <a:pt x="477610" y="937230"/>
                  </a:lnTo>
                  <a:lnTo>
                    <a:pt x="469529" y="945435"/>
                  </a:lnTo>
                  <a:lnTo>
                    <a:pt x="453656" y="961950"/>
                  </a:lnTo>
                  <a:lnTo>
                    <a:pt x="445575" y="970155"/>
                  </a:lnTo>
                  <a:lnTo>
                    <a:pt x="442775" y="977873"/>
                  </a:lnTo>
                  <a:lnTo>
                    <a:pt x="442147" y="982013"/>
                  </a:lnTo>
                  <a:lnTo>
                    <a:pt x="552402" y="1022006"/>
                  </a:lnTo>
                  <a:lnTo>
                    <a:pt x="507038" y="1030434"/>
                  </a:lnTo>
                  <a:lnTo>
                    <a:pt x="457108" y="1038454"/>
                  </a:lnTo>
                  <a:lnTo>
                    <a:pt x="406981" y="1045246"/>
                  </a:lnTo>
                  <a:lnTo>
                    <a:pt x="402461" y="1045353"/>
                  </a:lnTo>
                  <a:lnTo>
                    <a:pt x="382491" y="1038109"/>
                  </a:lnTo>
                  <a:lnTo>
                    <a:pt x="372948" y="1048557"/>
                  </a:lnTo>
                  <a:lnTo>
                    <a:pt x="345273" y="1080508"/>
                  </a:lnTo>
                  <a:lnTo>
                    <a:pt x="313803" y="1117595"/>
                  </a:lnTo>
                  <a:lnTo>
                    <a:pt x="282860" y="1155038"/>
                  </a:lnTo>
                  <a:lnTo>
                    <a:pt x="252391" y="1192979"/>
                  </a:lnTo>
                  <a:lnTo>
                    <a:pt x="222344" y="1231565"/>
                  </a:lnTo>
                  <a:lnTo>
                    <a:pt x="191484" y="1272148"/>
                  </a:lnTo>
                  <a:lnTo>
                    <a:pt x="161089" y="1313069"/>
                  </a:lnTo>
                  <a:lnTo>
                    <a:pt x="131142" y="1354318"/>
                  </a:lnTo>
                  <a:lnTo>
                    <a:pt x="101627" y="1395885"/>
                  </a:lnTo>
                  <a:lnTo>
                    <a:pt x="72299" y="1438097"/>
                  </a:lnTo>
                  <a:lnTo>
                    <a:pt x="43829" y="1479934"/>
                  </a:lnTo>
                  <a:lnTo>
                    <a:pt x="15265" y="1522776"/>
                  </a:lnTo>
                  <a:lnTo>
                    <a:pt x="0" y="1546121"/>
                  </a:lnTo>
                  <a:close/>
                </a:path>
                <a:path w="1216025" h="2475230">
                  <a:moveTo>
                    <a:pt x="552402" y="1022006"/>
                  </a:moveTo>
                  <a:lnTo>
                    <a:pt x="442147" y="982013"/>
                  </a:lnTo>
                  <a:lnTo>
                    <a:pt x="476678" y="976674"/>
                  </a:lnTo>
                  <a:lnTo>
                    <a:pt x="511049" y="970868"/>
                  </a:lnTo>
                  <a:lnTo>
                    <a:pt x="579423" y="957566"/>
                  </a:lnTo>
                  <a:lnTo>
                    <a:pt x="627565" y="946674"/>
                  </a:lnTo>
                  <a:lnTo>
                    <a:pt x="675404" y="934603"/>
                  </a:lnTo>
                  <a:lnTo>
                    <a:pt x="722920" y="921363"/>
                  </a:lnTo>
                  <a:lnTo>
                    <a:pt x="770094" y="906964"/>
                  </a:lnTo>
                  <a:lnTo>
                    <a:pt x="816904" y="891414"/>
                  </a:lnTo>
                  <a:lnTo>
                    <a:pt x="863332" y="874724"/>
                  </a:lnTo>
                  <a:lnTo>
                    <a:pt x="909357" y="856902"/>
                  </a:lnTo>
                  <a:lnTo>
                    <a:pt x="954958" y="837958"/>
                  </a:lnTo>
                  <a:lnTo>
                    <a:pt x="1000116" y="817902"/>
                  </a:lnTo>
                  <a:lnTo>
                    <a:pt x="1044811" y="796743"/>
                  </a:lnTo>
                  <a:lnTo>
                    <a:pt x="1089022" y="774490"/>
                  </a:lnTo>
                  <a:lnTo>
                    <a:pt x="1132729" y="751152"/>
                  </a:lnTo>
                  <a:lnTo>
                    <a:pt x="1175913" y="726740"/>
                  </a:lnTo>
                  <a:lnTo>
                    <a:pt x="1186673" y="723642"/>
                  </a:lnTo>
                  <a:lnTo>
                    <a:pt x="1197661" y="725785"/>
                  </a:lnTo>
                  <a:lnTo>
                    <a:pt x="1207231" y="731836"/>
                  </a:lnTo>
                  <a:lnTo>
                    <a:pt x="1213738" y="740461"/>
                  </a:lnTo>
                  <a:lnTo>
                    <a:pt x="1215584" y="752267"/>
                  </a:lnTo>
                  <a:lnTo>
                    <a:pt x="1213240" y="763208"/>
                  </a:lnTo>
                  <a:lnTo>
                    <a:pt x="1158692" y="802173"/>
                  </a:lnTo>
                  <a:lnTo>
                    <a:pt x="1118229" y="824057"/>
                  </a:lnTo>
                  <a:lnTo>
                    <a:pt x="1077304" y="844954"/>
                  </a:lnTo>
                  <a:lnTo>
                    <a:pt x="1035925" y="864622"/>
                  </a:lnTo>
                  <a:lnTo>
                    <a:pt x="989860" y="885353"/>
                  </a:lnTo>
                  <a:lnTo>
                    <a:pt x="943314" y="904989"/>
                  </a:lnTo>
                  <a:lnTo>
                    <a:pt x="896313" y="923517"/>
                  </a:lnTo>
                  <a:lnTo>
                    <a:pt x="848884" y="940926"/>
                  </a:lnTo>
                  <a:lnTo>
                    <a:pt x="801051" y="957204"/>
                  </a:lnTo>
                  <a:lnTo>
                    <a:pt x="752841" y="972338"/>
                  </a:lnTo>
                  <a:lnTo>
                    <a:pt x="704280" y="986317"/>
                  </a:lnTo>
                  <a:lnTo>
                    <a:pt x="655393" y="999128"/>
                  </a:lnTo>
                  <a:lnTo>
                    <a:pt x="606207" y="1010759"/>
                  </a:lnTo>
                  <a:lnTo>
                    <a:pt x="556747" y="1021199"/>
                  </a:lnTo>
                  <a:lnTo>
                    <a:pt x="552402" y="1022006"/>
                  </a:lnTo>
                  <a:close/>
                </a:path>
                <a:path w="1216025" h="2475230">
                  <a:moveTo>
                    <a:pt x="545712" y="871096"/>
                  </a:moveTo>
                  <a:lnTo>
                    <a:pt x="488973" y="850515"/>
                  </a:lnTo>
                  <a:lnTo>
                    <a:pt x="512094" y="828768"/>
                  </a:lnTo>
                  <a:lnTo>
                    <a:pt x="535504" y="807127"/>
                  </a:lnTo>
                  <a:lnTo>
                    <a:pt x="583192" y="764158"/>
                  </a:lnTo>
                  <a:lnTo>
                    <a:pt x="620969" y="732184"/>
                  </a:lnTo>
                  <a:lnTo>
                    <a:pt x="659627" y="700939"/>
                  </a:lnTo>
                  <a:lnTo>
                    <a:pt x="698997" y="670443"/>
                  </a:lnTo>
                  <a:lnTo>
                    <a:pt x="738907" y="640716"/>
                  </a:lnTo>
                  <a:lnTo>
                    <a:pt x="760607" y="635377"/>
                  </a:lnTo>
                  <a:lnTo>
                    <a:pt x="771097" y="639004"/>
                  </a:lnTo>
                  <a:lnTo>
                    <a:pt x="779532" y="646718"/>
                  </a:lnTo>
                  <a:lnTo>
                    <a:pt x="784330" y="657233"/>
                  </a:lnTo>
                  <a:lnTo>
                    <a:pt x="784874" y="668417"/>
                  </a:lnTo>
                  <a:lnTo>
                    <a:pt x="781246" y="678906"/>
                  </a:lnTo>
                  <a:lnTo>
                    <a:pt x="773533" y="687340"/>
                  </a:lnTo>
                  <a:lnTo>
                    <a:pt x="773253" y="688111"/>
                  </a:lnTo>
                  <a:lnTo>
                    <a:pt x="734077" y="716153"/>
                  </a:lnTo>
                  <a:lnTo>
                    <a:pt x="695488" y="745062"/>
                  </a:lnTo>
                  <a:lnTo>
                    <a:pt x="657412" y="774813"/>
                  </a:lnTo>
                  <a:lnTo>
                    <a:pt x="619777" y="805379"/>
                  </a:lnTo>
                  <a:lnTo>
                    <a:pt x="583248" y="837001"/>
                  </a:lnTo>
                  <a:lnTo>
                    <a:pt x="547377" y="869517"/>
                  </a:lnTo>
                  <a:lnTo>
                    <a:pt x="545712" y="871096"/>
                  </a:lnTo>
                  <a:close/>
                </a:path>
                <a:path w="1216025" h="2475230">
                  <a:moveTo>
                    <a:pt x="393791" y="1044283"/>
                  </a:moveTo>
                  <a:lnTo>
                    <a:pt x="387819" y="1041857"/>
                  </a:lnTo>
                  <a:lnTo>
                    <a:pt x="382491" y="1038109"/>
                  </a:lnTo>
                  <a:lnTo>
                    <a:pt x="402461" y="1045353"/>
                  </a:lnTo>
                  <a:lnTo>
                    <a:pt x="400236" y="1045406"/>
                  </a:lnTo>
                  <a:lnTo>
                    <a:pt x="393791" y="1044283"/>
                  </a:lnTo>
                  <a:close/>
                </a:path>
                <a:path w="1216025" h="2475230">
                  <a:moveTo>
                    <a:pt x="0" y="1710417"/>
                  </a:moveTo>
                  <a:lnTo>
                    <a:pt x="0" y="1646810"/>
                  </a:lnTo>
                  <a:lnTo>
                    <a:pt x="47378" y="1627038"/>
                  </a:lnTo>
                  <a:lnTo>
                    <a:pt x="95462" y="1609156"/>
                  </a:lnTo>
                  <a:lnTo>
                    <a:pt x="144142" y="1592835"/>
                  </a:lnTo>
                  <a:lnTo>
                    <a:pt x="193234" y="1577778"/>
                  </a:lnTo>
                  <a:lnTo>
                    <a:pt x="242556" y="1563690"/>
                  </a:lnTo>
                  <a:lnTo>
                    <a:pt x="395565" y="1522738"/>
                  </a:lnTo>
                  <a:lnTo>
                    <a:pt x="447216" y="1508427"/>
                  </a:lnTo>
                  <a:lnTo>
                    <a:pt x="498567" y="1493257"/>
                  </a:lnTo>
                  <a:lnTo>
                    <a:pt x="549478" y="1476859"/>
                  </a:lnTo>
                  <a:lnTo>
                    <a:pt x="599808" y="1458859"/>
                  </a:lnTo>
                  <a:lnTo>
                    <a:pt x="649418" y="1438887"/>
                  </a:lnTo>
                  <a:lnTo>
                    <a:pt x="660563" y="1436420"/>
                  </a:lnTo>
                  <a:lnTo>
                    <a:pt x="671455" y="1438037"/>
                  </a:lnTo>
                  <a:lnTo>
                    <a:pt x="680785" y="1443509"/>
                  </a:lnTo>
                  <a:lnTo>
                    <a:pt x="687244" y="1452607"/>
                  </a:lnTo>
                  <a:lnTo>
                    <a:pt x="689830" y="1463426"/>
                  </a:lnTo>
                  <a:lnTo>
                    <a:pt x="688200" y="1474353"/>
                  </a:lnTo>
                  <a:lnTo>
                    <a:pt x="623932" y="1510803"/>
                  </a:lnTo>
                  <a:lnTo>
                    <a:pt x="573443" y="1529131"/>
                  </a:lnTo>
                  <a:lnTo>
                    <a:pt x="522269" y="1545738"/>
                  </a:lnTo>
                  <a:lnTo>
                    <a:pt x="470620" y="1560944"/>
                  </a:lnTo>
                  <a:lnTo>
                    <a:pt x="420644" y="1575010"/>
                  </a:lnTo>
                  <a:lnTo>
                    <a:pt x="270016" y="1615183"/>
                  </a:lnTo>
                  <a:lnTo>
                    <a:pt x="220114" y="1629216"/>
                  </a:lnTo>
                  <a:lnTo>
                    <a:pt x="170636" y="1644227"/>
                  </a:lnTo>
                  <a:lnTo>
                    <a:pt x="121745" y="1660612"/>
                  </a:lnTo>
                  <a:lnTo>
                    <a:pt x="77410" y="1676959"/>
                  </a:lnTo>
                  <a:lnTo>
                    <a:pt x="33762" y="1694869"/>
                  </a:lnTo>
                  <a:lnTo>
                    <a:pt x="0" y="1710417"/>
                  </a:lnTo>
                  <a:close/>
                </a:path>
                <a:path w="1216025" h="2475230">
                  <a:moveTo>
                    <a:pt x="0" y="2055181"/>
                  </a:moveTo>
                  <a:lnTo>
                    <a:pt x="0" y="1997522"/>
                  </a:lnTo>
                  <a:lnTo>
                    <a:pt x="61314" y="1989154"/>
                  </a:lnTo>
                  <a:lnTo>
                    <a:pt x="102004" y="1983089"/>
                  </a:lnTo>
                  <a:lnTo>
                    <a:pt x="224818" y="1962540"/>
                  </a:lnTo>
                  <a:lnTo>
                    <a:pt x="388144" y="1932804"/>
                  </a:lnTo>
                  <a:lnTo>
                    <a:pt x="398726" y="1930760"/>
                  </a:lnTo>
                  <a:lnTo>
                    <a:pt x="409354" y="1928815"/>
                  </a:lnTo>
                  <a:lnTo>
                    <a:pt x="420075" y="1927068"/>
                  </a:lnTo>
                  <a:lnTo>
                    <a:pt x="430933" y="1925616"/>
                  </a:lnTo>
                  <a:lnTo>
                    <a:pt x="442661" y="1923387"/>
                  </a:lnTo>
                  <a:lnTo>
                    <a:pt x="454047" y="1922100"/>
                  </a:lnTo>
                  <a:lnTo>
                    <a:pt x="465225" y="1923193"/>
                  </a:lnTo>
                  <a:lnTo>
                    <a:pt x="476327" y="1928107"/>
                  </a:lnTo>
                  <a:lnTo>
                    <a:pt x="481833" y="1933134"/>
                  </a:lnTo>
                  <a:lnTo>
                    <a:pt x="485676" y="1939359"/>
                  </a:lnTo>
                  <a:lnTo>
                    <a:pt x="487796" y="1946269"/>
                  </a:lnTo>
                  <a:lnTo>
                    <a:pt x="488134" y="1953352"/>
                  </a:lnTo>
                  <a:lnTo>
                    <a:pt x="487854" y="1954124"/>
                  </a:lnTo>
                  <a:lnTo>
                    <a:pt x="486172" y="1961470"/>
                  </a:lnTo>
                  <a:lnTo>
                    <a:pt x="458060" y="1980874"/>
                  </a:lnTo>
                  <a:lnTo>
                    <a:pt x="451536" y="1982001"/>
                  </a:lnTo>
                  <a:lnTo>
                    <a:pt x="448940" y="1981933"/>
                  </a:lnTo>
                  <a:lnTo>
                    <a:pt x="447116" y="1982145"/>
                  </a:lnTo>
                  <a:lnTo>
                    <a:pt x="444521" y="1982076"/>
                  </a:lnTo>
                  <a:lnTo>
                    <a:pt x="196037" y="2026232"/>
                  </a:lnTo>
                  <a:lnTo>
                    <a:pt x="154941" y="2033078"/>
                  </a:lnTo>
                  <a:lnTo>
                    <a:pt x="113640" y="2039360"/>
                  </a:lnTo>
                  <a:lnTo>
                    <a:pt x="0" y="2055181"/>
                  </a:lnTo>
                  <a:close/>
                </a:path>
                <a:path w="1216025" h="2475230">
                  <a:moveTo>
                    <a:pt x="0" y="2465159"/>
                  </a:moveTo>
                  <a:lnTo>
                    <a:pt x="0" y="2408178"/>
                  </a:lnTo>
                  <a:lnTo>
                    <a:pt x="39012" y="2411233"/>
                  </a:lnTo>
                  <a:lnTo>
                    <a:pt x="90844" y="2414461"/>
                  </a:lnTo>
                  <a:lnTo>
                    <a:pt x="142698" y="2416726"/>
                  </a:lnTo>
                  <a:lnTo>
                    <a:pt x="194567" y="2417896"/>
                  </a:lnTo>
                  <a:lnTo>
                    <a:pt x="246444" y="2417838"/>
                  </a:lnTo>
                  <a:lnTo>
                    <a:pt x="298324" y="2416419"/>
                  </a:lnTo>
                  <a:lnTo>
                    <a:pt x="309237" y="2419108"/>
                  </a:lnTo>
                  <a:lnTo>
                    <a:pt x="317739" y="2426409"/>
                  </a:lnTo>
                  <a:lnTo>
                    <a:pt x="323153" y="2436357"/>
                  </a:lnTo>
                  <a:lnTo>
                    <a:pt x="324798" y="2446984"/>
                  </a:lnTo>
                  <a:lnTo>
                    <a:pt x="321410" y="2458133"/>
                  </a:lnTo>
                  <a:lnTo>
                    <a:pt x="250364" y="2474737"/>
                  </a:lnTo>
                  <a:lnTo>
                    <a:pt x="206520" y="2475047"/>
                  </a:lnTo>
                  <a:lnTo>
                    <a:pt x="162703" y="2474383"/>
                  </a:lnTo>
                  <a:lnTo>
                    <a:pt x="118911" y="2472745"/>
                  </a:lnTo>
                  <a:lnTo>
                    <a:pt x="67387" y="2470097"/>
                  </a:lnTo>
                  <a:lnTo>
                    <a:pt x="16053" y="2466523"/>
                  </a:lnTo>
                  <a:lnTo>
                    <a:pt x="0" y="2465159"/>
                  </a:lnTo>
                  <a:close/>
                </a:path>
                <a:path w="1216025" h="2475230">
                  <a:moveTo>
                    <a:pt x="0" y="1186089"/>
                  </a:moveTo>
                  <a:lnTo>
                    <a:pt x="0" y="986840"/>
                  </a:lnTo>
                  <a:lnTo>
                    <a:pt x="23644" y="915788"/>
                  </a:lnTo>
                  <a:lnTo>
                    <a:pt x="39861" y="869695"/>
                  </a:lnTo>
                  <a:lnTo>
                    <a:pt x="56647" y="823835"/>
                  </a:lnTo>
                  <a:lnTo>
                    <a:pt x="74165" y="777806"/>
                  </a:lnTo>
                  <a:lnTo>
                    <a:pt x="92273" y="732039"/>
                  </a:lnTo>
                  <a:lnTo>
                    <a:pt x="110964" y="686533"/>
                  </a:lnTo>
                  <a:lnTo>
                    <a:pt x="130228" y="641291"/>
                  </a:lnTo>
                  <a:lnTo>
                    <a:pt x="150059" y="596314"/>
                  </a:lnTo>
                  <a:lnTo>
                    <a:pt x="170446" y="551601"/>
                  </a:lnTo>
                  <a:lnTo>
                    <a:pt x="191383" y="507155"/>
                  </a:lnTo>
                  <a:lnTo>
                    <a:pt x="212861" y="462976"/>
                  </a:lnTo>
                  <a:lnTo>
                    <a:pt x="234872" y="419065"/>
                  </a:lnTo>
                  <a:lnTo>
                    <a:pt x="257407" y="375423"/>
                  </a:lnTo>
                  <a:lnTo>
                    <a:pt x="280459" y="332051"/>
                  </a:lnTo>
                  <a:lnTo>
                    <a:pt x="298883" y="320392"/>
                  </a:lnTo>
                  <a:lnTo>
                    <a:pt x="310264" y="320999"/>
                  </a:lnTo>
                  <a:lnTo>
                    <a:pt x="320373" y="325566"/>
                  </a:lnTo>
                  <a:lnTo>
                    <a:pt x="328383" y="333849"/>
                  </a:lnTo>
                  <a:lnTo>
                    <a:pt x="331744" y="343885"/>
                  </a:lnTo>
                  <a:lnTo>
                    <a:pt x="331042" y="354739"/>
                  </a:lnTo>
                  <a:lnTo>
                    <a:pt x="326860" y="365477"/>
                  </a:lnTo>
                  <a:lnTo>
                    <a:pt x="303606" y="409080"/>
                  </a:lnTo>
                  <a:lnTo>
                    <a:pt x="281022" y="453047"/>
                  </a:lnTo>
                  <a:lnTo>
                    <a:pt x="259049" y="497333"/>
                  </a:lnTo>
                  <a:lnTo>
                    <a:pt x="237632" y="541893"/>
                  </a:lnTo>
                  <a:lnTo>
                    <a:pt x="216714" y="586683"/>
                  </a:lnTo>
                  <a:lnTo>
                    <a:pt x="196239" y="631657"/>
                  </a:lnTo>
                  <a:lnTo>
                    <a:pt x="175143" y="680128"/>
                  </a:lnTo>
                  <a:lnTo>
                    <a:pt x="154747" y="728936"/>
                  </a:lnTo>
                  <a:lnTo>
                    <a:pt x="135044" y="778059"/>
                  </a:lnTo>
                  <a:lnTo>
                    <a:pt x="116027" y="827473"/>
                  </a:lnTo>
                  <a:lnTo>
                    <a:pt x="93449" y="889133"/>
                  </a:lnTo>
                  <a:lnTo>
                    <a:pt x="80022" y="927078"/>
                  </a:lnTo>
                  <a:lnTo>
                    <a:pt x="63020" y="977222"/>
                  </a:lnTo>
                  <a:lnTo>
                    <a:pt x="46675" y="1027563"/>
                  </a:lnTo>
                  <a:lnTo>
                    <a:pt x="30980" y="1078077"/>
                  </a:lnTo>
                  <a:lnTo>
                    <a:pt x="15928" y="1128740"/>
                  </a:lnTo>
                  <a:lnTo>
                    <a:pt x="2811" y="1175512"/>
                  </a:lnTo>
                  <a:lnTo>
                    <a:pt x="0" y="1186089"/>
                  </a:lnTo>
                  <a:close/>
                </a:path>
              </a:pathLst>
            </a:custGeom>
            <a:solidFill>
              <a:srgbClr val="86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0" y="6946490"/>
            <a:ext cx="2418080" cy="3340735"/>
            <a:chOff x="0" y="6946490"/>
            <a:chExt cx="2418080" cy="3340735"/>
          </a:xfrm>
        </p:grpSpPr>
        <p:sp>
          <p:nvSpPr>
            <p:cNvPr id="34" name="object 34"/>
            <p:cNvSpPr/>
            <p:nvPr/>
          </p:nvSpPr>
          <p:spPr>
            <a:xfrm>
              <a:off x="0" y="6946490"/>
              <a:ext cx="2418080" cy="2974340"/>
            </a:xfrm>
            <a:custGeom>
              <a:avLst/>
              <a:gdLst/>
              <a:ahLst/>
              <a:cxnLst/>
              <a:rect l="l" t="t" r="r" b="b"/>
              <a:pathLst>
                <a:path w="2418080" h="2974340">
                  <a:moveTo>
                    <a:pt x="957571" y="2767899"/>
                  </a:moveTo>
                  <a:lnTo>
                    <a:pt x="952956" y="2720758"/>
                  </a:lnTo>
                  <a:lnTo>
                    <a:pt x="949653" y="2672169"/>
                  </a:lnTo>
                  <a:lnTo>
                    <a:pt x="947660" y="2622313"/>
                  </a:lnTo>
                  <a:lnTo>
                    <a:pt x="946973" y="2571369"/>
                  </a:lnTo>
                  <a:lnTo>
                    <a:pt x="947587" y="2519518"/>
                  </a:lnTo>
                  <a:lnTo>
                    <a:pt x="949498" y="2466940"/>
                  </a:lnTo>
                  <a:lnTo>
                    <a:pt x="952703" y="2413815"/>
                  </a:lnTo>
                  <a:lnTo>
                    <a:pt x="957198" y="2360323"/>
                  </a:lnTo>
                  <a:lnTo>
                    <a:pt x="962980" y="2306643"/>
                  </a:lnTo>
                  <a:lnTo>
                    <a:pt x="970043" y="2252956"/>
                  </a:lnTo>
                  <a:lnTo>
                    <a:pt x="978385" y="2199443"/>
                  </a:lnTo>
                  <a:lnTo>
                    <a:pt x="988001" y="2146282"/>
                  </a:lnTo>
                  <a:lnTo>
                    <a:pt x="998887" y="2093655"/>
                  </a:lnTo>
                  <a:lnTo>
                    <a:pt x="1011041" y="2041741"/>
                  </a:lnTo>
                  <a:lnTo>
                    <a:pt x="1024457" y="1990720"/>
                  </a:lnTo>
                  <a:lnTo>
                    <a:pt x="1039132" y="1940772"/>
                  </a:lnTo>
                  <a:lnTo>
                    <a:pt x="1055063" y="1892077"/>
                  </a:lnTo>
                  <a:lnTo>
                    <a:pt x="1072244" y="1844816"/>
                  </a:lnTo>
                  <a:lnTo>
                    <a:pt x="1090673" y="1799168"/>
                  </a:lnTo>
                  <a:lnTo>
                    <a:pt x="1110346" y="1755314"/>
                  </a:lnTo>
                  <a:lnTo>
                    <a:pt x="1131258" y="1713433"/>
                  </a:lnTo>
                  <a:lnTo>
                    <a:pt x="1153406" y="1673706"/>
                  </a:lnTo>
                  <a:lnTo>
                    <a:pt x="1176786" y="1636313"/>
                  </a:lnTo>
                  <a:lnTo>
                    <a:pt x="1201393" y="1601433"/>
                  </a:lnTo>
                  <a:lnTo>
                    <a:pt x="1227225" y="1569246"/>
                  </a:lnTo>
                  <a:lnTo>
                    <a:pt x="1254278" y="1539934"/>
                  </a:lnTo>
                  <a:lnTo>
                    <a:pt x="1282547" y="1513675"/>
                  </a:lnTo>
                  <a:lnTo>
                    <a:pt x="1321527" y="1481622"/>
                  </a:lnTo>
                  <a:lnTo>
                    <a:pt x="1361551" y="1451131"/>
                  </a:lnTo>
                  <a:lnTo>
                    <a:pt x="1402569" y="1422172"/>
                  </a:lnTo>
                  <a:lnTo>
                    <a:pt x="1444532" y="1394715"/>
                  </a:lnTo>
                  <a:lnTo>
                    <a:pt x="1487390" y="1368729"/>
                  </a:lnTo>
                  <a:lnTo>
                    <a:pt x="1531094" y="1344182"/>
                  </a:lnTo>
                  <a:lnTo>
                    <a:pt x="1575595" y="1321045"/>
                  </a:lnTo>
                  <a:lnTo>
                    <a:pt x="1620843" y="1299287"/>
                  </a:lnTo>
                  <a:lnTo>
                    <a:pt x="1666788" y="1278877"/>
                  </a:lnTo>
                  <a:lnTo>
                    <a:pt x="1713382" y="1259784"/>
                  </a:lnTo>
                  <a:lnTo>
                    <a:pt x="1760574" y="1241978"/>
                  </a:lnTo>
                  <a:lnTo>
                    <a:pt x="1808316" y="1225428"/>
                  </a:lnTo>
                  <a:lnTo>
                    <a:pt x="1856558" y="1210103"/>
                  </a:lnTo>
                  <a:lnTo>
                    <a:pt x="1905250" y="1195973"/>
                  </a:lnTo>
                  <a:lnTo>
                    <a:pt x="1954343" y="1183006"/>
                  </a:lnTo>
                  <a:lnTo>
                    <a:pt x="2003788" y="1171173"/>
                  </a:lnTo>
                  <a:lnTo>
                    <a:pt x="2053535" y="1160443"/>
                  </a:lnTo>
                  <a:lnTo>
                    <a:pt x="2103535" y="1150785"/>
                  </a:lnTo>
                  <a:lnTo>
                    <a:pt x="2153738" y="1142167"/>
                  </a:lnTo>
                  <a:lnTo>
                    <a:pt x="2204095" y="1134561"/>
                  </a:lnTo>
                  <a:lnTo>
                    <a:pt x="2254556" y="1127934"/>
                  </a:lnTo>
                  <a:lnTo>
                    <a:pt x="2305072" y="1122257"/>
                  </a:lnTo>
                  <a:lnTo>
                    <a:pt x="2355594" y="1117498"/>
                  </a:lnTo>
                  <a:lnTo>
                    <a:pt x="2406072" y="1113627"/>
                  </a:lnTo>
                  <a:lnTo>
                    <a:pt x="2411668" y="1164127"/>
                  </a:lnTo>
                  <a:lnTo>
                    <a:pt x="2415466" y="1214761"/>
                  </a:lnTo>
                  <a:lnTo>
                    <a:pt x="2417516" y="1265492"/>
                  </a:lnTo>
                  <a:lnTo>
                    <a:pt x="2417751" y="1299287"/>
                  </a:lnTo>
                  <a:lnTo>
                    <a:pt x="2417747" y="1321045"/>
                  </a:lnTo>
                  <a:lnTo>
                    <a:pt x="2416574" y="1367080"/>
                  </a:lnTo>
                  <a:lnTo>
                    <a:pt x="2413681" y="1417859"/>
                  </a:lnTo>
                  <a:lnTo>
                    <a:pt x="2409242" y="1468576"/>
                  </a:lnTo>
                  <a:lnTo>
                    <a:pt x="2403305" y="1519190"/>
                  </a:lnTo>
                  <a:lnTo>
                    <a:pt x="2395920" y="1569662"/>
                  </a:lnTo>
                  <a:lnTo>
                    <a:pt x="2387139" y="1619953"/>
                  </a:lnTo>
                  <a:lnTo>
                    <a:pt x="2377011" y="1670022"/>
                  </a:lnTo>
                  <a:lnTo>
                    <a:pt x="2365586" y="1719831"/>
                  </a:lnTo>
                  <a:lnTo>
                    <a:pt x="2352915" y="1769339"/>
                  </a:lnTo>
                  <a:lnTo>
                    <a:pt x="2339047" y="1818508"/>
                  </a:lnTo>
                  <a:lnTo>
                    <a:pt x="2324033" y="1867297"/>
                  </a:lnTo>
                  <a:lnTo>
                    <a:pt x="2307922" y="1915667"/>
                  </a:lnTo>
                  <a:lnTo>
                    <a:pt x="2290765" y="1963578"/>
                  </a:lnTo>
                  <a:lnTo>
                    <a:pt x="2272500" y="2010963"/>
                  </a:lnTo>
                  <a:lnTo>
                    <a:pt x="2252986" y="2057681"/>
                  </a:lnTo>
                  <a:lnTo>
                    <a:pt x="2232153" y="2103582"/>
                  </a:lnTo>
                  <a:lnTo>
                    <a:pt x="2209931" y="2148517"/>
                  </a:lnTo>
                  <a:lnTo>
                    <a:pt x="2186249" y="2192336"/>
                  </a:lnTo>
                  <a:lnTo>
                    <a:pt x="2161039" y="2234889"/>
                  </a:lnTo>
                  <a:lnTo>
                    <a:pt x="2134230" y="2276027"/>
                  </a:lnTo>
                  <a:lnTo>
                    <a:pt x="2105753" y="2315601"/>
                  </a:lnTo>
                  <a:lnTo>
                    <a:pt x="2075537" y="2353459"/>
                  </a:lnTo>
                  <a:lnTo>
                    <a:pt x="2043513" y="2389453"/>
                  </a:lnTo>
                  <a:lnTo>
                    <a:pt x="2009612" y="2423433"/>
                  </a:lnTo>
                  <a:lnTo>
                    <a:pt x="1973762" y="2455250"/>
                  </a:lnTo>
                  <a:lnTo>
                    <a:pt x="1935894" y="2484754"/>
                  </a:lnTo>
                  <a:lnTo>
                    <a:pt x="1895939" y="2511794"/>
                  </a:lnTo>
                  <a:lnTo>
                    <a:pt x="1853827" y="2536222"/>
                  </a:lnTo>
                  <a:lnTo>
                    <a:pt x="1809487" y="2557888"/>
                  </a:lnTo>
                  <a:lnTo>
                    <a:pt x="1762850" y="2576642"/>
                  </a:lnTo>
                  <a:lnTo>
                    <a:pt x="1699851" y="2598914"/>
                  </a:lnTo>
                  <a:lnTo>
                    <a:pt x="1639932" y="2619180"/>
                  </a:lnTo>
                  <a:lnTo>
                    <a:pt x="1582795" y="2637576"/>
                  </a:lnTo>
                  <a:lnTo>
                    <a:pt x="1528142" y="2654236"/>
                  </a:lnTo>
                  <a:lnTo>
                    <a:pt x="1475675" y="2669295"/>
                  </a:lnTo>
                  <a:lnTo>
                    <a:pt x="1425096" y="2682888"/>
                  </a:lnTo>
                  <a:lnTo>
                    <a:pt x="1376107" y="2695150"/>
                  </a:lnTo>
                  <a:lnTo>
                    <a:pt x="1328410" y="2706217"/>
                  </a:lnTo>
                  <a:lnTo>
                    <a:pt x="1281706" y="2716223"/>
                  </a:lnTo>
                  <a:lnTo>
                    <a:pt x="1235698" y="2725303"/>
                  </a:lnTo>
                  <a:lnTo>
                    <a:pt x="1190088" y="2733592"/>
                  </a:lnTo>
                  <a:lnTo>
                    <a:pt x="1144578" y="2741225"/>
                  </a:lnTo>
                  <a:lnTo>
                    <a:pt x="1098869" y="2748337"/>
                  </a:lnTo>
                  <a:lnTo>
                    <a:pt x="957571" y="2767899"/>
                  </a:lnTo>
                  <a:close/>
                </a:path>
                <a:path w="2418080" h="2974340">
                  <a:moveTo>
                    <a:pt x="959981" y="2787884"/>
                  </a:moveTo>
                  <a:lnTo>
                    <a:pt x="955743" y="2768139"/>
                  </a:lnTo>
                  <a:lnTo>
                    <a:pt x="957571" y="2767899"/>
                  </a:lnTo>
                  <a:lnTo>
                    <a:pt x="958335" y="2774610"/>
                  </a:lnTo>
                  <a:lnTo>
                    <a:pt x="959134" y="2781277"/>
                  </a:lnTo>
                  <a:lnTo>
                    <a:pt x="959981" y="2787884"/>
                  </a:lnTo>
                  <a:close/>
                </a:path>
                <a:path w="2418080" h="2974340">
                  <a:moveTo>
                    <a:pt x="999886" y="2973835"/>
                  </a:moveTo>
                  <a:lnTo>
                    <a:pt x="987368" y="2931518"/>
                  </a:lnTo>
                  <a:lnTo>
                    <a:pt x="976548" y="2886246"/>
                  </a:lnTo>
                  <a:lnTo>
                    <a:pt x="967422" y="2838282"/>
                  </a:lnTo>
                  <a:lnTo>
                    <a:pt x="959981" y="2787884"/>
                  </a:lnTo>
                  <a:lnTo>
                    <a:pt x="999886" y="2973835"/>
                  </a:lnTo>
                  <a:close/>
                </a:path>
                <a:path w="2418080" h="2974340">
                  <a:moveTo>
                    <a:pt x="88088" y="2543688"/>
                  </a:moveTo>
                  <a:lnTo>
                    <a:pt x="38488" y="2542091"/>
                  </a:lnTo>
                  <a:lnTo>
                    <a:pt x="0" y="2538140"/>
                  </a:lnTo>
                  <a:lnTo>
                    <a:pt x="0" y="1740698"/>
                  </a:lnTo>
                  <a:lnTo>
                    <a:pt x="10962" y="1739200"/>
                  </a:lnTo>
                  <a:lnTo>
                    <a:pt x="59927" y="1735085"/>
                  </a:lnTo>
                  <a:lnTo>
                    <a:pt x="109275" y="1733812"/>
                  </a:lnTo>
                  <a:lnTo>
                    <a:pt x="158790" y="1735608"/>
                  </a:lnTo>
                  <a:lnTo>
                    <a:pt x="208231" y="1740436"/>
                  </a:lnTo>
                  <a:lnTo>
                    <a:pt x="257357" y="1748256"/>
                  </a:lnTo>
                  <a:lnTo>
                    <a:pt x="305926" y="1759030"/>
                  </a:lnTo>
                  <a:lnTo>
                    <a:pt x="353699" y="1772719"/>
                  </a:lnTo>
                  <a:lnTo>
                    <a:pt x="400434" y="1789285"/>
                  </a:lnTo>
                  <a:lnTo>
                    <a:pt x="445889" y="1808688"/>
                  </a:lnTo>
                  <a:lnTo>
                    <a:pt x="489825" y="1830891"/>
                  </a:lnTo>
                  <a:lnTo>
                    <a:pt x="532000" y="1855854"/>
                  </a:lnTo>
                  <a:lnTo>
                    <a:pt x="572173" y="1883539"/>
                  </a:lnTo>
                  <a:lnTo>
                    <a:pt x="610104" y="1913907"/>
                  </a:lnTo>
                  <a:lnTo>
                    <a:pt x="645550" y="1946920"/>
                  </a:lnTo>
                  <a:lnTo>
                    <a:pt x="678273" y="1982538"/>
                  </a:lnTo>
                  <a:lnTo>
                    <a:pt x="708030" y="2020724"/>
                  </a:lnTo>
                  <a:lnTo>
                    <a:pt x="734580" y="2061438"/>
                  </a:lnTo>
                  <a:lnTo>
                    <a:pt x="757684" y="2104643"/>
                  </a:lnTo>
                  <a:lnTo>
                    <a:pt x="757072" y="2117149"/>
                  </a:lnTo>
                  <a:lnTo>
                    <a:pt x="725531" y="2176901"/>
                  </a:lnTo>
                  <a:lnTo>
                    <a:pt x="703366" y="2208939"/>
                  </a:lnTo>
                  <a:lnTo>
                    <a:pt x="677058" y="2241915"/>
                  </a:lnTo>
                  <a:lnTo>
                    <a:pt x="646695" y="2275453"/>
                  </a:lnTo>
                  <a:lnTo>
                    <a:pt x="612367" y="2309175"/>
                  </a:lnTo>
                  <a:lnTo>
                    <a:pt x="574163" y="2342703"/>
                  </a:lnTo>
                  <a:lnTo>
                    <a:pt x="532172" y="2375662"/>
                  </a:lnTo>
                  <a:lnTo>
                    <a:pt x="486484" y="2407673"/>
                  </a:lnTo>
                  <a:lnTo>
                    <a:pt x="437188" y="2438359"/>
                  </a:lnTo>
                  <a:lnTo>
                    <a:pt x="384372" y="2467344"/>
                  </a:lnTo>
                  <a:lnTo>
                    <a:pt x="328127" y="2494251"/>
                  </a:lnTo>
                  <a:lnTo>
                    <a:pt x="282023" y="2512277"/>
                  </a:lnTo>
                  <a:lnTo>
                    <a:pt x="234714" y="2526088"/>
                  </a:lnTo>
                  <a:lnTo>
                    <a:pt x="186454" y="2535831"/>
                  </a:lnTo>
                  <a:lnTo>
                    <a:pt x="137494" y="2541649"/>
                  </a:lnTo>
                  <a:lnTo>
                    <a:pt x="88088" y="2543688"/>
                  </a:lnTo>
                  <a:close/>
                </a:path>
                <a:path w="2418080" h="2974340">
                  <a:moveTo>
                    <a:pt x="364171" y="1449294"/>
                  </a:moveTo>
                  <a:lnTo>
                    <a:pt x="322518" y="1435450"/>
                  </a:lnTo>
                  <a:lnTo>
                    <a:pt x="259411" y="1395917"/>
                  </a:lnTo>
                  <a:lnTo>
                    <a:pt x="226205" y="1369904"/>
                  </a:lnTo>
                  <a:lnTo>
                    <a:pt x="192401" y="1339840"/>
                  </a:lnTo>
                  <a:lnTo>
                    <a:pt x="158377" y="1305812"/>
                  </a:lnTo>
                  <a:lnTo>
                    <a:pt x="124510" y="1267905"/>
                  </a:lnTo>
                  <a:lnTo>
                    <a:pt x="91179" y="1226205"/>
                  </a:lnTo>
                  <a:lnTo>
                    <a:pt x="58760" y="1180799"/>
                  </a:lnTo>
                  <a:lnTo>
                    <a:pt x="27633" y="1131771"/>
                  </a:lnTo>
                  <a:lnTo>
                    <a:pt x="0" y="1082463"/>
                  </a:lnTo>
                  <a:lnTo>
                    <a:pt x="0" y="436627"/>
                  </a:lnTo>
                  <a:lnTo>
                    <a:pt x="17908" y="401381"/>
                  </a:lnTo>
                  <a:lnTo>
                    <a:pt x="42671" y="358513"/>
                  </a:lnTo>
                  <a:lnTo>
                    <a:pt x="69571" y="316987"/>
                  </a:lnTo>
                  <a:lnTo>
                    <a:pt x="98458" y="276782"/>
                  </a:lnTo>
                  <a:lnTo>
                    <a:pt x="129182" y="237874"/>
                  </a:lnTo>
                  <a:lnTo>
                    <a:pt x="161593" y="200243"/>
                  </a:lnTo>
                  <a:lnTo>
                    <a:pt x="195540" y="163865"/>
                  </a:lnTo>
                  <a:lnTo>
                    <a:pt x="230873" y="128719"/>
                  </a:lnTo>
                  <a:lnTo>
                    <a:pt x="267442" y="94781"/>
                  </a:lnTo>
                  <a:lnTo>
                    <a:pt x="305096" y="62030"/>
                  </a:lnTo>
                  <a:lnTo>
                    <a:pt x="343686" y="30444"/>
                  </a:lnTo>
                  <a:lnTo>
                    <a:pt x="383062" y="0"/>
                  </a:lnTo>
                  <a:lnTo>
                    <a:pt x="414604" y="37975"/>
                  </a:lnTo>
                  <a:lnTo>
                    <a:pt x="445282" y="76839"/>
                  </a:lnTo>
                  <a:lnTo>
                    <a:pt x="474987" y="116565"/>
                  </a:lnTo>
                  <a:lnTo>
                    <a:pt x="503609" y="157124"/>
                  </a:lnTo>
                  <a:lnTo>
                    <a:pt x="531038" y="198491"/>
                  </a:lnTo>
                  <a:lnTo>
                    <a:pt x="557165" y="240638"/>
                  </a:lnTo>
                  <a:lnTo>
                    <a:pt x="581880" y="283539"/>
                  </a:lnTo>
                  <a:lnTo>
                    <a:pt x="605073" y="327164"/>
                  </a:lnTo>
                  <a:lnTo>
                    <a:pt x="626634" y="371489"/>
                  </a:lnTo>
                  <a:lnTo>
                    <a:pt x="646455" y="416486"/>
                  </a:lnTo>
                  <a:lnTo>
                    <a:pt x="664424" y="462127"/>
                  </a:lnTo>
                  <a:lnTo>
                    <a:pt x="680433" y="508385"/>
                  </a:lnTo>
                  <a:lnTo>
                    <a:pt x="694371" y="555234"/>
                  </a:lnTo>
                  <a:lnTo>
                    <a:pt x="706130" y="602646"/>
                  </a:lnTo>
                  <a:lnTo>
                    <a:pt x="715599" y="650594"/>
                  </a:lnTo>
                  <a:lnTo>
                    <a:pt x="722669" y="699051"/>
                  </a:lnTo>
                  <a:lnTo>
                    <a:pt x="727230" y="747990"/>
                  </a:lnTo>
                  <a:lnTo>
                    <a:pt x="728954" y="797339"/>
                  </a:lnTo>
                  <a:lnTo>
                    <a:pt x="727610" y="846883"/>
                  </a:lnTo>
                  <a:lnTo>
                    <a:pt x="723236" y="896380"/>
                  </a:lnTo>
                  <a:lnTo>
                    <a:pt x="715868" y="945589"/>
                  </a:lnTo>
                  <a:lnTo>
                    <a:pt x="705541" y="994269"/>
                  </a:lnTo>
                  <a:lnTo>
                    <a:pt x="692293" y="1042178"/>
                  </a:lnTo>
                  <a:lnTo>
                    <a:pt x="676160" y="1089075"/>
                  </a:lnTo>
                  <a:lnTo>
                    <a:pt x="657178" y="1134719"/>
                  </a:lnTo>
                  <a:lnTo>
                    <a:pt x="635385" y="1178869"/>
                  </a:lnTo>
                  <a:lnTo>
                    <a:pt x="610815" y="1221282"/>
                  </a:lnTo>
                  <a:lnTo>
                    <a:pt x="583506" y="1261718"/>
                  </a:lnTo>
                  <a:lnTo>
                    <a:pt x="553495" y="1299935"/>
                  </a:lnTo>
                  <a:lnTo>
                    <a:pt x="520817" y="1335692"/>
                  </a:lnTo>
                  <a:lnTo>
                    <a:pt x="485509" y="1368748"/>
                  </a:lnTo>
                  <a:lnTo>
                    <a:pt x="447608" y="1398862"/>
                  </a:lnTo>
                  <a:lnTo>
                    <a:pt x="407149" y="1425791"/>
                  </a:lnTo>
                  <a:lnTo>
                    <a:pt x="364171" y="1449294"/>
                  </a:lnTo>
                  <a:close/>
                </a:path>
              </a:pathLst>
            </a:custGeom>
            <a:solidFill>
              <a:srgbClr val="2B9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7051756"/>
              <a:ext cx="2294255" cy="2371725"/>
            </a:xfrm>
            <a:custGeom>
              <a:avLst/>
              <a:gdLst/>
              <a:ahLst/>
              <a:cxnLst/>
              <a:rect l="l" t="t" r="r" b="b"/>
              <a:pathLst>
                <a:path w="2294255" h="2371725">
                  <a:moveTo>
                    <a:pt x="167686" y="677908"/>
                  </a:moveTo>
                  <a:lnTo>
                    <a:pt x="150428" y="672680"/>
                  </a:lnTo>
                  <a:lnTo>
                    <a:pt x="136335" y="658423"/>
                  </a:lnTo>
                  <a:lnTo>
                    <a:pt x="126834" y="637278"/>
                  </a:lnTo>
                  <a:lnTo>
                    <a:pt x="123349" y="611384"/>
                  </a:lnTo>
                  <a:lnTo>
                    <a:pt x="126834" y="585489"/>
                  </a:lnTo>
                  <a:lnTo>
                    <a:pt x="136335" y="564344"/>
                  </a:lnTo>
                  <a:lnTo>
                    <a:pt x="150428" y="550087"/>
                  </a:lnTo>
                  <a:lnTo>
                    <a:pt x="167686" y="544859"/>
                  </a:lnTo>
                  <a:lnTo>
                    <a:pt x="184944" y="550087"/>
                  </a:lnTo>
                  <a:lnTo>
                    <a:pt x="199037" y="564344"/>
                  </a:lnTo>
                  <a:lnTo>
                    <a:pt x="208539" y="585489"/>
                  </a:lnTo>
                  <a:lnTo>
                    <a:pt x="212023" y="611384"/>
                  </a:lnTo>
                  <a:lnTo>
                    <a:pt x="208539" y="637278"/>
                  </a:lnTo>
                  <a:lnTo>
                    <a:pt x="199037" y="658423"/>
                  </a:lnTo>
                  <a:lnTo>
                    <a:pt x="184944" y="672680"/>
                  </a:lnTo>
                  <a:lnTo>
                    <a:pt x="167686" y="677908"/>
                  </a:lnTo>
                  <a:close/>
                </a:path>
                <a:path w="2294255" h="2371725">
                  <a:moveTo>
                    <a:pt x="481989" y="695658"/>
                  </a:moveTo>
                  <a:lnTo>
                    <a:pt x="464731" y="690430"/>
                  </a:lnTo>
                  <a:lnTo>
                    <a:pt x="450638" y="676173"/>
                  </a:lnTo>
                  <a:lnTo>
                    <a:pt x="441137" y="655028"/>
                  </a:lnTo>
                  <a:lnTo>
                    <a:pt x="437652" y="629133"/>
                  </a:lnTo>
                  <a:lnTo>
                    <a:pt x="441137" y="603239"/>
                  </a:lnTo>
                  <a:lnTo>
                    <a:pt x="450638" y="582094"/>
                  </a:lnTo>
                  <a:lnTo>
                    <a:pt x="464731" y="567837"/>
                  </a:lnTo>
                  <a:lnTo>
                    <a:pt x="481989" y="562609"/>
                  </a:lnTo>
                  <a:lnTo>
                    <a:pt x="499247" y="567837"/>
                  </a:lnTo>
                  <a:lnTo>
                    <a:pt x="513340" y="582094"/>
                  </a:lnTo>
                  <a:lnTo>
                    <a:pt x="522842" y="603239"/>
                  </a:lnTo>
                  <a:lnTo>
                    <a:pt x="526326" y="629133"/>
                  </a:lnTo>
                  <a:lnTo>
                    <a:pt x="522842" y="655028"/>
                  </a:lnTo>
                  <a:lnTo>
                    <a:pt x="513340" y="676173"/>
                  </a:lnTo>
                  <a:lnTo>
                    <a:pt x="499247" y="690430"/>
                  </a:lnTo>
                  <a:lnTo>
                    <a:pt x="481989" y="695658"/>
                  </a:lnTo>
                  <a:close/>
                </a:path>
                <a:path w="2294255" h="2371725">
                  <a:moveTo>
                    <a:pt x="30629" y="535666"/>
                  </a:moveTo>
                  <a:lnTo>
                    <a:pt x="16479" y="531379"/>
                  </a:lnTo>
                  <a:lnTo>
                    <a:pt x="4923" y="519690"/>
                  </a:lnTo>
                  <a:lnTo>
                    <a:pt x="0" y="508732"/>
                  </a:lnTo>
                  <a:lnTo>
                    <a:pt x="0" y="453508"/>
                  </a:lnTo>
                  <a:lnTo>
                    <a:pt x="4923" y="442550"/>
                  </a:lnTo>
                  <a:lnTo>
                    <a:pt x="16479" y="430860"/>
                  </a:lnTo>
                  <a:lnTo>
                    <a:pt x="30629" y="426573"/>
                  </a:lnTo>
                  <a:lnTo>
                    <a:pt x="44780" y="430860"/>
                  </a:lnTo>
                  <a:lnTo>
                    <a:pt x="56335" y="442550"/>
                  </a:lnTo>
                  <a:lnTo>
                    <a:pt x="64126" y="459888"/>
                  </a:lnTo>
                  <a:lnTo>
                    <a:pt x="66983" y="481120"/>
                  </a:lnTo>
                  <a:lnTo>
                    <a:pt x="64126" y="502352"/>
                  </a:lnTo>
                  <a:lnTo>
                    <a:pt x="56335" y="519690"/>
                  </a:lnTo>
                  <a:lnTo>
                    <a:pt x="44780" y="531379"/>
                  </a:lnTo>
                  <a:lnTo>
                    <a:pt x="30629" y="535666"/>
                  </a:lnTo>
                  <a:close/>
                </a:path>
                <a:path w="2294255" h="2371725">
                  <a:moveTo>
                    <a:pt x="581088" y="535666"/>
                  </a:moveTo>
                  <a:lnTo>
                    <a:pt x="566938" y="531379"/>
                  </a:lnTo>
                  <a:lnTo>
                    <a:pt x="555382" y="519690"/>
                  </a:lnTo>
                  <a:lnTo>
                    <a:pt x="547591" y="502352"/>
                  </a:lnTo>
                  <a:lnTo>
                    <a:pt x="544734" y="481120"/>
                  </a:lnTo>
                  <a:lnTo>
                    <a:pt x="547591" y="459888"/>
                  </a:lnTo>
                  <a:lnTo>
                    <a:pt x="555382" y="442550"/>
                  </a:lnTo>
                  <a:lnTo>
                    <a:pt x="566938" y="430860"/>
                  </a:lnTo>
                  <a:lnTo>
                    <a:pt x="581088" y="426573"/>
                  </a:lnTo>
                  <a:lnTo>
                    <a:pt x="595239" y="430860"/>
                  </a:lnTo>
                  <a:lnTo>
                    <a:pt x="606794" y="442550"/>
                  </a:lnTo>
                  <a:lnTo>
                    <a:pt x="614585" y="459888"/>
                  </a:lnTo>
                  <a:lnTo>
                    <a:pt x="617442" y="481120"/>
                  </a:lnTo>
                  <a:lnTo>
                    <a:pt x="614585" y="502352"/>
                  </a:lnTo>
                  <a:lnTo>
                    <a:pt x="606794" y="519690"/>
                  </a:lnTo>
                  <a:lnTo>
                    <a:pt x="595239" y="531379"/>
                  </a:lnTo>
                  <a:lnTo>
                    <a:pt x="581088" y="535666"/>
                  </a:lnTo>
                  <a:close/>
                </a:path>
                <a:path w="2294255" h="2371725">
                  <a:moveTo>
                    <a:pt x="323378" y="483098"/>
                  </a:moveTo>
                  <a:lnTo>
                    <a:pt x="309227" y="478811"/>
                  </a:lnTo>
                  <a:lnTo>
                    <a:pt x="297672" y="467121"/>
                  </a:lnTo>
                  <a:lnTo>
                    <a:pt x="289881" y="449783"/>
                  </a:lnTo>
                  <a:lnTo>
                    <a:pt x="287024" y="428552"/>
                  </a:lnTo>
                  <a:lnTo>
                    <a:pt x="289881" y="407320"/>
                  </a:lnTo>
                  <a:lnTo>
                    <a:pt x="297672" y="389982"/>
                  </a:lnTo>
                  <a:lnTo>
                    <a:pt x="309227" y="378292"/>
                  </a:lnTo>
                  <a:lnTo>
                    <a:pt x="323378" y="374006"/>
                  </a:lnTo>
                  <a:lnTo>
                    <a:pt x="337528" y="378292"/>
                  </a:lnTo>
                  <a:lnTo>
                    <a:pt x="349083" y="389982"/>
                  </a:lnTo>
                  <a:lnTo>
                    <a:pt x="356874" y="407320"/>
                  </a:lnTo>
                  <a:lnTo>
                    <a:pt x="359731" y="428552"/>
                  </a:lnTo>
                  <a:lnTo>
                    <a:pt x="356874" y="449783"/>
                  </a:lnTo>
                  <a:lnTo>
                    <a:pt x="349083" y="467121"/>
                  </a:lnTo>
                  <a:lnTo>
                    <a:pt x="337528" y="478811"/>
                  </a:lnTo>
                  <a:lnTo>
                    <a:pt x="323378" y="483098"/>
                  </a:lnTo>
                  <a:close/>
                </a:path>
                <a:path w="2294255" h="2371725">
                  <a:moveTo>
                    <a:pt x="101082" y="357358"/>
                  </a:moveTo>
                  <a:lnTo>
                    <a:pt x="88664" y="353597"/>
                  </a:lnTo>
                  <a:lnTo>
                    <a:pt x="78523" y="343338"/>
                  </a:lnTo>
                  <a:lnTo>
                    <a:pt x="71686" y="328122"/>
                  </a:lnTo>
                  <a:lnTo>
                    <a:pt x="69178" y="309489"/>
                  </a:lnTo>
                  <a:lnTo>
                    <a:pt x="71686" y="290856"/>
                  </a:lnTo>
                  <a:lnTo>
                    <a:pt x="78523" y="275640"/>
                  </a:lnTo>
                  <a:lnTo>
                    <a:pt x="88664" y="265381"/>
                  </a:lnTo>
                  <a:lnTo>
                    <a:pt x="101082" y="261619"/>
                  </a:lnTo>
                  <a:lnTo>
                    <a:pt x="113501" y="265381"/>
                  </a:lnTo>
                  <a:lnTo>
                    <a:pt x="123642" y="275640"/>
                  </a:lnTo>
                  <a:lnTo>
                    <a:pt x="130479" y="290856"/>
                  </a:lnTo>
                  <a:lnTo>
                    <a:pt x="132987" y="309489"/>
                  </a:lnTo>
                  <a:lnTo>
                    <a:pt x="130479" y="328122"/>
                  </a:lnTo>
                  <a:lnTo>
                    <a:pt x="123642" y="343338"/>
                  </a:lnTo>
                  <a:lnTo>
                    <a:pt x="113501" y="353597"/>
                  </a:lnTo>
                  <a:lnTo>
                    <a:pt x="101082" y="357358"/>
                  </a:lnTo>
                  <a:close/>
                </a:path>
                <a:path w="2294255" h="2371725">
                  <a:moveTo>
                    <a:pt x="552263" y="370131"/>
                  </a:moveTo>
                  <a:lnTo>
                    <a:pt x="539844" y="366369"/>
                  </a:lnTo>
                  <a:lnTo>
                    <a:pt x="529703" y="356110"/>
                  </a:lnTo>
                  <a:lnTo>
                    <a:pt x="522866" y="340894"/>
                  </a:lnTo>
                  <a:lnTo>
                    <a:pt x="520359" y="322261"/>
                  </a:lnTo>
                  <a:lnTo>
                    <a:pt x="522866" y="303628"/>
                  </a:lnTo>
                  <a:lnTo>
                    <a:pt x="529703" y="288413"/>
                  </a:lnTo>
                  <a:lnTo>
                    <a:pt x="539844" y="278154"/>
                  </a:lnTo>
                  <a:lnTo>
                    <a:pt x="552263" y="274392"/>
                  </a:lnTo>
                  <a:lnTo>
                    <a:pt x="564682" y="278154"/>
                  </a:lnTo>
                  <a:lnTo>
                    <a:pt x="574823" y="288413"/>
                  </a:lnTo>
                  <a:lnTo>
                    <a:pt x="581660" y="303628"/>
                  </a:lnTo>
                  <a:lnTo>
                    <a:pt x="584167" y="322261"/>
                  </a:lnTo>
                  <a:lnTo>
                    <a:pt x="581660" y="340894"/>
                  </a:lnTo>
                  <a:lnTo>
                    <a:pt x="574823" y="356110"/>
                  </a:lnTo>
                  <a:lnTo>
                    <a:pt x="564682" y="366369"/>
                  </a:lnTo>
                  <a:lnTo>
                    <a:pt x="552263" y="370131"/>
                  </a:lnTo>
                  <a:close/>
                </a:path>
                <a:path w="2294255" h="2371725">
                  <a:moveTo>
                    <a:pt x="327827" y="309489"/>
                  </a:moveTo>
                  <a:lnTo>
                    <a:pt x="315409" y="305727"/>
                  </a:lnTo>
                  <a:lnTo>
                    <a:pt x="305268" y="295468"/>
                  </a:lnTo>
                  <a:lnTo>
                    <a:pt x="298431" y="280252"/>
                  </a:lnTo>
                  <a:lnTo>
                    <a:pt x="295923" y="261619"/>
                  </a:lnTo>
                  <a:lnTo>
                    <a:pt x="298431" y="242986"/>
                  </a:lnTo>
                  <a:lnTo>
                    <a:pt x="305268" y="227770"/>
                  </a:lnTo>
                  <a:lnTo>
                    <a:pt x="315409" y="217511"/>
                  </a:lnTo>
                  <a:lnTo>
                    <a:pt x="327827" y="213749"/>
                  </a:lnTo>
                  <a:lnTo>
                    <a:pt x="340246" y="217511"/>
                  </a:lnTo>
                  <a:lnTo>
                    <a:pt x="350387" y="227770"/>
                  </a:lnTo>
                  <a:lnTo>
                    <a:pt x="357224" y="242986"/>
                  </a:lnTo>
                  <a:lnTo>
                    <a:pt x="359731" y="261619"/>
                  </a:lnTo>
                  <a:lnTo>
                    <a:pt x="357224" y="280252"/>
                  </a:lnTo>
                  <a:lnTo>
                    <a:pt x="350387" y="295468"/>
                  </a:lnTo>
                  <a:lnTo>
                    <a:pt x="340246" y="305727"/>
                  </a:lnTo>
                  <a:lnTo>
                    <a:pt x="327827" y="309489"/>
                  </a:lnTo>
                  <a:close/>
                </a:path>
                <a:path w="2294255" h="2371725">
                  <a:moveTo>
                    <a:pt x="399843" y="192666"/>
                  </a:moveTo>
                  <a:lnTo>
                    <a:pt x="388056" y="189096"/>
                  </a:lnTo>
                  <a:lnTo>
                    <a:pt x="378431" y="179359"/>
                  </a:lnTo>
                  <a:lnTo>
                    <a:pt x="371942" y="164917"/>
                  </a:lnTo>
                  <a:lnTo>
                    <a:pt x="369563" y="147233"/>
                  </a:lnTo>
                  <a:lnTo>
                    <a:pt x="371942" y="129548"/>
                  </a:lnTo>
                  <a:lnTo>
                    <a:pt x="378431" y="115106"/>
                  </a:lnTo>
                  <a:lnTo>
                    <a:pt x="388056" y="105369"/>
                  </a:lnTo>
                  <a:lnTo>
                    <a:pt x="399843" y="101799"/>
                  </a:lnTo>
                  <a:lnTo>
                    <a:pt x="411630" y="105369"/>
                  </a:lnTo>
                  <a:lnTo>
                    <a:pt x="421255" y="115106"/>
                  </a:lnTo>
                  <a:lnTo>
                    <a:pt x="427744" y="129548"/>
                  </a:lnTo>
                  <a:lnTo>
                    <a:pt x="430124" y="147233"/>
                  </a:lnTo>
                  <a:lnTo>
                    <a:pt x="427744" y="164917"/>
                  </a:lnTo>
                  <a:lnTo>
                    <a:pt x="421255" y="179359"/>
                  </a:lnTo>
                  <a:lnTo>
                    <a:pt x="411630" y="189096"/>
                  </a:lnTo>
                  <a:lnTo>
                    <a:pt x="399843" y="192666"/>
                  </a:lnTo>
                  <a:close/>
                </a:path>
                <a:path w="2294255" h="2371725">
                  <a:moveTo>
                    <a:pt x="326095" y="74532"/>
                  </a:moveTo>
                  <a:lnTo>
                    <a:pt x="316428" y="71604"/>
                  </a:lnTo>
                  <a:lnTo>
                    <a:pt x="308533" y="63617"/>
                  </a:lnTo>
                  <a:lnTo>
                    <a:pt x="303210" y="51771"/>
                  </a:lnTo>
                  <a:lnTo>
                    <a:pt x="301258" y="37266"/>
                  </a:lnTo>
                  <a:lnTo>
                    <a:pt x="303210" y="22760"/>
                  </a:lnTo>
                  <a:lnTo>
                    <a:pt x="308533" y="10914"/>
                  </a:lnTo>
                  <a:lnTo>
                    <a:pt x="316428" y="2928"/>
                  </a:lnTo>
                  <a:lnTo>
                    <a:pt x="326095" y="0"/>
                  </a:lnTo>
                  <a:lnTo>
                    <a:pt x="335763" y="2928"/>
                  </a:lnTo>
                  <a:lnTo>
                    <a:pt x="343658" y="10914"/>
                  </a:lnTo>
                  <a:lnTo>
                    <a:pt x="348981" y="22760"/>
                  </a:lnTo>
                  <a:lnTo>
                    <a:pt x="350933" y="37266"/>
                  </a:lnTo>
                  <a:lnTo>
                    <a:pt x="348981" y="51771"/>
                  </a:lnTo>
                  <a:lnTo>
                    <a:pt x="343658" y="63617"/>
                  </a:lnTo>
                  <a:lnTo>
                    <a:pt x="335763" y="71604"/>
                  </a:lnTo>
                  <a:lnTo>
                    <a:pt x="326095" y="74532"/>
                  </a:lnTo>
                  <a:close/>
                </a:path>
                <a:path w="2294255" h="2371725">
                  <a:moveTo>
                    <a:pt x="167686" y="230683"/>
                  </a:moveTo>
                  <a:lnTo>
                    <a:pt x="155900" y="227112"/>
                  </a:lnTo>
                  <a:lnTo>
                    <a:pt x="146275" y="217375"/>
                  </a:lnTo>
                  <a:lnTo>
                    <a:pt x="139785" y="202933"/>
                  </a:lnTo>
                  <a:lnTo>
                    <a:pt x="137406" y="185248"/>
                  </a:lnTo>
                  <a:lnTo>
                    <a:pt x="139785" y="167563"/>
                  </a:lnTo>
                  <a:lnTo>
                    <a:pt x="146275" y="153122"/>
                  </a:lnTo>
                  <a:lnTo>
                    <a:pt x="155900" y="143385"/>
                  </a:lnTo>
                  <a:lnTo>
                    <a:pt x="167686" y="139814"/>
                  </a:lnTo>
                  <a:lnTo>
                    <a:pt x="179473" y="143385"/>
                  </a:lnTo>
                  <a:lnTo>
                    <a:pt x="189098" y="153122"/>
                  </a:lnTo>
                  <a:lnTo>
                    <a:pt x="195587" y="167563"/>
                  </a:lnTo>
                  <a:lnTo>
                    <a:pt x="197967" y="185248"/>
                  </a:lnTo>
                  <a:lnTo>
                    <a:pt x="195587" y="202933"/>
                  </a:lnTo>
                  <a:lnTo>
                    <a:pt x="189098" y="217375"/>
                  </a:lnTo>
                  <a:lnTo>
                    <a:pt x="179473" y="227112"/>
                  </a:lnTo>
                  <a:lnTo>
                    <a:pt x="167686" y="230683"/>
                  </a:lnTo>
                  <a:close/>
                </a:path>
                <a:path w="2294255" h="2371725">
                  <a:moveTo>
                    <a:pt x="75703" y="875068"/>
                  </a:moveTo>
                  <a:lnTo>
                    <a:pt x="61553" y="870781"/>
                  </a:lnTo>
                  <a:lnTo>
                    <a:pt x="49997" y="859091"/>
                  </a:lnTo>
                  <a:lnTo>
                    <a:pt x="42206" y="841753"/>
                  </a:lnTo>
                  <a:lnTo>
                    <a:pt x="39349" y="820522"/>
                  </a:lnTo>
                  <a:lnTo>
                    <a:pt x="42206" y="799290"/>
                  </a:lnTo>
                  <a:lnTo>
                    <a:pt x="49997" y="781952"/>
                  </a:lnTo>
                  <a:lnTo>
                    <a:pt x="61553" y="770262"/>
                  </a:lnTo>
                  <a:lnTo>
                    <a:pt x="75703" y="765976"/>
                  </a:lnTo>
                  <a:lnTo>
                    <a:pt x="89854" y="770262"/>
                  </a:lnTo>
                  <a:lnTo>
                    <a:pt x="101409" y="781952"/>
                  </a:lnTo>
                  <a:lnTo>
                    <a:pt x="109200" y="799290"/>
                  </a:lnTo>
                  <a:lnTo>
                    <a:pt x="112056" y="820522"/>
                  </a:lnTo>
                  <a:lnTo>
                    <a:pt x="109200" y="841753"/>
                  </a:lnTo>
                  <a:lnTo>
                    <a:pt x="101409" y="859091"/>
                  </a:lnTo>
                  <a:lnTo>
                    <a:pt x="89854" y="870781"/>
                  </a:lnTo>
                  <a:lnTo>
                    <a:pt x="75703" y="875068"/>
                  </a:lnTo>
                  <a:close/>
                </a:path>
                <a:path w="2294255" h="2371725">
                  <a:moveTo>
                    <a:pt x="617442" y="902693"/>
                  </a:moveTo>
                  <a:lnTo>
                    <a:pt x="603291" y="898407"/>
                  </a:lnTo>
                  <a:lnTo>
                    <a:pt x="591736" y="886717"/>
                  </a:lnTo>
                  <a:lnTo>
                    <a:pt x="583945" y="869379"/>
                  </a:lnTo>
                  <a:lnTo>
                    <a:pt x="581088" y="848147"/>
                  </a:lnTo>
                  <a:lnTo>
                    <a:pt x="583945" y="826916"/>
                  </a:lnTo>
                  <a:lnTo>
                    <a:pt x="591736" y="809578"/>
                  </a:lnTo>
                  <a:lnTo>
                    <a:pt x="603291" y="797888"/>
                  </a:lnTo>
                  <a:lnTo>
                    <a:pt x="617442" y="793601"/>
                  </a:lnTo>
                  <a:lnTo>
                    <a:pt x="631592" y="797888"/>
                  </a:lnTo>
                  <a:lnTo>
                    <a:pt x="643148" y="809578"/>
                  </a:lnTo>
                  <a:lnTo>
                    <a:pt x="650939" y="826916"/>
                  </a:lnTo>
                  <a:lnTo>
                    <a:pt x="653796" y="848147"/>
                  </a:lnTo>
                  <a:lnTo>
                    <a:pt x="650939" y="869379"/>
                  </a:lnTo>
                  <a:lnTo>
                    <a:pt x="643148" y="886717"/>
                  </a:lnTo>
                  <a:lnTo>
                    <a:pt x="631592" y="898407"/>
                  </a:lnTo>
                  <a:lnTo>
                    <a:pt x="617442" y="902693"/>
                  </a:lnTo>
                  <a:close/>
                </a:path>
                <a:path w="2294255" h="2371725">
                  <a:moveTo>
                    <a:pt x="350933" y="831406"/>
                  </a:moveTo>
                  <a:lnTo>
                    <a:pt x="336782" y="827119"/>
                  </a:lnTo>
                  <a:lnTo>
                    <a:pt x="325227" y="815429"/>
                  </a:lnTo>
                  <a:lnTo>
                    <a:pt x="317436" y="798091"/>
                  </a:lnTo>
                  <a:lnTo>
                    <a:pt x="314579" y="776860"/>
                  </a:lnTo>
                  <a:lnTo>
                    <a:pt x="317436" y="755628"/>
                  </a:lnTo>
                  <a:lnTo>
                    <a:pt x="325227" y="738290"/>
                  </a:lnTo>
                  <a:lnTo>
                    <a:pt x="336782" y="726600"/>
                  </a:lnTo>
                  <a:lnTo>
                    <a:pt x="350933" y="722314"/>
                  </a:lnTo>
                  <a:lnTo>
                    <a:pt x="365083" y="726600"/>
                  </a:lnTo>
                  <a:lnTo>
                    <a:pt x="376638" y="738290"/>
                  </a:lnTo>
                  <a:lnTo>
                    <a:pt x="384429" y="755628"/>
                  </a:lnTo>
                  <a:lnTo>
                    <a:pt x="387286" y="776860"/>
                  </a:lnTo>
                  <a:lnTo>
                    <a:pt x="384429" y="798091"/>
                  </a:lnTo>
                  <a:lnTo>
                    <a:pt x="376638" y="815430"/>
                  </a:lnTo>
                  <a:lnTo>
                    <a:pt x="365083" y="827119"/>
                  </a:lnTo>
                  <a:lnTo>
                    <a:pt x="350933" y="831406"/>
                  </a:lnTo>
                  <a:close/>
                </a:path>
                <a:path w="2294255" h="2371725">
                  <a:moveTo>
                    <a:pt x="213011" y="993166"/>
                  </a:moveTo>
                  <a:lnTo>
                    <a:pt x="200593" y="989404"/>
                  </a:lnTo>
                  <a:lnTo>
                    <a:pt x="190452" y="979145"/>
                  </a:lnTo>
                  <a:lnTo>
                    <a:pt x="183615" y="963929"/>
                  </a:lnTo>
                  <a:lnTo>
                    <a:pt x="181108" y="945296"/>
                  </a:lnTo>
                  <a:lnTo>
                    <a:pt x="183615" y="926663"/>
                  </a:lnTo>
                  <a:lnTo>
                    <a:pt x="190452" y="911447"/>
                  </a:lnTo>
                  <a:lnTo>
                    <a:pt x="200593" y="901188"/>
                  </a:lnTo>
                  <a:lnTo>
                    <a:pt x="213011" y="897427"/>
                  </a:lnTo>
                  <a:lnTo>
                    <a:pt x="225430" y="901188"/>
                  </a:lnTo>
                  <a:lnTo>
                    <a:pt x="235571" y="911447"/>
                  </a:lnTo>
                  <a:lnTo>
                    <a:pt x="242409" y="926663"/>
                  </a:lnTo>
                  <a:lnTo>
                    <a:pt x="244916" y="945296"/>
                  </a:lnTo>
                  <a:lnTo>
                    <a:pt x="242409" y="963929"/>
                  </a:lnTo>
                  <a:lnTo>
                    <a:pt x="235571" y="979145"/>
                  </a:lnTo>
                  <a:lnTo>
                    <a:pt x="225430" y="989404"/>
                  </a:lnTo>
                  <a:lnTo>
                    <a:pt x="213011" y="993166"/>
                  </a:lnTo>
                  <a:close/>
                </a:path>
                <a:path w="2294255" h="2371725">
                  <a:moveTo>
                    <a:pt x="439179" y="1005939"/>
                  </a:moveTo>
                  <a:lnTo>
                    <a:pt x="426761" y="1002177"/>
                  </a:lnTo>
                  <a:lnTo>
                    <a:pt x="416620" y="991918"/>
                  </a:lnTo>
                  <a:lnTo>
                    <a:pt x="409783" y="976702"/>
                  </a:lnTo>
                  <a:lnTo>
                    <a:pt x="407275" y="958069"/>
                  </a:lnTo>
                  <a:lnTo>
                    <a:pt x="409783" y="939436"/>
                  </a:lnTo>
                  <a:lnTo>
                    <a:pt x="416620" y="924220"/>
                  </a:lnTo>
                  <a:lnTo>
                    <a:pt x="426761" y="913961"/>
                  </a:lnTo>
                  <a:lnTo>
                    <a:pt x="439179" y="910199"/>
                  </a:lnTo>
                  <a:lnTo>
                    <a:pt x="451598" y="913961"/>
                  </a:lnTo>
                  <a:lnTo>
                    <a:pt x="461739" y="924220"/>
                  </a:lnTo>
                  <a:lnTo>
                    <a:pt x="468576" y="939436"/>
                  </a:lnTo>
                  <a:lnTo>
                    <a:pt x="471084" y="958069"/>
                  </a:lnTo>
                  <a:lnTo>
                    <a:pt x="468576" y="976702"/>
                  </a:lnTo>
                  <a:lnTo>
                    <a:pt x="461739" y="991918"/>
                  </a:lnTo>
                  <a:lnTo>
                    <a:pt x="451598" y="1002177"/>
                  </a:lnTo>
                  <a:lnTo>
                    <a:pt x="439179" y="1005939"/>
                  </a:lnTo>
                  <a:close/>
                </a:path>
                <a:path w="2294255" h="2371725">
                  <a:moveTo>
                    <a:pt x="171868" y="1134580"/>
                  </a:moveTo>
                  <a:lnTo>
                    <a:pt x="159385" y="1131984"/>
                  </a:lnTo>
                  <a:lnTo>
                    <a:pt x="148563" y="1122829"/>
                  </a:lnTo>
                  <a:lnTo>
                    <a:pt x="140541" y="1108534"/>
                  </a:lnTo>
                  <a:lnTo>
                    <a:pt x="136459" y="1090516"/>
                  </a:lnTo>
                  <a:lnTo>
                    <a:pt x="137286" y="1072059"/>
                  </a:lnTo>
                  <a:lnTo>
                    <a:pt x="142648" y="1056568"/>
                  </a:lnTo>
                  <a:lnTo>
                    <a:pt x="151678" y="1045641"/>
                  </a:lnTo>
                  <a:lnTo>
                    <a:pt x="163504" y="1040873"/>
                  </a:lnTo>
                  <a:lnTo>
                    <a:pt x="175988" y="1043470"/>
                  </a:lnTo>
                  <a:lnTo>
                    <a:pt x="186810" y="1052624"/>
                  </a:lnTo>
                  <a:lnTo>
                    <a:pt x="194831" y="1066920"/>
                  </a:lnTo>
                  <a:lnTo>
                    <a:pt x="198913" y="1084938"/>
                  </a:lnTo>
                  <a:lnTo>
                    <a:pt x="198087" y="1103395"/>
                  </a:lnTo>
                  <a:lnTo>
                    <a:pt x="192724" y="1118885"/>
                  </a:lnTo>
                  <a:lnTo>
                    <a:pt x="183695" y="1129813"/>
                  </a:lnTo>
                  <a:lnTo>
                    <a:pt x="171868" y="1134580"/>
                  </a:lnTo>
                  <a:close/>
                </a:path>
                <a:path w="2294255" h="2371725">
                  <a:moveTo>
                    <a:pt x="385344" y="1134580"/>
                  </a:moveTo>
                  <a:lnTo>
                    <a:pt x="372860" y="1131984"/>
                  </a:lnTo>
                  <a:lnTo>
                    <a:pt x="362038" y="1122829"/>
                  </a:lnTo>
                  <a:lnTo>
                    <a:pt x="354017" y="1108534"/>
                  </a:lnTo>
                  <a:lnTo>
                    <a:pt x="349935" y="1090516"/>
                  </a:lnTo>
                  <a:lnTo>
                    <a:pt x="350761" y="1072059"/>
                  </a:lnTo>
                  <a:lnTo>
                    <a:pt x="356124" y="1056568"/>
                  </a:lnTo>
                  <a:lnTo>
                    <a:pt x="365153" y="1045641"/>
                  </a:lnTo>
                  <a:lnTo>
                    <a:pt x="376980" y="1040873"/>
                  </a:lnTo>
                  <a:lnTo>
                    <a:pt x="389463" y="1043470"/>
                  </a:lnTo>
                  <a:lnTo>
                    <a:pt x="400285" y="1052624"/>
                  </a:lnTo>
                  <a:lnTo>
                    <a:pt x="408307" y="1066920"/>
                  </a:lnTo>
                  <a:lnTo>
                    <a:pt x="412388" y="1084938"/>
                  </a:lnTo>
                  <a:lnTo>
                    <a:pt x="411562" y="1103395"/>
                  </a:lnTo>
                  <a:lnTo>
                    <a:pt x="406199" y="1118885"/>
                  </a:lnTo>
                  <a:lnTo>
                    <a:pt x="397170" y="1129813"/>
                  </a:lnTo>
                  <a:lnTo>
                    <a:pt x="385344" y="1134580"/>
                  </a:lnTo>
                  <a:close/>
                </a:path>
                <a:path w="2294255" h="2371725">
                  <a:moveTo>
                    <a:pt x="306007" y="1258725"/>
                  </a:moveTo>
                  <a:lnTo>
                    <a:pt x="293523" y="1256129"/>
                  </a:lnTo>
                  <a:lnTo>
                    <a:pt x="282701" y="1246974"/>
                  </a:lnTo>
                  <a:lnTo>
                    <a:pt x="274680" y="1232679"/>
                  </a:lnTo>
                  <a:lnTo>
                    <a:pt x="270598" y="1214661"/>
                  </a:lnTo>
                  <a:lnTo>
                    <a:pt x="271424" y="1196204"/>
                  </a:lnTo>
                  <a:lnTo>
                    <a:pt x="276787" y="1180713"/>
                  </a:lnTo>
                  <a:lnTo>
                    <a:pt x="285816" y="1169786"/>
                  </a:lnTo>
                  <a:lnTo>
                    <a:pt x="297642" y="1165018"/>
                  </a:lnTo>
                  <a:lnTo>
                    <a:pt x="310126" y="1167614"/>
                  </a:lnTo>
                  <a:lnTo>
                    <a:pt x="320948" y="1176769"/>
                  </a:lnTo>
                  <a:lnTo>
                    <a:pt x="328969" y="1191064"/>
                  </a:lnTo>
                  <a:lnTo>
                    <a:pt x="333052" y="1209083"/>
                  </a:lnTo>
                  <a:lnTo>
                    <a:pt x="332225" y="1227539"/>
                  </a:lnTo>
                  <a:lnTo>
                    <a:pt x="326863" y="1243030"/>
                  </a:lnTo>
                  <a:lnTo>
                    <a:pt x="317833" y="1253958"/>
                  </a:lnTo>
                  <a:lnTo>
                    <a:pt x="306007" y="1258725"/>
                  </a:lnTo>
                  <a:close/>
                </a:path>
                <a:path w="2294255" h="2371725">
                  <a:moveTo>
                    <a:pt x="1549242" y="1689276"/>
                  </a:moveTo>
                  <a:lnTo>
                    <a:pt x="1522857" y="1688626"/>
                  </a:lnTo>
                  <a:lnTo>
                    <a:pt x="1502103" y="1675882"/>
                  </a:lnTo>
                  <a:lnTo>
                    <a:pt x="1491228" y="1652923"/>
                  </a:lnTo>
                  <a:lnTo>
                    <a:pt x="1491784" y="1624417"/>
                  </a:lnTo>
                  <a:lnTo>
                    <a:pt x="1503056" y="1593930"/>
                  </a:lnTo>
                  <a:lnTo>
                    <a:pt x="1524329" y="1565028"/>
                  </a:lnTo>
                  <a:lnTo>
                    <a:pt x="1551988" y="1543335"/>
                  </a:lnTo>
                  <a:lnTo>
                    <a:pt x="1580674" y="1532505"/>
                  </a:lnTo>
                  <a:lnTo>
                    <a:pt x="1607058" y="1533155"/>
                  </a:lnTo>
                  <a:lnTo>
                    <a:pt x="1627813" y="1545899"/>
                  </a:lnTo>
                  <a:lnTo>
                    <a:pt x="1638688" y="1568859"/>
                  </a:lnTo>
                  <a:lnTo>
                    <a:pt x="1638132" y="1597365"/>
                  </a:lnTo>
                  <a:lnTo>
                    <a:pt x="1626860" y="1627852"/>
                  </a:lnTo>
                  <a:lnTo>
                    <a:pt x="1605587" y="1656753"/>
                  </a:lnTo>
                  <a:lnTo>
                    <a:pt x="1577928" y="1678447"/>
                  </a:lnTo>
                  <a:lnTo>
                    <a:pt x="1549242" y="1689276"/>
                  </a:lnTo>
                  <a:close/>
                </a:path>
                <a:path w="2294255" h="2371725">
                  <a:moveTo>
                    <a:pt x="1820489" y="2031736"/>
                  </a:moveTo>
                  <a:lnTo>
                    <a:pt x="1794105" y="2031087"/>
                  </a:lnTo>
                  <a:lnTo>
                    <a:pt x="1773350" y="2018342"/>
                  </a:lnTo>
                  <a:lnTo>
                    <a:pt x="1762475" y="1995383"/>
                  </a:lnTo>
                  <a:lnTo>
                    <a:pt x="1763031" y="1966877"/>
                  </a:lnTo>
                  <a:lnTo>
                    <a:pt x="1774303" y="1936390"/>
                  </a:lnTo>
                  <a:lnTo>
                    <a:pt x="1795576" y="1907488"/>
                  </a:lnTo>
                  <a:lnTo>
                    <a:pt x="1823235" y="1885795"/>
                  </a:lnTo>
                  <a:lnTo>
                    <a:pt x="1851921" y="1874966"/>
                  </a:lnTo>
                  <a:lnTo>
                    <a:pt x="1878305" y="1875615"/>
                  </a:lnTo>
                  <a:lnTo>
                    <a:pt x="1899059" y="1888360"/>
                  </a:lnTo>
                  <a:lnTo>
                    <a:pt x="1909935" y="1911319"/>
                  </a:lnTo>
                  <a:lnTo>
                    <a:pt x="1909379" y="1939825"/>
                  </a:lnTo>
                  <a:lnTo>
                    <a:pt x="1898107" y="1970312"/>
                  </a:lnTo>
                  <a:lnTo>
                    <a:pt x="1876834" y="1999213"/>
                  </a:lnTo>
                  <a:lnTo>
                    <a:pt x="1849175" y="2020907"/>
                  </a:lnTo>
                  <a:lnTo>
                    <a:pt x="1820489" y="2031736"/>
                  </a:lnTo>
                  <a:close/>
                </a:path>
                <a:path w="2294255" h="2371725">
                  <a:moveTo>
                    <a:pt x="1549555" y="1406126"/>
                  </a:moveTo>
                  <a:lnTo>
                    <a:pt x="1527921" y="1405594"/>
                  </a:lnTo>
                  <a:lnTo>
                    <a:pt x="1510904" y="1395144"/>
                  </a:lnTo>
                  <a:lnTo>
                    <a:pt x="1501987" y="1376319"/>
                  </a:lnTo>
                  <a:lnTo>
                    <a:pt x="1502443" y="1352945"/>
                  </a:lnTo>
                  <a:lnTo>
                    <a:pt x="1511685" y="1327948"/>
                  </a:lnTo>
                  <a:lnTo>
                    <a:pt x="1529127" y="1304250"/>
                  </a:lnTo>
                  <a:lnTo>
                    <a:pt x="1551806" y="1286463"/>
                  </a:lnTo>
                  <a:lnTo>
                    <a:pt x="1575327" y="1277583"/>
                  </a:lnTo>
                  <a:lnTo>
                    <a:pt x="1596961" y="1278116"/>
                  </a:lnTo>
                  <a:lnTo>
                    <a:pt x="1613978" y="1288566"/>
                  </a:lnTo>
                  <a:lnTo>
                    <a:pt x="1622895" y="1307391"/>
                  </a:lnTo>
                  <a:lnTo>
                    <a:pt x="1622439" y="1330764"/>
                  </a:lnTo>
                  <a:lnTo>
                    <a:pt x="1613197" y="1355762"/>
                  </a:lnTo>
                  <a:lnTo>
                    <a:pt x="1595754" y="1379460"/>
                  </a:lnTo>
                  <a:lnTo>
                    <a:pt x="1573076" y="1397247"/>
                  </a:lnTo>
                  <a:lnTo>
                    <a:pt x="1549555" y="1406126"/>
                  </a:lnTo>
                  <a:close/>
                </a:path>
                <a:path w="2294255" h="2371725">
                  <a:moveTo>
                    <a:pt x="2053979" y="1975529"/>
                  </a:moveTo>
                  <a:lnTo>
                    <a:pt x="2032345" y="1974996"/>
                  </a:lnTo>
                  <a:lnTo>
                    <a:pt x="2015328" y="1964546"/>
                  </a:lnTo>
                  <a:lnTo>
                    <a:pt x="2006411" y="1945721"/>
                  </a:lnTo>
                  <a:lnTo>
                    <a:pt x="2006867" y="1922348"/>
                  </a:lnTo>
                  <a:lnTo>
                    <a:pt x="2016109" y="1897350"/>
                  </a:lnTo>
                  <a:lnTo>
                    <a:pt x="2033552" y="1873653"/>
                  </a:lnTo>
                  <a:lnTo>
                    <a:pt x="2056230" y="1855865"/>
                  </a:lnTo>
                  <a:lnTo>
                    <a:pt x="2079751" y="1846986"/>
                  </a:lnTo>
                  <a:lnTo>
                    <a:pt x="2101385" y="1847519"/>
                  </a:lnTo>
                  <a:lnTo>
                    <a:pt x="2118402" y="1857968"/>
                  </a:lnTo>
                  <a:lnTo>
                    <a:pt x="2127319" y="1876794"/>
                  </a:lnTo>
                  <a:lnTo>
                    <a:pt x="2126864" y="1900167"/>
                  </a:lnTo>
                  <a:lnTo>
                    <a:pt x="2117621" y="1925165"/>
                  </a:lnTo>
                  <a:lnTo>
                    <a:pt x="2100179" y="1948862"/>
                  </a:lnTo>
                  <a:lnTo>
                    <a:pt x="2077500" y="1966650"/>
                  </a:lnTo>
                  <a:lnTo>
                    <a:pt x="2053979" y="1975529"/>
                  </a:lnTo>
                  <a:close/>
                </a:path>
                <a:path w="2294255" h="2371725">
                  <a:moveTo>
                    <a:pt x="1867489" y="1657593"/>
                  </a:moveTo>
                  <a:lnTo>
                    <a:pt x="1845855" y="1657060"/>
                  </a:lnTo>
                  <a:lnTo>
                    <a:pt x="1828838" y="1646611"/>
                  </a:lnTo>
                  <a:lnTo>
                    <a:pt x="1819921" y="1627786"/>
                  </a:lnTo>
                  <a:lnTo>
                    <a:pt x="1820377" y="1604412"/>
                  </a:lnTo>
                  <a:lnTo>
                    <a:pt x="1829619" y="1579415"/>
                  </a:lnTo>
                  <a:lnTo>
                    <a:pt x="1847062" y="1555717"/>
                  </a:lnTo>
                  <a:lnTo>
                    <a:pt x="1869740" y="1537930"/>
                  </a:lnTo>
                  <a:lnTo>
                    <a:pt x="1893261" y="1529050"/>
                  </a:lnTo>
                  <a:lnTo>
                    <a:pt x="1914895" y="1529583"/>
                  </a:lnTo>
                  <a:lnTo>
                    <a:pt x="1931912" y="1540033"/>
                  </a:lnTo>
                  <a:lnTo>
                    <a:pt x="1940829" y="1558858"/>
                  </a:lnTo>
                  <a:lnTo>
                    <a:pt x="1940373" y="1582231"/>
                  </a:lnTo>
                  <a:lnTo>
                    <a:pt x="1931131" y="1607229"/>
                  </a:lnTo>
                  <a:lnTo>
                    <a:pt x="1913689" y="1630926"/>
                  </a:lnTo>
                  <a:lnTo>
                    <a:pt x="1891010" y="1648714"/>
                  </a:lnTo>
                  <a:lnTo>
                    <a:pt x="1867489" y="1657593"/>
                  </a:lnTo>
                  <a:close/>
                </a:path>
                <a:path w="2294255" h="2371725">
                  <a:moveTo>
                    <a:pt x="1777856" y="1303462"/>
                  </a:moveTo>
                  <a:lnTo>
                    <a:pt x="1758870" y="1302995"/>
                  </a:lnTo>
                  <a:lnTo>
                    <a:pt x="1743936" y="1293824"/>
                  </a:lnTo>
                  <a:lnTo>
                    <a:pt x="1736110" y="1277303"/>
                  </a:lnTo>
                  <a:lnTo>
                    <a:pt x="1736510" y="1256790"/>
                  </a:lnTo>
                  <a:lnTo>
                    <a:pt x="1744621" y="1234852"/>
                  </a:lnTo>
                  <a:lnTo>
                    <a:pt x="1759929" y="1214055"/>
                  </a:lnTo>
                  <a:lnTo>
                    <a:pt x="1779832" y="1198445"/>
                  </a:lnTo>
                  <a:lnTo>
                    <a:pt x="1800474" y="1190652"/>
                  </a:lnTo>
                  <a:lnTo>
                    <a:pt x="1819460" y="1191120"/>
                  </a:lnTo>
                  <a:lnTo>
                    <a:pt x="1834394" y="1200290"/>
                  </a:lnTo>
                  <a:lnTo>
                    <a:pt x="1842220" y="1216812"/>
                  </a:lnTo>
                  <a:lnTo>
                    <a:pt x="1841820" y="1237324"/>
                  </a:lnTo>
                  <a:lnTo>
                    <a:pt x="1833709" y="1259262"/>
                  </a:lnTo>
                  <a:lnTo>
                    <a:pt x="1818401" y="1280059"/>
                  </a:lnTo>
                  <a:lnTo>
                    <a:pt x="1798498" y="1295669"/>
                  </a:lnTo>
                  <a:lnTo>
                    <a:pt x="1777856" y="1303462"/>
                  </a:lnTo>
                  <a:close/>
                </a:path>
                <a:path w="2294255" h="2371725">
                  <a:moveTo>
                    <a:pt x="2179237" y="1782648"/>
                  </a:moveTo>
                  <a:lnTo>
                    <a:pt x="2160251" y="1782180"/>
                  </a:lnTo>
                  <a:lnTo>
                    <a:pt x="2145317" y="1773010"/>
                  </a:lnTo>
                  <a:lnTo>
                    <a:pt x="2137491" y="1756489"/>
                  </a:lnTo>
                  <a:lnTo>
                    <a:pt x="2137891" y="1735976"/>
                  </a:lnTo>
                  <a:lnTo>
                    <a:pt x="2146002" y="1714038"/>
                  </a:lnTo>
                  <a:lnTo>
                    <a:pt x="2161310" y="1693241"/>
                  </a:lnTo>
                  <a:lnTo>
                    <a:pt x="2181213" y="1677631"/>
                  </a:lnTo>
                  <a:lnTo>
                    <a:pt x="2201855" y="1669838"/>
                  </a:lnTo>
                  <a:lnTo>
                    <a:pt x="2220840" y="1670306"/>
                  </a:lnTo>
                  <a:lnTo>
                    <a:pt x="2235775" y="1679477"/>
                  </a:lnTo>
                  <a:lnTo>
                    <a:pt x="2243600" y="1695998"/>
                  </a:lnTo>
                  <a:lnTo>
                    <a:pt x="2243200" y="1716510"/>
                  </a:lnTo>
                  <a:lnTo>
                    <a:pt x="2235089" y="1738448"/>
                  </a:lnTo>
                  <a:lnTo>
                    <a:pt x="2219782" y="1759245"/>
                  </a:lnTo>
                  <a:lnTo>
                    <a:pt x="2199879" y="1774855"/>
                  </a:lnTo>
                  <a:lnTo>
                    <a:pt x="2179237" y="1782648"/>
                  </a:lnTo>
                  <a:close/>
                </a:path>
                <a:path w="2294255" h="2371725">
                  <a:moveTo>
                    <a:pt x="2030868" y="1491244"/>
                  </a:moveTo>
                  <a:lnTo>
                    <a:pt x="2011882" y="1490776"/>
                  </a:lnTo>
                  <a:lnTo>
                    <a:pt x="1996948" y="1481605"/>
                  </a:lnTo>
                  <a:lnTo>
                    <a:pt x="1989122" y="1465084"/>
                  </a:lnTo>
                  <a:lnTo>
                    <a:pt x="1989522" y="1444572"/>
                  </a:lnTo>
                  <a:lnTo>
                    <a:pt x="1997633" y="1422634"/>
                  </a:lnTo>
                  <a:lnTo>
                    <a:pt x="2012940" y="1401837"/>
                  </a:lnTo>
                  <a:lnTo>
                    <a:pt x="2032843" y="1386226"/>
                  </a:lnTo>
                  <a:lnTo>
                    <a:pt x="2053486" y="1378434"/>
                  </a:lnTo>
                  <a:lnTo>
                    <a:pt x="2072471" y="1378901"/>
                  </a:lnTo>
                  <a:lnTo>
                    <a:pt x="2087405" y="1388072"/>
                  </a:lnTo>
                  <a:lnTo>
                    <a:pt x="2095231" y="1404593"/>
                  </a:lnTo>
                  <a:lnTo>
                    <a:pt x="2094831" y="1425106"/>
                  </a:lnTo>
                  <a:lnTo>
                    <a:pt x="2086720" y="1447044"/>
                  </a:lnTo>
                  <a:lnTo>
                    <a:pt x="2071413" y="1467841"/>
                  </a:lnTo>
                  <a:lnTo>
                    <a:pt x="2051510" y="1483451"/>
                  </a:lnTo>
                  <a:lnTo>
                    <a:pt x="2030868" y="1491244"/>
                  </a:lnTo>
                  <a:close/>
                </a:path>
                <a:path w="2294255" h="2371725">
                  <a:moveTo>
                    <a:pt x="2205513" y="1451117"/>
                  </a:moveTo>
                  <a:lnTo>
                    <a:pt x="2187493" y="1450674"/>
                  </a:lnTo>
                  <a:lnTo>
                    <a:pt x="2173319" y="1441969"/>
                  </a:lnTo>
                  <a:lnTo>
                    <a:pt x="2165891" y="1426289"/>
                  </a:lnTo>
                  <a:lnTo>
                    <a:pt x="2166271" y="1406820"/>
                  </a:lnTo>
                  <a:lnTo>
                    <a:pt x="2173969" y="1385998"/>
                  </a:lnTo>
                  <a:lnTo>
                    <a:pt x="2188498" y="1366260"/>
                  </a:lnTo>
                  <a:lnTo>
                    <a:pt x="2207388" y="1351444"/>
                  </a:lnTo>
                  <a:lnTo>
                    <a:pt x="2226980" y="1344047"/>
                  </a:lnTo>
                  <a:lnTo>
                    <a:pt x="2245000" y="1344491"/>
                  </a:lnTo>
                  <a:lnTo>
                    <a:pt x="2259174" y="1353196"/>
                  </a:lnTo>
                  <a:lnTo>
                    <a:pt x="2266602" y="1368876"/>
                  </a:lnTo>
                  <a:lnTo>
                    <a:pt x="2266222" y="1388345"/>
                  </a:lnTo>
                  <a:lnTo>
                    <a:pt x="2258523" y="1409166"/>
                  </a:lnTo>
                  <a:lnTo>
                    <a:pt x="2243995" y="1428905"/>
                  </a:lnTo>
                  <a:lnTo>
                    <a:pt x="2225104" y="1443721"/>
                  </a:lnTo>
                  <a:lnTo>
                    <a:pt x="2205513" y="1451117"/>
                  </a:lnTo>
                  <a:close/>
                </a:path>
                <a:path w="2294255" h="2371725">
                  <a:moveTo>
                    <a:pt x="2243763" y="1257775"/>
                  </a:moveTo>
                  <a:lnTo>
                    <a:pt x="2228983" y="1257411"/>
                  </a:lnTo>
                  <a:lnTo>
                    <a:pt x="2217356" y="1250272"/>
                  </a:lnTo>
                  <a:lnTo>
                    <a:pt x="2211264" y="1237410"/>
                  </a:lnTo>
                  <a:lnTo>
                    <a:pt x="2211576" y="1221441"/>
                  </a:lnTo>
                  <a:lnTo>
                    <a:pt x="2217890" y="1204363"/>
                  </a:lnTo>
                  <a:lnTo>
                    <a:pt x="2229807" y="1188172"/>
                  </a:lnTo>
                  <a:lnTo>
                    <a:pt x="2245301" y="1176020"/>
                  </a:lnTo>
                  <a:lnTo>
                    <a:pt x="2261371" y="1169953"/>
                  </a:lnTo>
                  <a:lnTo>
                    <a:pt x="2276151" y="1170317"/>
                  </a:lnTo>
                  <a:lnTo>
                    <a:pt x="2287777" y="1177457"/>
                  </a:lnTo>
                  <a:lnTo>
                    <a:pt x="2293870" y="1190318"/>
                  </a:lnTo>
                  <a:lnTo>
                    <a:pt x="2293558" y="1206287"/>
                  </a:lnTo>
                  <a:lnTo>
                    <a:pt x="2287244" y="1223366"/>
                  </a:lnTo>
                  <a:lnTo>
                    <a:pt x="2275327" y="1239556"/>
                  </a:lnTo>
                  <a:lnTo>
                    <a:pt x="2259833" y="1251708"/>
                  </a:lnTo>
                  <a:lnTo>
                    <a:pt x="2243763" y="1257775"/>
                  </a:lnTo>
                  <a:close/>
                </a:path>
                <a:path w="2294255" h="2371725">
                  <a:moveTo>
                    <a:pt x="1956853" y="1248111"/>
                  </a:moveTo>
                  <a:lnTo>
                    <a:pt x="1938833" y="1247667"/>
                  </a:lnTo>
                  <a:lnTo>
                    <a:pt x="1924658" y="1238963"/>
                  </a:lnTo>
                  <a:lnTo>
                    <a:pt x="1917231" y="1223282"/>
                  </a:lnTo>
                  <a:lnTo>
                    <a:pt x="1917610" y="1203814"/>
                  </a:lnTo>
                  <a:lnTo>
                    <a:pt x="1925309" y="1182992"/>
                  </a:lnTo>
                  <a:lnTo>
                    <a:pt x="1939837" y="1163253"/>
                  </a:lnTo>
                  <a:lnTo>
                    <a:pt x="1958728" y="1148437"/>
                  </a:lnTo>
                  <a:lnTo>
                    <a:pt x="1978319" y="1141041"/>
                  </a:lnTo>
                  <a:lnTo>
                    <a:pt x="1996339" y="1141485"/>
                  </a:lnTo>
                  <a:lnTo>
                    <a:pt x="2010514" y="1150189"/>
                  </a:lnTo>
                  <a:lnTo>
                    <a:pt x="2017941" y="1165869"/>
                  </a:lnTo>
                  <a:lnTo>
                    <a:pt x="2017561" y="1185338"/>
                  </a:lnTo>
                  <a:lnTo>
                    <a:pt x="2009863" y="1206160"/>
                  </a:lnTo>
                  <a:lnTo>
                    <a:pt x="1995335" y="1225898"/>
                  </a:lnTo>
                  <a:lnTo>
                    <a:pt x="1976444" y="1240714"/>
                  </a:lnTo>
                  <a:lnTo>
                    <a:pt x="1956853" y="1248111"/>
                  </a:lnTo>
                  <a:close/>
                </a:path>
                <a:path w="2294255" h="2371725">
                  <a:moveTo>
                    <a:pt x="1270180" y="1784332"/>
                  </a:moveTo>
                  <a:lnTo>
                    <a:pt x="1248546" y="1783799"/>
                  </a:lnTo>
                  <a:lnTo>
                    <a:pt x="1231529" y="1773349"/>
                  </a:lnTo>
                  <a:lnTo>
                    <a:pt x="1222612" y="1754524"/>
                  </a:lnTo>
                  <a:lnTo>
                    <a:pt x="1223067" y="1731151"/>
                  </a:lnTo>
                  <a:lnTo>
                    <a:pt x="1232310" y="1706153"/>
                  </a:lnTo>
                  <a:lnTo>
                    <a:pt x="1249752" y="1682456"/>
                  </a:lnTo>
                  <a:lnTo>
                    <a:pt x="1272431" y="1664668"/>
                  </a:lnTo>
                  <a:lnTo>
                    <a:pt x="1295952" y="1655789"/>
                  </a:lnTo>
                  <a:lnTo>
                    <a:pt x="1317586" y="1656322"/>
                  </a:lnTo>
                  <a:lnTo>
                    <a:pt x="1334603" y="1666771"/>
                  </a:lnTo>
                  <a:lnTo>
                    <a:pt x="1343520" y="1685596"/>
                  </a:lnTo>
                  <a:lnTo>
                    <a:pt x="1343064" y="1708970"/>
                  </a:lnTo>
                  <a:lnTo>
                    <a:pt x="1333822" y="1733967"/>
                  </a:lnTo>
                  <a:lnTo>
                    <a:pt x="1316379" y="1757665"/>
                  </a:lnTo>
                  <a:lnTo>
                    <a:pt x="1293701" y="1775452"/>
                  </a:lnTo>
                  <a:lnTo>
                    <a:pt x="1270180" y="1784332"/>
                  </a:lnTo>
                  <a:close/>
                </a:path>
                <a:path w="2294255" h="2371725">
                  <a:moveTo>
                    <a:pt x="1740511" y="2371703"/>
                  </a:moveTo>
                  <a:lnTo>
                    <a:pt x="1718877" y="2371170"/>
                  </a:lnTo>
                  <a:lnTo>
                    <a:pt x="1701860" y="2360721"/>
                  </a:lnTo>
                  <a:lnTo>
                    <a:pt x="1692943" y="2341896"/>
                  </a:lnTo>
                  <a:lnTo>
                    <a:pt x="1693399" y="2318522"/>
                  </a:lnTo>
                  <a:lnTo>
                    <a:pt x="1702641" y="2293525"/>
                  </a:lnTo>
                  <a:lnTo>
                    <a:pt x="1720084" y="2269827"/>
                  </a:lnTo>
                  <a:lnTo>
                    <a:pt x="1742763" y="2252040"/>
                  </a:lnTo>
                  <a:lnTo>
                    <a:pt x="1766284" y="2243160"/>
                  </a:lnTo>
                  <a:lnTo>
                    <a:pt x="1787917" y="2243693"/>
                  </a:lnTo>
                  <a:lnTo>
                    <a:pt x="1804934" y="2254143"/>
                  </a:lnTo>
                  <a:lnTo>
                    <a:pt x="1813852" y="2272968"/>
                  </a:lnTo>
                  <a:lnTo>
                    <a:pt x="1813396" y="2296341"/>
                  </a:lnTo>
                  <a:lnTo>
                    <a:pt x="1804153" y="2321339"/>
                  </a:lnTo>
                  <a:lnTo>
                    <a:pt x="1786711" y="2345037"/>
                  </a:lnTo>
                  <a:lnTo>
                    <a:pt x="1764032" y="2362824"/>
                  </a:lnTo>
                  <a:lnTo>
                    <a:pt x="1740511" y="2371703"/>
                  </a:lnTo>
                  <a:close/>
                </a:path>
                <a:path w="2294255" h="2371725">
                  <a:moveTo>
                    <a:pt x="1563645" y="2026377"/>
                  </a:moveTo>
                  <a:lnTo>
                    <a:pt x="1542011" y="2025844"/>
                  </a:lnTo>
                  <a:lnTo>
                    <a:pt x="1524994" y="2015395"/>
                  </a:lnTo>
                  <a:lnTo>
                    <a:pt x="1516078" y="1996570"/>
                  </a:lnTo>
                  <a:lnTo>
                    <a:pt x="1516533" y="1973196"/>
                  </a:lnTo>
                  <a:lnTo>
                    <a:pt x="1525776" y="1948199"/>
                  </a:lnTo>
                  <a:lnTo>
                    <a:pt x="1543218" y="1924501"/>
                  </a:lnTo>
                  <a:lnTo>
                    <a:pt x="1565897" y="1906714"/>
                  </a:lnTo>
                  <a:lnTo>
                    <a:pt x="1589418" y="1897834"/>
                  </a:lnTo>
                  <a:lnTo>
                    <a:pt x="1611052" y="1898367"/>
                  </a:lnTo>
                  <a:lnTo>
                    <a:pt x="1628069" y="1908817"/>
                  </a:lnTo>
                  <a:lnTo>
                    <a:pt x="1636986" y="1927642"/>
                  </a:lnTo>
                  <a:lnTo>
                    <a:pt x="1636530" y="1951015"/>
                  </a:lnTo>
                  <a:lnTo>
                    <a:pt x="1627288" y="1976013"/>
                  </a:lnTo>
                  <a:lnTo>
                    <a:pt x="1609845" y="1999710"/>
                  </a:lnTo>
                  <a:lnTo>
                    <a:pt x="1587166" y="2017498"/>
                  </a:lnTo>
                  <a:lnTo>
                    <a:pt x="1563645" y="2026377"/>
                  </a:lnTo>
                  <a:close/>
                </a:path>
                <a:path w="2294255" h="2371725">
                  <a:moveTo>
                    <a:pt x="1279691" y="2040398"/>
                  </a:moveTo>
                  <a:lnTo>
                    <a:pt x="1260705" y="2039931"/>
                  </a:lnTo>
                  <a:lnTo>
                    <a:pt x="1245770" y="2030760"/>
                  </a:lnTo>
                  <a:lnTo>
                    <a:pt x="1237945" y="2014239"/>
                  </a:lnTo>
                  <a:lnTo>
                    <a:pt x="1238345" y="1993727"/>
                  </a:lnTo>
                  <a:lnTo>
                    <a:pt x="1246456" y="1971789"/>
                  </a:lnTo>
                  <a:lnTo>
                    <a:pt x="1261764" y="1950991"/>
                  </a:lnTo>
                  <a:lnTo>
                    <a:pt x="1281666" y="1935381"/>
                  </a:lnTo>
                  <a:lnTo>
                    <a:pt x="1302308" y="1927589"/>
                  </a:lnTo>
                  <a:lnTo>
                    <a:pt x="1321294" y="1928056"/>
                  </a:lnTo>
                  <a:lnTo>
                    <a:pt x="1336229" y="1937227"/>
                  </a:lnTo>
                  <a:lnTo>
                    <a:pt x="1344054" y="1953748"/>
                  </a:lnTo>
                  <a:lnTo>
                    <a:pt x="1343654" y="1974260"/>
                  </a:lnTo>
                  <a:lnTo>
                    <a:pt x="1335543" y="1996198"/>
                  </a:lnTo>
                  <a:lnTo>
                    <a:pt x="1320235" y="2016996"/>
                  </a:lnTo>
                  <a:lnTo>
                    <a:pt x="1300333" y="2032606"/>
                  </a:lnTo>
                  <a:lnTo>
                    <a:pt x="1279691" y="2040398"/>
                  </a:lnTo>
                  <a:close/>
                </a:path>
                <a:path w="2294255" h="2371725">
                  <a:moveTo>
                    <a:pt x="1474876" y="2286828"/>
                  </a:moveTo>
                  <a:lnTo>
                    <a:pt x="1455890" y="2286360"/>
                  </a:lnTo>
                  <a:lnTo>
                    <a:pt x="1440956" y="2277189"/>
                  </a:lnTo>
                  <a:lnTo>
                    <a:pt x="1433130" y="2260668"/>
                  </a:lnTo>
                  <a:lnTo>
                    <a:pt x="1433530" y="2240156"/>
                  </a:lnTo>
                  <a:lnTo>
                    <a:pt x="1441641" y="2218218"/>
                  </a:lnTo>
                  <a:lnTo>
                    <a:pt x="1456949" y="2197420"/>
                  </a:lnTo>
                  <a:lnTo>
                    <a:pt x="1476852" y="2181810"/>
                  </a:lnTo>
                  <a:lnTo>
                    <a:pt x="1497494" y="2174018"/>
                  </a:lnTo>
                  <a:lnTo>
                    <a:pt x="1516480" y="2174486"/>
                  </a:lnTo>
                  <a:lnTo>
                    <a:pt x="1531414" y="2183656"/>
                  </a:lnTo>
                  <a:lnTo>
                    <a:pt x="1539240" y="2200177"/>
                  </a:lnTo>
                  <a:lnTo>
                    <a:pt x="1538840" y="2220690"/>
                  </a:lnTo>
                  <a:lnTo>
                    <a:pt x="1530729" y="2242628"/>
                  </a:lnTo>
                  <a:lnTo>
                    <a:pt x="1515421" y="2263425"/>
                  </a:lnTo>
                  <a:lnTo>
                    <a:pt x="1495518" y="2279035"/>
                  </a:lnTo>
                  <a:lnTo>
                    <a:pt x="1474876" y="2286828"/>
                  </a:lnTo>
                  <a:close/>
                </a:path>
                <a:path w="2294255" h="2371725">
                  <a:moveTo>
                    <a:pt x="1089797" y="2133932"/>
                  </a:moveTo>
                  <a:lnTo>
                    <a:pt x="1074455" y="2126356"/>
                  </a:lnTo>
                  <a:lnTo>
                    <a:pt x="1065468" y="2110906"/>
                  </a:lnTo>
                  <a:lnTo>
                    <a:pt x="1064201" y="2090768"/>
                  </a:lnTo>
                  <a:lnTo>
                    <a:pt x="1070357" y="2068505"/>
                  </a:lnTo>
                  <a:lnTo>
                    <a:pt x="1083641" y="2046680"/>
                  </a:lnTo>
                  <a:lnTo>
                    <a:pt x="1101836" y="2029503"/>
                  </a:lnTo>
                  <a:lnTo>
                    <a:pt x="1121387" y="2019917"/>
                  </a:lnTo>
                  <a:lnTo>
                    <a:pt x="1139986" y="2018581"/>
                  </a:lnTo>
                  <a:lnTo>
                    <a:pt x="1155328" y="2026157"/>
                  </a:lnTo>
                  <a:lnTo>
                    <a:pt x="1164314" y="2041606"/>
                  </a:lnTo>
                  <a:lnTo>
                    <a:pt x="1165582" y="2061744"/>
                  </a:lnTo>
                  <a:lnTo>
                    <a:pt x="1159426" y="2084008"/>
                  </a:lnTo>
                  <a:lnTo>
                    <a:pt x="1146142" y="2105833"/>
                  </a:lnTo>
                  <a:lnTo>
                    <a:pt x="1127946" y="2123010"/>
                  </a:lnTo>
                  <a:lnTo>
                    <a:pt x="1108396" y="2132596"/>
                  </a:lnTo>
                  <a:lnTo>
                    <a:pt x="1089797" y="2133932"/>
                  </a:lnTo>
                  <a:close/>
                </a:path>
                <a:path w="2294255" h="2371725">
                  <a:moveTo>
                    <a:pt x="1285419" y="2354754"/>
                  </a:moveTo>
                  <a:lnTo>
                    <a:pt x="1270077" y="2347178"/>
                  </a:lnTo>
                  <a:lnTo>
                    <a:pt x="1261091" y="2331728"/>
                  </a:lnTo>
                  <a:lnTo>
                    <a:pt x="1259823" y="2311590"/>
                  </a:lnTo>
                  <a:lnTo>
                    <a:pt x="1265979" y="2289327"/>
                  </a:lnTo>
                  <a:lnTo>
                    <a:pt x="1279263" y="2267502"/>
                  </a:lnTo>
                  <a:lnTo>
                    <a:pt x="1297459" y="2250325"/>
                  </a:lnTo>
                  <a:lnTo>
                    <a:pt x="1317009" y="2240738"/>
                  </a:lnTo>
                  <a:lnTo>
                    <a:pt x="1335608" y="2239403"/>
                  </a:lnTo>
                  <a:lnTo>
                    <a:pt x="1350950" y="2246978"/>
                  </a:lnTo>
                  <a:lnTo>
                    <a:pt x="1359937" y="2262428"/>
                  </a:lnTo>
                  <a:lnTo>
                    <a:pt x="1361204" y="2282566"/>
                  </a:lnTo>
                  <a:lnTo>
                    <a:pt x="1355048" y="2304830"/>
                  </a:lnTo>
                  <a:lnTo>
                    <a:pt x="1341764" y="2326655"/>
                  </a:lnTo>
                  <a:lnTo>
                    <a:pt x="1323569" y="2343832"/>
                  </a:lnTo>
                  <a:lnTo>
                    <a:pt x="1304018" y="2353418"/>
                  </a:lnTo>
                  <a:lnTo>
                    <a:pt x="1285419" y="2354754"/>
                  </a:lnTo>
                  <a:close/>
                </a:path>
                <a:path w="2294255" h="2371725">
                  <a:moveTo>
                    <a:pt x="1069909" y="2347018"/>
                  </a:moveTo>
                  <a:lnTo>
                    <a:pt x="1054567" y="2339443"/>
                  </a:lnTo>
                  <a:lnTo>
                    <a:pt x="1045580" y="2323993"/>
                  </a:lnTo>
                  <a:lnTo>
                    <a:pt x="1044313" y="2303855"/>
                  </a:lnTo>
                  <a:lnTo>
                    <a:pt x="1050469" y="2281591"/>
                  </a:lnTo>
                  <a:lnTo>
                    <a:pt x="1063753" y="2259766"/>
                  </a:lnTo>
                  <a:lnTo>
                    <a:pt x="1081948" y="2242589"/>
                  </a:lnTo>
                  <a:lnTo>
                    <a:pt x="1101499" y="2233003"/>
                  </a:lnTo>
                  <a:lnTo>
                    <a:pt x="1120098" y="2231668"/>
                  </a:lnTo>
                  <a:lnTo>
                    <a:pt x="1135439" y="2239243"/>
                  </a:lnTo>
                  <a:lnTo>
                    <a:pt x="1144426" y="2254693"/>
                  </a:lnTo>
                  <a:lnTo>
                    <a:pt x="1145693" y="2274831"/>
                  </a:lnTo>
                  <a:lnTo>
                    <a:pt x="1139537" y="2297094"/>
                  </a:lnTo>
                  <a:lnTo>
                    <a:pt x="1126254" y="2318920"/>
                  </a:lnTo>
                  <a:lnTo>
                    <a:pt x="1108058" y="2336097"/>
                  </a:lnTo>
                  <a:lnTo>
                    <a:pt x="1088508" y="2345683"/>
                  </a:lnTo>
                  <a:lnTo>
                    <a:pt x="1069909" y="2347018"/>
                  </a:lnTo>
                  <a:close/>
                </a:path>
                <a:path w="2294255" h="2371725">
                  <a:moveTo>
                    <a:pt x="18745" y="2227287"/>
                  </a:moveTo>
                  <a:lnTo>
                    <a:pt x="0" y="2224264"/>
                  </a:lnTo>
                  <a:lnTo>
                    <a:pt x="0" y="2142677"/>
                  </a:lnTo>
                  <a:lnTo>
                    <a:pt x="1773" y="2141944"/>
                  </a:lnTo>
                  <a:lnTo>
                    <a:pt x="27571" y="2139060"/>
                  </a:lnTo>
                  <a:lnTo>
                    <a:pt x="52676" y="2143109"/>
                  </a:lnTo>
                  <a:lnTo>
                    <a:pt x="72514" y="2153038"/>
                  </a:lnTo>
                  <a:lnTo>
                    <a:pt x="85124" y="2167381"/>
                  </a:lnTo>
                  <a:lnTo>
                    <a:pt x="88544" y="2184669"/>
                  </a:lnTo>
                  <a:lnTo>
                    <a:pt x="81688" y="2201723"/>
                  </a:lnTo>
                  <a:lnTo>
                    <a:pt x="66273" y="2215424"/>
                  </a:lnTo>
                  <a:lnTo>
                    <a:pt x="44543" y="2224403"/>
                  </a:lnTo>
                  <a:lnTo>
                    <a:pt x="18745" y="2227287"/>
                  </a:lnTo>
                  <a:close/>
                </a:path>
                <a:path w="2294255" h="2371725">
                  <a:moveTo>
                    <a:pt x="67475" y="1914965"/>
                  </a:moveTo>
                  <a:lnTo>
                    <a:pt x="42371" y="1910916"/>
                  </a:lnTo>
                  <a:lnTo>
                    <a:pt x="22533" y="1900987"/>
                  </a:lnTo>
                  <a:lnTo>
                    <a:pt x="9923" y="1886644"/>
                  </a:lnTo>
                  <a:lnTo>
                    <a:pt x="6502" y="1869355"/>
                  </a:lnTo>
                  <a:lnTo>
                    <a:pt x="13359" y="1852302"/>
                  </a:lnTo>
                  <a:lnTo>
                    <a:pt x="28774" y="1838600"/>
                  </a:lnTo>
                  <a:lnTo>
                    <a:pt x="50503" y="1829622"/>
                  </a:lnTo>
                  <a:lnTo>
                    <a:pt x="76301" y="1826738"/>
                  </a:lnTo>
                  <a:lnTo>
                    <a:pt x="101406" y="1830786"/>
                  </a:lnTo>
                  <a:lnTo>
                    <a:pt x="121244" y="1840716"/>
                  </a:lnTo>
                  <a:lnTo>
                    <a:pt x="133854" y="1855058"/>
                  </a:lnTo>
                  <a:lnTo>
                    <a:pt x="137274" y="1872347"/>
                  </a:lnTo>
                  <a:lnTo>
                    <a:pt x="130418" y="1889401"/>
                  </a:lnTo>
                  <a:lnTo>
                    <a:pt x="115003" y="1903102"/>
                  </a:lnTo>
                  <a:lnTo>
                    <a:pt x="93273" y="1912081"/>
                  </a:lnTo>
                  <a:lnTo>
                    <a:pt x="67475" y="1914965"/>
                  </a:lnTo>
                  <a:close/>
                </a:path>
                <a:path w="2294255" h="2371725">
                  <a:moveTo>
                    <a:pt x="215944" y="2315568"/>
                  </a:moveTo>
                  <a:lnTo>
                    <a:pt x="195360" y="2312248"/>
                  </a:lnTo>
                  <a:lnTo>
                    <a:pt x="179094" y="2304106"/>
                  </a:lnTo>
                  <a:lnTo>
                    <a:pt x="168755" y="2292346"/>
                  </a:lnTo>
                  <a:lnTo>
                    <a:pt x="165950" y="2278170"/>
                  </a:lnTo>
                  <a:lnTo>
                    <a:pt x="171571" y="2264187"/>
                  </a:lnTo>
                  <a:lnTo>
                    <a:pt x="184211" y="2252953"/>
                  </a:lnTo>
                  <a:lnTo>
                    <a:pt x="202028" y="2245591"/>
                  </a:lnTo>
                  <a:lnTo>
                    <a:pt x="223181" y="2243226"/>
                  </a:lnTo>
                  <a:lnTo>
                    <a:pt x="243765" y="2246546"/>
                  </a:lnTo>
                  <a:lnTo>
                    <a:pt x="260031" y="2254688"/>
                  </a:lnTo>
                  <a:lnTo>
                    <a:pt x="270370" y="2266448"/>
                  </a:lnTo>
                  <a:lnTo>
                    <a:pt x="273175" y="2280623"/>
                  </a:lnTo>
                  <a:lnTo>
                    <a:pt x="267554" y="2294606"/>
                  </a:lnTo>
                  <a:lnTo>
                    <a:pt x="254914" y="2305841"/>
                  </a:lnTo>
                  <a:lnTo>
                    <a:pt x="237097" y="2313203"/>
                  </a:lnTo>
                  <a:lnTo>
                    <a:pt x="215944" y="2315568"/>
                  </a:lnTo>
                  <a:close/>
                </a:path>
                <a:path w="2294255" h="2371725">
                  <a:moveTo>
                    <a:pt x="297019" y="1777176"/>
                  </a:moveTo>
                  <a:lnTo>
                    <a:pt x="276434" y="1773856"/>
                  </a:lnTo>
                  <a:lnTo>
                    <a:pt x="260168" y="1765715"/>
                  </a:lnTo>
                  <a:lnTo>
                    <a:pt x="249829" y="1753954"/>
                  </a:lnTo>
                  <a:lnTo>
                    <a:pt x="247025" y="1739779"/>
                  </a:lnTo>
                  <a:lnTo>
                    <a:pt x="252646" y="1725796"/>
                  </a:lnTo>
                  <a:lnTo>
                    <a:pt x="265286" y="1714562"/>
                  </a:lnTo>
                  <a:lnTo>
                    <a:pt x="283102" y="1707200"/>
                  </a:lnTo>
                  <a:lnTo>
                    <a:pt x="304255" y="1704835"/>
                  </a:lnTo>
                  <a:lnTo>
                    <a:pt x="324839" y="1708155"/>
                  </a:lnTo>
                  <a:lnTo>
                    <a:pt x="341105" y="1716296"/>
                  </a:lnTo>
                  <a:lnTo>
                    <a:pt x="351445" y="1728056"/>
                  </a:lnTo>
                  <a:lnTo>
                    <a:pt x="354250" y="1742232"/>
                  </a:lnTo>
                  <a:lnTo>
                    <a:pt x="348628" y="1756215"/>
                  </a:lnTo>
                  <a:lnTo>
                    <a:pt x="335988" y="1767449"/>
                  </a:lnTo>
                  <a:lnTo>
                    <a:pt x="318171" y="1774811"/>
                  </a:lnTo>
                  <a:lnTo>
                    <a:pt x="297019" y="1777176"/>
                  </a:lnTo>
                  <a:close/>
                </a:path>
                <a:path w="2294255" h="2371725">
                  <a:moveTo>
                    <a:pt x="200424" y="2040741"/>
                  </a:moveTo>
                  <a:lnTo>
                    <a:pt x="179840" y="2037421"/>
                  </a:lnTo>
                  <a:lnTo>
                    <a:pt x="163574" y="2029280"/>
                  </a:lnTo>
                  <a:lnTo>
                    <a:pt x="153234" y="2017519"/>
                  </a:lnTo>
                  <a:lnTo>
                    <a:pt x="150429" y="2003344"/>
                  </a:lnTo>
                  <a:lnTo>
                    <a:pt x="156051" y="1989361"/>
                  </a:lnTo>
                  <a:lnTo>
                    <a:pt x="168691" y="1978127"/>
                  </a:lnTo>
                  <a:lnTo>
                    <a:pt x="186508" y="1970765"/>
                  </a:lnTo>
                  <a:lnTo>
                    <a:pt x="207661" y="1968400"/>
                  </a:lnTo>
                  <a:lnTo>
                    <a:pt x="228245" y="1971720"/>
                  </a:lnTo>
                  <a:lnTo>
                    <a:pt x="244511" y="1979861"/>
                  </a:lnTo>
                  <a:lnTo>
                    <a:pt x="254850" y="1991621"/>
                  </a:lnTo>
                  <a:lnTo>
                    <a:pt x="257655" y="2005797"/>
                  </a:lnTo>
                  <a:lnTo>
                    <a:pt x="252033" y="2019780"/>
                  </a:lnTo>
                  <a:lnTo>
                    <a:pt x="239393" y="2031014"/>
                  </a:lnTo>
                  <a:lnTo>
                    <a:pt x="221577" y="2038376"/>
                  </a:lnTo>
                  <a:lnTo>
                    <a:pt x="200424" y="2040741"/>
                  </a:lnTo>
                  <a:close/>
                </a:path>
                <a:path w="2294255" h="2371725">
                  <a:moveTo>
                    <a:pt x="352693" y="2177329"/>
                  </a:moveTo>
                  <a:lnTo>
                    <a:pt x="334629" y="2174415"/>
                  </a:lnTo>
                  <a:lnTo>
                    <a:pt x="320354" y="2167270"/>
                  </a:lnTo>
                  <a:lnTo>
                    <a:pt x="311280" y="2156949"/>
                  </a:lnTo>
                  <a:lnTo>
                    <a:pt x="308818" y="2144509"/>
                  </a:lnTo>
                  <a:lnTo>
                    <a:pt x="313752" y="2132237"/>
                  </a:lnTo>
                  <a:lnTo>
                    <a:pt x="324845" y="2122378"/>
                  </a:lnTo>
                  <a:lnTo>
                    <a:pt x="340481" y="2115917"/>
                  </a:lnTo>
                  <a:lnTo>
                    <a:pt x="359045" y="2113842"/>
                  </a:lnTo>
                  <a:lnTo>
                    <a:pt x="377109" y="2116755"/>
                  </a:lnTo>
                  <a:lnTo>
                    <a:pt x="391385" y="2123900"/>
                  </a:lnTo>
                  <a:lnTo>
                    <a:pt x="400458" y="2134221"/>
                  </a:lnTo>
                  <a:lnTo>
                    <a:pt x="402920" y="2146662"/>
                  </a:lnTo>
                  <a:lnTo>
                    <a:pt x="397986" y="2158933"/>
                  </a:lnTo>
                  <a:lnTo>
                    <a:pt x="386894" y="2168792"/>
                  </a:lnTo>
                  <a:lnTo>
                    <a:pt x="371257" y="2175253"/>
                  </a:lnTo>
                  <a:lnTo>
                    <a:pt x="352693" y="2177329"/>
                  </a:lnTo>
                  <a:close/>
                </a:path>
                <a:path w="2294255" h="2371725">
                  <a:moveTo>
                    <a:pt x="387759" y="1952586"/>
                  </a:moveTo>
                  <a:lnTo>
                    <a:pt x="369694" y="1949673"/>
                  </a:lnTo>
                  <a:lnTo>
                    <a:pt x="355419" y="1942528"/>
                  </a:lnTo>
                  <a:lnTo>
                    <a:pt x="346345" y="1932207"/>
                  </a:lnTo>
                  <a:lnTo>
                    <a:pt x="343884" y="1919767"/>
                  </a:lnTo>
                  <a:lnTo>
                    <a:pt x="348817" y="1907495"/>
                  </a:lnTo>
                  <a:lnTo>
                    <a:pt x="359910" y="1897636"/>
                  </a:lnTo>
                  <a:lnTo>
                    <a:pt x="375546" y="1891175"/>
                  </a:lnTo>
                  <a:lnTo>
                    <a:pt x="394110" y="1889099"/>
                  </a:lnTo>
                  <a:lnTo>
                    <a:pt x="412175" y="1892013"/>
                  </a:lnTo>
                  <a:lnTo>
                    <a:pt x="426450" y="1899158"/>
                  </a:lnTo>
                  <a:lnTo>
                    <a:pt x="435524" y="1909479"/>
                  </a:lnTo>
                  <a:lnTo>
                    <a:pt x="437985" y="1921920"/>
                  </a:lnTo>
                  <a:lnTo>
                    <a:pt x="433052" y="1934191"/>
                  </a:lnTo>
                  <a:lnTo>
                    <a:pt x="421959" y="1944050"/>
                  </a:lnTo>
                  <a:lnTo>
                    <a:pt x="406323" y="1950511"/>
                  </a:lnTo>
                  <a:lnTo>
                    <a:pt x="387759" y="1952586"/>
                  </a:lnTo>
                  <a:close/>
                </a:path>
                <a:path w="2294255" h="2371725">
                  <a:moveTo>
                    <a:pt x="490984" y="2225018"/>
                  </a:moveTo>
                  <a:lnTo>
                    <a:pt x="472926" y="2223781"/>
                  </a:lnTo>
                  <a:lnTo>
                    <a:pt x="458234" y="2218097"/>
                  </a:lnTo>
                  <a:lnTo>
                    <a:pt x="448392" y="2208867"/>
                  </a:lnTo>
                  <a:lnTo>
                    <a:pt x="444883" y="2196993"/>
                  </a:lnTo>
                  <a:lnTo>
                    <a:pt x="448677" y="2184631"/>
                  </a:lnTo>
                  <a:lnTo>
                    <a:pt x="458753" y="2174069"/>
                  </a:lnTo>
                  <a:lnTo>
                    <a:pt x="473602" y="2166409"/>
                  </a:lnTo>
                  <a:lnTo>
                    <a:pt x="491718" y="2162753"/>
                  </a:lnTo>
                  <a:lnTo>
                    <a:pt x="509777" y="2163990"/>
                  </a:lnTo>
                  <a:lnTo>
                    <a:pt x="524468" y="2169674"/>
                  </a:lnTo>
                  <a:lnTo>
                    <a:pt x="534310" y="2178904"/>
                  </a:lnTo>
                  <a:lnTo>
                    <a:pt x="537819" y="2190778"/>
                  </a:lnTo>
                  <a:lnTo>
                    <a:pt x="534024" y="2203140"/>
                  </a:lnTo>
                  <a:lnTo>
                    <a:pt x="523949" y="2213702"/>
                  </a:lnTo>
                  <a:lnTo>
                    <a:pt x="509100" y="2221362"/>
                  </a:lnTo>
                  <a:lnTo>
                    <a:pt x="490984" y="2225018"/>
                  </a:lnTo>
                  <a:close/>
                </a:path>
                <a:path w="2294255" h="2371725">
                  <a:moveTo>
                    <a:pt x="512232" y="2012617"/>
                  </a:moveTo>
                  <a:lnTo>
                    <a:pt x="494174" y="2011380"/>
                  </a:lnTo>
                  <a:lnTo>
                    <a:pt x="479482" y="2005696"/>
                  </a:lnTo>
                  <a:lnTo>
                    <a:pt x="469640" y="1996466"/>
                  </a:lnTo>
                  <a:lnTo>
                    <a:pt x="466131" y="1984592"/>
                  </a:lnTo>
                  <a:lnTo>
                    <a:pt x="469925" y="1972229"/>
                  </a:lnTo>
                  <a:lnTo>
                    <a:pt x="480001" y="1961668"/>
                  </a:lnTo>
                  <a:lnTo>
                    <a:pt x="494850" y="1954008"/>
                  </a:lnTo>
                  <a:lnTo>
                    <a:pt x="512966" y="1950352"/>
                  </a:lnTo>
                  <a:lnTo>
                    <a:pt x="531025" y="1951589"/>
                  </a:lnTo>
                  <a:lnTo>
                    <a:pt x="545716" y="1957273"/>
                  </a:lnTo>
                  <a:lnTo>
                    <a:pt x="555558" y="1966503"/>
                  </a:lnTo>
                  <a:lnTo>
                    <a:pt x="559067" y="1978377"/>
                  </a:lnTo>
                  <a:lnTo>
                    <a:pt x="555273" y="1990739"/>
                  </a:lnTo>
                  <a:lnTo>
                    <a:pt x="545197" y="2001301"/>
                  </a:lnTo>
                  <a:lnTo>
                    <a:pt x="530349" y="2008961"/>
                  </a:lnTo>
                  <a:lnTo>
                    <a:pt x="512232" y="2012617"/>
                  </a:lnTo>
                  <a:close/>
                </a:path>
                <a:path w="2294255" h="2371725">
                  <a:moveTo>
                    <a:pt x="626356" y="2094346"/>
                  </a:moveTo>
                  <a:lnTo>
                    <a:pt x="608297" y="2093109"/>
                  </a:lnTo>
                  <a:lnTo>
                    <a:pt x="593606" y="2087425"/>
                  </a:lnTo>
                  <a:lnTo>
                    <a:pt x="583764" y="2078195"/>
                  </a:lnTo>
                  <a:lnTo>
                    <a:pt x="580255" y="2066321"/>
                  </a:lnTo>
                  <a:lnTo>
                    <a:pt x="584049" y="2053959"/>
                  </a:lnTo>
                  <a:lnTo>
                    <a:pt x="594125" y="2043397"/>
                  </a:lnTo>
                  <a:lnTo>
                    <a:pt x="608974" y="2035738"/>
                  </a:lnTo>
                  <a:lnTo>
                    <a:pt x="627090" y="2032082"/>
                  </a:lnTo>
                  <a:lnTo>
                    <a:pt x="645149" y="2033319"/>
                  </a:lnTo>
                  <a:lnTo>
                    <a:pt x="659840" y="2039003"/>
                  </a:lnTo>
                  <a:lnTo>
                    <a:pt x="669682" y="2048233"/>
                  </a:lnTo>
                  <a:lnTo>
                    <a:pt x="673191" y="2060106"/>
                  </a:lnTo>
                  <a:lnTo>
                    <a:pt x="669396" y="2072469"/>
                  </a:lnTo>
                  <a:lnTo>
                    <a:pt x="659321" y="2083030"/>
                  </a:lnTo>
                  <a:lnTo>
                    <a:pt x="644472" y="2090690"/>
                  </a:lnTo>
                  <a:lnTo>
                    <a:pt x="626356" y="2094346"/>
                  </a:lnTo>
                  <a:close/>
                </a:path>
              </a:pathLst>
            </a:custGeom>
            <a:solidFill>
              <a:srgbClr val="F253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7051756"/>
              <a:ext cx="2164715" cy="2560320"/>
            </a:xfrm>
            <a:custGeom>
              <a:avLst/>
              <a:gdLst/>
              <a:ahLst/>
              <a:cxnLst/>
              <a:rect l="l" t="t" r="r" b="b"/>
              <a:pathLst>
                <a:path w="2164715" h="2560320">
                  <a:moveTo>
                    <a:pt x="11337" y="713407"/>
                  </a:moveTo>
                  <a:lnTo>
                    <a:pt x="0" y="709973"/>
                  </a:lnTo>
                  <a:lnTo>
                    <a:pt x="0" y="583794"/>
                  </a:lnTo>
                  <a:lnTo>
                    <a:pt x="11337" y="580360"/>
                  </a:lnTo>
                  <a:lnTo>
                    <a:pt x="28595" y="585587"/>
                  </a:lnTo>
                  <a:lnTo>
                    <a:pt x="42688" y="599844"/>
                  </a:lnTo>
                  <a:lnTo>
                    <a:pt x="52190" y="620989"/>
                  </a:lnTo>
                  <a:lnTo>
                    <a:pt x="55674" y="646884"/>
                  </a:lnTo>
                  <a:lnTo>
                    <a:pt x="52190" y="672778"/>
                  </a:lnTo>
                  <a:lnTo>
                    <a:pt x="42688" y="693923"/>
                  </a:lnTo>
                  <a:lnTo>
                    <a:pt x="28595" y="708180"/>
                  </a:lnTo>
                  <a:lnTo>
                    <a:pt x="11337" y="713407"/>
                  </a:lnTo>
                  <a:close/>
                </a:path>
                <a:path w="2164715" h="2560320">
                  <a:moveTo>
                    <a:pt x="638338" y="731158"/>
                  </a:moveTo>
                  <a:lnTo>
                    <a:pt x="621080" y="725930"/>
                  </a:lnTo>
                  <a:lnTo>
                    <a:pt x="606987" y="711673"/>
                  </a:lnTo>
                  <a:lnTo>
                    <a:pt x="597486" y="690528"/>
                  </a:lnTo>
                  <a:lnTo>
                    <a:pt x="594001" y="664634"/>
                  </a:lnTo>
                  <a:lnTo>
                    <a:pt x="597486" y="638739"/>
                  </a:lnTo>
                  <a:lnTo>
                    <a:pt x="606987" y="617594"/>
                  </a:lnTo>
                  <a:lnTo>
                    <a:pt x="621080" y="603337"/>
                  </a:lnTo>
                  <a:lnTo>
                    <a:pt x="638338" y="598109"/>
                  </a:lnTo>
                  <a:lnTo>
                    <a:pt x="655596" y="603337"/>
                  </a:lnTo>
                  <a:lnTo>
                    <a:pt x="669689" y="617594"/>
                  </a:lnTo>
                  <a:lnTo>
                    <a:pt x="679191" y="638739"/>
                  </a:lnTo>
                  <a:lnTo>
                    <a:pt x="682675" y="664634"/>
                  </a:lnTo>
                  <a:lnTo>
                    <a:pt x="679191" y="690528"/>
                  </a:lnTo>
                  <a:lnTo>
                    <a:pt x="669689" y="711673"/>
                  </a:lnTo>
                  <a:lnTo>
                    <a:pt x="655596" y="725930"/>
                  </a:lnTo>
                  <a:lnTo>
                    <a:pt x="638338" y="731158"/>
                  </a:lnTo>
                  <a:close/>
                </a:path>
                <a:path w="2164715" h="2560320">
                  <a:moveTo>
                    <a:pt x="324035" y="667046"/>
                  </a:moveTo>
                  <a:lnTo>
                    <a:pt x="306778" y="661818"/>
                  </a:lnTo>
                  <a:lnTo>
                    <a:pt x="292685" y="647562"/>
                  </a:lnTo>
                  <a:lnTo>
                    <a:pt x="283183" y="626416"/>
                  </a:lnTo>
                  <a:lnTo>
                    <a:pt x="279699" y="600522"/>
                  </a:lnTo>
                  <a:lnTo>
                    <a:pt x="283183" y="574628"/>
                  </a:lnTo>
                  <a:lnTo>
                    <a:pt x="292685" y="553482"/>
                  </a:lnTo>
                  <a:lnTo>
                    <a:pt x="306778" y="539226"/>
                  </a:lnTo>
                  <a:lnTo>
                    <a:pt x="324035" y="533998"/>
                  </a:lnTo>
                  <a:lnTo>
                    <a:pt x="341293" y="539226"/>
                  </a:lnTo>
                  <a:lnTo>
                    <a:pt x="355386" y="553482"/>
                  </a:lnTo>
                  <a:lnTo>
                    <a:pt x="364888" y="574628"/>
                  </a:lnTo>
                  <a:lnTo>
                    <a:pt x="368372" y="600522"/>
                  </a:lnTo>
                  <a:lnTo>
                    <a:pt x="364888" y="626416"/>
                  </a:lnTo>
                  <a:lnTo>
                    <a:pt x="355386" y="647562"/>
                  </a:lnTo>
                  <a:lnTo>
                    <a:pt x="341293" y="661818"/>
                  </a:lnTo>
                  <a:lnTo>
                    <a:pt x="324035" y="667046"/>
                  </a:lnTo>
                  <a:close/>
                </a:path>
                <a:path w="2164715" h="2560320">
                  <a:moveTo>
                    <a:pt x="167686" y="492003"/>
                  </a:moveTo>
                  <a:lnTo>
                    <a:pt x="153536" y="487717"/>
                  </a:lnTo>
                  <a:lnTo>
                    <a:pt x="141980" y="476027"/>
                  </a:lnTo>
                  <a:lnTo>
                    <a:pt x="134189" y="458689"/>
                  </a:lnTo>
                  <a:lnTo>
                    <a:pt x="131333" y="437457"/>
                  </a:lnTo>
                  <a:lnTo>
                    <a:pt x="134189" y="416226"/>
                  </a:lnTo>
                  <a:lnTo>
                    <a:pt x="141980" y="398888"/>
                  </a:lnTo>
                  <a:lnTo>
                    <a:pt x="153536" y="387198"/>
                  </a:lnTo>
                  <a:lnTo>
                    <a:pt x="167686" y="382911"/>
                  </a:lnTo>
                  <a:lnTo>
                    <a:pt x="181837" y="387198"/>
                  </a:lnTo>
                  <a:lnTo>
                    <a:pt x="193392" y="398888"/>
                  </a:lnTo>
                  <a:lnTo>
                    <a:pt x="201183" y="416226"/>
                  </a:lnTo>
                  <a:lnTo>
                    <a:pt x="204040" y="437457"/>
                  </a:lnTo>
                  <a:lnTo>
                    <a:pt x="201183" y="458689"/>
                  </a:lnTo>
                  <a:lnTo>
                    <a:pt x="193392" y="476027"/>
                  </a:lnTo>
                  <a:lnTo>
                    <a:pt x="181837" y="487717"/>
                  </a:lnTo>
                  <a:lnTo>
                    <a:pt x="167686" y="492003"/>
                  </a:lnTo>
                  <a:close/>
                </a:path>
                <a:path w="2164715" h="2560320">
                  <a:moveTo>
                    <a:pt x="452890" y="506558"/>
                  </a:moveTo>
                  <a:lnTo>
                    <a:pt x="438740" y="502271"/>
                  </a:lnTo>
                  <a:lnTo>
                    <a:pt x="427185" y="490581"/>
                  </a:lnTo>
                  <a:lnTo>
                    <a:pt x="419394" y="473243"/>
                  </a:lnTo>
                  <a:lnTo>
                    <a:pt x="416537" y="452012"/>
                  </a:lnTo>
                  <a:lnTo>
                    <a:pt x="419394" y="430780"/>
                  </a:lnTo>
                  <a:lnTo>
                    <a:pt x="427185" y="413442"/>
                  </a:lnTo>
                  <a:lnTo>
                    <a:pt x="438740" y="401752"/>
                  </a:lnTo>
                  <a:lnTo>
                    <a:pt x="452890" y="397466"/>
                  </a:lnTo>
                  <a:lnTo>
                    <a:pt x="467041" y="401752"/>
                  </a:lnTo>
                  <a:lnTo>
                    <a:pt x="478597" y="413442"/>
                  </a:lnTo>
                  <a:lnTo>
                    <a:pt x="486387" y="430780"/>
                  </a:lnTo>
                  <a:lnTo>
                    <a:pt x="489244" y="452012"/>
                  </a:lnTo>
                  <a:lnTo>
                    <a:pt x="486387" y="473243"/>
                  </a:lnTo>
                  <a:lnTo>
                    <a:pt x="478597" y="490581"/>
                  </a:lnTo>
                  <a:lnTo>
                    <a:pt x="467041" y="502271"/>
                  </a:lnTo>
                  <a:lnTo>
                    <a:pt x="452890" y="506558"/>
                  </a:lnTo>
                  <a:close/>
                </a:path>
                <a:path w="2164715" h="2560320">
                  <a:moveTo>
                    <a:pt x="230370" y="337907"/>
                  </a:moveTo>
                  <a:lnTo>
                    <a:pt x="217952" y="334145"/>
                  </a:lnTo>
                  <a:lnTo>
                    <a:pt x="207811" y="323886"/>
                  </a:lnTo>
                  <a:lnTo>
                    <a:pt x="200974" y="308670"/>
                  </a:lnTo>
                  <a:lnTo>
                    <a:pt x="198466" y="290037"/>
                  </a:lnTo>
                  <a:lnTo>
                    <a:pt x="200974" y="271404"/>
                  </a:lnTo>
                  <a:lnTo>
                    <a:pt x="207811" y="256189"/>
                  </a:lnTo>
                  <a:lnTo>
                    <a:pt x="217952" y="245930"/>
                  </a:lnTo>
                  <a:lnTo>
                    <a:pt x="230370" y="242168"/>
                  </a:lnTo>
                  <a:lnTo>
                    <a:pt x="242789" y="245930"/>
                  </a:lnTo>
                  <a:lnTo>
                    <a:pt x="252930" y="256189"/>
                  </a:lnTo>
                  <a:lnTo>
                    <a:pt x="259767" y="271404"/>
                  </a:lnTo>
                  <a:lnTo>
                    <a:pt x="262275" y="290037"/>
                  </a:lnTo>
                  <a:lnTo>
                    <a:pt x="259767" y="308670"/>
                  </a:lnTo>
                  <a:lnTo>
                    <a:pt x="252930" y="323886"/>
                  </a:lnTo>
                  <a:lnTo>
                    <a:pt x="242789" y="334145"/>
                  </a:lnTo>
                  <a:lnTo>
                    <a:pt x="230370" y="337907"/>
                  </a:lnTo>
                  <a:close/>
                </a:path>
                <a:path w="2164715" h="2560320">
                  <a:moveTo>
                    <a:pt x="439756" y="344586"/>
                  </a:moveTo>
                  <a:lnTo>
                    <a:pt x="427338" y="340824"/>
                  </a:lnTo>
                  <a:lnTo>
                    <a:pt x="417197" y="330565"/>
                  </a:lnTo>
                  <a:lnTo>
                    <a:pt x="410360" y="315349"/>
                  </a:lnTo>
                  <a:lnTo>
                    <a:pt x="407852" y="296716"/>
                  </a:lnTo>
                  <a:lnTo>
                    <a:pt x="410360" y="278083"/>
                  </a:lnTo>
                  <a:lnTo>
                    <a:pt x="417197" y="262867"/>
                  </a:lnTo>
                  <a:lnTo>
                    <a:pt x="427338" y="252608"/>
                  </a:lnTo>
                  <a:lnTo>
                    <a:pt x="439756" y="248846"/>
                  </a:lnTo>
                  <a:lnTo>
                    <a:pt x="452175" y="252608"/>
                  </a:lnTo>
                  <a:lnTo>
                    <a:pt x="462316" y="262867"/>
                  </a:lnTo>
                  <a:lnTo>
                    <a:pt x="469154" y="278083"/>
                  </a:lnTo>
                  <a:lnTo>
                    <a:pt x="471661" y="296716"/>
                  </a:lnTo>
                  <a:lnTo>
                    <a:pt x="469154" y="315349"/>
                  </a:lnTo>
                  <a:lnTo>
                    <a:pt x="462316" y="330565"/>
                  </a:lnTo>
                  <a:lnTo>
                    <a:pt x="452175" y="340824"/>
                  </a:lnTo>
                  <a:lnTo>
                    <a:pt x="439756" y="344586"/>
                  </a:lnTo>
                  <a:close/>
                </a:path>
                <a:path w="2164715" h="2560320">
                  <a:moveTo>
                    <a:pt x="276737" y="192666"/>
                  </a:moveTo>
                  <a:lnTo>
                    <a:pt x="264950" y="189096"/>
                  </a:lnTo>
                  <a:lnTo>
                    <a:pt x="255325" y="179359"/>
                  </a:lnTo>
                  <a:lnTo>
                    <a:pt x="248836" y="164917"/>
                  </a:lnTo>
                  <a:lnTo>
                    <a:pt x="246456" y="147233"/>
                  </a:lnTo>
                  <a:lnTo>
                    <a:pt x="248836" y="129548"/>
                  </a:lnTo>
                  <a:lnTo>
                    <a:pt x="255325" y="115106"/>
                  </a:lnTo>
                  <a:lnTo>
                    <a:pt x="264950" y="105369"/>
                  </a:lnTo>
                  <a:lnTo>
                    <a:pt x="276737" y="101799"/>
                  </a:lnTo>
                  <a:lnTo>
                    <a:pt x="288523" y="105369"/>
                  </a:lnTo>
                  <a:lnTo>
                    <a:pt x="298148" y="115106"/>
                  </a:lnTo>
                  <a:lnTo>
                    <a:pt x="304638" y="129548"/>
                  </a:lnTo>
                  <a:lnTo>
                    <a:pt x="307017" y="147233"/>
                  </a:lnTo>
                  <a:lnTo>
                    <a:pt x="304638" y="164917"/>
                  </a:lnTo>
                  <a:lnTo>
                    <a:pt x="298148" y="179359"/>
                  </a:lnTo>
                  <a:lnTo>
                    <a:pt x="288523" y="189096"/>
                  </a:lnTo>
                  <a:lnTo>
                    <a:pt x="276737" y="192666"/>
                  </a:lnTo>
                  <a:close/>
                </a:path>
                <a:path w="2164715" h="2560320">
                  <a:moveTo>
                    <a:pt x="520359" y="230683"/>
                  </a:moveTo>
                  <a:lnTo>
                    <a:pt x="508572" y="227112"/>
                  </a:lnTo>
                  <a:lnTo>
                    <a:pt x="498947" y="217375"/>
                  </a:lnTo>
                  <a:lnTo>
                    <a:pt x="492458" y="202933"/>
                  </a:lnTo>
                  <a:lnTo>
                    <a:pt x="490078" y="185248"/>
                  </a:lnTo>
                  <a:lnTo>
                    <a:pt x="492458" y="167563"/>
                  </a:lnTo>
                  <a:lnTo>
                    <a:pt x="498947" y="153122"/>
                  </a:lnTo>
                  <a:lnTo>
                    <a:pt x="508572" y="143385"/>
                  </a:lnTo>
                  <a:lnTo>
                    <a:pt x="520359" y="139814"/>
                  </a:lnTo>
                  <a:lnTo>
                    <a:pt x="532145" y="143385"/>
                  </a:lnTo>
                  <a:lnTo>
                    <a:pt x="541771" y="153122"/>
                  </a:lnTo>
                  <a:lnTo>
                    <a:pt x="548260" y="167563"/>
                  </a:lnTo>
                  <a:lnTo>
                    <a:pt x="550640" y="185248"/>
                  </a:lnTo>
                  <a:lnTo>
                    <a:pt x="548260" y="202933"/>
                  </a:lnTo>
                  <a:lnTo>
                    <a:pt x="541771" y="217375"/>
                  </a:lnTo>
                  <a:lnTo>
                    <a:pt x="532145" y="227112"/>
                  </a:lnTo>
                  <a:lnTo>
                    <a:pt x="520359" y="230683"/>
                  </a:lnTo>
                  <a:close/>
                </a:path>
                <a:path w="2164715" h="2560320">
                  <a:moveTo>
                    <a:pt x="413670" y="74532"/>
                  </a:moveTo>
                  <a:lnTo>
                    <a:pt x="404002" y="71604"/>
                  </a:lnTo>
                  <a:lnTo>
                    <a:pt x="396108" y="63617"/>
                  </a:lnTo>
                  <a:lnTo>
                    <a:pt x="390785" y="51771"/>
                  </a:lnTo>
                  <a:lnTo>
                    <a:pt x="388833" y="37266"/>
                  </a:lnTo>
                  <a:lnTo>
                    <a:pt x="390785" y="22760"/>
                  </a:lnTo>
                  <a:lnTo>
                    <a:pt x="396108" y="10914"/>
                  </a:lnTo>
                  <a:lnTo>
                    <a:pt x="404002" y="2928"/>
                  </a:lnTo>
                  <a:lnTo>
                    <a:pt x="413670" y="0"/>
                  </a:lnTo>
                  <a:lnTo>
                    <a:pt x="423338" y="2928"/>
                  </a:lnTo>
                  <a:lnTo>
                    <a:pt x="431233" y="10914"/>
                  </a:lnTo>
                  <a:lnTo>
                    <a:pt x="436555" y="22760"/>
                  </a:lnTo>
                  <a:lnTo>
                    <a:pt x="438507" y="37266"/>
                  </a:lnTo>
                  <a:lnTo>
                    <a:pt x="436555" y="51771"/>
                  </a:lnTo>
                  <a:lnTo>
                    <a:pt x="431233" y="63617"/>
                  </a:lnTo>
                  <a:lnTo>
                    <a:pt x="423338" y="71604"/>
                  </a:lnTo>
                  <a:lnTo>
                    <a:pt x="413670" y="74532"/>
                  </a:lnTo>
                  <a:close/>
                </a:path>
                <a:path w="2164715" h="2560320">
                  <a:moveTo>
                    <a:pt x="212760" y="831406"/>
                  </a:moveTo>
                  <a:lnTo>
                    <a:pt x="198610" y="827119"/>
                  </a:lnTo>
                  <a:lnTo>
                    <a:pt x="187054" y="815429"/>
                  </a:lnTo>
                  <a:lnTo>
                    <a:pt x="179263" y="798091"/>
                  </a:lnTo>
                  <a:lnTo>
                    <a:pt x="176406" y="776860"/>
                  </a:lnTo>
                  <a:lnTo>
                    <a:pt x="179263" y="755628"/>
                  </a:lnTo>
                  <a:lnTo>
                    <a:pt x="187054" y="738290"/>
                  </a:lnTo>
                  <a:lnTo>
                    <a:pt x="198610" y="726600"/>
                  </a:lnTo>
                  <a:lnTo>
                    <a:pt x="212760" y="722314"/>
                  </a:lnTo>
                  <a:lnTo>
                    <a:pt x="226911" y="726600"/>
                  </a:lnTo>
                  <a:lnTo>
                    <a:pt x="238466" y="738290"/>
                  </a:lnTo>
                  <a:lnTo>
                    <a:pt x="246257" y="755628"/>
                  </a:lnTo>
                  <a:lnTo>
                    <a:pt x="249113" y="776860"/>
                  </a:lnTo>
                  <a:lnTo>
                    <a:pt x="246257" y="798091"/>
                  </a:lnTo>
                  <a:lnTo>
                    <a:pt x="238466" y="815429"/>
                  </a:lnTo>
                  <a:lnTo>
                    <a:pt x="226911" y="827119"/>
                  </a:lnTo>
                  <a:lnTo>
                    <a:pt x="212760" y="831406"/>
                  </a:lnTo>
                  <a:close/>
                </a:path>
                <a:path w="2164715" h="2560320">
                  <a:moveTo>
                    <a:pt x="490078" y="867412"/>
                  </a:moveTo>
                  <a:lnTo>
                    <a:pt x="475928" y="863125"/>
                  </a:lnTo>
                  <a:lnTo>
                    <a:pt x="464372" y="851436"/>
                  </a:lnTo>
                  <a:lnTo>
                    <a:pt x="456582" y="834098"/>
                  </a:lnTo>
                  <a:lnTo>
                    <a:pt x="453725" y="812866"/>
                  </a:lnTo>
                  <a:lnTo>
                    <a:pt x="456582" y="791634"/>
                  </a:lnTo>
                  <a:lnTo>
                    <a:pt x="464372" y="774296"/>
                  </a:lnTo>
                  <a:lnTo>
                    <a:pt x="475928" y="762606"/>
                  </a:lnTo>
                  <a:lnTo>
                    <a:pt x="490078" y="758320"/>
                  </a:lnTo>
                  <a:lnTo>
                    <a:pt x="504229" y="762606"/>
                  </a:lnTo>
                  <a:lnTo>
                    <a:pt x="515784" y="774296"/>
                  </a:lnTo>
                  <a:lnTo>
                    <a:pt x="523575" y="791634"/>
                  </a:lnTo>
                  <a:lnTo>
                    <a:pt x="526432" y="812866"/>
                  </a:lnTo>
                  <a:lnTo>
                    <a:pt x="523575" y="834098"/>
                  </a:lnTo>
                  <a:lnTo>
                    <a:pt x="515784" y="851436"/>
                  </a:lnTo>
                  <a:lnTo>
                    <a:pt x="504229" y="863125"/>
                  </a:lnTo>
                  <a:lnTo>
                    <a:pt x="490078" y="867412"/>
                  </a:lnTo>
                  <a:close/>
                </a:path>
                <a:path w="2164715" h="2560320">
                  <a:moveTo>
                    <a:pt x="100505" y="1018711"/>
                  </a:moveTo>
                  <a:lnTo>
                    <a:pt x="88087" y="1014950"/>
                  </a:lnTo>
                  <a:lnTo>
                    <a:pt x="77945" y="1004691"/>
                  </a:lnTo>
                  <a:lnTo>
                    <a:pt x="71108" y="989475"/>
                  </a:lnTo>
                  <a:lnTo>
                    <a:pt x="68601" y="970841"/>
                  </a:lnTo>
                  <a:lnTo>
                    <a:pt x="71108" y="952209"/>
                  </a:lnTo>
                  <a:lnTo>
                    <a:pt x="77945" y="936993"/>
                  </a:lnTo>
                  <a:lnTo>
                    <a:pt x="88087" y="926734"/>
                  </a:lnTo>
                  <a:lnTo>
                    <a:pt x="100505" y="922972"/>
                  </a:lnTo>
                  <a:lnTo>
                    <a:pt x="112923" y="926734"/>
                  </a:lnTo>
                  <a:lnTo>
                    <a:pt x="123065" y="936993"/>
                  </a:lnTo>
                  <a:lnTo>
                    <a:pt x="129902" y="952209"/>
                  </a:lnTo>
                  <a:lnTo>
                    <a:pt x="132409" y="970841"/>
                  </a:lnTo>
                  <a:lnTo>
                    <a:pt x="129902" y="989475"/>
                  </a:lnTo>
                  <a:lnTo>
                    <a:pt x="123065" y="1004691"/>
                  </a:lnTo>
                  <a:lnTo>
                    <a:pt x="112924" y="1014950"/>
                  </a:lnTo>
                  <a:lnTo>
                    <a:pt x="100505" y="1018711"/>
                  </a:lnTo>
                  <a:close/>
                </a:path>
                <a:path w="2164715" h="2560320">
                  <a:moveTo>
                    <a:pt x="551686" y="1031484"/>
                  </a:moveTo>
                  <a:lnTo>
                    <a:pt x="539267" y="1027722"/>
                  </a:lnTo>
                  <a:lnTo>
                    <a:pt x="529126" y="1017463"/>
                  </a:lnTo>
                  <a:lnTo>
                    <a:pt x="522289" y="1002247"/>
                  </a:lnTo>
                  <a:lnTo>
                    <a:pt x="519782" y="983614"/>
                  </a:lnTo>
                  <a:lnTo>
                    <a:pt x="522289" y="964981"/>
                  </a:lnTo>
                  <a:lnTo>
                    <a:pt x="529126" y="949765"/>
                  </a:lnTo>
                  <a:lnTo>
                    <a:pt x="539267" y="939506"/>
                  </a:lnTo>
                  <a:lnTo>
                    <a:pt x="551686" y="935744"/>
                  </a:lnTo>
                  <a:lnTo>
                    <a:pt x="564104" y="939506"/>
                  </a:lnTo>
                  <a:lnTo>
                    <a:pt x="574245" y="949765"/>
                  </a:lnTo>
                  <a:lnTo>
                    <a:pt x="581083" y="964981"/>
                  </a:lnTo>
                  <a:lnTo>
                    <a:pt x="583590" y="983614"/>
                  </a:lnTo>
                  <a:lnTo>
                    <a:pt x="581083" y="1002247"/>
                  </a:lnTo>
                  <a:lnTo>
                    <a:pt x="574245" y="1017463"/>
                  </a:lnTo>
                  <a:lnTo>
                    <a:pt x="564104" y="1027722"/>
                  </a:lnTo>
                  <a:lnTo>
                    <a:pt x="551686" y="1031484"/>
                  </a:lnTo>
                  <a:close/>
                </a:path>
                <a:path w="2164715" h="2560320">
                  <a:moveTo>
                    <a:pt x="325518" y="985350"/>
                  </a:moveTo>
                  <a:lnTo>
                    <a:pt x="313100" y="981588"/>
                  </a:lnTo>
                  <a:lnTo>
                    <a:pt x="302959" y="971329"/>
                  </a:lnTo>
                  <a:lnTo>
                    <a:pt x="296121" y="956113"/>
                  </a:lnTo>
                  <a:lnTo>
                    <a:pt x="293614" y="937480"/>
                  </a:lnTo>
                  <a:lnTo>
                    <a:pt x="296121" y="918847"/>
                  </a:lnTo>
                  <a:lnTo>
                    <a:pt x="302959" y="903631"/>
                  </a:lnTo>
                  <a:lnTo>
                    <a:pt x="313100" y="893373"/>
                  </a:lnTo>
                  <a:lnTo>
                    <a:pt x="325518" y="889611"/>
                  </a:lnTo>
                  <a:lnTo>
                    <a:pt x="337937" y="893373"/>
                  </a:lnTo>
                  <a:lnTo>
                    <a:pt x="348078" y="903631"/>
                  </a:lnTo>
                  <a:lnTo>
                    <a:pt x="354915" y="918847"/>
                  </a:lnTo>
                  <a:lnTo>
                    <a:pt x="357422" y="937480"/>
                  </a:lnTo>
                  <a:lnTo>
                    <a:pt x="354915" y="956113"/>
                  </a:lnTo>
                  <a:lnTo>
                    <a:pt x="348078" y="971329"/>
                  </a:lnTo>
                  <a:lnTo>
                    <a:pt x="337937" y="981588"/>
                  </a:lnTo>
                  <a:lnTo>
                    <a:pt x="325518" y="985350"/>
                  </a:lnTo>
                  <a:close/>
                </a:path>
                <a:path w="2164715" h="2560320">
                  <a:moveTo>
                    <a:pt x="497693" y="1149749"/>
                  </a:moveTo>
                  <a:lnTo>
                    <a:pt x="485210" y="1147152"/>
                  </a:lnTo>
                  <a:lnTo>
                    <a:pt x="474388" y="1137998"/>
                  </a:lnTo>
                  <a:lnTo>
                    <a:pt x="466366" y="1123702"/>
                  </a:lnTo>
                  <a:lnTo>
                    <a:pt x="462285" y="1105684"/>
                  </a:lnTo>
                  <a:lnTo>
                    <a:pt x="463111" y="1087227"/>
                  </a:lnTo>
                  <a:lnTo>
                    <a:pt x="468473" y="1071737"/>
                  </a:lnTo>
                  <a:lnTo>
                    <a:pt x="477503" y="1060809"/>
                  </a:lnTo>
                  <a:lnTo>
                    <a:pt x="489329" y="1056041"/>
                  </a:lnTo>
                  <a:lnTo>
                    <a:pt x="501813" y="1058638"/>
                  </a:lnTo>
                  <a:lnTo>
                    <a:pt x="512635" y="1067793"/>
                  </a:lnTo>
                  <a:lnTo>
                    <a:pt x="520656" y="1082088"/>
                  </a:lnTo>
                  <a:lnTo>
                    <a:pt x="524738" y="1100106"/>
                  </a:lnTo>
                  <a:lnTo>
                    <a:pt x="523912" y="1118563"/>
                  </a:lnTo>
                  <a:lnTo>
                    <a:pt x="518549" y="1134054"/>
                  </a:lnTo>
                  <a:lnTo>
                    <a:pt x="509519" y="1144981"/>
                  </a:lnTo>
                  <a:lnTo>
                    <a:pt x="497693" y="1149749"/>
                  </a:lnTo>
                  <a:close/>
                </a:path>
                <a:path w="2164715" h="2560320">
                  <a:moveTo>
                    <a:pt x="272297" y="1124364"/>
                  </a:moveTo>
                  <a:lnTo>
                    <a:pt x="259813" y="1121768"/>
                  </a:lnTo>
                  <a:lnTo>
                    <a:pt x="248991" y="1112614"/>
                  </a:lnTo>
                  <a:lnTo>
                    <a:pt x="240970" y="1098318"/>
                  </a:lnTo>
                  <a:lnTo>
                    <a:pt x="236888" y="1080300"/>
                  </a:lnTo>
                  <a:lnTo>
                    <a:pt x="237714" y="1061843"/>
                  </a:lnTo>
                  <a:lnTo>
                    <a:pt x="243077" y="1046353"/>
                  </a:lnTo>
                  <a:lnTo>
                    <a:pt x="252106" y="1035425"/>
                  </a:lnTo>
                  <a:lnTo>
                    <a:pt x="263933" y="1030658"/>
                  </a:lnTo>
                  <a:lnTo>
                    <a:pt x="276416" y="1033254"/>
                  </a:lnTo>
                  <a:lnTo>
                    <a:pt x="287238" y="1042409"/>
                  </a:lnTo>
                  <a:lnTo>
                    <a:pt x="295260" y="1056704"/>
                  </a:lnTo>
                  <a:lnTo>
                    <a:pt x="299341" y="1074722"/>
                  </a:lnTo>
                  <a:lnTo>
                    <a:pt x="298515" y="1093179"/>
                  </a:lnTo>
                  <a:lnTo>
                    <a:pt x="293153" y="1108669"/>
                  </a:lnTo>
                  <a:lnTo>
                    <a:pt x="284123" y="1119597"/>
                  </a:lnTo>
                  <a:lnTo>
                    <a:pt x="272297" y="1124364"/>
                  </a:lnTo>
                  <a:close/>
                </a:path>
                <a:path w="2164715" h="2560320">
                  <a:moveTo>
                    <a:pt x="418356" y="1273893"/>
                  </a:moveTo>
                  <a:lnTo>
                    <a:pt x="405873" y="1271297"/>
                  </a:lnTo>
                  <a:lnTo>
                    <a:pt x="395051" y="1262142"/>
                  </a:lnTo>
                  <a:lnTo>
                    <a:pt x="387030" y="1247847"/>
                  </a:lnTo>
                  <a:lnTo>
                    <a:pt x="382948" y="1229829"/>
                  </a:lnTo>
                  <a:lnTo>
                    <a:pt x="383774" y="1211372"/>
                  </a:lnTo>
                  <a:lnTo>
                    <a:pt x="389137" y="1195882"/>
                  </a:lnTo>
                  <a:lnTo>
                    <a:pt x="398166" y="1184954"/>
                  </a:lnTo>
                  <a:lnTo>
                    <a:pt x="409992" y="1180186"/>
                  </a:lnTo>
                  <a:lnTo>
                    <a:pt x="422476" y="1182783"/>
                  </a:lnTo>
                  <a:lnTo>
                    <a:pt x="433298" y="1191938"/>
                  </a:lnTo>
                  <a:lnTo>
                    <a:pt x="441319" y="1206233"/>
                  </a:lnTo>
                  <a:lnTo>
                    <a:pt x="445401" y="1224251"/>
                  </a:lnTo>
                  <a:lnTo>
                    <a:pt x="444575" y="1242708"/>
                  </a:lnTo>
                  <a:lnTo>
                    <a:pt x="439212" y="1258198"/>
                  </a:lnTo>
                  <a:lnTo>
                    <a:pt x="430183" y="1269126"/>
                  </a:lnTo>
                  <a:lnTo>
                    <a:pt x="418356" y="1273893"/>
                  </a:lnTo>
                  <a:close/>
                </a:path>
                <a:path w="2164715" h="2560320">
                  <a:moveTo>
                    <a:pt x="1372427" y="1562228"/>
                  </a:moveTo>
                  <a:lnTo>
                    <a:pt x="1346042" y="1561578"/>
                  </a:lnTo>
                  <a:lnTo>
                    <a:pt x="1325288" y="1548834"/>
                  </a:lnTo>
                  <a:lnTo>
                    <a:pt x="1314413" y="1525875"/>
                  </a:lnTo>
                  <a:lnTo>
                    <a:pt x="1314969" y="1497369"/>
                  </a:lnTo>
                  <a:lnTo>
                    <a:pt x="1326241" y="1466882"/>
                  </a:lnTo>
                  <a:lnTo>
                    <a:pt x="1347514" y="1437980"/>
                  </a:lnTo>
                  <a:lnTo>
                    <a:pt x="1375172" y="1416287"/>
                  </a:lnTo>
                  <a:lnTo>
                    <a:pt x="1403858" y="1405457"/>
                  </a:lnTo>
                  <a:lnTo>
                    <a:pt x="1430243" y="1406107"/>
                  </a:lnTo>
                  <a:lnTo>
                    <a:pt x="1450997" y="1418851"/>
                  </a:lnTo>
                  <a:lnTo>
                    <a:pt x="1461872" y="1441810"/>
                  </a:lnTo>
                  <a:lnTo>
                    <a:pt x="1461316" y="1470317"/>
                  </a:lnTo>
                  <a:lnTo>
                    <a:pt x="1450044" y="1500804"/>
                  </a:lnTo>
                  <a:lnTo>
                    <a:pt x="1428771" y="1529705"/>
                  </a:lnTo>
                  <a:lnTo>
                    <a:pt x="1401113" y="1551399"/>
                  </a:lnTo>
                  <a:lnTo>
                    <a:pt x="1372427" y="1562228"/>
                  </a:lnTo>
                  <a:close/>
                </a:path>
                <a:path w="2164715" h="2560320">
                  <a:moveTo>
                    <a:pt x="1930221" y="2228148"/>
                  </a:moveTo>
                  <a:lnTo>
                    <a:pt x="1903836" y="2227498"/>
                  </a:lnTo>
                  <a:lnTo>
                    <a:pt x="1883082" y="2214754"/>
                  </a:lnTo>
                  <a:lnTo>
                    <a:pt x="1872207" y="2191795"/>
                  </a:lnTo>
                  <a:lnTo>
                    <a:pt x="1872763" y="2163289"/>
                  </a:lnTo>
                  <a:lnTo>
                    <a:pt x="1884035" y="2132802"/>
                  </a:lnTo>
                  <a:lnTo>
                    <a:pt x="1905308" y="2103900"/>
                  </a:lnTo>
                  <a:lnTo>
                    <a:pt x="1932967" y="2082207"/>
                  </a:lnTo>
                  <a:lnTo>
                    <a:pt x="1961653" y="2071377"/>
                  </a:lnTo>
                  <a:lnTo>
                    <a:pt x="1988038" y="2072027"/>
                  </a:lnTo>
                  <a:lnTo>
                    <a:pt x="2008792" y="2084772"/>
                  </a:lnTo>
                  <a:lnTo>
                    <a:pt x="2019667" y="2107731"/>
                  </a:lnTo>
                  <a:lnTo>
                    <a:pt x="2019111" y="2136237"/>
                  </a:lnTo>
                  <a:lnTo>
                    <a:pt x="2007839" y="2166724"/>
                  </a:lnTo>
                  <a:lnTo>
                    <a:pt x="1986566" y="2195625"/>
                  </a:lnTo>
                  <a:lnTo>
                    <a:pt x="1958907" y="2217319"/>
                  </a:lnTo>
                  <a:lnTo>
                    <a:pt x="1930221" y="2228148"/>
                  </a:lnTo>
                  <a:close/>
                </a:path>
                <a:path w="2164715" h="2560320">
                  <a:moveTo>
                    <a:pt x="1702779" y="1840394"/>
                  </a:moveTo>
                  <a:lnTo>
                    <a:pt x="1676394" y="1839745"/>
                  </a:lnTo>
                  <a:lnTo>
                    <a:pt x="1655640" y="1827000"/>
                  </a:lnTo>
                  <a:lnTo>
                    <a:pt x="1644765" y="1804041"/>
                  </a:lnTo>
                  <a:lnTo>
                    <a:pt x="1645320" y="1775535"/>
                  </a:lnTo>
                  <a:lnTo>
                    <a:pt x="1656592" y="1745048"/>
                  </a:lnTo>
                  <a:lnTo>
                    <a:pt x="1677865" y="1716146"/>
                  </a:lnTo>
                  <a:lnTo>
                    <a:pt x="1705524" y="1694453"/>
                  </a:lnTo>
                  <a:lnTo>
                    <a:pt x="1734210" y="1683624"/>
                  </a:lnTo>
                  <a:lnTo>
                    <a:pt x="1760595" y="1684274"/>
                  </a:lnTo>
                  <a:lnTo>
                    <a:pt x="1781349" y="1697018"/>
                  </a:lnTo>
                  <a:lnTo>
                    <a:pt x="1792224" y="1719977"/>
                  </a:lnTo>
                  <a:lnTo>
                    <a:pt x="1791668" y="1748483"/>
                  </a:lnTo>
                  <a:lnTo>
                    <a:pt x="1780396" y="1778970"/>
                  </a:lnTo>
                  <a:lnTo>
                    <a:pt x="1759123" y="1807871"/>
                  </a:lnTo>
                  <a:lnTo>
                    <a:pt x="1731465" y="1829565"/>
                  </a:lnTo>
                  <a:lnTo>
                    <a:pt x="1702779" y="1840394"/>
                  </a:lnTo>
                  <a:close/>
                </a:path>
                <a:path w="2164715" h="2560320">
                  <a:moveTo>
                    <a:pt x="1716403" y="1505244"/>
                  </a:moveTo>
                  <a:lnTo>
                    <a:pt x="1694770" y="1504712"/>
                  </a:lnTo>
                  <a:lnTo>
                    <a:pt x="1677752" y="1494262"/>
                  </a:lnTo>
                  <a:lnTo>
                    <a:pt x="1668835" y="1475437"/>
                  </a:lnTo>
                  <a:lnTo>
                    <a:pt x="1669291" y="1452063"/>
                  </a:lnTo>
                  <a:lnTo>
                    <a:pt x="1678533" y="1427066"/>
                  </a:lnTo>
                  <a:lnTo>
                    <a:pt x="1695976" y="1403368"/>
                  </a:lnTo>
                  <a:lnTo>
                    <a:pt x="1718654" y="1385581"/>
                  </a:lnTo>
                  <a:lnTo>
                    <a:pt x="1742176" y="1376701"/>
                  </a:lnTo>
                  <a:lnTo>
                    <a:pt x="1763809" y="1377234"/>
                  </a:lnTo>
                  <a:lnTo>
                    <a:pt x="1780826" y="1387684"/>
                  </a:lnTo>
                  <a:lnTo>
                    <a:pt x="1789743" y="1406509"/>
                  </a:lnTo>
                  <a:lnTo>
                    <a:pt x="1789288" y="1429882"/>
                  </a:lnTo>
                  <a:lnTo>
                    <a:pt x="1780045" y="1454880"/>
                  </a:lnTo>
                  <a:lnTo>
                    <a:pt x="1762603" y="1478578"/>
                  </a:lnTo>
                  <a:lnTo>
                    <a:pt x="1739924" y="1496365"/>
                  </a:lnTo>
                  <a:lnTo>
                    <a:pt x="1716403" y="1505244"/>
                  </a:lnTo>
                  <a:close/>
                </a:path>
                <a:path w="2164715" h="2560320">
                  <a:moveTo>
                    <a:pt x="1964005" y="1814483"/>
                  </a:moveTo>
                  <a:lnTo>
                    <a:pt x="1942371" y="1813950"/>
                  </a:lnTo>
                  <a:lnTo>
                    <a:pt x="1925354" y="1803500"/>
                  </a:lnTo>
                  <a:lnTo>
                    <a:pt x="1916437" y="1784675"/>
                  </a:lnTo>
                  <a:lnTo>
                    <a:pt x="1916893" y="1761301"/>
                  </a:lnTo>
                  <a:lnTo>
                    <a:pt x="1926135" y="1736304"/>
                  </a:lnTo>
                  <a:lnTo>
                    <a:pt x="1943578" y="1712606"/>
                  </a:lnTo>
                  <a:lnTo>
                    <a:pt x="1966256" y="1694819"/>
                  </a:lnTo>
                  <a:lnTo>
                    <a:pt x="1989777" y="1685940"/>
                  </a:lnTo>
                  <a:lnTo>
                    <a:pt x="2011411" y="1686472"/>
                  </a:lnTo>
                  <a:lnTo>
                    <a:pt x="2028428" y="1696922"/>
                  </a:lnTo>
                  <a:lnTo>
                    <a:pt x="2037345" y="1715747"/>
                  </a:lnTo>
                  <a:lnTo>
                    <a:pt x="2036889" y="1739121"/>
                  </a:lnTo>
                  <a:lnTo>
                    <a:pt x="2027647" y="1764118"/>
                  </a:lnTo>
                  <a:lnTo>
                    <a:pt x="2010205" y="1787816"/>
                  </a:lnTo>
                  <a:lnTo>
                    <a:pt x="1987526" y="1805603"/>
                  </a:lnTo>
                  <a:lnTo>
                    <a:pt x="1964005" y="1814483"/>
                  </a:lnTo>
                  <a:close/>
                </a:path>
                <a:path w="2164715" h="2560320">
                  <a:moveTo>
                    <a:pt x="1914711" y="1418196"/>
                  </a:moveTo>
                  <a:lnTo>
                    <a:pt x="1895725" y="1417729"/>
                  </a:lnTo>
                  <a:lnTo>
                    <a:pt x="1880790" y="1408558"/>
                  </a:lnTo>
                  <a:lnTo>
                    <a:pt x="1872965" y="1392037"/>
                  </a:lnTo>
                  <a:lnTo>
                    <a:pt x="1873365" y="1371524"/>
                  </a:lnTo>
                  <a:lnTo>
                    <a:pt x="1881476" y="1349586"/>
                  </a:lnTo>
                  <a:lnTo>
                    <a:pt x="1896784" y="1328789"/>
                  </a:lnTo>
                  <a:lnTo>
                    <a:pt x="1916686" y="1313179"/>
                  </a:lnTo>
                  <a:lnTo>
                    <a:pt x="1937328" y="1305386"/>
                  </a:lnTo>
                  <a:lnTo>
                    <a:pt x="1956314" y="1305854"/>
                  </a:lnTo>
                  <a:lnTo>
                    <a:pt x="1971249" y="1315025"/>
                  </a:lnTo>
                  <a:lnTo>
                    <a:pt x="1979074" y="1331546"/>
                  </a:lnTo>
                  <a:lnTo>
                    <a:pt x="1978674" y="1352058"/>
                  </a:lnTo>
                  <a:lnTo>
                    <a:pt x="1970563" y="1373996"/>
                  </a:lnTo>
                  <a:lnTo>
                    <a:pt x="1955255" y="1394793"/>
                  </a:lnTo>
                  <a:lnTo>
                    <a:pt x="1935353" y="1410404"/>
                  </a:lnTo>
                  <a:lnTo>
                    <a:pt x="1914711" y="1418196"/>
                  </a:lnTo>
                  <a:close/>
                </a:path>
                <a:path w="2164715" h="2560320">
                  <a:moveTo>
                    <a:pt x="2100275" y="1641313"/>
                  </a:moveTo>
                  <a:lnTo>
                    <a:pt x="2081289" y="1640845"/>
                  </a:lnTo>
                  <a:lnTo>
                    <a:pt x="2066355" y="1631675"/>
                  </a:lnTo>
                  <a:lnTo>
                    <a:pt x="2058529" y="1615154"/>
                  </a:lnTo>
                  <a:lnTo>
                    <a:pt x="2058929" y="1594641"/>
                  </a:lnTo>
                  <a:lnTo>
                    <a:pt x="2067041" y="1572703"/>
                  </a:lnTo>
                  <a:lnTo>
                    <a:pt x="2082348" y="1551906"/>
                  </a:lnTo>
                  <a:lnTo>
                    <a:pt x="2102251" y="1536296"/>
                  </a:lnTo>
                  <a:lnTo>
                    <a:pt x="2122893" y="1528503"/>
                  </a:lnTo>
                  <a:lnTo>
                    <a:pt x="2141879" y="1528971"/>
                  </a:lnTo>
                  <a:lnTo>
                    <a:pt x="2156813" y="1538142"/>
                  </a:lnTo>
                  <a:lnTo>
                    <a:pt x="2164639" y="1554663"/>
                  </a:lnTo>
                  <a:lnTo>
                    <a:pt x="2164239" y="1575175"/>
                  </a:lnTo>
                  <a:lnTo>
                    <a:pt x="2156128" y="1597113"/>
                  </a:lnTo>
                  <a:lnTo>
                    <a:pt x="2140820" y="1617910"/>
                  </a:lnTo>
                  <a:lnTo>
                    <a:pt x="2120917" y="1633520"/>
                  </a:lnTo>
                  <a:lnTo>
                    <a:pt x="2100275" y="1641313"/>
                  </a:lnTo>
                  <a:close/>
                </a:path>
                <a:path w="2164715" h="2560320">
                  <a:moveTo>
                    <a:pt x="2092702" y="1323774"/>
                  </a:moveTo>
                  <a:lnTo>
                    <a:pt x="2074682" y="1323330"/>
                  </a:lnTo>
                  <a:lnTo>
                    <a:pt x="2060508" y="1314626"/>
                  </a:lnTo>
                  <a:lnTo>
                    <a:pt x="2053080" y="1298946"/>
                  </a:lnTo>
                  <a:lnTo>
                    <a:pt x="2053460" y="1279477"/>
                  </a:lnTo>
                  <a:lnTo>
                    <a:pt x="2061158" y="1258655"/>
                  </a:lnTo>
                  <a:lnTo>
                    <a:pt x="2075687" y="1238916"/>
                  </a:lnTo>
                  <a:lnTo>
                    <a:pt x="2094577" y="1224100"/>
                  </a:lnTo>
                  <a:lnTo>
                    <a:pt x="2114169" y="1216704"/>
                  </a:lnTo>
                  <a:lnTo>
                    <a:pt x="2132189" y="1217148"/>
                  </a:lnTo>
                  <a:lnTo>
                    <a:pt x="2146363" y="1225852"/>
                  </a:lnTo>
                  <a:lnTo>
                    <a:pt x="2153790" y="1241533"/>
                  </a:lnTo>
                  <a:lnTo>
                    <a:pt x="2153411" y="1261002"/>
                  </a:lnTo>
                  <a:lnTo>
                    <a:pt x="2145712" y="1281823"/>
                  </a:lnTo>
                  <a:lnTo>
                    <a:pt x="2131183" y="1301562"/>
                  </a:lnTo>
                  <a:lnTo>
                    <a:pt x="2112293" y="1316378"/>
                  </a:lnTo>
                  <a:lnTo>
                    <a:pt x="2092702" y="1323774"/>
                  </a:lnTo>
                  <a:close/>
                </a:path>
                <a:path w="2164715" h="2560320">
                  <a:moveTo>
                    <a:pt x="1437028" y="1883450"/>
                  </a:moveTo>
                  <a:lnTo>
                    <a:pt x="1415395" y="1882917"/>
                  </a:lnTo>
                  <a:lnTo>
                    <a:pt x="1398377" y="1872467"/>
                  </a:lnTo>
                  <a:lnTo>
                    <a:pt x="1389460" y="1853642"/>
                  </a:lnTo>
                  <a:lnTo>
                    <a:pt x="1389916" y="1830269"/>
                  </a:lnTo>
                  <a:lnTo>
                    <a:pt x="1399158" y="1805271"/>
                  </a:lnTo>
                  <a:lnTo>
                    <a:pt x="1416601" y="1781573"/>
                  </a:lnTo>
                  <a:lnTo>
                    <a:pt x="1439279" y="1763786"/>
                  </a:lnTo>
                  <a:lnTo>
                    <a:pt x="1462800" y="1754907"/>
                  </a:lnTo>
                  <a:lnTo>
                    <a:pt x="1484434" y="1755439"/>
                  </a:lnTo>
                  <a:lnTo>
                    <a:pt x="1501451" y="1765889"/>
                  </a:lnTo>
                  <a:lnTo>
                    <a:pt x="1510368" y="1784714"/>
                  </a:lnTo>
                  <a:lnTo>
                    <a:pt x="1509913" y="1808088"/>
                  </a:lnTo>
                  <a:lnTo>
                    <a:pt x="1500670" y="1833085"/>
                  </a:lnTo>
                  <a:lnTo>
                    <a:pt x="1483228" y="1856783"/>
                  </a:lnTo>
                  <a:lnTo>
                    <a:pt x="1460549" y="1874570"/>
                  </a:lnTo>
                  <a:lnTo>
                    <a:pt x="1437028" y="1883450"/>
                  </a:lnTo>
                  <a:close/>
                </a:path>
                <a:path w="2164715" h="2560320">
                  <a:moveTo>
                    <a:pt x="1657135" y="2205488"/>
                  </a:moveTo>
                  <a:lnTo>
                    <a:pt x="1635501" y="2204955"/>
                  </a:lnTo>
                  <a:lnTo>
                    <a:pt x="1618484" y="2194505"/>
                  </a:lnTo>
                  <a:lnTo>
                    <a:pt x="1609567" y="2175680"/>
                  </a:lnTo>
                  <a:lnTo>
                    <a:pt x="1610022" y="2152307"/>
                  </a:lnTo>
                  <a:lnTo>
                    <a:pt x="1619265" y="2127309"/>
                  </a:lnTo>
                  <a:lnTo>
                    <a:pt x="1636707" y="2103612"/>
                  </a:lnTo>
                  <a:lnTo>
                    <a:pt x="1659386" y="2085824"/>
                  </a:lnTo>
                  <a:lnTo>
                    <a:pt x="1682907" y="2076945"/>
                  </a:lnTo>
                  <a:lnTo>
                    <a:pt x="1704541" y="2077478"/>
                  </a:lnTo>
                  <a:lnTo>
                    <a:pt x="1721558" y="2087928"/>
                  </a:lnTo>
                  <a:lnTo>
                    <a:pt x="1730475" y="2106753"/>
                  </a:lnTo>
                  <a:lnTo>
                    <a:pt x="1730019" y="2130126"/>
                  </a:lnTo>
                  <a:lnTo>
                    <a:pt x="1720777" y="2155123"/>
                  </a:lnTo>
                  <a:lnTo>
                    <a:pt x="1703334" y="2178821"/>
                  </a:lnTo>
                  <a:lnTo>
                    <a:pt x="1680656" y="2196609"/>
                  </a:lnTo>
                  <a:lnTo>
                    <a:pt x="1657135" y="2205488"/>
                  </a:lnTo>
                  <a:close/>
                </a:path>
                <a:path w="2164715" h="2560320">
                  <a:moveTo>
                    <a:pt x="1152457" y="1948977"/>
                  </a:moveTo>
                  <a:lnTo>
                    <a:pt x="1133471" y="1948509"/>
                  </a:lnTo>
                  <a:lnTo>
                    <a:pt x="1118537" y="1939338"/>
                  </a:lnTo>
                  <a:lnTo>
                    <a:pt x="1110711" y="1922817"/>
                  </a:lnTo>
                  <a:lnTo>
                    <a:pt x="1111111" y="1902305"/>
                  </a:lnTo>
                  <a:lnTo>
                    <a:pt x="1119222" y="1880367"/>
                  </a:lnTo>
                  <a:lnTo>
                    <a:pt x="1134530" y="1859570"/>
                  </a:lnTo>
                  <a:lnTo>
                    <a:pt x="1154433" y="1843960"/>
                  </a:lnTo>
                  <a:lnTo>
                    <a:pt x="1175075" y="1836167"/>
                  </a:lnTo>
                  <a:lnTo>
                    <a:pt x="1194061" y="1836634"/>
                  </a:lnTo>
                  <a:lnTo>
                    <a:pt x="1208995" y="1845805"/>
                  </a:lnTo>
                  <a:lnTo>
                    <a:pt x="1216820" y="1862326"/>
                  </a:lnTo>
                  <a:lnTo>
                    <a:pt x="1216420" y="1882839"/>
                  </a:lnTo>
                  <a:lnTo>
                    <a:pt x="1208309" y="1904777"/>
                  </a:lnTo>
                  <a:lnTo>
                    <a:pt x="1193002" y="1925574"/>
                  </a:lnTo>
                  <a:lnTo>
                    <a:pt x="1173099" y="1941184"/>
                  </a:lnTo>
                  <a:lnTo>
                    <a:pt x="1152457" y="1948977"/>
                  </a:lnTo>
                  <a:close/>
                </a:path>
                <a:path w="2164715" h="2560320">
                  <a:moveTo>
                    <a:pt x="1553838" y="2428163"/>
                  </a:moveTo>
                  <a:lnTo>
                    <a:pt x="1534852" y="2427695"/>
                  </a:lnTo>
                  <a:lnTo>
                    <a:pt x="1519917" y="2418524"/>
                  </a:lnTo>
                  <a:lnTo>
                    <a:pt x="1512092" y="2402003"/>
                  </a:lnTo>
                  <a:lnTo>
                    <a:pt x="1512492" y="2381491"/>
                  </a:lnTo>
                  <a:lnTo>
                    <a:pt x="1520603" y="2359553"/>
                  </a:lnTo>
                  <a:lnTo>
                    <a:pt x="1535911" y="2338756"/>
                  </a:lnTo>
                  <a:lnTo>
                    <a:pt x="1555813" y="2323145"/>
                  </a:lnTo>
                  <a:lnTo>
                    <a:pt x="1576455" y="2315353"/>
                  </a:lnTo>
                  <a:lnTo>
                    <a:pt x="1595441" y="2315821"/>
                  </a:lnTo>
                  <a:lnTo>
                    <a:pt x="1610376" y="2324991"/>
                  </a:lnTo>
                  <a:lnTo>
                    <a:pt x="1618201" y="2341512"/>
                  </a:lnTo>
                  <a:lnTo>
                    <a:pt x="1617801" y="2362025"/>
                  </a:lnTo>
                  <a:lnTo>
                    <a:pt x="1609690" y="2383963"/>
                  </a:lnTo>
                  <a:lnTo>
                    <a:pt x="1594382" y="2404760"/>
                  </a:lnTo>
                  <a:lnTo>
                    <a:pt x="1574480" y="2420370"/>
                  </a:lnTo>
                  <a:lnTo>
                    <a:pt x="1553838" y="2428163"/>
                  </a:lnTo>
                  <a:close/>
                </a:path>
                <a:path w="2164715" h="2560320">
                  <a:moveTo>
                    <a:pt x="1390173" y="2149141"/>
                  </a:moveTo>
                  <a:lnTo>
                    <a:pt x="1371187" y="2148673"/>
                  </a:lnTo>
                  <a:lnTo>
                    <a:pt x="1356253" y="2139503"/>
                  </a:lnTo>
                  <a:lnTo>
                    <a:pt x="1348427" y="2122982"/>
                  </a:lnTo>
                  <a:lnTo>
                    <a:pt x="1348827" y="2102469"/>
                  </a:lnTo>
                  <a:lnTo>
                    <a:pt x="1356938" y="2080531"/>
                  </a:lnTo>
                  <a:lnTo>
                    <a:pt x="1372246" y="2059734"/>
                  </a:lnTo>
                  <a:lnTo>
                    <a:pt x="1392149" y="2044124"/>
                  </a:lnTo>
                  <a:lnTo>
                    <a:pt x="1412791" y="2036331"/>
                  </a:lnTo>
                  <a:lnTo>
                    <a:pt x="1431777" y="2036799"/>
                  </a:lnTo>
                  <a:lnTo>
                    <a:pt x="1446711" y="2045970"/>
                  </a:lnTo>
                  <a:lnTo>
                    <a:pt x="1454537" y="2062491"/>
                  </a:lnTo>
                  <a:lnTo>
                    <a:pt x="1454137" y="2083003"/>
                  </a:lnTo>
                  <a:lnTo>
                    <a:pt x="1446026" y="2104941"/>
                  </a:lnTo>
                  <a:lnTo>
                    <a:pt x="1430718" y="2125738"/>
                  </a:lnTo>
                  <a:lnTo>
                    <a:pt x="1410815" y="2141348"/>
                  </a:lnTo>
                  <a:lnTo>
                    <a:pt x="1390173" y="2149141"/>
                  </a:lnTo>
                  <a:close/>
                </a:path>
                <a:path w="2164715" h="2560320">
                  <a:moveTo>
                    <a:pt x="1374042" y="2485789"/>
                  </a:moveTo>
                  <a:lnTo>
                    <a:pt x="1358700" y="2478213"/>
                  </a:lnTo>
                  <a:lnTo>
                    <a:pt x="1349713" y="2462763"/>
                  </a:lnTo>
                  <a:lnTo>
                    <a:pt x="1348446" y="2442625"/>
                  </a:lnTo>
                  <a:lnTo>
                    <a:pt x="1354602" y="2420362"/>
                  </a:lnTo>
                  <a:lnTo>
                    <a:pt x="1367886" y="2398536"/>
                  </a:lnTo>
                  <a:lnTo>
                    <a:pt x="1386081" y="2381360"/>
                  </a:lnTo>
                  <a:lnTo>
                    <a:pt x="1405632" y="2371773"/>
                  </a:lnTo>
                  <a:lnTo>
                    <a:pt x="1424231" y="2370438"/>
                  </a:lnTo>
                  <a:lnTo>
                    <a:pt x="1439573" y="2378013"/>
                  </a:lnTo>
                  <a:lnTo>
                    <a:pt x="1448559" y="2393463"/>
                  </a:lnTo>
                  <a:lnTo>
                    <a:pt x="1449827" y="2413601"/>
                  </a:lnTo>
                  <a:lnTo>
                    <a:pt x="1443671" y="2435865"/>
                  </a:lnTo>
                  <a:lnTo>
                    <a:pt x="1430387" y="2457690"/>
                  </a:lnTo>
                  <a:lnTo>
                    <a:pt x="1412191" y="2474867"/>
                  </a:lnTo>
                  <a:lnTo>
                    <a:pt x="1392641" y="2484453"/>
                  </a:lnTo>
                  <a:lnTo>
                    <a:pt x="1374042" y="2485789"/>
                  </a:lnTo>
                  <a:close/>
                </a:path>
                <a:path w="2164715" h="2560320">
                  <a:moveTo>
                    <a:pt x="1191478" y="2227836"/>
                  </a:moveTo>
                  <a:lnTo>
                    <a:pt x="1176137" y="2220261"/>
                  </a:lnTo>
                  <a:lnTo>
                    <a:pt x="1167150" y="2204811"/>
                  </a:lnTo>
                  <a:lnTo>
                    <a:pt x="1165883" y="2184673"/>
                  </a:lnTo>
                  <a:lnTo>
                    <a:pt x="1172039" y="2162409"/>
                  </a:lnTo>
                  <a:lnTo>
                    <a:pt x="1185323" y="2140584"/>
                  </a:lnTo>
                  <a:lnTo>
                    <a:pt x="1203518" y="2123407"/>
                  </a:lnTo>
                  <a:lnTo>
                    <a:pt x="1223069" y="2113821"/>
                  </a:lnTo>
                  <a:lnTo>
                    <a:pt x="1241668" y="2112485"/>
                  </a:lnTo>
                  <a:lnTo>
                    <a:pt x="1257010" y="2120061"/>
                  </a:lnTo>
                  <a:lnTo>
                    <a:pt x="1265996" y="2135511"/>
                  </a:lnTo>
                  <a:lnTo>
                    <a:pt x="1267263" y="2155649"/>
                  </a:lnTo>
                  <a:lnTo>
                    <a:pt x="1261107" y="2177912"/>
                  </a:lnTo>
                  <a:lnTo>
                    <a:pt x="1247823" y="2199738"/>
                  </a:lnTo>
                  <a:lnTo>
                    <a:pt x="1229628" y="2216914"/>
                  </a:lnTo>
                  <a:lnTo>
                    <a:pt x="1210078" y="2226501"/>
                  </a:lnTo>
                  <a:lnTo>
                    <a:pt x="1191478" y="2227836"/>
                  </a:lnTo>
                  <a:close/>
                </a:path>
                <a:path w="2164715" h="2560320">
                  <a:moveTo>
                    <a:pt x="1184043" y="2525005"/>
                  </a:moveTo>
                  <a:lnTo>
                    <a:pt x="1168701" y="2517429"/>
                  </a:lnTo>
                  <a:lnTo>
                    <a:pt x="1159715" y="2501980"/>
                  </a:lnTo>
                  <a:lnTo>
                    <a:pt x="1158447" y="2481842"/>
                  </a:lnTo>
                  <a:lnTo>
                    <a:pt x="1164603" y="2459578"/>
                  </a:lnTo>
                  <a:lnTo>
                    <a:pt x="1177887" y="2437753"/>
                  </a:lnTo>
                  <a:lnTo>
                    <a:pt x="1196083" y="2420576"/>
                  </a:lnTo>
                  <a:lnTo>
                    <a:pt x="1215633" y="2410990"/>
                  </a:lnTo>
                  <a:lnTo>
                    <a:pt x="1234233" y="2409655"/>
                  </a:lnTo>
                  <a:lnTo>
                    <a:pt x="1249574" y="2417230"/>
                  </a:lnTo>
                  <a:lnTo>
                    <a:pt x="1258561" y="2432680"/>
                  </a:lnTo>
                  <a:lnTo>
                    <a:pt x="1259828" y="2452818"/>
                  </a:lnTo>
                  <a:lnTo>
                    <a:pt x="1253672" y="2475081"/>
                  </a:lnTo>
                  <a:lnTo>
                    <a:pt x="1240388" y="2496906"/>
                  </a:lnTo>
                  <a:lnTo>
                    <a:pt x="1222192" y="2514083"/>
                  </a:lnTo>
                  <a:lnTo>
                    <a:pt x="1202642" y="2523670"/>
                  </a:lnTo>
                  <a:lnTo>
                    <a:pt x="1184043" y="2525005"/>
                  </a:lnTo>
                  <a:close/>
                </a:path>
                <a:path w="2164715" h="2560320">
                  <a:moveTo>
                    <a:pt x="38076" y="2383648"/>
                  </a:moveTo>
                  <a:lnTo>
                    <a:pt x="12972" y="2379599"/>
                  </a:lnTo>
                  <a:lnTo>
                    <a:pt x="0" y="2373106"/>
                  </a:lnTo>
                  <a:lnTo>
                    <a:pt x="0" y="2307025"/>
                  </a:lnTo>
                  <a:lnTo>
                    <a:pt x="21104" y="2298305"/>
                  </a:lnTo>
                  <a:lnTo>
                    <a:pt x="46902" y="2295420"/>
                  </a:lnTo>
                  <a:lnTo>
                    <a:pt x="72006" y="2299469"/>
                  </a:lnTo>
                  <a:lnTo>
                    <a:pt x="91844" y="2309399"/>
                  </a:lnTo>
                  <a:lnTo>
                    <a:pt x="104454" y="2323742"/>
                  </a:lnTo>
                  <a:lnTo>
                    <a:pt x="107875" y="2341030"/>
                  </a:lnTo>
                  <a:lnTo>
                    <a:pt x="101019" y="2358084"/>
                  </a:lnTo>
                  <a:lnTo>
                    <a:pt x="85603" y="2371785"/>
                  </a:lnTo>
                  <a:lnTo>
                    <a:pt x="63874" y="2380764"/>
                  </a:lnTo>
                  <a:lnTo>
                    <a:pt x="38076" y="2383648"/>
                  </a:lnTo>
                  <a:close/>
                </a:path>
                <a:path w="2164715" h="2560320">
                  <a:moveTo>
                    <a:pt x="117930" y="1760201"/>
                  </a:moveTo>
                  <a:lnTo>
                    <a:pt x="92826" y="1756152"/>
                  </a:lnTo>
                  <a:lnTo>
                    <a:pt x="72988" y="1746222"/>
                  </a:lnTo>
                  <a:lnTo>
                    <a:pt x="60378" y="1731880"/>
                  </a:lnTo>
                  <a:lnTo>
                    <a:pt x="56958" y="1714591"/>
                  </a:lnTo>
                  <a:lnTo>
                    <a:pt x="63813" y="1697538"/>
                  </a:lnTo>
                  <a:lnTo>
                    <a:pt x="79229" y="1683836"/>
                  </a:lnTo>
                  <a:lnTo>
                    <a:pt x="100958" y="1674858"/>
                  </a:lnTo>
                  <a:lnTo>
                    <a:pt x="126756" y="1671974"/>
                  </a:lnTo>
                  <a:lnTo>
                    <a:pt x="151861" y="1676022"/>
                  </a:lnTo>
                  <a:lnTo>
                    <a:pt x="171699" y="1685952"/>
                  </a:lnTo>
                  <a:lnTo>
                    <a:pt x="184309" y="1700294"/>
                  </a:lnTo>
                  <a:lnTo>
                    <a:pt x="187729" y="1717583"/>
                  </a:lnTo>
                  <a:lnTo>
                    <a:pt x="180873" y="1734637"/>
                  </a:lnTo>
                  <a:lnTo>
                    <a:pt x="165457" y="1748338"/>
                  </a:lnTo>
                  <a:lnTo>
                    <a:pt x="143728" y="1757316"/>
                  </a:lnTo>
                  <a:lnTo>
                    <a:pt x="117930" y="1760201"/>
                  </a:lnTo>
                  <a:close/>
                </a:path>
                <a:path w="2164715" h="2560320">
                  <a:moveTo>
                    <a:pt x="23632" y="2071480"/>
                  </a:moveTo>
                  <a:lnTo>
                    <a:pt x="0" y="2067669"/>
                  </a:lnTo>
                  <a:lnTo>
                    <a:pt x="0" y="1988889"/>
                  </a:lnTo>
                  <a:lnTo>
                    <a:pt x="6660" y="1986137"/>
                  </a:lnTo>
                  <a:lnTo>
                    <a:pt x="32458" y="1983253"/>
                  </a:lnTo>
                  <a:lnTo>
                    <a:pt x="57562" y="1987302"/>
                  </a:lnTo>
                  <a:lnTo>
                    <a:pt x="77400" y="1997232"/>
                  </a:lnTo>
                  <a:lnTo>
                    <a:pt x="90010" y="2011574"/>
                  </a:lnTo>
                  <a:lnTo>
                    <a:pt x="93431" y="2028863"/>
                  </a:lnTo>
                  <a:lnTo>
                    <a:pt x="86574" y="2045916"/>
                  </a:lnTo>
                  <a:lnTo>
                    <a:pt x="71159" y="2059618"/>
                  </a:lnTo>
                  <a:lnTo>
                    <a:pt x="49430" y="2068596"/>
                  </a:lnTo>
                  <a:lnTo>
                    <a:pt x="23632" y="2071480"/>
                  </a:lnTo>
                  <a:close/>
                </a:path>
                <a:path w="2164715" h="2560320">
                  <a:moveTo>
                    <a:pt x="186671" y="2178218"/>
                  </a:moveTo>
                  <a:lnTo>
                    <a:pt x="166087" y="2174898"/>
                  </a:lnTo>
                  <a:lnTo>
                    <a:pt x="149821" y="2166757"/>
                  </a:lnTo>
                  <a:lnTo>
                    <a:pt x="139481" y="2154997"/>
                  </a:lnTo>
                  <a:lnTo>
                    <a:pt x="136677" y="2140821"/>
                  </a:lnTo>
                  <a:lnTo>
                    <a:pt x="142298" y="2126838"/>
                  </a:lnTo>
                  <a:lnTo>
                    <a:pt x="154938" y="2115604"/>
                  </a:lnTo>
                  <a:lnTo>
                    <a:pt x="172755" y="2108242"/>
                  </a:lnTo>
                  <a:lnTo>
                    <a:pt x="193908" y="2105877"/>
                  </a:lnTo>
                  <a:lnTo>
                    <a:pt x="214492" y="2109197"/>
                  </a:lnTo>
                  <a:lnTo>
                    <a:pt x="230758" y="2117338"/>
                  </a:lnTo>
                  <a:lnTo>
                    <a:pt x="241097" y="2129099"/>
                  </a:lnTo>
                  <a:lnTo>
                    <a:pt x="243902" y="2143274"/>
                  </a:lnTo>
                  <a:lnTo>
                    <a:pt x="238281" y="2157257"/>
                  </a:lnTo>
                  <a:lnTo>
                    <a:pt x="225641" y="2168491"/>
                  </a:lnTo>
                  <a:lnTo>
                    <a:pt x="207824" y="2175853"/>
                  </a:lnTo>
                  <a:lnTo>
                    <a:pt x="186671" y="2178218"/>
                  </a:lnTo>
                  <a:close/>
                </a:path>
                <a:path w="2164715" h="2560320">
                  <a:moveTo>
                    <a:pt x="249664" y="1903105"/>
                  </a:moveTo>
                  <a:lnTo>
                    <a:pt x="229080" y="1899785"/>
                  </a:lnTo>
                  <a:lnTo>
                    <a:pt x="212814" y="1891644"/>
                  </a:lnTo>
                  <a:lnTo>
                    <a:pt x="202474" y="1879884"/>
                  </a:lnTo>
                  <a:lnTo>
                    <a:pt x="199669" y="1865708"/>
                  </a:lnTo>
                  <a:lnTo>
                    <a:pt x="205291" y="1851725"/>
                  </a:lnTo>
                  <a:lnTo>
                    <a:pt x="217931" y="1840491"/>
                  </a:lnTo>
                  <a:lnTo>
                    <a:pt x="235748" y="1833129"/>
                  </a:lnTo>
                  <a:lnTo>
                    <a:pt x="256901" y="1830764"/>
                  </a:lnTo>
                  <a:lnTo>
                    <a:pt x="277485" y="1834084"/>
                  </a:lnTo>
                  <a:lnTo>
                    <a:pt x="293751" y="1842225"/>
                  </a:lnTo>
                  <a:lnTo>
                    <a:pt x="304090" y="1853986"/>
                  </a:lnTo>
                  <a:lnTo>
                    <a:pt x="306895" y="1868161"/>
                  </a:lnTo>
                  <a:lnTo>
                    <a:pt x="301273" y="1882144"/>
                  </a:lnTo>
                  <a:lnTo>
                    <a:pt x="288633" y="1893378"/>
                  </a:lnTo>
                  <a:lnTo>
                    <a:pt x="270816" y="1900740"/>
                  </a:lnTo>
                  <a:lnTo>
                    <a:pt x="249664" y="1903105"/>
                  </a:lnTo>
                  <a:close/>
                </a:path>
                <a:path w="2164715" h="2560320">
                  <a:moveTo>
                    <a:pt x="366603" y="2289843"/>
                  </a:moveTo>
                  <a:lnTo>
                    <a:pt x="348539" y="2286930"/>
                  </a:lnTo>
                  <a:lnTo>
                    <a:pt x="334264" y="2279785"/>
                  </a:lnTo>
                  <a:lnTo>
                    <a:pt x="325190" y="2269464"/>
                  </a:lnTo>
                  <a:lnTo>
                    <a:pt x="322728" y="2257023"/>
                  </a:lnTo>
                  <a:lnTo>
                    <a:pt x="327662" y="2244752"/>
                  </a:lnTo>
                  <a:lnTo>
                    <a:pt x="338755" y="2234893"/>
                  </a:lnTo>
                  <a:lnTo>
                    <a:pt x="354391" y="2228432"/>
                  </a:lnTo>
                  <a:lnTo>
                    <a:pt x="372955" y="2226357"/>
                  </a:lnTo>
                  <a:lnTo>
                    <a:pt x="391019" y="2229270"/>
                  </a:lnTo>
                  <a:lnTo>
                    <a:pt x="405294" y="2236415"/>
                  </a:lnTo>
                  <a:lnTo>
                    <a:pt x="414368" y="2246736"/>
                  </a:lnTo>
                  <a:lnTo>
                    <a:pt x="416830" y="2259176"/>
                  </a:lnTo>
                  <a:lnTo>
                    <a:pt x="411896" y="2271448"/>
                  </a:lnTo>
                  <a:lnTo>
                    <a:pt x="400803" y="2281307"/>
                  </a:lnTo>
                  <a:lnTo>
                    <a:pt x="385167" y="2287768"/>
                  </a:lnTo>
                  <a:lnTo>
                    <a:pt x="366603" y="2289843"/>
                  </a:lnTo>
                  <a:close/>
                </a:path>
                <a:path w="2164715" h="2560320">
                  <a:moveTo>
                    <a:pt x="424066" y="1841221"/>
                  </a:moveTo>
                  <a:lnTo>
                    <a:pt x="406001" y="1838307"/>
                  </a:lnTo>
                  <a:lnTo>
                    <a:pt x="391726" y="1831162"/>
                  </a:lnTo>
                  <a:lnTo>
                    <a:pt x="382652" y="1820841"/>
                  </a:lnTo>
                  <a:lnTo>
                    <a:pt x="380190" y="1808400"/>
                  </a:lnTo>
                  <a:lnTo>
                    <a:pt x="385124" y="1796129"/>
                  </a:lnTo>
                  <a:lnTo>
                    <a:pt x="396217" y="1786269"/>
                  </a:lnTo>
                  <a:lnTo>
                    <a:pt x="411853" y="1779809"/>
                  </a:lnTo>
                  <a:lnTo>
                    <a:pt x="430417" y="1777733"/>
                  </a:lnTo>
                  <a:lnTo>
                    <a:pt x="448481" y="1780647"/>
                  </a:lnTo>
                  <a:lnTo>
                    <a:pt x="462756" y="1787792"/>
                  </a:lnTo>
                  <a:lnTo>
                    <a:pt x="471830" y="1798113"/>
                  </a:lnTo>
                  <a:lnTo>
                    <a:pt x="474292" y="1810553"/>
                  </a:lnTo>
                  <a:lnTo>
                    <a:pt x="469358" y="1822825"/>
                  </a:lnTo>
                  <a:lnTo>
                    <a:pt x="458265" y="1832684"/>
                  </a:lnTo>
                  <a:lnTo>
                    <a:pt x="442629" y="1839145"/>
                  </a:lnTo>
                  <a:lnTo>
                    <a:pt x="424066" y="1841221"/>
                  </a:lnTo>
                  <a:close/>
                </a:path>
                <a:path w="2164715" h="2560320">
                  <a:moveTo>
                    <a:pt x="356210" y="2065213"/>
                  </a:moveTo>
                  <a:lnTo>
                    <a:pt x="338145" y="2062299"/>
                  </a:lnTo>
                  <a:lnTo>
                    <a:pt x="323870" y="2055154"/>
                  </a:lnTo>
                  <a:lnTo>
                    <a:pt x="314796" y="2044833"/>
                  </a:lnTo>
                  <a:lnTo>
                    <a:pt x="312335" y="2032392"/>
                  </a:lnTo>
                  <a:lnTo>
                    <a:pt x="317268" y="2020121"/>
                  </a:lnTo>
                  <a:lnTo>
                    <a:pt x="328361" y="2010262"/>
                  </a:lnTo>
                  <a:lnTo>
                    <a:pt x="343997" y="2003801"/>
                  </a:lnTo>
                  <a:lnTo>
                    <a:pt x="362561" y="2001725"/>
                  </a:lnTo>
                  <a:lnTo>
                    <a:pt x="380625" y="2004639"/>
                  </a:lnTo>
                  <a:lnTo>
                    <a:pt x="394900" y="2011784"/>
                  </a:lnTo>
                  <a:lnTo>
                    <a:pt x="403974" y="2022105"/>
                  </a:lnTo>
                  <a:lnTo>
                    <a:pt x="406436" y="2034546"/>
                  </a:lnTo>
                  <a:lnTo>
                    <a:pt x="401502" y="2046817"/>
                  </a:lnTo>
                  <a:lnTo>
                    <a:pt x="390410" y="2056676"/>
                  </a:lnTo>
                  <a:lnTo>
                    <a:pt x="374773" y="2063137"/>
                  </a:lnTo>
                  <a:lnTo>
                    <a:pt x="356210" y="2065213"/>
                  </a:lnTo>
                  <a:close/>
                </a:path>
                <a:path w="2164715" h="2560320">
                  <a:moveTo>
                    <a:pt x="538323" y="1901173"/>
                  </a:moveTo>
                  <a:lnTo>
                    <a:pt x="520265" y="1899936"/>
                  </a:lnTo>
                  <a:lnTo>
                    <a:pt x="505573" y="1894252"/>
                  </a:lnTo>
                  <a:lnTo>
                    <a:pt x="495731" y="1885023"/>
                  </a:lnTo>
                  <a:lnTo>
                    <a:pt x="492222" y="1873149"/>
                  </a:lnTo>
                  <a:lnTo>
                    <a:pt x="496017" y="1860786"/>
                  </a:lnTo>
                  <a:lnTo>
                    <a:pt x="506092" y="1850225"/>
                  </a:lnTo>
                  <a:lnTo>
                    <a:pt x="520941" y="1842565"/>
                  </a:lnTo>
                  <a:lnTo>
                    <a:pt x="539057" y="1838909"/>
                  </a:lnTo>
                  <a:lnTo>
                    <a:pt x="557116" y="1840146"/>
                  </a:lnTo>
                  <a:lnTo>
                    <a:pt x="571808" y="1845830"/>
                  </a:lnTo>
                  <a:lnTo>
                    <a:pt x="581650" y="1855060"/>
                  </a:lnTo>
                  <a:lnTo>
                    <a:pt x="585159" y="1866934"/>
                  </a:lnTo>
                  <a:lnTo>
                    <a:pt x="581364" y="1879296"/>
                  </a:lnTo>
                  <a:lnTo>
                    <a:pt x="571289" y="1889858"/>
                  </a:lnTo>
                  <a:lnTo>
                    <a:pt x="556440" y="1897517"/>
                  </a:lnTo>
                  <a:lnTo>
                    <a:pt x="538323" y="1901173"/>
                  </a:lnTo>
                  <a:close/>
                </a:path>
                <a:path w="2164715" h="2560320">
                  <a:moveTo>
                    <a:pt x="490939" y="2124865"/>
                  </a:moveTo>
                  <a:lnTo>
                    <a:pt x="472881" y="2123628"/>
                  </a:lnTo>
                  <a:lnTo>
                    <a:pt x="458189" y="2117944"/>
                  </a:lnTo>
                  <a:lnTo>
                    <a:pt x="448347" y="2108714"/>
                  </a:lnTo>
                  <a:lnTo>
                    <a:pt x="444838" y="2096840"/>
                  </a:lnTo>
                  <a:lnTo>
                    <a:pt x="448632" y="2084478"/>
                  </a:lnTo>
                  <a:lnTo>
                    <a:pt x="458708" y="2073916"/>
                  </a:lnTo>
                  <a:lnTo>
                    <a:pt x="473557" y="2066256"/>
                  </a:lnTo>
                  <a:lnTo>
                    <a:pt x="491673" y="2062600"/>
                  </a:lnTo>
                  <a:lnTo>
                    <a:pt x="509732" y="2063837"/>
                  </a:lnTo>
                  <a:lnTo>
                    <a:pt x="524423" y="2069521"/>
                  </a:lnTo>
                  <a:lnTo>
                    <a:pt x="534265" y="2078751"/>
                  </a:lnTo>
                  <a:lnTo>
                    <a:pt x="537774" y="2090625"/>
                  </a:lnTo>
                  <a:lnTo>
                    <a:pt x="533980" y="2102987"/>
                  </a:lnTo>
                  <a:lnTo>
                    <a:pt x="523904" y="2113549"/>
                  </a:lnTo>
                  <a:lnTo>
                    <a:pt x="509055" y="2121209"/>
                  </a:lnTo>
                  <a:lnTo>
                    <a:pt x="490939" y="2124865"/>
                  </a:lnTo>
                  <a:close/>
                </a:path>
                <a:path w="2164715" h="2560320">
                  <a:moveTo>
                    <a:pt x="626356" y="1993238"/>
                  </a:moveTo>
                  <a:lnTo>
                    <a:pt x="608297" y="1992001"/>
                  </a:lnTo>
                  <a:lnTo>
                    <a:pt x="593606" y="1986317"/>
                  </a:lnTo>
                  <a:lnTo>
                    <a:pt x="583764" y="1977087"/>
                  </a:lnTo>
                  <a:lnTo>
                    <a:pt x="580255" y="1965213"/>
                  </a:lnTo>
                  <a:lnTo>
                    <a:pt x="584049" y="1952851"/>
                  </a:lnTo>
                  <a:lnTo>
                    <a:pt x="594125" y="1942289"/>
                  </a:lnTo>
                  <a:lnTo>
                    <a:pt x="608974" y="1934629"/>
                  </a:lnTo>
                  <a:lnTo>
                    <a:pt x="627090" y="1930973"/>
                  </a:lnTo>
                  <a:lnTo>
                    <a:pt x="645149" y="1932210"/>
                  </a:lnTo>
                  <a:lnTo>
                    <a:pt x="659840" y="1937895"/>
                  </a:lnTo>
                  <a:lnTo>
                    <a:pt x="669682" y="1947124"/>
                  </a:lnTo>
                  <a:lnTo>
                    <a:pt x="673191" y="1958998"/>
                  </a:lnTo>
                  <a:lnTo>
                    <a:pt x="669396" y="1971361"/>
                  </a:lnTo>
                  <a:lnTo>
                    <a:pt x="659321" y="1981922"/>
                  </a:lnTo>
                  <a:lnTo>
                    <a:pt x="644472" y="1989582"/>
                  </a:lnTo>
                  <a:lnTo>
                    <a:pt x="626356" y="1993238"/>
                  </a:lnTo>
                  <a:close/>
                </a:path>
                <a:path w="2164715" h="2560320">
                  <a:moveTo>
                    <a:pt x="1028026" y="2560105"/>
                  </a:moveTo>
                  <a:lnTo>
                    <a:pt x="1012684" y="2552529"/>
                  </a:lnTo>
                  <a:lnTo>
                    <a:pt x="1003698" y="2537079"/>
                  </a:lnTo>
                  <a:lnTo>
                    <a:pt x="1002430" y="2516941"/>
                  </a:lnTo>
                  <a:lnTo>
                    <a:pt x="1008586" y="2494678"/>
                  </a:lnTo>
                  <a:lnTo>
                    <a:pt x="1021870" y="2472853"/>
                  </a:lnTo>
                  <a:lnTo>
                    <a:pt x="1040066" y="2455676"/>
                  </a:lnTo>
                  <a:lnTo>
                    <a:pt x="1059616" y="2446089"/>
                  </a:lnTo>
                  <a:lnTo>
                    <a:pt x="1078215" y="2444754"/>
                  </a:lnTo>
                  <a:lnTo>
                    <a:pt x="1093557" y="2452330"/>
                  </a:lnTo>
                  <a:lnTo>
                    <a:pt x="1102543" y="2467779"/>
                  </a:lnTo>
                  <a:lnTo>
                    <a:pt x="1103811" y="2487917"/>
                  </a:lnTo>
                  <a:lnTo>
                    <a:pt x="1097655" y="2510181"/>
                  </a:lnTo>
                  <a:lnTo>
                    <a:pt x="1084371" y="2532006"/>
                  </a:lnTo>
                  <a:lnTo>
                    <a:pt x="1066175" y="2549183"/>
                  </a:lnTo>
                  <a:lnTo>
                    <a:pt x="1046625" y="2558769"/>
                  </a:lnTo>
                  <a:lnTo>
                    <a:pt x="1028026" y="2560105"/>
                  </a:lnTo>
                  <a:close/>
                </a:path>
              </a:pathLst>
            </a:custGeom>
            <a:solidFill>
              <a:srgbClr val="A7CD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5693" y="8276082"/>
              <a:ext cx="864869" cy="2011045"/>
            </a:xfrm>
            <a:custGeom>
              <a:avLst/>
              <a:gdLst/>
              <a:ahLst/>
              <a:cxnLst/>
              <a:rect l="l" t="t" r="r" b="b"/>
              <a:pathLst>
                <a:path w="864869" h="2011045">
                  <a:moveTo>
                    <a:pt x="512721" y="2010917"/>
                  </a:moveTo>
                  <a:lnTo>
                    <a:pt x="3112" y="2010917"/>
                  </a:lnTo>
                  <a:lnTo>
                    <a:pt x="0" y="1976177"/>
                  </a:lnTo>
                  <a:lnTo>
                    <a:pt x="4155" y="1929803"/>
                  </a:lnTo>
                  <a:lnTo>
                    <a:pt x="16135" y="1886156"/>
                  </a:lnTo>
                  <a:lnTo>
                    <a:pt x="35213" y="1845965"/>
                  </a:lnTo>
                  <a:lnTo>
                    <a:pt x="60658" y="1809957"/>
                  </a:lnTo>
                  <a:lnTo>
                    <a:pt x="91744" y="1778863"/>
                  </a:lnTo>
                  <a:lnTo>
                    <a:pt x="127741" y="1753410"/>
                  </a:lnTo>
                  <a:lnTo>
                    <a:pt x="167921" y="1734327"/>
                  </a:lnTo>
                  <a:lnTo>
                    <a:pt x="211556" y="1722343"/>
                  </a:lnTo>
                  <a:lnTo>
                    <a:pt x="257917" y="1718187"/>
                  </a:lnTo>
                  <a:lnTo>
                    <a:pt x="304278" y="1722343"/>
                  </a:lnTo>
                  <a:lnTo>
                    <a:pt x="347912" y="1734327"/>
                  </a:lnTo>
                  <a:lnTo>
                    <a:pt x="388092" y="1753410"/>
                  </a:lnTo>
                  <a:lnTo>
                    <a:pt x="424089" y="1778863"/>
                  </a:lnTo>
                  <a:lnTo>
                    <a:pt x="455175" y="1809957"/>
                  </a:lnTo>
                  <a:lnTo>
                    <a:pt x="480621" y="1845965"/>
                  </a:lnTo>
                  <a:lnTo>
                    <a:pt x="499698" y="1886156"/>
                  </a:lnTo>
                  <a:lnTo>
                    <a:pt x="511678" y="1929803"/>
                  </a:lnTo>
                  <a:lnTo>
                    <a:pt x="515834" y="1976177"/>
                  </a:lnTo>
                  <a:lnTo>
                    <a:pt x="512721" y="2010917"/>
                  </a:lnTo>
                  <a:close/>
                </a:path>
                <a:path w="864869" h="2011045">
                  <a:moveTo>
                    <a:pt x="654060" y="421025"/>
                  </a:moveTo>
                  <a:lnTo>
                    <a:pt x="605805" y="415465"/>
                  </a:lnTo>
                  <a:lnTo>
                    <a:pt x="561508" y="399628"/>
                  </a:lnTo>
                  <a:lnTo>
                    <a:pt x="522432" y="374778"/>
                  </a:lnTo>
                  <a:lnTo>
                    <a:pt x="489841" y="342177"/>
                  </a:lnTo>
                  <a:lnTo>
                    <a:pt x="464998" y="303091"/>
                  </a:lnTo>
                  <a:lnTo>
                    <a:pt x="449165" y="258781"/>
                  </a:lnTo>
                  <a:lnTo>
                    <a:pt x="443607" y="210513"/>
                  </a:lnTo>
                  <a:lnTo>
                    <a:pt x="449165" y="162244"/>
                  </a:lnTo>
                  <a:lnTo>
                    <a:pt x="464998" y="117934"/>
                  </a:lnTo>
                  <a:lnTo>
                    <a:pt x="489841" y="78847"/>
                  </a:lnTo>
                  <a:lnTo>
                    <a:pt x="522432" y="46247"/>
                  </a:lnTo>
                  <a:lnTo>
                    <a:pt x="561508" y="21396"/>
                  </a:lnTo>
                  <a:lnTo>
                    <a:pt x="605805" y="5559"/>
                  </a:lnTo>
                  <a:lnTo>
                    <a:pt x="654060" y="0"/>
                  </a:lnTo>
                  <a:lnTo>
                    <a:pt x="702315" y="5559"/>
                  </a:lnTo>
                  <a:lnTo>
                    <a:pt x="746612" y="21396"/>
                  </a:lnTo>
                  <a:lnTo>
                    <a:pt x="785687" y="46247"/>
                  </a:lnTo>
                  <a:lnTo>
                    <a:pt x="818279" y="78847"/>
                  </a:lnTo>
                  <a:lnTo>
                    <a:pt x="843122" y="117934"/>
                  </a:lnTo>
                  <a:lnTo>
                    <a:pt x="858954" y="162244"/>
                  </a:lnTo>
                  <a:lnTo>
                    <a:pt x="864513" y="210513"/>
                  </a:lnTo>
                  <a:lnTo>
                    <a:pt x="858954" y="258781"/>
                  </a:lnTo>
                  <a:lnTo>
                    <a:pt x="843122" y="303091"/>
                  </a:lnTo>
                  <a:lnTo>
                    <a:pt x="818279" y="342177"/>
                  </a:lnTo>
                  <a:lnTo>
                    <a:pt x="785687" y="374778"/>
                  </a:lnTo>
                  <a:lnTo>
                    <a:pt x="746612" y="399628"/>
                  </a:lnTo>
                  <a:lnTo>
                    <a:pt x="702315" y="415465"/>
                  </a:lnTo>
                  <a:lnTo>
                    <a:pt x="654060" y="421025"/>
                  </a:lnTo>
                  <a:close/>
                </a:path>
                <a:path w="864869" h="2011045">
                  <a:moveTo>
                    <a:pt x="511961" y="1560544"/>
                  </a:moveTo>
                  <a:lnTo>
                    <a:pt x="465584" y="1554310"/>
                  </a:lnTo>
                  <a:lnTo>
                    <a:pt x="423911" y="1536719"/>
                  </a:lnTo>
                  <a:lnTo>
                    <a:pt x="388603" y="1509433"/>
                  </a:lnTo>
                  <a:lnTo>
                    <a:pt x="361325" y="1474115"/>
                  </a:lnTo>
                  <a:lnTo>
                    <a:pt x="343738" y="1432430"/>
                  </a:lnTo>
                  <a:lnTo>
                    <a:pt x="337507" y="1386040"/>
                  </a:lnTo>
                  <a:lnTo>
                    <a:pt x="343738" y="1339650"/>
                  </a:lnTo>
                  <a:lnTo>
                    <a:pt x="361325" y="1297964"/>
                  </a:lnTo>
                  <a:lnTo>
                    <a:pt x="388603" y="1262647"/>
                  </a:lnTo>
                  <a:lnTo>
                    <a:pt x="423911" y="1235361"/>
                  </a:lnTo>
                  <a:lnTo>
                    <a:pt x="465584" y="1217769"/>
                  </a:lnTo>
                  <a:lnTo>
                    <a:pt x="511961" y="1211536"/>
                  </a:lnTo>
                  <a:lnTo>
                    <a:pt x="558338" y="1217769"/>
                  </a:lnTo>
                  <a:lnTo>
                    <a:pt x="600011" y="1235361"/>
                  </a:lnTo>
                  <a:lnTo>
                    <a:pt x="635319" y="1262647"/>
                  </a:lnTo>
                  <a:lnTo>
                    <a:pt x="662597" y="1297964"/>
                  </a:lnTo>
                  <a:lnTo>
                    <a:pt x="680184" y="1339650"/>
                  </a:lnTo>
                  <a:lnTo>
                    <a:pt x="686415" y="1386040"/>
                  </a:lnTo>
                  <a:lnTo>
                    <a:pt x="680184" y="1432430"/>
                  </a:lnTo>
                  <a:lnTo>
                    <a:pt x="662597" y="1474115"/>
                  </a:lnTo>
                  <a:lnTo>
                    <a:pt x="635319" y="1509433"/>
                  </a:lnTo>
                  <a:lnTo>
                    <a:pt x="600011" y="1536719"/>
                  </a:lnTo>
                  <a:lnTo>
                    <a:pt x="558338" y="1554310"/>
                  </a:lnTo>
                  <a:lnTo>
                    <a:pt x="511961" y="1560544"/>
                  </a:lnTo>
                  <a:close/>
                </a:path>
              </a:pathLst>
            </a:custGeom>
            <a:solidFill>
              <a:srgbClr val="EC9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2799" y="8292560"/>
              <a:ext cx="817880" cy="1994535"/>
            </a:xfrm>
            <a:custGeom>
              <a:avLst/>
              <a:gdLst/>
              <a:ahLst/>
              <a:cxnLst/>
              <a:rect l="l" t="t" r="r" b="b"/>
              <a:pathLst>
                <a:path w="817880" h="1994534">
                  <a:moveTo>
                    <a:pt x="745707" y="1573925"/>
                  </a:moveTo>
                  <a:lnTo>
                    <a:pt x="646475" y="1573925"/>
                  </a:lnTo>
                  <a:lnTo>
                    <a:pt x="642996" y="1556438"/>
                  </a:lnTo>
                  <a:lnTo>
                    <a:pt x="639458" y="1538963"/>
                  </a:lnTo>
                  <a:lnTo>
                    <a:pt x="635782" y="1521516"/>
                  </a:lnTo>
                  <a:lnTo>
                    <a:pt x="631893" y="1504116"/>
                  </a:lnTo>
                  <a:lnTo>
                    <a:pt x="612802" y="1416815"/>
                  </a:lnTo>
                  <a:lnTo>
                    <a:pt x="592033" y="1329893"/>
                  </a:lnTo>
                  <a:lnTo>
                    <a:pt x="579640" y="1280350"/>
                  </a:lnTo>
                  <a:lnTo>
                    <a:pt x="566895" y="1230889"/>
                  </a:lnTo>
                  <a:lnTo>
                    <a:pt x="553760" y="1181526"/>
                  </a:lnTo>
                  <a:lnTo>
                    <a:pt x="540195" y="1132276"/>
                  </a:lnTo>
                  <a:lnTo>
                    <a:pt x="526163" y="1083156"/>
                  </a:lnTo>
                  <a:lnTo>
                    <a:pt x="511625" y="1034180"/>
                  </a:lnTo>
                  <a:lnTo>
                    <a:pt x="496543" y="985365"/>
                  </a:lnTo>
                  <a:lnTo>
                    <a:pt x="481150" y="936644"/>
                  </a:lnTo>
                  <a:lnTo>
                    <a:pt x="465435" y="888017"/>
                  </a:lnTo>
                  <a:lnTo>
                    <a:pt x="449320" y="839539"/>
                  </a:lnTo>
                  <a:lnTo>
                    <a:pt x="432730" y="791264"/>
                  </a:lnTo>
                  <a:lnTo>
                    <a:pt x="415586" y="743248"/>
                  </a:lnTo>
                  <a:lnTo>
                    <a:pt x="397810" y="695546"/>
                  </a:lnTo>
                  <a:lnTo>
                    <a:pt x="379326" y="648211"/>
                  </a:lnTo>
                  <a:lnTo>
                    <a:pt x="362841" y="606953"/>
                  </a:lnTo>
                  <a:lnTo>
                    <a:pt x="345649" y="566049"/>
                  </a:lnTo>
                  <a:lnTo>
                    <a:pt x="327729" y="525521"/>
                  </a:lnTo>
                  <a:lnTo>
                    <a:pt x="309062" y="485389"/>
                  </a:lnTo>
                  <a:lnTo>
                    <a:pt x="289689" y="445642"/>
                  </a:lnTo>
                  <a:lnTo>
                    <a:pt x="269463" y="406377"/>
                  </a:lnTo>
                  <a:lnTo>
                    <a:pt x="248276" y="367688"/>
                  </a:lnTo>
                  <a:lnTo>
                    <a:pt x="226022" y="329671"/>
                  </a:lnTo>
                  <a:lnTo>
                    <a:pt x="199512" y="286937"/>
                  </a:lnTo>
                  <a:lnTo>
                    <a:pt x="171569" y="245197"/>
                  </a:lnTo>
                  <a:lnTo>
                    <a:pt x="142182" y="204537"/>
                  </a:lnTo>
                  <a:lnTo>
                    <a:pt x="111337" y="165042"/>
                  </a:lnTo>
                  <a:lnTo>
                    <a:pt x="79025" y="126798"/>
                  </a:lnTo>
                  <a:lnTo>
                    <a:pt x="45231" y="89889"/>
                  </a:lnTo>
                  <a:lnTo>
                    <a:pt x="9621" y="54089"/>
                  </a:lnTo>
                  <a:lnTo>
                    <a:pt x="2520" y="43807"/>
                  </a:lnTo>
                  <a:lnTo>
                    <a:pt x="0" y="32009"/>
                  </a:lnTo>
                  <a:lnTo>
                    <a:pt x="2086" y="20126"/>
                  </a:lnTo>
                  <a:lnTo>
                    <a:pt x="8805" y="9590"/>
                  </a:lnTo>
                  <a:lnTo>
                    <a:pt x="18846" y="2599"/>
                  </a:lnTo>
                  <a:lnTo>
                    <a:pt x="30374" y="0"/>
                  </a:lnTo>
                  <a:lnTo>
                    <a:pt x="42044" y="1808"/>
                  </a:lnTo>
                  <a:lnTo>
                    <a:pt x="86339" y="39658"/>
                  </a:lnTo>
                  <a:lnTo>
                    <a:pt x="118993" y="72464"/>
                  </a:lnTo>
                  <a:lnTo>
                    <a:pt x="150463" y="106385"/>
                  </a:lnTo>
                  <a:lnTo>
                    <a:pt x="180749" y="141346"/>
                  </a:lnTo>
                  <a:lnTo>
                    <a:pt x="209639" y="177432"/>
                  </a:lnTo>
                  <a:lnTo>
                    <a:pt x="237111" y="214533"/>
                  </a:lnTo>
                  <a:lnTo>
                    <a:pt x="263378" y="252446"/>
                  </a:lnTo>
                  <a:lnTo>
                    <a:pt x="288654" y="290968"/>
                  </a:lnTo>
                  <a:lnTo>
                    <a:pt x="312906" y="330103"/>
                  </a:lnTo>
                  <a:lnTo>
                    <a:pt x="336005" y="369860"/>
                  </a:lnTo>
                  <a:lnTo>
                    <a:pt x="358066" y="410143"/>
                  </a:lnTo>
                  <a:lnTo>
                    <a:pt x="379204" y="450855"/>
                  </a:lnTo>
                  <a:lnTo>
                    <a:pt x="399577" y="491909"/>
                  </a:lnTo>
                  <a:lnTo>
                    <a:pt x="419170" y="533354"/>
                  </a:lnTo>
                  <a:lnTo>
                    <a:pt x="437923" y="574992"/>
                  </a:lnTo>
                  <a:lnTo>
                    <a:pt x="455926" y="616961"/>
                  </a:lnTo>
                  <a:lnTo>
                    <a:pt x="458553" y="623412"/>
                  </a:lnTo>
                  <a:lnTo>
                    <a:pt x="459887" y="626633"/>
                  </a:lnTo>
                  <a:lnTo>
                    <a:pt x="519274" y="626633"/>
                  </a:lnTo>
                  <a:lnTo>
                    <a:pt x="519415" y="631098"/>
                  </a:lnTo>
                  <a:lnTo>
                    <a:pt x="522300" y="680079"/>
                  </a:lnTo>
                  <a:lnTo>
                    <a:pt x="526192" y="728969"/>
                  </a:lnTo>
                  <a:lnTo>
                    <a:pt x="530749" y="777644"/>
                  </a:lnTo>
                  <a:lnTo>
                    <a:pt x="535633" y="825983"/>
                  </a:lnTo>
                  <a:lnTo>
                    <a:pt x="547145" y="859037"/>
                  </a:lnTo>
                  <a:lnTo>
                    <a:pt x="558470" y="892147"/>
                  </a:lnTo>
                  <a:lnTo>
                    <a:pt x="580661" y="958511"/>
                  </a:lnTo>
                  <a:lnTo>
                    <a:pt x="596737" y="1007834"/>
                  </a:lnTo>
                  <a:lnTo>
                    <a:pt x="612266" y="1057331"/>
                  </a:lnTo>
                  <a:lnTo>
                    <a:pt x="627286" y="1106988"/>
                  </a:lnTo>
                  <a:lnTo>
                    <a:pt x="641836" y="1156788"/>
                  </a:lnTo>
                  <a:lnTo>
                    <a:pt x="655953" y="1206717"/>
                  </a:lnTo>
                  <a:lnTo>
                    <a:pt x="669676" y="1256757"/>
                  </a:lnTo>
                  <a:lnTo>
                    <a:pt x="683044" y="1306895"/>
                  </a:lnTo>
                  <a:lnTo>
                    <a:pt x="695974" y="1357159"/>
                  </a:lnTo>
                  <a:lnTo>
                    <a:pt x="708398" y="1407550"/>
                  </a:lnTo>
                  <a:lnTo>
                    <a:pt x="720324" y="1458060"/>
                  </a:lnTo>
                  <a:lnTo>
                    <a:pt x="731761" y="1508685"/>
                  </a:lnTo>
                  <a:lnTo>
                    <a:pt x="742716" y="1559418"/>
                  </a:lnTo>
                  <a:lnTo>
                    <a:pt x="745707" y="1573925"/>
                  </a:lnTo>
                  <a:close/>
                </a:path>
                <a:path w="817880" h="1994534">
                  <a:moveTo>
                    <a:pt x="519274" y="626633"/>
                  </a:moveTo>
                  <a:lnTo>
                    <a:pt x="459887" y="626633"/>
                  </a:lnTo>
                  <a:lnTo>
                    <a:pt x="458674" y="582148"/>
                  </a:lnTo>
                  <a:lnTo>
                    <a:pt x="458654" y="566049"/>
                  </a:lnTo>
                  <a:lnTo>
                    <a:pt x="458822" y="531481"/>
                  </a:lnTo>
                  <a:lnTo>
                    <a:pt x="460858" y="483980"/>
                  </a:lnTo>
                  <a:lnTo>
                    <a:pt x="464977" y="436696"/>
                  </a:lnTo>
                  <a:lnTo>
                    <a:pt x="471457" y="389758"/>
                  </a:lnTo>
                  <a:lnTo>
                    <a:pt x="480574" y="343290"/>
                  </a:lnTo>
                  <a:lnTo>
                    <a:pt x="492606" y="297419"/>
                  </a:lnTo>
                  <a:lnTo>
                    <a:pt x="507832" y="252273"/>
                  </a:lnTo>
                  <a:lnTo>
                    <a:pt x="532562" y="230587"/>
                  </a:lnTo>
                  <a:lnTo>
                    <a:pt x="544579" y="231403"/>
                  </a:lnTo>
                  <a:lnTo>
                    <a:pt x="554770" y="236708"/>
                  </a:lnTo>
                  <a:lnTo>
                    <a:pt x="562599" y="245617"/>
                  </a:lnTo>
                  <a:lnTo>
                    <a:pt x="566634" y="256609"/>
                  </a:lnTo>
                  <a:lnTo>
                    <a:pt x="565443" y="268160"/>
                  </a:lnTo>
                  <a:lnTo>
                    <a:pt x="555025" y="297811"/>
                  </a:lnTo>
                  <a:lnTo>
                    <a:pt x="545994" y="327890"/>
                  </a:lnTo>
                  <a:lnTo>
                    <a:pt x="531973" y="389129"/>
                  </a:lnTo>
                  <a:lnTo>
                    <a:pt x="524730" y="436721"/>
                  </a:lnTo>
                  <a:lnTo>
                    <a:pt x="520274" y="483980"/>
                  </a:lnTo>
                  <a:lnTo>
                    <a:pt x="518021" y="533354"/>
                  </a:lnTo>
                  <a:lnTo>
                    <a:pt x="517875" y="582148"/>
                  </a:lnTo>
                  <a:lnTo>
                    <a:pt x="519274" y="626633"/>
                  </a:lnTo>
                  <a:close/>
                </a:path>
                <a:path w="817880" h="1994534">
                  <a:moveTo>
                    <a:pt x="817528" y="1994439"/>
                  </a:moveTo>
                  <a:lnTo>
                    <a:pt x="716235" y="1994439"/>
                  </a:lnTo>
                  <a:lnTo>
                    <a:pt x="715404" y="1988196"/>
                  </a:lnTo>
                  <a:lnTo>
                    <a:pt x="712276" y="1965507"/>
                  </a:lnTo>
                  <a:lnTo>
                    <a:pt x="703387" y="1899677"/>
                  </a:lnTo>
                  <a:lnTo>
                    <a:pt x="696594" y="1855531"/>
                  </a:lnTo>
                  <a:lnTo>
                    <a:pt x="682641" y="1767289"/>
                  </a:lnTo>
                  <a:lnTo>
                    <a:pt x="672996" y="1713172"/>
                  </a:lnTo>
                  <a:lnTo>
                    <a:pt x="670923" y="1709667"/>
                  </a:lnTo>
                  <a:lnTo>
                    <a:pt x="668934" y="1706115"/>
                  </a:lnTo>
                  <a:lnTo>
                    <a:pt x="640415" y="1662723"/>
                  </a:lnTo>
                  <a:lnTo>
                    <a:pt x="611492" y="1624708"/>
                  </a:lnTo>
                  <a:lnTo>
                    <a:pt x="580151" y="1588713"/>
                  </a:lnTo>
                  <a:lnTo>
                    <a:pt x="546505" y="1554855"/>
                  </a:lnTo>
                  <a:lnTo>
                    <a:pt x="510669" y="1523250"/>
                  </a:lnTo>
                  <a:lnTo>
                    <a:pt x="472758" y="1494012"/>
                  </a:lnTo>
                  <a:lnTo>
                    <a:pt x="432887" y="1467257"/>
                  </a:lnTo>
                  <a:lnTo>
                    <a:pt x="391172" y="1443102"/>
                  </a:lnTo>
                  <a:lnTo>
                    <a:pt x="382362" y="1435396"/>
                  </a:lnTo>
                  <a:lnTo>
                    <a:pt x="377488" y="1424879"/>
                  </a:lnTo>
                  <a:lnTo>
                    <a:pt x="376777" y="1413253"/>
                  </a:lnTo>
                  <a:lnTo>
                    <a:pt x="380455" y="1402218"/>
                  </a:lnTo>
                  <a:lnTo>
                    <a:pt x="388366" y="1393444"/>
                  </a:lnTo>
                  <a:lnTo>
                    <a:pt x="398692" y="1388644"/>
                  </a:lnTo>
                  <a:lnTo>
                    <a:pt x="410116" y="1387951"/>
                  </a:lnTo>
                  <a:lnTo>
                    <a:pt x="421326" y="1391499"/>
                  </a:lnTo>
                  <a:lnTo>
                    <a:pt x="470810" y="1420466"/>
                  </a:lnTo>
                  <a:lnTo>
                    <a:pt x="517926" y="1453146"/>
                  </a:lnTo>
                  <a:lnTo>
                    <a:pt x="552520" y="1480696"/>
                  </a:lnTo>
                  <a:lnTo>
                    <a:pt x="585540" y="1510064"/>
                  </a:lnTo>
                  <a:lnTo>
                    <a:pt x="616891" y="1541168"/>
                  </a:lnTo>
                  <a:lnTo>
                    <a:pt x="646475" y="1573925"/>
                  </a:lnTo>
                  <a:lnTo>
                    <a:pt x="745707" y="1573925"/>
                  </a:lnTo>
                  <a:lnTo>
                    <a:pt x="763214" y="1661187"/>
                  </a:lnTo>
                  <a:lnTo>
                    <a:pt x="772773" y="1712210"/>
                  </a:lnTo>
                  <a:lnTo>
                    <a:pt x="781884" y="1763318"/>
                  </a:lnTo>
                  <a:lnTo>
                    <a:pt x="790553" y="1814505"/>
                  </a:lnTo>
                  <a:lnTo>
                    <a:pt x="798913" y="1866564"/>
                  </a:lnTo>
                  <a:lnTo>
                    <a:pt x="806604" y="1917092"/>
                  </a:lnTo>
                  <a:lnTo>
                    <a:pt x="814001" y="1968481"/>
                  </a:lnTo>
                  <a:lnTo>
                    <a:pt x="817528" y="1994439"/>
                  </a:lnTo>
                  <a:close/>
                </a:path>
                <a:path w="817880" h="1994534">
                  <a:moveTo>
                    <a:pt x="435857" y="1994439"/>
                  </a:moveTo>
                  <a:lnTo>
                    <a:pt x="153275" y="1994439"/>
                  </a:lnTo>
                  <a:lnTo>
                    <a:pt x="148247" y="1988230"/>
                  </a:lnTo>
                  <a:lnTo>
                    <a:pt x="144626" y="1976967"/>
                  </a:lnTo>
                  <a:lnTo>
                    <a:pt x="145292" y="1965507"/>
                  </a:lnTo>
                  <a:lnTo>
                    <a:pt x="150717" y="1954872"/>
                  </a:lnTo>
                  <a:lnTo>
                    <a:pt x="159422" y="1947785"/>
                  </a:lnTo>
                  <a:lnTo>
                    <a:pt x="170249" y="1944341"/>
                  </a:lnTo>
                  <a:lnTo>
                    <a:pt x="182039" y="1944637"/>
                  </a:lnTo>
                  <a:lnTo>
                    <a:pt x="374965" y="1980427"/>
                  </a:lnTo>
                  <a:lnTo>
                    <a:pt x="412875" y="1988509"/>
                  </a:lnTo>
                  <a:lnTo>
                    <a:pt x="435857" y="1994439"/>
                  </a:lnTo>
                  <a:close/>
                </a:path>
              </a:pathLst>
            </a:custGeom>
            <a:solidFill>
              <a:srgbClr val="317C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4072837" y="1"/>
            <a:ext cx="2601595" cy="1595120"/>
            <a:chOff x="4072837" y="1"/>
            <a:chExt cx="2601595" cy="1595120"/>
          </a:xfrm>
        </p:grpSpPr>
        <p:sp>
          <p:nvSpPr>
            <p:cNvPr id="40" name="object 40"/>
            <p:cNvSpPr/>
            <p:nvPr/>
          </p:nvSpPr>
          <p:spPr>
            <a:xfrm>
              <a:off x="4072837" y="1"/>
              <a:ext cx="2601595" cy="1595120"/>
            </a:xfrm>
            <a:custGeom>
              <a:avLst/>
              <a:gdLst/>
              <a:ahLst/>
              <a:cxnLst/>
              <a:rect l="l" t="t" r="r" b="b"/>
              <a:pathLst>
                <a:path w="2601595" h="1595120">
                  <a:moveTo>
                    <a:pt x="1373931" y="510317"/>
                  </a:moveTo>
                  <a:lnTo>
                    <a:pt x="1373363" y="590310"/>
                  </a:lnTo>
                  <a:lnTo>
                    <a:pt x="1367425" y="640903"/>
                  </a:lnTo>
                  <a:lnTo>
                    <a:pt x="1358321" y="695625"/>
                  </a:lnTo>
                  <a:lnTo>
                    <a:pt x="1346538" y="752114"/>
                  </a:lnTo>
                  <a:lnTo>
                    <a:pt x="1332506" y="808266"/>
                  </a:lnTo>
                  <a:lnTo>
                    <a:pt x="1316694" y="861805"/>
                  </a:lnTo>
                  <a:lnTo>
                    <a:pt x="1299561" y="910496"/>
                  </a:lnTo>
                  <a:lnTo>
                    <a:pt x="1281566" y="952107"/>
                  </a:lnTo>
                  <a:lnTo>
                    <a:pt x="1230712" y="1027474"/>
                  </a:lnTo>
                  <a:lnTo>
                    <a:pt x="1195178" y="1068146"/>
                  </a:lnTo>
                  <a:lnTo>
                    <a:pt x="1157089" y="1106678"/>
                  </a:lnTo>
                  <a:lnTo>
                    <a:pt x="1116965" y="1143333"/>
                  </a:lnTo>
                  <a:lnTo>
                    <a:pt x="1075329" y="1178372"/>
                  </a:lnTo>
                  <a:lnTo>
                    <a:pt x="1032702" y="1212054"/>
                  </a:lnTo>
                  <a:lnTo>
                    <a:pt x="991664" y="1242711"/>
                  </a:lnTo>
                  <a:lnTo>
                    <a:pt x="951657" y="1271084"/>
                  </a:lnTo>
                  <a:lnTo>
                    <a:pt x="912299" y="1297533"/>
                  </a:lnTo>
                  <a:lnTo>
                    <a:pt x="873206" y="1322414"/>
                  </a:lnTo>
                  <a:lnTo>
                    <a:pt x="833995" y="1346086"/>
                  </a:lnTo>
                  <a:lnTo>
                    <a:pt x="794284" y="1368907"/>
                  </a:lnTo>
                  <a:lnTo>
                    <a:pt x="753689" y="1391235"/>
                  </a:lnTo>
                  <a:lnTo>
                    <a:pt x="711827" y="1413428"/>
                  </a:lnTo>
                  <a:lnTo>
                    <a:pt x="668315" y="1435843"/>
                  </a:lnTo>
                  <a:lnTo>
                    <a:pt x="622771" y="1458839"/>
                  </a:lnTo>
                  <a:lnTo>
                    <a:pt x="574810" y="1482774"/>
                  </a:lnTo>
                  <a:lnTo>
                    <a:pt x="524051" y="1508005"/>
                  </a:lnTo>
                  <a:lnTo>
                    <a:pt x="470110" y="1534891"/>
                  </a:lnTo>
                  <a:lnTo>
                    <a:pt x="412605" y="1563790"/>
                  </a:lnTo>
                  <a:lnTo>
                    <a:pt x="351151" y="1595059"/>
                  </a:lnTo>
                  <a:lnTo>
                    <a:pt x="568919" y="1176349"/>
                  </a:lnTo>
                  <a:lnTo>
                    <a:pt x="592654" y="1131341"/>
                  </a:lnTo>
                  <a:lnTo>
                    <a:pt x="616873" y="1086559"/>
                  </a:lnTo>
                  <a:lnTo>
                    <a:pt x="641776" y="1042158"/>
                  </a:lnTo>
                  <a:lnTo>
                    <a:pt x="667564" y="998291"/>
                  </a:lnTo>
                  <a:lnTo>
                    <a:pt x="694436" y="955114"/>
                  </a:lnTo>
                  <a:lnTo>
                    <a:pt x="722592" y="912783"/>
                  </a:lnTo>
                  <a:lnTo>
                    <a:pt x="752233" y="871451"/>
                  </a:lnTo>
                  <a:lnTo>
                    <a:pt x="783558" y="831274"/>
                  </a:lnTo>
                  <a:lnTo>
                    <a:pt x="816767" y="792407"/>
                  </a:lnTo>
                  <a:lnTo>
                    <a:pt x="845878" y="763005"/>
                  </a:lnTo>
                  <a:lnTo>
                    <a:pt x="880063" y="733355"/>
                  </a:lnTo>
                  <a:lnTo>
                    <a:pt x="918563" y="703875"/>
                  </a:lnTo>
                  <a:lnTo>
                    <a:pt x="960619" y="674982"/>
                  </a:lnTo>
                  <a:lnTo>
                    <a:pt x="1005472" y="647093"/>
                  </a:lnTo>
                  <a:lnTo>
                    <a:pt x="1052364" y="620628"/>
                  </a:lnTo>
                  <a:lnTo>
                    <a:pt x="1100535" y="596004"/>
                  </a:lnTo>
                  <a:lnTo>
                    <a:pt x="1149226" y="573638"/>
                  </a:lnTo>
                  <a:lnTo>
                    <a:pt x="1197679" y="553949"/>
                  </a:lnTo>
                  <a:lnTo>
                    <a:pt x="1245135" y="537355"/>
                  </a:lnTo>
                  <a:lnTo>
                    <a:pt x="1290835" y="524273"/>
                  </a:lnTo>
                  <a:lnTo>
                    <a:pt x="1334020" y="515121"/>
                  </a:lnTo>
                  <a:lnTo>
                    <a:pt x="1373931" y="510317"/>
                  </a:lnTo>
                  <a:close/>
                </a:path>
                <a:path w="2601595" h="1595120">
                  <a:moveTo>
                    <a:pt x="1342382" y="0"/>
                  </a:moveTo>
                  <a:lnTo>
                    <a:pt x="1580457" y="238074"/>
                  </a:lnTo>
                  <a:lnTo>
                    <a:pt x="1541005" y="270436"/>
                  </a:lnTo>
                  <a:lnTo>
                    <a:pt x="1496921" y="302203"/>
                  </a:lnTo>
                  <a:lnTo>
                    <a:pt x="1449779" y="332562"/>
                  </a:lnTo>
                  <a:lnTo>
                    <a:pt x="1401151" y="360698"/>
                  </a:lnTo>
                  <a:lnTo>
                    <a:pt x="1352612" y="385799"/>
                  </a:lnTo>
                  <a:lnTo>
                    <a:pt x="1305733" y="407048"/>
                  </a:lnTo>
                  <a:lnTo>
                    <a:pt x="1262089" y="423633"/>
                  </a:lnTo>
                  <a:lnTo>
                    <a:pt x="1223253" y="434740"/>
                  </a:lnTo>
                  <a:lnTo>
                    <a:pt x="1171662" y="444292"/>
                  </a:lnTo>
                  <a:lnTo>
                    <a:pt x="1119578" y="450297"/>
                  </a:lnTo>
                  <a:lnTo>
                    <a:pt x="1067141" y="453173"/>
                  </a:lnTo>
                  <a:lnTo>
                    <a:pt x="1014491" y="453340"/>
                  </a:lnTo>
                  <a:lnTo>
                    <a:pt x="961767" y="451215"/>
                  </a:lnTo>
                  <a:lnTo>
                    <a:pt x="909108" y="447219"/>
                  </a:lnTo>
                  <a:lnTo>
                    <a:pt x="856654" y="441769"/>
                  </a:lnTo>
                  <a:lnTo>
                    <a:pt x="808510" y="435813"/>
                  </a:lnTo>
                  <a:lnTo>
                    <a:pt x="762264" y="429054"/>
                  </a:lnTo>
                  <a:lnTo>
                    <a:pt x="717573" y="421490"/>
                  </a:lnTo>
                  <a:lnTo>
                    <a:pt x="674094" y="413117"/>
                  </a:lnTo>
                  <a:lnTo>
                    <a:pt x="631482" y="403933"/>
                  </a:lnTo>
                  <a:lnTo>
                    <a:pt x="589393" y="393935"/>
                  </a:lnTo>
                  <a:lnTo>
                    <a:pt x="547483" y="383119"/>
                  </a:lnTo>
                  <a:lnTo>
                    <a:pt x="505410" y="371484"/>
                  </a:lnTo>
                  <a:lnTo>
                    <a:pt x="462829" y="359026"/>
                  </a:lnTo>
                  <a:lnTo>
                    <a:pt x="419395" y="345742"/>
                  </a:lnTo>
                  <a:lnTo>
                    <a:pt x="374766" y="331629"/>
                  </a:lnTo>
                  <a:lnTo>
                    <a:pt x="0" y="209391"/>
                  </a:lnTo>
                  <a:lnTo>
                    <a:pt x="450145" y="43709"/>
                  </a:lnTo>
                  <a:lnTo>
                    <a:pt x="499505" y="25676"/>
                  </a:lnTo>
                  <a:lnTo>
                    <a:pt x="549027" y="7831"/>
                  </a:lnTo>
                  <a:lnTo>
                    <a:pt x="571372" y="0"/>
                  </a:lnTo>
                  <a:lnTo>
                    <a:pt x="1342382" y="0"/>
                  </a:lnTo>
                  <a:close/>
                </a:path>
                <a:path w="2601595" h="1595120">
                  <a:moveTo>
                    <a:pt x="1946468" y="378312"/>
                  </a:moveTo>
                  <a:lnTo>
                    <a:pt x="1981935" y="416544"/>
                  </a:lnTo>
                  <a:lnTo>
                    <a:pt x="2013269" y="455220"/>
                  </a:lnTo>
                  <a:lnTo>
                    <a:pt x="2039649" y="493803"/>
                  </a:lnTo>
                  <a:lnTo>
                    <a:pt x="2060257" y="531757"/>
                  </a:lnTo>
                  <a:lnTo>
                    <a:pt x="2074272" y="568545"/>
                  </a:lnTo>
                  <a:lnTo>
                    <a:pt x="2085948" y="614500"/>
                  </a:lnTo>
                  <a:lnTo>
                    <a:pt x="2094883" y="660862"/>
                  </a:lnTo>
                  <a:lnTo>
                    <a:pt x="2101436" y="707901"/>
                  </a:lnTo>
                  <a:lnTo>
                    <a:pt x="2105874" y="755410"/>
                  </a:lnTo>
                  <a:lnTo>
                    <a:pt x="2108486" y="803303"/>
                  </a:lnTo>
                  <a:lnTo>
                    <a:pt x="2109564" y="851490"/>
                  </a:lnTo>
                  <a:lnTo>
                    <a:pt x="2109397" y="899886"/>
                  </a:lnTo>
                  <a:lnTo>
                    <a:pt x="2108276" y="948404"/>
                  </a:lnTo>
                  <a:lnTo>
                    <a:pt x="2106489" y="996955"/>
                  </a:lnTo>
                  <a:lnTo>
                    <a:pt x="2104328" y="1045452"/>
                  </a:lnTo>
                  <a:lnTo>
                    <a:pt x="2091878" y="1364508"/>
                  </a:lnTo>
                  <a:lnTo>
                    <a:pt x="2088382" y="1448194"/>
                  </a:lnTo>
                  <a:lnTo>
                    <a:pt x="1855013" y="1202748"/>
                  </a:lnTo>
                  <a:lnTo>
                    <a:pt x="1823328" y="1168520"/>
                  </a:lnTo>
                  <a:lnTo>
                    <a:pt x="1793208" y="1135009"/>
                  </a:lnTo>
                  <a:lnTo>
                    <a:pt x="1764465" y="1101769"/>
                  </a:lnTo>
                  <a:lnTo>
                    <a:pt x="1736914" y="1068354"/>
                  </a:lnTo>
                  <a:lnTo>
                    <a:pt x="1710368" y="1034318"/>
                  </a:lnTo>
                  <a:lnTo>
                    <a:pt x="1684642" y="999213"/>
                  </a:lnTo>
                  <a:lnTo>
                    <a:pt x="1659549" y="962594"/>
                  </a:lnTo>
                  <a:lnTo>
                    <a:pt x="1634903" y="924013"/>
                  </a:lnTo>
                  <a:lnTo>
                    <a:pt x="1610518" y="883026"/>
                  </a:lnTo>
                  <a:lnTo>
                    <a:pt x="1586069" y="838728"/>
                  </a:lnTo>
                  <a:lnTo>
                    <a:pt x="1563420" y="793543"/>
                  </a:lnTo>
                  <a:lnTo>
                    <a:pt x="1543273" y="747368"/>
                  </a:lnTo>
                  <a:lnTo>
                    <a:pt x="1526334" y="700098"/>
                  </a:lnTo>
                  <a:lnTo>
                    <a:pt x="1513307" y="651628"/>
                  </a:lnTo>
                  <a:lnTo>
                    <a:pt x="1504895" y="601854"/>
                  </a:lnTo>
                  <a:lnTo>
                    <a:pt x="1503637" y="563006"/>
                  </a:lnTo>
                  <a:lnTo>
                    <a:pt x="1507189" y="515406"/>
                  </a:lnTo>
                  <a:lnTo>
                    <a:pt x="1515077" y="461680"/>
                  </a:lnTo>
                  <a:lnTo>
                    <a:pt x="1526824" y="404457"/>
                  </a:lnTo>
                  <a:lnTo>
                    <a:pt x="1541953" y="346363"/>
                  </a:lnTo>
                  <a:lnTo>
                    <a:pt x="1559990" y="290026"/>
                  </a:lnTo>
                  <a:lnTo>
                    <a:pt x="1580457" y="238074"/>
                  </a:lnTo>
                  <a:lnTo>
                    <a:pt x="1342382" y="0"/>
                  </a:lnTo>
                  <a:lnTo>
                    <a:pt x="1421615" y="0"/>
                  </a:lnTo>
                  <a:lnTo>
                    <a:pt x="1479165" y="28303"/>
                  </a:lnTo>
                  <a:lnTo>
                    <a:pt x="1524550" y="53102"/>
                  </a:lnTo>
                  <a:lnTo>
                    <a:pt x="1651333" y="168136"/>
                  </a:lnTo>
                  <a:lnTo>
                    <a:pt x="1692778" y="188252"/>
                  </a:lnTo>
                  <a:lnTo>
                    <a:pt x="1735828" y="212564"/>
                  </a:lnTo>
                  <a:lnTo>
                    <a:pt x="1779664" y="240537"/>
                  </a:lnTo>
                  <a:lnTo>
                    <a:pt x="1823466" y="271635"/>
                  </a:lnTo>
                  <a:lnTo>
                    <a:pt x="1866414" y="305321"/>
                  </a:lnTo>
                  <a:lnTo>
                    <a:pt x="1907688" y="341058"/>
                  </a:lnTo>
                  <a:lnTo>
                    <a:pt x="1946468" y="378312"/>
                  </a:lnTo>
                  <a:close/>
                </a:path>
                <a:path w="2601595" h="1595120">
                  <a:moveTo>
                    <a:pt x="1673395" y="156402"/>
                  </a:moveTo>
                  <a:lnTo>
                    <a:pt x="1651333" y="168136"/>
                  </a:lnTo>
                  <a:lnTo>
                    <a:pt x="1553791" y="70594"/>
                  </a:lnTo>
                  <a:lnTo>
                    <a:pt x="1567248" y="78644"/>
                  </a:lnTo>
                  <a:lnTo>
                    <a:pt x="1606678" y="104597"/>
                  </a:lnTo>
                  <a:lnTo>
                    <a:pt x="1642254" y="130627"/>
                  </a:lnTo>
                  <a:lnTo>
                    <a:pt x="1673395" y="156402"/>
                  </a:lnTo>
                  <a:close/>
                </a:path>
                <a:path w="2601595" h="1595120">
                  <a:moveTo>
                    <a:pt x="2536358" y="0"/>
                  </a:moveTo>
                  <a:lnTo>
                    <a:pt x="2554005" y="35477"/>
                  </a:lnTo>
                  <a:lnTo>
                    <a:pt x="2570912" y="79902"/>
                  </a:lnTo>
                  <a:lnTo>
                    <a:pt x="2583878" y="126088"/>
                  </a:lnTo>
                  <a:lnTo>
                    <a:pt x="2593120" y="173718"/>
                  </a:lnTo>
                  <a:lnTo>
                    <a:pt x="2598854" y="222477"/>
                  </a:lnTo>
                  <a:lnTo>
                    <a:pt x="2601297" y="272047"/>
                  </a:lnTo>
                  <a:lnTo>
                    <a:pt x="2600664" y="322112"/>
                  </a:lnTo>
                  <a:lnTo>
                    <a:pt x="2597173" y="372354"/>
                  </a:lnTo>
                  <a:lnTo>
                    <a:pt x="2591276" y="422733"/>
                  </a:lnTo>
                  <a:lnTo>
                    <a:pt x="2583157" y="473101"/>
                  </a:lnTo>
                  <a:lnTo>
                    <a:pt x="2573099" y="523446"/>
                  </a:lnTo>
                  <a:lnTo>
                    <a:pt x="2561384" y="573756"/>
                  </a:lnTo>
                  <a:lnTo>
                    <a:pt x="2548293" y="624020"/>
                  </a:lnTo>
                  <a:lnTo>
                    <a:pt x="2534109" y="674225"/>
                  </a:lnTo>
                  <a:lnTo>
                    <a:pt x="2519114" y="724361"/>
                  </a:lnTo>
                  <a:lnTo>
                    <a:pt x="2503590" y="774416"/>
                  </a:lnTo>
                  <a:lnTo>
                    <a:pt x="2487818" y="824379"/>
                  </a:lnTo>
                  <a:lnTo>
                    <a:pt x="2450264" y="779997"/>
                  </a:lnTo>
                  <a:lnTo>
                    <a:pt x="2415881" y="735573"/>
                  </a:lnTo>
                  <a:lnTo>
                    <a:pt x="2384503" y="691104"/>
                  </a:lnTo>
                  <a:lnTo>
                    <a:pt x="2355962" y="646593"/>
                  </a:lnTo>
                  <a:lnTo>
                    <a:pt x="2330089" y="602038"/>
                  </a:lnTo>
                  <a:lnTo>
                    <a:pt x="2306718" y="557441"/>
                  </a:lnTo>
                  <a:lnTo>
                    <a:pt x="2285680" y="512800"/>
                  </a:lnTo>
                  <a:lnTo>
                    <a:pt x="2266808" y="468117"/>
                  </a:lnTo>
                  <a:lnTo>
                    <a:pt x="2249934" y="423392"/>
                  </a:lnTo>
                  <a:lnTo>
                    <a:pt x="2234891" y="378625"/>
                  </a:lnTo>
                  <a:lnTo>
                    <a:pt x="2221510" y="333816"/>
                  </a:lnTo>
                  <a:lnTo>
                    <a:pt x="2209625" y="288965"/>
                  </a:lnTo>
                  <a:lnTo>
                    <a:pt x="2199067" y="244072"/>
                  </a:lnTo>
                  <a:lnTo>
                    <a:pt x="2189669" y="199139"/>
                  </a:lnTo>
                  <a:lnTo>
                    <a:pt x="2181264" y="154164"/>
                  </a:lnTo>
                  <a:lnTo>
                    <a:pt x="2173682" y="109148"/>
                  </a:lnTo>
                  <a:lnTo>
                    <a:pt x="2166758" y="64092"/>
                  </a:lnTo>
                  <a:lnTo>
                    <a:pt x="2160323" y="18995"/>
                  </a:lnTo>
                  <a:lnTo>
                    <a:pt x="2157750" y="0"/>
                  </a:lnTo>
                  <a:lnTo>
                    <a:pt x="2536358" y="0"/>
                  </a:lnTo>
                  <a:close/>
                </a:path>
              </a:pathLst>
            </a:custGeom>
            <a:solidFill>
              <a:srgbClr val="BE5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45863" y="1"/>
              <a:ext cx="2072639" cy="1260475"/>
            </a:xfrm>
            <a:custGeom>
              <a:avLst/>
              <a:gdLst/>
              <a:ahLst/>
              <a:cxnLst/>
              <a:rect l="l" t="t" r="r" b="b"/>
              <a:pathLst>
                <a:path w="2072640" h="1260475">
                  <a:moveTo>
                    <a:pt x="573338" y="824792"/>
                  </a:moveTo>
                  <a:lnTo>
                    <a:pt x="610865" y="862319"/>
                  </a:lnTo>
                  <a:lnTo>
                    <a:pt x="568341" y="891637"/>
                  </a:lnTo>
                  <a:lnTo>
                    <a:pt x="526306" y="921444"/>
                  </a:lnTo>
                  <a:lnTo>
                    <a:pt x="484946" y="951926"/>
                  </a:lnTo>
                  <a:lnTo>
                    <a:pt x="444448" y="983269"/>
                  </a:lnTo>
                  <a:lnTo>
                    <a:pt x="404996" y="1015660"/>
                  </a:lnTo>
                  <a:lnTo>
                    <a:pt x="375759" y="1040304"/>
                  </a:lnTo>
                  <a:lnTo>
                    <a:pt x="338961" y="1075348"/>
                  </a:lnTo>
                  <a:lnTo>
                    <a:pt x="303770" y="1111999"/>
                  </a:lnTo>
                  <a:lnTo>
                    <a:pt x="270370" y="1150441"/>
                  </a:lnTo>
                  <a:lnTo>
                    <a:pt x="238949" y="1190863"/>
                  </a:lnTo>
                  <a:lnTo>
                    <a:pt x="209693" y="1233448"/>
                  </a:lnTo>
                  <a:lnTo>
                    <a:pt x="210779" y="1234534"/>
                  </a:lnTo>
                  <a:lnTo>
                    <a:pt x="202708" y="1244424"/>
                  </a:lnTo>
                  <a:lnTo>
                    <a:pt x="194109" y="1253785"/>
                  </a:lnTo>
                  <a:lnTo>
                    <a:pt x="193610" y="1253287"/>
                  </a:lnTo>
                  <a:lnTo>
                    <a:pt x="182833" y="1260470"/>
                  </a:lnTo>
                  <a:lnTo>
                    <a:pt x="160455" y="1238092"/>
                  </a:lnTo>
                  <a:lnTo>
                    <a:pt x="166399" y="1226075"/>
                  </a:lnTo>
                  <a:lnTo>
                    <a:pt x="173487" y="1215203"/>
                  </a:lnTo>
                  <a:lnTo>
                    <a:pt x="203647" y="1173521"/>
                  </a:lnTo>
                  <a:lnTo>
                    <a:pt x="235235" y="1133267"/>
                  </a:lnTo>
                  <a:lnTo>
                    <a:pt x="259262" y="1103412"/>
                  </a:lnTo>
                  <a:lnTo>
                    <a:pt x="293680" y="1065989"/>
                  </a:lnTo>
                  <a:lnTo>
                    <a:pt x="329501" y="1029968"/>
                  </a:lnTo>
                  <a:lnTo>
                    <a:pt x="366717" y="995341"/>
                  </a:lnTo>
                  <a:lnTo>
                    <a:pt x="405318" y="962100"/>
                  </a:lnTo>
                  <a:lnTo>
                    <a:pt x="445296" y="930236"/>
                  </a:lnTo>
                  <a:lnTo>
                    <a:pt x="486643" y="899741"/>
                  </a:lnTo>
                  <a:lnTo>
                    <a:pt x="520370" y="879586"/>
                  </a:lnTo>
                  <a:lnTo>
                    <a:pt x="489151" y="848368"/>
                  </a:lnTo>
                  <a:lnTo>
                    <a:pt x="519671" y="842967"/>
                  </a:lnTo>
                  <a:lnTo>
                    <a:pt x="561666" y="831080"/>
                  </a:lnTo>
                  <a:lnTo>
                    <a:pt x="573338" y="824792"/>
                  </a:lnTo>
                  <a:close/>
                </a:path>
                <a:path w="2072640" h="1260475">
                  <a:moveTo>
                    <a:pt x="1131520" y="161658"/>
                  </a:moveTo>
                  <a:lnTo>
                    <a:pt x="1181153" y="211292"/>
                  </a:lnTo>
                  <a:lnTo>
                    <a:pt x="1121577" y="277439"/>
                  </a:lnTo>
                  <a:lnTo>
                    <a:pt x="1113023" y="286845"/>
                  </a:lnTo>
                  <a:lnTo>
                    <a:pt x="1105069" y="296852"/>
                  </a:lnTo>
                  <a:lnTo>
                    <a:pt x="1105494" y="297278"/>
                  </a:lnTo>
                  <a:lnTo>
                    <a:pt x="1072742" y="336367"/>
                  </a:lnTo>
                  <a:lnTo>
                    <a:pt x="1064349" y="345934"/>
                  </a:lnTo>
                  <a:lnTo>
                    <a:pt x="1032119" y="385547"/>
                  </a:lnTo>
                  <a:lnTo>
                    <a:pt x="1000070" y="425339"/>
                  </a:lnTo>
                  <a:lnTo>
                    <a:pt x="968381" y="465493"/>
                  </a:lnTo>
                  <a:lnTo>
                    <a:pt x="928252" y="515167"/>
                  </a:lnTo>
                  <a:lnTo>
                    <a:pt x="897825" y="556582"/>
                  </a:lnTo>
                  <a:lnTo>
                    <a:pt x="866823" y="597421"/>
                  </a:lnTo>
                  <a:lnTo>
                    <a:pt x="834351" y="636791"/>
                  </a:lnTo>
                  <a:lnTo>
                    <a:pt x="800951" y="675233"/>
                  </a:lnTo>
                  <a:lnTo>
                    <a:pt x="767164" y="713289"/>
                  </a:lnTo>
                  <a:lnTo>
                    <a:pt x="733534" y="751501"/>
                  </a:lnTo>
                  <a:lnTo>
                    <a:pt x="700602" y="790411"/>
                  </a:lnTo>
                  <a:lnTo>
                    <a:pt x="668910" y="830561"/>
                  </a:lnTo>
                  <a:lnTo>
                    <a:pt x="639935" y="873427"/>
                  </a:lnTo>
                  <a:lnTo>
                    <a:pt x="623747" y="911121"/>
                  </a:lnTo>
                  <a:lnTo>
                    <a:pt x="602047" y="961264"/>
                  </a:lnTo>
                  <a:lnTo>
                    <a:pt x="592457" y="1005555"/>
                  </a:lnTo>
                  <a:lnTo>
                    <a:pt x="585658" y="1052637"/>
                  </a:lnTo>
                  <a:lnTo>
                    <a:pt x="581309" y="1102170"/>
                  </a:lnTo>
                  <a:lnTo>
                    <a:pt x="576084" y="1114906"/>
                  </a:lnTo>
                  <a:lnTo>
                    <a:pt x="579840" y="1118661"/>
                  </a:lnTo>
                  <a:lnTo>
                    <a:pt x="572737" y="1129519"/>
                  </a:lnTo>
                  <a:lnTo>
                    <a:pt x="574145" y="1130927"/>
                  </a:lnTo>
                  <a:lnTo>
                    <a:pt x="563757" y="1138499"/>
                  </a:lnTo>
                  <a:lnTo>
                    <a:pt x="545531" y="1120273"/>
                  </a:lnTo>
                  <a:lnTo>
                    <a:pt x="550675" y="1107457"/>
                  </a:lnTo>
                  <a:lnTo>
                    <a:pt x="553758" y="1056659"/>
                  </a:lnTo>
                  <a:lnTo>
                    <a:pt x="559365" y="1008384"/>
                  </a:lnTo>
                  <a:lnTo>
                    <a:pt x="567654" y="962791"/>
                  </a:lnTo>
                  <a:lnTo>
                    <a:pt x="587761" y="911056"/>
                  </a:lnTo>
                  <a:lnTo>
                    <a:pt x="610865" y="862319"/>
                  </a:lnTo>
                  <a:lnTo>
                    <a:pt x="573338" y="824792"/>
                  </a:lnTo>
                  <a:lnTo>
                    <a:pt x="608355" y="805927"/>
                  </a:lnTo>
                  <a:lnTo>
                    <a:pt x="641276" y="784967"/>
                  </a:lnTo>
                  <a:lnTo>
                    <a:pt x="641746" y="785436"/>
                  </a:lnTo>
                  <a:lnTo>
                    <a:pt x="661826" y="769595"/>
                  </a:lnTo>
                  <a:lnTo>
                    <a:pt x="679838" y="751686"/>
                  </a:lnTo>
                  <a:lnTo>
                    <a:pt x="696882" y="732809"/>
                  </a:lnTo>
                  <a:lnTo>
                    <a:pt x="705077" y="723044"/>
                  </a:lnTo>
                  <a:lnTo>
                    <a:pt x="722436" y="704482"/>
                  </a:lnTo>
                  <a:lnTo>
                    <a:pt x="739355" y="685480"/>
                  </a:lnTo>
                  <a:lnTo>
                    <a:pt x="755922" y="666126"/>
                  </a:lnTo>
                  <a:lnTo>
                    <a:pt x="772225" y="646508"/>
                  </a:lnTo>
                  <a:lnTo>
                    <a:pt x="795513" y="615914"/>
                  </a:lnTo>
                  <a:lnTo>
                    <a:pt x="826989" y="575548"/>
                  </a:lnTo>
                  <a:lnTo>
                    <a:pt x="857938" y="534655"/>
                  </a:lnTo>
                  <a:lnTo>
                    <a:pt x="879642" y="502477"/>
                  </a:lnTo>
                  <a:lnTo>
                    <a:pt x="910001" y="460994"/>
                  </a:lnTo>
                  <a:lnTo>
                    <a:pt x="940557" y="419708"/>
                  </a:lnTo>
                  <a:lnTo>
                    <a:pt x="971393" y="378702"/>
                  </a:lnTo>
                  <a:lnTo>
                    <a:pt x="1002589" y="338057"/>
                  </a:lnTo>
                  <a:lnTo>
                    <a:pt x="1034230" y="297855"/>
                  </a:lnTo>
                  <a:lnTo>
                    <a:pt x="1066395" y="258178"/>
                  </a:lnTo>
                  <a:lnTo>
                    <a:pt x="1099169" y="219110"/>
                  </a:lnTo>
                  <a:lnTo>
                    <a:pt x="1107680" y="209660"/>
                  </a:lnTo>
                  <a:lnTo>
                    <a:pt x="1080087" y="182068"/>
                  </a:lnTo>
                  <a:lnTo>
                    <a:pt x="1119550" y="167649"/>
                  </a:lnTo>
                  <a:lnTo>
                    <a:pt x="1131520" y="161658"/>
                  </a:lnTo>
                  <a:close/>
                </a:path>
                <a:path w="2072640" h="1260475">
                  <a:moveTo>
                    <a:pt x="324395" y="845256"/>
                  </a:moveTo>
                  <a:lnTo>
                    <a:pt x="337803" y="858664"/>
                  </a:lnTo>
                  <a:lnTo>
                    <a:pt x="324348" y="863170"/>
                  </a:lnTo>
                  <a:lnTo>
                    <a:pt x="319786" y="858608"/>
                  </a:lnTo>
                  <a:lnTo>
                    <a:pt x="324395" y="845256"/>
                  </a:lnTo>
                  <a:close/>
                </a:path>
                <a:path w="2072640" h="1260475">
                  <a:moveTo>
                    <a:pt x="489151" y="848368"/>
                  </a:moveTo>
                  <a:lnTo>
                    <a:pt x="520370" y="879586"/>
                  </a:lnTo>
                  <a:lnTo>
                    <a:pt x="482731" y="877868"/>
                  </a:lnTo>
                  <a:lnTo>
                    <a:pt x="433515" y="882534"/>
                  </a:lnTo>
                  <a:lnTo>
                    <a:pt x="390903" y="875843"/>
                  </a:lnTo>
                  <a:lnTo>
                    <a:pt x="346135" y="866996"/>
                  </a:lnTo>
                  <a:lnTo>
                    <a:pt x="318997" y="839858"/>
                  </a:lnTo>
                  <a:lnTo>
                    <a:pt x="328358" y="831259"/>
                  </a:lnTo>
                  <a:lnTo>
                    <a:pt x="333522" y="836422"/>
                  </a:lnTo>
                  <a:lnTo>
                    <a:pt x="345788" y="830728"/>
                  </a:lnTo>
                  <a:lnTo>
                    <a:pt x="390939" y="839958"/>
                  </a:lnTo>
                  <a:lnTo>
                    <a:pt x="433807" y="846905"/>
                  </a:lnTo>
                  <a:lnTo>
                    <a:pt x="473891" y="851068"/>
                  </a:lnTo>
                  <a:lnTo>
                    <a:pt x="489151" y="848368"/>
                  </a:lnTo>
                  <a:close/>
                </a:path>
                <a:path w="2072640" h="1260475">
                  <a:moveTo>
                    <a:pt x="555748" y="178583"/>
                  </a:moveTo>
                  <a:lnTo>
                    <a:pt x="613955" y="236790"/>
                  </a:lnTo>
                  <a:lnTo>
                    <a:pt x="584122" y="224918"/>
                  </a:lnTo>
                  <a:lnTo>
                    <a:pt x="545178" y="221895"/>
                  </a:lnTo>
                  <a:lnTo>
                    <a:pt x="476049" y="206647"/>
                  </a:lnTo>
                  <a:lnTo>
                    <a:pt x="380351" y="182791"/>
                  </a:lnTo>
                  <a:lnTo>
                    <a:pt x="323981" y="180303"/>
                  </a:lnTo>
                  <a:lnTo>
                    <a:pt x="277311" y="169554"/>
                  </a:lnTo>
                  <a:lnTo>
                    <a:pt x="222688" y="168812"/>
                  </a:lnTo>
                  <a:lnTo>
                    <a:pt x="178382" y="160427"/>
                  </a:lnTo>
                  <a:lnTo>
                    <a:pt x="126741" y="162668"/>
                  </a:lnTo>
                  <a:lnTo>
                    <a:pt x="77055" y="166864"/>
                  </a:lnTo>
                  <a:lnTo>
                    <a:pt x="20654" y="182304"/>
                  </a:lnTo>
                  <a:lnTo>
                    <a:pt x="0" y="161650"/>
                  </a:lnTo>
                  <a:lnTo>
                    <a:pt x="2041" y="145732"/>
                  </a:lnTo>
                  <a:lnTo>
                    <a:pt x="12797" y="138526"/>
                  </a:lnTo>
                  <a:lnTo>
                    <a:pt x="59854" y="131703"/>
                  </a:lnTo>
                  <a:lnTo>
                    <a:pt x="118191" y="118197"/>
                  </a:lnTo>
                  <a:lnTo>
                    <a:pt x="169552" y="115677"/>
                  </a:lnTo>
                  <a:lnTo>
                    <a:pt x="213646" y="123849"/>
                  </a:lnTo>
                  <a:lnTo>
                    <a:pt x="268139" y="124461"/>
                  </a:lnTo>
                  <a:lnTo>
                    <a:pt x="315966" y="136367"/>
                  </a:lnTo>
                  <a:lnTo>
                    <a:pt x="373565" y="140085"/>
                  </a:lnTo>
                  <a:lnTo>
                    <a:pt x="422756" y="153355"/>
                  </a:lnTo>
                  <a:lnTo>
                    <a:pt x="481279" y="157996"/>
                  </a:lnTo>
                  <a:lnTo>
                    <a:pt x="555748" y="178583"/>
                  </a:lnTo>
                  <a:close/>
                </a:path>
                <a:path w="2072640" h="1260475">
                  <a:moveTo>
                    <a:pt x="1080087" y="182068"/>
                  </a:moveTo>
                  <a:lnTo>
                    <a:pt x="1107680" y="209660"/>
                  </a:lnTo>
                  <a:lnTo>
                    <a:pt x="1058615" y="232438"/>
                  </a:lnTo>
                  <a:lnTo>
                    <a:pt x="1015714" y="243418"/>
                  </a:lnTo>
                  <a:lnTo>
                    <a:pt x="970349" y="251935"/>
                  </a:lnTo>
                  <a:lnTo>
                    <a:pt x="922872" y="258339"/>
                  </a:lnTo>
                  <a:lnTo>
                    <a:pt x="886802" y="258190"/>
                  </a:lnTo>
                  <a:lnTo>
                    <a:pt x="840828" y="266098"/>
                  </a:lnTo>
                  <a:lnTo>
                    <a:pt x="803042" y="264233"/>
                  </a:lnTo>
                  <a:lnTo>
                    <a:pt x="764597" y="261708"/>
                  </a:lnTo>
                  <a:lnTo>
                    <a:pt x="714850" y="265844"/>
                  </a:lnTo>
                  <a:lnTo>
                    <a:pt x="666140" y="271014"/>
                  </a:lnTo>
                  <a:lnTo>
                    <a:pt x="618491" y="277248"/>
                  </a:lnTo>
                  <a:lnTo>
                    <a:pt x="571933" y="284570"/>
                  </a:lnTo>
                  <a:lnTo>
                    <a:pt x="517510" y="301990"/>
                  </a:lnTo>
                  <a:lnTo>
                    <a:pt x="473211" y="311573"/>
                  </a:lnTo>
                  <a:lnTo>
                    <a:pt x="421103" y="331307"/>
                  </a:lnTo>
                  <a:lnTo>
                    <a:pt x="379173" y="343258"/>
                  </a:lnTo>
                  <a:lnTo>
                    <a:pt x="329487" y="365414"/>
                  </a:lnTo>
                  <a:lnTo>
                    <a:pt x="317646" y="371534"/>
                  </a:lnTo>
                  <a:lnTo>
                    <a:pt x="297153" y="351041"/>
                  </a:lnTo>
                  <a:lnTo>
                    <a:pt x="302144" y="338071"/>
                  </a:lnTo>
                  <a:lnTo>
                    <a:pt x="300090" y="336017"/>
                  </a:lnTo>
                  <a:lnTo>
                    <a:pt x="309833" y="327800"/>
                  </a:lnTo>
                  <a:lnTo>
                    <a:pt x="360460" y="306585"/>
                  </a:lnTo>
                  <a:lnTo>
                    <a:pt x="412326" y="286608"/>
                  </a:lnTo>
                  <a:lnTo>
                    <a:pt x="456437" y="276838"/>
                  </a:lnTo>
                  <a:lnTo>
                    <a:pt x="510741" y="259300"/>
                  </a:lnTo>
                  <a:lnTo>
                    <a:pt x="566245" y="242962"/>
                  </a:lnTo>
                  <a:lnTo>
                    <a:pt x="613955" y="236790"/>
                  </a:lnTo>
                  <a:lnTo>
                    <a:pt x="555748" y="178583"/>
                  </a:lnTo>
                  <a:lnTo>
                    <a:pt x="629821" y="198774"/>
                  </a:lnTo>
                  <a:lnTo>
                    <a:pt x="687552" y="202624"/>
                  </a:lnTo>
                  <a:lnTo>
                    <a:pt x="574099" y="89171"/>
                  </a:lnTo>
                  <a:lnTo>
                    <a:pt x="785027" y="210297"/>
                  </a:lnTo>
                  <a:lnTo>
                    <a:pt x="793946" y="219216"/>
                  </a:lnTo>
                  <a:lnTo>
                    <a:pt x="845258" y="216646"/>
                  </a:lnTo>
                  <a:lnTo>
                    <a:pt x="895722" y="213229"/>
                  </a:lnTo>
                  <a:lnTo>
                    <a:pt x="935908" y="217494"/>
                  </a:lnTo>
                  <a:lnTo>
                    <a:pt x="983325" y="211029"/>
                  </a:lnTo>
                  <a:lnTo>
                    <a:pt x="1028542" y="202364"/>
                  </a:lnTo>
                  <a:lnTo>
                    <a:pt x="1080087" y="182068"/>
                  </a:lnTo>
                  <a:close/>
                </a:path>
                <a:path w="2072640" h="1260475">
                  <a:moveTo>
                    <a:pt x="1389786" y="6832"/>
                  </a:moveTo>
                  <a:lnTo>
                    <a:pt x="1361580" y="32508"/>
                  </a:lnTo>
                  <a:lnTo>
                    <a:pt x="1324410" y="67180"/>
                  </a:lnTo>
                  <a:lnTo>
                    <a:pt x="1287758" y="102370"/>
                  </a:lnTo>
                  <a:lnTo>
                    <a:pt x="1251655" y="138109"/>
                  </a:lnTo>
                  <a:lnTo>
                    <a:pt x="1207155" y="183412"/>
                  </a:lnTo>
                  <a:lnTo>
                    <a:pt x="1241056" y="217313"/>
                  </a:lnTo>
                  <a:lnTo>
                    <a:pt x="1265184" y="259401"/>
                  </a:lnTo>
                  <a:lnTo>
                    <a:pt x="1288079" y="300257"/>
                  </a:lnTo>
                  <a:lnTo>
                    <a:pt x="1300322" y="348421"/>
                  </a:lnTo>
                  <a:lnTo>
                    <a:pt x="1308256" y="374315"/>
                  </a:lnTo>
                  <a:lnTo>
                    <a:pt x="1315573" y="399593"/>
                  </a:lnTo>
                  <a:lnTo>
                    <a:pt x="1313381" y="433322"/>
                  </a:lnTo>
                  <a:lnTo>
                    <a:pt x="1319730" y="457632"/>
                  </a:lnTo>
                  <a:lnTo>
                    <a:pt x="1326302" y="464204"/>
                  </a:lnTo>
                  <a:lnTo>
                    <a:pt x="1319669" y="475531"/>
                  </a:lnTo>
                  <a:lnTo>
                    <a:pt x="1324598" y="480460"/>
                  </a:lnTo>
                  <a:lnTo>
                    <a:pt x="1322659" y="496481"/>
                  </a:lnTo>
                  <a:lnTo>
                    <a:pt x="1326179" y="500002"/>
                  </a:lnTo>
                  <a:lnTo>
                    <a:pt x="1341117" y="532900"/>
                  </a:lnTo>
                  <a:lnTo>
                    <a:pt x="1364551" y="556334"/>
                  </a:lnTo>
                  <a:lnTo>
                    <a:pt x="1378916" y="588660"/>
                  </a:lnTo>
                  <a:lnTo>
                    <a:pt x="1402570" y="612314"/>
                  </a:lnTo>
                  <a:lnTo>
                    <a:pt x="1424021" y="651725"/>
                  </a:lnTo>
                  <a:lnTo>
                    <a:pt x="1526609" y="754313"/>
                  </a:lnTo>
                  <a:lnTo>
                    <a:pt x="1520922" y="766587"/>
                  </a:lnTo>
                  <a:lnTo>
                    <a:pt x="1323586" y="569251"/>
                  </a:lnTo>
                  <a:lnTo>
                    <a:pt x="1330424" y="612010"/>
                  </a:lnTo>
                  <a:lnTo>
                    <a:pt x="1328853" y="664320"/>
                  </a:lnTo>
                  <a:lnTo>
                    <a:pt x="1337231" y="708619"/>
                  </a:lnTo>
                  <a:lnTo>
                    <a:pt x="1346973" y="754282"/>
                  </a:lnTo>
                  <a:lnTo>
                    <a:pt x="1359354" y="802584"/>
                  </a:lnTo>
                  <a:lnTo>
                    <a:pt x="1372824" y="851975"/>
                  </a:lnTo>
                  <a:lnTo>
                    <a:pt x="1396220" y="893332"/>
                  </a:lnTo>
                  <a:lnTo>
                    <a:pt x="1470656" y="1021649"/>
                  </a:lnTo>
                  <a:lnTo>
                    <a:pt x="1540348" y="1091342"/>
                  </a:lnTo>
                  <a:lnTo>
                    <a:pt x="1542194" y="1111148"/>
                  </a:lnTo>
                  <a:lnTo>
                    <a:pt x="1536822" y="1123737"/>
                  </a:lnTo>
                  <a:lnTo>
                    <a:pt x="1524233" y="1129108"/>
                  </a:lnTo>
                  <a:lnTo>
                    <a:pt x="1504427" y="1127263"/>
                  </a:lnTo>
                  <a:lnTo>
                    <a:pt x="1464681" y="1087517"/>
                  </a:lnTo>
                  <a:lnTo>
                    <a:pt x="1374585" y="943539"/>
                  </a:lnTo>
                  <a:lnTo>
                    <a:pt x="1327239" y="860271"/>
                  </a:lnTo>
                  <a:lnTo>
                    <a:pt x="1313932" y="811044"/>
                  </a:lnTo>
                  <a:lnTo>
                    <a:pt x="1301725" y="762916"/>
                  </a:lnTo>
                  <a:lnTo>
                    <a:pt x="1295973" y="721243"/>
                  </a:lnTo>
                  <a:lnTo>
                    <a:pt x="1291233" y="680582"/>
                  </a:lnTo>
                  <a:lnTo>
                    <a:pt x="1287286" y="640713"/>
                  </a:lnTo>
                  <a:lnTo>
                    <a:pt x="1283910" y="601417"/>
                  </a:lnTo>
                  <a:lnTo>
                    <a:pt x="1253085" y="570592"/>
                  </a:lnTo>
                  <a:lnTo>
                    <a:pt x="1263127" y="526752"/>
                  </a:lnTo>
                  <a:lnTo>
                    <a:pt x="1280585" y="472368"/>
                  </a:lnTo>
                  <a:lnTo>
                    <a:pt x="1271861" y="427723"/>
                  </a:lnTo>
                  <a:lnTo>
                    <a:pt x="1261846" y="381787"/>
                  </a:lnTo>
                  <a:lnTo>
                    <a:pt x="1250501" y="334520"/>
                  </a:lnTo>
                  <a:lnTo>
                    <a:pt x="1237786" y="285885"/>
                  </a:lnTo>
                  <a:lnTo>
                    <a:pt x="1214684" y="244822"/>
                  </a:lnTo>
                  <a:lnTo>
                    <a:pt x="1131520" y="161658"/>
                  </a:lnTo>
                  <a:lnTo>
                    <a:pt x="1155459" y="149676"/>
                  </a:lnTo>
                  <a:lnTo>
                    <a:pt x="1157336" y="151554"/>
                  </a:lnTo>
                  <a:lnTo>
                    <a:pt x="1192246" y="114621"/>
                  </a:lnTo>
                  <a:lnTo>
                    <a:pt x="1227623" y="78156"/>
                  </a:lnTo>
                  <a:lnTo>
                    <a:pt x="1263448" y="42139"/>
                  </a:lnTo>
                  <a:lnTo>
                    <a:pt x="1299702" y="6551"/>
                  </a:lnTo>
                  <a:lnTo>
                    <a:pt x="1389786" y="6832"/>
                  </a:lnTo>
                  <a:close/>
                </a:path>
                <a:path w="2072640" h="1260475">
                  <a:moveTo>
                    <a:pt x="1253085" y="570592"/>
                  </a:moveTo>
                  <a:lnTo>
                    <a:pt x="1283910" y="601417"/>
                  </a:lnTo>
                  <a:lnTo>
                    <a:pt x="1262695" y="652043"/>
                  </a:lnTo>
                  <a:lnTo>
                    <a:pt x="1248920" y="692150"/>
                  </a:lnTo>
                  <a:lnTo>
                    <a:pt x="1224668" y="739740"/>
                  </a:lnTo>
                  <a:lnTo>
                    <a:pt x="1198964" y="785878"/>
                  </a:lnTo>
                  <a:lnTo>
                    <a:pt x="1188348" y="793223"/>
                  </a:lnTo>
                  <a:lnTo>
                    <a:pt x="1170383" y="793218"/>
                  </a:lnTo>
                  <a:lnTo>
                    <a:pt x="1159550" y="782385"/>
                  </a:lnTo>
                  <a:lnTo>
                    <a:pt x="1161349" y="766224"/>
                  </a:lnTo>
                  <a:lnTo>
                    <a:pt x="1186630" y="719663"/>
                  </a:lnTo>
                  <a:lnTo>
                    <a:pt x="1210347" y="671538"/>
                  </a:lnTo>
                  <a:lnTo>
                    <a:pt x="1232498" y="621847"/>
                  </a:lnTo>
                  <a:lnTo>
                    <a:pt x="1253085" y="570592"/>
                  </a:lnTo>
                  <a:close/>
                </a:path>
                <a:path w="2072640" h="1260475">
                  <a:moveTo>
                    <a:pt x="574099" y="89171"/>
                  </a:moveTo>
                  <a:lnTo>
                    <a:pt x="687552" y="202624"/>
                  </a:lnTo>
                  <a:lnTo>
                    <a:pt x="428538" y="51373"/>
                  </a:lnTo>
                  <a:lnTo>
                    <a:pt x="416729" y="39564"/>
                  </a:lnTo>
                  <a:lnTo>
                    <a:pt x="419446" y="24320"/>
                  </a:lnTo>
                  <a:lnTo>
                    <a:pt x="429203" y="16118"/>
                  </a:lnTo>
                  <a:lnTo>
                    <a:pt x="447498" y="16452"/>
                  </a:lnTo>
                  <a:lnTo>
                    <a:pt x="574099" y="89171"/>
                  </a:lnTo>
                  <a:close/>
                </a:path>
                <a:path w="2072640" h="1260475">
                  <a:moveTo>
                    <a:pt x="1338857" y="584521"/>
                  </a:moveTo>
                  <a:lnTo>
                    <a:pt x="1522147" y="767812"/>
                  </a:lnTo>
                  <a:lnTo>
                    <a:pt x="1511942" y="775567"/>
                  </a:lnTo>
                  <a:lnTo>
                    <a:pt x="1499669" y="781254"/>
                  </a:lnTo>
                  <a:lnTo>
                    <a:pt x="1366180" y="647765"/>
                  </a:lnTo>
                  <a:lnTo>
                    <a:pt x="1359831" y="623456"/>
                  </a:lnTo>
                  <a:lnTo>
                    <a:pt x="1344766" y="608391"/>
                  </a:lnTo>
                  <a:lnTo>
                    <a:pt x="1338857" y="584521"/>
                  </a:lnTo>
                  <a:close/>
                </a:path>
                <a:path w="2072640" h="1260475">
                  <a:moveTo>
                    <a:pt x="1851668" y="0"/>
                  </a:moveTo>
                  <a:lnTo>
                    <a:pt x="1944102" y="92433"/>
                  </a:lnTo>
                  <a:lnTo>
                    <a:pt x="1903521" y="60667"/>
                  </a:lnTo>
                  <a:lnTo>
                    <a:pt x="1919488" y="89543"/>
                  </a:lnTo>
                  <a:lnTo>
                    <a:pt x="1947023" y="149582"/>
                  </a:lnTo>
                  <a:lnTo>
                    <a:pt x="1970940" y="227201"/>
                  </a:lnTo>
                  <a:lnTo>
                    <a:pt x="1980070" y="274380"/>
                  </a:lnTo>
                  <a:lnTo>
                    <a:pt x="1985383" y="322093"/>
                  </a:lnTo>
                  <a:lnTo>
                    <a:pt x="1986894" y="370061"/>
                  </a:lnTo>
                  <a:lnTo>
                    <a:pt x="1984620" y="418003"/>
                  </a:lnTo>
                  <a:lnTo>
                    <a:pt x="1978576" y="465642"/>
                  </a:lnTo>
                  <a:lnTo>
                    <a:pt x="1968781" y="512698"/>
                  </a:lnTo>
                  <a:lnTo>
                    <a:pt x="1958704" y="525796"/>
                  </a:lnTo>
                  <a:lnTo>
                    <a:pt x="1943434" y="527014"/>
                  </a:lnTo>
                  <a:lnTo>
                    <a:pt x="1930628" y="518373"/>
                  </a:lnTo>
                  <a:lnTo>
                    <a:pt x="1927943" y="501900"/>
                  </a:lnTo>
                  <a:lnTo>
                    <a:pt x="1937615" y="456171"/>
                  </a:lnTo>
                  <a:lnTo>
                    <a:pt x="1943371" y="409958"/>
                  </a:lnTo>
                  <a:lnTo>
                    <a:pt x="1945167" y="363480"/>
                  </a:lnTo>
                  <a:lnTo>
                    <a:pt x="1942958" y="316959"/>
                  </a:lnTo>
                  <a:lnTo>
                    <a:pt x="1937866" y="275945"/>
                  </a:lnTo>
                  <a:lnTo>
                    <a:pt x="1929695" y="235988"/>
                  </a:lnTo>
                  <a:lnTo>
                    <a:pt x="1918531" y="197086"/>
                  </a:lnTo>
                  <a:lnTo>
                    <a:pt x="1904462" y="159240"/>
                  </a:lnTo>
                  <a:lnTo>
                    <a:pt x="1862843" y="117621"/>
                  </a:lnTo>
                  <a:lnTo>
                    <a:pt x="1862214" y="89769"/>
                  </a:lnTo>
                  <a:lnTo>
                    <a:pt x="1861745" y="86483"/>
                  </a:lnTo>
                  <a:lnTo>
                    <a:pt x="1862684" y="82728"/>
                  </a:lnTo>
                  <a:lnTo>
                    <a:pt x="1864561" y="79911"/>
                  </a:lnTo>
                  <a:lnTo>
                    <a:pt x="1852165" y="59595"/>
                  </a:lnTo>
                  <a:lnTo>
                    <a:pt x="1838978" y="39542"/>
                  </a:lnTo>
                  <a:lnTo>
                    <a:pt x="1825086" y="19842"/>
                  </a:lnTo>
                  <a:lnTo>
                    <a:pt x="1810578" y="582"/>
                  </a:lnTo>
                  <a:lnTo>
                    <a:pt x="1810100" y="0"/>
                  </a:lnTo>
                  <a:lnTo>
                    <a:pt x="1851668" y="0"/>
                  </a:lnTo>
                  <a:close/>
                </a:path>
                <a:path w="2072640" h="1260475">
                  <a:moveTo>
                    <a:pt x="1862843" y="117621"/>
                  </a:moveTo>
                  <a:lnTo>
                    <a:pt x="1904462" y="159240"/>
                  </a:lnTo>
                  <a:lnTo>
                    <a:pt x="1897900" y="206422"/>
                  </a:lnTo>
                  <a:lnTo>
                    <a:pt x="1886100" y="252591"/>
                  </a:lnTo>
                  <a:lnTo>
                    <a:pt x="1869284" y="297264"/>
                  </a:lnTo>
                  <a:lnTo>
                    <a:pt x="1847671" y="339956"/>
                  </a:lnTo>
                  <a:lnTo>
                    <a:pt x="1834228" y="350128"/>
                  </a:lnTo>
                  <a:lnTo>
                    <a:pt x="1818980" y="347407"/>
                  </a:lnTo>
                  <a:lnTo>
                    <a:pt x="1808924" y="335796"/>
                  </a:lnTo>
                  <a:lnTo>
                    <a:pt x="1811058" y="319302"/>
                  </a:lnTo>
                  <a:lnTo>
                    <a:pt x="1832509" y="276414"/>
                  </a:lnTo>
                  <a:lnTo>
                    <a:pt x="1848396" y="231477"/>
                  </a:lnTo>
                  <a:lnTo>
                    <a:pt x="1858673" y="185030"/>
                  </a:lnTo>
                  <a:lnTo>
                    <a:pt x="1863294" y="137613"/>
                  </a:lnTo>
                  <a:lnTo>
                    <a:pt x="1862843" y="117621"/>
                  </a:lnTo>
                  <a:close/>
                </a:path>
                <a:path w="2072640" h="1260475">
                  <a:moveTo>
                    <a:pt x="1989362" y="77040"/>
                  </a:moveTo>
                  <a:lnTo>
                    <a:pt x="2021236" y="113608"/>
                  </a:lnTo>
                  <a:lnTo>
                    <a:pt x="2048339" y="153853"/>
                  </a:lnTo>
                  <a:lnTo>
                    <a:pt x="2070161" y="197267"/>
                  </a:lnTo>
                  <a:lnTo>
                    <a:pt x="2072412" y="205239"/>
                  </a:lnTo>
                  <a:lnTo>
                    <a:pt x="2071980" y="213168"/>
                  </a:lnTo>
                  <a:lnTo>
                    <a:pt x="2068643" y="220304"/>
                  </a:lnTo>
                  <a:lnTo>
                    <a:pt x="2062182" y="225900"/>
                  </a:lnTo>
                  <a:lnTo>
                    <a:pt x="2054539" y="228349"/>
                  </a:lnTo>
                  <a:lnTo>
                    <a:pt x="2046105" y="227894"/>
                  </a:lnTo>
                  <a:lnTo>
                    <a:pt x="2038550" y="224447"/>
                  </a:lnTo>
                  <a:lnTo>
                    <a:pt x="2033548" y="217919"/>
                  </a:lnTo>
                  <a:lnTo>
                    <a:pt x="2009600" y="171631"/>
                  </a:lnTo>
                  <a:lnTo>
                    <a:pt x="1979624" y="129612"/>
                  </a:lnTo>
                  <a:lnTo>
                    <a:pt x="1944102" y="92433"/>
                  </a:lnTo>
                  <a:lnTo>
                    <a:pt x="1851668" y="0"/>
                  </a:lnTo>
                  <a:lnTo>
                    <a:pt x="1880778" y="0"/>
                  </a:lnTo>
                  <a:lnTo>
                    <a:pt x="1913331" y="16968"/>
                  </a:lnTo>
                  <a:lnTo>
                    <a:pt x="1953224" y="44657"/>
                  </a:lnTo>
                  <a:lnTo>
                    <a:pt x="1989362" y="77040"/>
                  </a:lnTo>
                  <a:close/>
                </a:path>
              </a:pathLst>
            </a:custGeom>
            <a:solidFill>
              <a:srgbClr val="FAB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45736" y="1"/>
              <a:ext cx="1988185" cy="1296035"/>
            </a:xfrm>
            <a:custGeom>
              <a:avLst/>
              <a:gdLst/>
              <a:ahLst/>
              <a:cxnLst/>
              <a:rect l="l" t="t" r="r" b="b"/>
              <a:pathLst>
                <a:path w="1988184" h="1296035">
                  <a:moveTo>
                    <a:pt x="224157" y="925715"/>
                  </a:moveTo>
                  <a:lnTo>
                    <a:pt x="231484" y="936812"/>
                  </a:lnTo>
                  <a:lnTo>
                    <a:pt x="233839" y="949361"/>
                  </a:lnTo>
                  <a:lnTo>
                    <a:pt x="231353" y="961822"/>
                  </a:lnTo>
                  <a:lnTo>
                    <a:pt x="224159" y="972654"/>
                  </a:lnTo>
                  <a:lnTo>
                    <a:pt x="213260" y="979783"/>
                  </a:lnTo>
                  <a:lnTo>
                    <a:pt x="200689" y="982159"/>
                  </a:lnTo>
                  <a:lnTo>
                    <a:pt x="188118" y="979782"/>
                  </a:lnTo>
                  <a:lnTo>
                    <a:pt x="177219" y="972653"/>
                  </a:lnTo>
                  <a:lnTo>
                    <a:pt x="170090" y="961754"/>
                  </a:lnTo>
                  <a:lnTo>
                    <a:pt x="167713" y="949183"/>
                  </a:lnTo>
                  <a:lnTo>
                    <a:pt x="170089" y="936612"/>
                  </a:lnTo>
                  <a:lnTo>
                    <a:pt x="177218" y="925713"/>
                  </a:lnTo>
                  <a:lnTo>
                    <a:pt x="188314" y="918387"/>
                  </a:lnTo>
                  <a:lnTo>
                    <a:pt x="200863" y="916033"/>
                  </a:lnTo>
                  <a:lnTo>
                    <a:pt x="213324" y="918519"/>
                  </a:lnTo>
                  <a:lnTo>
                    <a:pt x="224157" y="925715"/>
                  </a:lnTo>
                  <a:close/>
                </a:path>
                <a:path w="1988184" h="1296035">
                  <a:moveTo>
                    <a:pt x="314288" y="1138823"/>
                  </a:moveTo>
                  <a:lnTo>
                    <a:pt x="322209" y="1150852"/>
                  </a:lnTo>
                  <a:lnTo>
                    <a:pt x="324850" y="1164641"/>
                  </a:lnTo>
                  <a:lnTo>
                    <a:pt x="322210" y="1178429"/>
                  </a:lnTo>
                  <a:lnTo>
                    <a:pt x="314290" y="1190457"/>
                  </a:lnTo>
                  <a:lnTo>
                    <a:pt x="302261" y="1198378"/>
                  </a:lnTo>
                  <a:lnTo>
                    <a:pt x="288473" y="1201018"/>
                  </a:lnTo>
                  <a:lnTo>
                    <a:pt x="274684" y="1198377"/>
                  </a:lnTo>
                  <a:lnTo>
                    <a:pt x="262656" y="1190455"/>
                  </a:lnTo>
                  <a:lnTo>
                    <a:pt x="254470" y="1178295"/>
                  </a:lnTo>
                  <a:lnTo>
                    <a:pt x="251742" y="1164638"/>
                  </a:lnTo>
                  <a:lnTo>
                    <a:pt x="254470" y="1150982"/>
                  </a:lnTo>
                  <a:lnTo>
                    <a:pt x="262654" y="1138822"/>
                  </a:lnTo>
                  <a:lnTo>
                    <a:pt x="274682" y="1130901"/>
                  </a:lnTo>
                  <a:lnTo>
                    <a:pt x="288471" y="1128261"/>
                  </a:lnTo>
                  <a:lnTo>
                    <a:pt x="302259" y="1130902"/>
                  </a:lnTo>
                  <a:lnTo>
                    <a:pt x="314288" y="1138823"/>
                  </a:lnTo>
                  <a:close/>
                </a:path>
                <a:path w="1988184" h="1296035">
                  <a:moveTo>
                    <a:pt x="51398" y="244146"/>
                  </a:moveTo>
                  <a:lnTo>
                    <a:pt x="59114" y="255001"/>
                  </a:lnTo>
                  <a:lnTo>
                    <a:pt x="62429" y="266912"/>
                  </a:lnTo>
                  <a:lnTo>
                    <a:pt x="61168" y="278471"/>
                  </a:lnTo>
                  <a:lnTo>
                    <a:pt x="55154" y="288270"/>
                  </a:lnTo>
                  <a:lnTo>
                    <a:pt x="45356" y="294283"/>
                  </a:lnTo>
                  <a:lnTo>
                    <a:pt x="33797" y="295545"/>
                  </a:lnTo>
                  <a:lnTo>
                    <a:pt x="21886" y="292229"/>
                  </a:lnTo>
                  <a:lnTo>
                    <a:pt x="11031" y="284513"/>
                  </a:lnTo>
                  <a:lnTo>
                    <a:pt x="3315" y="273658"/>
                  </a:lnTo>
                  <a:lnTo>
                    <a:pt x="0" y="261747"/>
                  </a:lnTo>
                  <a:lnTo>
                    <a:pt x="1261" y="250188"/>
                  </a:lnTo>
                  <a:lnTo>
                    <a:pt x="7275" y="240390"/>
                  </a:lnTo>
                  <a:lnTo>
                    <a:pt x="17007" y="234310"/>
                  </a:lnTo>
                  <a:lnTo>
                    <a:pt x="28456" y="232939"/>
                  </a:lnTo>
                  <a:lnTo>
                    <a:pt x="40345" y="236232"/>
                  </a:lnTo>
                  <a:lnTo>
                    <a:pt x="51398" y="244146"/>
                  </a:lnTo>
                  <a:close/>
                </a:path>
                <a:path w="1988184" h="1296035">
                  <a:moveTo>
                    <a:pt x="203475" y="1004"/>
                  </a:moveTo>
                  <a:lnTo>
                    <a:pt x="210340" y="11184"/>
                  </a:lnTo>
                  <a:lnTo>
                    <a:pt x="212628" y="22596"/>
                  </a:lnTo>
                  <a:lnTo>
                    <a:pt x="210340" y="34008"/>
                  </a:lnTo>
                  <a:lnTo>
                    <a:pt x="203476" y="44188"/>
                  </a:lnTo>
                  <a:lnTo>
                    <a:pt x="193230" y="50987"/>
                  </a:lnTo>
                  <a:lnTo>
                    <a:pt x="181708" y="53165"/>
                  </a:lnTo>
                  <a:lnTo>
                    <a:pt x="170274" y="50854"/>
                  </a:lnTo>
                  <a:lnTo>
                    <a:pt x="160291" y="44187"/>
                  </a:lnTo>
                  <a:lnTo>
                    <a:pt x="153624" y="34205"/>
                  </a:lnTo>
                  <a:lnTo>
                    <a:pt x="151313" y="22770"/>
                  </a:lnTo>
                  <a:lnTo>
                    <a:pt x="153491" y="11248"/>
                  </a:lnTo>
                  <a:lnTo>
                    <a:pt x="160290" y="1002"/>
                  </a:lnTo>
                  <a:lnTo>
                    <a:pt x="161801" y="0"/>
                  </a:lnTo>
                  <a:lnTo>
                    <a:pt x="201971" y="0"/>
                  </a:lnTo>
                  <a:lnTo>
                    <a:pt x="203475" y="1004"/>
                  </a:lnTo>
                  <a:close/>
                </a:path>
                <a:path w="1988184" h="1296035">
                  <a:moveTo>
                    <a:pt x="1064831" y="467141"/>
                  </a:moveTo>
                  <a:lnTo>
                    <a:pt x="1071432" y="477189"/>
                  </a:lnTo>
                  <a:lnTo>
                    <a:pt x="1073633" y="488734"/>
                  </a:lnTo>
                  <a:lnTo>
                    <a:pt x="1071433" y="500278"/>
                  </a:lnTo>
                  <a:lnTo>
                    <a:pt x="1064832" y="510326"/>
                  </a:lnTo>
                  <a:lnTo>
                    <a:pt x="1054785" y="516926"/>
                  </a:lnTo>
                  <a:lnTo>
                    <a:pt x="1043240" y="519126"/>
                  </a:lnTo>
                  <a:lnTo>
                    <a:pt x="1031696" y="516926"/>
                  </a:lnTo>
                  <a:lnTo>
                    <a:pt x="1021648" y="510324"/>
                  </a:lnTo>
                  <a:lnTo>
                    <a:pt x="1014783" y="500144"/>
                  </a:lnTo>
                  <a:lnTo>
                    <a:pt x="1012494" y="488732"/>
                  </a:lnTo>
                  <a:lnTo>
                    <a:pt x="1014782" y="477320"/>
                  </a:lnTo>
                  <a:lnTo>
                    <a:pt x="1021647" y="467140"/>
                  </a:lnTo>
                  <a:lnTo>
                    <a:pt x="1031694" y="460539"/>
                  </a:lnTo>
                  <a:lnTo>
                    <a:pt x="1043239" y="458339"/>
                  </a:lnTo>
                  <a:lnTo>
                    <a:pt x="1054783" y="460540"/>
                  </a:lnTo>
                  <a:lnTo>
                    <a:pt x="1064831" y="467141"/>
                  </a:lnTo>
                  <a:close/>
                </a:path>
                <a:path w="1988184" h="1296035">
                  <a:moveTo>
                    <a:pt x="1414073" y="816383"/>
                  </a:moveTo>
                  <a:lnTo>
                    <a:pt x="1420674" y="826431"/>
                  </a:lnTo>
                  <a:lnTo>
                    <a:pt x="1422875" y="837976"/>
                  </a:lnTo>
                  <a:lnTo>
                    <a:pt x="1420675" y="849520"/>
                  </a:lnTo>
                  <a:lnTo>
                    <a:pt x="1414074" y="859567"/>
                  </a:lnTo>
                  <a:lnTo>
                    <a:pt x="1404026" y="866168"/>
                  </a:lnTo>
                  <a:lnTo>
                    <a:pt x="1392482" y="868368"/>
                  </a:lnTo>
                  <a:lnTo>
                    <a:pt x="1380938" y="866167"/>
                  </a:lnTo>
                  <a:lnTo>
                    <a:pt x="1370890" y="859566"/>
                  </a:lnTo>
                  <a:lnTo>
                    <a:pt x="1364024" y="849386"/>
                  </a:lnTo>
                  <a:lnTo>
                    <a:pt x="1361736" y="837974"/>
                  </a:lnTo>
                  <a:lnTo>
                    <a:pt x="1364024" y="826561"/>
                  </a:lnTo>
                  <a:lnTo>
                    <a:pt x="1370888" y="816382"/>
                  </a:lnTo>
                  <a:lnTo>
                    <a:pt x="1380936" y="809781"/>
                  </a:lnTo>
                  <a:lnTo>
                    <a:pt x="1392480" y="807581"/>
                  </a:lnTo>
                  <a:lnTo>
                    <a:pt x="1404025" y="809782"/>
                  </a:lnTo>
                  <a:lnTo>
                    <a:pt x="1414073" y="816383"/>
                  </a:lnTo>
                  <a:close/>
                </a:path>
                <a:path w="1988184" h="1296035">
                  <a:moveTo>
                    <a:pt x="1454923" y="1229922"/>
                  </a:moveTo>
                  <a:lnTo>
                    <a:pt x="1463373" y="1242655"/>
                  </a:lnTo>
                  <a:lnTo>
                    <a:pt x="1466190" y="1257148"/>
                  </a:lnTo>
                  <a:lnTo>
                    <a:pt x="1463374" y="1271640"/>
                  </a:lnTo>
                  <a:lnTo>
                    <a:pt x="1454925" y="1284372"/>
                  </a:lnTo>
                  <a:lnTo>
                    <a:pt x="1442193" y="1292821"/>
                  </a:lnTo>
                  <a:lnTo>
                    <a:pt x="1427700" y="1295637"/>
                  </a:lnTo>
                  <a:lnTo>
                    <a:pt x="1413208" y="1292820"/>
                  </a:lnTo>
                  <a:lnTo>
                    <a:pt x="1400475" y="1284371"/>
                  </a:lnTo>
                  <a:lnTo>
                    <a:pt x="1392025" y="1271638"/>
                  </a:lnTo>
                  <a:lnTo>
                    <a:pt x="1389209" y="1257145"/>
                  </a:lnTo>
                  <a:lnTo>
                    <a:pt x="1392025" y="1242653"/>
                  </a:lnTo>
                  <a:lnTo>
                    <a:pt x="1400473" y="1229921"/>
                  </a:lnTo>
                  <a:lnTo>
                    <a:pt x="1413205" y="1221472"/>
                  </a:lnTo>
                  <a:lnTo>
                    <a:pt x="1427698" y="1218656"/>
                  </a:lnTo>
                  <a:lnTo>
                    <a:pt x="1442191" y="1221473"/>
                  </a:lnTo>
                  <a:lnTo>
                    <a:pt x="1454923" y="1229922"/>
                  </a:lnTo>
                  <a:close/>
                </a:path>
                <a:path w="1988184" h="1296035">
                  <a:moveTo>
                    <a:pt x="1696157" y="83665"/>
                  </a:moveTo>
                  <a:lnTo>
                    <a:pt x="1701966" y="92437"/>
                  </a:lnTo>
                  <a:lnTo>
                    <a:pt x="1703902" y="102441"/>
                  </a:lnTo>
                  <a:lnTo>
                    <a:pt x="1701966" y="112445"/>
                  </a:lnTo>
                  <a:lnTo>
                    <a:pt x="1696158" y="121216"/>
                  </a:lnTo>
                  <a:lnTo>
                    <a:pt x="1687386" y="127025"/>
                  </a:lnTo>
                  <a:lnTo>
                    <a:pt x="1677382" y="128961"/>
                  </a:lnTo>
                  <a:lnTo>
                    <a:pt x="1667378" y="127024"/>
                  </a:lnTo>
                  <a:lnTo>
                    <a:pt x="1658606" y="121215"/>
                  </a:lnTo>
                  <a:lnTo>
                    <a:pt x="1652797" y="112443"/>
                  </a:lnTo>
                  <a:lnTo>
                    <a:pt x="1650861" y="102439"/>
                  </a:lnTo>
                  <a:lnTo>
                    <a:pt x="1652796" y="92435"/>
                  </a:lnTo>
                  <a:lnTo>
                    <a:pt x="1658605" y="83664"/>
                  </a:lnTo>
                  <a:lnTo>
                    <a:pt x="1667377" y="77855"/>
                  </a:lnTo>
                  <a:lnTo>
                    <a:pt x="1677381" y="75919"/>
                  </a:lnTo>
                  <a:lnTo>
                    <a:pt x="1687385" y="77856"/>
                  </a:lnTo>
                  <a:lnTo>
                    <a:pt x="1696157" y="83665"/>
                  </a:lnTo>
                  <a:close/>
                </a:path>
                <a:path w="1988184" h="1296035">
                  <a:moveTo>
                    <a:pt x="1979209" y="303820"/>
                  </a:moveTo>
                  <a:lnTo>
                    <a:pt x="1985811" y="313722"/>
                  </a:lnTo>
                  <a:lnTo>
                    <a:pt x="1988011" y="324944"/>
                  </a:lnTo>
                  <a:lnTo>
                    <a:pt x="1985811" y="336165"/>
                  </a:lnTo>
                  <a:lnTo>
                    <a:pt x="1979211" y="346066"/>
                  </a:lnTo>
                  <a:lnTo>
                    <a:pt x="1969310" y="352667"/>
                  </a:lnTo>
                  <a:lnTo>
                    <a:pt x="1958088" y="354867"/>
                  </a:lnTo>
                  <a:lnTo>
                    <a:pt x="1946867" y="352666"/>
                  </a:lnTo>
                  <a:lnTo>
                    <a:pt x="1936965" y="346065"/>
                  </a:lnTo>
                  <a:lnTo>
                    <a:pt x="1930364" y="336163"/>
                  </a:lnTo>
                  <a:lnTo>
                    <a:pt x="1928163" y="324942"/>
                  </a:lnTo>
                  <a:lnTo>
                    <a:pt x="1930363" y="313720"/>
                  </a:lnTo>
                  <a:lnTo>
                    <a:pt x="1936964" y="303819"/>
                  </a:lnTo>
                  <a:lnTo>
                    <a:pt x="1946865" y="297218"/>
                  </a:lnTo>
                  <a:lnTo>
                    <a:pt x="1958086" y="295019"/>
                  </a:lnTo>
                  <a:lnTo>
                    <a:pt x="1969308" y="297219"/>
                  </a:lnTo>
                  <a:lnTo>
                    <a:pt x="1979209" y="303820"/>
                  </a:lnTo>
                  <a:close/>
                </a:path>
              </a:pathLst>
            </a:custGeom>
            <a:solidFill>
              <a:srgbClr val="86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382931" y="88800"/>
              <a:ext cx="2185670" cy="1314450"/>
            </a:xfrm>
            <a:custGeom>
              <a:avLst/>
              <a:gdLst/>
              <a:ahLst/>
              <a:cxnLst/>
              <a:rect l="l" t="t" r="r" b="b"/>
              <a:pathLst>
                <a:path w="2185670" h="1314450">
                  <a:moveTo>
                    <a:pt x="2051912" y="304671"/>
                  </a:moveTo>
                  <a:lnTo>
                    <a:pt x="2059305" y="315849"/>
                  </a:lnTo>
                  <a:lnTo>
                    <a:pt x="2061770" y="328610"/>
                  </a:lnTo>
                  <a:lnTo>
                    <a:pt x="2059306" y="341372"/>
                  </a:lnTo>
                  <a:lnTo>
                    <a:pt x="2051913" y="352549"/>
                  </a:lnTo>
                  <a:lnTo>
                    <a:pt x="2040736" y="359942"/>
                  </a:lnTo>
                  <a:lnTo>
                    <a:pt x="2027974" y="362406"/>
                  </a:lnTo>
                  <a:lnTo>
                    <a:pt x="2015212" y="359941"/>
                  </a:lnTo>
                  <a:lnTo>
                    <a:pt x="2004035" y="352548"/>
                  </a:lnTo>
                  <a:lnTo>
                    <a:pt x="1996641" y="341370"/>
                  </a:lnTo>
                  <a:lnTo>
                    <a:pt x="1994177" y="328608"/>
                  </a:lnTo>
                  <a:lnTo>
                    <a:pt x="1996641" y="315847"/>
                  </a:lnTo>
                  <a:lnTo>
                    <a:pt x="2004033" y="304669"/>
                  </a:lnTo>
                  <a:lnTo>
                    <a:pt x="2015211" y="297277"/>
                  </a:lnTo>
                  <a:lnTo>
                    <a:pt x="2027972" y="294813"/>
                  </a:lnTo>
                  <a:lnTo>
                    <a:pt x="2040734" y="297277"/>
                  </a:lnTo>
                  <a:lnTo>
                    <a:pt x="2051912" y="304671"/>
                  </a:lnTo>
                  <a:close/>
                </a:path>
                <a:path w="2185670" h="1314450">
                  <a:moveTo>
                    <a:pt x="2175839" y="511209"/>
                  </a:moveTo>
                  <a:lnTo>
                    <a:pt x="2183166" y="522306"/>
                  </a:lnTo>
                  <a:lnTo>
                    <a:pt x="2185521" y="534855"/>
                  </a:lnTo>
                  <a:lnTo>
                    <a:pt x="2183035" y="547316"/>
                  </a:lnTo>
                  <a:lnTo>
                    <a:pt x="2175840" y="558149"/>
                  </a:lnTo>
                  <a:lnTo>
                    <a:pt x="2164744" y="565475"/>
                  </a:lnTo>
                  <a:lnTo>
                    <a:pt x="2152195" y="567829"/>
                  </a:lnTo>
                  <a:lnTo>
                    <a:pt x="2139734" y="565343"/>
                  </a:lnTo>
                  <a:lnTo>
                    <a:pt x="2128901" y="558147"/>
                  </a:lnTo>
                  <a:lnTo>
                    <a:pt x="2121771" y="547380"/>
                  </a:lnTo>
                  <a:lnTo>
                    <a:pt x="2119395" y="535029"/>
                  </a:lnTo>
                  <a:lnTo>
                    <a:pt x="2121771" y="522502"/>
                  </a:lnTo>
                  <a:lnTo>
                    <a:pt x="2128899" y="511208"/>
                  </a:lnTo>
                  <a:lnTo>
                    <a:pt x="2139996" y="503881"/>
                  </a:lnTo>
                  <a:lnTo>
                    <a:pt x="2152545" y="501527"/>
                  </a:lnTo>
                  <a:lnTo>
                    <a:pt x="2165006" y="504014"/>
                  </a:lnTo>
                  <a:lnTo>
                    <a:pt x="2175839" y="511209"/>
                  </a:lnTo>
                  <a:close/>
                </a:path>
                <a:path w="2185670" h="1314450">
                  <a:moveTo>
                    <a:pt x="945091" y="791869"/>
                  </a:moveTo>
                  <a:lnTo>
                    <a:pt x="951824" y="802871"/>
                  </a:lnTo>
                  <a:lnTo>
                    <a:pt x="953189" y="815809"/>
                  </a:lnTo>
                  <a:lnTo>
                    <a:pt x="949449" y="829098"/>
                  </a:lnTo>
                  <a:lnTo>
                    <a:pt x="940868" y="841156"/>
                  </a:lnTo>
                  <a:lnTo>
                    <a:pt x="928745" y="849670"/>
                  </a:lnTo>
                  <a:lnTo>
                    <a:pt x="915345" y="853300"/>
                  </a:lnTo>
                  <a:lnTo>
                    <a:pt x="902385" y="851914"/>
                  </a:lnTo>
                  <a:lnTo>
                    <a:pt x="891582" y="845378"/>
                  </a:lnTo>
                  <a:lnTo>
                    <a:pt x="884848" y="834377"/>
                  </a:lnTo>
                  <a:lnTo>
                    <a:pt x="883484" y="821439"/>
                  </a:lnTo>
                  <a:lnTo>
                    <a:pt x="887224" y="808149"/>
                  </a:lnTo>
                  <a:lnTo>
                    <a:pt x="895805" y="796092"/>
                  </a:lnTo>
                  <a:lnTo>
                    <a:pt x="907928" y="787577"/>
                  </a:lnTo>
                  <a:lnTo>
                    <a:pt x="921328" y="783947"/>
                  </a:lnTo>
                  <a:lnTo>
                    <a:pt x="934287" y="785334"/>
                  </a:lnTo>
                  <a:lnTo>
                    <a:pt x="945091" y="791869"/>
                  </a:lnTo>
                  <a:close/>
                </a:path>
                <a:path w="2185670" h="1314450">
                  <a:moveTo>
                    <a:pt x="1456733" y="800334"/>
                  </a:moveTo>
                  <a:lnTo>
                    <a:pt x="1464654" y="812363"/>
                  </a:lnTo>
                  <a:lnTo>
                    <a:pt x="1467295" y="826151"/>
                  </a:lnTo>
                  <a:lnTo>
                    <a:pt x="1464655" y="839940"/>
                  </a:lnTo>
                  <a:lnTo>
                    <a:pt x="1456735" y="851968"/>
                  </a:lnTo>
                  <a:lnTo>
                    <a:pt x="1444707" y="859889"/>
                  </a:lnTo>
                  <a:lnTo>
                    <a:pt x="1430918" y="862528"/>
                  </a:lnTo>
                  <a:lnTo>
                    <a:pt x="1417130" y="859888"/>
                  </a:lnTo>
                  <a:lnTo>
                    <a:pt x="1405101" y="851966"/>
                  </a:lnTo>
                  <a:lnTo>
                    <a:pt x="1396982" y="839740"/>
                  </a:lnTo>
                  <a:lnTo>
                    <a:pt x="1394363" y="825973"/>
                  </a:lnTo>
                  <a:lnTo>
                    <a:pt x="1397113" y="812295"/>
                  </a:lnTo>
                  <a:lnTo>
                    <a:pt x="1405099" y="800333"/>
                  </a:lnTo>
                  <a:lnTo>
                    <a:pt x="1417128" y="792412"/>
                  </a:lnTo>
                  <a:lnTo>
                    <a:pt x="1430916" y="789772"/>
                  </a:lnTo>
                  <a:lnTo>
                    <a:pt x="1444705" y="792413"/>
                  </a:lnTo>
                  <a:lnTo>
                    <a:pt x="1456733" y="800334"/>
                  </a:lnTo>
                  <a:close/>
                </a:path>
                <a:path w="2185670" h="1314450">
                  <a:moveTo>
                    <a:pt x="1667481" y="442192"/>
                  </a:moveTo>
                  <a:lnTo>
                    <a:pt x="1675138" y="453795"/>
                  </a:lnTo>
                  <a:lnTo>
                    <a:pt x="1677691" y="467070"/>
                  </a:lnTo>
                  <a:lnTo>
                    <a:pt x="1675139" y="480345"/>
                  </a:lnTo>
                  <a:lnTo>
                    <a:pt x="1667482" y="491948"/>
                  </a:lnTo>
                  <a:lnTo>
                    <a:pt x="1655880" y="499604"/>
                  </a:lnTo>
                  <a:lnTo>
                    <a:pt x="1642604" y="502156"/>
                  </a:lnTo>
                  <a:lnTo>
                    <a:pt x="1629329" y="499604"/>
                  </a:lnTo>
                  <a:lnTo>
                    <a:pt x="1617726" y="491946"/>
                  </a:lnTo>
                  <a:lnTo>
                    <a:pt x="1609871" y="480145"/>
                  </a:lnTo>
                  <a:lnTo>
                    <a:pt x="1607340" y="466892"/>
                  </a:lnTo>
                  <a:lnTo>
                    <a:pt x="1610002" y="453727"/>
                  </a:lnTo>
                  <a:lnTo>
                    <a:pt x="1617725" y="442190"/>
                  </a:lnTo>
                  <a:lnTo>
                    <a:pt x="1629327" y="434534"/>
                  </a:lnTo>
                  <a:lnTo>
                    <a:pt x="1642602" y="431982"/>
                  </a:lnTo>
                  <a:lnTo>
                    <a:pt x="1655877" y="434534"/>
                  </a:lnTo>
                  <a:lnTo>
                    <a:pt x="1667481" y="442192"/>
                  </a:lnTo>
                  <a:close/>
                </a:path>
                <a:path w="2185670" h="1314450">
                  <a:moveTo>
                    <a:pt x="49931" y="99482"/>
                  </a:moveTo>
                  <a:lnTo>
                    <a:pt x="56268" y="109104"/>
                  </a:lnTo>
                  <a:lnTo>
                    <a:pt x="58381" y="120135"/>
                  </a:lnTo>
                  <a:lnTo>
                    <a:pt x="56269" y="131166"/>
                  </a:lnTo>
                  <a:lnTo>
                    <a:pt x="49932" y="140788"/>
                  </a:lnTo>
                  <a:lnTo>
                    <a:pt x="40310" y="147125"/>
                  </a:lnTo>
                  <a:lnTo>
                    <a:pt x="29279" y="149237"/>
                  </a:lnTo>
                  <a:lnTo>
                    <a:pt x="18248" y="147124"/>
                  </a:lnTo>
                  <a:lnTo>
                    <a:pt x="8625" y="140787"/>
                  </a:lnTo>
                  <a:lnTo>
                    <a:pt x="2222" y="131230"/>
                  </a:lnTo>
                  <a:lnTo>
                    <a:pt x="0" y="120309"/>
                  </a:lnTo>
                  <a:lnTo>
                    <a:pt x="2089" y="109301"/>
                  </a:lnTo>
                  <a:lnTo>
                    <a:pt x="8624" y="99480"/>
                  </a:lnTo>
                  <a:lnTo>
                    <a:pt x="18246" y="93144"/>
                  </a:lnTo>
                  <a:lnTo>
                    <a:pt x="29277" y="91032"/>
                  </a:lnTo>
                  <a:lnTo>
                    <a:pt x="40308" y="93144"/>
                  </a:lnTo>
                  <a:lnTo>
                    <a:pt x="49931" y="99482"/>
                  </a:lnTo>
                  <a:close/>
                </a:path>
                <a:path w="2185670" h="1314450">
                  <a:moveTo>
                    <a:pt x="1023925" y="9858"/>
                  </a:moveTo>
                  <a:lnTo>
                    <a:pt x="1031318" y="21035"/>
                  </a:lnTo>
                  <a:lnTo>
                    <a:pt x="1033783" y="33797"/>
                  </a:lnTo>
                  <a:lnTo>
                    <a:pt x="1031319" y="46559"/>
                  </a:lnTo>
                  <a:lnTo>
                    <a:pt x="1023926" y="57736"/>
                  </a:lnTo>
                  <a:lnTo>
                    <a:pt x="1012749" y="65129"/>
                  </a:lnTo>
                  <a:lnTo>
                    <a:pt x="999987" y="67593"/>
                  </a:lnTo>
                  <a:lnTo>
                    <a:pt x="987226" y="65128"/>
                  </a:lnTo>
                  <a:lnTo>
                    <a:pt x="976048" y="57735"/>
                  </a:lnTo>
                  <a:lnTo>
                    <a:pt x="968655" y="46557"/>
                  </a:lnTo>
                  <a:lnTo>
                    <a:pt x="966190" y="33795"/>
                  </a:lnTo>
                  <a:lnTo>
                    <a:pt x="968654" y="21033"/>
                  </a:lnTo>
                  <a:lnTo>
                    <a:pt x="976046" y="9856"/>
                  </a:lnTo>
                  <a:lnTo>
                    <a:pt x="987224" y="2463"/>
                  </a:lnTo>
                  <a:lnTo>
                    <a:pt x="999985" y="0"/>
                  </a:lnTo>
                  <a:lnTo>
                    <a:pt x="1012747" y="2464"/>
                  </a:lnTo>
                  <a:lnTo>
                    <a:pt x="1023925" y="9858"/>
                  </a:lnTo>
                  <a:close/>
                </a:path>
                <a:path w="2185670" h="1314450">
                  <a:moveTo>
                    <a:pt x="793929" y="264263"/>
                  </a:moveTo>
                  <a:lnTo>
                    <a:pt x="801586" y="275719"/>
                  </a:lnTo>
                  <a:lnTo>
                    <a:pt x="804139" y="288672"/>
                  </a:lnTo>
                  <a:lnTo>
                    <a:pt x="801587" y="301624"/>
                  </a:lnTo>
                  <a:lnTo>
                    <a:pt x="793930" y="313080"/>
                  </a:lnTo>
                  <a:lnTo>
                    <a:pt x="782474" y="320737"/>
                  </a:lnTo>
                  <a:lnTo>
                    <a:pt x="769522" y="323289"/>
                  </a:lnTo>
                  <a:lnTo>
                    <a:pt x="756570" y="320736"/>
                  </a:lnTo>
                  <a:lnTo>
                    <a:pt x="745113" y="313079"/>
                  </a:lnTo>
                  <a:lnTo>
                    <a:pt x="737456" y="301622"/>
                  </a:lnTo>
                  <a:lnTo>
                    <a:pt x="734903" y="288670"/>
                  </a:lnTo>
                  <a:lnTo>
                    <a:pt x="737455" y="275717"/>
                  </a:lnTo>
                  <a:lnTo>
                    <a:pt x="745112" y="264262"/>
                  </a:lnTo>
                  <a:lnTo>
                    <a:pt x="756370" y="256803"/>
                  </a:lnTo>
                  <a:lnTo>
                    <a:pt x="769344" y="254229"/>
                  </a:lnTo>
                  <a:lnTo>
                    <a:pt x="782406" y="256672"/>
                  </a:lnTo>
                  <a:lnTo>
                    <a:pt x="793929" y="264263"/>
                  </a:lnTo>
                  <a:close/>
                </a:path>
                <a:path w="2185670" h="1314450">
                  <a:moveTo>
                    <a:pt x="728224" y="595655"/>
                  </a:moveTo>
                  <a:lnTo>
                    <a:pt x="735441" y="606319"/>
                  </a:lnTo>
                  <a:lnTo>
                    <a:pt x="738082" y="618303"/>
                  </a:lnTo>
                  <a:lnTo>
                    <a:pt x="736146" y="630111"/>
                  </a:lnTo>
                  <a:lnTo>
                    <a:pt x="729633" y="640247"/>
                  </a:lnTo>
                  <a:lnTo>
                    <a:pt x="719498" y="646760"/>
                  </a:lnTo>
                  <a:lnTo>
                    <a:pt x="707689" y="648696"/>
                  </a:lnTo>
                  <a:lnTo>
                    <a:pt x="695705" y="646055"/>
                  </a:lnTo>
                  <a:lnTo>
                    <a:pt x="685041" y="638838"/>
                  </a:lnTo>
                  <a:lnTo>
                    <a:pt x="677823" y="628173"/>
                  </a:lnTo>
                  <a:lnTo>
                    <a:pt x="675183" y="616189"/>
                  </a:lnTo>
                  <a:lnTo>
                    <a:pt x="677119" y="604381"/>
                  </a:lnTo>
                  <a:lnTo>
                    <a:pt x="683631" y="594245"/>
                  </a:lnTo>
                  <a:lnTo>
                    <a:pt x="693767" y="587732"/>
                  </a:lnTo>
                  <a:lnTo>
                    <a:pt x="705575" y="585797"/>
                  </a:lnTo>
                  <a:lnTo>
                    <a:pt x="717560" y="588437"/>
                  </a:lnTo>
                  <a:lnTo>
                    <a:pt x="728224" y="595655"/>
                  </a:lnTo>
                  <a:close/>
                </a:path>
                <a:path w="2185670" h="1314450">
                  <a:moveTo>
                    <a:pt x="325033" y="1242939"/>
                  </a:moveTo>
                  <a:lnTo>
                    <a:pt x="334275" y="1256801"/>
                  </a:lnTo>
                  <a:lnTo>
                    <a:pt x="337356" y="1272511"/>
                  </a:lnTo>
                  <a:lnTo>
                    <a:pt x="334276" y="1288221"/>
                  </a:lnTo>
                  <a:lnTo>
                    <a:pt x="325035" y="1302083"/>
                  </a:lnTo>
                  <a:lnTo>
                    <a:pt x="311173" y="1311324"/>
                  </a:lnTo>
                  <a:lnTo>
                    <a:pt x="295463" y="1314404"/>
                  </a:lnTo>
                  <a:lnTo>
                    <a:pt x="279753" y="1311323"/>
                  </a:lnTo>
                  <a:lnTo>
                    <a:pt x="265891" y="1302081"/>
                  </a:lnTo>
                  <a:lnTo>
                    <a:pt x="256583" y="1288153"/>
                  </a:lnTo>
                  <a:lnTo>
                    <a:pt x="253392" y="1272333"/>
                  </a:lnTo>
                  <a:lnTo>
                    <a:pt x="256450" y="1256601"/>
                  </a:lnTo>
                  <a:lnTo>
                    <a:pt x="265889" y="1242937"/>
                  </a:lnTo>
                  <a:lnTo>
                    <a:pt x="279751" y="1233696"/>
                  </a:lnTo>
                  <a:lnTo>
                    <a:pt x="295461" y="1230616"/>
                  </a:lnTo>
                  <a:lnTo>
                    <a:pt x="311171" y="1233697"/>
                  </a:lnTo>
                  <a:lnTo>
                    <a:pt x="325033" y="1242939"/>
                  </a:lnTo>
                  <a:close/>
                </a:path>
              </a:pathLst>
            </a:custGeom>
            <a:solidFill>
              <a:srgbClr val="933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7596753" y="621063"/>
            <a:ext cx="898525" cy="896619"/>
          </a:xfrm>
          <a:custGeom>
            <a:avLst/>
            <a:gdLst/>
            <a:ahLst/>
            <a:cxnLst/>
            <a:rect l="l" t="t" r="r" b="b"/>
            <a:pathLst>
              <a:path w="898525" h="896619">
                <a:moveTo>
                  <a:pt x="436011" y="896201"/>
                </a:moveTo>
                <a:lnTo>
                  <a:pt x="396340" y="895173"/>
                </a:lnTo>
                <a:lnTo>
                  <a:pt x="356851" y="890425"/>
                </a:lnTo>
                <a:lnTo>
                  <a:pt x="318058" y="882021"/>
                </a:lnTo>
                <a:lnTo>
                  <a:pt x="280129" y="869995"/>
                </a:lnTo>
                <a:lnTo>
                  <a:pt x="243560" y="854505"/>
                </a:lnTo>
                <a:lnTo>
                  <a:pt x="209006" y="835146"/>
                </a:lnTo>
                <a:lnTo>
                  <a:pt x="178333" y="810753"/>
                </a:lnTo>
                <a:lnTo>
                  <a:pt x="127482" y="753522"/>
                </a:lnTo>
                <a:lnTo>
                  <a:pt x="94850" y="707533"/>
                </a:lnTo>
                <a:lnTo>
                  <a:pt x="66574" y="658717"/>
                </a:lnTo>
                <a:lnTo>
                  <a:pt x="42655" y="607073"/>
                </a:lnTo>
                <a:lnTo>
                  <a:pt x="18065" y="541224"/>
                </a:lnTo>
                <a:lnTo>
                  <a:pt x="2927" y="472554"/>
                </a:lnTo>
                <a:lnTo>
                  <a:pt x="0" y="428282"/>
                </a:lnTo>
                <a:lnTo>
                  <a:pt x="591" y="406138"/>
                </a:lnTo>
                <a:lnTo>
                  <a:pt x="6176" y="346478"/>
                </a:lnTo>
                <a:lnTo>
                  <a:pt x="19080" y="278276"/>
                </a:lnTo>
                <a:lnTo>
                  <a:pt x="46150" y="222050"/>
                </a:lnTo>
                <a:lnTo>
                  <a:pt x="95077" y="164626"/>
                </a:lnTo>
                <a:lnTo>
                  <a:pt x="126055" y="133953"/>
                </a:lnTo>
                <a:lnTo>
                  <a:pt x="158384" y="104721"/>
                </a:lnTo>
                <a:lnTo>
                  <a:pt x="192063" y="76932"/>
                </a:lnTo>
                <a:lnTo>
                  <a:pt x="231184" y="51498"/>
                </a:lnTo>
                <a:lnTo>
                  <a:pt x="273202" y="31260"/>
                </a:lnTo>
                <a:lnTo>
                  <a:pt x="317420" y="16502"/>
                </a:lnTo>
                <a:lnTo>
                  <a:pt x="378218" y="5310"/>
                </a:lnTo>
                <a:lnTo>
                  <a:pt x="423520" y="131"/>
                </a:lnTo>
                <a:lnTo>
                  <a:pt x="478929" y="0"/>
                </a:lnTo>
                <a:lnTo>
                  <a:pt x="502949" y="2530"/>
                </a:lnTo>
                <a:lnTo>
                  <a:pt x="550055" y="12190"/>
                </a:lnTo>
                <a:lnTo>
                  <a:pt x="595727" y="27917"/>
                </a:lnTo>
                <a:lnTo>
                  <a:pt x="638829" y="49321"/>
                </a:lnTo>
                <a:lnTo>
                  <a:pt x="659346" y="62127"/>
                </a:lnTo>
                <a:lnTo>
                  <a:pt x="685968" y="78093"/>
                </a:lnTo>
                <a:lnTo>
                  <a:pt x="737531" y="112563"/>
                </a:lnTo>
                <a:lnTo>
                  <a:pt x="787712" y="154693"/>
                </a:lnTo>
                <a:lnTo>
                  <a:pt x="830100" y="208396"/>
                </a:lnTo>
                <a:lnTo>
                  <a:pt x="866777" y="282488"/>
                </a:lnTo>
                <a:lnTo>
                  <a:pt x="881668" y="327787"/>
                </a:lnTo>
                <a:lnTo>
                  <a:pt x="891924" y="374367"/>
                </a:lnTo>
                <a:lnTo>
                  <a:pt x="897543" y="422229"/>
                </a:lnTo>
                <a:lnTo>
                  <a:pt x="898365" y="444005"/>
                </a:lnTo>
                <a:lnTo>
                  <a:pt x="897677" y="465679"/>
                </a:lnTo>
                <a:lnTo>
                  <a:pt x="891773" y="508723"/>
                </a:lnTo>
                <a:lnTo>
                  <a:pt x="880003" y="550532"/>
                </a:lnTo>
                <a:lnTo>
                  <a:pt x="819937" y="678133"/>
                </a:lnTo>
                <a:lnTo>
                  <a:pt x="791786" y="724962"/>
                </a:lnTo>
                <a:lnTo>
                  <a:pt x="754222" y="764560"/>
                </a:lnTo>
                <a:lnTo>
                  <a:pt x="704901" y="803794"/>
                </a:lnTo>
                <a:lnTo>
                  <a:pt x="651267" y="836819"/>
                </a:lnTo>
                <a:lnTo>
                  <a:pt x="594112" y="863213"/>
                </a:lnTo>
                <a:lnTo>
                  <a:pt x="534227" y="882549"/>
                </a:lnTo>
                <a:lnTo>
                  <a:pt x="495352" y="890774"/>
                </a:lnTo>
                <a:lnTo>
                  <a:pt x="455882" y="895317"/>
                </a:lnTo>
                <a:lnTo>
                  <a:pt x="436011" y="896201"/>
                </a:lnTo>
                <a:close/>
              </a:path>
            </a:pathLst>
          </a:custGeom>
          <a:solidFill>
            <a:srgbClr val="F2AA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5208685"/>
            <a:ext cx="831215" cy="896619"/>
          </a:xfrm>
          <a:custGeom>
            <a:avLst/>
            <a:gdLst/>
            <a:ahLst/>
            <a:cxnLst/>
            <a:rect l="l" t="t" r="r" b="b"/>
            <a:pathLst>
              <a:path w="831215" h="896620">
                <a:moveTo>
                  <a:pt x="368671" y="896201"/>
                </a:moveTo>
                <a:lnTo>
                  <a:pt x="329001" y="895173"/>
                </a:lnTo>
                <a:lnTo>
                  <a:pt x="289511" y="890425"/>
                </a:lnTo>
                <a:lnTo>
                  <a:pt x="250718" y="882021"/>
                </a:lnTo>
                <a:lnTo>
                  <a:pt x="212790" y="869995"/>
                </a:lnTo>
                <a:lnTo>
                  <a:pt x="176221" y="854505"/>
                </a:lnTo>
                <a:lnTo>
                  <a:pt x="141666" y="835146"/>
                </a:lnTo>
                <a:lnTo>
                  <a:pt x="110993" y="810753"/>
                </a:lnTo>
                <a:lnTo>
                  <a:pt x="60142" y="753522"/>
                </a:lnTo>
                <a:lnTo>
                  <a:pt x="27511" y="707533"/>
                </a:lnTo>
                <a:lnTo>
                  <a:pt x="0" y="660037"/>
                </a:lnTo>
                <a:lnTo>
                  <a:pt x="0" y="194693"/>
                </a:lnTo>
                <a:lnTo>
                  <a:pt x="27738" y="164626"/>
                </a:lnTo>
                <a:lnTo>
                  <a:pt x="58716" y="133953"/>
                </a:lnTo>
                <a:lnTo>
                  <a:pt x="91044" y="104721"/>
                </a:lnTo>
                <a:lnTo>
                  <a:pt x="124723" y="76932"/>
                </a:lnTo>
                <a:lnTo>
                  <a:pt x="163845" y="51498"/>
                </a:lnTo>
                <a:lnTo>
                  <a:pt x="205862" y="31260"/>
                </a:lnTo>
                <a:lnTo>
                  <a:pt x="250081" y="16502"/>
                </a:lnTo>
                <a:lnTo>
                  <a:pt x="295805" y="7505"/>
                </a:lnTo>
                <a:lnTo>
                  <a:pt x="356181" y="131"/>
                </a:lnTo>
                <a:lnTo>
                  <a:pt x="411590" y="0"/>
                </a:lnTo>
                <a:lnTo>
                  <a:pt x="435610" y="2530"/>
                </a:lnTo>
                <a:lnTo>
                  <a:pt x="482716" y="12190"/>
                </a:lnTo>
                <a:lnTo>
                  <a:pt x="528387" y="27917"/>
                </a:lnTo>
                <a:lnTo>
                  <a:pt x="571490" y="49321"/>
                </a:lnTo>
                <a:lnTo>
                  <a:pt x="592007" y="62127"/>
                </a:lnTo>
                <a:lnTo>
                  <a:pt x="618628" y="78093"/>
                </a:lnTo>
                <a:lnTo>
                  <a:pt x="670192" y="112563"/>
                </a:lnTo>
                <a:lnTo>
                  <a:pt x="720372" y="154693"/>
                </a:lnTo>
                <a:lnTo>
                  <a:pt x="762760" y="208396"/>
                </a:lnTo>
                <a:lnTo>
                  <a:pt x="799437" y="282488"/>
                </a:lnTo>
                <a:lnTo>
                  <a:pt x="814329" y="327787"/>
                </a:lnTo>
                <a:lnTo>
                  <a:pt x="824584" y="374367"/>
                </a:lnTo>
                <a:lnTo>
                  <a:pt x="830204" y="422229"/>
                </a:lnTo>
                <a:lnTo>
                  <a:pt x="831026" y="444005"/>
                </a:lnTo>
                <a:lnTo>
                  <a:pt x="830338" y="465679"/>
                </a:lnTo>
                <a:lnTo>
                  <a:pt x="824433" y="508723"/>
                </a:lnTo>
                <a:lnTo>
                  <a:pt x="812663" y="550532"/>
                </a:lnTo>
                <a:lnTo>
                  <a:pt x="795200" y="590280"/>
                </a:lnTo>
                <a:lnTo>
                  <a:pt x="773800" y="634157"/>
                </a:lnTo>
                <a:lnTo>
                  <a:pt x="763102" y="656097"/>
                </a:lnTo>
                <a:lnTo>
                  <a:pt x="739699" y="702452"/>
                </a:lnTo>
                <a:lnTo>
                  <a:pt x="706841" y="745665"/>
                </a:lnTo>
                <a:lnTo>
                  <a:pt x="662761" y="784953"/>
                </a:lnTo>
                <a:lnTo>
                  <a:pt x="611283" y="821083"/>
                </a:lnTo>
                <a:lnTo>
                  <a:pt x="555691" y="850898"/>
                </a:lnTo>
                <a:lnTo>
                  <a:pt x="497171" y="873763"/>
                </a:lnTo>
                <a:lnTo>
                  <a:pt x="447524" y="887122"/>
                </a:lnTo>
                <a:lnTo>
                  <a:pt x="408352" y="893506"/>
                </a:lnTo>
                <a:lnTo>
                  <a:pt x="388543" y="895317"/>
                </a:lnTo>
                <a:lnTo>
                  <a:pt x="368671" y="896201"/>
                </a:lnTo>
                <a:close/>
              </a:path>
            </a:pathLst>
          </a:custGeom>
          <a:solidFill>
            <a:srgbClr val="E282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object 4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51165" y="4541193"/>
            <a:ext cx="12001499" cy="4257674"/>
          </a:xfrm>
          <a:prstGeom prst="rect">
            <a:avLst/>
          </a:prstGeom>
        </p:spPr>
      </p:pic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marR="5080" indent="-635" algn="ctr">
              <a:lnSpc>
                <a:spcPct val="117100"/>
              </a:lnSpc>
              <a:spcBef>
                <a:spcPts val="95"/>
              </a:spcBef>
            </a:pPr>
            <a:r>
              <a:rPr spc="145" dirty="0"/>
              <a:t>Debido </a:t>
            </a:r>
            <a:r>
              <a:rPr spc="300" dirty="0"/>
              <a:t>a </a:t>
            </a:r>
            <a:r>
              <a:rPr spc="195" dirty="0"/>
              <a:t>su </a:t>
            </a:r>
            <a:r>
              <a:rPr spc="120" dirty="0"/>
              <a:t>importancia </a:t>
            </a:r>
            <a:r>
              <a:rPr spc="114" dirty="0"/>
              <a:t>fundamental </a:t>
            </a:r>
            <a:r>
              <a:rPr spc="75" dirty="0"/>
              <a:t>en </a:t>
            </a:r>
            <a:r>
              <a:rPr spc="-85" dirty="0"/>
              <a:t>la </a:t>
            </a:r>
            <a:r>
              <a:rPr spc="65" dirty="0"/>
              <a:t>vida </a:t>
            </a:r>
            <a:r>
              <a:rPr spc="30" dirty="0"/>
              <a:t>cotidiana, </a:t>
            </a:r>
            <a:r>
              <a:rPr spc="-175" dirty="0"/>
              <a:t>el </a:t>
            </a:r>
            <a:r>
              <a:rPr spc="-170" dirty="0"/>
              <a:t> </a:t>
            </a:r>
            <a:r>
              <a:rPr spc="50" dirty="0"/>
              <a:t>aprendizaje</a:t>
            </a:r>
            <a:r>
              <a:rPr spc="-105" dirty="0"/>
              <a:t> </a:t>
            </a:r>
            <a:r>
              <a:rPr spc="240" dirty="0"/>
              <a:t>se</a:t>
            </a:r>
            <a:r>
              <a:rPr spc="-100" dirty="0"/>
              <a:t> </a:t>
            </a:r>
            <a:r>
              <a:rPr spc="125" dirty="0"/>
              <a:t>estudia</a:t>
            </a:r>
            <a:r>
              <a:rPr spc="-100" dirty="0"/>
              <a:t> </a:t>
            </a:r>
            <a:r>
              <a:rPr spc="175" dirty="0"/>
              <a:t>hoy</a:t>
            </a:r>
            <a:r>
              <a:rPr spc="-100" dirty="0"/>
              <a:t> </a:t>
            </a:r>
            <a:r>
              <a:rPr spc="75" dirty="0"/>
              <a:t>en</a:t>
            </a:r>
            <a:r>
              <a:rPr spc="-100" dirty="0"/>
              <a:t> </a:t>
            </a:r>
            <a:r>
              <a:rPr spc="135" dirty="0"/>
              <a:t>diferentes</a:t>
            </a:r>
            <a:r>
              <a:rPr spc="-100" dirty="0"/>
              <a:t> </a:t>
            </a:r>
            <a:r>
              <a:rPr spc="-10" dirty="0"/>
              <a:t>niveles</a:t>
            </a:r>
            <a:r>
              <a:rPr spc="-100" dirty="0"/>
              <a:t> </a:t>
            </a:r>
            <a:r>
              <a:rPr spc="165" dirty="0"/>
              <a:t>de</a:t>
            </a:r>
            <a:r>
              <a:rPr spc="-100" dirty="0"/>
              <a:t> </a:t>
            </a:r>
            <a:r>
              <a:rPr spc="15" dirty="0"/>
              <a:t>análisis</a:t>
            </a:r>
            <a:r>
              <a:rPr spc="-100" dirty="0"/>
              <a:t> </a:t>
            </a:r>
            <a:r>
              <a:rPr spc="-80" dirty="0"/>
              <a:t>(</a:t>
            </a:r>
            <a:r>
              <a:rPr spc="-80" dirty="0" smtClean="0"/>
              <a:t>Do</a:t>
            </a:r>
            <a:r>
              <a:rPr lang="es-MX" spc="-80" dirty="0" err="1" smtClean="0"/>
              <a:t>mj</a:t>
            </a:r>
            <a:r>
              <a:rPr spc="-80" dirty="0" smtClean="0"/>
              <a:t>an</a:t>
            </a:r>
            <a:r>
              <a:rPr spc="-80" dirty="0"/>
              <a:t>, </a:t>
            </a:r>
            <a:r>
              <a:rPr spc="-1175" dirty="0"/>
              <a:t> </a:t>
            </a:r>
            <a:r>
              <a:rPr spc="40" dirty="0"/>
              <a:t>2010),</a:t>
            </a:r>
            <a:r>
              <a:rPr spc="-114" dirty="0"/>
              <a:t> </a:t>
            </a:r>
            <a:r>
              <a:rPr spc="130" dirty="0"/>
              <a:t>algunos</a:t>
            </a:r>
            <a:r>
              <a:rPr spc="-110" dirty="0"/>
              <a:t> </a:t>
            </a:r>
            <a:r>
              <a:rPr spc="165" dirty="0"/>
              <a:t>de</a:t>
            </a:r>
            <a:r>
              <a:rPr spc="-110" dirty="0"/>
              <a:t> </a:t>
            </a:r>
            <a:r>
              <a:rPr spc="45" dirty="0"/>
              <a:t>los</a:t>
            </a:r>
            <a:r>
              <a:rPr spc="-110" dirty="0"/>
              <a:t> </a:t>
            </a:r>
            <a:r>
              <a:rPr spc="110" dirty="0"/>
              <a:t>cuales</a:t>
            </a:r>
            <a:r>
              <a:rPr spc="-110" dirty="0"/>
              <a:t> </a:t>
            </a:r>
            <a:r>
              <a:rPr spc="240" dirty="0"/>
              <a:t>se</a:t>
            </a:r>
            <a:r>
              <a:rPr spc="-110" dirty="0"/>
              <a:t> </a:t>
            </a:r>
            <a:r>
              <a:rPr spc="40" dirty="0"/>
              <a:t>ilustran</a:t>
            </a:r>
            <a:r>
              <a:rPr spc="-110" dirty="0"/>
              <a:t> </a:t>
            </a:r>
            <a:r>
              <a:rPr spc="300" dirty="0"/>
              <a:t>a</a:t>
            </a:r>
            <a:r>
              <a:rPr spc="-110" dirty="0"/>
              <a:t> </a:t>
            </a:r>
            <a:r>
              <a:rPr spc="90" dirty="0"/>
              <a:t>continuación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714628" y="9236330"/>
            <a:ext cx="486854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20" dirty="0">
                <a:latin typeface="Microsoft Sans Serif"/>
                <a:cs typeface="Microsoft Sans Serif"/>
              </a:rPr>
              <a:t>Imagen1.</a:t>
            </a:r>
            <a:r>
              <a:rPr sz="3400" spc="-45" dirty="0">
                <a:latin typeface="Microsoft Sans Serif"/>
                <a:cs typeface="Microsoft Sans Serif"/>
              </a:rPr>
              <a:t> </a:t>
            </a:r>
            <a:r>
              <a:rPr sz="3400" spc="-30" dirty="0">
                <a:latin typeface="Microsoft Sans Serif"/>
                <a:cs typeface="Microsoft Sans Serif"/>
              </a:rPr>
              <a:t>(</a:t>
            </a:r>
            <a:r>
              <a:rPr sz="3400" spc="-30" dirty="0" smtClean="0">
                <a:latin typeface="Microsoft Sans Serif"/>
                <a:cs typeface="Microsoft Sans Serif"/>
              </a:rPr>
              <a:t>Do</a:t>
            </a:r>
            <a:r>
              <a:rPr lang="es-MX" sz="3400" spc="-30" dirty="0" err="1" smtClean="0">
                <a:latin typeface="Microsoft Sans Serif"/>
                <a:cs typeface="Microsoft Sans Serif"/>
              </a:rPr>
              <a:t>mj</a:t>
            </a:r>
            <a:r>
              <a:rPr sz="3400" spc="-30" dirty="0" smtClean="0">
                <a:latin typeface="Microsoft Sans Serif"/>
                <a:cs typeface="Microsoft Sans Serif"/>
              </a:rPr>
              <a:t>an</a:t>
            </a:r>
            <a:r>
              <a:rPr sz="3400" spc="-30" dirty="0">
                <a:latin typeface="Microsoft Sans Serif"/>
                <a:cs typeface="Microsoft Sans Serif"/>
              </a:rPr>
              <a:t>,</a:t>
            </a:r>
            <a:r>
              <a:rPr sz="3400" spc="-45" dirty="0">
                <a:latin typeface="Microsoft Sans Serif"/>
                <a:cs typeface="Microsoft Sans Serif"/>
              </a:rPr>
              <a:t> </a:t>
            </a:r>
            <a:r>
              <a:rPr sz="3400" spc="-10" dirty="0">
                <a:latin typeface="Microsoft Sans Serif"/>
                <a:cs typeface="Microsoft Sans Serif"/>
              </a:rPr>
              <a:t>2010)</a:t>
            </a:r>
            <a:endParaRPr sz="3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0319" y="10063915"/>
            <a:ext cx="176869" cy="17296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80593" y="6933715"/>
            <a:ext cx="2179811" cy="335328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69285" y="8234673"/>
            <a:ext cx="3497888" cy="205232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1"/>
            <a:ext cx="1599565" cy="1667510"/>
            <a:chOff x="0" y="1"/>
            <a:chExt cx="1599565" cy="1667510"/>
          </a:xfrm>
        </p:grpSpPr>
        <p:sp>
          <p:nvSpPr>
            <p:cNvPr id="6" name="object 6"/>
            <p:cNvSpPr/>
            <p:nvPr/>
          </p:nvSpPr>
          <p:spPr>
            <a:xfrm>
              <a:off x="0" y="1"/>
              <a:ext cx="1599565" cy="1667510"/>
            </a:xfrm>
            <a:custGeom>
              <a:avLst/>
              <a:gdLst/>
              <a:ahLst/>
              <a:cxnLst/>
              <a:rect l="l" t="t" r="r" b="b"/>
              <a:pathLst>
                <a:path w="1599565" h="1667510">
                  <a:moveTo>
                    <a:pt x="205773" y="267013"/>
                  </a:moveTo>
                  <a:lnTo>
                    <a:pt x="241460" y="263153"/>
                  </a:lnTo>
                  <a:lnTo>
                    <a:pt x="284935" y="262475"/>
                  </a:lnTo>
                  <a:lnTo>
                    <a:pt x="334593" y="264728"/>
                  </a:lnTo>
                  <a:lnTo>
                    <a:pt x="388831" y="269661"/>
                  </a:lnTo>
                  <a:lnTo>
                    <a:pt x="446044" y="277023"/>
                  </a:lnTo>
                  <a:lnTo>
                    <a:pt x="504627" y="286563"/>
                  </a:lnTo>
                  <a:lnTo>
                    <a:pt x="562976" y="298030"/>
                  </a:lnTo>
                  <a:lnTo>
                    <a:pt x="619488" y="311173"/>
                  </a:lnTo>
                  <a:lnTo>
                    <a:pt x="672556" y="325741"/>
                  </a:lnTo>
                  <a:lnTo>
                    <a:pt x="720577" y="341483"/>
                  </a:lnTo>
                  <a:lnTo>
                    <a:pt x="761947" y="358147"/>
                  </a:lnTo>
                  <a:lnTo>
                    <a:pt x="836464" y="403128"/>
                  </a:lnTo>
                  <a:lnTo>
                    <a:pt x="876269" y="433072"/>
                  </a:lnTo>
                  <a:lnTo>
                    <a:pt x="914598" y="465038"/>
                  </a:lnTo>
                  <a:lnTo>
                    <a:pt x="951572" y="498750"/>
                  </a:lnTo>
                  <a:lnTo>
                    <a:pt x="987314" y="533930"/>
                  </a:lnTo>
                  <a:lnTo>
                    <a:pt x="1021948" y="570301"/>
                  </a:lnTo>
                  <a:lnTo>
                    <a:pt x="1055595" y="607586"/>
                  </a:lnTo>
                  <a:lnTo>
                    <a:pt x="1088377" y="645510"/>
                  </a:lnTo>
                  <a:lnTo>
                    <a:pt x="1120275" y="684034"/>
                  </a:lnTo>
                  <a:lnTo>
                    <a:pt x="1150327" y="721793"/>
                  </a:lnTo>
                  <a:lnTo>
                    <a:pt x="1178758" y="759007"/>
                  </a:lnTo>
                  <a:lnTo>
                    <a:pt x="1205796" y="795897"/>
                  </a:lnTo>
                  <a:lnTo>
                    <a:pt x="1231670" y="832686"/>
                  </a:lnTo>
                  <a:lnTo>
                    <a:pt x="1256606" y="869594"/>
                  </a:lnTo>
                  <a:lnTo>
                    <a:pt x="1280833" y="906843"/>
                  </a:lnTo>
                  <a:lnTo>
                    <a:pt x="1304577" y="944654"/>
                  </a:lnTo>
                  <a:lnTo>
                    <a:pt x="1328067" y="983249"/>
                  </a:lnTo>
                  <a:lnTo>
                    <a:pt x="1351529" y="1022848"/>
                  </a:lnTo>
                  <a:lnTo>
                    <a:pt x="1375192" y="1063675"/>
                  </a:lnTo>
                  <a:lnTo>
                    <a:pt x="1399282" y="1105949"/>
                  </a:lnTo>
                  <a:lnTo>
                    <a:pt x="1424028" y="1149892"/>
                  </a:lnTo>
                  <a:lnTo>
                    <a:pt x="1504475" y="1293952"/>
                  </a:lnTo>
                  <a:lnTo>
                    <a:pt x="1534118" y="1346786"/>
                  </a:lnTo>
                  <a:lnTo>
                    <a:pt x="1565554" y="1402397"/>
                  </a:lnTo>
                  <a:lnTo>
                    <a:pt x="1599012" y="1461005"/>
                  </a:lnTo>
                  <a:lnTo>
                    <a:pt x="1081019" y="1222135"/>
                  </a:lnTo>
                  <a:lnTo>
                    <a:pt x="1033725" y="1200107"/>
                  </a:lnTo>
                  <a:lnTo>
                    <a:pt x="986563" y="1177716"/>
                  </a:lnTo>
                  <a:lnTo>
                    <a:pt x="939636" y="1154813"/>
                  </a:lnTo>
                  <a:lnTo>
                    <a:pt x="893047" y="1131252"/>
                  </a:lnTo>
                  <a:lnTo>
                    <a:pt x="846900" y="1106884"/>
                  </a:lnTo>
                  <a:lnTo>
                    <a:pt x="801298" y="1081563"/>
                  </a:lnTo>
                  <a:lnTo>
                    <a:pt x="756344" y="1055141"/>
                  </a:lnTo>
                  <a:lnTo>
                    <a:pt x="712143" y="1027469"/>
                  </a:lnTo>
                  <a:lnTo>
                    <a:pt x="668797" y="998402"/>
                  </a:lnTo>
                  <a:lnTo>
                    <a:pt x="626410" y="967791"/>
                  </a:lnTo>
                  <a:lnTo>
                    <a:pt x="585085" y="935488"/>
                  </a:lnTo>
                  <a:lnTo>
                    <a:pt x="554400" y="908308"/>
                  </a:lnTo>
                  <a:lnTo>
                    <a:pt x="523248" y="876906"/>
                  </a:lnTo>
                  <a:lnTo>
                    <a:pt x="491929" y="841771"/>
                  </a:lnTo>
                  <a:lnTo>
                    <a:pt x="460742" y="803390"/>
                  </a:lnTo>
                  <a:lnTo>
                    <a:pt x="429987" y="762251"/>
                  </a:lnTo>
                  <a:lnTo>
                    <a:pt x="399963" y="718840"/>
                  </a:lnTo>
                  <a:lnTo>
                    <a:pt x="370969" y="673645"/>
                  </a:lnTo>
                  <a:lnTo>
                    <a:pt x="343305" y="627153"/>
                  </a:lnTo>
                  <a:lnTo>
                    <a:pt x="317181" y="579677"/>
                  </a:lnTo>
                  <a:lnTo>
                    <a:pt x="293162" y="532229"/>
                  </a:lnTo>
                  <a:lnTo>
                    <a:pt x="271283" y="484770"/>
                  </a:lnTo>
                  <a:lnTo>
                    <a:pt x="251930" y="437965"/>
                  </a:lnTo>
                  <a:lnTo>
                    <a:pt x="235403" y="392299"/>
                  </a:lnTo>
                  <a:lnTo>
                    <a:pt x="222002" y="348260"/>
                  </a:lnTo>
                  <a:lnTo>
                    <a:pt x="212026" y="306336"/>
                  </a:lnTo>
                  <a:lnTo>
                    <a:pt x="205773" y="267013"/>
                  </a:lnTo>
                  <a:close/>
                </a:path>
                <a:path w="1599565" h="1667510">
                  <a:moveTo>
                    <a:pt x="0" y="210510"/>
                  </a:moveTo>
                  <a:lnTo>
                    <a:pt x="47553" y="288940"/>
                  </a:lnTo>
                  <a:lnTo>
                    <a:pt x="71905" y="334669"/>
                  </a:lnTo>
                  <a:lnTo>
                    <a:pt x="92746" y="378510"/>
                  </a:lnTo>
                  <a:lnTo>
                    <a:pt x="109517" y="419498"/>
                  </a:lnTo>
                  <a:lnTo>
                    <a:pt x="121657" y="456666"/>
                  </a:lnTo>
                  <a:lnTo>
                    <a:pt x="133525" y="505485"/>
                  </a:lnTo>
                  <a:lnTo>
                    <a:pt x="142704" y="554821"/>
                  </a:lnTo>
                  <a:lnTo>
                    <a:pt x="149433" y="604584"/>
                  </a:lnTo>
                  <a:lnTo>
                    <a:pt x="153949" y="654680"/>
                  </a:lnTo>
                  <a:lnTo>
                    <a:pt x="156493" y="705018"/>
                  </a:lnTo>
                  <a:lnTo>
                    <a:pt x="157301" y="755504"/>
                  </a:lnTo>
                  <a:lnTo>
                    <a:pt x="156612" y="806048"/>
                  </a:lnTo>
                  <a:lnTo>
                    <a:pt x="154665" y="856556"/>
                  </a:lnTo>
                  <a:lnTo>
                    <a:pt x="151698" y="906937"/>
                  </a:lnTo>
                  <a:lnTo>
                    <a:pt x="148088" y="955830"/>
                  </a:lnTo>
                  <a:lnTo>
                    <a:pt x="143742" y="1003140"/>
                  </a:lnTo>
                  <a:lnTo>
                    <a:pt x="138668" y="1049099"/>
                  </a:lnTo>
                  <a:lnTo>
                    <a:pt x="132876" y="1093939"/>
                  </a:lnTo>
                  <a:lnTo>
                    <a:pt x="126373" y="1137890"/>
                  </a:lnTo>
                  <a:lnTo>
                    <a:pt x="119171" y="1181186"/>
                  </a:lnTo>
                  <a:lnTo>
                    <a:pt x="111277" y="1224056"/>
                  </a:lnTo>
                  <a:lnTo>
                    <a:pt x="102700" y="1266734"/>
                  </a:lnTo>
                  <a:lnTo>
                    <a:pt x="93450" y="1309450"/>
                  </a:lnTo>
                  <a:lnTo>
                    <a:pt x="83535" y="1352436"/>
                  </a:lnTo>
                  <a:lnTo>
                    <a:pt x="72965" y="1395925"/>
                  </a:lnTo>
                  <a:lnTo>
                    <a:pt x="61749" y="1440146"/>
                  </a:lnTo>
                  <a:lnTo>
                    <a:pt x="49896" y="1485332"/>
                  </a:lnTo>
                  <a:lnTo>
                    <a:pt x="0" y="1667048"/>
                  </a:lnTo>
                  <a:lnTo>
                    <a:pt x="0" y="210510"/>
                  </a:lnTo>
                  <a:close/>
                </a:path>
                <a:path w="1599565" h="1667510">
                  <a:moveTo>
                    <a:pt x="0" y="0"/>
                  </a:moveTo>
                  <a:lnTo>
                    <a:pt x="574308" y="0"/>
                  </a:lnTo>
                  <a:lnTo>
                    <a:pt x="558523" y="9078"/>
                  </a:lnTo>
                  <a:lnTo>
                    <a:pt x="511310" y="33636"/>
                  </a:lnTo>
                  <a:lnTo>
                    <a:pt x="463024" y="55615"/>
                  </a:lnTo>
                  <a:lnTo>
                    <a:pt x="413558" y="74473"/>
                  </a:lnTo>
                  <a:lnTo>
                    <a:pt x="362806" y="89670"/>
                  </a:lnTo>
                  <a:lnTo>
                    <a:pt x="310660" y="100663"/>
                  </a:lnTo>
                  <a:lnTo>
                    <a:pt x="231505" y="104238"/>
                  </a:lnTo>
                  <a:lnTo>
                    <a:pt x="182784" y="101239"/>
                  </a:lnTo>
                  <a:lnTo>
                    <a:pt x="130013" y="95319"/>
                  </a:lnTo>
                  <a:lnTo>
                    <a:pt x="74722" y="86682"/>
                  </a:lnTo>
                  <a:lnTo>
                    <a:pt x="18447" y="75530"/>
                  </a:lnTo>
                  <a:lnTo>
                    <a:pt x="0" y="710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5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9047"/>
              <a:ext cx="1161415" cy="1047750"/>
            </a:xfrm>
            <a:custGeom>
              <a:avLst/>
              <a:gdLst/>
              <a:ahLst/>
              <a:cxnLst/>
              <a:rect l="l" t="t" r="r" b="b"/>
              <a:pathLst>
                <a:path w="1161415" h="1047750">
                  <a:moveTo>
                    <a:pt x="605060" y="568534"/>
                  </a:moveTo>
                  <a:lnTo>
                    <a:pt x="650046" y="519061"/>
                  </a:lnTo>
                  <a:lnTo>
                    <a:pt x="681373" y="560755"/>
                  </a:lnTo>
                  <a:lnTo>
                    <a:pt x="713263" y="602185"/>
                  </a:lnTo>
                  <a:lnTo>
                    <a:pt x="745810" y="643172"/>
                  </a:lnTo>
                  <a:lnTo>
                    <a:pt x="779107" y="683535"/>
                  </a:lnTo>
                  <a:lnTo>
                    <a:pt x="813249" y="723095"/>
                  </a:lnTo>
                  <a:lnTo>
                    <a:pt x="848330" y="761673"/>
                  </a:lnTo>
                  <a:lnTo>
                    <a:pt x="884444" y="799087"/>
                  </a:lnTo>
                  <a:lnTo>
                    <a:pt x="921685" y="835160"/>
                  </a:lnTo>
                  <a:lnTo>
                    <a:pt x="960147" y="869710"/>
                  </a:lnTo>
                  <a:lnTo>
                    <a:pt x="999926" y="902557"/>
                  </a:lnTo>
                  <a:lnTo>
                    <a:pt x="1041113" y="933523"/>
                  </a:lnTo>
                  <a:lnTo>
                    <a:pt x="1083805" y="962428"/>
                  </a:lnTo>
                  <a:lnTo>
                    <a:pt x="1128094" y="989091"/>
                  </a:lnTo>
                  <a:lnTo>
                    <a:pt x="1135712" y="993464"/>
                  </a:lnTo>
                  <a:lnTo>
                    <a:pt x="1143124" y="998064"/>
                  </a:lnTo>
                  <a:lnTo>
                    <a:pt x="1149917" y="1003343"/>
                  </a:lnTo>
                  <a:lnTo>
                    <a:pt x="1155679" y="1009757"/>
                  </a:lnTo>
                  <a:lnTo>
                    <a:pt x="1159695" y="1017636"/>
                  </a:lnTo>
                  <a:lnTo>
                    <a:pt x="1161310" y="1026334"/>
                  </a:lnTo>
                  <a:lnTo>
                    <a:pt x="1160204" y="1034836"/>
                  </a:lnTo>
                  <a:lnTo>
                    <a:pt x="1156059" y="1042127"/>
                  </a:lnTo>
                  <a:lnTo>
                    <a:pt x="1146091" y="1047453"/>
                  </a:lnTo>
                  <a:lnTo>
                    <a:pt x="1134398" y="1047278"/>
                  </a:lnTo>
                  <a:lnTo>
                    <a:pt x="1068005" y="1010030"/>
                  </a:lnTo>
                  <a:lnTo>
                    <a:pt x="1026267" y="981271"/>
                  </a:lnTo>
                  <a:lnTo>
                    <a:pt x="985543" y="951110"/>
                  </a:lnTo>
                  <a:lnTo>
                    <a:pt x="945870" y="919592"/>
                  </a:lnTo>
                  <a:lnTo>
                    <a:pt x="907283" y="886761"/>
                  </a:lnTo>
                  <a:lnTo>
                    <a:pt x="869818" y="852662"/>
                  </a:lnTo>
                  <a:lnTo>
                    <a:pt x="833513" y="817339"/>
                  </a:lnTo>
                  <a:lnTo>
                    <a:pt x="798773" y="781221"/>
                  </a:lnTo>
                  <a:lnTo>
                    <a:pt x="764523" y="743199"/>
                  </a:lnTo>
                  <a:lnTo>
                    <a:pt x="731912" y="704471"/>
                  </a:lnTo>
                  <a:lnTo>
                    <a:pt x="700605" y="664697"/>
                  </a:lnTo>
                  <a:lnTo>
                    <a:pt x="670637" y="623922"/>
                  </a:lnTo>
                  <a:lnTo>
                    <a:pt x="635481" y="662585"/>
                  </a:lnTo>
                  <a:lnTo>
                    <a:pt x="634498" y="656077"/>
                  </a:lnTo>
                  <a:lnTo>
                    <a:pt x="621558" y="608802"/>
                  </a:lnTo>
                  <a:lnTo>
                    <a:pt x="605060" y="568534"/>
                  </a:lnTo>
                  <a:close/>
                </a:path>
                <a:path w="1161415" h="1047750">
                  <a:moveTo>
                    <a:pt x="0" y="0"/>
                  </a:moveTo>
                  <a:lnTo>
                    <a:pt x="31546" y="23427"/>
                  </a:lnTo>
                  <a:lnTo>
                    <a:pt x="75168" y="55629"/>
                  </a:lnTo>
                  <a:lnTo>
                    <a:pt x="119102" y="87622"/>
                  </a:lnTo>
                  <a:lnTo>
                    <a:pt x="163351" y="119168"/>
                  </a:lnTo>
                  <a:lnTo>
                    <a:pt x="207922" y="150023"/>
                  </a:lnTo>
                  <a:lnTo>
                    <a:pt x="252817" y="179946"/>
                  </a:lnTo>
                  <a:lnTo>
                    <a:pt x="293594" y="207681"/>
                  </a:lnTo>
                  <a:lnTo>
                    <a:pt x="333344" y="236746"/>
                  </a:lnTo>
                  <a:lnTo>
                    <a:pt x="372331" y="266779"/>
                  </a:lnTo>
                  <a:lnTo>
                    <a:pt x="410818" y="297422"/>
                  </a:lnTo>
                  <a:lnTo>
                    <a:pt x="449069" y="328314"/>
                  </a:lnTo>
                  <a:lnTo>
                    <a:pt x="487349" y="359095"/>
                  </a:lnTo>
                  <a:lnTo>
                    <a:pt x="525920" y="389406"/>
                  </a:lnTo>
                  <a:lnTo>
                    <a:pt x="565047" y="418885"/>
                  </a:lnTo>
                  <a:lnTo>
                    <a:pt x="604993" y="447174"/>
                  </a:lnTo>
                  <a:lnTo>
                    <a:pt x="649039" y="473786"/>
                  </a:lnTo>
                  <a:lnTo>
                    <a:pt x="695768" y="496174"/>
                  </a:lnTo>
                  <a:lnTo>
                    <a:pt x="744591" y="514304"/>
                  </a:lnTo>
                  <a:lnTo>
                    <a:pt x="794921" y="528143"/>
                  </a:lnTo>
                  <a:lnTo>
                    <a:pt x="846168" y="537660"/>
                  </a:lnTo>
                  <a:lnTo>
                    <a:pt x="897745" y="542820"/>
                  </a:lnTo>
                  <a:lnTo>
                    <a:pt x="949064" y="543592"/>
                  </a:lnTo>
                  <a:lnTo>
                    <a:pt x="956077" y="543412"/>
                  </a:lnTo>
                  <a:lnTo>
                    <a:pt x="963167" y="543717"/>
                  </a:lnTo>
                  <a:lnTo>
                    <a:pt x="989854" y="562789"/>
                  </a:lnTo>
                  <a:lnTo>
                    <a:pt x="989618" y="569425"/>
                  </a:lnTo>
                  <a:lnTo>
                    <a:pt x="985152" y="576252"/>
                  </a:lnTo>
                  <a:lnTo>
                    <a:pt x="977848" y="580395"/>
                  </a:lnTo>
                  <a:lnTo>
                    <a:pt x="968927" y="582446"/>
                  </a:lnTo>
                  <a:lnTo>
                    <a:pt x="959609" y="582997"/>
                  </a:lnTo>
                  <a:lnTo>
                    <a:pt x="906486" y="581866"/>
                  </a:lnTo>
                  <a:lnTo>
                    <a:pt x="853630" y="576898"/>
                  </a:lnTo>
                  <a:lnTo>
                    <a:pt x="801300" y="568114"/>
                  </a:lnTo>
                  <a:lnTo>
                    <a:pt x="749754" y="555533"/>
                  </a:lnTo>
                  <a:lnTo>
                    <a:pt x="699250" y="539176"/>
                  </a:lnTo>
                  <a:lnTo>
                    <a:pt x="650046" y="519061"/>
                  </a:lnTo>
                  <a:lnTo>
                    <a:pt x="605060" y="568534"/>
                  </a:lnTo>
                  <a:lnTo>
                    <a:pt x="603045" y="563616"/>
                  </a:lnTo>
                  <a:lnTo>
                    <a:pt x="578990" y="521337"/>
                  </a:lnTo>
                  <a:lnTo>
                    <a:pt x="549426" y="482783"/>
                  </a:lnTo>
                  <a:lnTo>
                    <a:pt x="548217" y="481683"/>
                  </a:lnTo>
                  <a:lnTo>
                    <a:pt x="548162" y="480529"/>
                  </a:lnTo>
                  <a:lnTo>
                    <a:pt x="532757" y="461534"/>
                  </a:lnTo>
                  <a:lnTo>
                    <a:pt x="512322" y="442833"/>
                  </a:lnTo>
                  <a:lnTo>
                    <a:pt x="490301" y="424966"/>
                  </a:lnTo>
                  <a:lnTo>
                    <a:pt x="470135" y="408474"/>
                  </a:lnTo>
                  <a:lnTo>
                    <a:pt x="425296" y="371567"/>
                  </a:lnTo>
                  <a:lnTo>
                    <a:pt x="378808" y="336474"/>
                  </a:lnTo>
                  <a:lnTo>
                    <a:pt x="341385" y="309150"/>
                  </a:lnTo>
                  <a:lnTo>
                    <a:pt x="303358" y="282550"/>
                  </a:lnTo>
                  <a:lnTo>
                    <a:pt x="264914" y="256524"/>
                  </a:lnTo>
                  <a:lnTo>
                    <a:pt x="226240" y="230926"/>
                  </a:lnTo>
                  <a:lnTo>
                    <a:pt x="187524" y="205607"/>
                  </a:lnTo>
                  <a:lnTo>
                    <a:pt x="147141" y="179097"/>
                  </a:lnTo>
                  <a:lnTo>
                    <a:pt x="106810" y="152379"/>
                  </a:lnTo>
                  <a:lnTo>
                    <a:pt x="66591" y="125418"/>
                  </a:lnTo>
                  <a:lnTo>
                    <a:pt x="26545" y="98177"/>
                  </a:lnTo>
                  <a:lnTo>
                    <a:pt x="0" y="79805"/>
                  </a:lnTo>
                  <a:lnTo>
                    <a:pt x="0" y="0"/>
                  </a:lnTo>
                  <a:close/>
                </a:path>
                <a:path w="1161415" h="1047750">
                  <a:moveTo>
                    <a:pt x="635481" y="662585"/>
                  </a:moveTo>
                  <a:lnTo>
                    <a:pt x="670637" y="623922"/>
                  </a:lnTo>
                  <a:lnTo>
                    <a:pt x="679733" y="678488"/>
                  </a:lnTo>
                  <a:lnTo>
                    <a:pt x="682785" y="733666"/>
                  </a:lnTo>
                  <a:lnTo>
                    <a:pt x="679768" y="788917"/>
                  </a:lnTo>
                  <a:lnTo>
                    <a:pt x="670655" y="843698"/>
                  </a:lnTo>
                  <a:lnTo>
                    <a:pt x="649798" y="875876"/>
                  </a:lnTo>
                  <a:lnTo>
                    <a:pt x="641790" y="876808"/>
                  </a:lnTo>
                  <a:lnTo>
                    <a:pt x="634391" y="874566"/>
                  </a:lnTo>
                  <a:lnTo>
                    <a:pt x="629049" y="868811"/>
                  </a:lnTo>
                  <a:lnTo>
                    <a:pt x="626467" y="863150"/>
                  </a:lnTo>
                  <a:lnTo>
                    <a:pt x="628446" y="856115"/>
                  </a:lnTo>
                  <a:lnTo>
                    <a:pt x="629876" y="849685"/>
                  </a:lnTo>
                  <a:lnTo>
                    <a:pt x="639553" y="802244"/>
                  </a:lnTo>
                  <a:lnTo>
                    <a:pt x="643527" y="753616"/>
                  </a:lnTo>
                  <a:lnTo>
                    <a:pt x="641831" y="704621"/>
                  </a:lnTo>
                  <a:lnTo>
                    <a:pt x="635481" y="662585"/>
                  </a:lnTo>
                  <a:close/>
                </a:path>
                <a:path w="1161415" h="1047750">
                  <a:moveTo>
                    <a:pt x="0" y="766448"/>
                  </a:moveTo>
                  <a:lnTo>
                    <a:pt x="14060" y="801742"/>
                  </a:lnTo>
                  <a:lnTo>
                    <a:pt x="34299" y="848361"/>
                  </a:lnTo>
                  <a:lnTo>
                    <a:pt x="55951" y="894328"/>
                  </a:lnTo>
                  <a:lnTo>
                    <a:pt x="59184" y="903998"/>
                  </a:lnTo>
                  <a:lnTo>
                    <a:pt x="59115" y="913770"/>
                  </a:lnTo>
                  <a:lnTo>
                    <a:pt x="55428" y="922738"/>
                  </a:lnTo>
                  <a:lnTo>
                    <a:pt x="47811" y="929995"/>
                  </a:lnTo>
                  <a:lnTo>
                    <a:pt x="38559" y="933454"/>
                  </a:lnTo>
                  <a:lnTo>
                    <a:pt x="28164" y="933388"/>
                  </a:lnTo>
                  <a:lnTo>
                    <a:pt x="18676" y="929592"/>
                  </a:lnTo>
                  <a:lnTo>
                    <a:pt x="12146" y="921859"/>
                  </a:lnTo>
                  <a:lnTo>
                    <a:pt x="0" y="895979"/>
                  </a:lnTo>
                  <a:lnTo>
                    <a:pt x="0" y="766448"/>
                  </a:lnTo>
                  <a:close/>
                </a:path>
              </a:pathLst>
            </a:custGeom>
            <a:solidFill>
              <a:srgbClr val="FAB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2579" y="1"/>
              <a:ext cx="942340" cy="1020444"/>
            </a:xfrm>
            <a:custGeom>
              <a:avLst/>
              <a:gdLst/>
              <a:ahLst/>
              <a:cxnLst/>
              <a:rect l="l" t="t" r="r" b="b"/>
              <a:pathLst>
                <a:path w="942340" h="1020444">
                  <a:moveTo>
                    <a:pt x="607540" y="951932"/>
                  </a:moveTo>
                  <a:lnTo>
                    <a:pt x="620754" y="942275"/>
                  </a:lnTo>
                  <a:lnTo>
                    <a:pt x="636044" y="938647"/>
                  </a:lnTo>
                  <a:lnTo>
                    <a:pt x="651508" y="940976"/>
                  </a:lnTo>
                  <a:lnTo>
                    <a:pt x="665245" y="949187"/>
                  </a:lnTo>
                  <a:lnTo>
                    <a:pt x="674645" y="962169"/>
                  </a:lnTo>
                  <a:lnTo>
                    <a:pt x="678300" y="977485"/>
                  </a:lnTo>
                  <a:lnTo>
                    <a:pt x="676112" y="993078"/>
                  </a:lnTo>
                  <a:lnTo>
                    <a:pt x="667983" y="1006893"/>
                  </a:lnTo>
                  <a:lnTo>
                    <a:pt x="655001" y="1016294"/>
                  </a:lnTo>
                  <a:lnTo>
                    <a:pt x="639685" y="1019951"/>
                  </a:lnTo>
                  <a:lnTo>
                    <a:pt x="624092" y="1017764"/>
                  </a:lnTo>
                  <a:lnTo>
                    <a:pt x="610278" y="1009637"/>
                  </a:lnTo>
                  <a:lnTo>
                    <a:pt x="600623" y="996424"/>
                  </a:lnTo>
                  <a:lnTo>
                    <a:pt x="596997" y="981134"/>
                  </a:lnTo>
                  <a:lnTo>
                    <a:pt x="599326" y="965670"/>
                  </a:lnTo>
                  <a:lnTo>
                    <a:pt x="607540" y="951932"/>
                  </a:lnTo>
                  <a:close/>
                </a:path>
                <a:path w="942340" h="1020444">
                  <a:moveTo>
                    <a:pt x="864265" y="828678"/>
                  </a:moveTo>
                  <a:lnTo>
                    <a:pt x="878590" y="818237"/>
                  </a:lnTo>
                  <a:lnTo>
                    <a:pt x="895387" y="814185"/>
                  </a:lnTo>
                  <a:lnTo>
                    <a:pt x="912492" y="816625"/>
                  </a:lnTo>
                  <a:lnTo>
                    <a:pt x="927741" y="825660"/>
                  </a:lnTo>
                  <a:lnTo>
                    <a:pt x="938181" y="839984"/>
                  </a:lnTo>
                  <a:lnTo>
                    <a:pt x="942231" y="856781"/>
                  </a:lnTo>
                  <a:lnTo>
                    <a:pt x="939789" y="873886"/>
                  </a:lnTo>
                  <a:lnTo>
                    <a:pt x="930753" y="889136"/>
                  </a:lnTo>
                  <a:lnTo>
                    <a:pt x="916281" y="899909"/>
                  </a:lnTo>
                  <a:lnTo>
                    <a:pt x="899652" y="904062"/>
                  </a:lnTo>
                  <a:lnTo>
                    <a:pt x="882704" y="901506"/>
                  </a:lnTo>
                  <a:lnTo>
                    <a:pt x="867277" y="892155"/>
                  </a:lnTo>
                  <a:lnTo>
                    <a:pt x="856838" y="877831"/>
                  </a:lnTo>
                  <a:lnTo>
                    <a:pt x="852788" y="861034"/>
                  </a:lnTo>
                  <a:lnTo>
                    <a:pt x="855229" y="843928"/>
                  </a:lnTo>
                  <a:lnTo>
                    <a:pt x="864265" y="828678"/>
                  </a:lnTo>
                  <a:close/>
                </a:path>
                <a:path w="942340" h="1020444">
                  <a:moveTo>
                    <a:pt x="0" y="0"/>
                  </a:moveTo>
                  <a:lnTo>
                    <a:pt x="44688" y="0"/>
                  </a:lnTo>
                  <a:lnTo>
                    <a:pt x="38210" y="4831"/>
                  </a:lnTo>
                  <a:lnTo>
                    <a:pt x="24314" y="8311"/>
                  </a:lnTo>
                  <a:lnTo>
                    <a:pt x="10151" y="6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305" y="380005"/>
              <a:ext cx="1331595" cy="833755"/>
            </a:xfrm>
            <a:custGeom>
              <a:avLst/>
              <a:gdLst/>
              <a:ahLst/>
              <a:cxnLst/>
              <a:rect l="l" t="t" r="r" b="b"/>
              <a:pathLst>
                <a:path w="1331595" h="833755">
                  <a:moveTo>
                    <a:pt x="650693" y="11353"/>
                  </a:moveTo>
                  <a:lnTo>
                    <a:pt x="663825" y="2433"/>
                  </a:lnTo>
                  <a:lnTo>
                    <a:pt x="679650" y="0"/>
                  </a:lnTo>
                  <a:lnTo>
                    <a:pt x="696206" y="3821"/>
                  </a:lnTo>
                  <a:lnTo>
                    <a:pt x="711530" y="13665"/>
                  </a:lnTo>
                  <a:lnTo>
                    <a:pt x="722705" y="28072"/>
                  </a:lnTo>
                  <a:lnTo>
                    <a:pt x="727950" y="44333"/>
                  </a:lnTo>
                  <a:lnTo>
                    <a:pt x="727002" y="60346"/>
                  </a:lnTo>
                  <a:lnTo>
                    <a:pt x="719598" y="74009"/>
                  </a:lnTo>
                  <a:lnTo>
                    <a:pt x="706466" y="82930"/>
                  </a:lnTo>
                  <a:lnTo>
                    <a:pt x="690641" y="85363"/>
                  </a:lnTo>
                  <a:lnTo>
                    <a:pt x="674085" y="81542"/>
                  </a:lnTo>
                  <a:lnTo>
                    <a:pt x="658761" y="71697"/>
                  </a:lnTo>
                  <a:lnTo>
                    <a:pt x="647586" y="57291"/>
                  </a:lnTo>
                  <a:lnTo>
                    <a:pt x="642341" y="41030"/>
                  </a:lnTo>
                  <a:lnTo>
                    <a:pt x="643289" y="25017"/>
                  </a:lnTo>
                  <a:lnTo>
                    <a:pt x="650693" y="11353"/>
                  </a:lnTo>
                  <a:close/>
                </a:path>
                <a:path w="1331595" h="833755">
                  <a:moveTo>
                    <a:pt x="10900" y="228010"/>
                  </a:moveTo>
                  <a:lnTo>
                    <a:pt x="24537" y="217927"/>
                  </a:lnTo>
                  <a:lnTo>
                    <a:pt x="40311" y="214032"/>
                  </a:lnTo>
                  <a:lnTo>
                    <a:pt x="56383" y="216412"/>
                  </a:lnTo>
                  <a:lnTo>
                    <a:pt x="70914" y="225156"/>
                  </a:lnTo>
                  <a:lnTo>
                    <a:pt x="80995" y="238792"/>
                  </a:lnTo>
                  <a:lnTo>
                    <a:pt x="84888" y="254566"/>
                  </a:lnTo>
                  <a:lnTo>
                    <a:pt x="82506" y="270638"/>
                  </a:lnTo>
                  <a:lnTo>
                    <a:pt x="73761" y="285170"/>
                  </a:lnTo>
                  <a:lnTo>
                    <a:pt x="60124" y="295253"/>
                  </a:lnTo>
                  <a:lnTo>
                    <a:pt x="44350" y="299147"/>
                  </a:lnTo>
                  <a:lnTo>
                    <a:pt x="28278" y="296767"/>
                  </a:lnTo>
                  <a:lnTo>
                    <a:pt x="13748" y="288023"/>
                  </a:lnTo>
                  <a:lnTo>
                    <a:pt x="3921" y="274619"/>
                  </a:lnTo>
                  <a:lnTo>
                    <a:pt x="0" y="258819"/>
                  </a:lnTo>
                  <a:lnTo>
                    <a:pt x="2240" y="242618"/>
                  </a:lnTo>
                  <a:lnTo>
                    <a:pt x="10900" y="228010"/>
                  </a:lnTo>
                  <a:close/>
                </a:path>
                <a:path w="1331595" h="833755">
                  <a:moveTo>
                    <a:pt x="422134" y="289424"/>
                  </a:moveTo>
                  <a:lnTo>
                    <a:pt x="434823" y="279928"/>
                  </a:lnTo>
                  <a:lnTo>
                    <a:pt x="449402" y="275982"/>
                  </a:lnTo>
                  <a:lnTo>
                    <a:pt x="464031" y="277672"/>
                  </a:lnTo>
                  <a:lnTo>
                    <a:pt x="476872" y="285086"/>
                  </a:lnTo>
                  <a:lnTo>
                    <a:pt x="485470" y="297166"/>
                  </a:lnTo>
                  <a:lnTo>
                    <a:pt x="488539" y="311570"/>
                  </a:lnTo>
                  <a:lnTo>
                    <a:pt x="485992" y="326457"/>
                  </a:lnTo>
                  <a:lnTo>
                    <a:pt x="477742" y="339989"/>
                  </a:lnTo>
                  <a:lnTo>
                    <a:pt x="465053" y="349485"/>
                  </a:lnTo>
                  <a:lnTo>
                    <a:pt x="450474" y="353431"/>
                  </a:lnTo>
                  <a:lnTo>
                    <a:pt x="435845" y="351741"/>
                  </a:lnTo>
                  <a:lnTo>
                    <a:pt x="423004" y="344327"/>
                  </a:lnTo>
                  <a:lnTo>
                    <a:pt x="414406" y="332247"/>
                  </a:lnTo>
                  <a:lnTo>
                    <a:pt x="411337" y="317843"/>
                  </a:lnTo>
                  <a:lnTo>
                    <a:pt x="413884" y="302956"/>
                  </a:lnTo>
                  <a:lnTo>
                    <a:pt x="422134" y="289424"/>
                  </a:lnTo>
                  <a:close/>
                </a:path>
                <a:path w="1331595" h="833755">
                  <a:moveTo>
                    <a:pt x="1241413" y="747275"/>
                  </a:moveTo>
                  <a:lnTo>
                    <a:pt x="1257915" y="735104"/>
                  </a:lnTo>
                  <a:lnTo>
                    <a:pt x="1277049" y="730399"/>
                  </a:lnTo>
                  <a:lnTo>
                    <a:pt x="1296542" y="733267"/>
                  </a:lnTo>
                  <a:lnTo>
                    <a:pt x="1314122" y="743818"/>
                  </a:lnTo>
                  <a:lnTo>
                    <a:pt x="1326292" y="760319"/>
                  </a:lnTo>
                  <a:lnTo>
                    <a:pt x="1330995" y="779452"/>
                  </a:lnTo>
                  <a:lnTo>
                    <a:pt x="1328125" y="798946"/>
                  </a:lnTo>
                  <a:lnTo>
                    <a:pt x="1317572" y="816527"/>
                  </a:lnTo>
                  <a:lnTo>
                    <a:pt x="1300993" y="828783"/>
                  </a:lnTo>
                  <a:lnTo>
                    <a:pt x="1281731" y="833630"/>
                  </a:lnTo>
                  <a:lnTo>
                    <a:pt x="1262212" y="830790"/>
                  </a:lnTo>
                  <a:lnTo>
                    <a:pt x="1244863" y="819985"/>
                  </a:lnTo>
                  <a:lnTo>
                    <a:pt x="1232694" y="803484"/>
                  </a:lnTo>
                  <a:lnTo>
                    <a:pt x="1227991" y="784350"/>
                  </a:lnTo>
                  <a:lnTo>
                    <a:pt x="1230861" y="764857"/>
                  </a:lnTo>
                  <a:lnTo>
                    <a:pt x="1241413" y="747275"/>
                  </a:lnTo>
                  <a:close/>
                </a:path>
              </a:pathLst>
            </a:custGeom>
            <a:solidFill>
              <a:srgbClr val="933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49491" y="1"/>
            <a:ext cx="2038508" cy="338126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7031243"/>
            <a:ext cx="1883063" cy="2194336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497236" y="2174428"/>
            <a:ext cx="898525" cy="896619"/>
          </a:xfrm>
          <a:custGeom>
            <a:avLst/>
            <a:gdLst/>
            <a:ahLst/>
            <a:cxnLst/>
            <a:rect l="l" t="t" r="r" b="b"/>
            <a:pathLst>
              <a:path w="898525" h="896619">
                <a:moveTo>
                  <a:pt x="436011" y="896201"/>
                </a:moveTo>
                <a:lnTo>
                  <a:pt x="396340" y="895173"/>
                </a:lnTo>
                <a:lnTo>
                  <a:pt x="356851" y="890425"/>
                </a:lnTo>
                <a:lnTo>
                  <a:pt x="318058" y="882021"/>
                </a:lnTo>
                <a:lnTo>
                  <a:pt x="280129" y="869995"/>
                </a:lnTo>
                <a:lnTo>
                  <a:pt x="243560" y="854505"/>
                </a:lnTo>
                <a:lnTo>
                  <a:pt x="209006" y="835146"/>
                </a:lnTo>
                <a:lnTo>
                  <a:pt x="178333" y="810753"/>
                </a:lnTo>
                <a:lnTo>
                  <a:pt x="127482" y="753522"/>
                </a:lnTo>
                <a:lnTo>
                  <a:pt x="94850" y="707533"/>
                </a:lnTo>
                <a:lnTo>
                  <a:pt x="66574" y="658717"/>
                </a:lnTo>
                <a:lnTo>
                  <a:pt x="42655" y="607073"/>
                </a:lnTo>
                <a:lnTo>
                  <a:pt x="18065" y="541224"/>
                </a:lnTo>
                <a:lnTo>
                  <a:pt x="2927" y="472554"/>
                </a:lnTo>
                <a:lnTo>
                  <a:pt x="0" y="428282"/>
                </a:lnTo>
                <a:lnTo>
                  <a:pt x="591" y="406138"/>
                </a:lnTo>
                <a:lnTo>
                  <a:pt x="6176" y="346478"/>
                </a:lnTo>
                <a:lnTo>
                  <a:pt x="19080" y="278276"/>
                </a:lnTo>
                <a:lnTo>
                  <a:pt x="46150" y="222050"/>
                </a:lnTo>
                <a:lnTo>
                  <a:pt x="95077" y="164626"/>
                </a:lnTo>
                <a:lnTo>
                  <a:pt x="126055" y="133953"/>
                </a:lnTo>
                <a:lnTo>
                  <a:pt x="158384" y="104721"/>
                </a:lnTo>
                <a:lnTo>
                  <a:pt x="192063" y="76932"/>
                </a:lnTo>
                <a:lnTo>
                  <a:pt x="231184" y="51498"/>
                </a:lnTo>
                <a:lnTo>
                  <a:pt x="273202" y="31260"/>
                </a:lnTo>
                <a:lnTo>
                  <a:pt x="317420" y="16502"/>
                </a:lnTo>
                <a:lnTo>
                  <a:pt x="378218" y="5310"/>
                </a:lnTo>
                <a:lnTo>
                  <a:pt x="423520" y="131"/>
                </a:lnTo>
                <a:lnTo>
                  <a:pt x="478929" y="0"/>
                </a:lnTo>
                <a:lnTo>
                  <a:pt x="502949" y="2530"/>
                </a:lnTo>
                <a:lnTo>
                  <a:pt x="550055" y="12190"/>
                </a:lnTo>
                <a:lnTo>
                  <a:pt x="595727" y="27917"/>
                </a:lnTo>
                <a:lnTo>
                  <a:pt x="638829" y="49321"/>
                </a:lnTo>
                <a:lnTo>
                  <a:pt x="659346" y="62127"/>
                </a:lnTo>
                <a:lnTo>
                  <a:pt x="685968" y="78093"/>
                </a:lnTo>
                <a:lnTo>
                  <a:pt x="737531" y="112563"/>
                </a:lnTo>
                <a:lnTo>
                  <a:pt x="787712" y="154693"/>
                </a:lnTo>
                <a:lnTo>
                  <a:pt x="830100" y="208396"/>
                </a:lnTo>
                <a:lnTo>
                  <a:pt x="866777" y="282488"/>
                </a:lnTo>
                <a:lnTo>
                  <a:pt x="881668" y="327787"/>
                </a:lnTo>
                <a:lnTo>
                  <a:pt x="891924" y="374367"/>
                </a:lnTo>
                <a:lnTo>
                  <a:pt x="897543" y="422229"/>
                </a:lnTo>
                <a:lnTo>
                  <a:pt x="898365" y="444005"/>
                </a:lnTo>
                <a:lnTo>
                  <a:pt x="897677" y="465679"/>
                </a:lnTo>
                <a:lnTo>
                  <a:pt x="891773" y="508723"/>
                </a:lnTo>
                <a:lnTo>
                  <a:pt x="880003" y="550532"/>
                </a:lnTo>
                <a:lnTo>
                  <a:pt x="819937" y="678133"/>
                </a:lnTo>
                <a:lnTo>
                  <a:pt x="791786" y="724962"/>
                </a:lnTo>
                <a:lnTo>
                  <a:pt x="754222" y="764560"/>
                </a:lnTo>
                <a:lnTo>
                  <a:pt x="704901" y="803794"/>
                </a:lnTo>
                <a:lnTo>
                  <a:pt x="651267" y="836819"/>
                </a:lnTo>
                <a:lnTo>
                  <a:pt x="594112" y="863213"/>
                </a:lnTo>
                <a:lnTo>
                  <a:pt x="534227" y="882549"/>
                </a:lnTo>
                <a:lnTo>
                  <a:pt x="495352" y="890774"/>
                </a:lnTo>
                <a:lnTo>
                  <a:pt x="455882" y="895317"/>
                </a:lnTo>
                <a:lnTo>
                  <a:pt x="436011" y="896201"/>
                </a:lnTo>
                <a:close/>
              </a:path>
            </a:pathLst>
          </a:custGeom>
          <a:solidFill>
            <a:srgbClr val="86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803390" y="417962"/>
            <a:ext cx="898525" cy="896619"/>
          </a:xfrm>
          <a:custGeom>
            <a:avLst/>
            <a:gdLst/>
            <a:ahLst/>
            <a:cxnLst/>
            <a:rect l="l" t="t" r="r" b="b"/>
            <a:pathLst>
              <a:path w="898525" h="896619">
                <a:moveTo>
                  <a:pt x="436011" y="896201"/>
                </a:moveTo>
                <a:lnTo>
                  <a:pt x="396340" y="895173"/>
                </a:lnTo>
                <a:lnTo>
                  <a:pt x="356851" y="890425"/>
                </a:lnTo>
                <a:lnTo>
                  <a:pt x="318058" y="882021"/>
                </a:lnTo>
                <a:lnTo>
                  <a:pt x="280129" y="869995"/>
                </a:lnTo>
                <a:lnTo>
                  <a:pt x="243560" y="854505"/>
                </a:lnTo>
                <a:lnTo>
                  <a:pt x="209006" y="835146"/>
                </a:lnTo>
                <a:lnTo>
                  <a:pt x="178333" y="810753"/>
                </a:lnTo>
                <a:lnTo>
                  <a:pt x="127482" y="753522"/>
                </a:lnTo>
                <a:lnTo>
                  <a:pt x="94850" y="707533"/>
                </a:lnTo>
                <a:lnTo>
                  <a:pt x="66574" y="658717"/>
                </a:lnTo>
                <a:lnTo>
                  <a:pt x="42655" y="607073"/>
                </a:lnTo>
                <a:lnTo>
                  <a:pt x="18065" y="541224"/>
                </a:lnTo>
                <a:lnTo>
                  <a:pt x="2927" y="472554"/>
                </a:lnTo>
                <a:lnTo>
                  <a:pt x="0" y="428282"/>
                </a:lnTo>
                <a:lnTo>
                  <a:pt x="591" y="406138"/>
                </a:lnTo>
                <a:lnTo>
                  <a:pt x="6176" y="346478"/>
                </a:lnTo>
                <a:lnTo>
                  <a:pt x="19080" y="278276"/>
                </a:lnTo>
                <a:lnTo>
                  <a:pt x="46150" y="222050"/>
                </a:lnTo>
                <a:lnTo>
                  <a:pt x="95077" y="164626"/>
                </a:lnTo>
                <a:lnTo>
                  <a:pt x="126055" y="133953"/>
                </a:lnTo>
                <a:lnTo>
                  <a:pt x="158384" y="104721"/>
                </a:lnTo>
                <a:lnTo>
                  <a:pt x="192063" y="76932"/>
                </a:lnTo>
                <a:lnTo>
                  <a:pt x="231184" y="51498"/>
                </a:lnTo>
                <a:lnTo>
                  <a:pt x="273202" y="31260"/>
                </a:lnTo>
                <a:lnTo>
                  <a:pt x="317420" y="16502"/>
                </a:lnTo>
                <a:lnTo>
                  <a:pt x="378218" y="5310"/>
                </a:lnTo>
                <a:lnTo>
                  <a:pt x="423520" y="131"/>
                </a:lnTo>
                <a:lnTo>
                  <a:pt x="478929" y="0"/>
                </a:lnTo>
                <a:lnTo>
                  <a:pt x="502949" y="2530"/>
                </a:lnTo>
                <a:lnTo>
                  <a:pt x="550055" y="12190"/>
                </a:lnTo>
                <a:lnTo>
                  <a:pt x="595727" y="27917"/>
                </a:lnTo>
                <a:lnTo>
                  <a:pt x="638829" y="49321"/>
                </a:lnTo>
                <a:lnTo>
                  <a:pt x="659346" y="62127"/>
                </a:lnTo>
                <a:lnTo>
                  <a:pt x="685968" y="78093"/>
                </a:lnTo>
                <a:lnTo>
                  <a:pt x="737531" y="112563"/>
                </a:lnTo>
                <a:lnTo>
                  <a:pt x="787712" y="154693"/>
                </a:lnTo>
                <a:lnTo>
                  <a:pt x="830100" y="208396"/>
                </a:lnTo>
                <a:lnTo>
                  <a:pt x="866777" y="282488"/>
                </a:lnTo>
                <a:lnTo>
                  <a:pt x="881668" y="327787"/>
                </a:lnTo>
                <a:lnTo>
                  <a:pt x="891924" y="374367"/>
                </a:lnTo>
                <a:lnTo>
                  <a:pt x="897543" y="422229"/>
                </a:lnTo>
                <a:lnTo>
                  <a:pt x="898365" y="444005"/>
                </a:lnTo>
                <a:lnTo>
                  <a:pt x="897677" y="465679"/>
                </a:lnTo>
                <a:lnTo>
                  <a:pt x="891773" y="508723"/>
                </a:lnTo>
                <a:lnTo>
                  <a:pt x="880003" y="550532"/>
                </a:lnTo>
                <a:lnTo>
                  <a:pt x="819937" y="678133"/>
                </a:lnTo>
                <a:lnTo>
                  <a:pt x="791786" y="724962"/>
                </a:lnTo>
                <a:lnTo>
                  <a:pt x="754222" y="764560"/>
                </a:lnTo>
                <a:lnTo>
                  <a:pt x="704901" y="803794"/>
                </a:lnTo>
                <a:lnTo>
                  <a:pt x="651267" y="836819"/>
                </a:lnTo>
                <a:lnTo>
                  <a:pt x="594112" y="863213"/>
                </a:lnTo>
                <a:lnTo>
                  <a:pt x="534227" y="882549"/>
                </a:lnTo>
                <a:lnTo>
                  <a:pt x="495352" y="890774"/>
                </a:lnTo>
                <a:lnTo>
                  <a:pt x="455882" y="895317"/>
                </a:lnTo>
                <a:lnTo>
                  <a:pt x="436011" y="896201"/>
                </a:lnTo>
                <a:close/>
              </a:path>
            </a:pathLst>
          </a:custGeom>
          <a:solidFill>
            <a:srgbClr val="F2AA2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0547428" y="6515193"/>
            <a:ext cx="4530725" cy="3771900"/>
            <a:chOff x="10547428" y="6515193"/>
            <a:chExt cx="4530725" cy="3771900"/>
          </a:xfrm>
        </p:grpSpPr>
        <p:sp>
          <p:nvSpPr>
            <p:cNvPr id="15" name="object 15"/>
            <p:cNvSpPr/>
            <p:nvPr/>
          </p:nvSpPr>
          <p:spPr>
            <a:xfrm>
              <a:off x="14179608" y="8736957"/>
              <a:ext cx="898525" cy="896619"/>
            </a:xfrm>
            <a:custGeom>
              <a:avLst/>
              <a:gdLst/>
              <a:ahLst/>
              <a:cxnLst/>
              <a:rect l="l" t="t" r="r" b="b"/>
              <a:pathLst>
                <a:path w="898525" h="896620">
                  <a:moveTo>
                    <a:pt x="436011" y="896201"/>
                  </a:moveTo>
                  <a:lnTo>
                    <a:pt x="396340" y="895173"/>
                  </a:lnTo>
                  <a:lnTo>
                    <a:pt x="356851" y="890425"/>
                  </a:lnTo>
                  <a:lnTo>
                    <a:pt x="318058" y="882021"/>
                  </a:lnTo>
                  <a:lnTo>
                    <a:pt x="280129" y="869995"/>
                  </a:lnTo>
                  <a:lnTo>
                    <a:pt x="243560" y="854505"/>
                  </a:lnTo>
                  <a:lnTo>
                    <a:pt x="209006" y="835146"/>
                  </a:lnTo>
                  <a:lnTo>
                    <a:pt x="178333" y="810753"/>
                  </a:lnTo>
                  <a:lnTo>
                    <a:pt x="127482" y="753522"/>
                  </a:lnTo>
                  <a:lnTo>
                    <a:pt x="94850" y="707533"/>
                  </a:lnTo>
                  <a:lnTo>
                    <a:pt x="66574" y="658717"/>
                  </a:lnTo>
                  <a:lnTo>
                    <a:pt x="42655" y="607073"/>
                  </a:lnTo>
                  <a:lnTo>
                    <a:pt x="18065" y="541224"/>
                  </a:lnTo>
                  <a:lnTo>
                    <a:pt x="2927" y="472554"/>
                  </a:lnTo>
                  <a:lnTo>
                    <a:pt x="0" y="428282"/>
                  </a:lnTo>
                  <a:lnTo>
                    <a:pt x="591" y="406138"/>
                  </a:lnTo>
                  <a:lnTo>
                    <a:pt x="6176" y="346478"/>
                  </a:lnTo>
                  <a:lnTo>
                    <a:pt x="19080" y="278276"/>
                  </a:lnTo>
                  <a:lnTo>
                    <a:pt x="46150" y="222050"/>
                  </a:lnTo>
                  <a:lnTo>
                    <a:pt x="95077" y="164626"/>
                  </a:lnTo>
                  <a:lnTo>
                    <a:pt x="126055" y="133953"/>
                  </a:lnTo>
                  <a:lnTo>
                    <a:pt x="158384" y="104721"/>
                  </a:lnTo>
                  <a:lnTo>
                    <a:pt x="192063" y="76932"/>
                  </a:lnTo>
                  <a:lnTo>
                    <a:pt x="231184" y="51498"/>
                  </a:lnTo>
                  <a:lnTo>
                    <a:pt x="273202" y="31260"/>
                  </a:lnTo>
                  <a:lnTo>
                    <a:pt x="317420" y="16502"/>
                  </a:lnTo>
                  <a:lnTo>
                    <a:pt x="378218" y="5310"/>
                  </a:lnTo>
                  <a:lnTo>
                    <a:pt x="423520" y="131"/>
                  </a:lnTo>
                  <a:lnTo>
                    <a:pt x="478929" y="0"/>
                  </a:lnTo>
                  <a:lnTo>
                    <a:pt x="502949" y="2530"/>
                  </a:lnTo>
                  <a:lnTo>
                    <a:pt x="550055" y="12190"/>
                  </a:lnTo>
                  <a:lnTo>
                    <a:pt x="595727" y="27917"/>
                  </a:lnTo>
                  <a:lnTo>
                    <a:pt x="638829" y="49321"/>
                  </a:lnTo>
                  <a:lnTo>
                    <a:pt x="659346" y="62127"/>
                  </a:lnTo>
                  <a:lnTo>
                    <a:pt x="685968" y="78093"/>
                  </a:lnTo>
                  <a:lnTo>
                    <a:pt x="737531" y="112563"/>
                  </a:lnTo>
                  <a:lnTo>
                    <a:pt x="787712" y="154693"/>
                  </a:lnTo>
                  <a:lnTo>
                    <a:pt x="830100" y="208396"/>
                  </a:lnTo>
                  <a:lnTo>
                    <a:pt x="866777" y="282488"/>
                  </a:lnTo>
                  <a:lnTo>
                    <a:pt x="881668" y="327787"/>
                  </a:lnTo>
                  <a:lnTo>
                    <a:pt x="891924" y="374367"/>
                  </a:lnTo>
                  <a:lnTo>
                    <a:pt x="897543" y="422229"/>
                  </a:lnTo>
                  <a:lnTo>
                    <a:pt x="898365" y="444005"/>
                  </a:lnTo>
                  <a:lnTo>
                    <a:pt x="897677" y="465679"/>
                  </a:lnTo>
                  <a:lnTo>
                    <a:pt x="891773" y="508723"/>
                  </a:lnTo>
                  <a:lnTo>
                    <a:pt x="880003" y="550532"/>
                  </a:lnTo>
                  <a:lnTo>
                    <a:pt x="819937" y="678133"/>
                  </a:lnTo>
                  <a:lnTo>
                    <a:pt x="791786" y="724962"/>
                  </a:lnTo>
                  <a:lnTo>
                    <a:pt x="754222" y="764560"/>
                  </a:lnTo>
                  <a:lnTo>
                    <a:pt x="704901" y="803794"/>
                  </a:lnTo>
                  <a:lnTo>
                    <a:pt x="651267" y="836819"/>
                  </a:lnTo>
                  <a:lnTo>
                    <a:pt x="594112" y="863213"/>
                  </a:lnTo>
                  <a:lnTo>
                    <a:pt x="534227" y="882549"/>
                  </a:lnTo>
                  <a:lnTo>
                    <a:pt x="495352" y="890774"/>
                  </a:lnTo>
                  <a:lnTo>
                    <a:pt x="455882" y="895317"/>
                  </a:lnTo>
                  <a:lnTo>
                    <a:pt x="436011" y="896201"/>
                  </a:lnTo>
                  <a:close/>
                </a:path>
              </a:pathLst>
            </a:custGeom>
            <a:solidFill>
              <a:srgbClr val="E28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47428" y="6515193"/>
              <a:ext cx="3771899" cy="377180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621361" y="1808498"/>
            <a:ext cx="15031085" cy="5026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37900"/>
              </a:lnSpc>
              <a:spcBef>
                <a:spcPts val="95"/>
              </a:spcBef>
            </a:pPr>
            <a:r>
              <a:rPr sz="3400" spc="-135" dirty="0">
                <a:latin typeface="Trebuchet MS"/>
                <a:cs typeface="Trebuchet MS"/>
              </a:rPr>
              <a:t>El </a:t>
            </a:r>
            <a:r>
              <a:rPr sz="3400" spc="-105" dirty="0">
                <a:latin typeface="Trebuchet MS"/>
                <a:cs typeface="Trebuchet MS"/>
              </a:rPr>
              <a:t>nivel </a:t>
            </a:r>
            <a:r>
              <a:rPr sz="3400" b="1" spc="-15" dirty="0">
                <a:latin typeface="Tahoma"/>
                <a:cs typeface="Tahoma"/>
              </a:rPr>
              <a:t>conductual </a:t>
            </a:r>
            <a:r>
              <a:rPr sz="3400" spc="130" dirty="0">
                <a:latin typeface="Trebuchet MS"/>
                <a:cs typeface="Trebuchet MS"/>
              </a:rPr>
              <a:t>de </a:t>
            </a:r>
            <a:r>
              <a:rPr sz="3400" spc="5" dirty="0">
                <a:latin typeface="Trebuchet MS"/>
                <a:cs typeface="Trebuchet MS"/>
              </a:rPr>
              <a:t>análisis </a:t>
            </a:r>
            <a:r>
              <a:rPr sz="3400" spc="10" dirty="0">
                <a:latin typeface="Trebuchet MS"/>
                <a:cs typeface="Trebuchet MS"/>
              </a:rPr>
              <a:t>tiene </a:t>
            </a:r>
            <a:r>
              <a:rPr sz="3400" spc="200" dirty="0">
                <a:latin typeface="Trebuchet MS"/>
                <a:cs typeface="Trebuchet MS"/>
              </a:rPr>
              <a:t>sus </a:t>
            </a:r>
            <a:r>
              <a:rPr sz="3400" spc="114" dirty="0">
                <a:latin typeface="Trebuchet MS"/>
                <a:cs typeface="Trebuchet MS"/>
              </a:rPr>
              <a:t>raíces </a:t>
            </a:r>
            <a:r>
              <a:rPr sz="3400" spc="55" dirty="0">
                <a:latin typeface="Trebuchet MS"/>
                <a:cs typeface="Trebuchet MS"/>
              </a:rPr>
              <a:t>en </a:t>
            </a:r>
            <a:r>
              <a:rPr sz="3400" spc="-80" dirty="0">
                <a:latin typeface="Trebuchet MS"/>
                <a:cs typeface="Trebuchet MS"/>
              </a:rPr>
              <a:t>la </a:t>
            </a:r>
            <a:r>
              <a:rPr sz="3400" spc="70" dirty="0">
                <a:latin typeface="Trebuchet MS"/>
                <a:cs typeface="Trebuchet MS"/>
              </a:rPr>
              <a:t>convicción </a:t>
            </a:r>
            <a:r>
              <a:rPr sz="3400" spc="130" dirty="0">
                <a:latin typeface="Trebuchet MS"/>
                <a:cs typeface="Trebuchet MS"/>
              </a:rPr>
              <a:t>de </a:t>
            </a:r>
            <a:r>
              <a:rPr sz="3400" spc="95" dirty="0">
                <a:latin typeface="Trebuchet MS"/>
                <a:cs typeface="Trebuchet MS"/>
              </a:rPr>
              <a:t>que </a:t>
            </a:r>
            <a:r>
              <a:rPr sz="3400" spc="-80" dirty="0">
                <a:latin typeface="Trebuchet MS"/>
                <a:cs typeface="Trebuchet MS"/>
              </a:rPr>
              <a:t>la </a:t>
            </a:r>
            <a:r>
              <a:rPr sz="3400" spc="-75" dirty="0">
                <a:latin typeface="Trebuchet MS"/>
                <a:cs typeface="Trebuchet MS"/>
              </a:rPr>
              <a:t> </a:t>
            </a:r>
            <a:r>
              <a:rPr sz="3400" spc="65" dirty="0">
                <a:latin typeface="Trebuchet MS"/>
                <a:cs typeface="Trebuchet MS"/>
              </a:rPr>
              <a:t>función</a:t>
            </a:r>
            <a:r>
              <a:rPr sz="3400" spc="-95" dirty="0">
                <a:latin typeface="Trebuchet MS"/>
                <a:cs typeface="Trebuchet MS"/>
              </a:rPr>
              <a:t> </a:t>
            </a:r>
            <a:r>
              <a:rPr sz="3400" spc="-50" dirty="0">
                <a:latin typeface="Trebuchet MS"/>
                <a:cs typeface="Trebuchet MS"/>
              </a:rPr>
              <a:t>del</a:t>
            </a:r>
            <a:r>
              <a:rPr sz="3400" spc="-90" dirty="0">
                <a:latin typeface="Trebuchet MS"/>
                <a:cs typeface="Trebuchet MS"/>
              </a:rPr>
              <a:t> </a:t>
            </a:r>
            <a:r>
              <a:rPr sz="3400" spc="30" dirty="0">
                <a:latin typeface="Trebuchet MS"/>
                <a:cs typeface="Trebuchet MS"/>
              </a:rPr>
              <a:t>aprendizaje</a:t>
            </a:r>
            <a:r>
              <a:rPr sz="3400" spc="-95" dirty="0">
                <a:latin typeface="Trebuchet MS"/>
                <a:cs typeface="Trebuchet MS"/>
              </a:rPr>
              <a:t> </a:t>
            </a:r>
            <a:r>
              <a:rPr sz="3400" spc="195" dirty="0">
                <a:latin typeface="Trebuchet MS"/>
                <a:cs typeface="Trebuchet MS"/>
              </a:rPr>
              <a:t>es</a:t>
            </a:r>
            <a:r>
              <a:rPr sz="3400" spc="-90" dirty="0">
                <a:latin typeface="Trebuchet MS"/>
                <a:cs typeface="Trebuchet MS"/>
              </a:rPr>
              <a:t> </a:t>
            </a:r>
            <a:r>
              <a:rPr sz="3400" spc="35" dirty="0">
                <a:latin typeface="Trebuchet MS"/>
                <a:cs typeface="Trebuchet MS"/>
              </a:rPr>
              <a:t>facilitar</a:t>
            </a:r>
            <a:r>
              <a:rPr sz="3400" spc="-90" dirty="0">
                <a:latin typeface="Trebuchet MS"/>
                <a:cs typeface="Trebuchet MS"/>
              </a:rPr>
              <a:t> </a:t>
            </a:r>
            <a:r>
              <a:rPr sz="3400" spc="45" dirty="0">
                <a:latin typeface="Trebuchet MS"/>
                <a:cs typeface="Trebuchet MS"/>
              </a:rPr>
              <a:t>las</a:t>
            </a:r>
            <a:r>
              <a:rPr sz="3400" spc="-95" dirty="0">
                <a:latin typeface="Trebuchet MS"/>
                <a:cs typeface="Trebuchet MS"/>
              </a:rPr>
              <a:t> </a:t>
            </a:r>
            <a:r>
              <a:rPr sz="3400" spc="90" dirty="0">
                <a:latin typeface="Trebuchet MS"/>
                <a:cs typeface="Trebuchet MS"/>
              </a:rPr>
              <a:t>interacciones</a:t>
            </a:r>
            <a:r>
              <a:rPr sz="3400" spc="-90" dirty="0">
                <a:latin typeface="Trebuchet MS"/>
                <a:cs typeface="Trebuchet MS"/>
              </a:rPr>
              <a:t> </a:t>
            </a:r>
            <a:r>
              <a:rPr sz="3400" spc="-50" dirty="0">
                <a:latin typeface="Trebuchet MS"/>
                <a:cs typeface="Trebuchet MS"/>
              </a:rPr>
              <a:t>del</a:t>
            </a:r>
            <a:r>
              <a:rPr sz="3400" spc="-90" dirty="0">
                <a:latin typeface="Trebuchet MS"/>
                <a:cs typeface="Trebuchet MS"/>
              </a:rPr>
              <a:t> </a:t>
            </a:r>
            <a:r>
              <a:rPr sz="3400" spc="145" dirty="0">
                <a:latin typeface="Trebuchet MS"/>
                <a:cs typeface="Trebuchet MS"/>
              </a:rPr>
              <a:t>organismo</a:t>
            </a:r>
            <a:r>
              <a:rPr sz="3400" spc="-95" dirty="0">
                <a:latin typeface="Trebuchet MS"/>
                <a:cs typeface="Trebuchet MS"/>
              </a:rPr>
              <a:t> </a:t>
            </a:r>
            <a:r>
              <a:rPr sz="3400" spc="160" dirty="0">
                <a:latin typeface="Trebuchet MS"/>
                <a:cs typeface="Trebuchet MS"/>
              </a:rPr>
              <a:t>con</a:t>
            </a:r>
            <a:r>
              <a:rPr sz="3400" spc="-90" dirty="0">
                <a:latin typeface="Trebuchet MS"/>
                <a:cs typeface="Trebuchet MS"/>
              </a:rPr>
              <a:t> </a:t>
            </a:r>
            <a:r>
              <a:rPr sz="3400" spc="155" dirty="0">
                <a:latin typeface="Trebuchet MS"/>
                <a:cs typeface="Trebuchet MS"/>
              </a:rPr>
              <a:t>su </a:t>
            </a:r>
            <a:r>
              <a:rPr sz="3400" spc="16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ambiente.</a:t>
            </a:r>
            <a:r>
              <a:rPr sz="3400" spc="-90" dirty="0">
                <a:latin typeface="Trebuchet MS"/>
                <a:cs typeface="Trebuchet MS"/>
              </a:rPr>
              <a:t> </a:t>
            </a:r>
            <a:r>
              <a:rPr sz="3400" spc="135" dirty="0">
                <a:latin typeface="Trebuchet MS"/>
                <a:cs typeface="Trebuchet MS"/>
              </a:rPr>
              <a:t>Interactuamos</a:t>
            </a:r>
            <a:r>
              <a:rPr sz="3400" spc="-90" dirty="0">
                <a:latin typeface="Trebuchet MS"/>
                <a:cs typeface="Trebuchet MS"/>
              </a:rPr>
              <a:t> </a:t>
            </a:r>
            <a:r>
              <a:rPr sz="3400" spc="160" dirty="0">
                <a:latin typeface="Trebuchet MS"/>
                <a:cs typeface="Trebuchet MS"/>
              </a:rPr>
              <a:t>con</a:t>
            </a:r>
            <a:r>
              <a:rPr sz="3400" spc="-90" dirty="0">
                <a:latin typeface="Trebuchet MS"/>
                <a:cs typeface="Trebuchet MS"/>
              </a:rPr>
              <a:t> </a:t>
            </a:r>
            <a:r>
              <a:rPr sz="3400" spc="140" dirty="0">
                <a:latin typeface="Trebuchet MS"/>
                <a:cs typeface="Trebuchet MS"/>
              </a:rPr>
              <a:t>nuestro</a:t>
            </a:r>
            <a:r>
              <a:rPr sz="3400" spc="-90" dirty="0">
                <a:latin typeface="Trebuchet MS"/>
                <a:cs typeface="Trebuchet MS"/>
              </a:rPr>
              <a:t> </a:t>
            </a:r>
            <a:r>
              <a:rPr sz="3400" spc="130" dirty="0">
                <a:latin typeface="Trebuchet MS"/>
                <a:cs typeface="Trebuchet MS"/>
              </a:rPr>
              <a:t>entorno</a:t>
            </a:r>
            <a:r>
              <a:rPr sz="3400" spc="-90" dirty="0">
                <a:latin typeface="Trebuchet MS"/>
                <a:cs typeface="Trebuchet MS"/>
              </a:rPr>
              <a:t> </a:t>
            </a:r>
            <a:r>
              <a:rPr sz="3400" spc="35" dirty="0">
                <a:latin typeface="Trebuchet MS"/>
                <a:cs typeface="Trebuchet MS"/>
              </a:rPr>
              <a:t>principalmente</a:t>
            </a:r>
            <a:r>
              <a:rPr sz="3400" spc="-90" dirty="0">
                <a:latin typeface="Trebuchet MS"/>
                <a:cs typeface="Trebuchet MS"/>
              </a:rPr>
              <a:t> </a:t>
            </a:r>
            <a:r>
              <a:rPr sz="3400" spc="245" dirty="0">
                <a:latin typeface="Trebuchet MS"/>
                <a:cs typeface="Trebuchet MS"/>
              </a:rPr>
              <a:t>a</a:t>
            </a:r>
            <a:r>
              <a:rPr sz="3400" spc="-90" dirty="0">
                <a:latin typeface="Trebuchet MS"/>
                <a:cs typeface="Trebuchet MS"/>
              </a:rPr>
              <a:t> </a:t>
            </a:r>
            <a:r>
              <a:rPr sz="3400" spc="180" dirty="0">
                <a:latin typeface="Trebuchet MS"/>
                <a:cs typeface="Trebuchet MS"/>
              </a:rPr>
              <a:t>través</a:t>
            </a:r>
            <a:r>
              <a:rPr sz="3400" spc="-90" dirty="0">
                <a:latin typeface="Trebuchet MS"/>
                <a:cs typeface="Trebuchet MS"/>
              </a:rPr>
              <a:t> </a:t>
            </a:r>
            <a:r>
              <a:rPr sz="3400" spc="130" dirty="0">
                <a:latin typeface="Trebuchet MS"/>
                <a:cs typeface="Trebuchet MS"/>
              </a:rPr>
              <a:t>de </a:t>
            </a:r>
            <a:r>
              <a:rPr sz="3400" spc="-1010" dirty="0">
                <a:latin typeface="Trebuchet MS"/>
                <a:cs typeface="Trebuchet MS"/>
              </a:rPr>
              <a:t> </a:t>
            </a:r>
            <a:r>
              <a:rPr sz="3400" spc="165" dirty="0">
                <a:latin typeface="Trebuchet MS"/>
                <a:cs typeface="Trebuchet MS"/>
              </a:rPr>
              <a:t>nuestras </a:t>
            </a:r>
            <a:r>
              <a:rPr sz="3400" spc="50" dirty="0">
                <a:latin typeface="Trebuchet MS"/>
                <a:cs typeface="Trebuchet MS"/>
              </a:rPr>
              <a:t>acciones. </a:t>
            </a:r>
            <a:r>
              <a:rPr sz="3400" spc="204" dirty="0">
                <a:latin typeface="Trebuchet MS"/>
                <a:cs typeface="Trebuchet MS"/>
              </a:rPr>
              <a:t>Por </a:t>
            </a:r>
            <a:r>
              <a:rPr sz="3400" spc="-30" dirty="0">
                <a:latin typeface="Trebuchet MS"/>
                <a:cs typeface="Trebuchet MS"/>
              </a:rPr>
              <a:t>ende, </a:t>
            </a:r>
            <a:r>
              <a:rPr sz="3400" spc="-160" dirty="0">
                <a:latin typeface="Trebuchet MS"/>
                <a:cs typeface="Trebuchet MS"/>
              </a:rPr>
              <a:t>el </a:t>
            </a:r>
            <a:r>
              <a:rPr sz="3400" spc="-105" dirty="0">
                <a:latin typeface="Trebuchet MS"/>
                <a:cs typeface="Trebuchet MS"/>
              </a:rPr>
              <a:t>nivel </a:t>
            </a:r>
            <a:r>
              <a:rPr sz="3400" spc="95" dirty="0">
                <a:latin typeface="Trebuchet MS"/>
                <a:cs typeface="Trebuchet MS"/>
              </a:rPr>
              <a:t>conductual </a:t>
            </a:r>
            <a:r>
              <a:rPr sz="3400" spc="-50" dirty="0">
                <a:latin typeface="Trebuchet MS"/>
                <a:cs typeface="Trebuchet MS"/>
              </a:rPr>
              <a:t>del </a:t>
            </a:r>
            <a:r>
              <a:rPr sz="3400" spc="5" dirty="0">
                <a:latin typeface="Trebuchet MS"/>
                <a:cs typeface="Trebuchet MS"/>
              </a:rPr>
              <a:t>análisis </a:t>
            </a:r>
            <a:r>
              <a:rPr sz="3400" spc="180" dirty="0">
                <a:latin typeface="Trebuchet MS"/>
                <a:cs typeface="Trebuchet MS"/>
              </a:rPr>
              <a:t>ocupa </a:t>
            </a:r>
            <a:r>
              <a:rPr sz="3400" spc="90" dirty="0">
                <a:latin typeface="Trebuchet MS"/>
                <a:cs typeface="Trebuchet MS"/>
              </a:rPr>
              <a:t>una </a:t>
            </a:r>
            <a:r>
              <a:rPr sz="3400" spc="95" dirty="0">
                <a:latin typeface="Trebuchet MS"/>
                <a:cs typeface="Trebuchet MS"/>
              </a:rPr>
              <a:t> </a:t>
            </a:r>
            <a:r>
              <a:rPr sz="3400" spc="65" dirty="0">
                <a:latin typeface="Trebuchet MS"/>
                <a:cs typeface="Trebuchet MS"/>
              </a:rPr>
              <a:t>posición </a:t>
            </a:r>
            <a:r>
              <a:rPr sz="3400" spc="30" dirty="0">
                <a:latin typeface="Trebuchet MS"/>
                <a:cs typeface="Trebuchet MS"/>
              </a:rPr>
              <a:t>fundamental. </a:t>
            </a:r>
            <a:r>
              <a:rPr sz="3400" spc="75" dirty="0">
                <a:latin typeface="Trebuchet MS"/>
                <a:cs typeface="Trebuchet MS"/>
              </a:rPr>
              <a:t>En </a:t>
            </a:r>
            <a:r>
              <a:rPr sz="3400" spc="210" dirty="0">
                <a:latin typeface="Trebuchet MS"/>
                <a:cs typeface="Trebuchet MS"/>
              </a:rPr>
              <a:t>estos </a:t>
            </a:r>
            <a:r>
              <a:rPr sz="3400" spc="-35" dirty="0">
                <a:latin typeface="Trebuchet MS"/>
                <a:cs typeface="Trebuchet MS"/>
              </a:rPr>
              <a:t>días, </a:t>
            </a:r>
            <a:r>
              <a:rPr sz="3400" spc="195" dirty="0">
                <a:latin typeface="Trebuchet MS"/>
                <a:cs typeface="Trebuchet MS"/>
              </a:rPr>
              <a:t>gran </a:t>
            </a:r>
            <a:r>
              <a:rPr sz="3400" spc="170" dirty="0">
                <a:latin typeface="Trebuchet MS"/>
                <a:cs typeface="Trebuchet MS"/>
              </a:rPr>
              <a:t>parte </a:t>
            </a:r>
            <a:r>
              <a:rPr sz="3400" spc="130" dirty="0">
                <a:latin typeface="Trebuchet MS"/>
                <a:cs typeface="Trebuchet MS"/>
              </a:rPr>
              <a:t>de </a:t>
            </a:r>
            <a:r>
              <a:rPr sz="3400" spc="-80" dirty="0">
                <a:latin typeface="Trebuchet MS"/>
                <a:cs typeface="Trebuchet MS"/>
              </a:rPr>
              <a:t>la </a:t>
            </a:r>
            <a:r>
              <a:rPr sz="3400" spc="60" dirty="0">
                <a:latin typeface="Trebuchet MS"/>
                <a:cs typeface="Trebuchet MS"/>
              </a:rPr>
              <a:t>investigación </a:t>
            </a:r>
            <a:r>
              <a:rPr sz="3400" spc="190" dirty="0">
                <a:latin typeface="Trebuchet MS"/>
                <a:cs typeface="Trebuchet MS"/>
              </a:rPr>
              <a:t>sobre </a:t>
            </a:r>
            <a:r>
              <a:rPr sz="3400" spc="-1010" dirty="0">
                <a:latin typeface="Trebuchet MS"/>
                <a:cs typeface="Trebuchet MS"/>
              </a:rPr>
              <a:t> </a:t>
            </a:r>
            <a:r>
              <a:rPr sz="3400" spc="-160" dirty="0">
                <a:latin typeface="Trebuchet MS"/>
                <a:cs typeface="Trebuchet MS"/>
              </a:rPr>
              <a:t>el </a:t>
            </a:r>
            <a:r>
              <a:rPr sz="3400" spc="30" dirty="0">
                <a:latin typeface="Trebuchet MS"/>
                <a:cs typeface="Trebuchet MS"/>
              </a:rPr>
              <a:t>aprendizaje </a:t>
            </a:r>
            <a:r>
              <a:rPr sz="3400" spc="195" dirty="0">
                <a:latin typeface="Trebuchet MS"/>
                <a:cs typeface="Trebuchet MS"/>
              </a:rPr>
              <a:t>se </a:t>
            </a:r>
            <a:r>
              <a:rPr sz="3400" spc="15" dirty="0">
                <a:latin typeface="Trebuchet MS"/>
                <a:cs typeface="Trebuchet MS"/>
              </a:rPr>
              <a:t>realiza </a:t>
            </a:r>
            <a:r>
              <a:rPr sz="3400" spc="75" dirty="0">
                <a:latin typeface="Trebuchet MS"/>
                <a:cs typeface="Trebuchet MS"/>
              </a:rPr>
              <a:t>también </a:t>
            </a:r>
            <a:r>
              <a:rPr sz="3400" spc="245" dirty="0">
                <a:latin typeface="Trebuchet MS"/>
                <a:cs typeface="Trebuchet MS"/>
              </a:rPr>
              <a:t>a </a:t>
            </a:r>
            <a:r>
              <a:rPr sz="3400" spc="-105" dirty="0">
                <a:latin typeface="Trebuchet MS"/>
                <a:cs typeface="Trebuchet MS"/>
              </a:rPr>
              <a:t>nivel </a:t>
            </a:r>
            <a:r>
              <a:rPr sz="3400" spc="130" dirty="0">
                <a:latin typeface="Trebuchet MS"/>
                <a:cs typeface="Trebuchet MS"/>
              </a:rPr>
              <a:t>de </a:t>
            </a:r>
            <a:r>
              <a:rPr sz="3400" spc="30" dirty="0">
                <a:latin typeface="Trebuchet MS"/>
                <a:cs typeface="Trebuchet MS"/>
              </a:rPr>
              <a:t>los </a:t>
            </a:r>
            <a:r>
              <a:rPr sz="3400" spc="135" dirty="0">
                <a:latin typeface="Trebuchet MS"/>
                <a:cs typeface="Trebuchet MS"/>
              </a:rPr>
              <a:t>mecanismos </a:t>
            </a:r>
            <a:r>
              <a:rPr sz="3400" spc="65" dirty="0">
                <a:latin typeface="Trebuchet MS"/>
                <a:cs typeface="Trebuchet MS"/>
              </a:rPr>
              <a:t>neurales </a:t>
            </a:r>
            <a:r>
              <a:rPr sz="3400" spc="70" dirty="0">
                <a:latin typeface="Trebuchet MS"/>
                <a:cs typeface="Trebuchet MS"/>
              </a:rPr>
              <a:t> </a:t>
            </a:r>
            <a:r>
              <a:rPr sz="3400" spc="-80" dirty="0">
                <a:latin typeface="Trebuchet MS"/>
                <a:cs typeface="Trebuchet MS"/>
              </a:rPr>
              <a:t>(</a:t>
            </a:r>
            <a:r>
              <a:rPr sz="3400" spc="-80" dirty="0" smtClean="0">
                <a:latin typeface="Trebuchet MS"/>
                <a:cs typeface="Trebuchet MS"/>
              </a:rPr>
              <a:t>Do</a:t>
            </a:r>
            <a:r>
              <a:rPr lang="es-MX" sz="3400" spc="-80" dirty="0" err="1" smtClean="0">
                <a:latin typeface="Trebuchet MS"/>
                <a:cs typeface="Trebuchet MS"/>
              </a:rPr>
              <a:t>mj</a:t>
            </a:r>
            <a:r>
              <a:rPr sz="3400" spc="-80" dirty="0" smtClean="0">
                <a:latin typeface="Trebuchet MS"/>
                <a:cs typeface="Trebuchet MS"/>
              </a:rPr>
              <a:t>an</a:t>
            </a:r>
            <a:r>
              <a:rPr sz="3400" spc="-80" dirty="0">
                <a:latin typeface="Trebuchet MS"/>
                <a:cs typeface="Trebuchet MS"/>
              </a:rPr>
              <a:t>,</a:t>
            </a:r>
            <a:r>
              <a:rPr sz="3400" spc="-105" dirty="0">
                <a:latin typeface="Trebuchet MS"/>
                <a:cs typeface="Trebuchet MS"/>
              </a:rPr>
              <a:t> </a:t>
            </a:r>
            <a:r>
              <a:rPr sz="3400" spc="5" dirty="0">
                <a:latin typeface="Trebuchet MS"/>
                <a:cs typeface="Trebuchet MS"/>
              </a:rPr>
              <a:t>2010).</a:t>
            </a:r>
            <a:endParaRPr sz="3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72354" y="9336432"/>
            <a:ext cx="2065020" cy="749300"/>
            <a:chOff x="13372354" y="9336432"/>
            <a:chExt cx="2065020" cy="749300"/>
          </a:xfrm>
        </p:grpSpPr>
        <p:sp>
          <p:nvSpPr>
            <p:cNvPr id="3" name="object 3"/>
            <p:cNvSpPr/>
            <p:nvPr/>
          </p:nvSpPr>
          <p:spPr>
            <a:xfrm>
              <a:off x="13410212" y="9374290"/>
              <a:ext cx="384175" cy="673735"/>
            </a:xfrm>
            <a:custGeom>
              <a:avLst/>
              <a:gdLst/>
              <a:ahLst/>
              <a:cxnLst/>
              <a:rect l="l" t="t" r="r" b="b"/>
              <a:pathLst>
                <a:path w="384175" h="673734">
                  <a:moveTo>
                    <a:pt x="0" y="670101"/>
                  </a:moveTo>
                  <a:lnTo>
                    <a:pt x="45882" y="673188"/>
                  </a:lnTo>
                  <a:lnTo>
                    <a:pt x="91765" y="670101"/>
                  </a:lnTo>
                  <a:lnTo>
                    <a:pt x="135773" y="661109"/>
                  </a:lnTo>
                  <a:lnTo>
                    <a:pt x="177501" y="646615"/>
                  </a:lnTo>
                  <a:lnTo>
                    <a:pt x="216547" y="627022"/>
                  </a:lnTo>
                  <a:lnTo>
                    <a:pt x="252508" y="602732"/>
                  </a:lnTo>
                  <a:lnTo>
                    <a:pt x="284981" y="574149"/>
                  </a:lnTo>
                  <a:lnTo>
                    <a:pt x="313564" y="541676"/>
                  </a:lnTo>
                  <a:lnTo>
                    <a:pt x="337854" y="505715"/>
                  </a:lnTo>
                  <a:lnTo>
                    <a:pt x="357447" y="466668"/>
                  </a:lnTo>
                  <a:lnTo>
                    <a:pt x="371941" y="424940"/>
                  </a:lnTo>
                  <a:lnTo>
                    <a:pt x="380933" y="380933"/>
                  </a:lnTo>
                  <a:lnTo>
                    <a:pt x="384020" y="335050"/>
                  </a:lnTo>
                  <a:lnTo>
                    <a:pt x="380933" y="289167"/>
                  </a:lnTo>
                  <a:lnTo>
                    <a:pt x="371941" y="245160"/>
                  </a:lnTo>
                  <a:lnTo>
                    <a:pt x="357447" y="203432"/>
                  </a:lnTo>
                  <a:lnTo>
                    <a:pt x="337854" y="164386"/>
                  </a:lnTo>
                  <a:lnTo>
                    <a:pt x="313564" y="128424"/>
                  </a:lnTo>
                  <a:lnTo>
                    <a:pt x="284981" y="95951"/>
                  </a:lnTo>
                  <a:lnTo>
                    <a:pt x="252508" y="67368"/>
                  </a:lnTo>
                  <a:lnTo>
                    <a:pt x="216547" y="43078"/>
                  </a:lnTo>
                  <a:lnTo>
                    <a:pt x="177501" y="23485"/>
                  </a:lnTo>
                  <a:lnTo>
                    <a:pt x="135773" y="8991"/>
                  </a:lnTo>
                  <a:lnTo>
                    <a:pt x="91766" y="0"/>
                  </a:lnTo>
                </a:path>
              </a:pathLst>
            </a:custGeom>
            <a:ln w="75716">
              <a:solidFill>
                <a:srgbClr val="F47C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98605" y="9687716"/>
              <a:ext cx="1638935" cy="0"/>
            </a:xfrm>
            <a:custGeom>
              <a:avLst/>
              <a:gdLst/>
              <a:ahLst/>
              <a:cxnLst/>
              <a:rect l="l" t="t" r="r" b="b"/>
              <a:pathLst>
                <a:path w="1638934">
                  <a:moveTo>
                    <a:pt x="0" y="0"/>
                  </a:moveTo>
                  <a:lnTo>
                    <a:pt x="1638332" y="0"/>
                  </a:lnTo>
                </a:path>
              </a:pathLst>
            </a:custGeom>
            <a:ln w="47624">
              <a:solidFill>
                <a:srgbClr val="F47C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612237" y="0"/>
            <a:ext cx="6122670" cy="1572260"/>
          </a:xfrm>
          <a:custGeom>
            <a:avLst/>
            <a:gdLst/>
            <a:ahLst/>
            <a:cxnLst/>
            <a:rect l="l" t="t" r="r" b="b"/>
            <a:pathLst>
              <a:path w="6122670" h="1572260">
                <a:moveTo>
                  <a:pt x="338967" y="717585"/>
                </a:moveTo>
                <a:lnTo>
                  <a:pt x="3892867" y="1025544"/>
                </a:lnTo>
                <a:lnTo>
                  <a:pt x="3840633" y="1021542"/>
                </a:lnTo>
                <a:lnTo>
                  <a:pt x="3789423" y="1018696"/>
                </a:lnTo>
                <a:lnTo>
                  <a:pt x="3739173" y="1016987"/>
                </a:lnTo>
                <a:lnTo>
                  <a:pt x="3689814" y="1016399"/>
                </a:lnTo>
                <a:lnTo>
                  <a:pt x="3641282" y="1016915"/>
                </a:lnTo>
                <a:lnTo>
                  <a:pt x="3593510" y="1018517"/>
                </a:lnTo>
                <a:lnTo>
                  <a:pt x="3546432" y="1021189"/>
                </a:lnTo>
                <a:lnTo>
                  <a:pt x="3499983" y="1024914"/>
                </a:lnTo>
                <a:lnTo>
                  <a:pt x="3454095" y="1029674"/>
                </a:lnTo>
                <a:lnTo>
                  <a:pt x="3408704" y="1035453"/>
                </a:lnTo>
                <a:lnTo>
                  <a:pt x="3363743" y="1042233"/>
                </a:lnTo>
                <a:lnTo>
                  <a:pt x="3319146" y="1049998"/>
                </a:lnTo>
                <a:lnTo>
                  <a:pt x="3274847" y="1058731"/>
                </a:lnTo>
                <a:lnTo>
                  <a:pt x="3230780" y="1068414"/>
                </a:lnTo>
                <a:lnTo>
                  <a:pt x="3186879" y="1079030"/>
                </a:lnTo>
                <a:lnTo>
                  <a:pt x="3143078" y="1090563"/>
                </a:lnTo>
                <a:lnTo>
                  <a:pt x="3099311" y="1102996"/>
                </a:lnTo>
                <a:lnTo>
                  <a:pt x="3055511" y="1116311"/>
                </a:lnTo>
                <a:lnTo>
                  <a:pt x="3011613" y="1130491"/>
                </a:lnTo>
                <a:lnTo>
                  <a:pt x="2967551" y="1145520"/>
                </a:lnTo>
                <a:lnTo>
                  <a:pt x="2923259" y="1161380"/>
                </a:lnTo>
                <a:lnTo>
                  <a:pt x="2878671" y="1178055"/>
                </a:lnTo>
                <a:lnTo>
                  <a:pt x="2833720" y="1195527"/>
                </a:lnTo>
                <a:lnTo>
                  <a:pt x="2788341" y="1213779"/>
                </a:lnTo>
                <a:lnTo>
                  <a:pt x="2742467" y="1232795"/>
                </a:lnTo>
                <a:lnTo>
                  <a:pt x="2696033" y="1252557"/>
                </a:lnTo>
                <a:lnTo>
                  <a:pt x="2648972" y="1273048"/>
                </a:lnTo>
                <a:lnTo>
                  <a:pt x="2552707" y="1316150"/>
                </a:lnTo>
                <a:lnTo>
                  <a:pt x="2349753" y="1410358"/>
                </a:lnTo>
                <a:lnTo>
                  <a:pt x="2300644" y="1432706"/>
                </a:lnTo>
                <a:lnTo>
                  <a:pt x="2251877" y="1453373"/>
                </a:lnTo>
                <a:lnTo>
                  <a:pt x="2203434" y="1472363"/>
                </a:lnTo>
                <a:lnTo>
                  <a:pt x="2155296" y="1489681"/>
                </a:lnTo>
                <a:lnTo>
                  <a:pt x="2107444" y="1505331"/>
                </a:lnTo>
                <a:lnTo>
                  <a:pt x="2059860" y="1519319"/>
                </a:lnTo>
                <a:lnTo>
                  <a:pt x="2012524" y="1531650"/>
                </a:lnTo>
                <a:lnTo>
                  <a:pt x="1965419" y="1542328"/>
                </a:lnTo>
                <a:lnTo>
                  <a:pt x="1918526" y="1551359"/>
                </a:lnTo>
                <a:lnTo>
                  <a:pt x="1871826" y="1558746"/>
                </a:lnTo>
                <a:lnTo>
                  <a:pt x="1825300" y="1564496"/>
                </a:lnTo>
                <a:lnTo>
                  <a:pt x="1778930" y="1568613"/>
                </a:lnTo>
                <a:lnTo>
                  <a:pt x="1732697" y="1571102"/>
                </a:lnTo>
                <a:lnTo>
                  <a:pt x="1686583" y="1571968"/>
                </a:lnTo>
                <a:lnTo>
                  <a:pt x="1640569" y="1571215"/>
                </a:lnTo>
                <a:lnTo>
                  <a:pt x="1594636" y="1568849"/>
                </a:lnTo>
                <a:lnTo>
                  <a:pt x="1548758" y="1564873"/>
                </a:lnTo>
                <a:lnTo>
                  <a:pt x="1502835" y="1559280"/>
                </a:lnTo>
                <a:lnTo>
                  <a:pt x="1457138" y="1552119"/>
                </a:lnTo>
                <a:lnTo>
                  <a:pt x="1411344" y="1543349"/>
                </a:lnTo>
                <a:lnTo>
                  <a:pt x="1365538" y="1532989"/>
                </a:lnTo>
                <a:lnTo>
                  <a:pt x="1319701" y="1521045"/>
                </a:lnTo>
                <a:lnTo>
                  <a:pt x="1273815" y="1507522"/>
                </a:lnTo>
                <a:lnTo>
                  <a:pt x="1227861" y="1492425"/>
                </a:lnTo>
                <a:lnTo>
                  <a:pt x="1181821" y="1475759"/>
                </a:lnTo>
                <a:lnTo>
                  <a:pt x="1135676" y="1457528"/>
                </a:lnTo>
                <a:lnTo>
                  <a:pt x="1089407" y="1437737"/>
                </a:lnTo>
                <a:lnTo>
                  <a:pt x="1042996" y="1416392"/>
                </a:lnTo>
                <a:lnTo>
                  <a:pt x="996423" y="1393497"/>
                </a:lnTo>
                <a:lnTo>
                  <a:pt x="949672" y="1369057"/>
                </a:lnTo>
                <a:lnTo>
                  <a:pt x="902722" y="1343077"/>
                </a:lnTo>
                <a:lnTo>
                  <a:pt x="855555" y="1315562"/>
                </a:lnTo>
                <a:lnTo>
                  <a:pt x="808152" y="1286517"/>
                </a:lnTo>
                <a:lnTo>
                  <a:pt x="762292" y="1256317"/>
                </a:lnTo>
                <a:lnTo>
                  <a:pt x="719364" y="1225401"/>
                </a:lnTo>
                <a:lnTo>
                  <a:pt x="679227" y="1193805"/>
                </a:lnTo>
                <a:lnTo>
                  <a:pt x="641740" y="1161561"/>
                </a:lnTo>
                <a:lnTo>
                  <a:pt x="606760" y="1128705"/>
                </a:lnTo>
                <a:lnTo>
                  <a:pt x="574147" y="1095269"/>
                </a:lnTo>
                <a:lnTo>
                  <a:pt x="543759" y="1061289"/>
                </a:lnTo>
                <a:lnTo>
                  <a:pt x="515454" y="1026799"/>
                </a:lnTo>
                <a:lnTo>
                  <a:pt x="489091" y="991832"/>
                </a:lnTo>
                <a:lnTo>
                  <a:pt x="464529" y="956423"/>
                </a:lnTo>
                <a:lnTo>
                  <a:pt x="441624" y="920606"/>
                </a:lnTo>
                <a:lnTo>
                  <a:pt x="420237" y="884415"/>
                </a:lnTo>
                <a:lnTo>
                  <a:pt x="400226" y="847885"/>
                </a:lnTo>
                <a:lnTo>
                  <a:pt x="381449" y="811048"/>
                </a:lnTo>
                <a:lnTo>
                  <a:pt x="363764" y="773940"/>
                </a:lnTo>
                <a:lnTo>
                  <a:pt x="347030" y="736595"/>
                </a:lnTo>
                <a:lnTo>
                  <a:pt x="338967" y="717585"/>
                </a:lnTo>
                <a:close/>
              </a:path>
              <a:path w="6122670" h="1572260">
                <a:moveTo>
                  <a:pt x="6088604" y="0"/>
                </a:moveTo>
                <a:lnTo>
                  <a:pt x="6103313" y="85961"/>
                </a:lnTo>
                <a:lnTo>
                  <a:pt x="6110150" y="133982"/>
                </a:lnTo>
                <a:lnTo>
                  <a:pt x="6115658" y="181218"/>
                </a:lnTo>
                <a:lnTo>
                  <a:pt x="6119638" y="227547"/>
                </a:lnTo>
                <a:lnTo>
                  <a:pt x="6121891" y="272846"/>
                </a:lnTo>
                <a:lnTo>
                  <a:pt x="6122218" y="316992"/>
                </a:lnTo>
                <a:lnTo>
                  <a:pt x="6120421" y="359863"/>
                </a:lnTo>
                <a:lnTo>
                  <a:pt x="6116301" y="401335"/>
                </a:lnTo>
                <a:lnTo>
                  <a:pt x="6109660" y="441286"/>
                </a:lnTo>
                <a:lnTo>
                  <a:pt x="6100298" y="479593"/>
                </a:lnTo>
                <a:lnTo>
                  <a:pt x="6088018" y="516132"/>
                </a:lnTo>
                <a:lnTo>
                  <a:pt x="6053905" y="583419"/>
                </a:lnTo>
                <a:lnTo>
                  <a:pt x="6025654" y="625450"/>
                </a:lnTo>
                <a:lnTo>
                  <a:pt x="5996194" y="665469"/>
                </a:lnTo>
                <a:lnTo>
                  <a:pt x="5965564" y="703515"/>
                </a:lnTo>
                <a:lnTo>
                  <a:pt x="5933801" y="739630"/>
                </a:lnTo>
                <a:lnTo>
                  <a:pt x="5900943" y="773853"/>
                </a:lnTo>
                <a:lnTo>
                  <a:pt x="5867030" y="806224"/>
                </a:lnTo>
                <a:lnTo>
                  <a:pt x="5832098" y="836785"/>
                </a:lnTo>
                <a:lnTo>
                  <a:pt x="5796186" y="865576"/>
                </a:lnTo>
                <a:lnTo>
                  <a:pt x="5759332" y="892637"/>
                </a:lnTo>
                <a:lnTo>
                  <a:pt x="5721573" y="918008"/>
                </a:lnTo>
                <a:lnTo>
                  <a:pt x="5682949" y="941730"/>
                </a:lnTo>
                <a:lnTo>
                  <a:pt x="5643497" y="963842"/>
                </a:lnTo>
                <a:lnTo>
                  <a:pt x="5603255" y="984387"/>
                </a:lnTo>
                <a:lnTo>
                  <a:pt x="5562261" y="1003403"/>
                </a:lnTo>
                <a:lnTo>
                  <a:pt x="5520554" y="1020931"/>
                </a:lnTo>
                <a:lnTo>
                  <a:pt x="5478171" y="1037012"/>
                </a:lnTo>
                <a:lnTo>
                  <a:pt x="5435150" y="1051685"/>
                </a:lnTo>
                <a:lnTo>
                  <a:pt x="5391530" y="1064992"/>
                </a:lnTo>
                <a:lnTo>
                  <a:pt x="5347349" y="1076972"/>
                </a:lnTo>
                <a:lnTo>
                  <a:pt x="5302644" y="1087667"/>
                </a:lnTo>
                <a:lnTo>
                  <a:pt x="5257454" y="1097115"/>
                </a:lnTo>
                <a:lnTo>
                  <a:pt x="5211817" y="1105359"/>
                </a:lnTo>
                <a:lnTo>
                  <a:pt x="5165771" y="1112437"/>
                </a:lnTo>
                <a:lnTo>
                  <a:pt x="5119353" y="1118391"/>
                </a:lnTo>
                <a:lnTo>
                  <a:pt x="5072603" y="1123261"/>
                </a:lnTo>
                <a:lnTo>
                  <a:pt x="5025558" y="1127087"/>
                </a:lnTo>
                <a:lnTo>
                  <a:pt x="4978256" y="1129909"/>
                </a:lnTo>
                <a:lnTo>
                  <a:pt x="4930735" y="1131768"/>
                </a:lnTo>
                <a:lnTo>
                  <a:pt x="4883033" y="1132704"/>
                </a:lnTo>
                <a:lnTo>
                  <a:pt x="4835189" y="1132758"/>
                </a:lnTo>
                <a:lnTo>
                  <a:pt x="4787240" y="1131970"/>
                </a:lnTo>
                <a:lnTo>
                  <a:pt x="4739225" y="1130381"/>
                </a:lnTo>
                <a:lnTo>
                  <a:pt x="4691181" y="1128030"/>
                </a:lnTo>
                <a:lnTo>
                  <a:pt x="4643147" y="1124958"/>
                </a:lnTo>
                <a:lnTo>
                  <a:pt x="4595161" y="1121205"/>
                </a:lnTo>
                <a:lnTo>
                  <a:pt x="4547260" y="1116812"/>
                </a:lnTo>
                <a:lnTo>
                  <a:pt x="4499484" y="1111820"/>
                </a:lnTo>
                <a:lnTo>
                  <a:pt x="4451869" y="1106268"/>
                </a:lnTo>
                <a:lnTo>
                  <a:pt x="4404454" y="1100196"/>
                </a:lnTo>
                <a:lnTo>
                  <a:pt x="4310377" y="1086658"/>
                </a:lnTo>
                <a:lnTo>
                  <a:pt x="4217557" y="1071527"/>
                </a:lnTo>
                <a:lnTo>
                  <a:pt x="4113367" y="1053436"/>
                </a:lnTo>
                <a:lnTo>
                  <a:pt x="4056375" y="1044646"/>
                </a:lnTo>
                <a:lnTo>
                  <a:pt x="4000672" y="1037078"/>
                </a:lnTo>
                <a:lnTo>
                  <a:pt x="3946191" y="1030716"/>
                </a:lnTo>
                <a:lnTo>
                  <a:pt x="3892867" y="1025544"/>
                </a:lnTo>
                <a:lnTo>
                  <a:pt x="338967" y="717585"/>
                </a:lnTo>
                <a:lnTo>
                  <a:pt x="331105" y="699047"/>
                </a:lnTo>
                <a:lnTo>
                  <a:pt x="315848" y="661329"/>
                </a:lnTo>
                <a:lnTo>
                  <a:pt x="301117" y="623477"/>
                </a:lnTo>
                <a:lnTo>
                  <a:pt x="286771" y="585524"/>
                </a:lnTo>
                <a:lnTo>
                  <a:pt x="272669" y="547504"/>
                </a:lnTo>
                <a:lnTo>
                  <a:pt x="244626" y="471401"/>
                </a:lnTo>
                <a:lnTo>
                  <a:pt x="230404" y="433386"/>
                </a:lnTo>
                <a:lnTo>
                  <a:pt x="215858" y="395441"/>
                </a:lnTo>
                <a:lnTo>
                  <a:pt x="200848" y="357601"/>
                </a:lnTo>
                <a:lnTo>
                  <a:pt x="185231" y="319898"/>
                </a:lnTo>
                <a:lnTo>
                  <a:pt x="168867" y="282368"/>
                </a:lnTo>
                <a:lnTo>
                  <a:pt x="151614" y="245044"/>
                </a:lnTo>
                <a:lnTo>
                  <a:pt x="133329" y="207961"/>
                </a:lnTo>
                <a:lnTo>
                  <a:pt x="113873" y="171153"/>
                </a:lnTo>
                <a:lnTo>
                  <a:pt x="93102" y="134654"/>
                </a:lnTo>
                <a:lnTo>
                  <a:pt x="70876" y="98497"/>
                </a:lnTo>
                <a:lnTo>
                  <a:pt x="47053" y="62718"/>
                </a:lnTo>
                <a:lnTo>
                  <a:pt x="21492" y="27351"/>
                </a:lnTo>
                <a:lnTo>
                  <a:pt x="0" y="0"/>
                </a:lnTo>
                <a:lnTo>
                  <a:pt x="6088604" y="0"/>
                </a:lnTo>
                <a:close/>
              </a:path>
            </a:pathLst>
          </a:custGeom>
          <a:solidFill>
            <a:srgbClr val="D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04377" y="7031971"/>
            <a:ext cx="4184015" cy="3255645"/>
          </a:xfrm>
          <a:custGeom>
            <a:avLst/>
            <a:gdLst/>
            <a:ahLst/>
            <a:cxnLst/>
            <a:rect l="l" t="t" r="r" b="b"/>
            <a:pathLst>
              <a:path w="4184015" h="3255645">
                <a:moveTo>
                  <a:pt x="4183621" y="669868"/>
                </a:moveTo>
                <a:lnTo>
                  <a:pt x="1759139" y="1586485"/>
                </a:lnTo>
                <a:lnTo>
                  <a:pt x="1807953" y="1567471"/>
                </a:lnTo>
                <a:lnTo>
                  <a:pt x="1855344" y="1547859"/>
                </a:lnTo>
                <a:lnTo>
                  <a:pt x="1901378" y="1527637"/>
                </a:lnTo>
                <a:lnTo>
                  <a:pt x="1946123" y="1506792"/>
                </a:lnTo>
                <a:lnTo>
                  <a:pt x="1989645" y="1485309"/>
                </a:lnTo>
                <a:lnTo>
                  <a:pt x="2032010" y="1463176"/>
                </a:lnTo>
                <a:lnTo>
                  <a:pt x="2073287" y="1440380"/>
                </a:lnTo>
                <a:lnTo>
                  <a:pt x="2113542" y="1416907"/>
                </a:lnTo>
                <a:lnTo>
                  <a:pt x="2152841" y="1392744"/>
                </a:lnTo>
                <a:lnTo>
                  <a:pt x="2191253" y="1367877"/>
                </a:lnTo>
                <a:lnTo>
                  <a:pt x="2228842" y="1342295"/>
                </a:lnTo>
                <a:lnTo>
                  <a:pt x="2265678" y="1315982"/>
                </a:lnTo>
                <a:lnTo>
                  <a:pt x="2301825" y="1288926"/>
                </a:lnTo>
                <a:lnTo>
                  <a:pt x="2337352" y="1261115"/>
                </a:lnTo>
                <a:lnTo>
                  <a:pt x="2372325" y="1232533"/>
                </a:lnTo>
                <a:lnTo>
                  <a:pt x="2406811" y="1203169"/>
                </a:lnTo>
                <a:lnTo>
                  <a:pt x="2440877" y="1173008"/>
                </a:lnTo>
                <a:lnTo>
                  <a:pt x="2474590" y="1142039"/>
                </a:lnTo>
                <a:lnTo>
                  <a:pt x="2508017" y="1110246"/>
                </a:lnTo>
                <a:lnTo>
                  <a:pt x="2541224" y="1077618"/>
                </a:lnTo>
                <a:lnTo>
                  <a:pt x="2574278" y="1044141"/>
                </a:lnTo>
                <a:lnTo>
                  <a:pt x="2607248" y="1009801"/>
                </a:lnTo>
                <a:lnTo>
                  <a:pt x="2640198" y="974586"/>
                </a:lnTo>
                <a:lnTo>
                  <a:pt x="2673197" y="938481"/>
                </a:lnTo>
                <a:lnTo>
                  <a:pt x="2706310" y="901475"/>
                </a:lnTo>
                <a:lnTo>
                  <a:pt x="2739606" y="863553"/>
                </a:lnTo>
                <a:lnTo>
                  <a:pt x="2773151" y="824703"/>
                </a:lnTo>
                <a:lnTo>
                  <a:pt x="2841254" y="744162"/>
                </a:lnTo>
                <a:lnTo>
                  <a:pt x="2983390" y="571354"/>
                </a:lnTo>
                <a:lnTo>
                  <a:pt x="3017977" y="529943"/>
                </a:lnTo>
                <a:lnTo>
                  <a:pt x="3052983" y="490195"/>
                </a:lnTo>
                <a:lnTo>
                  <a:pt x="3088423" y="452099"/>
                </a:lnTo>
                <a:lnTo>
                  <a:pt x="3124314" y="415642"/>
                </a:lnTo>
                <a:lnTo>
                  <a:pt x="3160668" y="380813"/>
                </a:lnTo>
                <a:lnTo>
                  <a:pt x="3197501" y="347597"/>
                </a:lnTo>
                <a:lnTo>
                  <a:pt x="3234827" y="315983"/>
                </a:lnTo>
                <a:lnTo>
                  <a:pt x="3272661" y="285958"/>
                </a:lnTo>
                <a:lnTo>
                  <a:pt x="3311018" y="257511"/>
                </a:lnTo>
                <a:lnTo>
                  <a:pt x="3349912" y="230627"/>
                </a:lnTo>
                <a:lnTo>
                  <a:pt x="3389359" y="205296"/>
                </a:lnTo>
                <a:lnTo>
                  <a:pt x="3429372" y="181504"/>
                </a:lnTo>
                <a:lnTo>
                  <a:pt x="3469966" y="159238"/>
                </a:lnTo>
                <a:lnTo>
                  <a:pt x="3511157" y="138487"/>
                </a:lnTo>
                <a:lnTo>
                  <a:pt x="3552959" y="119238"/>
                </a:lnTo>
                <a:lnTo>
                  <a:pt x="3595385" y="101479"/>
                </a:lnTo>
                <a:lnTo>
                  <a:pt x="3638460" y="85194"/>
                </a:lnTo>
                <a:lnTo>
                  <a:pt x="3682276" y="70348"/>
                </a:lnTo>
                <a:lnTo>
                  <a:pt x="3726566" y="57012"/>
                </a:lnTo>
                <a:lnTo>
                  <a:pt x="3771641" y="45086"/>
                </a:lnTo>
                <a:lnTo>
                  <a:pt x="3817416" y="34586"/>
                </a:lnTo>
                <a:lnTo>
                  <a:pt x="3863903" y="25502"/>
                </a:lnTo>
                <a:lnTo>
                  <a:pt x="3911119" y="17819"/>
                </a:lnTo>
                <a:lnTo>
                  <a:pt x="3959078" y="11526"/>
                </a:lnTo>
                <a:lnTo>
                  <a:pt x="4007795" y="6610"/>
                </a:lnTo>
                <a:lnTo>
                  <a:pt x="4057284" y="3058"/>
                </a:lnTo>
                <a:lnTo>
                  <a:pt x="4107559" y="859"/>
                </a:lnTo>
                <a:lnTo>
                  <a:pt x="4158637" y="0"/>
                </a:lnTo>
                <a:lnTo>
                  <a:pt x="4183621" y="225"/>
                </a:lnTo>
                <a:lnTo>
                  <a:pt x="4183621" y="669868"/>
                </a:lnTo>
                <a:close/>
              </a:path>
              <a:path w="4184015" h="3255645">
                <a:moveTo>
                  <a:pt x="4183621" y="3255027"/>
                </a:moveTo>
                <a:lnTo>
                  <a:pt x="89408" y="3255027"/>
                </a:lnTo>
                <a:lnTo>
                  <a:pt x="56541" y="3190608"/>
                </a:lnTo>
                <a:lnTo>
                  <a:pt x="39594" y="3151188"/>
                </a:lnTo>
                <a:lnTo>
                  <a:pt x="25348" y="3112023"/>
                </a:lnTo>
                <a:lnTo>
                  <a:pt x="14032" y="3073136"/>
                </a:lnTo>
                <a:lnTo>
                  <a:pt x="5881" y="3034554"/>
                </a:lnTo>
                <a:lnTo>
                  <a:pt x="1126" y="2996300"/>
                </a:lnTo>
                <a:lnTo>
                  <a:pt x="0" y="2958400"/>
                </a:lnTo>
                <a:lnTo>
                  <a:pt x="2734" y="2920877"/>
                </a:lnTo>
                <a:lnTo>
                  <a:pt x="9996" y="2870757"/>
                </a:lnTo>
                <a:lnTo>
                  <a:pt x="19219" y="2821928"/>
                </a:lnTo>
                <a:lnTo>
                  <a:pt x="30352" y="2774370"/>
                </a:lnTo>
                <a:lnTo>
                  <a:pt x="43342" y="2728062"/>
                </a:lnTo>
                <a:lnTo>
                  <a:pt x="58137" y="2682985"/>
                </a:lnTo>
                <a:lnTo>
                  <a:pt x="74686" y="2639119"/>
                </a:lnTo>
                <a:lnTo>
                  <a:pt x="92937" y="2596445"/>
                </a:lnTo>
                <a:lnTo>
                  <a:pt x="112839" y="2554942"/>
                </a:lnTo>
                <a:lnTo>
                  <a:pt x="134339" y="2514590"/>
                </a:lnTo>
                <a:lnTo>
                  <a:pt x="157385" y="2475370"/>
                </a:lnTo>
                <a:lnTo>
                  <a:pt x="181926" y="2437261"/>
                </a:lnTo>
                <a:lnTo>
                  <a:pt x="207910" y="2400244"/>
                </a:lnTo>
                <a:lnTo>
                  <a:pt x="235286" y="2364298"/>
                </a:lnTo>
                <a:lnTo>
                  <a:pt x="264001" y="2329405"/>
                </a:lnTo>
                <a:lnTo>
                  <a:pt x="294003" y="2295544"/>
                </a:lnTo>
                <a:lnTo>
                  <a:pt x="325241" y="2262694"/>
                </a:lnTo>
                <a:lnTo>
                  <a:pt x="357664" y="2230837"/>
                </a:lnTo>
                <a:lnTo>
                  <a:pt x="391218" y="2199953"/>
                </a:lnTo>
                <a:lnTo>
                  <a:pt x="425854" y="2170020"/>
                </a:lnTo>
                <a:lnTo>
                  <a:pt x="461517" y="2141021"/>
                </a:lnTo>
                <a:lnTo>
                  <a:pt x="498158" y="2112934"/>
                </a:lnTo>
                <a:lnTo>
                  <a:pt x="535723" y="2085739"/>
                </a:lnTo>
                <a:lnTo>
                  <a:pt x="574162" y="2059418"/>
                </a:lnTo>
                <a:lnTo>
                  <a:pt x="613423" y="2033949"/>
                </a:lnTo>
                <a:lnTo>
                  <a:pt x="653453" y="2009314"/>
                </a:lnTo>
                <a:lnTo>
                  <a:pt x="694201" y="1985492"/>
                </a:lnTo>
                <a:lnTo>
                  <a:pt x="735615" y="1962463"/>
                </a:lnTo>
                <a:lnTo>
                  <a:pt x="777643" y="1940207"/>
                </a:lnTo>
                <a:lnTo>
                  <a:pt x="820234" y="1918705"/>
                </a:lnTo>
                <a:lnTo>
                  <a:pt x="863335" y="1897936"/>
                </a:lnTo>
                <a:lnTo>
                  <a:pt x="906896" y="1877881"/>
                </a:lnTo>
                <a:lnTo>
                  <a:pt x="950863" y="1858520"/>
                </a:lnTo>
                <a:lnTo>
                  <a:pt x="995186" y="1839833"/>
                </a:lnTo>
                <a:lnTo>
                  <a:pt x="1039813" y="1821800"/>
                </a:lnTo>
                <a:lnTo>
                  <a:pt x="1084691" y="1804401"/>
                </a:lnTo>
                <a:lnTo>
                  <a:pt x="1129769" y="1787617"/>
                </a:lnTo>
                <a:lnTo>
                  <a:pt x="1174995" y="1771426"/>
                </a:lnTo>
                <a:lnTo>
                  <a:pt x="1220317" y="1755810"/>
                </a:lnTo>
                <a:lnTo>
                  <a:pt x="1265684" y="1740749"/>
                </a:lnTo>
                <a:lnTo>
                  <a:pt x="1356345" y="1712210"/>
                </a:lnTo>
                <a:lnTo>
                  <a:pt x="1446562" y="1685651"/>
                </a:lnTo>
                <a:lnTo>
                  <a:pt x="1548310" y="1656836"/>
                </a:lnTo>
                <a:lnTo>
                  <a:pt x="1603487" y="1640078"/>
                </a:lnTo>
                <a:lnTo>
                  <a:pt x="1656973" y="1622775"/>
                </a:lnTo>
                <a:lnTo>
                  <a:pt x="1708835" y="1604916"/>
                </a:lnTo>
                <a:lnTo>
                  <a:pt x="1759139" y="1586485"/>
                </a:lnTo>
                <a:lnTo>
                  <a:pt x="4183621" y="669868"/>
                </a:lnTo>
                <a:lnTo>
                  <a:pt x="4183621" y="3255027"/>
                </a:lnTo>
                <a:close/>
              </a:path>
            </a:pathLst>
          </a:custGeom>
          <a:solidFill>
            <a:srgbClr val="FBE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9374" y="294272"/>
            <a:ext cx="173648" cy="19463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4674" y="408631"/>
            <a:ext cx="211751" cy="17315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6536" y="0"/>
            <a:ext cx="167046" cy="8783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1776" y="0"/>
            <a:ext cx="174106" cy="17900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43098" y="859437"/>
            <a:ext cx="178788" cy="1723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76873" y="547797"/>
            <a:ext cx="174214" cy="17312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85133" y="247043"/>
            <a:ext cx="176174" cy="17341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68944" y="797963"/>
            <a:ext cx="175781" cy="17145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64096" y="678580"/>
            <a:ext cx="175652" cy="17474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43010" y="938358"/>
            <a:ext cx="175995" cy="17505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402952" y="969712"/>
            <a:ext cx="176885" cy="17360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861085" y="1282297"/>
            <a:ext cx="176741" cy="17286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008859" y="385668"/>
            <a:ext cx="176812" cy="17157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24167" y="0"/>
            <a:ext cx="176514" cy="84433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0" y="7032955"/>
            <a:ext cx="1731010" cy="2919730"/>
            <a:chOff x="0" y="7032955"/>
            <a:chExt cx="1731010" cy="2919730"/>
          </a:xfrm>
        </p:grpSpPr>
        <p:sp>
          <p:nvSpPr>
            <p:cNvPr id="22" name="object 22"/>
            <p:cNvSpPr/>
            <p:nvPr/>
          </p:nvSpPr>
          <p:spPr>
            <a:xfrm>
              <a:off x="0" y="7032955"/>
              <a:ext cx="1731010" cy="2919730"/>
            </a:xfrm>
            <a:custGeom>
              <a:avLst/>
              <a:gdLst/>
              <a:ahLst/>
              <a:cxnLst/>
              <a:rect l="l" t="t" r="r" b="b"/>
              <a:pathLst>
                <a:path w="1731010" h="2919729">
                  <a:moveTo>
                    <a:pt x="429480" y="1138058"/>
                  </a:moveTo>
                  <a:lnTo>
                    <a:pt x="439555" y="1087674"/>
                  </a:lnTo>
                  <a:lnTo>
                    <a:pt x="451855" y="1038096"/>
                  </a:lnTo>
                  <a:lnTo>
                    <a:pt x="466190" y="989257"/>
                  </a:lnTo>
                  <a:lnTo>
                    <a:pt x="482373" y="941089"/>
                  </a:lnTo>
                  <a:lnTo>
                    <a:pt x="495885" y="905461"/>
                  </a:lnTo>
                  <a:lnTo>
                    <a:pt x="515200" y="858428"/>
                  </a:lnTo>
                  <a:lnTo>
                    <a:pt x="535799" y="811861"/>
                  </a:lnTo>
                  <a:lnTo>
                    <a:pt x="557494" y="765692"/>
                  </a:lnTo>
                  <a:lnTo>
                    <a:pt x="580098" y="719853"/>
                  </a:lnTo>
                  <a:lnTo>
                    <a:pt x="603421" y="674274"/>
                  </a:lnTo>
                  <a:lnTo>
                    <a:pt x="622947" y="640828"/>
                  </a:lnTo>
                  <a:lnTo>
                    <a:pt x="647945" y="595856"/>
                  </a:lnTo>
                  <a:lnTo>
                    <a:pt x="677936" y="539187"/>
                  </a:lnTo>
                  <a:lnTo>
                    <a:pt x="704458" y="494768"/>
                  </a:lnTo>
                  <a:lnTo>
                    <a:pt x="732041" y="450735"/>
                  </a:lnTo>
                  <a:lnTo>
                    <a:pt x="760883" y="407158"/>
                  </a:lnTo>
                  <a:lnTo>
                    <a:pt x="791185" y="364111"/>
                  </a:lnTo>
                  <a:lnTo>
                    <a:pt x="823144" y="321665"/>
                  </a:lnTo>
                  <a:lnTo>
                    <a:pt x="856961" y="279893"/>
                  </a:lnTo>
                  <a:lnTo>
                    <a:pt x="892835" y="238867"/>
                  </a:lnTo>
                  <a:lnTo>
                    <a:pt x="926633" y="210598"/>
                  </a:lnTo>
                  <a:lnTo>
                    <a:pt x="965289" y="170581"/>
                  </a:lnTo>
                  <a:lnTo>
                    <a:pt x="1001831" y="143307"/>
                  </a:lnTo>
                  <a:lnTo>
                    <a:pt x="1040548" y="116822"/>
                  </a:lnTo>
                  <a:lnTo>
                    <a:pt x="1081398" y="91111"/>
                  </a:lnTo>
                  <a:lnTo>
                    <a:pt x="1124340" y="66158"/>
                  </a:lnTo>
                  <a:lnTo>
                    <a:pt x="1169331" y="41949"/>
                  </a:lnTo>
                  <a:lnTo>
                    <a:pt x="1212000" y="30407"/>
                  </a:lnTo>
                  <a:lnTo>
                    <a:pt x="1256634" y="19578"/>
                  </a:lnTo>
                  <a:lnTo>
                    <a:pt x="1303193" y="9447"/>
                  </a:lnTo>
                  <a:lnTo>
                    <a:pt x="1351635" y="0"/>
                  </a:lnTo>
                  <a:lnTo>
                    <a:pt x="1397587" y="3158"/>
                  </a:lnTo>
                  <a:lnTo>
                    <a:pt x="1369207" y="33393"/>
                  </a:lnTo>
                  <a:lnTo>
                    <a:pt x="1336386" y="75527"/>
                  </a:lnTo>
                  <a:lnTo>
                    <a:pt x="1303455" y="117620"/>
                  </a:lnTo>
                  <a:lnTo>
                    <a:pt x="1270413" y="159673"/>
                  </a:lnTo>
                  <a:lnTo>
                    <a:pt x="1237260" y="201686"/>
                  </a:lnTo>
                  <a:lnTo>
                    <a:pt x="1203996" y="243659"/>
                  </a:lnTo>
                  <a:lnTo>
                    <a:pt x="1174952" y="273653"/>
                  </a:lnTo>
                  <a:lnTo>
                    <a:pt x="1141465" y="315545"/>
                  </a:lnTo>
                  <a:lnTo>
                    <a:pt x="1107867" y="357396"/>
                  </a:lnTo>
                  <a:lnTo>
                    <a:pt x="1074156" y="399207"/>
                  </a:lnTo>
                  <a:lnTo>
                    <a:pt x="1040334" y="440977"/>
                  </a:lnTo>
                  <a:lnTo>
                    <a:pt x="1010730" y="470768"/>
                  </a:lnTo>
                  <a:lnTo>
                    <a:pt x="976683" y="512457"/>
                  </a:lnTo>
                  <a:lnTo>
                    <a:pt x="942524" y="554105"/>
                  </a:lnTo>
                  <a:lnTo>
                    <a:pt x="908252" y="595712"/>
                  </a:lnTo>
                  <a:lnTo>
                    <a:pt x="873866" y="637278"/>
                  </a:lnTo>
                  <a:lnTo>
                    <a:pt x="843698" y="666864"/>
                  </a:lnTo>
                  <a:lnTo>
                    <a:pt x="809086" y="708347"/>
                  </a:lnTo>
                  <a:lnTo>
                    <a:pt x="774361" y="749790"/>
                  </a:lnTo>
                  <a:lnTo>
                    <a:pt x="739522" y="791191"/>
                  </a:lnTo>
                  <a:lnTo>
                    <a:pt x="704569" y="832551"/>
                  </a:lnTo>
                  <a:lnTo>
                    <a:pt x="673832" y="861931"/>
                  </a:lnTo>
                  <a:lnTo>
                    <a:pt x="638650" y="903208"/>
                  </a:lnTo>
                  <a:lnTo>
                    <a:pt x="603354" y="944444"/>
                  </a:lnTo>
                  <a:lnTo>
                    <a:pt x="567943" y="985638"/>
                  </a:lnTo>
                  <a:lnTo>
                    <a:pt x="536748" y="1014851"/>
                  </a:lnTo>
                  <a:lnTo>
                    <a:pt x="501107" y="1055962"/>
                  </a:lnTo>
                  <a:lnTo>
                    <a:pt x="465351" y="1097031"/>
                  </a:lnTo>
                  <a:lnTo>
                    <a:pt x="429480" y="1138058"/>
                  </a:lnTo>
                  <a:close/>
                </a:path>
                <a:path w="1731010" h="2919729">
                  <a:moveTo>
                    <a:pt x="307696" y="1310038"/>
                  </a:moveTo>
                  <a:lnTo>
                    <a:pt x="345391" y="1283182"/>
                  </a:lnTo>
                  <a:lnTo>
                    <a:pt x="381993" y="1255930"/>
                  </a:lnTo>
                  <a:lnTo>
                    <a:pt x="423968" y="1217117"/>
                  </a:lnTo>
                  <a:lnTo>
                    <a:pt x="462633" y="1190613"/>
                  </a:lnTo>
                  <a:lnTo>
                    <a:pt x="502294" y="1164470"/>
                  </a:lnTo>
                  <a:lnTo>
                    <a:pt x="542929" y="1138681"/>
                  </a:lnTo>
                  <a:lnTo>
                    <a:pt x="588846" y="1101298"/>
                  </a:lnTo>
                  <a:lnTo>
                    <a:pt x="631361" y="1076191"/>
                  </a:lnTo>
                  <a:lnTo>
                    <a:pt x="674782" y="1051412"/>
                  </a:lnTo>
                  <a:lnTo>
                    <a:pt x="719085" y="1026953"/>
                  </a:lnTo>
                  <a:lnTo>
                    <a:pt x="759917" y="1014745"/>
                  </a:lnTo>
                  <a:lnTo>
                    <a:pt x="805918" y="990902"/>
                  </a:lnTo>
                  <a:lnTo>
                    <a:pt x="852732" y="967354"/>
                  </a:lnTo>
                  <a:lnTo>
                    <a:pt x="900339" y="944094"/>
                  </a:lnTo>
                  <a:lnTo>
                    <a:pt x="944383" y="933051"/>
                  </a:lnTo>
                  <a:lnTo>
                    <a:pt x="993504" y="910340"/>
                  </a:lnTo>
                  <a:lnTo>
                    <a:pt x="1039017" y="899830"/>
                  </a:lnTo>
                  <a:lnTo>
                    <a:pt x="1085230" y="889573"/>
                  </a:lnTo>
                  <a:lnTo>
                    <a:pt x="1136452" y="867624"/>
                  </a:lnTo>
                  <a:lnTo>
                    <a:pt x="1232174" y="848308"/>
                  </a:lnTo>
                  <a:lnTo>
                    <a:pt x="1330333" y="829875"/>
                  </a:lnTo>
                  <a:lnTo>
                    <a:pt x="1430745" y="812259"/>
                  </a:lnTo>
                  <a:lnTo>
                    <a:pt x="1477408" y="815676"/>
                  </a:lnTo>
                  <a:lnTo>
                    <a:pt x="1580858" y="799162"/>
                  </a:lnTo>
                  <a:lnTo>
                    <a:pt x="1677444" y="807178"/>
                  </a:lnTo>
                  <a:lnTo>
                    <a:pt x="1730684" y="799471"/>
                  </a:lnTo>
                  <a:lnTo>
                    <a:pt x="1692572" y="839685"/>
                  </a:lnTo>
                  <a:lnTo>
                    <a:pt x="1652761" y="879283"/>
                  </a:lnTo>
                  <a:lnTo>
                    <a:pt x="1615653" y="906351"/>
                  </a:lnTo>
                  <a:lnTo>
                    <a:pt x="1572657" y="944794"/>
                  </a:lnTo>
                  <a:lnTo>
                    <a:pt x="1532508" y="970760"/>
                  </a:lnTo>
                  <a:lnTo>
                    <a:pt x="1490945" y="996212"/>
                  </a:lnTo>
                  <a:lnTo>
                    <a:pt x="1443709" y="1033117"/>
                  </a:lnTo>
                  <a:lnTo>
                    <a:pt x="1399533" y="1057622"/>
                  </a:lnTo>
                  <a:lnTo>
                    <a:pt x="1354158" y="1081692"/>
                  </a:lnTo>
                  <a:lnTo>
                    <a:pt x="1307655" y="1105352"/>
                  </a:lnTo>
                  <a:lnTo>
                    <a:pt x="1264425" y="1116691"/>
                  </a:lnTo>
                  <a:lnTo>
                    <a:pt x="1215880" y="1139611"/>
                  </a:lnTo>
                  <a:lnTo>
                    <a:pt x="1166420" y="1162199"/>
                  </a:lnTo>
                  <a:lnTo>
                    <a:pt x="1116118" y="1184482"/>
                  </a:lnTo>
                  <a:lnTo>
                    <a:pt x="1069375" y="1194546"/>
                  </a:lnTo>
                  <a:lnTo>
                    <a:pt x="1021782" y="1204301"/>
                  </a:lnTo>
                  <a:lnTo>
                    <a:pt x="969214" y="1225762"/>
                  </a:lnTo>
                  <a:lnTo>
                    <a:pt x="870940" y="1244153"/>
                  </a:lnTo>
                  <a:lnTo>
                    <a:pt x="719549" y="1270296"/>
                  </a:lnTo>
                  <a:lnTo>
                    <a:pt x="511708" y="1302982"/>
                  </a:lnTo>
                  <a:lnTo>
                    <a:pt x="458907" y="1310848"/>
                  </a:lnTo>
                  <a:lnTo>
                    <a:pt x="410168" y="1306679"/>
                  </a:lnTo>
                  <a:lnTo>
                    <a:pt x="356867" y="1314364"/>
                  </a:lnTo>
                  <a:lnTo>
                    <a:pt x="307696" y="1310038"/>
                  </a:lnTo>
                  <a:close/>
                </a:path>
                <a:path w="1731010" h="2919729">
                  <a:moveTo>
                    <a:pt x="3384" y="1969706"/>
                  </a:moveTo>
                  <a:lnTo>
                    <a:pt x="1115" y="1847295"/>
                  </a:lnTo>
                  <a:lnTo>
                    <a:pt x="52527" y="1811905"/>
                  </a:lnTo>
                  <a:lnTo>
                    <a:pt x="94158" y="1786478"/>
                  </a:lnTo>
                  <a:lnTo>
                    <a:pt x="137203" y="1761562"/>
                  </a:lnTo>
                  <a:lnTo>
                    <a:pt x="181578" y="1737130"/>
                  </a:lnTo>
                  <a:lnTo>
                    <a:pt x="227205" y="1713151"/>
                  </a:lnTo>
                  <a:lnTo>
                    <a:pt x="274000" y="1689596"/>
                  </a:lnTo>
                  <a:lnTo>
                    <a:pt x="321885" y="1666437"/>
                  </a:lnTo>
                  <a:lnTo>
                    <a:pt x="366446" y="1655581"/>
                  </a:lnTo>
                  <a:lnTo>
                    <a:pt x="416264" y="1633123"/>
                  </a:lnTo>
                  <a:lnTo>
                    <a:pt x="462596" y="1622910"/>
                  </a:lnTo>
                  <a:lnTo>
                    <a:pt x="514024" y="1601036"/>
                  </a:lnTo>
                  <a:lnTo>
                    <a:pt x="610186" y="1581879"/>
                  </a:lnTo>
                  <a:lnTo>
                    <a:pt x="708433" y="1563477"/>
                  </a:lnTo>
                  <a:lnTo>
                    <a:pt x="808768" y="1545834"/>
                  </a:lnTo>
                  <a:lnTo>
                    <a:pt x="962640" y="1520591"/>
                  </a:lnTo>
                  <a:lnTo>
                    <a:pt x="1010416" y="1524411"/>
                  </a:lnTo>
                  <a:lnTo>
                    <a:pt x="1062898" y="1516429"/>
                  </a:lnTo>
                  <a:lnTo>
                    <a:pt x="1111404" y="1520514"/>
                  </a:lnTo>
                  <a:lnTo>
                    <a:pt x="1164575" y="1512782"/>
                  </a:lnTo>
                  <a:lnTo>
                    <a:pt x="1312898" y="1526055"/>
                  </a:lnTo>
                  <a:lnTo>
                    <a:pt x="1367203" y="1518734"/>
                  </a:lnTo>
                  <a:lnTo>
                    <a:pt x="1417410" y="1523437"/>
                  </a:lnTo>
                  <a:lnTo>
                    <a:pt x="1372781" y="1561287"/>
                  </a:lnTo>
                  <a:lnTo>
                    <a:pt x="1331488" y="1586838"/>
                  </a:lnTo>
                  <a:lnTo>
                    <a:pt x="1289234" y="1612039"/>
                  </a:lnTo>
                  <a:lnTo>
                    <a:pt x="1246050" y="1636904"/>
                  </a:lnTo>
                  <a:lnTo>
                    <a:pt x="1201971" y="1661444"/>
                  </a:lnTo>
                  <a:lnTo>
                    <a:pt x="1157030" y="1685672"/>
                  </a:lnTo>
                  <a:lnTo>
                    <a:pt x="1111260" y="1709598"/>
                  </a:lnTo>
                  <a:lnTo>
                    <a:pt x="1069024" y="1721297"/>
                  </a:lnTo>
                  <a:lnTo>
                    <a:pt x="1021695" y="1744658"/>
                  </a:lnTo>
                  <a:lnTo>
                    <a:pt x="973635" y="1767754"/>
                  </a:lnTo>
                  <a:lnTo>
                    <a:pt x="929210" y="1778659"/>
                  </a:lnTo>
                  <a:lnTo>
                    <a:pt x="879791" y="1801262"/>
                  </a:lnTo>
                  <a:lnTo>
                    <a:pt x="834071" y="1811697"/>
                  </a:lnTo>
                  <a:lnTo>
                    <a:pt x="783424" y="1833855"/>
                  </a:lnTo>
                  <a:lnTo>
                    <a:pt x="689131" y="1853690"/>
                  </a:lnTo>
                  <a:lnTo>
                    <a:pt x="636891" y="1875269"/>
                  </a:lnTo>
                  <a:lnTo>
                    <a:pt x="490505" y="1903228"/>
                  </a:lnTo>
                  <a:lnTo>
                    <a:pt x="188761" y="1955891"/>
                  </a:lnTo>
                  <a:lnTo>
                    <a:pt x="142024" y="1952447"/>
                  </a:lnTo>
                  <a:lnTo>
                    <a:pt x="39633" y="1969345"/>
                  </a:lnTo>
                  <a:lnTo>
                    <a:pt x="3384" y="1969706"/>
                  </a:lnTo>
                  <a:close/>
                </a:path>
                <a:path w="1731010" h="2919729">
                  <a:moveTo>
                    <a:pt x="33764" y="2372507"/>
                  </a:moveTo>
                  <a:lnTo>
                    <a:pt x="2838" y="2361289"/>
                  </a:lnTo>
                  <a:lnTo>
                    <a:pt x="582" y="2144315"/>
                  </a:lnTo>
                  <a:lnTo>
                    <a:pt x="31871" y="2128646"/>
                  </a:lnTo>
                  <a:lnTo>
                    <a:pt x="77830" y="2118297"/>
                  </a:lnTo>
                  <a:lnTo>
                    <a:pt x="128407" y="2096115"/>
                  </a:lnTo>
                  <a:lnTo>
                    <a:pt x="174956" y="2085980"/>
                  </a:lnTo>
                  <a:lnTo>
                    <a:pt x="226150" y="2064021"/>
                  </a:lnTo>
                  <a:lnTo>
                    <a:pt x="368766" y="2034695"/>
                  </a:lnTo>
                  <a:lnTo>
                    <a:pt x="421355" y="2013242"/>
                  </a:lnTo>
                  <a:lnTo>
                    <a:pt x="469995" y="2003866"/>
                  </a:lnTo>
                  <a:lnTo>
                    <a:pt x="618344" y="1976619"/>
                  </a:lnTo>
                  <a:lnTo>
                    <a:pt x="664317" y="1979786"/>
                  </a:lnTo>
                  <a:lnTo>
                    <a:pt x="766285" y="1962735"/>
                  </a:lnTo>
                  <a:lnTo>
                    <a:pt x="813647" y="1966405"/>
                  </a:lnTo>
                  <a:lnTo>
                    <a:pt x="865828" y="1958314"/>
                  </a:lnTo>
                  <a:lnTo>
                    <a:pt x="914182" y="1962344"/>
                  </a:lnTo>
                  <a:lnTo>
                    <a:pt x="967383" y="1954622"/>
                  </a:lnTo>
                  <a:lnTo>
                    <a:pt x="1219952" y="1978690"/>
                  </a:lnTo>
                  <a:lnTo>
                    <a:pt x="1182545" y="2019160"/>
                  </a:lnTo>
                  <a:lnTo>
                    <a:pt x="1148097" y="2047193"/>
                  </a:lnTo>
                  <a:lnTo>
                    <a:pt x="1107981" y="2086681"/>
                  </a:lnTo>
                  <a:lnTo>
                    <a:pt x="1070894" y="2113757"/>
                  </a:lnTo>
                  <a:lnTo>
                    <a:pt x="1032539" y="2140373"/>
                  </a:lnTo>
                  <a:lnTo>
                    <a:pt x="992951" y="2166542"/>
                  </a:lnTo>
                  <a:lnTo>
                    <a:pt x="952166" y="2192277"/>
                  </a:lnTo>
                  <a:lnTo>
                    <a:pt x="910218" y="2217590"/>
                  </a:lnTo>
                  <a:lnTo>
                    <a:pt x="871472" y="2230555"/>
                  </a:lnTo>
                  <a:lnTo>
                    <a:pt x="827302" y="2255062"/>
                  </a:lnTo>
                  <a:lnTo>
                    <a:pt x="782074" y="2279185"/>
                  </a:lnTo>
                  <a:lnTo>
                    <a:pt x="740152" y="2290998"/>
                  </a:lnTo>
                  <a:lnTo>
                    <a:pt x="697241" y="2302452"/>
                  </a:lnTo>
                  <a:lnTo>
                    <a:pt x="649045" y="2325499"/>
                  </a:lnTo>
                  <a:lnTo>
                    <a:pt x="604260" y="2336273"/>
                  </a:lnTo>
                  <a:lnTo>
                    <a:pt x="558590" y="2346726"/>
                  </a:lnTo>
                  <a:lnTo>
                    <a:pt x="512071" y="2356871"/>
                  </a:lnTo>
                  <a:lnTo>
                    <a:pt x="464736" y="2366721"/>
                  </a:lnTo>
                  <a:lnTo>
                    <a:pt x="420952" y="2364348"/>
                  </a:lnTo>
                  <a:lnTo>
                    <a:pt x="372091" y="2373644"/>
                  </a:lnTo>
                  <a:lnTo>
                    <a:pt x="322519" y="2382682"/>
                  </a:lnTo>
                  <a:lnTo>
                    <a:pt x="230044" y="2376157"/>
                  </a:lnTo>
                  <a:lnTo>
                    <a:pt x="178549" y="2384497"/>
                  </a:lnTo>
                  <a:lnTo>
                    <a:pt x="33764" y="2372507"/>
                  </a:lnTo>
                  <a:close/>
                </a:path>
                <a:path w="1731010" h="2919729">
                  <a:moveTo>
                    <a:pt x="990191" y="2705930"/>
                  </a:moveTo>
                  <a:lnTo>
                    <a:pt x="655647" y="2584578"/>
                  </a:lnTo>
                  <a:lnTo>
                    <a:pt x="713097" y="2591908"/>
                  </a:lnTo>
                  <a:lnTo>
                    <a:pt x="936118" y="2672806"/>
                  </a:lnTo>
                  <a:lnTo>
                    <a:pt x="990191" y="2705930"/>
                  </a:lnTo>
                  <a:close/>
                </a:path>
                <a:path w="1731010" h="2919729">
                  <a:moveTo>
                    <a:pt x="54390" y="2879848"/>
                  </a:moveTo>
                  <a:lnTo>
                    <a:pt x="2263" y="2860940"/>
                  </a:lnTo>
                  <a:lnTo>
                    <a:pt x="3434" y="2523622"/>
                  </a:lnTo>
                  <a:lnTo>
                    <a:pt x="47255" y="2526008"/>
                  </a:lnTo>
                  <a:lnTo>
                    <a:pt x="96632" y="2516899"/>
                  </a:lnTo>
                  <a:lnTo>
                    <a:pt x="142697" y="2520099"/>
                  </a:lnTo>
                  <a:lnTo>
                    <a:pt x="237894" y="2527611"/>
                  </a:lnTo>
                  <a:lnTo>
                    <a:pt x="291362" y="2519987"/>
                  </a:lnTo>
                  <a:lnTo>
                    <a:pt x="444964" y="2535175"/>
                  </a:lnTo>
                  <a:lnTo>
                    <a:pt x="493906" y="2552928"/>
                  </a:lnTo>
                  <a:lnTo>
                    <a:pt x="603575" y="2565690"/>
                  </a:lnTo>
                  <a:lnTo>
                    <a:pt x="1049659" y="2727501"/>
                  </a:lnTo>
                  <a:lnTo>
                    <a:pt x="1007539" y="2752752"/>
                  </a:lnTo>
                  <a:lnTo>
                    <a:pt x="964355" y="2777616"/>
                  </a:lnTo>
                  <a:lnTo>
                    <a:pt x="920143" y="2802108"/>
                  </a:lnTo>
                  <a:lnTo>
                    <a:pt x="879270" y="2814301"/>
                  </a:lnTo>
                  <a:lnTo>
                    <a:pt x="833111" y="2838087"/>
                  </a:lnTo>
                  <a:lnTo>
                    <a:pt x="790365" y="2849600"/>
                  </a:lnTo>
                  <a:lnTo>
                    <a:pt x="746736" y="2860794"/>
                  </a:lnTo>
                  <a:lnTo>
                    <a:pt x="702260" y="2871681"/>
                  </a:lnTo>
                  <a:lnTo>
                    <a:pt x="656975" y="2882273"/>
                  </a:lnTo>
                  <a:lnTo>
                    <a:pt x="610916" y="2892585"/>
                  </a:lnTo>
                  <a:lnTo>
                    <a:pt x="564120" y="2902630"/>
                  </a:lnTo>
                  <a:lnTo>
                    <a:pt x="516623" y="2912421"/>
                  </a:lnTo>
                  <a:lnTo>
                    <a:pt x="472792" y="2910031"/>
                  </a:lnTo>
                  <a:lnTo>
                    <a:pt x="424002" y="2919353"/>
                  </a:lnTo>
                  <a:lnTo>
                    <a:pt x="146081" y="2899598"/>
                  </a:lnTo>
                  <a:lnTo>
                    <a:pt x="102570" y="2883815"/>
                  </a:lnTo>
                  <a:lnTo>
                    <a:pt x="54390" y="2879848"/>
                  </a:lnTo>
                  <a:close/>
                </a:path>
                <a:path w="1731010" h="2919729">
                  <a:moveTo>
                    <a:pt x="0" y="1566026"/>
                  </a:moveTo>
                  <a:lnTo>
                    <a:pt x="0" y="897871"/>
                  </a:lnTo>
                  <a:lnTo>
                    <a:pt x="22282" y="836657"/>
                  </a:lnTo>
                  <a:lnTo>
                    <a:pt x="40560" y="790489"/>
                  </a:lnTo>
                  <a:lnTo>
                    <a:pt x="59876" y="744747"/>
                  </a:lnTo>
                  <a:lnTo>
                    <a:pt x="80227" y="699456"/>
                  </a:lnTo>
                  <a:lnTo>
                    <a:pt x="101605" y="654641"/>
                  </a:lnTo>
                  <a:lnTo>
                    <a:pt x="124080" y="610189"/>
                  </a:lnTo>
                  <a:lnTo>
                    <a:pt x="147426" y="566536"/>
                  </a:lnTo>
                  <a:lnTo>
                    <a:pt x="171858" y="523295"/>
                  </a:lnTo>
                  <a:lnTo>
                    <a:pt x="197298" y="480628"/>
                  </a:lnTo>
                  <a:lnTo>
                    <a:pt x="223739" y="438561"/>
                  </a:lnTo>
                  <a:lnTo>
                    <a:pt x="251232" y="396897"/>
                  </a:lnTo>
                  <a:lnTo>
                    <a:pt x="280264" y="356127"/>
                  </a:lnTo>
                  <a:lnTo>
                    <a:pt x="311113" y="316796"/>
                  </a:lnTo>
                  <a:lnTo>
                    <a:pt x="344054" y="279446"/>
                  </a:lnTo>
                  <a:lnTo>
                    <a:pt x="379365" y="244621"/>
                  </a:lnTo>
                  <a:lnTo>
                    <a:pt x="417322" y="212864"/>
                  </a:lnTo>
                  <a:lnTo>
                    <a:pt x="458202" y="184719"/>
                  </a:lnTo>
                  <a:lnTo>
                    <a:pt x="452966" y="236655"/>
                  </a:lnTo>
                  <a:lnTo>
                    <a:pt x="446803" y="288485"/>
                  </a:lnTo>
                  <a:lnTo>
                    <a:pt x="439715" y="340191"/>
                  </a:lnTo>
                  <a:lnTo>
                    <a:pt x="431704" y="391758"/>
                  </a:lnTo>
                  <a:lnTo>
                    <a:pt x="422772" y="443170"/>
                  </a:lnTo>
                  <a:lnTo>
                    <a:pt x="412920" y="494411"/>
                  </a:lnTo>
                  <a:lnTo>
                    <a:pt x="402150" y="545465"/>
                  </a:lnTo>
                  <a:lnTo>
                    <a:pt x="390465" y="596317"/>
                  </a:lnTo>
                  <a:lnTo>
                    <a:pt x="377867" y="646949"/>
                  </a:lnTo>
                  <a:lnTo>
                    <a:pt x="364314" y="697494"/>
                  </a:lnTo>
                  <a:lnTo>
                    <a:pt x="349936" y="747494"/>
                  </a:lnTo>
                  <a:lnTo>
                    <a:pt x="334609" y="797374"/>
                  </a:lnTo>
                  <a:lnTo>
                    <a:pt x="318375" y="846972"/>
                  </a:lnTo>
                  <a:lnTo>
                    <a:pt x="301238" y="896272"/>
                  </a:lnTo>
                  <a:lnTo>
                    <a:pt x="283198" y="945257"/>
                  </a:lnTo>
                  <a:lnTo>
                    <a:pt x="264259" y="993911"/>
                  </a:lnTo>
                  <a:lnTo>
                    <a:pt x="245272" y="1040579"/>
                  </a:lnTo>
                  <a:lnTo>
                    <a:pt x="225552" y="1086953"/>
                  </a:lnTo>
                  <a:lnTo>
                    <a:pt x="205202" y="1133075"/>
                  </a:lnTo>
                  <a:lnTo>
                    <a:pt x="184321" y="1178985"/>
                  </a:lnTo>
                  <a:lnTo>
                    <a:pt x="163012" y="1224726"/>
                  </a:lnTo>
                  <a:lnTo>
                    <a:pt x="141374" y="1270338"/>
                  </a:lnTo>
                  <a:lnTo>
                    <a:pt x="119509" y="1315862"/>
                  </a:lnTo>
                  <a:lnTo>
                    <a:pt x="75503" y="1406811"/>
                  </a:lnTo>
                  <a:lnTo>
                    <a:pt x="53564" y="1452319"/>
                  </a:lnTo>
                  <a:lnTo>
                    <a:pt x="31802" y="1497904"/>
                  </a:lnTo>
                  <a:lnTo>
                    <a:pt x="10317" y="1543606"/>
                  </a:lnTo>
                  <a:lnTo>
                    <a:pt x="0" y="1566026"/>
                  </a:lnTo>
                  <a:close/>
                </a:path>
              </a:pathLst>
            </a:custGeom>
            <a:solidFill>
              <a:srgbClr val="3633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9936" y="7151479"/>
              <a:ext cx="683260" cy="2687955"/>
            </a:xfrm>
            <a:custGeom>
              <a:avLst/>
              <a:gdLst/>
              <a:ahLst/>
              <a:cxnLst/>
              <a:rect l="l" t="t" r="r" b="b"/>
              <a:pathLst>
                <a:path w="683260" h="2687954">
                  <a:moveTo>
                    <a:pt x="47635" y="2683357"/>
                  </a:moveTo>
                  <a:lnTo>
                    <a:pt x="22984" y="2668424"/>
                  </a:lnTo>
                  <a:lnTo>
                    <a:pt x="6659" y="2646112"/>
                  </a:lnTo>
                  <a:lnTo>
                    <a:pt x="0" y="2619281"/>
                  </a:lnTo>
                  <a:lnTo>
                    <a:pt x="4342" y="2590791"/>
                  </a:lnTo>
                  <a:lnTo>
                    <a:pt x="19275" y="2566143"/>
                  </a:lnTo>
                  <a:lnTo>
                    <a:pt x="41587" y="2549821"/>
                  </a:lnTo>
                  <a:lnTo>
                    <a:pt x="68420" y="2543164"/>
                  </a:lnTo>
                  <a:lnTo>
                    <a:pt x="96913" y="2547508"/>
                  </a:lnTo>
                  <a:lnTo>
                    <a:pt x="121564" y="2562441"/>
                  </a:lnTo>
                  <a:lnTo>
                    <a:pt x="137888" y="2584753"/>
                  </a:lnTo>
                  <a:lnTo>
                    <a:pt x="144548" y="2611584"/>
                  </a:lnTo>
                  <a:lnTo>
                    <a:pt x="140206" y="2640074"/>
                  </a:lnTo>
                  <a:lnTo>
                    <a:pt x="125273" y="2664722"/>
                  </a:lnTo>
                  <a:lnTo>
                    <a:pt x="102960" y="2681044"/>
                  </a:lnTo>
                  <a:lnTo>
                    <a:pt x="76128" y="2687701"/>
                  </a:lnTo>
                  <a:lnTo>
                    <a:pt x="47635" y="2683357"/>
                  </a:lnTo>
                  <a:close/>
                </a:path>
                <a:path w="683260" h="2687954">
                  <a:moveTo>
                    <a:pt x="339437" y="1609201"/>
                  </a:moveTo>
                  <a:lnTo>
                    <a:pt x="321299" y="1598173"/>
                  </a:lnTo>
                  <a:lnTo>
                    <a:pt x="309247" y="1581655"/>
                  </a:lnTo>
                  <a:lnTo>
                    <a:pt x="304295" y="1561817"/>
                  </a:lnTo>
                  <a:lnTo>
                    <a:pt x="307459" y="1540829"/>
                  </a:lnTo>
                  <a:lnTo>
                    <a:pt x="318487" y="1522693"/>
                  </a:lnTo>
                  <a:lnTo>
                    <a:pt x="335005" y="1510643"/>
                  </a:lnTo>
                  <a:lnTo>
                    <a:pt x="354845" y="1505694"/>
                  </a:lnTo>
                  <a:lnTo>
                    <a:pt x="375835" y="1508859"/>
                  </a:lnTo>
                  <a:lnTo>
                    <a:pt x="393973" y="1519887"/>
                  </a:lnTo>
                  <a:lnTo>
                    <a:pt x="406025" y="1536405"/>
                  </a:lnTo>
                  <a:lnTo>
                    <a:pt x="410977" y="1556243"/>
                  </a:lnTo>
                  <a:lnTo>
                    <a:pt x="407813" y="1577231"/>
                  </a:lnTo>
                  <a:lnTo>
                    <a:pt x="396785" y="1595367"/>
                  </a:lnTo>
                  <a:lnTo>
                    <a:pt x="380266" y="1607417"/>
                  </a:lnTo>
                  <a:lnTo>
                    <a:pt x="360427" y="1612366"/>
                  </a:lnTo>
                  <a:lnTo>
                    <a:pt x="339437" y="1609201"/>
                  </a:lnTo>
                  <a:close/>
                </a:path>
                <a:path w="683260" h="2687954">
                  <a:moveTo>
                    <a:pt x="600306" y="119428"/>
                  </a:moveTo>
                  <a:lnTo>
                    <a:pt x="579534" y="106816"/>
                  </a:lnTo>
                  <a:lnTo>
                    <a:pt x="565578" y="87834"/>
                  </a:lnTo>
                  <a:lnTo>
                    <a:pt x="559761" y="64925"/>
                  </a:lnTo>
                  <a:lnTo>
                    <a:pt x="563408" y="40536"/>
                  </a:lnTo>
                  <a:lnTo>
                    <a:pt x="576019" y="19768"/>
                  </a:lnTo>
                  <a:lnTo>
                    <a:pt x="595002" y="5814"/>
                  </a:lnTo>
                  <a:lnTo>
                    <a:pt x="617912" y="0"/>
                  </a:lnTo>
                  <a:lnTo>
                    <a:pt x="642303" y="3647"/>
                  </a:lnTo>
                  <a:lnTo>
                    <a:pt x="663361" y="16485"/>
                  </a:lnTo>
                  <a:lnTo>
                    <a:pt x="677215" y="35636"/>
                  </a:lnTo>
                  <a:lnTo>
                    <a:pt x="682838" y="58515"/>
                  </a:lnTo>
                  <a:lnTo>
                    <a:pt x="679201" y="82539"/>
                  </a:lnTo>
                  <a:lnTo>
                    <a:pt x="666590" y="103307"/>
                  </a:lnTo>
                  <a:lnTo>
                    <a:pt x="647607" y="117261"/>
                  </a:lnTo>
                  <a:lnTo>
                    <a:pt x="624697" y="123076"/>
                  </a:lnTo>
                  <a:lnTo>
                    <a:pt x="600306" y="119428"/>
                  </a:lnTo>
                  <a:close/>
                </a:path>
              </a:pathLst>
            </a:custGeom>
            <a:solidFill>
              <a:srgbClr val="BE5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0559" y="7402951"/>
              <a:ext cx="1196975" cy="1839595"/>
            </a:xfrm>
            <a:custGeom>
              <a:avLst/>
              <a:gdLst/>
              <a:ahLst/>
              <a:cxnLst/>
              <a:rect l="l" t="t" r="r" b="b"/>
              <a:pathLst>
                <a:path w="1196975" h="1839595">
                  <a:moveTo>
                    <a:pt x="435777" y="1835009"/>
                  </a:moveTo>
                  <a:lnTo>
                    <a:pt x="411126" y="1820076"/>
                  </a:lnTo>
                  <a:lnTo>
                    <a:pt x="394801" y="1797764"/>
                  </a:lnTo>
                  <a:lnTo>
                    <a:pt x="388142" y="1770933"/>
                  </a:lnTo>
                  <a:lnTo>
                    <a:pt x="392484" y="1742443"/>
                  </a:lnTo>
                  <a:lnTo>
                    <a:pt x="407417" y="1717795"/>
                  </a:lnTo>
                  <a:lnTo>
                    <a:pt x="429730" y="1701474"/>
                  </a:lnTo>
                  <a:lnTo>
                    <a:pt x="456562" y="1694816"/>
                  </a:lnTo>
                  <a:lnTo>
                    <a:pt x="485055" y="1699161"/>
                  </a:lnTo>
                  <a:lnTo>
                    <a:pt x="509824" y="1713768"/>
                  </a:lnTo>
                  <a:lnTo>
                    <a:pt x="526136" y="1736116"/>
                  </a:lnTo>
                  <a:lnTo>
                    <a:pt x="532730" y="1763128"/>
                  </a:lnTo>
                  <a:lnTo>
                    <a:pt x="528348" y="1791726"/>
                  </a:lnTo>
                  <a:lnTo>
                    <a:pt x="513415" y="1816375"/>
                  </a:lnTo>
                  <a:lnTo>
                    <a:pt x="491103" y="1832696"/>
                  </a:lnTo>
                  <a:lnTo>
                    <a:pt x="464270" y="1839353"/>
                  </a:lnTo>
                  <a:lnTo>
                    <a:pt x="435777" y="1835009"/>
                  </a:lnTo>
                  <a:close/>
                </a:path>
                <a:path w="1196975" h="1839595">
                  <a:moveTo>
                    <a:pt x="1114149" y="600618"/>
                  </a:moveTo>
                  <a:lnTo>
                    <a:pt x="1093417" y="587898"/>
                  </a:lnTo>
                  <a:lnTo>
                    <a:pt x="1079526" y="568734"/>
                  </a:lnTo>
                  <a:lnTo>
                    <a:pt x="1073723" y="545789"/>
                  </a:lnTo>
                  <a:lnTo>
                    <a:pt x="1077251" y="521726"/>
                  </a:lnTo>
                  <a:lnTo>
                    <a:pt x="1089862" y="500958"/>
                  </a:lnTo>
                  <a:lnTo>
                    <a:pt x="1108845" y="487004"/>
                  </a:lnTo>
                  <a:lnTo>
                    <a:pt x="1131755" y="481189"/>
                  </a:lnTo>
                  <a:lnTo>
                    <a:pt x="1156146" y="484837"/>
                  </a:lnTo>
                  <a:lnTo>
                    <a:pt x="1176878" y="497557"/>
                  </a:lnTo>
                  <a:lnTo>
                    <a:pt x="1190769" y="516721"/>
                  </a:lnTo>
                  <a:lnTo>
                    <a:pt x="1196572" y="539666"/>
                  </a:lnTo>
                  <a:lnTo>
                    <a:pt x="1193044" y="563729"/>
                  </a:lnTo>
                  <a:lnTo>
                    <a:pt x="1180325" y="584458"/>
                  </a:lnTo>
                  <a:lnTo>
                    <a:pt x="1161160" y="598346"/>
                  </a:lnTo>
                  <a:lnTo>
                    <a:pt x="1138214" y="604147"/>
                  </a:lnTo>
                  <a:lnTo>
                    <a:pt x="1114149" y="600618"/>
                  </a:lnTo>
                  <a:close/>
                </a:path>
                <a:path w="1196975" h="1839595">
                  <a:moveTo>
                    <a:pt x="40426" y="119428"/>
                  </a:moveTo>
                  <a:lnTo>
                    <a:pt x="19694" y="106708"/>
                  </a:lnTo>
                  <a:lnTo>
                    <a:pt x="5803" y="87544"/>
                  </a:lnTo>
                  <a:lnTo>
                    <a:pt x="0" y="64600"/>
                  </a:lnTo>
                  <a:lnTo>
                    <a:pt x="3528" y="40536"/>
                  </a:lnTo>
                  <a:lnTo>
                    <a:pt x="16139" y="19768"/>
                  </a:lnTo>
                  <a:lnTo>
                    <a:pt x="35122" y="5814"/>
                  </a:lnTo>
                  <a:lnTo>
                    <a:pt x="58032" y="0"/>
                  </a:lnTo>
                  <a:lnTo>
                    <a:pt x="82423" y="3647"/>
                  </a:lnTo>
                  <a:lnTo>
                    <a:pt x="103481" y="16485"/>
                  </a:lnTo>
                  <a:lnTo>
                    <a:pt x="117335" y="35636"/>
                  </a:lnTo>
                  <a:lnTo>
                    <a:pt x="122958" y="58515"/>
                  </a:lnTo>
                  <a:lnTo>
                    <a:pt x="119321" y="82539"/>
                  </a:lnTo>
                  <a:lnTo>
                    <a:pt x="106710" y="103307"/>
                  </a:lnTo>
                  <a:lnTo>
                    <a:pt x="87727" y="117261"/>
                  </a:lnTo>
                  <a:lnTo>
                    <a:pt x="64817" y="123076"/>
                  </a:lnTo>
                  <a:lnTo>
                    <a:pt x="40426" y="119428"/>
                  </a:lnTo>
                  <a:close/>
                </a:path>
              </a:pathLst>
            </a:custGeom>
            <a:solidFill>
              <a:srgbClr val="F2AA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7264850"/>
              <a:ext cx="1216025" cy="2475230"/>
            </a:xfrm>
            <a:custGeom>
              <a:avLst/>
              <a:gdLst/>
              <a:ahLst/>
              <a:cxnLst/>
              <a:rect l="l" t="t" r="r" b="b"/>
              <a:pathLst>
                <a:path w="1216025" h="2475229">
                  <a:moveTo>
                    <a:pt x="0" y="1546121"/>
                  </a:moveTo>
                  <a:lnTo>
                    <a:pt x="0" y="1440570"/>
                  </a:lnTo>
                  <a:lnTo>
                    <a:pt x="32488" y="1394673"/>
                  </a:lnTo>
                  <a:lnTo>
                    <a:pt x="61244" y="1354736"/>
                  </a:lnTo>
                  <a:lnTo>
                    <a:pt x="90334" y="1314985"/>
                  </a:lnTo>
                  <a:lnTo>
                    <a:pt x="119785" y="1275430"/>
                  </a:lnTo>
                  <a:lnTo>
                    <a:pt x="149622" y="1236079"/>
                  </a:lnTo>
                  <a:lnTo>
                    <a:pt x="179871" y="1196942"/>
                  </a:lnTo>
                  <a:lnTo>
                    <a:pt x="213963" y="1154364"/>
                  </a:lnTo>
                  <a:lnTo>
                    <a:pt x="248572" y="1112167"/>
                  </a:lnTo>
                  <a:lnTo>
                    <a:pt x="283746" y="1070417"/>
                  </a:lnTo>
                  <a:lnTo>
                    <a:pt x="319546" y="1029170"/>
                  </a:lnTo>
                  <a:lnTo>
                    <a:pt x="355987" y="988527"/>
                  </a:lnTo>
                  <a:lnTo>
                    <a:pt x="393151" y="948518"/>
                  </a:lnTo>
                  <a:lnTo>
                    <a:pt x="406692" y="908914"/>
                  </a:lnTo>
                  <a:lnTo>
                    <a:pt x="427956" y="851964"/>
                  </a:lnTo>
                  <a:lnTo>
                    <a:pt x="447628" y="804429"/>
                  </a:lnTo>
                  <a:lnTo>
                    <a:pt x="468551" y="757511"/>
                  </a:lnTo>
                  <a:lnTo>
                    <a:pt x="490833" y="711830"/>
                  </a:lnTo>
                  <a:lnTo>
                    <a:pt x="514347" y="666798"/>
                  </a:lnTo>
                  <a:lnTo>
                    <a:pt x="539013" y="622392"/>
                  </a:lnTo>
                  <a:lnTo>
                    <a:pt x="564755" y="578591"/>
                  </a:lnTo>
                  <a:lnTo>
                    <a:pt x="591492" y="535375"/>
                  </a:lnTo>
                  <a:lnTo>
                    <a:pt x="619147" y="492722"/>
                  </a:lnTo>
                  <a:lnTo>
                    <a:pt x="647640" y="450610"/>
                  </a:lnTo>
                  <a:lnTo>
                    <a:pt x="676894" y="409018"/>
                  </a:lnTo>
                  <a:lnTo>
                    <a:pt x="706830" y="367925"/>
                  </a:lnTo>
                  <a:lnTo>
                    <a:pt x="737123" y="327184"/>
                  </a:lnTo>
                  <a:lnTo>
                    <a:pt x="767968" y="286824"/>
                  </a:lnTo>
                  <a:lnTo>
                    <a:pt x="799294" y="246804"/>
                  </a:lnTo>
                  <a:lnTo>
                    <a:pt x="831029" y="207082"/>
                  </a:lnTo>
                  <a:lnTo>
                    <a:pt x="863102" y="167620"/>
                  </a:lnTo>
                  <a:lnTo>
                    <a:pt x="895440" y="128376"/>
                  </a:lnTo>
                  <a:lnTo>
                    <a:pt x="927973" y="89311"/>
                  </a:lnTo>
                  <a:lnTo>
                    <a:pt x="960628" y="50383"/>
                  </a:lnTo>
                  <a:lnTo>
                    <a:pt x="993334" y="11553"/>
                  </a:lnTo>
                  <a:lnTo>
                    <a:pt x="1012047" y="0"/>
                  </a:lnTo>
                  <a:lnTo>
                    <a:pt x="1022675" y="88"/>
                  </a:lnTo>
                  <a:lnTo>
                    <a:pt x="1033248" y="5069"/>
                  </a:lnTo>
                  <a:lnTo>
                    <a:pt x="1040676" y="13264"/>
                  </a:lnTo>
                  <a:lnTo>
                    <a:pt x="1044804" y="23782"/>
                  </a:lnTo>
                  <a:lnTo>
                    <a:pt x="1044776" y="34922"/>
                  </a:lnTo>
                  <a:lnTo>
                    <a:pt x="1039735" y="44980"/>
                  </a:lnTo>
                  <a:lnTo>
                    <a:pt x="1006610" y="84322"/>
                  </a:lnTo>
                  <a:lnTo>
                    <a:pt x="973559" y="123691"/>
                  </a:lnTo>
                  <a:lnTo>
                    <a:pt x="940656" y="163113"/>
                  </a:lnTo>
                  <a:lnTo>
                    <a:pt x="907976" y="202617"/>
                  </a:lnTo>
                  <a:lnTo>
                    <a:pt x="875592" y="242227"/>
                  </a:lnTo>
                  <a:lnTo>
                    <a:pt x="844103" y="281531"/>
                  </a:lnTo>
                  <a:lnTo>
                    <a:pt x="813032" y="321130"/>
                  </a:lnTo>
                  <a:lnTo>
                    <a:pt x="782437" y="361060"/>
                  </a:lnTo>
                  <a:lnTo>
                    <a:pt x="752378" y="401357"/>
                  </a:lnTo>
                  <a:lnTo>
                    <a:pt x="722913" y="442057"/>
                  </a:lnTo>
                  <a:lnTo>
                    <a:pt x="694102" y="483194"/>
                  </a:lnTo>
                  <a:lnTo>
                    <a:pt x="666004" y="524806"/>
                  </a:lnTo>
                  <a:lnTo>
                    <a:pt x="638676" y="566928"/>
                  </a:lnTo>
                  <a:lnTo>
                    <a:pt x="612179" y="609595"/>
                  </a:lnTo>
                  <a:lnTo>
                    <a:pt x="584856" y="656387"/>
                  </a:lnTo>
                  <a:lnTo>
                    <a:pt x="558726" y="703821"/>
                  </a:lnTo>
                  <a:lnTo>
                    <a:pt x="533936" y="751951"/>
                  </a:lnTo>
                  <a:lnTo>
                    <a:pt x="510636" y="800831"/>
                  </a:lnTo>
                  <a:lnTo>
                    <a:pt x="488973" y="850515"/>
                  </a:lnTo>
                  <a:lnTo>
                    <a:pt x="545712" y="871096"/>
                  </a:lnTo>
                  <a:lnTo>
                    <a:pt x="512164" y="902926"/>
                  </a:lnTo>
                  <a:lnTo>
                    <a:pt x="477610" y="937230"/>
                  </a:lnTo>
                  <a:lnTo>
                    <a:pt x="469529" y="945435"/>
                  </a:lnTo>
                  <a:lnTo>
                    <a:pt x="453656" y="961950"/>
                  </a:lnTo>
                  <a:lnTo>
                    <a:pt x="445575" y="970155"/>
                  </a:lnTo>
                  <a:lnTo>
                    <a:pt x="442776" y="977873"/>
                  </a:lnTo>
                  <a:lnTo>
                    <a:pt x="442148" y="982013"/>
                  </a:lnTo>
                  <a:lnTo>
                    <a:pt x="552402" y="1022006"/>
                  </a:lnTo>
                  <a:lnTo>
                    <a:pt x="507038" y="1030434"/>
                  </a:lnTo>
                  <a:lnTo>
                    <a:pt x="457108" y="1038454"/>
                  </a:lnTo>
                  <a:lnTo>
                    <a:pt x="406982" y="1045246"/>
                  </a:lnTo>
                  <a:lnTo>
                    <a:pt x="402461" y="1045353"/>
                  </a:lnTo>
                  <a:lnTo>
                    <a:pt x="382491" y="1038109"/>
                  </a:lnTo>
                  <a:lnTo>
                    <a:pt x="372949" y="1048557"/>
                  </a:lnTo>
                  <a:lnTo>
                    <a:pt x="345273" y="1080508"/>
                  </a:lnTo>
                  <a:lnTo>
                    <a:pt x="313804" y="1117595"/>
                  </a:lnTo>
                  <a:lnTo>
                    <a:pt x="282861" y="1155038"/>
                  </a:lnTo>
                  <a:lnTo>
                    <a:pt x="252391" y="1192979"/>
                  </a:lnTo>
                  <a:lnTo>
                    <a:pt x="222344" y="1231565"/>
                  </a:lnTo>
                  <a:lnTo>
                    <a:pt x="191485" y="1272148"/>
                  </a:lnTo>
                  <a:lnTo>
                    <a:pt x="161089" y="1313069"/>
                  </a:lnTo>
                  <a:lnTo>
                    <a:pt x="131142" y="1354318"/>
                  </a:lnTo>
                  <a:lnTo>
                    <a:pt x="101627" y="1395885"/>
                  </a:lnTo>
                  <a:lnTo>
                    <a:pt x="72299" y="1438097"/>
                  </a:lnTo>
                  <a:lnTo>
                    <a:pt x="43829" y="1479934"/>
                  </a:lnTo>
                  <a:lnTo>
                    <a:pt x="15265" y="1522776"/>
                  </a:lnTo>
                  <a:lnTo>
                    <a:pt x="0" y="1546121"/>
                  </a:lnTo>
                  <a:close/>
                </a:path>
                <a:path w="1216025" h="2475229">
                  <a:moveTo>
                    <a:pt x="552402" y="1022006"/>
                  </a:moveTo>
                  <a:lnTo>
                    <a:pt x="442148" y="982013"/>
                  </a:lnTo>
                  <a:lnTo>
                    <a:pt x="476678" y="976674"/>
                  </a:lnTo>
                  <a:lnTo>
                    <a:pt x="511050" y="970868"/>
                  </a:lnTo>
                  <a:lnTo>
                    <a:pt x="579424" y="957566"/>
                  </a:lnTo>
                  <a:lnTo>
                    <a:pt x="627565" y="946674"/>
                  </a:lnTo>
                  <a:lnTo>
                    <a:pt x="675404" y="934603"/>
                  </a:lnTo>
                  <a:lnTo>
                    <a:pt x="722920" y="921363"/>
                  </a:lnTo>
                  <a:lnTo>
                    <a:pt x="770094" y="906964"/>
                  </a:lnTo>
                  <a:lnTo>
                    <a:pt x="816905" y="891414"/>
                  </a:lnTo>
                  <a:lnTo>
                    <a:pt x="863332" y="874724"/>
                  </a:lnTo>
                  <a:lnTo>
                    <a:pt x="909357" y="856902"/>
                  </a:lnTo>
                  <a:lnTo>
                    <a:pt x="954958" y="837958"/>
                  </a:lnTo>
                  <a:lnTo>
                    <a:pt x="1000116" y="817902"/>
                  </a:lnTo>
                  <a:lnTo>
                    <a:pt x="1044811" y="796743"/>
                  </a:lnTo>
                  <a:lnTo>
                    <a:pt x="1089022" y="774490"/>
                  </a:lnTo>
                  <a:lnTo>
                    <a:pt x="1132729" y="751152"/>
                  </a:lnTo>
                  <a:lnTo>
                    <a:pt x="1175913" y="726740"/>
                  </a:lnTo>
                  <a:lnTo>
                    <a:pt x="1186673" y="723642"/>
                  </a:lnTo>
                  <a:lnTo>
                    <a:pt x="1197661" y="725785"/>
                  </a:lnTo>
                  <a:lnTo>
                    <a:pt x="1207231" y="731836"/>
                  </a:lnTo>
                  <a:lnTo>
                    <a:pt x="1213739" y="740461"/>
                  </a:lnTo>
                  <a:lnTo>
                    <a:pt x="1215585" y="752267"/>
                  </a:lnTo>
                  <a:lnTo>
                    <a:pt x="1213240" y="763208"/>
                  </a:lnTo>
                  <a:lnTo>
                    <a:pt x="1158692" y="802173"/>
                  </a:lnTo>
                  <a:lnTo>
                    <a:pt x="1118229" y="824057"/>
                  </a:lnTo>
                  <a:lnTo>
                    <a:pt x="1077304" y="844954"/>
                  </a:lnTo>
                  <a:lnTo>
                    <a:pt x="1035925" y="864622"/>
                  </a:lnTo>
                  <a:lnTo>
                    <a:pt x="989860" y="885353"/>
                  </a:lnTo>
                  <a:lnTo>
                    <a:pt x="943314" y="904989"/>
                  </a:lnTo>
                  <a:lnTo>
                    <a:pt x="896313" y="923517"/>
                  </a:lnTo>
                  <a:lnTo>
                    <a:pt x="848884" y="940926"/>
                  </a:lnTo>
                  <a:lnTo>
                    <a:pt x="801051" y="957204"/>
                  </a:lnTo>
                  <a:lnTo>
                    <a:pt x="752841" y="972338"/>
                  </a:lnTo>
                  <a:lnTo>
                    <a:pt x="704280" y="986317"/>
                  </a:lnTo>
                  <a:lnTo>
                    <a:pt x="655393" y="999128"/>
                  </a:lnTo>
                  <a:lnTo>
                    <a:pt x="606207" y="1010759"/>
                  </a:lnTo>
                  <a:lnTo>
                    <a:pt x="556747" y="1021199"/>
                  </a:lnTo>
                  <a:lnTo>
                    <a:pt x="552402" y="1022006"/>
                  </a:lnTo>
                  <a:close/>
                </a:path>
                <a:path w="1216025" h="2475229">
                  <a:moveTo>
                    <a:pt x="545712" y="871096"/>
                  </a:moveTo>
                  <a:lnTo>
                    <a:pt x="488973" y="850515"/>
                  </a:lnTo>
                  <a:lnTo>
                    <a:pt x="512094" y="828768"/>
                  </a:lnTo>
                  <a:lnTo>
                    <a:pt x="535504" y="807127"/>
                  </a:lnTo>
                  <a:lnTo>
                    <a:pt x="583192" y="764158"/>
                  </a:lnTo>
                  <a:lnTo>
                    <a:pt x="620969" y="732184"/>
                  </a:lnTo>
                  <a:lnTo>
                    <a:pt x="659628" y="700939"/>
                  </a:lnTo>
                  <a:lnTo>
                    <a:pt x="698997" y="670443"/>
                  </a:lnTo>
                  <a:lnTo>
                    <a:pt x="738907" y="640716"/>
                  </a:lnTo>
                  <a:lnTo>
                    <a:pt x="760607" y="635377"/>
                  </a:lnTo>
                  <a:lnTo>
                    <a:pt x="771098" y="639004"/>
                  </a:lnTo>
                  <a:lnTo>
                    <a:pt x="779533" y="646718"/>
                  </a:lnTo>
                  <a:lnTo>
                    <a:pt x="784331" y="657233"/>
                  </a:lnTo>
                  <a:lnTo>
                    <a:pt x="784874" y="668417"/>
                  </a:lnTo>
                  <a:lnTo>
                    <a:pt x="781246" y="678906"/>
                  </a:lnTo>
                  <a:lnTo>
                    <a:pt x="773533" y="687340"/>
                  </a:lnTo>
                  <a:lnTo>
                    <a:pt x="773253" y="688111"/>
                  </a:lnTo>
                  <a:lnTo>
                    <a:pt x="734077" y="716153"/>
                  </a:lnTo>
                  <a:lnTo>
                    <a:pt x="695488" y="745062"/>
                  </a:lnTo>
                  <a:lnTo>
                    <a:pt x="657412" y="774813"/>
                  </a:lnTo>
                  <a:lnTo>
                    <a:pt x="619778" y="805379"/>
                  </a:lnTo>
                  <a:lnTo>
                    <a:pt x="583248" y="837001"/>
                  </a:lnTo>
                  <a:lnTo>
                    <a:pt x="547377" y="869517"/>
                  </a:lnTo>
                  <a:lnTo>
                    <a:pt x="545712" y="871096"/>
                  </a:lnTo>
                  <a:close/>
                </a:path>
                <a:path w="1216025" h="2475229">
                  <a:moveTo>
                    <a:pt x="393791" y="1044283"/>
                  </a:moveTo>
                  <a:lnTo>
                    <a:pt x="387819" y="1041857"/>
                  </a:lnTo>
                  <a:lnTo>
                    <a:pt x="382491" y="1038109"/>
                  </a:lnTo>
                  <a:lnTo>
                    <a:pt x="402461" y="1045353"/>
                  </a:lnTo>
                  <a:lnTo>
                    <a:pt x="400236" y="1045406"/>
                  </a:lnTo>
                  <a:lnTo>
                    <a:pt x="393791" y="1044283"/>
                  </a:lnTo>
                  <a:close/>
                </a:path>
                <a:path w="1216025" h="2475229">
                  <a:moveTo>
                    <a:pt x="0" y="1710417"/>
                  </a:moveTo>
                  <a:lnTo>
                    <a:pt x="0" y="1646810"/>
                  </a:lnTo>
                  <a:lnTo>
                    <a:pt x="47378" y="1627038"/>
                  </a:lnTo>
                  <a:lnTo>
                    <a:pt x="95462" y="1609156"/>
                  </a:lnTo>
                  <a:lnTo>
                    <a:pt x="144142" y="1592835"/>
                  </a:lnTo>
                  <a:lnTo>
                    <a:pt x="193234" y="1577778"/>
                  </a:lnTo>
                  <a:lnTo>
                    <a:pt x="242556" y="1563690"/>
                  </a:lnTo>
                  <a:lnTo>
                    <a:pt x="395565" y="1522738"/>
                  </a:lnTo>
                  <a:lnTo>
                    <a:pt x="447216" y="1508427"/>
                  </a:lnTo>
                  <a:lnTo>
                    <a:pt x="498568" y="1493257"/>
                  </a:lnTo>
                  <a:lnTo>
                    <a:pt x="549478" y="1476859"/>
                  </a:lnTo>
                  <a:lnTo>
                    <a:pt x="599809" y="1458859"/>
                  </a:lnTo>
                  <a:lnTo>
                    <a:pt x="649418" y="1438887"/>
                  </a:lnTo>
                  <a:lnTo>
                    <a:pt x="660563" y="1436420"/>
                  </a:lnTo>
                  <a:lnTo>
                    <a:pt x="671455" y="1438037"/>
                  </a:lnTo>
                  <a:lnTo>
                    <a:pt x="680785" y="1443509"/>
                  </a:lnTo>
                  <a:lnTo>
                    <a:pt x="687244" y="1452607"/>
                  </a:lnTo>
                  <a:lnTo>
                    <a:pt x="689830" y="1463426"/>
                  </a:lnTo>
                  <a:lnTo>
                    <a:pt x="688200" y="1474353"/>
                  </a:lnTo>
                  <a:lnTo>
                    <a:pt x="623932" y="1510803"/>
                  </a:lnTo>
                  <a:lnTo>
                    <a:pt x="573443" y="1529131"/>
                  </a:lnTo>
                  <a:lnTo>
                    <a:pt x="522269" y="1545738"/>
                  </a:lnTo>
                  <a:lnTo>
                    <a:pt x="470620" y="1560944"/>
                  </a:lnTo>
                  <a:lnTo>
                    <a:pt x="420645" y="1575010"/>
                  </a:lnTo>
                  <a:lnTo>
                    <a:pt x="270016" y="1615183"/>
                  </a:lnTo>
                  <a:lnTo>
                    <a:pt x="220114" y="1629216"/>
                  </a:lnTo>
                  <a:lnTo>
                    <a:pt x="170636" y="1644227"/>
                  </a:lnTo>
                  <a:lnTo>
                    <a:pt x="121745" y="1660612"/>
                  </a:lnTo>
                  <a:lnTo>
                    <a:pt x="77410" y="1676959"/>
                  </a:lnTo>
                  <a:lnTo>
                    <a:pt x="33762" y="1694869"/>
                  </a:lnTo>
                  <a:lnTo>
                    <a:pt x="0" y="1710417"/>
                  </a:lnTo>
                  <a:close/>
                </a:path>
                <a:path w="1216025" h="2475229">
                  <a:moveTo>
                    <a:pt x="0" y="2055181"/>
                  </a:moveTo>
                  <a:lnTo>
                    <a:pt x="0" y="1997522"/>
                  </a:lnTo>
                  <a:lnTo>
                    <a:pt x="61314" y="1989154"/>
                  </a:lnTo>
                  <a:lnTo>
                    <a:pt x="102004" y="1983089"/>
                  </a:lnTo>
                  <a:lnTo>
                    <a:pt x="224818" y="1962540"/>
                  </a:lnTo>
                  <a:lnTo>
                    <a:pt x="388144" y="1932804"/>
                  </a:lnTo>
                  <a:lnTo>
                    <a:pt x="398726" y="1930760"/>
                  </a:lnTo>
                  <a:lnTo>
                    <a:pt x="409354" y="1928815"/>
                  </a:lnTo>
                  <a:lnTo>
                    <a:pt x="420075" y="1927068"/>
                  </a:lnTo>
                  <a:lnTo>
                    <a:pt x="430934" y="1925616"/>
                  </a:lnTo>
                  <a:lnTo>
                    <a:pt x="442661" y="1923387"/>
                  </a:lnTo>
                  <a:lnTo>
                    <a:pt x="454047" y="1922100"/>
                  </a:lnTo>
                  <a:lnTo>
                    <a:pt x="465225" y="1923193"/>
                  </a:lnTo>
                  <a:lnTo>
                    <a:pt x="476327" y="1928107"/>
                  </a:lnTo>
                  <a:lnTo>
                    <a:pt x="481833" y="1933134"/>
                  </a:lnTo>
                  <a:lnTo>
                    <a:pt x="485676" y="1939359"/>
                  </a:lnTo>
                  <a:lnTo>
                    <a:pt x="487796" y="1946269"/>
                  </a:lnTo>
                  <a:lnTo>
                    <a:pt x="488134" y="1953352"/>
                  </a:lnTo>
                  <a:lnTo>
                    <a:pt x="487854" y="1954124"/>
                  </a:lnTo>
                  <a:lnTo>
                    <a:pt x="486172" y="1961470"/>
                  </a:lnTo>
                  <a:lnTo>
                    <a:pt x="458060" y="1980874"/>
                  </a:lnTo>
                  <a:lnTo>
                    <a:pt x="451536" y="1982001"/>
                  </a:lnTo>
                  <a:lnTo>
                    <a:pt x="448940" y="1981933"/>
                  </a:lnTo>
                  <a:lnTo>
                    <a:pt x="447117" y="1982145"/>
                  </a:lnTo>
                  <a:lnTo>
                    <a:pt x="444521" y="1982076"/>
                  </a:lnTo>
                  <a:lnTo>
                    <a:pt x="196037" y="2026232"/>
                  </a:lnTo>
                  <a:lnTo>
                    <a:pt x="154941" y="2033078"/>
                  </a:lnTo>
                  <a:lnTo>
                    <a:pt x="113640" y="2039360"/>
                  </a:lnTo>
                  <a:lnTo>
                    <a:pt x="0" y="2055181"/>
                  </a:lnTo>
                  <a:close/>
                </a:path>
                <a:path w="1216025" h="2475229">
                  <a:moveTo>
                    <a:pt x="0" y="2465159"/>
                  </a:moveTo>
                  <a:lnTo>
                    <a:pt x="0" y="2408178"/>
                  </a:lnTo>
                  <a:lnTo>
                    <a:pt x="39012" y="2411233"/>
                  </a:lnTo>
                  <a:lnTo>
                    <a:pt x="90844" y="2414461"/>
                  </a:lnTo>
                  <a:lnTo>
                    <a:pt x="142698" y="2416726"/>
                  </a:lnTo>
                  <a:lnTo>
                    <a:pt x="194567" y="2417896"/>
                  </a:lnTo>
                  <a:lnTo>
                    <a:pt x="246444" y="2417838"/>
                  </a:lnTo>
                  <a:lnTo>
                    <a:pt x="298324" y="2416419"/>
                  </a:lnTo>
                  <a:lnTo>
                    <a:pt x="309237" y="2419108"/>
                  </a:lnTo>
                  <a:lnTo>
                    <a:pt x="317740" y="2426409"/>
                  </a:lnTo>
                  <a:lnTo>
                    <a:pt x="323153" y="2436357"/>
                  </a:lnTo>
                  <a:lnTo>
                    <a:pt x="324799" y="2446984"/>
                  </a:lnTo>
                  <a:lnTo>
                    <a:pt x="321410" y="2458133"/>
                  </a:lnTo>
                  <a:lnTo>
                    <a:pt x="250364" y="2474737"/>
                  </a:lnTo>
                  <a:lnTo>
                    <a:pt x="206521" y="2475047"/>
                  </a:lnTo>
                  <a:lnTo>
                    <a:pt x="162703" y="2474383"/>
                  </a:lnTo>
                  <a:lnTo>
                    <a:pt x="118911" y="2472745"/>
                  </a:lnTo>
                  <a:lnTo>
                    <a:pt x="67387" y="2470097"/>
                  </a:lnTo>
                  <a:lnTo>
                    <a:pt x="16054" y="2466523"/>
                  </a:lnTo>
                  <a:lnTo>
                    <a:pt x="0" y="2465159"/>
                  </a:lnTo>
                  <a:close/>
                </a:path>
                <a:path w="1216025" h="2475229">
                  <a:moveTo>
                    <a:pt x="0" y="1186089"/>
                  </a:moveTo>
                  <a:lnTo>
                    <a:pt x="0" y="986841"/>
                  </a:lnTo>
                  <a:lnTo>
                    <a:pt x="23644" y="915788"/>
                  </a:lnTo>
                  <a:lnTo>
                    <a:pt x="39861" y="869695"/>
                  </a:lnTo>
                  <a:lnTo>
                    <a:pt x="56647" y="823835"/>
                  </a:lnTo>
                  <a:lnTo>
                    <a:pt x="74165" y="777806"/>
                  </a:lnTo>
                  <a:lnTo>
                    <a:pt x="92273" y="732039"/>
                  </a:lnTo>
                  <a:lnTo>
                    <a:pt x="110964" y="686533"/>
                  </a:lnTo>
                  <a:lnTo>
                    <a:pt x="130229" y="641291"/>
                  </a:lnTo>
                  <a:lnTo>
                    <a:pt x="150059" y="596314"/>
                  </a:lnTo>
                  <a:lnTo>
                    <a:pt x="170446" y="551601"/>
                  </a:lnTo>
                  <a:lnTo>
                    <a:pt x="191383" y="507155"/>
                  </a:lnTo>
                  <a:lnTo>
                    <a:pt x="212861" y="462976"/>
                  </a:lnTo>
                  <a:lnTo>
                    <a:pt x="234872" y="419065"/>
                  </a:lnTo>
                  <a:lnTo>
                    <a:pt x="257407" y="375423"/>
                  </a:lnTo>
                  <a:lnTo>
                    <a:pt x="280459" y="332051"/>
                  </a:lnTo>
                  <a:lnTo>
                    <a:pt x="298883" y="320392"/>
                  </a:lnTo>
                  <a:lnTo>
                    <a:pt x="310264" y="320999"/>
                  </a:lnTo>
                  <a:lnTo>
                    <a:pt x="320373" y="325566"/>
                  </a:lnTo>
                  <a:lnTo>
                    <a:pt x="328383" y="333849"/>
                  </a:lnTo>
                  <a:lnTo>
                    <a:pt x="331744" y="343885"/>
                  </a:lnTo>
                  <a:lnTo>
                    <a:pt x="331042" y="354739"/>
                  </a:lnTo>
                  <a:lnTo>
                    <a:pt x="326860" y="365477"/>
                  </a:lnTo>
                  <a:lnTo>
                    <a:pt x="303607" y="409080"/>
                  </a:lnTo>
                  <a:lnTo>
                    <a:pt x="281022" y="453047"/>
                  </a:lnTo>
                  <a:lnTo>
                    <a:pt x="259049" y="497333"/>
                  </a:lnTo>
                  <a:lnTo>
                    <a:pt x="237632" y="541893"/>
                  </a:lnTo>
                  <a:lnTo>
                    <a:pt x="216714" y="586683"/>
                  </a:lnTo>
                  <a:lnTo>
                    <a:pt x="196239" y="631657"/>
                  </a:lnTo>
                  <a:lnTo>
                    <a:pt x="175143" y="680128"/>
                  </a:lnTo>
                  <a:lnTo>
                    <a:pt x="154747" y="728936"/>
                  </a:lnTo>
                  <a:lnTo>
                    <a:pt x="135044" y="778059"/>
                  </a:lnTo>
                  <a:lnTo>
                    <a:pt x="116027" y="827473"/>
                  </a:lnTo>
                  <a:lnTo>
                    <a:pt x="93450" y="889133"/>
                  </a:lnTo>
                  <a:lnTo>
                    <a:pt x="80022" y="927078"/>
                  </a:lnTo>
                  <a:lnTo>
                    <a:pt x="63020" y="977222"/>
                  </a:lnTo>
                  <a:lnTo>
                    <a:pt x="46675" y="1027563"/>
                  </a:lnTo>
                  <a:lnTo>
                    <a:pt x="30980" y="1078077"/>
                  </a:lnTo>
                  <a:lnTo>
                    <a:pt x="15928" y="1128740"/>
                  </a:lnTo>
                  <a:lnTo>
                    <a:pt x="2811" y="1175512"/>
                  </a:lnTo>
                  <a:lnTo>
                    <a:pt x="0" y="1186089"/>
                  </a:lnTo>
                  <a:close/>
                </a:path>
              </a:pathLst>
            </a:custGeom>
            <a:solidFill>
              <a:srgbClr val="86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5359910" y="0"/>
            <a:ext cx="2928620" cy="1932939"/>
            <a:chOff x="15359910" y="0"/>
            <a:chExt cx="2928620" cy="1932939"/>
          </a:xfrm>
        </p:grpSpPr>
        <p:sp>
          <p:nvSpPr>
            <p:cNvPr id="27" name="object 27"/>
            <p:cNvSpPr/>
            <p:nvPr/>
          </p:nvSpPr>
          <p:spPr>
            <a:xfrm>
              <a:off x="15359910" y="0"/>
              <a:ext cx="2928620" cy="1932939"/>
            </a:xfrm>
            <a:custGeom>
              <a:avLst/>
              <a:gdLst/>
              <a:ahLst/>
              <a:cxnLst/>
              <a:rect l="l" t="t" r="r" b="b"/>
              <a:pathLst>
                <a:path w="2928619" h="1932939">
                  <a:moveTo>
                    <a:pt x="1554158" y="594528"/>
                  </a:moveTo>
                  <a:lnTo>
                    <a:pt x="1534961" y="671461"/>
                  </a:lnTo>
                  <a:lnTo>
                    <a:pt x="1518049" y="718205"/>
                  </a:lnTo>
                  <a:lnTo>
                    <a:pt x="1497217" y="768525"/>
                  </a:lnTo>
                  <a:lnTo>
                    <a:pt x="1473181" y="820963"/>
                  </a:lnTo>
                  <a:lnTo>
                    <a:pt x="1446659" y="874063"/>
                  </a:lnTo>
                  <a:lnTo>
                    <a:pt x="1418366" y="926367"/>
                  </a:lnTo>
                  <a:lnTo>
                    <a:pt x="1389019" y="976417"/>
                  </a:lnTo>
                  <a:lnTo>
                    <a:pt x="1359336" y="1022756"/>
                  </a:lnTo>
                  <a:lnTo>
                    <a:pt x="1330031" y="1063928"/>
                  </a:lnTo>
                  <a:lnTo>
                    <a:pt x="1301823" y="1098474"/>
                  </a:lnTo>
                  <a:lnTo>
                    <a:pt x="1236725" y="1156253"/>
                  </a:lnTo>
                  <a:lnTo>
                    <a:pt x="1196303" y="1185358"/>
                  </a:lnTo>
                  <a:lnTo>
                    <a:pt x="1154389" y="1212452"/>
                  </a:lnTo>
                  <a:lnTo>
                    <a:pt x="1111211" y="1237735"/>
                  </a:lnTo>
                  <a:lnTo>
                    <a:pt x="1066997" y="1261405"/>
                  </a:lnTo>
                  <a:lnTo>
                    <a:pt x="1021975" y="1283662"/>
                  </a:lnTo>
                  <a:lnTo>
                    <a:pt x="976373" y="1304705"/>
                  </a:lnTo>
                  <a:lnTo>
                    <a:pt x="930420" y="1324733"/>
                  </a:lnTo>
                  <a:lnTo>
                    <a:pt x="884154" y="1343738"/>
                  </a:lnTo>
                  <a:lnTo>
                    <a:pt x="839170" y="1361208"/>
                  </a:lnTo>
                  <a:lnTo>
                    <a:pt x="795187" y="1377292"/>
                  </a:lnTo>
                  <a:lnTo>
                    <a:pt x="751927" y="1392143"/>
                  </a:lnTo>
                  <a:lnTo>
                    <a:pt x="709110" y="1405912"/>
                  </a:lnTo>
                  <a:lnTo>
                    <a:pt x="666458" y="1418751"/>
                  </a:lnTo>
                  <a:lnTo>
                    <a:pt x="623692" y="1430810"/>
                  </a:lnTo>
                  <a:lnTo>
                    <a:pt x="580532" y="1442242"/>
                  </a:lnTo>
                  <a:lnTo>
                    <a:pt x="536699" y="1453198"/>
                  </a:lnTo>
                  <a:lnTo>
                    <a:pt x="491915" y="1463829"/>
                  </a:lnTo>
                  <a:lnTo>
                    <a:pt x="445901" y="1474286"/>
                  </a:lnTo>
                  <a:lnTo>
                    <a:pt x="398376" y="1484722"/>
                  </a:lnTo>
                  <a:lnTo>
                    <a:pt x="349064" y="1495288"/>
                  </a:lnTo>
                  <a:lnTo>
                    <a:pt x="187603" y="1529277"/>
                  </a:lnTo>
                  <a:lnTo>
                    <a:pt x="128345" y="1541876"/>
                  </a:lnTo>
                  <a:lnTo>
                    <a:pt x="65904" y="1555362"/>
                  </a:lnTo>
                  <a:lnTo>
                    <a:pt x="0" y="1569886"/>
                  </a:lnTo>
                  <a:lnTo>
                    <a:pt x="382044" y="1146308"/>
                  </a:lnTo>
                  <a:lnTo>
                    <a:pt x="417134" y="1107700"/>
                  </a:lnTo>
                  <a:lnTo>
                    <a:pt x="452532" y="1069326"/>
                  </a:lnTo>
                  <a:lnTo>
                    <a:pt x="488348" y="1031327"/>
                  </a:lnTo>
                  <a:lnTo>
                    <a:pt x="524693" y="993847"/>
                  </a:lnTo>
                  <a:lnTo>
                    <a:pt x="561676" y="957029"/>
                  </a:lnTo>
                  <a:lnTo>
                    <a:pt x="599408" y="921015"/>
                  </a:lnTo>
                  <a:lnTo>
                    <a:pt x="637999" y="885947"/>
                  </a:lnTo>
                  <a:lnTo>
                    <a:pt x="677558" y="851969"/>
                  </a:lnTo>
                  <a:lnTo>
                    <a:pt x="718196" y="819222"/>
                  </a:lnTo>
                  <a:lnTo>
                    <a:pt x="760023" y="787850"/>
                  </a:lnTo>
                  <a:lnTo>
                    <a:pt x="803148" y="757995"/>
                  </a:lnTo>
                  <a:lnTo>
                    <a:pt x="838222" y="736775"/>
                  </a:lnTo>
                  <a:lnTo>
                    <a:pt x="877464" y="716365"/>
                  </a:lnTo>
                  <a:lnTo>
                    <a:pt x="920320" y="696906"/>
                  </a:lnTo>
                  <a:lnTo>
                    <a:pt x="966236" y="678537"/>
                  </a:lnTo>
                  <a:lnTo>
                    <a:pt x="1014658" y="661401"/>
                  </a:lnTo>
                  <a:lnTo>
                    <a:pt x="1065031" y="645637"/>
                  </a:lnTo>
                  <a:lnTo>
                    <a:pt x="1116802" y="631388"/>
                  </a:lnTo>
                  <a:lnTo>
                    <a:pt x="1169415" y="618794"/>
                  </a:lnTo>
                  <a:lnTo>
                    <a:pt x="1222511" y="607963"/>
                  </a:lnTo>
                  <a:lnTo>
                    <a:pt x="1274954" y="599133"/>
                  </a:lnTo>
                  <a:lnTo>
                    <a:pt x="1326771" y="592350"/>
                  </a:lnTo>
                  <a:lnTo>
                    <a:pt x="1377213" y="587784"/>
                  </a:lnTo>
                  <a:lnTo>
                    <a:pt x="1425728" y="585578"/>
                  </a:lnTo>
                  <a:lnTo>
                    <a:pt x="1471759" y="585873"/>
                  </a:lnTo>
                  <a:lnTo>
                    <a:pt x="1514754" y="588810"/>
                  </a:lnTo>
                  <a:lnTo>
                    <a:pt x="1554158" y="594528"/>
                  </a:lnTo>
                  <a:close/>
                </a:path>
                <a:path w="2928619" h="1932939">
                  <a:moveTo>
                    <a:pt x="1688167" y="0"/>
                  </a:moveTo>
                  <a:lnTo>
                    <a:pt x="1884458" y="334202"/>
                  </a:lnTo>
                  <a:lnTo>
                    <a:pt x="1839341" y="355422"/>
                  </a:lnTo>
                  <a:lnTo>
                    <a:pt x="1790540" y="375332"/>
                  </a:lnTo>
                  <a:lnTo>
                    <a:pt x="1739142" y="393687"/>
                  </a:lnTo>
                  <a:lnTo>
                    <a:pt x="1686236" y="410238"/>
                  </a:lnTo>
                  <a:lnTo>
                    <a:pt x="1632910" y="424738"/>
                  </a:lnTo>
                  <a:lnTo>
                    <a:pt x="1580252" y="436941"/>
                  </a:lnTo>
                  <a:lnTo>
                    <a:pt x="1529352" y="446600"/>
                  </a:lnTo>
                  <a:lnTo>
                    <a:pt x="1481298" y="453468"/>
                  </a:lnTo>
                  <a:lnTo>
                    <a:pt x="1437178" y="457297"/>
                  </a:lnTo>
                  <a:lnTo>
                    <a:pt x="1398080" y="457840"/>
                  </a:lnTo>
                  <a:lnTo>
                    <a:pt x="1347941" y="454661"/>
                  </a:lnTo>
                  <a:lnTo>
                    <a:pt x="1298106" y="448760"/>
                  </a:lnTo>
                  <a:lnTo>
                    <a:pt x="1248592" y="440393"/>
                  </a:lnTo>
                  <a:lnTo>
                    <a:pt x="1199418" y="429814"/>
                  </a:lnTo>
                  <a:lnTo>
                    <a:pt x="1150599" y="417280"/>
                  </a:lnTo>
                  <a:lnTo>
                    <a:pt x="1102154" y="403045"/>
                  </a:lnTo>
                  <a:lnTo>
                    <a:pt x="1054100" y="387364"/>
                  </a:lnTo>
                  <a:lnTo>
                    <a:pt x="1006453" y="370491"/>
                  </a:lnTo>
                  <a:lnTo>
                    <a:pt x="959232" y="352683"/>
                  </a:lnTo>
                  <a:lnTo>
                    <a:pt x="913622" y="334703"/>
                  </a:lnTo>
                  <a:lnTo>
                    <a:pt x="869742" y="316491"/>
                  </a:lnTo>
                  <a:lnTo>
                    <a:pt x="827368" y="297985"/>
                  </a:lnTo>
                  <a:lnTo>
                    <a:pt x="786277" y="279126"/>
                  </a:lnTo>
                  <a:lnTo>
                    <a:pt x="746245" y="259853"/>
                  </a:lnTo>
                  <a:lnTo>
                    <a:pt x="707047" y="240107"/>
                  </a:lnTo>
                  <a:lnTo>
                    <a:pt x="668461" y="219826"/>
                  </a:lnTo>
                  <a:lnTo>
                    <a:pt x="630262" y="198951"/>
                  </a:lnTo>
                  <a:lnTo>
                    <a:pt x="592226" y="177422"/>
                  </a:lnTo>
                  <a:lnTo>
                    <a:pt x="554129" y="155178"/>
                  </a:lnTo>
                  <a:lnTo>
                    <a:pt x="515749" y="132160"/>
                  </a:lnTo>
                  <a:lnTo>
                    <a:pt x="476860" y="108306"/>
                  </a:lnTo>
                  <a:lnTo>
                    <a:pt x="437239" y="83557"/>
                  </a:lnTo>
                  <a:lnTo>
                    <a:pt x="306584" y="0"/>
                  </a:lnTo>
                  <a:lnTo>
                    <a:pt x="1688167" y="0"/>
                  </a:lnTo>
                  <a:close/>
                </a:path>
                <a:path w="2928619" h="1932939">
                  <a:moveTo>
                    <a:pt x="2283455" y="625918"/>
                  </a:moveTo>
                  <a:lnTo>
                    <a:pt x="2307415" y="671121"/>
                  </a:lnTo>
                  <a:lnTo>
                    <a:pt x="2328137" y="715842"/>
                  </a:lnTo>
                  <a:lnTo>
                    <a:pt x="2345205" y="759625"/>
                  </a:lnTo>
                  <a:lnTo>
                    <a:pt x="2358204" y="802012"/>
                  </a:lnTo>
                  <a:lnTo>
                    <a:pt x="2366719" y="842547"/>
                  </a:lnTo>
                  <a:lnTo>
                    <a:pt x="2370336" y="880799"/>
                  </a:lnTo>
                  <a:lnTo>
                    <a:pt x="2370323" y="929283"/>
                  </a:lnTo>
                  <a:lnTo>
                    <a:pt x="2367899" y="977748"/>
                  </a:lnTo>
                  <a:lnTo>
                    <a:pt x="2363278" y="1026161"/>
                  </a:lnTo>
                  <a:lnTo>
                    <a:pt x="2356678" y="1074513"/>
                  </a:lnTo>
                  <a:lnTo>
                    <a:pt x="2348314" y="1122796"/>
                  </a:lnTo>
                  <a:lnTo>
                    <a:pt x="2338400" y="1171002"/>
                  </a:lnTo>
                  <a:lnTo>
                    <a:pt x="2327154" y="1219122"/>
                  </a:lnTo>
                  <a:lnTo>
                    <a:pt x="2314790" y="1267148"/>
                  </a:lnTo>
                  <a:lnTo>
                    <a:pt x="2301523" y="1315073"/>
                  </a:lnTo>
                  <a:lnTo>
                    <a:pt x="2287571" y="1362887"/>
                  </a:lnTo>
                  <a:lnTo>
                    <a:pt x="2273147" y="1410583"/>
                  </a:lnTo>
                  <a:lnTo>
                    <a:pt x="2258468" y="1458153"/>
                  </a:lnTo>
                  <a:lnTo>
                    <a:pt x="2114769" y="1932942"/>
                  </a:lnTo>
                  <a:lnTo>
                    <a:pt x="1917481" y="1576910"/>
                  </a:lnTo>
                  <a:lnTo>
                    <a:pt x="1894511" y="1534407"/>
                  </a:lnTo>
                  <a:lnTo>
                    <a:pt x="1872699" y="1492970"/>
                  </a:lnTo>
                  <a:lnTo>
                    <a:pt x="1851998" y="1452259"/>
                  </a:lnTo>
                  <a:lnTo>
                    <a:pt x="1832358" y="1411933"/>
                  </a:lnTo>
                  <a:lnTo>
                    <a:pt x="1813733" y="1371649"/>
                  </a:lnTo>
                  <a:lnTo>
                    <a:pt x="1796073" y="1331067"/>
                  </a:lnTo>
                  <a:lnTo>
                    <a:pt x="1779329" y="1289846"/>
                  </a:lnTo>
                  <a:lnTo>
                    <a:pt x="1763455" y="1247645"/>
                  </a:lnTo>
                  <a:lnTo>
                    <a:pt x="1748402" y="1204123"/>
                  </a:lnTo>
                  <a:lnTo>
                    <a:pt x="1734120" y="1158939"/>
                  </a:lnTo>
                  <a:lnTo>
                    <a:pt x="1720563" y="1111750"/>
                  </a:lnTo>
                  <a:lnTo>
                    <a:pt x="1707230" y="1060065"/>
                  </a:lnTo>
                  <a:lnTo>
                    <a:pt x="1695582" y="1008004"/>
                  </a:lnTo>
                  <a:lnTo>
                    <a:pt x="1686167" y="955626"/>
                  </a:lnTo>
                  <a:lnTo>
                    <a:pt x="1679535" y="902989"/>
                  </a:lnTo>
                  <a:lnTo>
                    <a:pt x="1676232" y="850153"/>
                  </a:lnTo>
                  <a:lnTo>
                    <a:pt x="1676809" y="797177"/>
                  </a:lnTo>
                  <a:lnTo>
                    <a:pt x="1681812" y="744121"/>
                  </a:lnTo>
                  <a:lnTo>
                    <a:pt x="1701927" y="667481"/>
                  </a:lnTo>
                  <a:lnTo>
                    <a:pt x="1719273" y="621854"/>
                  </a:lnTo>
                  <a:lnTo>
                    <a:pt x="1740612" y="573227"/>
                  </a:lnTo>
                  <a:lnTo>
                    <a:pt x="1765293" y="523003"/>
                  </a:lnTo>
                  <a:lnTo>
                    <a:pt x="1792668" y="472586"/>
                  </a:lnTo>
                  <a:lnTo>
                    <a:pt x="1822087" y="423378"/>
                  </a:lnTo>
                  <a:lnTo>
                    <a:pt x="1852900" y="376782"/>
                  </a:lnTo>
                  <a:lnTo>
                    <a:pt x="1884458" y="334202"/>
                  </a:lnTo>
                  <a:lnTo>
                    <a:pt x="1688167" y="0"/>
                  </a:lnTo>
                  <a:lnTo>
                    <a:pt x="1767231" y="0"/>
                  </a:lnTo>
                  <a:lnTo>
                    <a:pt x="1828758" y="52963"/>
                  </a:lnTo>
                  <a:lnTo>
                    <a:pt x="1867631" y="89272"/>
                  </a:lnTo>
                  <a:lnTo>
                    <a:pt x="1903984" y="125480"/>
                  </a:lnTo>
                  <a:lnTo>
                    <a:pt x="1990537" y="272845"/>
                  </a:lnTo>
                  <a:lnTo>
                    <a:pt x="2024973" y="301813"/>
                  </a:lnTo>
                  <a:lnTo>
                    <a:pt x="2059904" y="334413"/>
                  </a:lnTo>
                  <a:lnTo>
                    <a:pt x="2094917" y="370188"/>
                  </a:lnTo>
                  <a:lnTo>
                    <a:pt x="2129595" y="408681"/>
                  </a:lnTo>
                  <a:lnTo>
                    <a:pt x="2163525" y="449435"/>
                  </a:lnTo>
                  <a:lnTo>
                    <a:pt x="2196291" y="491992"/>
                  </a:lnTo>
                  <a:lnTo>
                    <a:pt x="2227477" y="535897"/>
                  </a:lnTo>
                  <a:lnTo>
                    <a:pt x="2256670" y="580691"/>
                  </a:lnTo>
                  <a:lnTo>
                    <a:pt x="2283455" y="625918"/>
                  </a:lnTo>
                  <a:close/>
                </a:path>
                <a:path w="2928619" h="1932939">
                  <a:moveTo>
                    <a:pt x="2020449" y="265699"/>
                  </a:moveTo>
                  <a:lnTo>
                    <a:pt x="1990537" y="272845"/>
                  </a:lnTo>
                  <a:lnTo>
                    <a:pt x="1903984" y="125480"/>
                  </a:lnTo>
                  <a:lnTo>
                    <a:pt x="1938095" y="161869"/>
                  </a:lnTo>
                  <a:lnTo>
                    <a:pt x="1969060" y="197564"/>
                  </a:lnTo>
                  <a:lnTo>
                    <a:pt x="1996566" y="232210"/>
                  </a:lnTo>
                  <a:lnTo>
                    <a:pt x="2020449" y="265699"/>
                  </a:lnTo>
                  <a:close/>
                </a:path>
                <a:path w="2928619" h="1932939">
                  <a:moveTo>
                    <a:pt x="2928089" y="55535"/>
                  </a:moveTo>
                  <a:lnTo>
                    <a:pt x="2928089" y="1075320"/>
                  </a:lnTo>
                  <a:lnTo>
                    <a:pt x="2894302" y="1133985"/>
                  </a:lnTo>
                  <a:lnTo>
                    <a:pt x="2867232" y="1179139"/>
                  </a:lnTo>
                  <a:lnTo>
                    <a:pt x="2839653" y="1224096"/>
                  </a:lnTo>
                  <a:lnTo>
                    <a:pt x="2811751" y="1268896"/>
                  </a:lnTo>
                  <a:lnTo>
                    <a:pt x="2783713" y="1313581"/>
                  </a:lnTo>
                  <a:lnTo>
                    <a:pt x="2757790" y="1260138"/>
                  </a:lnTo>
                  <a:lnTo>
                    <a:pt x="2734487" y="1207338"/>
                  </a:lnTo>
                  <a:lnTo>
                    <a:pt x="2713692" y="1155152"/>
                  </a:lnTo>
                  <a:lnTo>
                    <a:pt x="2695291" y="1103551"/>
                  </a:lnTo>
                  <a:lnTo>
                    <a:pt x="2679170" y="1052505"/>
                  </a:lnTo>
                  <a:lnTo>
                    <a:pt x="2665217" y="1001986"/>
                  </a:lnTo>
                  <a:lnTo>
                    <a:pt x="2653319" y="951963"/>
                  </a:lnTo>
                  <a:lnTo>
                    <a:pt x="2643361" y="902407"/>
                  </a:lnTo>
                  <a:lnTo>
                    <a:pt x="2635231" y="853290"/>
                  </a:lnTo>
                  <a:lnTo>
                    <a:pt x="2628816" y="804581"/>
                  </a:lnTo>
                  <a:lnTo>
                    <a:pt x="2624003" y="756252"/>
                  </a:lnTo>
                  <a:lnTo>
                    <a:pt x="2620677" y="708273"/>
                  </a:lnTo>
                  <a:lnTo>
                    <a:pt x="2618726" y="660615"/>
                  </a:lnTo>
                  <a:lnTo>
                    <a:pt x="2618037" y="613249"/>
                  </a:lnTo>
                  <a:lnTo>
                    <a:pt x="2618497" y="566145"/>
                  </a:lnTo>
                  <a:lnTo>
                    <a:pt x="2619991" y="519274"/>
                  </a:lnTo>
                  <a:lnTo>
                    <a:pt x="2622408" y="472607"/>
                  </a:lnTo>
                  <a:lnTo>
                    <a:pt x="2625633" y="426114"/>
                  </a:lnTo>
                  <a:lnTo>
                    <a:pt x="2629554" y="379767"/>
                  </a:lnTo>
                  <a:lnTo>
                    <a:pt x="2634057" y="333535"/>
                  </a:lnTo>
                  <a:lnTo>
                    <a:pt x="2639029" y="287390"/>
                  </a:lnTo>
                  <a:lnTo>
                    <a:pt x="2672368" y="10697"/>
                  </a:lnTo>
                  <a:lnTo>
                    <a:pt x="2673542" y="0"/>
                  </a:lnTo>
                  <a:lnTo>
                    <a:pt x="2872474" y="0"/>
                  </a:lnTo>
                  <a:lnTo>
                    <a:pt x="2883610" y="10299"/>
                  </a:lnTo>
                  <a:lnTo>
                    <a:pt x="2918492" y="45077"/>
                  </a:lnTo>
                  <a:lnTo>
                    <a:pt x="2928089" y="55535"/>
                  </a:lnTo>
                  <a:close/>
                </a:path>
              </a:pathLst>
            </a:custGeom>
            <a:solidFill>
              <a:srgbClr val="BE5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806738" y="123"/>
              <a:ext cx="2480310" cy="1524000"/>
            </a:xfrm>
            <a:custGeom>
              <a:avLst/>
              <a:gdLst/>
              <a:ahLst/>
              <a:cxnLst/>
              <a:rect l="l" t="t" r="r" b="b"/>
              <a:pathLst>
                <a:path w="2480309" h="1524000">
                  <a:moveTo>
                    <a:pt x="624385" y="865696"/>
                  </a:moveTo>
                  <a:lnTo>
                    <a:pt x="657094" y="921385"/>
                  </a:lnTo>
                  <a:lnTo>
                    <a:pt x="608342" y="938687"/>
                  </a:lnTo>
                  <a:lnTo>
                    <a:pt x="559880" y="956483"/>
                  </a:lnTo>
                  <a:lnTo>
                    <a:pt x="511808" y="974943"/>
                  </a:lnTo>
                  <a:lnTo>
                    <a:pt x="453274" y="1000667"/>
                  </a:lnTo>
                  <a:lnTo>
                    <a:pt x="406280" y="1020963"/>
                  </a:lnTo>
                  <a:lnTo>
                    <a:pt x="359975" y="1042430"/>
                  </a:lnTo>
                  <a:lnTo>
                    <a:pt x="314457" y="1065238"/>
                  </a:lnTo>
                  <a:lnTo>
                    <a:pt x="269826" y="1089556"/>
                  </a:lnTo>
                  <a:lnTo>
                    <a:pt x="226181" y="1115554"/>
                  </a:lnTo>
                  <a:lnTo>
                    <a:pt x="183623" y="1143402"/>
                  </a:lnTo>
                  <a:lnTo>
                    <a:pt x="142250" y="1173267"/>
                  </a:lnTo>
                  <a:lnTo>
                    <a:pt x="102162" y="1205320"/>
                  </a:lnTo>
                  <a:lnTo>
                    <a:pt x="63458" y="1239730"/>
                  </a:lnTo>
                  <a:lnTo>
                    <a:pt x="53464" y="1247791"/>
                  </a:lnTo>
                  <a:lnTo>
                    <a:pt x="54266" y="1249156"/>
                  </a:lnTo>
                  <a:lnTo>
                    <a:pt x="43651" y="1256160"/>
                  </a:lnTo>
                  <a:lnTo>
                    <a:pt x="32260" y="1261844"/>
                  </a:lnTo>
                  <a:lnTo>
                    <a:pt x="30676" y="1259147"/>
                  </a:lnTo>
                  <a:lnTo>
                    <a:pt x="17017" y="1260966"/>
                  </a:lnTo>
                  <a:lnTo>
                    <a:pt x="0" y="1231993"/>
                  </a:lnTo>
                  <a:lnTo>
                    <a:pt x="8274" y="1221004"/>
                  </a:lnTo>
                  <a:lnTo>
                    <a:pt x="17556" y="1211732"/>
                  </a:lnTo>
                  <a:lnTo>
                    <a:pt x="57040" y="1178650"/>
                  </a:lnTo>
                  <a:lnTo>
                    <a:pt x="97399" y="1147058"/>
                  </a:lnTo>
                  <a:lnTo>
                    <a:pt x="138628" y="1116948"/>
                  </a:lnTo>
                  <a:lnTo>
                    <a:pt x="180724" y="1088313"/>
                  </a:lnTo>
                  <a:lnTo>
                    <a:pt x="223682" y="1061146"/>
                  </a:lnTo>
                  <a:lnTo>
                    <a:pt x="267498" y="1035439"/>
                  </a:lnTo>
                  <a:lnTo>
                    <a:pt x="312167" y="1011185"/>
                  </a:lnTo>
                  <a:lnTo>
                    <a:pt x="357685" y="988378"/>
                  </a:lnTo>
                  <a:lnTo>
                    <a:pt x="404048" y="967008"/>
                  </a:lnTo>
                  <a:lnTo>
                    <a:pt x="451251" y="947070"/>
                  </a:lnTo>
                  <a:lnTo>
                    <a:pt x="499291" y="928555"/>
                  </a:lnTo>
                  <a:lnTo>
                    <a:pt x="548163" y="911456"/>
                  </a:lnTo>
                  <a:lnTo>
                    <a:pt x="523801" y="869978"/>
                  </a:lnTo>
                  <a:lnTo>
                    <a:pt x="580909" y="866904"/>
                  </a:lnTo>
                  <a:lnTo>
                    <a:pt x="624385" y="865696"/>
                  </a:lnTo>
                  <a:close/>
                </a:path>
                <a:path w="2480309" h="1524000">
                  <a:moveTo>
                    <a:pt x="501073" y="1207433"/>
                  </a:moveTo>
                  <a:lnTo>
                    <a:pt x="515569" y="1232113"/>
                  </a:lnTo>
                  <a:lnTo>
                    <a:pt x="502051" y="1234174"/>
                  </a:lnTo>
                  <a:lnTo>
                    <a:pt x="493930" y="1220348"/>
                  </a:lnTo>
                  <a:lnTo>
                    <a:pt x="501073" y="1207433"/>
                  </a:lnTo>
                  <a:close/>
                </a:path>
                <a:path w="2480309" h="1524000">
                  <a:moveTo>
                    <a:pt x="1498320" y="247208"/>
                  </a:moveTo>
                  <a:lnTo>
                    <a:pt x="1541379" y="320520"/>
                  </a:lnTo>
                  <a:lnTo>
                    <a:pt x="1530428" y="326952"/>
                  </a:lnTo>
                  <a:lnTo>
                    <a:pt x="1477743" y="362634"/>
                  </a:lnTo>
                  <a:lnTo>
                    <a:pt x="1445718" y="383339"/>
                  </a:lnTo>
                  <a:lnTo>
                    <a:pt x="1435142" y="390409"/>
                  </a:lnTo>
                  <a:lnTo>
                    <a:pt x="1425097" y="398382"/>
                  </a:lnTo>
                  <a:lnTo>
                    <a:pt x="1414521" y="405452"/>
                  </a:lnTo>
                  <a:lnTo>
                    <a:pt x="1362560" y="442367"/>
                  </a:lnTo>
                  <a:lnTo>
                    <a:pt x="1352126" y="449679"/>
                  </a:lnTo>
                  <a:lnTo>
                    <a:pt x="1311028" y="480012"/>
                  </a:lnTo>
                  <a:lnTo>
                    <a:pt x="1270021" y="510502"/>
                  </a:lnTo>
                  <a:lnTo>
                    <a:pt x="1218248" y="547736"/>
                  </a:lnTo>
                  <a:lnTo>
                    <a:pt x="1177701" y="579009"/>
                  </a:lnTo>
                  <a:lnTo>
                    <a:pt x="1137522" y="610907"/>
                  </a:lnTo>
                  <a:lnTo>
                    <a:pt x="1097803" y="643588"/>
                  </a:lnTo>
                  <a:lnTo>
                    <a:pt x="1057500" y="675277"/>
                  </a:lnTo>
                  <a:lnTo>
                    <a:pt x="1016350" y="705521"/>
                  </a:lnTo>
                  <a:lnTo>
                    <a:pt x="974577" y="734704"/>
                  </a:lnTo>
                  <a:lnTo>
                    <a:pt x="932404" y="763209"/>
                  </a:lnTo>
                  <a:lnTo>
                    <a:pt x="890059" y="791419"/>
                  </a:lnTo>
                  <a:lnTo>
                    <a:pt x="858715" y="813283"/>
                  </a:lnTo>
                  <a:lnTo>
                    <a:pt x="816696" y="842049"/>
                  </a:lnTo>
                  <a:lnTo>
                    <a:pt x="775178" y="871667"/>
                  </a:lnTo>
                  <a:lnTo>
                    <a:pt x="734385" y="902520"/>
                  </a:lnTo>
                  <a:lnTo>
                    <a:pt x="695617" y="936821"/>
                  </a:lnTo>
                  <a:lnTo>
                    <a:pt x="659346" y="975374"/>
                  </a:lnTo>
                  <a:lnTo>
                    <a:pt x="625385" y="1017857"/>
                  </a:lnTo>
                  <a:lnTo>
                    <a:pt x="604495" y="1057520"/>
                  </a:lnTo>
                  <a:lnTo>
                    <a:pt x="574586" y="1106905"/>
                  </a:lnTo>
                  <a:lnTo>
                    <a:pt x="557373" y="1152829"/>
                  </a:lnTo>
                  <a:lnTo>
                    <a:pt x="541716" y="1201402"/>
                  </a:lnTo>
                  <a:lnTo>
                    <a:pt x="544173" y="1205585"/>
                  </a:lnTo>
                  <a:lnTo>
                    <a:pt x="535524" y="1215935"/>
                  </a:lnTo>
                  <a:lnTo>
                    <a:pt x="537516" y="1219326"/>
                  </a:lnTo>
                  <a:lnTo>
                    <a:pt x="528090" y="1228356"/>
                  </a:lnTo>
                  <a:lnTo>
                    <a:pt x="528550" y="1229137"/>
                  </a:lnTo>
                  <a:lnTo>
                    <a:pt x="517088" y="1234699"/>
                  </a:lnTo>
                  <a:lnTo>
                    <a:pt x="497692" y="1201675"/>
                  </a:lnTo>
                  <a:lnTo>
                    <a:pt x="512868" y="1152285"/>
                  </a:lnTo>
                  <a:lnTo>
                    <a:pt x="540524" y="1099065"/>
                  </a:lnTo>
                  <a:lnTo>
                    <a:pt x="558839" y="1055017"/>
                  </a:lnTo>
                  <a:lnTo>
                    <a:pt x="589793" y="1007414"/>
                  </a:lnTo>
                  <a:lnTo>
                    <a:pt x="622518" y="962824"/>
                  </a:lnTo>
                  <a:lnTo>
                    <a:pt x="657094" y="921385"/>
                  </a:lnTo>
                  <a:lnTo>
                    <a:pt x="624385" y="865696"/>
                  </a:lnTo>
                  <a:lnTo>
                    <a:pt x="675835" y="852987"/>
                  </a:lnTo>
                  <a:lnTo>
                    <a:pt x="713061" y="841137"/>
                  </a:lnTo>
                  <a:lnTo>
                    <a:pt x="724011" y="834705"/>
                  </a:lnTo>
                  <a:lnTo>
                    <a:pt x="724425" y="835409"/>
                  </a:lnTo>
                  <a:lnTo>
                    <a:pt x="748195" y="825727"/>
                  </a:lnTo>
                  <a:lnTo>
                    <a:pt x="770142" y="812940"/>
                  </a:lnTo>
                  <a:lnTo>
                    <a:pt x="791236" y="798701"/>
                  </a:lnTo>
                  <a:lnTo>
                    <a:pt x="812446" y="784659"/>
                  </a:lnTo>
                  <a:lnTo>
                    <a:pt x="833817" y="770893"/>
                  </a:lnTo>
                  <a:lnTo>
                    <a:pt x="865752" y="750034"/>
                  </a:lnTo>
                  <a:lnTo>
                    <a:pt x="886425" y="735079"/>
                  </a:lnTo>
                  <a:lnTo>
                    <a:pt x="906866" y="719727"/>
                  </a:lnTo>
                  <a:lnTo>
                    <a:pt x="948156" y="689722"/>
                  </a:lnTo>
                  <a:lnTo>
                    <a:pt x="978020" y="665337"/>
                  </a:lnTo>
                  <a:lnTo>
                    <a:pt x="1018476" y="633911"/>
                  </a:lnTo>
                  <a:lnTo>
                    <a:pt x="1058695" y="602080"/>
                  </a:lnTo>
                  <a:lnTo>
                    <a:pt x="1087843" y="576477"/>
                  </a:lnTo>
                  <a:lnTo>
                    <a:pt x="1127821" y="544236"/>
                  </a:lnTo>
                  <a:lnTo>
                    <a:pt x="1167894" y="512158"/>
                  </a:lnTo>
                  <a:lnTo>
                    <a:pt x="1208096" y="480299"/>
                  </a:lnTo>
                  <a:lnTo>
                    <a:pt x="1237511" y="455151"/>
                  </a:lnTo>
                  <a:lnTo>
                    <a:pt x="1278075" y="423907"/>
                  </a:lnTo>
                  <a:lnTo>
                    <a:pt x="1318870" y="393058"/>
                  </a:lnTo>
                  <a:lnTo>
                    <a:pt x="1359931" y="362661"/>
                  </a:lnTo>
                  <a:lnTo>
                    <a:pt x="1390340" y="339206"/>
                  </a:lnTo>
                  <a:lnTo>
                    <a:pt x="1432034" y="309887"/>
                  </a:lnTo>
                  <a:lnTo>
                    <a:pt x="1442571" y="302751"/>
                  </a:lnTo>
                  <a:lnTo>
                    <a:pt x="1418050" y="261001"/>
                  </a:lnTo>
                  <a:lnTo>
                    <a:pt x="1431902" y="259509"/>
                  </a:lnTo>
                  <a:lnTo>
                    <a:pt x="1485081" y="249744"/>
                  </a:lnTo>
                  <a:lnTo>
                    <a:pt x="1498320" y="247208"/>
                  </a:lnTo>
                  <a:close/>
                </a:path>
                <a:path w="2480309" h="1524000">
                  <a:moveTo>
                    <a:pt x="523801" y="869978"/>
                  </a:moveTo>
                  <a:lnTo>
                    <a:pt x="548163" y="911456"/>
                  </a:lnTo>
                  <a:lnTo>
                    <a:pt x="497963" y="901217"/>
                  </a:lnTo>
                  <a:lnTo>
                    <a:pt x="434524" y="893514"/>
                  </a:lnTo>
                  <a:lnTo>
                    <a:pt x="390892" y="869379"/>
                  </a:lnTo>
                  <a:lnTo>
                    <a:pt x="334408" y="848441"/>
                  </a:lnTo>
                  <a:lnTo>
                    <a:pt x="312167" y="810573"/>
                  </a:lnTo>
                  <a:lnTo>
                    <a:pt x="321437" y="801279"/>
                  </a:lnTo>
                  <a:lnTo>
                    <a:pt x="321773" y="801852"/>
                  </a:lnTo>
                  <a:lnTo>
                    <a:pt x="333966" y="797533"/>
                  </a:lnTo>
                  <a:lnTo>
                    <a:pt x="340172" y="808101"/>
                  </a:lnTo>
                  <a:lnTo>
                    <a:pt x="383147" y="831117"/>
                  </a:lnTo>
                  <a:lnTo>
                    <a:pt x="435575" y="845149"/>
                  </a:lnTo>
                  <a:lnTo>
                    <a:pt x="475257" y="862559"/>
                  </a:lnTo>
                  <a:lnTo>
                    <a:pt x="523801" y="869978"/>
                  </a:lnTo>
                  <a:close/>
                </a:path>
                <a:path w="2480309" h="1524000">
                  <a:moveTo>
                    <a:pt x="1418050" y="261001"/>
                  </a:moveTo>
                  <a:lnTo>
                    <a:pt x="1442571" y="302751"/>
                  </a:lnTo>
                  <a:lnTo>
                    <a:pt x="1400658" y="306620"/>
                  </a:lnTo>
                  <a:lnTo>
                    <a:pt x="1357117" y="307717"/>
                  </a:lnTo>
                  <a:lnTo>
                    <a:pt x="1301155" y="312743"/>
                  </a:lnTo>
                  <a:lnTo>
                    <a:pt x="1254833" y="309105"/>
                  </a:lnTo>
                  <a:lnTo>
                    <a:pt x="1207358" y="303506"/>
                  </a:lnTo>
                  <a:lnTo>
                    <a:pt x="1169494" y="289191"/>
                  </a:lnTo>
                  <a:lnTo>
                    <a:pt x="1119863" y="279921"/>
                  </a:lnTo>
                  <a:lnTo>
                    <a:pt x="1069535" y="269462"/>
                  </a:lnTo>
                  <a:lnTo>
                    <a:pt x="1029575" y="251580"/>
                  </a:lnTo>
                  <a:lnTo>
                    <a:pt x="980207" y="242757"/>
                  </a:lnTo>
                  <a:lnTo>
                    <a:pt x="931448" y="234970"/>
                  </a:lnTo>
                  <a:lnTo>
                    <a:pt x="872358" y="234671"/>
                  </a:lnTo>
                  <a:lnTo>
                    <a:pt x="824854" y="229021"/>
                  </a:lnTo>
                  <a:lnTo>
                    <a:pt x="777997" y="224473"/>
                  </a:lnTo>
                  <a:lnTo>
                    <a:pt x="720849" y="227481"/>
                  </a:lnTo>
                  <a:lnTo>
                    <a:pt x="675326" y="225203"/>
                  </a:lnTo>
                  <a:lnTo>
                    <a:pt x="619538" y="230526"/>
                  </a:lnTo>
                  <a:lnTo>
                    <a:pt x="575401" y="230608"/>
                  </a:lnTo>
                  <a:lnTo>
                    <a:pt x="521025" y="238336"/>
                  </a:lnTo>
                  <a:lnTo>
                    <a:pt x="467375" y="247298"/>
                  </a:lnTo>
                  <a:lnTo>
                    <a:pt x="464854" y="243005"/>
                  </a:lnTo>
                  <a:lnTo>
                    <a:pt x="450218" y="243162"/>
                  </a:lnTo>
                  <a:lnTo>
                    <a:pt x="435838" y="218680"/>
                  </a:lnTo>
                  <a:lnTo>
                    <a:pt x="443272" y="206260"/>
                  </a:lnTo>
                  <a:lnTo>
                    <a:pt x="452413" y="196746"/>
                  </a:lnTo>
                  <a:lnTo>
                    <a:pt x="464036" y="191459"/>
                  </a:lnTo>
                  <a:lnTo>
                    <a:pt x="506508" y="188542"/>
                  </a:lnTo>
                  <a:lnTo>
                    <a:pt x="560547" y="180242"/>
                  </a:lnTo>
                  <a:lnTo>
                    <a:pt x="604246" y="179413"/>
                  </a:lnTo>
                  <a:lnTo>
                    <a:pt x="659502" y="173185"/>
                  </a:lnTo>
                  <a:lnTo>
                    <a:pt x="704409" y="174413"/>
                  </a:lnTo>
                  <a:lnTo>
                    <a:pt x="749912" y="176656"/>
                  </a:lnTo>
                  <a:lnTo>
                    <a:pt x="806957" y="173474"/>
                  </a:lnTo>
                  <a:lnTo>
                    <a:pt x="853639" y="177723"/>
                  </a:lnTo>
                  <a:lnTo>
                    <a:pt x="805139" y="95147"/>
                  </a:lnTo>
                  <a:lnTo>
                    <a:pt x="849257" y="120109"/>
                  </a:lnTo>
                  <a:lnTo>
                    <a:pt x="904102" y="138258"/>
                  </a:lnTo>
                  <a:lnTo>
                    <a:pt x="947674" y="162290"/>
                  </a:lnTo>
                  <a:lnTo>
                    <a:pt x="856020" y="6240"/>
                  </a:lnTo>
                  <a:lnTo>
                    <a:pt x="948772" y="88929"/>
                  </a:lnTo>
                  <a:lnTo>
                    <a:pt x="1059723" y="202604"/>
                  </a:lnTo>
                  <a:lnTo>
                    <a:pt x="1063034" y="208240"/>
                  </a:lnTo>
                  <a:lnTo>
                    <a:pt x="1076053" y="205331"/>
                  </a:lnTo>
                  <a:lnTo>
                    <a:pt x="1119563" y="229257"/>
                  </a:lnTo>
                  <a:lnTo>
                    <a:pt x="1170987" y="241580"/>
                  </a:lnTo>
                  <a:lnTo>
                    <a:pt x="1221575" y="252481"/>
                  </a:lnTo>
                  <a:lnTo>
                    <a:pt x="1282001" y="255055"/>
                  </a:lnTo>
                  <a:lnTo>
                    <a:pt x="1330083" y="261689"/>
                  </a:lnTo>
                  <a:lnTo>
                    <a:pt x="1376493" y="265477"/>
                  </a:lnTo>
                  <a:lnTo>
                    <a:pt x="1418050" y="261001"/>
                  </a:lnTo>
                  <a:close/>
                </a:path>
                <a:path w="2480309" h="1524000">
                  <a:moveTo>
                    <a:pt x="805139" y="95147"/>
                  </a:moveTo>
                  <a:lnTo>
                    <a:pt x="853639" y="177723"/>
                  </a:lnTo>
                  <a:lnTo>
                    <a:pt x="691964" y="103070"/>
                  </a:lnTo>
                  <a:lnTo>
                    <a:pt x="561712" y="31765"/>
                  </a:lnTo>
                  <a:lnTo>
                    <a:pt x="507795" y="15195"/>
                  </a:lnTo>
                  <a:lnTo>
                    <a:pt x="486357" y="3772"/>
                  </a:lnTo>
                  <a:lnTo>
                    <a:pt x="619211" y="4278"/>
                  </a:lnTo>
                  <a:lnTo>
                    <a:pt x="661486" y="26103"/>
                  </a:lnTo>
                  <a:lnTo>
                    <a:pt x="716630" y="44759"/>
                  </a:lnTo>
                  <a:lnTo>
                    <a:pt x="805139" y="95147"/>
                  </a:lnTo>
                  <a:close/>
                </a:path>
                <a:path w="2480309" h="1524000">
                  <a:moveTo>
                    <a:pt x="1548347" y="708534"/>
                  </a:moveTo>
                  <a:lnTo>
                    <a:pt x="1597666" y="792504"/>
                  </a:lnTo>
                  <a:lnTo>
                    <a:pt x="1593223" y="835092"/>
                  </a:lnTo>
                  <a:lnTo>
                    <a:pt x="1578107" y="884586"/>
                  </a:lnTo>
                  <a:lnTo>
                    <a:pt x="1574399" y="928426"/>
                  </a:lnTo>
                  <a:lnTo>
                    <a:pt x="1560375" y="979779"/>
                  </a:lnTo>
                  <a:lnTo>
                    <a:pt x="1558117" y="1026088"/>
                  </a:lnTo>
                  <a:lnTo>
                    <a:pt x="1557531" y="1075244"/>
                  </a:lnTo>
                  <a:lnTo>
                    <a:pt x="1568527" y="1119042"/>
                  </a:lnTo>
                  <a:lnTo>
                    <a:pt x="1569137" y="1170235"/>
                  </a:lnTo>
                  <a:lnTo>
                    <a:pt x="1619754" y="1356721"/>
                  </a:lnTo>
                  <a:lnTo>
                    <a:pt x="1644129" y="1398221"/>
                  </a:lnTo>
                  <a:lnTo>
                    <a:pt x="1657731" y="1446457"/>
                  </a:lnTo>
                  <a:lnTo>
                    <a:pt x="1691942" y="1504704"/>
                  </a:lnTo>
                  <a:lnTo>
                    <a:pt x="1673221" y="1522984"/>
                  </a:lnTo>
                  <a:lnTo>
                    <a:pt x="1659089" y="1524000"/>
                  </a:lnTo>
                  <a:lnTo>
                    <a:pt x="1638595" y="1514184"/>
                  </a:lnTo>
                  <a:lnTo>
                    <a:pt x="1610557" y="1466446"/>
                  </a:lnTo>
                  <a:lnTo>
                    <a:pt x="1593569" y="1412445"/>
                  </a:lnTo>
                  <a:lnTo>
                    <a:pt x="1565828" y="1365215"/>
                  </a:lnTo>
                  <a:lnTo>
                    <a:pt x="1533242" y="1259581"/>
                  </a:lnTo>
                  <a:lnTo>
                    <a:pt x="1520816" y="1213347"/>
                  </a:lnTo>
                  <a:lnTo>
                    <a:pt x="1519797" y="1161459"/>
                  </a:lnTo>
                  <a:lnTo>
                    <a:pt x="1508344" y="1116882"/>
                  </a:lnTo>
                  <a:lnTo>
                    <a:pt x="1508417" y="1066854"/>
                  </a:lnTo>
                  <a:lnTo>
                    <a:pt x="1510125" y="969455"/>
                  </a:lnTo>
                  <a:lnTo>
                    <a:pt x="1522967" y="916089"/>
                  </a:lnTo>
                  <a:lnTo>
                    <a:pt x="1525557" y="870345"/>
                  </a:lnTo>
                  <a:lnTo>
                    <a:pt x="1539601" y="819027"/>
                  </a:lnTo>
                  <a:lnTo>
                    <a:pt x="1508748" y="766497"/>
                  </a:lnTo>
                  <a:lnTo>
                    <a:pt x="1516104" y="753944"/>
                  </a:lnTo>
                  <a:lnTo>
                    <a:pt x="1548347" y="708534"/>
                  </a:lnTo>
                  <a:close/>
                </a:path>
                <a:path w="2480309" h="1524000">
                  <a:moveTo>
                    <a:pt x="1508748" y="766497"/>
                  </a:moveTo>
                  <a:lnTo>
                    <a:pt x="1539601" y="819027"/>
                  </a:lnTo>
                  <a:lnTo>
                    <a:pt x="1506278" y="862598"/>
                  </a:lnTo>
                  <a:lnTo>
                    <a:pt x="1483032" y="898250"/>
                  </a:lnTo>
                  <a:lnTo>
                    <a:pt x="1447981" y="938879"/>
                  </a:lnTo>
                  <a:lnTo>
                    <a:pt x="1412096" y="978088"/>
                  </a:lnTo>
                  <a:lnTo>
                    <a:pt x="1375397" y="1015911"/>
                  </a:lnTo>
                  <a:lnTo>
                    <a:pt x="1363004" y="1019888"/>
                  </a:lnTo>
                  <a:lnTo>
                    <a:pt x="1344133" y="1012835"/>
                  </a:lnTo>
                  <a:lnTo>
                    <a:pt x="1334584" y="996576"/>
                  </a:lnTo>
                  <a:lnTo>
                    <a:pt x="1339205" y="979367"/>
                  </a:lnTo>
                  <a:lnTo>
                    <a:pt x="1376103" y="941883"/>
                  </a:lnTo>
                  <a:lnTo>
                    <a:pt x="1412226" y="903078"/>
                  </a:lnTo>
                  <a:lnTo>
                    <a:pt x="1436621" y="869384"/>
                  </a:lnTo>
                  <a:lnTo>
                    <a:pt x="1471192" y="827937"/>
                  </a:lnTo>
                  <a:lnTo>
                    <a:pt x="1494036" y="791601"/>
                  </a:lnTo>
                  <a:lnTo>
                    <a:pt x="1508748" y="766497"/>
                  </a:lnTo>
                  <a:close/>
                </a:path>
                <a:path w="2480309" h="1524000">
                  <a:moveTo>
                    <a:pt x="856020" y="6240"/>
                  </a:moveTo>
                  <a:lnTo>
                    <a:pt x="947674" y="162290"/>
                  </a:lnTo>
                  <a:lnTo>
                    <a:pt x="793440" y="0"/>
                  </a:lnTo>
                  <a:lnTo>
                    <a:pt x="856020" y="6240"/>
                  </a:lnTo>
                  <a:close/>
                </a:path>
                <a:path w="2480309" h="1524000">
                  <a:moveTo>
                    <a:pt x="1629143" y="896249"/>
                  </a:moveTo>
                  <a:lnTo>
                    <a:pt x="1746814" y="1096595"/>
                  </a:lnTo>
                  <a:lnTo>
                    <a:pt x="1731641" y="1095839"/>
                  </a:lnTo>
                  <a:lnTo>
                    <a:pt x="1645082" y="948464"/>
                  </a:lnTo>
                  <a:lnTo>
                    <a:pt x="1629143" y="896249"/>
                  </a:lnTo>
                  <a:close/>
                </a:path>
                <a:path w="2480309" h="1524000">
                  <a:moveTo>
                    <a:pt x="2134482" y="3105"/>
                  </a:moveTo>
                  <a:lnTo>
                    <a:pt x="2089260" y="24579"/>
                  </a:lnTo>
                  <a:lnTo>
                    <a:pt x="2043271" y="46585"/>
                  </a:lnTo>
                  <a:lnTo>
                    <a:pt x="1997335" y="68682"/>
                  </a:lnTo>
                  <a:lnTo>
                    <a:pt x="1951612" y="91142"/>
                  </a:lnTo>
                  <a:lnTo>
                    <a:pt x="1906118" y="113991"/>
                  </a:lnTo>
                  <a:lnTo>
                    <a:pt x="1849916" y="143686"/>
                  </a:lnTo>
                  <a:lnTo>
                    <a:pt x="1804924" y="167388"/>
                  </a:lnTo>
                  <a:lnTo>
                    <a:pt x="1760204" y="191556"/>
                  </a:lnTo>
                  <a:lnTo>
                    <a:pt x="1715773" y="216214"/>
                  </a:lnTo>
                  <a:lnTo>
                    <a:pt x="1671644" y="241388"/>
                  </a:lnTo>
                  <a:lnTo>
                    <a:pt x="1627833" y="267103"/>
                  </a:lnTo>
                  <a:lnTo>
                    <a:pt x="1584355" y="293384"/>
                  </a:lnTo>
                  <a:lnTo>
                    <a:pt x="1597354" y="340593"/>
                  </a:lnTo>
                  <a:lnTo>
                    <a:pt x="1620907" y="380694"/>
                  </a:lnTo>
                  <a:lnTo>
                    <a:pt x="1632913" y="426212"/>
                  </a:lnTo>
                  <a:lnTo>
                    <a:pt x="1633174" y="476809"/>
                  </a:lnTo>
                  <a:lnTo>
                    <a:pt x="1632442" y="525716"/>
                  </a:lnTo>
                  <a:lnTo>
                    <a:pt x="1636400" y="557532"/>
                  </a:lnTo>
                  <a:lnTo>
                    <a:pt x="1628865" y="594856"/>
                  </a:lnTo>
                  <a:lnTo>
                    <a:pt x="1631815" y="624955"/>
                  </a:lnTo>
                  <a:lnTo>
                    <a:pt x="1623426" y="660825"/>
                  </a:lnTo>
                  <a:lnTo>
                    <a:pt x="1629219" y="670689"/>
                  </a:lnTo>
                  <a:lnTo>
                    <a:pt x="1620337" y="680643"/>
                  </a:lnTo>
                  <a:lnTo>
                    <a:pt x="1621578" y="682757"/>
                  </a:lnTo>
                  <a:lnTo>
                    <a:pt x="1613731" y="694472"/>
                  </a:lnTo>
                  <a:lnTo>
                    <a:pt x="1619938" y="705040"/>
                  </a:lnTo>
                  <a:lnTo>
                    <a:pt x="1612090" y="716756"/>
                  </a:lnTo>
                  <a:lnTo>
                    <a:pt x="1633174" y="752653"/>
                  </a:lnTo>
                  <a:lnTo>
                    <a:pt x="1642880" y="794255"/>
                  </a:lnTo>
                  <a:lnTo>
                    <a:pt x="1663460" y="829294"/>
                  </a:lnTo>
                  <a:lnTo>
                    <a:pt x="1673360" y="871226"/>
                  </a:lnTo>
                  <a:lnTo>
                    <a:pt x="1689234" y="923331"/>
                  </a:lnTo>
                  <a:lnTo>
                    <a:pt x="1779666" y="1077300"/>
                  </a:lnTo>
                  <a:lnTo>
                    <a:pt x="1771619" y="1088674"/>
                  </a:lnTo>
                  <a:lnTo>
                    <a:pt x="1761747" y="1096944"/>
                  </a:lnTo>
                  <a:lnTo>
                    <a:pt x="1749717" y="1101538"/>
                  </a:lnTo>
                  <a:lnTo>
                    <a:pt x="1615630" y="873243"/>
                  </a:lnTo>
                  <a:lnTo>
                    <a:pt x="1613301" y="844200"/>
                  </a:lnTo>
                  <a:lnTo>
                    <a:pt x="1600176" y="821854"/>
                  </a:lnTo>
                  <a:lnTo>
                    <a:pt x="1598080" y="793208"/>
                  </a:lnTo>
                  <a:lnTo>
                    <a:pt x="1548347" y="708534"/>
                  </a:lnTo>
                  <a:lnTo>
                    <a:pt x="1568864" y="668236"/>
                  </a:lnTo>
                  <a:lnTo>
                    <a:pt x="1581623" y="614729"/>
                  </a:lnTo>
                  <a:lnTo>
                    <a:pt x="1582599" y="566237"/>
                  </a:lnTo>
                  <a:lnTo>
                    <a:pt x="1582720" y="516291"/>
                  </a:lnTo>
                  <a:lnTo>
                    <a:pt x="1581966" y="464853"/>
                  </a:lnTo>
                  <a:lnTo>
                    <a:pt x="1569364" y="418320"/>
                  </a:lnTo>
                  <a:lnTo>
                    <a:pt x="1541379" y="320520"/>
                  </a:lnTo>
                  <a:lnTo>
                    <a:pt x="1498320" y="247208"/>
                  </a:lnTo>
                  <a:lnTo>
                    <a:pt x="1524799" y="242137"/>
                  </a:lnTo>
                  <a:lnTo>
                    <a:pt x="1526454" y="244955"/>
                  </a:lnTo>
                  <a:lnTo>
                    <a:pt x="1569497" y="217932"/>
                  </a:lnTo>
                  <a:lnTo>
                    <a:pt x="1612817" y="191383"/>
                  </a:lnTo>
                  <a:lnTo>
                    <a:pt x="1656406" y="165291"/>
                  </a:lnTo>
                  <a:lnTo>
                    <a:pt x="1700255" y="139640"/>
                  </a:lnTo>
                  <a:lnTo>
                    <a:pt x="1744353" y="114415"/>
                  </a:lnTo>
                  <a:lnTo>
                    <a:pt x="1788692" y="89599"/>
                  </a:lnTo>
                  <a:lnTo>
                    <a:pt x="1833263" y="65178"/>
                  </a:lnTo>
                  <a:lnTo>
                    <a:pt x="1878055" y="41134"/>
                  </a:lnTo>
                  <a:lnTo>
                    <a:pt x="1923060" y="17452"/>
                  </a:lnTo>
                  <a:lnTo>
                    <a:pt x="1945951" y="6273"/>
                  </a:lnTo>
                  <a:lnTo>
                    <a:pt x="2134482" y="3105"/>
                  </a:lnTo>
                  <a:close/>
                </a:path>
                <a:path w="2480309" h="1524000">
                  <a:moveTo>
                    <a:pt x="2231755" y="16423"/>
                  </a:moveTo>
                  <a:lnTo>
                    <a:pt x="2439476" y="370088"/>
                  </a:lnTo>
                  <a:lnTo>
                    <a:pt x="2464987" y="488753"/>
                  </a:lnTo>
                  <a:lnTo>
                    <a:pt x="2461687" y="533287"/>
                  </a:lnTo>
                  <a:lnTo>
                    <a:pt x="2462737" y="585229"/>
                  </a:lnTo>
                  <a:lnTo>
                    <a:pt x="2462779" y="635454"/>
                  </a:lnTo>
                  <a:lnTo>
                    <a:pt x="2450784" y="690261"/>
                  </a:lnTo>
                  <a:lnTo>
                    <a:pt x="2448577" y="736656"/>
                  </a:lnTo>
                  <a:lnTo>
                    <a:pt x="2434176" y="787368"/>
                  </a:lnTo>
                  <a:lnTo>
                    <a:pt x="2418457" y="835835"/>
                  </a:lnTo>
                  <a:lnTo>
                    <a:pt x="2401342" y="881924"/>
                  </a:lnTo>
                  <a:lnTo>
                    <a:pt x="2371801" y="931935"/>
                  </a:lnTo>
                  <a:lnTo>
                    <a:pt x="2334086" y="942953"/>
                  </a:lnTo>
                  <a:lnTo>
                    <a:pt x="2324634" y="926859"/>
                  </a:lnTo>
                  <a:lnTo>
                    <a:pt x="2327141" y="906051"/>
                  </a:lnTo>
                  <a:lnTo>
                    <a:pt x="2347437" y="865377"/>
                  </a:lnTo>
                  <a:lnTo>
                    <a:pt x="2366483" y="822574"/>
                  </a:lnTo>
                  <a:lnTo>
                    <a:pt x="2384316" y="777707"/>
                  </a:lnTo>
                  <a:lnTo>
                    <a:pt x="2390027" y="737277"/>
                  </a:lnTo>
                  <a:lnTo>
                    <a:pt x="2405557" y="688488"/>
                  </a:lnTo>
                  <a:lnTo>
                    <a:pt x="2407138" y="641026"/>
                  </a:lnTo>
                  <a:lnTo>
                    <a:pt x="2407826" y="592045"/>
                  </a:lnTo>
                  <a:lnTo>
                    <a:pt x="2407662" y="541611"/>
                  </a:lnTo>
                  <a:lnTo>
                    <a:pt x="2406682" y="489790"/>
                  </a:lnTo>
                  <a:lnTo>
                    <a:pt x="2369542" y="426555"/>
                  </a:lnTo>
                  <a:lnTo>
                    <a:pt x="2379343" y="393089"/>
                  </a:lnTo>
                  <a:lnTo>
                    <a:pt x="2376446" y="388157"/>
                  </a:lnTo>
                  <a:lnTo>
                    <a:pt x="2386983" y="381021"/>
                  </a:lnTo>
                  <a:lnTo>
                    <a:pt x="2372566" y="356473"/>
                  </a:lnTo>
                  <a:lnTo>
                    <a:pt x="2368866" y="325097"/>
                  </a:lnTo>
                  <a:lnTo>
                    <a:pt x="2339176" y="274548"/>
                  </a:lnTo>
                  <a:lnTo>
                    <a:pt x="2321822" y="219923"/>
                  </a:lnTo>
                  <a:lnTo>
                    <a:pt x="2265055" y="123273"/>
                  </a:lnTo>
                  <a:lnTo>
                    <a:pt x="2247700" y="68648"/>
                  </a:lnTo>
                  <a:lnTo>
                    <a:pt x="2234136" y="45553"/>
                  </a:lnTo>
                  <a:lnTo>
                    <a:pt x="2231755" y="16423"/>
                  </a:lnTo>
                  <a:close/>
                </a:path>
                <a:path w="2480309" h="1524000">
                  <a:moveTo>
                    <a:pt x="2369542" y="426555"/>
                  </a:moveTo>
                  <a:lnTo>
                    <a:pt x="2406682" y="489790"/>
                  </a:lnTo>
                  <a:lnTo>
                    <a:pt x="2388368" y="533839"/>
                  </a:lnTo>
                  <a:lnTo>
                    <a:pt x="2368307" y="574912"/>
                  </a:lnTo>
                  <a:lnTo>
                    <a:pt x="2346438" y="612909"/>
                  </a:lnTo>
                  <a:lnTo>
                    <a:pt x="2311751" y="654158"/>
                  </a:lnTo>
                  <a:lnTo>
                    <a:pt x="2286089" y="685695"/>
                  </a:lnTo>
                  <a:lnTo>
                    <a:pt x="2262745" y="696104"/>
                  </a:lnTo>
                  <a:lnTo>
                    <a:pt x="2243874" y="689051"/>
                  </a:lnTo>
                  <a:lnTo>
                    <a:pt x="2234325" y="672792"/>
                  </a:lnTo>
                  <a:lnTo>
                    <a:pt x="2249897" y="649152"/>
                  </a:lnTo>
                  <a:lnTo>
                    <a:pt x="2275115" y="616859"/>
                  </a:lnTo>
                  <a:lnTo>
                    <a:pt x="2308928" y="574122"/>
                  </a:lnTo>
                  <a:lnTo>
                    <a:pt x="2329561" y="534020"/>
                  </a:lnTo>
                  <a:lnTo>
                    <a:pt x="2348090" y="490337"/>
                  </a:lnTo>
                  <a:lnTo>
                    <a:pt x="2364642" y="443288"/>
                  </a:lnTo>
                  <a:lnTo>
                    <a:pt x="2369542" y="426555"/>
                  </a:lnTo>
                  <a:close/>
                </a:path>
                <a:path w="2480309" h="1524000">
                  <a:moveTo>
                    <a:pt x="2135326" y="2704"/>
                  </a:moveTo>
                  <a:lnTo>
                    <a:pt x="2135551" y="3087"/>
                  </a:lnTo>
                  <a:lnTo>
                    <a:pt x="2134482" y="3105"/>
                  </a:lnTo>
                  <a:lnTo>
                    <a:pt x="2135326" y="2704"/>
                  </a:lnTo>
                  <a:close/>
                </a:path>
                <a:path w="2480309" h="1524000">
                  <a:moveTo>
                    <a:pt x="2479830" y="338486"/>
                  </a:moveTo>
                  <a:lnTo>
                    <a:pt x="2473692" y="428344"/>
                  </a:lnTo>
                  <a:lnTo>
                    <a:pt x="2224745" y="4488"/>
                  </a:lnTo>
                  <a:lnTo>
                    <a:pt x="2239175" y="3979"/>
                  </a:lnTo>
                  <a:lnTo>
                    <a:pt x="2401600" y="280524"/>
                  </a:lnTo>
                  <a:lnTo>
                    <a:pt x="2415034" y="278319"/>
                  </a:lnTo>
                  <a:lnTo>
                    <a:pt x="2417517" y="282546"/>
                  </a:lnTo>
                  <a:lnTo>
                    <a:pt x="2453197" y="318219"/>
                  </a:lnTo>
                  <a:lnTo>
                    <a:pt x="2479830" y="338486"/>
                  </a:lnTo>
                  <a:close/>
                </a:path>
                <a:path w="2480309" h="1524000">
                  <a:moveTo>
                    <a:pt x="2282464" y="2453"/>
                  </a:moveTo>
                  <a:lnTo>
                    <a:pt x="2280021" y="23370"/>
                  </a:lnTo>
                  <a:lnTo>
                    <a:pt x="2320882" y="92941"/>
                  </a:lnTo>
                  <a:lnTo>
                    <a:pt x="2335308" y="142579"/>
                  </a:lnTo>
                  <a:lnTo>
                    <a:pt x="2385752" y="228464"/>
                  </a:lnTo>
                  <a:lnTo>
                    <a:pt x="2399945" y="277706"/>
                  </a:lnTo>
                  <a:lnTo>
                    <a:pt x="2239175" y="3979"/>
                  </a:lnTo>
                  <a:lnTo>
                    <a:pt x="2282464" y="2453"/>
                  </a:lnTo>
                  <a:close/>
                </a:path>
              </a:pathLst>
            </a:custGeom>
            <a:solidFill>
              <a:srgbClr val="FAB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022742" y="22958"/>
              <a:ext cx="2094230" cy="1702435"/>
            </a:xfrm>
            <a:custGeom>
              <a:avLst/>
              <a:gdLst/>
              <a:ahLst/>
              <a:cxnLst/>
              <a:rect l="l" t="t" r="r" b="b"/>
              <a:pathLst>
                <a:path w="2094230" h="1702435">
                  <a:moveTo>
                    <a:pt x="75561" y="887723"/>
                  </a:moveTo>
                  <a:lnTo>
                    <a:pt x="80853" y="903211"/>
                  </a:lnTo>
                  <a:lnTo>
                    <a:pt x="79772" y="918888"/>
                  </a:lnTo>
                  <a:lnTo>
                    <a:pt x="72952" y="932961"/>
                  </a:lnTo>
                  <a:lnTo>
                    <a:pt x="61028" y="943636"/>
                  </a:lnTo>
                  <a:lnTo>
                    <a:pt x="45839" y="948753"/>
                  </a:lnTo>
                  <a:lnTo>
                    <a:pt x="30130" y="947690"/>
                  </a:lnTo>
                  <a:lnTo>
                    <a:pt x="15892" y="940965"/>
                  </a:lnTo>
                  <a:lnTo>
                    <a:pt x="5117" y="929098"/>
                  </a:lnTo>
                  <a:lnTo>
                    <a:pt x="0" y="913908"/>
                  </a:lnTo>
                  <a:lnTo>
                    <a:pt x="1061" y="898198"/>
                  </a:lnTo>
                  <a:lnTo>
                    <a:pt x="7784" y="883959"/>
                  </a:lnTo>
                  <a:lnTo>
                    <a:pt x="19649" y="873185"/>
                  </a:lnTo>
                  <a:lnTo>
                    <a:pt x="35136" y="867894"/>
                  </a:lnTo>
                  <a:lnTo>
                    <a:pt x="50812" y="868977"/>
                  </a:lnTo>
                  <a:lnTo>
                    <a:pt x="64885" y="875798"/>
                  </a:lnTo>
                  <a:lnTo>
                    <a:pt x="75561" y="887723"/>
                  </a:lnTo>
                  <a:close/>
                </a:path>
                <a:path w="2094230" h="1702435">
                  <a:moveTo>
                    <a:pt x="116933" y="1169482"/>
                  </a:moveTo>
                  <a:lnTo>
                    <a:pt x="122644" y="1186263"/>
                  </a:lnTo>
                  <a:lnTo>
                    <a:pt x="121520" y="1203505"/>
                  </a:lnTo>
                  <a:lnTo>
                    <a:pt x="114106" y="1219112"/>
                  </a:lnTo>
                  <a:lnTo>
                    <a:pt x="100947" y="1230986"/>
                  </a:lnTo>
                  <a:lnTo>
                    <a:pt x="84167" y="1236696"/>
                  </a:lnTo>
                  <a:lnTo>
                    <a:pt x="66926" y="1235570"/>
                  </a:lnTo>
                  <a:lnTo>
                    <a:pt x="51319" y="1228155"/>
                  </a:lnTo>
                  <a:lnTo>
                    <a:pt x="39444" y="1214994"/>
                  </a:lnTo>
                  <a:lnTo>
                    <a:pt x="33460" y="1197974"/>
                  </a:lnTo>
                  <a:lnTo>
                    <a:pt x="34438" y="1180862"/>
                  </a:lnTo>
                  <a:lnTo>
                    <a:pt x="41916" y="1165439"/>
                  </a:lnTo>
                  <a:lnTo>
                    <a:pt x="55430" y="1153490"/>
                  </a:lnTo>
                  <a:lnTo>
                    <a:pt x="72210" y="1147780"/>
                  </a:lnTo>
                  <a:lnTo>
                    <a:pt x="89451" y="1148905"/>
                  </a:lnTo>
                  <a:lnTo>
                    <a:pt x="105058" y="1156321"/>
                  </a:lnTo>
                  <a:lnTo>
                    <a:pt x="116933" y="1169482"/>
                  </a:lnTo>
                  <a:close/>
                </a:path>
                <a:path w="2094230" h="1702435">
                  <a:moveTo>
                    <a:pt x="80820" y="22367"/>
                  </a:moveTo>
                  <a:lnTo>
                    <a:pt x="86650" y="37686"/>
                  </a:lnTo>
                  <a:lnTo>
                    <a:pt x="86911" y="52901"/>
                  </a:lnTo>
                  <a:lnTo>
                    <a:pt x="81830" y="66279"/>
                  </a:lnTo>
                  <a:lnTo>
                    <a:pt x="71632" y="76088"/>
                  </a:lnTo>
                  <a:lnTo>
                    <a:pt x="58099" y="80217"/>
                  </a:lnTo>
                  <a:lnTo>
                    <a:pt x="43940" y="78139"/>
                  </a:lnTo>
                  <a:lnTo>
                    <a:pt x="30779" y="70501"/>
                  </a:lnTo>
                  <a:lnTo>
                    <a:pt x="20238" y="57949"/>
                  </a:lnTo>
                  <a:lnTo>
                    <a:pt x="14408" y="42629"/>
                  </a:lnTo>
                  <a:lnTo>
                    <a:pt x="14147" y="27414"/>
                  </a:lnTo>
                  <a:lnTo>
                    <a:pt x="19229" y="14037"/>
                  </a:lnTo>
                  <a:lnTo>
                    <a:pt x="29426" y="4228"/>
                  </a:lnTo>
                  <a:lnTo>
                    <a:pt x="42901" y="0"/>
                  </a:lnTo>
                  <a:lnTo>
                    <a:pt x="56963" y="1912"/>
                  </a:lnTo>
                  <a:lnTo>
                    <a:pt x="70105" y="9517"/>
                  </a:lnTo>
                  <a:lnTo>
                    <a:pt x="80820" y="22367"/>
                  </a:lnTo>
                  <a:close/>
                </a:path>
                <a:path w="2094230" h="1702435">
                  <a:moveTo>
                    <a:pt x="1218918" y="601836"/>
                  </a:moveTo>
                  <a:lnTo>
                    <a:pt x="1223670" y="615849"/>
                  </a:lnTo>
                  <a:lnTo>
                    <a:pt x="1222717" y="630282"/>
                  </a:lnTo>
                  <a:lnTo>
                    <a:pt x="1216522" y="643351"/>
                  </a:lnTo>
                  <a:lnTo>
                    <a:pt x="1205548" y="653276"/>
                  </a:lnTo>
                  <a:lnTo>
                    <a:pt x="1191536" y="658026"/>
                  </a:lnTo>
                  <a:lnTo>
                    <a:pt x="1177104" y="657072"/>
                  </a:lnTo>
                  <a:lnTo>
                    <a:pt x="1164034" y="650875"/>
                  </a:lnTo>
                  <a:lnTo>
                    <a:pt x="1154110" y="639900"/>
                  </a:lnTo>
                  <a:lnTo>
                    <a:pt x="1149084" y="625648"/>
                  </a:lnTo>
                  <a:lnTo>
                    <a:pt x="1149892" y="611346"/>
                  </a:lnTo>
                  <a:lnTo>
                    <a:pt x="1156151" y="598460"/>
                  </a:lnTo>
                  <a:lnTo>
                    <a:pt x="1167480" y="588460"/>
                  </a:lnTo>
                  <a:lnTo>
                    <a:pt x="1181492" y="583710"/>
                  </a:lnTo>
                  <a:lnTo>
                    <a:pt x="1195924" y="584664"/>
                  </a:lnTo>
                  <a:lnTo>
                    <a:pt x="1208993" y="590861"/>
                  </a:lnTo>
                  <a:lnTo>
                    <a:pt x="1218918" y="601836"/>
                  </a:lnTo>
                  <a:close/>
                </a:path>
                <a:path w="2094230" h="1702435">
                  <a:moveTo>
                    <a:pt x="1526777" y="1125993"/>
                  </a:moveTo>
                  <a:lnTo>
                    <a:pt x="1531528" y="1140007"/>
                  </a:lnTo>
                  <a:lnTo>
                    <a:pt x="1530575" y="1154439"/>
                  </a:lnTo>
                  <a:lnTo>
                    <a:pt x="1524380" y="1167509"/>
                  </a:lnTo>
                  <a:lnTo>
                    <a:pt x="1513407" y="1177433"/>
                  </a:lnTo>
                  <a:lnTo>
                    <a:pt x="1499394" y="1182184"/>
                  </a:lnTo>
                  <a:lnTo>
                    <a:pt x="1484963" y="1181229"/>
                  </a:lnTo>
                  <a:lnTo>
                    <a:pt x="1471893" y="1175033"/>
                  </a:lnTo>
                  <a:lnTo>
                    <a:pt x="1461968" y="1164058"/>
                  </a:lnTo>
                  <a:lnTo>
                    <a:pt x="1456943" y="1149806"/>
                  </a:lnTo>
                  <a:lnTo>
                    <a:pt x="1457750" y="1135503"/>
                  </a:lnTo>
                  <a:lnTo>
                    <a:pt x="1464009" y="1122618"/>
                  </a:lnTo>
                  <a:lnTo>
                    <a:pt x="1475338" y="1112618"/>
                  </a:lnTo>
                  <a:lnTo>
                    <a:pt x="1489350" y="1107867"/>
                  </a:lnTo>
                  <a:lnTo>
                    <a:pt x="1503782" y="1108822"/>
                  </a:lnTo>
                  <a:lnTo>
                    <a:pt x="1516852" y="1115018"/>
                  </a:lnTo>
                  <a:lnTo>
                    <a:pt x="1526777" y="1125993"/>
                  </a:lnTo>
                  <a:close/>
                </a:path>
                <a:path w="2094230" h="1702435">
                  <a:moveTo>
                    <a:pt x="1447387" y="1631235"/>
                  </a:moveTo>
                  <a:lnTo>
                    <a:pt x="1453509" y="1649018"/>
                  </a:lnTo>
                  <a:lnTo>
                    <a:pt x="1452377" y="1667153"/>
                  </a:lnTo>
                  <a:lnTo>
                    <a:pt x="1444536" y="1683544"/>
                  </a:lnTo>
                  <a:lnTo>
                    <a:pt x="1430530" y="1696094"/>
                  </a:lnTo>
                  <a:lnTo>
                    <a:pt x="1412748" y="1702214"/>
                  </a:lnTo>
                  <a:lnTo>
                    <a:pt x="1394613" y="1701081"/>
                  </a:lnTo>
                  <a:lnTo>
                    <a:pt x="1378222" y="1693237"/>
                  </a:lnTo>
                  <a:lnTo>
                    <a:pt x="1365672" y="1679229"/>
                  </a:lnTo>
                  <a:lnTo>
                    <a:pt x="1359550" y="1661446"/>
                  </a:lnTo>
                  <a:lnTo>
                    <a:pt x="1360682" y="1643311"/>
                  </a:lnTo>
                  <a:lnTo>
                    <a:pt x="1368524" y="1626920"/>
                  </a:lnTo>
                  <a:lnTo>
                    <a:pt x="1382530" y="1614370"/>
                  </a:lnTo>
                  <a:lnTo>
                    <a:pt x="1400312" y="1608249"/>
                  </a:lnTo>
                  <a:lnTo>
                    <a:pt x="1418447" y="1609383"/>
                  </a:lnTo>
                  <a:lnTo>
                    <a:pt x="1434837" y="1617227"/>
                  </a:lnTo>
                  <a:lnTo>
                    <a:pt x="1447387" y="1631235"/>
                  </a:lnTo>
                  <a:close/>
                </a:path>
                <a:path w="2094230" h="1702435">
                  <a:moveTo>
                    <a:pt x="2089658" y="340568"/>
                  </a:moveTo>
                  <a:lnTo>
                    <a:pt x="2093861" y="352816"/>
                  </a:lnTo>
                  <a:lnTo>
                    <a:pt x="2093070" y="365332"/>
                  </a:lnTo>
                  <a:lnTo>
                    <a:pt x="2087667" y="376649"/>
                  </a:lnTo>
                  <a:lnTo>
                    <a:pt x="2078032" y="385298"/>
                  </a:lnTo>
                  <a:lnTo>
                    <a:pt x="2065785" y="389501"/>
                  </a:lnTo>
                  <a:lnTo>
                    <a:pt x="2053270" y="388709"/>
                  </a:lnTo>
                  <a:lnTo>
                    <a:pt x="2041953" y="383304"/>
                  </a:lnTo>
                  <a:lnTo>
                    <a:pt x="2033303" y="373668"/>
                  </a:lnTo>
                  <a:lnTo>
                    <a:pt x="2029100" y="361420"/>
                  </a:lnTo>
                  <a:lnTo>
                    <a:pt x="2029891" y="348904"/>
                  </a:lnTo>
                  <a:lnTo>
                    <a:pt x="2035294" y="337587"/>
                  </a:lnTo>
                  <a:lnTo>
                    <a:pt x="2044929" y="328937"/>
                  </a:lnTo>
                  <a:lnTo>
                    <a:pt x="2057176" y="324735"/>
                  </a:lnTo>
                  <a:lnTo>
                    <a:pt x="2069691" y="325527"/>
                  </a:lnTo>
                  <a:lnTo>
                    <a:pt x="2081008" y="330932"/>
                  </a:lnTo>
                  <a:lnTo>
                    <a:pt x="2089658" y="340568"/>
                  </a:lnTo>
                  <a:close/>
                </a:path>
              </a:pathLst>
            </a:custGeom>
            <a:solidFill>
              <a:srgbClr val="86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684168" y="71642"/>
              <a:ext cx="2604135" cy="1350010"/>
            </a:xfrm>
            <a:custGeom>
              <a:avLst/>
              <a:gdLst/>
              <a:ahLst/>
              <a:cxnLst/>
              <a:rect l="l" t="t" r="r" b="b"/>
              <a:pathLst>
                <a:path w="2604134" h="1350010">
                  <a:moveTo>
                    <a:pt x="2603830" y="87150"/>
                  </a:moveTo>
                  <a:lnTo>
                    <a:pt x="2603830" y="157130"/>
                  </a:lnTo>
                  <a:lnTo>
                    <a:pt x="2591957" y="151735"/>
                  </a:lnTo>
                  <a:lnTo>
                    <a:pt x="2582086" y="140877"/>
                  </a:lnTo>
                  <a:lnTo>
                    <a:pt x="2577410" y="126967"/>
                  </a:lnTo>
                  <a:lnTo>
                    <a:pt x="2578583" y="112732"/>
                  </a:lnTo>
                  <a:lnTo>
                    <a:pt x="2585129" y="99781"/>
                  </a:lnTo>
                  <a:lnTo>
                    <a:pt x="2596574" y="89728"/>
                  </a:lnTo>
                  <a:lnTo>
                    <a:pt x="2603830" y="87150"/>
                  </a:lnTo>
                  <a:close/>
                </a:path>
                <a:path w="2604134" h="1350010">
                  <a:moveTo>
                    <a:pt x="2443021" y="689696"/>
                  </a:moveTo>
                  <a:lnTo>
                    <a:pt x="2448367" y="705300"/>
                  </a:lnTo>
                  <a:lnTo>
                    <a:pt x="2447351" y="721265"/>
                  </a:lnTo>
                  <a:lnTo>
                    <a:pt x="2440465" y="735703"/>
                  </a:lnTo>
                  <a:lnTo>
                    <a:pt x="2428198" y="746727"/>
                  </a:lnTo>
                  <a:lnTo>
                    <a:pt x="2412595" y="752071"/>
                  </a:lnTo>
                  <a:lnTo>
                    <a:pt x="2396631" y="751054"/>
                  </a:lnTo>
                  <a:lnTo>
                    <a:pt x="2382193" y="744166"/>
                  </a:lnTo>
                  <a:lnTo>
                    <a:pt x="2371168" y="731898"/>
                  </a:lnTo>
                  <a:lnTo>
                    <a:pt x="2365823" y="716294"/>
                  </a:lnTo>
                  <a:lnTo>
                    <a:pt x="2366839" y="700329"/>
                  </a:lnTo>
                  <a:lnTo>
                    <a:pt x="2373725" y="685891"/>
                  </a:lnTo>
                  <a:lnTo>
                    <a:pt x="2385992" y="674867"/>
                  </a:lnTo>
                  <a:lnTo>
                    <a:pt x="2401595" y="669522"/>
                  </a:lnTo>
                  <a:lnTo>
                    <a:pt x="2417559" y="670540"/>
                  </a:lnTo>
                  <a:lnTo>
                    <a:pt x="2431996" y="677428"/>
                  </a:lnTo>
                  <a:lnTo>
                    <a:pt x="2443021" y="689696"/>
                  </a:lnTo>
                  <a:close/>
                </a:path>
                <a:path w="2604134" h="1350010">
                  <a:moveTo>
                    <a:pt x="2526684" y="974094"/>
                  </a:moveTo>
                  <a:lnTo>
                    <a:pt x="2531976" y="989582"/>
                  </a:lnTo>
                  <a:lnTo>
                    <a:pt x="2530895" y="1005259"/>
                  </a:lnTo>
                  <a:lnTo>
                    <a:pt x="2524076" y="1019332"/>
                  </a:lnTo>
                  <a:lnTo>
                    <a:pt x="2512151" y="1030007"/>
                  </a:lnTo>
                  <a:lnTo>
                    <a:pt x="2496665" y="1035298"/>
                  </a:lnTo>
                  <a:lnTo>
                    <a:pt x="2480989" y="1034215"/>
                  </a:lnTo>
                  <a:lnTo>
                    <a:pt x="2466916" y="1027394"/>
                  </a:lnTo>
                  <a:lnTo>
                    <a:pt x="2456240" y="1015469"/>
                  </a:lnTo>
                  <a:lnTo>
                    <a:pt x="2451082" y="1000436"/>
                  </a:lnTo>
                  <a:lnTo>
                    <a:pt x="2452075" y="984988"/>
                  </a:lnTo>
                  <a:lnTo>
                    <a:pt x="2458784" y="970802"/>
                  </a:lnTo>
                  <a:lnTo>
                    <a:pt x="2470773" y="959556"/>
                  </a:lnTo>
                  <a:lnTo>
                    <a:pt x="2486259" y="954265"/>
                  </a:lnTo>
                  <a:lnTo>
                    <a:pt x="2501935" y="955347"/>
                  </a:lnTo>
                  <a:lnTo>
                    <a:pt x="2516008" y="962169"/>
                  </a:lnTo>
                  <a:lnTo>
                    <a:pt x="2526684" y="974094"/>
                  </a:lnTo>
                  <a:close/>
                </a:path>
                <a:path w="2604134" h="1350010">
                  <a:moveTo>
                    <a:pt x="973781" y="927258"/>
                  </a:moveTo>
                  <a:lnTo>
                    <a:pt x="978395" y="942448"/>
                  </a:lnTo>
                  <a:lnTo>
                    <a:pt x="976014" y="958281"/>
                  </a:lnTo>
                  <a:lnTo>
                    <a:pt x="967444" y="972953"/>
                  </a:lnTo>
                  <a:lnTo>
                    <a:pt x="953490" y="984658"/>
                  </a:lnTo>
                  <a:lnTo>
                    <a:pt x="936413" y="991046"/>
                  </a:lnTo>
                  <a:lnTo>
                    <a:pt x="919328" y="991220"/>
                  </a:lnTo>
                  <a:lnTo>
                    <a:pt x="904320" y="985555"/>
                  </a:lnTo>
                  <a:lnTo>
                    <a:pt x="893475" y="974425"/>
                  </a:lnTo>
                  <a:lnTo>
                    <a:pt x="888861" y="959235"/>
                  </a:lnTo>
                  <a:lnTo>
                    <a:pt x="891242" y="943402"/>
                  </a:lnTo>
                  <a:lnTo>
                    <a:pt x="899812" y="928730"/>
                  </a:lnTo>
                  <a:lnTo>
                    <a:pt x="913766" y="917025"/>
                  </a:lnTo>
                  <a:lnTo>
                    <a:pt x="930844" y="910637"/>
                  </a:lnTo>
                  <a:lnTo>
                    <a:pt x="947929" y="910463"/>
                  </a:lnTo>
                  <a:lnTo>
                    <a:pt x="962936" y="916128"/>
                  </a:lnTo>
                  <a:lnTo>
                    <a:pt x="973781" y="927258"/>
                  </a:lnTo>
                  <a:close/>
                </a:path>
                <a:path w="2604134" h="1350010">
                  <a:moveTo>
                    <a:pt x="1580600" y="1095790"/>
                  </a:moveTo>
                  <a:lnTo>
                    <a:pt x="1586311" y="1112571"/>
                  </a:lnTo>
                  <a:lnTo>
                    <a:pt x="1585187" y="1129814"/>
                  </a:lnTo>
                  <a:lnTo>
                    <a:pt x="1577773" y="1145420"/>
                  </a:lnTo>
                  <a:lnTo>
                    <a:pt x="1564614" y="1157295"/>
                  </a:lnTo>
                  <a:lnTo>
                    <a:pt x="1547835" y="1163004"/>
                  </a:lnTo>
                  <a:lnTo>
                    <a:pt x="1530593" y="1161879"/>
                  </a:lnTo>
                  <a:lnTo>
                    <a:pt x="1514987" y="1154463"/>
                  </a:lnTo>
                  <a:lnTo>
                    <a:pt x="1503112" y="1141302"/>
                  </a:lnTo>
                  <a:lnTo>
                    <a:pt x="1497226" y="1124224"/>
                  </a:lnTo>
                  <a:lnTo>
                    <a:pt x="1498369" y="1107015"/>
                  </a:lnTo>
                  <a:lnTo>
                    <a:pt x="1505880" y="1091573"/>
                  </a:lnTo>
                  <a:lnTo>
                    <a:pt x="1519098" y="1079798"/>
                  </a:lnTo>
                  <a:lnTo>
                    <a:pt x="1535877" y="1074088"/>
                  </a:lnTo>
                  <a:lnTo>
                    <a:pt x="1553119" y="1075214"/>
                  </a:lnTo>
                  <a:lnTo>
                    <a:pt x="1568725" y="1082630"/>
                  </a:lnTo>
                  <a:lnTo>
                    <a:pt x="1580600" y="1095790"/>
                  </a:lnTo>
                  <a:close/>
                </a:path>
                <a:path w="2604134" h="1350010">
                  <a:moveTo>
                    <a:pt x="1942526" y="734452"/>
                  </a:moveTo>
                  <a:lnTo>
                    <a:pt x="1948054" y="750644"/>
                  </a:lnTo>
                  <a:lnTo>
                    <a:pt x="1946985" y="767248"/>
                  </a:lnTo>
                  <a:lnTo>
                    <a:pt x="1939834" y="782270"/>
                  </a:lnTo>
                  <a:lnTo>
                    <a:pt x="1927122" y="793720"/>
                  </a:lnTo>
                  <a:lnTo>
                    <a:pt x="1910930" y="799247"/>
                  </a:lnTo>
                  <a:lnTo>
                    <a:pt x="1894328" y="798175"/>
                  </a:lnTo>
                  <a:lnTo>
                    <a:pt x="1879306" y="791023"/>
                  </a:lnTo>
                  <a:lnTo>
                    <a:pt x="1867856" y="778309"/>
                  </a:lnTo>
                  <a:lnTo>
                    <a:pt x="1862153" y="761819"/>
                  </a:lnTo>
                  <a:lnTo>
                    <a:pt x="1863242" y="745249"/>
                  </a:lnTo>
                  <a:lnTo>
                    <a:pt x="1870489" y="730392"/>
                  </a:lnTo>
                  <a:lnTo>
                    <a:pt x="1883260" y="719041"/>
                  </a:lnTo>
                  <a:lnTo>
                    <a:pt x="1899451" y="713514"/>
                  </a:lnTo>
                  <a:lnTo>
                    <a:pt x="1916054" y="714585"/>
                  </a:lnTo>
                  <a:lnTo>
                    <a:pt x="1931076" y="721737"/>
                  </a:lnTo>
                  <a:lnTo>
                    <a:pt x="1942526" y="734452"/>
                  </a:lnTo>
                  <a:close/>
                </a:path>
                <a:path w="2604134" h="1350010">
                  <a:moveTo>
                    <a:pt x="1309826" y="20173"/>
                  </a:moveTo>
                  <a:lnTo>
                    <a:pt x="1315171" y="35777"/>
                  </a:lnTo>
                  <a:lnTo>
                    <a:pt x="1314155" y="51742"/>
                  </a:lnTo>
                  <a:lnTo>
                    <a:pt x="1307269" y="66180"/>
                  </a:lnTo>
                  <a:lnTo>
                    <a:pt x="1295002" y="77204"/>
                  </a:lnTo>
                  <a:lnTo>
                    <a:pt x="1279400" y="82549"/>
                  </a:lnTo>
                  <a:lnTo>
                    <a:pt x="1263436" y="81531"/>
                  </a:lnTo>
                  <a:lnTo>
                    <a:pt x="1248998" y="74643"/>
                  </a:lnTo>
                  <a:lnTo>
                    <a:pt x="1237973" y="62375"/>
                  </a:lnTo>
                  <a:lnTo>
                    <a:pt x="1232627" y="46771"/>
                  </a:lnTo>
                  <a:lnTo>
                    <a:pt x="1233643" y="30806"/>
                  </a:lnTo>
                  <a:lnTo>
                    <a:pt x="1240529" y="16368"/>
                  </a:lnTo>
                  <a:lnTo>
                    <a:pt x="1252796" y="5344"/>
                  </a:lnTo>
                  <a:lnTo>
                    <a:pt x="1268399" y="0"/>
                  </a:lnTo>
                  <a:lnTo>
                    <a:pt x="1284363" y="1017"/>
                  </a:lnTo>
                  <a:lnTo>
                    <a:pt x="1298801" y="7905"/>
                  </a:lnTo>
                  <a:lnTo>
                    <a:pt x="1309826" y="20173"/>
                  </a:lnTo>
                  <a:close/>
                </a:path>
                <a:path w="2604134" h="1350010">
                  <a:moveTo>
                    <a:pt x="957093" y="251983"/>
                  </a:moveTo>
                  <a:lnTo>
                    <a:pt x="962667" y="268001"/>
                  </a:lnTo>
                  <a:lnTo>
                    <a:pt x="961697" y="284220"/>
                  </a:lnTo>
                  <a:lnTo>
                    <a:pt x="954646" y="298858"/>
                  </a:lnTo>
                  <a:lnTo>
                    <a:pt x="941979" y="310133"/>
                  </a:lnTo>
                  <a:lnTo>
                    <a:pt x="925963" y="315705"/>
                  </a:lnTo>
                  <a:lnTo>
                    <a:pt x="909744" y="314734"/>
                  </a:lnTo>
                  <a:lnTo>
                    <a:pt x="895106" y="307682"/>
                  </a:lnTo>
                  <a:lnTo>
                    <a:pt x="883831" y="295013"/>
                  </a:lnTo>
                  <a:lnTo>
                    <a:pt x="878258" y="278995"/>
                  </a:lnTo>
                  <a:lnTo>
                    <a:pt x="879227" y="262776"/>
                  </a:lnTo>
                  <a:lnTo>
                    <a:pt x="886278" y="248138"/>
                  </a:lnTo>
                  <a:lnTo>
                    <a:pt x="898945" y="236863"/>
                  </a:lnTo>
                  <a:lnTo>
                    <a:pt x="914664" y="231465"/>
                  </a:lnTo>
                  <a:lnTo>
                    <a:pt x="930916" y="232417"/>
                  </a:lnTo>
                  <a:lnTo>
                    <a:pt x="945719" y="239372"/>
                  </a:lnTo>
                  <a:lnTo>
                    <a:pt x="957093" y="251983"/>
                  </a:lnTo>
                  <a:close/>
                </a:path>
                <a:path w="2604134" h="1350010">
                  <a:moveTo>
                    <a:pt x="776217" y="626375"/>
                  </a:moveTo>
                  <a:lnTo>
                    <a:pt x="781512" y="641313"/>
                  </a:lnTo>
                  <a:lnTo>
                    <a:pt x="780946" y="656406"/>
                  </a:lnTo>
                  <a:lnTo>
                    <a:pt x="774984" y="669872"/>
                  </a:lnTo>
                  <a:lnTo>
                    <a:pt x="764088" y="679928"/>
                  </a:lnTo>
                  <a:lnTo>
                    <a:pt x="749998" y="684547"/>
                  </a:lnTo>
                  <a:lnTo>
                    <a:pt x="735334" y="683196"/>
                  </a:lnTo>
                  <a:lnTo>
                    <a:pt x="721876" y="676339"/>
                  </a:lnTo>
                  <a:lnTo>
                    <a:pt x="711408" y="664439"/>
                  </a:lnTo>
                  <a:lnTo>
                    <a:pt x="706114" y="649501"/>
                  </a:lnTo>
                  <a:lnTo>
                    <a:pt x="706679" y="634408"/>
                  </a:lnTo>
                  <a:lnTo>
                    <a:pt x="712641" y="620942"/>
                  </a:lnTo>
                  <a:lnTo>
                    <a:pt x="723537" y="610886"/>
                  </a:lnTo>
                  <a:lnTo>
                    <a:pt x="737627" y="606267"/>
                  </a:lnTo>
                  <a:lnTo>
                    <a:pt x="752291" y="607618"/>
                  </a:lnTo>
                  <a:lnTo>
                    <a:pt x="765749" y="614475"/>
                  </a:lnTo>
                  <a:lnTo>
                    <a:pt x="776217" y="626375"/>
                  </a:lnTo>
                  <a:close/>
                </a:path>
                <a:path w="2604134" h="1350010">
                  <a:moveTo>
                    <a:pt x="95533" y="1272530"/>
                  </a:moveTo>
                  <a:lnTo>
                    <a:pt x="102249" y="1291904"/>
                  </a:lnTo>
                  <a:lnTo>
                    <a:pt x="101054" y="1311571"/>
                  </a:lnTo>
                  <a:lnTo>
                    <a:pt x="92521" y="1329330"/>
                  </a:lnTo>
                  <a:lnTo>
                    <a:pt x="77222" y="1342980"/>
                  </a:lnTo>
                  <a:lnTo>
                    <a:pt x="57850" y="1349695"/>
                  </a:lnTo>
                  <a:lnTo>
                    <a:pt x="38183" y="1348498"/>
                  </a:lnTo>
                  <a:lnTo>
                    <a:pt x="20424" y="1339963"/>
                  </a:lnTo>
                  <a:lnTo>
                    <a:pt x="6774" y="1324662"/>
                  </a:lnTo>
                  <a:lnTo>
                    <a:pt x="0" y="1305189"/>
                  </a:lnTo>
                  <a:lnTo>
                    <a:pt x="1097" y="1285356"/>
                  </a:lnTo>
                  <a:lnTo>
                    <a:pt x="9611" y="1267564"/>
                  </a:lnTo>
                  <a:lnTo>
                    <a:pt x="25085" y="1254211"/>
                  </a:lnTo>
                  <a:lnTo>
                    <a:pt x="44457" y="1247497"/>
                  </a:lnTo>
                  <a:lnTo>
                    <a:pt x="64124" y="1248693"/>
                  </a:lnTo>
                  <a:lnTo>
                    <a:pt x="81883" y="1257229"/>
                  </a:lnTo>
                  <a:lnTo>
                    <a:pt x="95533" y="1272530"/>
                  </a:lnTo>
                  <a:close/>
                </a:path>
              </a:pathLst>
            </a:custGeom>
            <a:solidFill>
              <a:srgbClr val="933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3684395" y="813373"/>
            <a:ext cx="898525" cy="896619"/>
          </a:xfrm>
          <a:custGeom>
            <a:avLst/>
            <a:gdLst/>
            <a:ahLst/>
            <a:cxnLst/>
            <a:rect l="l" t="t" r="r" b="b"/>
            <a:pathLst>
              <a:path w="898525" h="896619">
                <a:moveTo>
                  <a:pt x="436011" y="896201"/>
                </a:moveTo>
                <a:lnTo>
                  <a:pt x="396340" y="895173"/>
                </a:lnTo>
                <a:lnTo>
                  <a:pt x="356851" y="890425"/>
                </a:lnTo>
                <a:lnTo>
                  <a:pt x="318058" y="882021"/>
                </a:lnTo>
                <a:lnTo>
                  <a:pt x="280129" y="869995"/>
                </a:lnTo>
                <a:lnTo>
                  <a:pt x="243560" y="854505"/>
                </a:lnTo>
                <a:lnTo>
                  <a:pt x="209006" y="835146"/>
                </a:lnTo>
                <a:lnTo>
                  <a:pt x="178333" y="810753"/>
                </a:lnTo>
                <a:lnTo>
                  <a:pt x="127482" y="753522"/>
                </a:lnTo>
                <a:lnTo>
                  <a:pt x="94850" y="707533"/>
                </a:lnTo>
                <a:lnTo>
                  <a:pt x="66574" y="658717"/>
                </a:lnTo>
                <a:lnTo>
                  <a:pt x="42655" y="607073"/>
                </a:lnTo>
                <a:lnTo>
                  <a:pt x="18065" y="541224"/>
                </a:lnTo>
                <a:lnTo>
                  <a:pt x="2927" y="472554"/>
                </a:lnTo>
                <a:lnTo>
                  <a:pt x="0" y="428282"/>
                </a:lnTo>
                <a:lnTo>
                  <a:pt x="591" y="406138"/>
                </a:lnTo>
                <a:lnTo>
                  <a:pt x="6176" y="346478"/>
                </a:lnTo>
                <a:lnTo>
                  <a:pt x="19080" y="278276"/>
                </a:lnTo>
                <a:lnTo>
                  <a:pt x="46150" y="222050"/>
                </a:lnTo>
                <a:lnTo>
                  <a:pt x="95077" y="164626"/>
                </a:lnTo>
                <a:lnTo>
                  <a:pt x="126055" y="133953"/>
                </a:lnTo>
                <a:lnTo>
                  <a:pt x="158384" y="104721"/>
                </a:lnTo>
                <a:lnTo>
                  <a:pt x="192063" y="76932"/>
                </a:lnTo>
                <a:lnTo>
                  <a:pt x="231184" y="51498"/>
                </a:lnTo>
                <a:lnTo>
                  <a:pt x="273202" y="31260"/>
                </a:lnTo>
                <a:lnTo>
                  <a:pt x="317420" y="16502"/>
                </a:lnTo>
                <a:lnTo>
                  <a:pt x="378218" y="5310"/>
                </a:lnTo>
                <a:lnTo>
                  <a:pt x="423520" y="131"/>
                </a:lnTo>
                <a:lnTo>
                  <a:pt x="478929" y="0"/>
                </a:lnTo>
                <a:lnTo>
                  <a:pt x="502949" y="2530"/>
                </a:lnTo>
                <a:lnTo>
                  <a:pt x="550055" y="12190"/>
                </a:lnTo>
                <a:lnTo>
                  <a:pt x="595727" y="27917"/>
                </a:lnTo>
                <a:lnTo>
                  <a:pt x="638829" y="49321"/>
                </a:lnTo>
                <a:lnTo>
                  <a:pt x="659346" y="62127"/>
                </a:lnTo>
                <a:lnTo>
                  <a:pt x="685968" y="78093"/>
                </a:lnTo>
                <a:lnTo>
                  <a:pt x="737531" y="112563"/>
                </a:lnTo>
                <a:lnTo>
                  <a:pt x="787712" y="154693"/>
                </a:lnTo>
                <a:lnTo>
                  <a:pt x="830100" y="208396"/>
                </a:lnTo>
                <a:lnTo>
                  <a:pt x="866777" y="282488"/>
                </a:lnTo>
                <a:lnTo>
                  <a:pt x="881668" y="327787"/>
                </a:lnTo>
                <a:lnTo>
                  <a:pt x="891924" y="374367"/>
                </a:lnTo>
                <a:lnTo>
                  <a:pt x="897543" y="422229"/>
                </a:lnTo>
                <a:lnTo>
                  <a:pt x="898365" y="444005"/>
                </a:lnTo>
                <a:lnTo>
                  <a:pt x="897677" y="465679"/>
                </a:lnTo>
                <a:lnTo>
                  <a:pt x="891773" y="508723"/>
                </a:lnTo>
                <a:lnTo>
                  <a:pt x="880003" y="550532"/>
                </a:lnTo>
                <a:lnTo>
                  <a:pt x="819937" y="678133"/>
                </a:lnTo>
                <a:lnTo>
                  <a:pt x="791786" y="724962"/>
                </a:lnTo>
                <a:lnTo>
                  <a:pt x="754222" y="764560"/>
                </a:lnTo>
                <a:lnTo>
                  <a:pt x="704901" y="803794"/>
                </a:lnTo>
                <a:lnTo>
                  <a:pt x="651267" y="836819"/>
                </a:lnTo>
                <a:lnTo>
                  <a:pt x="594112" y="863213"/>
                </a:lnTo>
                <a:lnTo>
                  <a:pt x="534227" y="882549"/>
                </a:lnTo>
                <a:lnTo>
                  <a:pt x="495352" y="890774"/>
                </a:lnTo>
                <a:lnTo>
                  <a:pt x="455882" y="895317"/>
                </a:lnTo>
                <a:lnTo>
                  <a:pt x="436011" y="896201"/>
                </a:lnTo>
                <a:close/>
              </a:path>
            </a:pathLst>
          </a:custGeom>
          <a:solidFill>
            <a:srgbClr val="F2AA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743452" y="8805794"/>
            <a:ext cx="898525" cy="896619"/>
          </a:xfrm>
          <a:custGeom>
            <a:avLst/>
            <a:gdLst/>
            <a:ahLst/>
            <a:cxnLst/>
            <a:rect l="l" t="t" r="r" b="b"/>
            <a:pathLst>
              <a:path w="898525" h="896620">
                <a:moveTo>
                  <a:pt x="436011" y="896201"/>
                </a:moveTo>
                <a:lnTo>
                  <a:pt x="396340" y="895173"/>
                </a:lnTo>
                <a:lnTo>
                  <a:pt x="356851" y="890425"/>
                </a:lnTo>
                <a:lnTo>
                  <a:pt x="318058" y="882021"/>
                </a:lnTo>
                <a:lnTo>
                  <a:pt x="280129" y="869995"/>
                </a:lnTo>
                <a:lnTo>
                  <a:pt x="243560" y="854505"/>
                </a:lnTo>
                <a:lnTo>
                  <a:pt x="209006" y="835146"/>
                </a:lnTo>
                <a:lnTo>
                  <a:pt x="178333" y="810753"/>
                </a:lnTo>
                <a:lnTo>
                  <a:pt x="127482" y="753522"/>
                </a:lnTo>
                <a:lnTo>
                  <a:pt x="94850" y="707533"/>
                </a:lnTo>
                <a:lnTo>
                  <a:pt x="66574" y="658717"/>
                </a:lnTo>
                <a:lnTo>
                  <a:pt x="42655" y="607073"/>
                </a:lnTo>
                <a:lnTo>
                  <a:pt x="18065" y="541224"/>
                </a:lnTo>
                <a:lnTo>
                  <a:pt x="2927" y="472554"/>
                </a:lnTo>
                <a:lnTo>
                  <a:pt x="0" y="428282"/>
                </a:lnTo>
                <a:lnTo>
                  <a:pt x="591" y="406138"/>
                </a:lnTo>
                <a:lnTo>
                  <a:pt x="6176" y="346478"/>
                </a:lnTo>
                <a:lnTo>
                  <a:pt x="19080" y="278276"/>
                </a:lnTo>
                <a:lnTo>
                  <a:pt x="46150" y="222050"/>
                </a:lnTo>
                <a:lnTo>
                  <a:pt x="95077" y="164626"/>
                </a:lnTo>
                <a:lnTo>
                  <a:pt x="126055" y="133953"/>
                </a:lnTo>
                <a:lnTo>
                  <a:pt x="158384" y="104721"/>
                </a:lnTo>
                <a:lnTo>
                  <a:pt x="192063" y="76932"/>
                </a:lnTo>
                <a:lnTo>
                  <a:pt x="231184" y="51498"/>
                </a:lnTo>
                <a:lnTo>
                  <a:pt x="273202" y="31260"/>
                </a:lnTo>
                <a:lnTo>
                  <a:pt x="317420" y="16502"/>
                </a:lnTo>
                <a:lnTo>
                  <a:pt x="378218" y="5310"/>
                </a:lnTo>
                <a:lnTo>
                  <a:pt x="423520" y="131"/>
                </a:lnTo>
                <a:lnTo>
                  <a:pt x="478929" y="0"/>
                </a:lnTo>
                <a:lnTo>
                  <a:pt x="502949" y="2530"/>
                </a:lnTo>
                <a:lnTo>
                  <a:pt x="550055" y="12190"/>
                </a:lnTo>
                <a:lnTo>
                  <a:pt x="595727" y="27917"/>
                </a:lnTo>
                <a:lnTo>
                  <a:pt x="638829" y="49321"/>
                </a:lnTo>
                <a:lnTo>
                  <a:pt x="659346" y="62127"/>
                </a:lnTo>
                <a:lnTo>
                  <a:pt x="685968" y="78093"/>
                </a:lnTo>
                <a:lnTo>
                  <a:pt x="737531" y="112563"/>
                </a:lnTo>
                <a:lnTo>
                  <a:pt x="787712" y="154693"/>
                </a:lnTo>
                <a:lnTo>
                  <a:pt x="830100" y="208396"/>
                </a:lnTo>
                <a:lnTo>
                  <a:pt x="866777" y="282488"/>
                </a:lnTo>
                <a:lnTo>
                  <a:pt x="881668" y="327787"/>
                </a:lnTo>
                <a:lnTo>
                  <a:pt x="891924" y="374367"/>
                </a:lnTo>
                <a:lnTo>
                  <a:pt x="897543" y="422229"/>
                </a:lnTo>
                <a:lnTo>
                  <a:pt x="898365" y="444005"/>
                </a:lnTo>
                <a:lnTo>
                  <a:pt x="897677" y="465679"/>
                </a:lnTo>
                <a:lnTo>
                  <a:pt x="891773" y="508723"/>
                </a:lnTo>
                <a:lnTo>
                  <a:pt x="880003" y="550532"/>
                </a:lnTo>
                <a:lnTo>
                  <a:pt x="819937" y="678133"/>
                </a:lnTo>
                <a:lnTo>
                  <a:pt x="791786" y="724962"/>
                </a:lnTo>
                <a:lnTo>
                  <a:pt x="754222" y="764560"/>
                </a:lnTo>
                <a:lnTo>
                  <a:pt x="704901" y="803794"/>
                </a:lnTo>
                <a:lnTo>
                  <a:pt x="651267" y="836819"/>
                </a:lnTo>
                <a:lnTo>
                  <a:pt x="594112" y="863213"/>
                </a:lnTo>
                <a:lnTo>
                  <a:pt x="534227" y="882549"/>
                </a:lnTo>
                <a:lnTo>
                  <a:pt x="495352" y="890774"/>
                </a:lnTo>
                <a:lnTo>
                  <a:pt x="455882" y="895317"/>
                </a:lnTo>
                <a:lnTo>
                  <a:pt x="436011" y="896201"/>
                </a:lnTo>
                <a:close/>
              </a:path>
            </a:pathLst>
          </a:custGeom>
          <a:solidFill>
            <a:srgbClr val="E282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63999" y="7243026"/>
            <a:ext cx="3524249" cy="2419349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676287" y="4640217"/>
            <a:ext cx="3676388" cy="4072923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084496" y="1878059"/>
            <a:ext cx="16119475" cy="3492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58000"/>
              </a:lnSpc>
              <a:spcBef>
                <a:spcPts val="100"/>
              </a:spcBef>
            </a:pPr>
            <a:r>
              <a:rPr sz="3600" spc="235" dirty="0">
                <a:latin typeface="Trebuchet MS"/>
                <a:cs typeface="Trebuchet MS"/>
              </a:rPr>
              <a:t>Para</a:t>
            </a:r>
            <a:r>
              <a:rPr sz="3600" spc="-110" dirty="0">
                <a:latin typeface="Trebuchet MS"/>
                <a:cs typeface="Trebuchet MS"/>
              </a:rPr>
              <a:t> </a:t>
            </a:r>
            <a:r>
              <a:rPr sz="3600" spc="65" dirty="0" smtClean="0">
                <a:latin typeface="Trebuchet MS"/>
                <a:cs typeface="Trebuchet MS"/>
              </a:rPr>
              <a:t>Do</a:t>
            </a:r>
            <a:r>
              <a:rPr lang="es-MX" sz="3600" spc="65" dirty="0" err="1" smtClean="0">
                <a:latin typeface="Trebuchet MS"/>
                <a:cs typeface="Trebuchet MS"/>
              </a:rPr>
              <a:t>mj</a:t>
            </a:r>
            <a:r>
              <a:rPr sz="3600" spc="65" dirty="0" smtClean="0">
                <a:latin typeface="Trebuchet MS"/>
                <a:cs typeface="Trebuchet MS"/>
              </a:rPr>
              <a:t>an</a:t>
            </a:r>
            <a:r>
              <a:rPr sz="3600" spc="-105" dirty="0" smtClean="0">
                <a:latin typeface="Trebuchet MS"/>
                <a:cs typeface="Trebuchet MS"/>
              </a:rPr>
              <a:t> </a:t>
            </a:r>
            <a:r>
              <a:rPr sz="3600" spc="-520" dirty="0">
                <a:latin typeface="Trebuchet MS"/>
                <a:cs typeface="Trebuchet MS"/>
              </a:rPr>
              <a:t>(</a:t>
            </a:r>
            <a:r>
              <a:rPr sz="3600" spc="-110" dirty="0">
                <a:latin typeface="Trebuchet MS"/>
                <a:cs typeface="Trebuchet MS"/>
              </a:rPr>
              <a:t> </a:t>
            </a:r>
            <a:r>
              <a:rPr sz="3600" spc="20" dirty="0">
                <a:latin typeface="Trebuchet MS"/>
                <a:cs typeface="Trebuchet MS"/>
              </a:rPr>
              <a:t>2010),</a:t>
            </a:r>
            <a:r>
              <a:rPr sz="3600" spc="-105" dirty="0">
                <a:latin typeface="Trebuchet MS"/>
                <a:cs typeface="Trebuchet MS"/>
              </a:rPr>
              <a:t> </a:t>
            </a:r>
            <a:r>
              <a:rPr sz="3600" spc="30" dirty="0">
                <a:latin typeface="Trebuchet MS"/>
                <a:cs typeface="Trebuchet MS"/>
              </a:rPr>
              <a:t>los</a:t>
            </a:r>
            <a:r>
              <a:rPr sz="3600" spc="-105" dirty="0">
                <a:latin typeface="Trebuchet MS"/>
                <a:cs typeface="Trebuchet MS"/>
              </a:rPr>
              <a:t> </a:t>
            </a:r>
            <a:r>
              <a:rPr sz="3600" spc="145" dirty="0">
                <a:latin typeface="Trebuchet MS"/>
                <a:cs typeface="Trebuchet MS"/>
              </a:rPr>
              <a:t>mecanismos</a:t>
            </a:r>
            <a:r>
              <a:rPr sz="3600" spc="-110" dirty="0">
                <a:latin typeface="Trebuchet MS"/>
                <a:cs typeface="Trebuchet MS"/>
              </a:rPr>
              <a:t> </a:t>
            </a:r>
            <a:r>
              <a:rPr sz="3600" b="1" spc="-30" dirty="0">
                <a:latin typeface="Tahoma"/>
                <a:cs typeface="Tahoma"/>
              </a:rPr>
              <a:t>neurales</a:t>
            </a:r>
            <a:r>
              <a:rPr sz="3600" b="1" spc="-75" dirty="0">
                <a:latin typeface="Tahoma"/>
                <a:cs typeface="Tahoma"/>
              </a:rPr>
              <a:t> </a:t>
            </a:r>
            <a:r>
              <a:rPr sz="3600" spc="45" dirty="0">
                <a:latin typeface="Trebuchet MS"/>
                <a:cs typeface="Trebuchet MS"/>
              </a:rPr>
              <a:t>implicados</a:t>
            </a:r>
            <a:r>
              <a:rPr sz="3600" spc="-105" dirty="0">
                <a:latin typeface="Trebuchet MS"/>
                <a:cs typeface="Trebuchet MS"/>
              </a:rPr>
              <a:t> </a:t>
            </a:r>
            <a:r>
              <a:rPr sz="3600" spc="60" dirty="0">
                <a:latin typeface="Trebuchet MS"/>
                <a:cs typeface="Trebuchet MS"/>
              </a:rPr>
              <a:t>en</a:t>
            </a:r>
            <a:r>
              <a:rPr sz="3600" spc="-110" dirty="0">
                <a:latin typeface="Trebuchet MS"/>
                <a:cs typeface="Trebuchet MS"/>
              </a:rPr>
              <a:t> </a:t>
            </a:r>
            <a:r>
              <a:rPr sz="3600" spc="-170" dirty="0">
                <a:latin typeface="Trebuchet MS"/>
                <a:cs typeface="Trebuchet MS"/>
              </a:rPr>
              <a:t>el</a:t>
            </a:r>
            <a:r>
              <a:rPr sz="3600" spc="-105" dirty="0">
                <a:latin typeface="Trebuchet MS"/>
                <a:cs typeface="Trebuchet MS"/>
              </a:rPr>
              <a:t> </a:t>
            </a:r>
            <a:r>
              <a:rPr sz="3600" spc="35" dirty="0">
                <a:latin typeface="Trebuchet MS"/>
                <a:cs typeface="Trebuchet MS"/>
              </a:rPr>
              <a:t>aprendizaje </a:t>
            </a:r>
            <a:r>
              <a:rPr sz="3600" spc="-1070" dirty="0">
                <a:latin typeface="Trebuchet MS"/>
                <a:cs typeface="Trebuchet MS"/>
              </a:rPr>
              <a:t> </a:t>
            </a:r>
            <a:r>
              <a:rPr sz="3600" spc="100" dirty="0">
                <a:latin typeface="Trebuchet MS"/>
                <a:cs typeface="Trebuchet MS"/>
              </a:rPr>
              <a:t>pueden examinarse </a:t>
            </a:r>
            <a:r>
              <a:rPr sz="3600" spc="-90" dirty="0">
                <a:latin typeface="Trebuchet MS"/>
                <a:cs typeface="Trebuchet MS"/>
              </a:rPr>
              <a:t>al </a:t>
            </a:r>
            <a:r>
              <a:rPr sz="3600" spc="-110" dirty="0">
                <a:latin typeface="Trebuchet MS"/>
                <a:cs typeface="Trebuchet MS"/>
              </a:rPr>
              <a:t>nivel </a:t>
            </a:r>
            <a:r>
              <a:rPr sz="3600" spc="140" dirty="0">
                <a:latin typeface="Trebuchet MS"/>
                <a:cs typeface="Trebuchet MS"/>
              </a:rPr>
              <a:t>de </a:t>
            </a:r>
            <a:r>
              <a:rPr sz="3600" spc="30" dirty="0">
                <a:latin typeface="Trebuchet MS"/>
                <a:cs typeface="Trebuchet MS"/>
              </a:rPr>
              <a:t>los </a:t>
            </a:r>
            <a:r>
              <a:rPr sz="3600" spc="80" dirty="0">
                <a:latin typeface="Trebuchet MS"/>
                <a:cs typeface="Trebuchet MS"/>
              </a:rPr>
              <a:t>sistemas, </a:t>
            </a:r>
            <a:r>
              <a:rPr sz="3600" spc="-170" dirty="0">
                <a:latin typeface="Trebuchet MS"/>
                <a:cs typeface="Trebuchet MS"/>
              </a:rPr>
              <a:t>el </a:t>
            </a:r>
            <a:r>
              <a:rPr sz="3600" spc="30" dirty="0">
                <a:latin typeface="Trebuchet MS"/>
                <a:cs typeface="Trebuchet MS"/>
              </a:rPr>
              <a:t>cual </a:t>
            </a:r>
            <a:r>
              <a:rPr sz="3600" spc="204" dirty="0">
                <a:latin typeface="Trebuchet MS"/>
                <a:cs typeface="Trebuchet MS"/>
              </a:rPr>
              <a:t>se </a:t>
            </a:r>
            <a:r>
              <a:rPr sz="3600" spc="100" dirty="0">
                <a:latin typeface="Trebuchet MS"/>
                <a:cs typeface="Trebuchet MS"/>
              </a:rPr>
              <a:t>interesa </a:t>
            </a:r>
            <a:r>
              <a:rPr sz="3600" spc="60" dirty="0">
                <a:latin typeface="Trebuchet MS"/>
                <a:cs typeface="Trebuchet MS"/>
              </a:rPr>
              <a:t>en </a:t>
            </a:r>
            <a:r>
              <a:rPr sz="3600" spc="215" dirty="0">
                <a:latin typeface="Trebuchet MS"/>
                <a:cs typeface="Trebuchet MS"/>
              </a:rPr>
              <a:t>como </a:t>
            </a:r>
            <a:r>
              <a:rPr sz="3600" spc="204" dirty="0">
                <a:latin typeface="Trebuchet MS"/>
                <a:cs typeface="Trebuchet MS"/>
              </a:rPr>
              <a:t>se </a:t>
            </a:r>
            <a:r>
              <a:rPr sz="3600" spc="-1070" dirty="0">
                <a:latin typeface="Trebuchet MS"/>
                <a:cs typeface="Trebuchet MS"/>
              </a:rPr>
              <a:t> </a:t>
            </a:r>
            <a:r>
              <a:rPr sz="3600" spc="114" dirty="0">
                <a:latin typeface="Trebuchet MS"/>
                <a:cs typeface="Trebuchet MS"/>
              </a:rPr>
              <a:t>organizan </a:t>
            </a:r>
            <a:r>
              <a:rPr sz="3600" spc="30" dirty="0">
                <a:latin typeface="Trebuchet MS"/>
                <a:cs typeface="Trebuchet MS"/>
              </a:rPr>
              <a:t>los </a:t>
            </a:r>
            <a:r>
              <a:rPr sz="3600" spc="90" dirty="0">
                <a:latin typeface="Trebuchet MS"/>
                <a:cs typeface="Trebuchet MS"/>
              </a:rPr>
              <a:t>circuitos </a:t>
            </a:r>
            <a:r>
              <a:rPr sz="3600" spc="70" dirty="0">
                <a:latin typeface="Trebuchet MS"/>
                <a:cs typeface="Trebuchet MS"/>
              </a:rPr>
              <a:t>neurales </a:t>
            </a:r>
            <a:r>
              <a:rPr sz="3600" spc="210" dirty="0">
                <a:latin typeface="Trebuchet MS"/>
                <a:cs typeface="Trebuchet MS"/>
              </a:rPr>
              <a:t>y </a:t>
            </a:r>
            <a:r>
              <a:rPr sz="3600" spc="30" dirty="0">
                <a:latin typeface="Trebuchet MS"/>
                <a:cs typeface="Trebuchet MS"/>
              </a:rPr>
              <a:t>los </a:t>
            </a:r>
            <a:r>
              <a:rPr sz="3600" spc="160" dirty="0">
                <a:latin typeface="Trebuchet MS"/>
                <a:cs typeface="Trebuchet MS"/>
              </a:rPr>
              <a:t>sistemas </a:t>
            </a:r>
            <a:r>
              <a:rPr sz="3600" spc="140" dirty="0">
                <a:latin typeface="Trebuchet MS"/>
                <a:cs typeface="Trebuchet MS"/>
              </a:rPr>
              <a:t>de </a:t>
            </a:r>
            <a:r>
              <a:rPr sz="3600" spc="145" dirty="0">
                <a:latin typeface="Trebuchet MS"/>
                <a:cs typeface="Trebuchet MS"/>
              </a:rPr>
              <a:t>neurotransmisores </a:t>
            </a:r>
            <a:r>
              <a:rPr sz="3600" spc="220" dirty="0">
                <a:latin typeface="Trebuchet MS"/>
                <a:cs typeface="Trebuchet MS"/>
              </a:rPr>
              <a:t>para </a:t>
            </a:r>
            <a:r>
              <a:rPr sz="3600" spc="-1070" dirty="0">
                <a:latin typeface="Trebuchet MS"/>
                <a:cs typeface="Trebuchet MS"/>
              </a:rPr>
              <a:t> </a:t>
            </a:r>
            <a:r>
              <a:rPr sz="3600" spc="114" dirty="0">
                <a:latin typeface="Trebuchet MS"/>
                <a:cs typeface="Trebuchet MS"/>
              </a:rPr>
              <a:t>producir</a:t>
            </a:r>
            <a:r>
              <a:rPr sz="3600" spc="-114" dirty="0">
                <a:latin typeface="Trebuchet MS"/>
                <a:cs typeface="Trebuchet MS"/>
              </a:rPr>
              <a:t> </a:t>
            </a:r>
            <a:r>
              <a:rPr sz="3600" spc="195" dirty="0">
                <a:latin typeface="Trebuchet MS"/>
                <a:cs typeface="Trebuchet MS"/>
              </a:rPr>
              <a:t>respuestas</a:t>
            </a:r>
            <a:r>
              <a:rPr sz="3600" spc="-110" dirty="0">
                <a:latin typeface="Trebuchet MS"/>
                <a:cs typeface="Trebuchet MS"/>
              </a:rPr>
              <a:t> </a:t>
            </a:r>
            <a:r>
              <a:rPr sz="3600" spc="135" dirty="0">
                <a:latin typeface="Trebuchet MS"/>
                <a:cs typeface="Trebuchet MS"/>
              </a:rPr>
              <a:t>aprendidas</a:t>
            </a:r>
            <a:endParaRPr sz="3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0319" y="10063913"/>
            <a:ext cx="176869" cy="17296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80593" y="6933717"/>
            <a:ext cx="2179811" cy="335328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69285" y="8234674"/>
            <a:ext cx="3497888" cy="205232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2"/>
            <a:ext cx="1599565" cy="1667510"/>
            <a:chOff x="0" y="2"/>
            <a:chExt cx="1599565" cy="1667510"/>
          </a:xfrm>
        </p:grpSpPr>
        <p:sp>
          <p:nvSpPr>
            <p:cNvPr id="6" name="object 6"/>
            <p:cNvSpPr/>
            <p:nvPr/>
          </p:nvSpPr>
          <p:spPr>
            <a:xfrm>
              <a:off x="0" y="2"/>
              <a:ext cx="1599565" cy="1667510"/>
            </a:xfrm>
            <a:custGeom>
              <a:avLst/>
              <a:gdLst/>
              <a:ahLst/>
              <a:cxnLst/>
              <a:rect l="l" t="t" r="r" b="b"/>
              <a:pathLst>
                <a:path w="1599565" h="1667510">
                  <a:moveTo>
                    <a:pt x="205774" y="267010"/>
                  </a:moveTo>
                  <a:lnTo>
                    <a:pt x="241460" y="263150"/>
                  </a:lnTo>
                  <a:lnTo>
                    <a:pt x="284935" y="262472"/>
                  </a:lnTo>
                  <a:lnTo>
                    <a:pt x="334594" y="264725"/>
                  </a:lnTo>
                  <a:lnTo>
                    <a:pt x="388831" y="269658"/>
                  </a:lnTo>
                  <a:lnTo>
                    <a:pt x="446044" y="277020"/>
                  </a:lnTo>
                  <a:lnTo>
                    <a:pt x="504627" y="286561"/>
                  </a:lnTo>
                  <a:lnTo>
                    <a:pt x="562977" y="298028"/>
                  </a:lnTo>
                  <a:lnTo>
                    <a:pt x="619488" y="311171"/>
                  </a:lnTo>
                  <a:lnTo>
                    <a:pt x="672556" y="325738"/>
                  </a:lnTo>
                  <a:lnTo>
                    <a:pt x="720578" y="341480"/>
                  </a:lnTo>
                  <a:lnTo>
                    <a:pt x="761947" y="358144"/>
                  </a:lnTo>
                  <a:lnTo>
                    <a:pt x="836465" y="403125"/>
                  </a:lnTo>
                  <a:lnTo>
                    <a:pt x="876270" y="433069"/>
                  </a:lnTo>
                  <a:lnTo>
                    <a:pt x="914598" y="465036"/>
                  </a:lnTo>
                  <a:lnTo>
                    <a:pt x="951572" y="498747"/>
                  </a:lnTo>
                  <a:lnTo>
                    <a:pt x="987315" y="533927"/>
                  </a:lnTo>
                  <a:lnTo>
                    <a:pt x="1021948" y="570298"/>
                  </a:lnTo>
                  <a:lnTo>
                    <a:pt x="1055595" y="607584"/>
                  </a:lnTo>
                  <a:lnTo>
                    <a:pt x="1088377" y="645507"/>
                  </a:lnTo>
                  <a:lnTo>
                    <a:pt x="1120276" y="684032"/>
                  </a:lnTo>
                  <a:lnTo>
                    <a:pt x="1150327" y="721790"/>
                  </a:lnTo>
                  <a:lnTo>
                    <a:pt x="1178758" y="759004"/>
                  </a:lnTo>
                  <a:lnTo>
                    <a:pt x="1205797" y="795895"/>
                  </a:lnTo>
                  <a:lnTo>
                    <a:pt x="1231670" y="832683"/>
                  </a:lnTo>
                  <a:lnTo>
                    <a:pt x="1256607" y="869591"/>
                  </a:lnTo>
                  <a:lnTo>
                    <a:pt x="1280833" y="906840"/>
                  </a:lnTo>
                  <a:lnTo>
                    <a:pt x="1304578" y="944651"/>
                  </a:lnTo>
                  <a:lnTo>
                    <a:pt x="1328067" y="983246"/>
                  </a:lnTo>
                  <a:lnTo>
                    <a:pt x="1351529" y="1022846"/>
                  </a:lnTo>
                  <a:lnTo>
                    <a:pt x="1375192" y="1063672"/>
                  </a:lnTo>
                  <a:lnTo>
                    <a:pt x="1399283" y="1105946"/>
                  </a:lnTo>
                  <a:lnTo>
                    <a:pt x="1424029" y="1149889"/>
                  </a:lnTo>
                  <a:lnTo>
                    <a:pt x="1504475" y="1293949"/>
                  </a:lnTo>
                  <a:lnTo>
                    <a:pt x="1534118" y="1346784"/>
                  </a:lnTo>
                  <a:lnTo>
                    <a:pt x="1565555" y="1402394"/>
                  </a:lnTo>
                  <a:lnTo>
                    <a:pt x="1599012" y="1461002"/>
                  </a:lnTo>
                  <a:lnTo>
                    <a:pt x="1081019" y="1222132"/>
                  </a:lnTo>
                  <a:lnTo>
                    <a:pt x="1033726" y="1200105"/>
                  </a:lnTo>
                  <a:lnTo>
                    <a:pt x="986564" y="1177713"/>
                  </a:lnTo>
                  <a:lnTo>
                    <a:pt x="939637" y="1154810"/>
                  </a:lnTo>
                  <a:lnTo>
                    <a:pt x="893048" y="1131249"/>
                  </a:lnTo>
                  <a:lnTo>
                    <a:pt x="846900" y="1106881"/>
                  </a:lnTo>
                  <a:lnTo>
                    <a:pt x="801298" y="1081560"/>
                  </a:lnTo>
                  <a:lnTo>
                    <a:pt x="756345" y="1055138"/>
                  </a:lnTo>
                  <a:lnTo>
                    <a:pt x="712143" y="1027467"/>
                  </a:lnTo>
                  <a:lnTo>
                    <a:pt x="668797" y="998399"/>
                  </a:lnTo>
                  <a:lnTo>
                    <a:pt x="626410" y="967788"/>
                  </a:lnTo>
                  <a:lnTo>
                    <a:pt x="585086" y="935486"/>
                  </a:lnTo>
                  <a:lnTo>
                    <a:pt x="554400" y="908305"/>
                  </a:lnTo>
                  <a:lnTo>
                    <a:pt x="523248" y="876903"/>
                  </a:lnTo>
                  <a:lnTo>
                    <a:pt x="491929" y="841768"/>
                  </a:lnTo>
                  <a:lnTo>
                    <a:pt x="460742" y="803388"/>
                  </a:lnTo>
                  <a:lnTo>
                    <a:pt x="429987" y="762248"/>
                  </a:lnTo>
                  <a:lnTo>
                    <a:pt x="399963" y="718837"/>
                  </a:lnTo>
                  <a:lnTo>
                    <a:pt x="370970" y="673642"/>
                  </a:lnTo>
                  <a:lnTo>
                    <a:pt x="343305" y="627150"/>
                  </a:lnTo>
                  <a:lnTo>
                    <a:pt x="317181" y="579674"/>
                  </a:lnTo>
                  <a:lnTo>
                    <a:pt x="293163" y="532226"/>
                  </a:lnTo>
                  <a:lnTo>
                    <a:pt x="271283" y="484768"/>
                  </a:lnTo>
                  <a:lnTo>
                    <a:pt x="251930" y="437962"/>
                  </a:lnTo>
                  <a:lnTo>
                    <a:pt x="235404" y="392296"/>
                  </a:lnTo>
                  <a:lnTo>
                    <a:pt x="222003" y="348257"/>
                  </a:lnTo>
                  <a:lnTo>
                    <a:pt x="212026" y="306333"/>
                  </a:lnTo>
                  <a:lnTo>
                    <a:pt x="205774" y="267010"/>
                  </a:lnTo>
                  <a:close/>
                </a:path>
                <a:path w="1599565" h="1667510">
                  <a:moveTo>
                    <a:pt x="0" y="210507"/>
                  </a:moveTo>
                  <a:lnTo>
                    <a:pt x="47553" y="288938"/>
                  </a:lnTo>
                  <a:lnTo>
                    <a:pt x="71905" y="334666"/>
                  </a:lnTo>
                  <a:lnTo>
                    <a:pt x="92746" y="378507"/>
                  </a:lnTo>
                  <a:lnTo>
                    <a:pt x="109517" y="419495"/>
                  </a:lnTo>
                  <a:lnTo>
                    <a:pt x="121658" y="456664"/>
                  </a:lnTo>
                  <a:lnTo>
                    <a:pt x="133525" y="505482"/>
                  </a:lnTo>
                  <a:lnTo>
                    <a:pt x="142704" y="554819"/>
                  </a:lnTo>
                  <a:lnTo>
                    <a:pt x="149433" y="604581"/>
                  </a:lnTo>
                  <a:lnTo>
                    <a:pt x="153950" y="654677"/>
                  </a:lnTo>
                  <a:lnTo>
                    <a:pt x="156493" y="705015"/>
                  </a:lnTo>
                  <a:lnTo>
                    <a:pt x="157301" y="755502"/>
                  </a:lnTo>
                  <a:lnTo>
                    <a:pt x="156612" y="806045"/>
                  </a:lnTo>
                  <a:lnTo>
                    <a:pt x="154665" y="856553"/>
                  </a:lnTo>
                  <a:lnTo>
                    <a:pt x="151699" y="906934"/>
                  </a:lnTo>
                  <a:lnTo>
                    <a:pt x="148089" y="955827"/>
                  </a:lnTo>
                  <a:lnTo>
                    <a:pt x="143742" y="1003137"/>
                  </a:lnTo>
                  <a:lnTo>
                    <a:pt x="138669" y="1049096"/>
                  </a:lnTo>
                  <a:lnTo>
                    <a:pt x="132876" y="1093936"/>
                  </a:lnTo>
                  <a:lnTo>
                    <a:pt x="126374" y="1137887"/>
                  </a:lnTo>
                  <a:lnTo>
                    <a:pt x="119171" y="1181183"/>
                  </a:lnTo>
                  <a:lnTo>
                    <a:pt x="111277" y="1224054"/>
                  </a:lnTo>
                  <a:lnTo>
                    <a:pt x="102700" y="1266731"/>
                  </a:lnTo>
                  <a:lnTo>
                    <a:pt x="93450" y="1309447"/>
                  </a:lnTo>
                  <a:lnTo>
                    <a:pt x="83536" y="1352434"/>
                  </a:lnTo>
                  <a:lnTo>
                    <a:pt x="72966" y="1395922"/>
                  </a:lnTo>
                  <a:lnTo>
                    <a:pt x="61750" y="1440143"/>
                  </a:lnTo>
                  <a:lnTo>
                    <a:pt x="49896" y="1485330"/>
                  </a:lnTo>
                  <a:lnTo>
                    <a:pt x="0" y="1667046"/>
                  </a:lnTo>
                  <a:lnTo>
                    <a:pt x="0" y="210507"/>
                  </a:lnTo>
                  <a:close/>
                </a:path>
                <a:path w="1599565" h="1667510">
                  <a:moveTo>
                    <a:pt x="0" y="0"/>
                  </a:moveTo>
                  <a:lnTo>
                    <a:pt x="574304" y="0"/>
                  </a:lnTo>
                  <a:lnTo>
                    <a:pt x="558523" y="9075"/>
                  </a:lnTo>
                  <a:lnTo>
                    <a:pt x="511311" y="33633"/>
                  </a:lnTo>
                  <a:lnTo>
                    <a:pt x="463025" y="55612"/>
                  </a:lnTo>
                  <a:lnTo>
                    <a:pt x="413559" y="74470"/>
                  </a:lnTo>
                  <a:lnTo>
                    <a:pt x="362806" y="89667"/>
                  </a:lnTo>
                  <a:lnTo>
                    <a:pt x="310660" y="100660"/>
                  </a:lnTo>
                  <a:lnTo>
                    <a:pt x="231505" y="104235"/>
                  </a:lnTo>
                  <a:lnTo>
                    <a:pt x="182785" y="101236"/>
                  </a:lnTo>
                  <a:lnTo>
                    <a:pt x="130013" y="95316"/>
                  </a:lnTo>
                  <a:lnTo>
                    <a:pt x="74723" y="86679"/>
                  </a:lnTo>
                  <a:lnTo>
                    <a:pt x="18447" y="75527"/>
                  </a:lnTo>
                  <a:lnTo>
                    <a:pt x="0" y="71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5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9045"/>
              <a:ext cx="1161415" cy="1047750"/>
            </a:xfrm>
            <a:custGeom>
              <a:avLst/>
              <a:gdLst/>
              <a:ahLst/>
              <a:cxnLst/>
              <a:rect l="l" t="t" r="r" b="b"/>
              <a:pathLst>
                <a:path w="1161415" h="1047750">
                  <a:moveTo>
                    <a:pt x="605060" y="568534"/>
                  </a:moveTo>
                  <a:lnTo>
                    <a:pt x="650046" y="519062"/>
                  </a:lnTo>
                  <a:lnTo>
                    <a:pt x="681374" y="560755"/>
                  </a:lnTo>
                  <a:lnTo>
                    <a:pt x="713264" y="602185"/>
                  </a:lnTo>
                  <a:lnTo>
                    <a:pt x="745810" y="643172"/>
                  </a:lnTo>
                  <a:lnTo>
                    <a:pt x="779107" y="683535"/>
                  </a:lnTo>
                  <a:lnTo>
                    <a:pt x="813249" y="723096"/>
                  </a:lnTo>
                  <a:lnTo>
                    <a:pt x="848330" y="761673"/>
                  </a:lnTo>
                  <a:lnTo>
                    <a:pt x="884444" y="799088"/>
                  </a:lnTo>
                  <a:lnTo>
                    <a:pt x="921685" y="835160"/>
                  </a:lnTo>
                  <a:lnTo>
                    <a:pt x="960148" y="869710"/>
                  </a:lnTo>
                  <a:lnTo>
                    <a:pt x="999926" y="902558"/>
                  </a:lnTo>
                  <a:lnTo>
                    <a:pt x="1041114" y="933524"/>
                  </a:lnTo>
                  <a:lnTo>
                    <a:pt x="1083805" y="962428"/>
                  </a:lnTo>
                  <a:lnTo>
                    <a:pt x="1128095" y="989091"/>
                  </a:lnTo>
                  <a:lnTo>
                    <a:pt x="1135712" y="993464"/>
                  </a:lnTo>
                  <a:lnTo>
                    <a:pt x="1143124" y="998064"/>
                  </a:lnTo>
                  <a:lnTo>
                    <a:pt x="1149917" y="1003344"/>
                  </a:lnTo>
                  <a:lnTo>
                    <a:pt x="1155680" y="1009757"/>
                  </a:lnTo>
                  <a:lnTo>
                    <a:pt x="1159695" y="1017636"/>
                  </a:lnTo>
                  <a:lnTo>
                    <a:pt x="1161310" y="1026334"/>
                  </a:lnTo>
                  <a:lnTo>
                    <a:pt x="1160204" y="1034836"/>
                  </a:lnTo>
                  <a:lnTo>
                    <a:pt x="1156059" y="1042127"/>
                  </a:lnTo>
                  <a:lnTo>
                    <a:pt x="1146091" y="1047454"/>
                  </a:lnTo>
                  <a:lnTo>
                    <a:pt x="1134398" y="1047278"/>
                  </a:lnTo>
                  <a:lnTo>
                    <a:pt x="1068005" y="1010030"/>
                  </a:lnTo>
                  <a:lnTo>
                    <a:pt x="1026267" y="981271"/>
                  </a:lnTo>
                  <a:lnTo>
                    <a:pt x="985544" y="951110"/>
                  </a:lnTo>
                  <a:lnTo>
                    <a:pt x="945870" y="919592"/>
                  </a:lnTo>
                  <a:lnTo>
                    <a:pt x="907283" y="886761"/>
                  </a:lnTo>
                  <a:lnTo>
                    <a:pt x="869819" y="852662"/>
                  </a:lnTo>
                  <a:lnTo>
                    <a:pt x="833513" y="817339"/>
                  </a:lnTo>
                  <a:lnTo>
                    <a:pt x="798773" y="781222"/>
                  </a:lnTo>
                  <a:lnTo>
                    <a:pt x="764524" y="743199"/>
                  </a:lnTo>
                  <a:lnTo>
                    <a:pt x="731912" y="704471"/>
                  </a:lnTo>
                  <a:lnTo>
                    <a:pt x="700605" y="664698"/>
                  </a:lnTo>
                  <a:lnTo>
                    <a:pt x="670638" y="623922"/>
                  </a:lnTo>
                  <a:lnTo>
                    <a:pt x="635481" y="662585"/>
                  </a:lnTo>
                  <a:lnTo>
                    <a:pt x="634498" y="656077"/>
                  </a:lnTo>
                  <a:lnTo>
                    <a:pt x="621559" y="608802"/>
                  </a:lnTo>
                  <a:lnTo>
                    <a:pt x="605060" y="568534"/>
                  </a:lnTo>
                  <a:close/>
                </a:path>
                <a:path w="1161415" h="1047750">
                  <a:moveTo>
                    <a:pt x="0" y="0"/>
                  </a:moveTo>
                  <a:lnTo>
                    <a:pt x="31546" y="23427"/>
                  </a:lnTo>
                  <a:lnTo>
                    <a:pt x="75168" y="55629"/>
                  </a:lnTo>
                  <a:lnTo>
                    <a:pt x="119102" y="87623"/>
                  </a:lnTo>
                  <a:lnTo>
                    <a:pt x="163352" y="119168"/>
                  </a:lnTo>
                  <a:lnTo>
                    <a:pt x="207922" y="150023"/>
                  </a:lnTo>
                  <a:lnTo>
                    <a:pt x="252818" y="179947"/>
                  </a:lnTo>
                  <a:lnTo>
                    <a:pt x="293595" y="207682"/>
                  </a:lnTo>
                  <a:lnTo>
                    <a:pt x="333344" y="236746"/>
                  </a:lnTo>
                  <a:lnTo>
                    <a:pt x="372331" y="266780"/>
                  </a:lnTo>
                  <a:lnTo>
                    <a:pt x="410818" y="297422"/>
                  </a:lnTo>
                  <a:lnTo>
                    <a:pt x="449070" y="328314"/>
                  </a:lnTo>
                  <a:lnTo>
                    <a:pt x="487349" y="359096"/>
                  </a:lnTo>
                  <a:lnTo>
                    <a:pt x="525920" y="389406"/>
                  </a:lnTo>
                  <a:lnTo>
                    <a:pt x="565047" y="418885"/>
                  </a:lnTo>
                  <a:lnTo>
                    <a:pt x="604993" y="447174"/>
                  </a:lnTo>
                  <a:lnTo>
                    <a:pt x="649039" y="473787"/>
                  </a:lnTo>
                  <a:lnTo>
                    <a:pt x="695768" y="496174"/>
                  </a:lnTo>
                  <a:lnTo>
                    <a:pt x="744592" y="514304"/>
                  </a:lnTo>
                  <a:lnTo>
                    <a:pt x="794921" y="528144"/>
                  </a:lnTo>
                  <a:lnTo>
                    <a:pt x="846169" y="537660"/>
                  </a:lnTo>
                  <a:lnTo>
                    <a:pt x="897746" y="542820"/>
                  </a:lnTo>
                  <a:lnTo>
                    <a:pt x="949064" y="543592"/>
                  </a:lnTo>
                  <a:lnTo>
                    <a:pt x="956077" y="543412"/>
                  </a:lnTo>
                  <a:lnTo>
                    <a:pt x="963167" y="543717"/>
                  </a:lnTo>
                  <a:lnTo>
                    <a:pt x="989854" y="562790"/>
                  </a:lnTo>
                  <a:lnTo>
                    <a:pt x="989618" y="569425"/>
                  </a:lnTo>
                  <a:lnTo>
                    <a:pt x="985152" y="576252"/>
                  </a:lnTo>
                  <a:lnTo>
                    <a:pt x="977848" y="580395"/>
                  </a:lnTo>
                  <a:lnTo>
                    <a:pt x="968927" y="582446"/>
                  </a:lnTo>
                  <a:lnTo>
                    <a:pt x="959609" y="582998"/>
                  </a:lnTo>
                  <a:lnTo>
                    <a:pt x="906486" y="581866"/>
                  </a:lnTo>
                  <a:lnTo>
                    <a:pt x="853630" y="576898"/>
                  </a:lnTo>
                  <a:lnTo>
                    <a:pt x="801301" y="568114"/>
                  </a:lnTo>
                  <a:lnTo>
                    <a:pt x="749755" y="555534"/>
                  </a:lnTo>
                  <a:lnTo>
                    <a:pt x="699251" y="539176"/>
                  </a:lnTo>
                  <a:lnTo>
                    <a:pt x="650046" y="519062"/>
                  </a:lnTo>
                  <a:lnTo>
                    <a:pt x="605060" y="568534"/>
                  </a:lnTo>
                  <a:lnTo>
                    <a:pt x="603045" y="563616"/>
                  </a:lnTo>
                  <a:lnTo>
                    <a:pt x="578990" y="521337"/>
                  </a:lnTo>
                  <a:lnTo>
                    <a:pt x="549426" y="482783"/>
                  </a:lnTo>
                  <a:lnTo>
                    <a:pt x="548217" y="481684"/>
                  </a:lnTo>
                  <a:lnTo>
                    <a:pt x="548162" y="480529"/>
                  </a:lnTo>
                  <a:lnTo>
                    <a:pt x="532757" y="461535"/>
                  </a:lnTo>
                  <a:lnTo>
                    <a:pt x="512323" y="442833"/>
                  </a:lnTo>
                  <a:lnTo>
                    <a:pt x="490302" y="424966"/>
                  </a:lnTo>
                  <a:lnTo>
                    <a:pt x="470135" y="408475"/>
                  </a:lnTo>
                  <a:lnTo>
                    <a:pt x="425296" y="371568"/>
                  </a:lnTo>
                  <a:lnTo>
                    <a:pt x="378809" y="336474"/>
                  </a:lnTo>
                  <a:lnTo>
                    <a:pt x="341386" y="309151"/>
                  </a:lnTo>
                  <a:lnTo>
                    <a:pt x="303358" y="282550"/>
                  </a:lnTo>
                  <a:lnTo>
                    <a:pt x="264914" y="256524"/>
                  </a:lnTo>
                  <a:lnTo>
                    <a:pt x="226241" y="230926"/>
                  </a:lnTo>
                  <a:lnTo>
                    <a:pt x="187525" y="205607"/>
                  </a:lnTo>
                  <a:lnTo>
                    <a:pt x="147142" y="179097"/>
                  </a:lnTo>
                  <a:lnTo>
                    <a:pt x="106811" y="152379"/>
                  </a:lnTo>
                  <a:lnTo>
                    <a:pt x="66592" y="125418"/>
                  </a:lnTo>
                  <a:lnTo>
                    <a:pt x="26545" y="98178"/>
                  </a:lnTo>
                  <a:lnTo>
                    <a:pt x="0" y="79805"/>
                  </a:lnTo>
                  <a:lnTo>
                    <a:pt x="0" y="0"/>
                  </a:lnTo>
                  <a:close/>
                </a:path>
                <a:path w="1161415" h="1047750">
                  <a:moveTo>
                    <a:pt x="635481" y="662585"/>
                  </a:moveTo>
                  <a:lnTo>
                    <a:pt x="670638" y="623922"/>
                  </a:lnTo>
                  <a:lnTo>
                    <a:pt x="679733" y="678488"/>
                  </a:lnTo>
                  <a:lnTo>
                    <a:pt x="682785" y="733667"/>
                  </a:lnTo>
                  <a:lnTo>
                    <a:pt x="679768" y="788917"/>
                  </a:lnTo>
                  <a:lnTo>
                    <a:pt x="670656" y="843698"/>
                  </a:lnTo>
                  <a:lnTo>
                    <a:pt x="649798" y="875876"/>
                  </a:lnTo>
                  <a:lnTo>
                    <a:pt x="641791" y="876808"/>
                  </a:lnTo>
                  <a:lnTo>
                    <a:pt x="634392" y="874566"/>
                  </a:lnTo>
                  <a:lnTo>
                    <a:pt x="629049" y="868811"/>
                  </a:lnTo>
                  <a:lnTo>
                    <a:pt x="626467" y="863150"/>
                  </a:lnTo>
                  <a:lnTo>
                    <a:pt x="628447" y="856116"/>
                  </a:lnTo>
                  <a:lnTo>
                    <a:pt x="629877" y="849686"/>
                  </a:lnTo>
                  <a:lnTo>
                    <a:pt x="639553" y="802244"/>
                  </a:lnTo>
                  <a:lnTo>
                    <a:pt x="643527" y="753616"/>
                  </a:lnTo>
                  <a:lnTo>
                    <a:pt x="641832" y="704621"/>
                  </a:lnTo>
                  <a:lnTo>
                    <a:pt x="635481" y="662585"/>
                  </a:lnTo>
                  <a:close/>
                </a:path>
                <a:path w="1161415" h="1047750">
                  <a:moveTo>
                    <a:pt x="0" y="766448"/>
                  </a:moveTo>
                  <a:lnTo>
                    <a:pt x="14060" y="801742"/>
                  </a:lnTo>
                  <a:lnTo>
                    <a:pt x="34299" y="848361"/>
                  </a:lnTo>
                  <a:lnTo>
                    <a:pt x="55951" y="894329"/>
                  </a:lnTo>
                  <a:lnTo>
                    <a:pt x="59185" y="903998"/>
                  </a:lnTo>
                  <a:lnTo>
                    <a:pt x="59115" y="913770"/>
                  </a:lnTo>
                  <a:lnTo>
                    <a:pt x="55429" y="922738"/>
                  </a:lnTo>
                  <a:lnTo>
                    <a:pt x="47812" y="929996"/>
                  </a:lnTo>
                  <a:lnTo>
                    <a:pt x="38559" y="933454"/>
                  </a:lnTo>
                  <a:lnTo>
                    <a:pt x="28164" y="933388"/>
                  </a:lnTo>
                  <a:lnTo>
                    <a:pt x="18676" y="929592"/>
                  </a:lnTo>
                  <a:lnTo>
                    <a:pt x="12146" y="921860"/>
                  </a:lnTo>
                  <a:lnTo>
                    <a:pt x="0" y="895979"/>
                  </a:lnTo>
                  <a:lnTo>
                    <a:pt x="0" y="766448"/>
                  </a:lnTo>
                  <a:close/>
                </a:path>
              </a:pathLst>
            </a:custGeom>
            <a:solidFill>
              <a:srgbClr val="FAB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2584" y="2"/>
              <a:ext cx="942340" cy="1020444"/>
            </a:xfrm>
            <a:custGeom>
              <a:avLst/>
              <a:gdLst/>
              <a:ahLst/>
              <a:cxnLst/>
              <a:rect l="l" t="t" r="r" b="b"/>
              <a:pathLst>
                <a:path w="942340" h="1020444">
                  <a:moveTo>
                    <a:pt x="607535" y="951929"/>
                  </a:moveTo>
                  <a:lnTo>
                    <a:pt x="620750" y="942273"/>
                  </a:lnTo>
                  <a:lnTo>
                    <a:pt x="636039" y="938645"/>
                  </a:lnTo>
                  <a:lnTo>
                    <a:pt x="651504" y="940973"/>
                  </a:lnTo>
                  <a:lnTo>
                    <a:pt x="665241" y="949185"/>
                  </a:lnTo>
                  <a:lnTo>
                    <a:pt x="674640" y="962167"/>
                  </a:lnTo>
                  <a:lnTo>
                    <a:pt x="678295" y="977482"/>
                  </a:lnTo>
                  <a:lnTo>
                    <a:pt x="676107" y="993075"/>
                  </a:lnTo>
                  <a:lnTo>
                    <a:pt x="667979" y="1006890"/>
                  </a:lnTo>
                  <a:lnTo>
                    <a:pt x="654996" y="1016292"/>
                  </a:lnTo>
                  <a:lnTo>
                    <a:pt x="639680" y="1019948"/>
                  </a:lnTo>
                  <a:lnTo>
                    <a:pt x="624088" y="1017761"/>
                  </a:lnTo>
                  <a:lnTo>
                    <a:pt x="610273" y="1009635"/>
                  </a:lnTo>
                  <a:lnTo>
                    <a:pt x="600618" y="996421"/>
                  </a:lnTo>
                  <a:lnTo>
                    <a:pt x="596992" y="981131"/>
                  </a:lnTo>
                  <a:lnTo>
                    <a:pt x="599322" y="965667"/>
                  </a:lnTo>
                  <a:lnTo>
                    <a:pt x="607535" y="951929"/>
                  </a:lnTo>
                  <a:close/>
                </a:path>
                <a:path w="942340" h="1020444">
                  <a:moveTo>
                    <a:pt x="864261" y="828676"/>
                  </a:moveTo>
                  <a:lnTo>
                    <a:pt x="878586" y="818235"/>
                  </a:lnTo>
                  <a:lnTo>
                    <a:pt x="895383" y="814182"/>
                  </a:lnTo>
                  <a:lnTo>
                    <a:pt x="912488" y="816622"/>
                  </a:lnTo>
                  <a:lnTo>
                    <a:pt x="927737" y="825657"/>
                  </a:lnTo>
                  <a:lnTo>
                    <a:pt x="938176" y="839981"/>
                  </a:lnTo>
                  <a:lnTo>
                    <a:pt x="942226" y="856778"/>
                  </a:lnTo>
                  <a:lnTo>
                    <a:pt x="939785" y="873883"/>
                  </a:lnTo>
                  <a:lnTo>
                    <a:pt x="930749" y="889133"/>
                  </a:lnTo>
                  <a:lnTo>
                    <a:pt x="916277" y="899907"/>
                  </a:lnTo>
                  <a:lnTo>
                    <a:pt x="899647" y="904059"/>
                  </a:lnTo>
                  <a:lnTo>
                    <a:pt x="882699" y="901503"/>
                  </a:lnTo>
                  <a:lnTo>
                    <a:pt x="867273" y="892152"/>
                  </a:lnTo>
                  <a:lnTo>
                    <a:pt x="856833" y="877828"/>
                  </a:lnTo>
                  <a:lnTo>
                    <a:pt x="852783" y="861031"/>
                  </a:lnTo>
                  <a:lnTo>
                    <a:pt x="855225" y="843926"/>
                  </a:lnTo>
                  <a:lnTo>
                    <a:pt x="864261" y="828676"/>
                  </a:lnTo>
                  <a:close/>
                </a:path>
                <a:path w="942340" h="1020444">
                  <a:moveTo>
                    <a:pt x="0" y="0"/>
                  </a:moveTo>
                  <a:lnTo>
                    <a:pt x="44680" y="0"/>
                  </a:lnTo>
                  <a:lnTo>
                    <a:pt x="38206" y="4828"/>
                  </a:lnTo>
                  <a:lnTo>
                    <a:pt x="24310" y="8308"/>
                  </a:lnTo>
                  <a:lnTo>
                    <a:pt x="10146" y="6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305" y="380004"/>
              <a:ext cx="1331595" cy="833755"/>
            </a:xfrm>
            <a:custGeom>
              <a:avLst/>
              <a:gdLst/>
              <a:ahLst/>
              <a:cxnLst/>
              <a:rect l="l" t="t" r="r" b="b"/>
              <a:pathLst>
                <a:path w="1331595" h="833755">
                  <a:moveTo>
                    <a:pt x="650693" y="11353"/>
                  </a:moveTo>
                  <a:lnTo>
                    <a:pt x="663825" y="2433"/>
                  </a:lnTo>
                  <a:lnTo>
                    <a:pt x="679650" y="0"/>
                  </a:lnTo>
                  <a:lnTo>
                    <a:pt x="696206" y="3821"/>
                  </a:lnTo>
                  <a:lnTo>
                    <a:pt x="711530" y="13665"/>
                  </a:lnTo>
                  <a:lnTo>
                    <a:pt x="722705" y="28072"/>
                  </a:lnTo>
                  <a:lnTo>
                    <a:pt x="727950" y="44333"/>
                  </a:lnTo>
                  <a:lnTo>
                    <a:pt x="727002" y="60346"/>
                  </a:lnTo>
                  <a:lnTo>
                    <a:pt x="719598" y="74009"/>
                  </a:lnTo>
                  <a:lnTo>
                    <a:pt x="706466" y="82930"/>
                  </a:lnTo>
                  <a:lnTo>
                    <a:pt x="690641" y="85363"/>
                  </a:lnTo>
                  <a:lnTo>
                    <a:pt x="674085" y="81542"/>
                  </a:lnTo>
                  <a:lnTo>
                    <a:pt x="658761" y="71697"/>
                  </a:lnTo>
                  <a:lnTo>
                    <a:pt x="647586" y="57291"/>
                  </a:lnTo>
                  <a:lnTo>
                    <a:pt x="642341" y="41030"/>
                  </a:lnTo>
                  <a:lnTo>
                    <a:pt x="643289" y="25017"/>
                  </a:lnTo>
                  <a:lnTo>
                    <a:pt x="650693" y="11353"/>
                  </a:lnTo>
                  <a:close/>
                </a:path>
                <a:path w="1331595" h="833755">
                  <a:moveTo>
                    <a:pt x="10900" y="228010"/>
                  </a:moveTo>
                  <a:lnTo>
                    <a:pt x="24537" y="217927"/>
                  </a:lnTo>
                  <a:lnTo>
                    <a:pt x="40311" y="214032"/>
                  </a:lnTo>
                  <a:lnTo>
                    <a:pt x="56383" y="216412"/>
                  </a:lnTo>
                  <a:lnTo>
                    <a:pt x="70914" y="225156"/>
                  </a:lnTo>
                  <a:lnTo>
                    <a:pt x="80995" y="238792"/>
                  </a:lnTo>
                  <a:lnTo>
                    <a:pt x="84888" y="254566"/>
                  </a:lnTo>
                  <a:lnTo>
                    <a:pt x="82506" y="270638"/>
                  </a:lnTo>
                  <a:lnTo>
                    <a:pt x="73761" y="285170"/>
                  </a:lnTo>
                  <a:lnTo>
                    <a:pt x="60124" y="295253"/>
                  </a:lnTo>
                  <a:lnTo>
                    <a:pt x="44350" y="299147"/>
                  </a:lnTo>
                  <a:lnTo>
                    <a:pt x="28278" y="296767"/>
                  </a:lnTo>
                  <a:lnTo>
                    <a:pt x="13748" y="288023"/>
                  </a:lnTo>
                  <a:lnTo>
                    <a:pt x="3921" y="274619"/>
                  </a:lnTo>
                  <a:lnTo>
                    <a:pt x="0" y="258819"/>
                  </a:lnTo>
                  <a:lnTo>
                    <a:pt x="2240" y="242618"/>
                  </a:lnTo>
                  <a:lnTo>
                    <a:pt x="10900" y="228010"/>
                  </a:lnTo>
                  <a:close/>
                </a:path>
                <a:path w="1331595" h="833755">
                  <a:moveTo>
                    <a:pt x="422134" y="289424"/>
                  </a:moveTo>
                  <a:lnTo>
                    <a:pt x="434823" y="279928"/>
                  </a:lnTo>
                  <a:lnTo>
                    <a:pt x="449402" y="275982"/>
                  </a:lnTo>
                  <a:lnTo>
                    <a:pt x="464031" y="277672"/>
                  </a:lnTo>
                  <a:lnTo>
                    <a:pt x="476872" y="285086"/>
                  </a:lnTo>
                  <a:lnTo>
                    <a:pt x="485470" y="297166"/>
                  </a:lnTo>
                  <a:lnTo>
                    <a:pt x="488539" y="311570"/>
                  </a:lnTo>
                  <a:lnTo>
                    <a:pt x="485992" y="326457"/>
                  </a:lnTo>
                  <a:lnTo>
                    <a:pt x="477742" y="339989"/>
                  </a:lnTo>
                  <a:lnTo>
                    <a:pt x="465053" y="349485"/>
                  </a:lnTo>
                  <a:lnTo>
                    <a:pt x="450474" y="353431"/>
                  </a:lnTo>
                  <a:lnTo>
                    <a:pt x="435845" y="351741"/>
                  </a:lnTo>
                  <a:lnTo>
                    <a:pt x="423004" y="344327"/>
                  </a:lnTo>
                  <a:lnTo>
                    <a:pt x="414406" y="332247"/>
                  </a:lnTo>
                  <a:lnTo>
                    <a:pt x="411337" y="317843"/>
                  </a:lnTo>
                  <a:lnTo>
                    <a:pt x="413884" y="302956"/>
                  </a:lnTo>
                  <a:lnTo>
                    <a:pt x="422134" y="289424"/>
                  </a:lnTo>
                  <a:close/>
                </a:path>
                <a:path w="1331595" h="833755">
                  <a:moveTo>
                    <a:pt x="1241413" y="747275"/>
                  </a:moveTo>
                  <a:lnTo>
                    <a:pt x="1257915" y="735104"/>
                  </a:lnTo>
                  <a:lnTo>
                    <a:pt x="1277049" y="730399"/>
                  </a:lnTo>
                  <a:lnTo>
                    <a:pt x="1296542" y="733267"/>
                  </a:lnTo>
                  <a:lnTo>
                    <a:pt x="1314122" y="743818"/>
                  </a:lnTo>
                  <a:lnTo>
                    <a:pt x="1326292" y="760319"/>
                  </a:lnTo>
                  <a:lnTo>
                    <a:pt x="1330995" y="779452"/>
                  </a:lnTo>
                  <a:lnTo>
                    <a:pt x="1328125" y="798946"/>
                  </a:lnTo>
                  <a:lnTo>
                    <a:pt x="1317572" y="816527"/>
                  </a:lnTo>
                  <a:lnTo>
                    <a:pt x="1300993" y="828783"/>
                  </a:lnTo>
                  <a:lnTo>
                    <a:pt x="1281731" y="833630"/>
                  </a:lnTo>
                  <a:lnTo>
                    <a:pt x="1262212" y="830790"/>
                  </a:lnTo>
                  <a:lnTo>
                    <a:pt x="1244863" y="819985"/>
                  </a:lnTo>
                  <a:lnTo>
                    <a:pt x="1232694" y="803484"/>
                  </a:lnTo>
                  <a:lnTo>
                    <a:pt x="1227991" y="784350"/>
                  </a:lnTo>
                  <a:lnTo>
                    <a:pt x="1230861" y="764857"/>
                  </a:lnTo>
                  <a:lnTo>
                    <a:pt x="1241413" y="747275"/>
                  </a:lnTo>
                  <a:close/>
                </a:path>
              </a:pathLst>
            </a:custGeom>
            <a:solidFill>
              <a:srgbClr val="933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49491" y="2"/>
            <a:ext cx="2038508" cy="338126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7031245"/>
            <a:ext cx="1883063" cy="2194333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497236" y="2174430"/>
            <a:ext cx="898525" cy="896619"/>
          </a:xfrm>
          <a:custGeom>
            <a:avLst/>
            <a:gdLst/>
            <a:ahLst/>
            <a:cxnLst/>
            <a:rect l="l" t="t" r="r" b="b"/>
            <a:pathLst>
              <a:path w="898525" h="896619">
                <a:moveTo>
                  <a:pt x="436011" y="896201"/>
                </a:moveTo>
                <a:lnTo>
                  <a:pt x="396340" y="895173"/>
                </a:lnTo>
                <a:lnTo>
                  <a:pt x="356851" y="890425"/>
                </a:lnTo>
                <a:lnTo>
                  <a:pt x="318058" y="882021"/>
                </a:lnTo>
                <a:lnTo>
                  <a:pt x="280129" y="869995"/>
                </a:lnTo>
                <a:lnTo>
                  <a:pt x="243560" y="854505"/>
                </a:lnTo>
                <a:lnTo>
                  <a:pt x="209006" y="835146"/>
                </a:lnTo>
                <a:lnTo>
                  <a:pt x="178333" y="810753"/>
                </a:lnTo>
                <a:lnTo>
                  <a:pt x="127482" y="753522"/>
                </a:lnTo>
                <a:lnTo>
                  <a:pt x="94850" y="707533"/>
                </a:lnTo>
                <a:lnTo>
                  <a:pt x="66574" y="658717"/>
                </a:lnTo>
                <a:lnTo>
                  <a:pt x="42655" y="607073"/>
                </a:lnTo>
                <a:lnTo>
                  <a:pt x="18065" y="541224"/>
                </a:lnTo>
                <a:lnTo>
                  <a:pt x="2927" y="472554"/>
                </a:lnTo>
                <a:lnTo>
                  <a:pt x="0" y="428282"/>
                </a:lnTo>
                <a:lnTo>
                  <a:pt x="591" y="406138"/>
                </a:lnTo>
                <a:lnTo>
                  <a:pt x="6176" y="346478"/>
                </a:lnTo>
                <a:lnTo>
                  <a:pt x="19080" y="278276"/>
                </a:lnTo>
                <a:lnTo>
                  <a:pt x="46150" y="222050"/>
                </a:lnTo>
                <a:lnTo>
                  <a:pt x="95077" y="164626"/>
                </a:lnTo>
                <a:lnTo>
                  <a:pt x="126055" y="133953"/>
                </a:lnTo>
                <a:lnTo>
                  <a:pt x="158384" y="104721"/>
                </a:lnTo>
                <a:lnTo>
                  <a:pt x="192063" y="76932"/>
                </a:lnTo>
                <a:lnTo>
                  <a:pt x="231184" y="51498"/>
                </a:lnTo>
                <a:lnTo>
                  <a:pt x="273202" y="31260"/>
                </a:lnTo>
                <a:lnTo>
                  <a:pt x="317420" y="16502"/>
                </a:lnTo>
                <a:lnTo>
                  <a:pt x="378218" y="5310"/>
                </a:lnTo>
                <a:lnTo>
                  <a:pt x="423520" y="131"/>
                </a:lnTo>
                <a:lnTo>
                  <a:pt x="478929" y="0"/>
                </a:lnTo>
                <a:lnTo>
                  <a:pt x="502949" y="2530"/>
                </a:lnTo>
                <a:lnTo>
                  <a:pt x="550055" y="12190"/>
                </a:lnTo>
                <a:lnTo>
                  <a:pt x="595727" y="27917"/>
                </a:lnTo>
                <a:lnTo>
                  <a:pt x="638829" y="49321"/>
                </a:lnTo>
                <a:lnTo>
                  <a:pt x="659346" y="62127"/>
                </a:lnTo>
                <a:lnTo>
                  <a:pt x="685968" y="78093"/>
                </a:lnTo>
                <a:lnTo>
                  <a:pt x="737531" y="112563"/>
                </a:lnTo>
                <a:lnTo>
                  <a:pt x="787712" y="154693"/>
                </a:lnTo>
                <a:lnTo>
                  <a:pt x="830100" y="208396"/>
                </a:lnTo>
                <a:lnTo>
                  <a:pt x="866777" y="282488"/>
                </a:lnTo>
                <a:lnTo>
                  <a:pt x="881668" y="327787"/>
                </a:lnTo>
                <a:lnTo>
                  <a:pt x="891924" y="374367"/>
                </a:lnTo>
                <a:lnTo>
                  <a:pt x="897543" y="422229"/>
                </a:lnTo>
                <a:lnTo>
                  <a:pt x="898365" y="444005"/>
                </a:lnTo>
                <a:lnTo>
                  <a:pt x="897677" y="465679"/>
                </a:lnTo>
                <a:lnTo>
                  <a:pt x="891773" y="508723"/>
                </a:lnTo>
                <a:lnTo>
                  <a:pt x="880003" y="550532"/>
                </a:lnTo>
                <a:lnTo>
                  <a:pt x="819937" y="678133"/>
                </a:lnTo>
                <a:lnTo>
                  <a:pt x="791786" y="724962"/>
                </a:lnTo>
                <a:lnTo>
                  <a:pt x="754222" y="764560"/>
                </a:lnTo>
                <a:lnTo>
                  <a:pt x="704901" y="803794"/>
                </a:lnTo>
                <a:lnTo>
                  <a:pt x="651267" y="836819"/>
                </a:lnTo>
                <a:lnTo>
                  <a:pt x="594112" y="863213"/>
                </a:lnTo>
                <a:lnTo>
                  <a:pt x="534227" y="882549"/>
                </a:lnTo>
                <a:lnTo>
                  <a:pt x="495352" y="890774"/>
                </a:lnTo>
                <a:lnTo>
                  <a:pt x="455882" y="895317"/>
                </a:lnTo>
                <a:lnTo>
                  <a:pt x="436011" y="896201"/>
                </a:lnTo>
                <a:close/>
              </a:path>
            </a:pathLst>
          </a:custGeom>
          <a:solidFill>
            <a:srgbClr val="86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803390" y="417960"/>
            <a:ext cx="898525" cy="896619"/>
          </a:xfrm>
          <a:custGeom>
            <a:avLst/>
            <a:gdLst/>
            <a:ahLst/>
            <a:cxnLst/>
            <a:rect l="l" t="t" r="r" b="b"/>
            <a:pathLst>
              <a:path w="898525" h="896619">
                <a:moveTo>
                  <a:pt x="436011" y="896201"/>
                </a:moveTo>
                <a:lnTo>
                  <a:pt x="396340" y="895173"/>
                </a:lnTo>
                <a:lnTo>
                  <a:pt x="356851" y="890425"/>
                </a:lnTo>
                <a:lnTo>
                  <a:pt x="318058" y="882021"/>
                </a:lnTo>
                <a:lnTo>
                  <a:pt x="280129" y="869995"/>
                </a:lnTo>
                <a:lnTo>
                  <a:pt x="243560" y="854505"/>
                </a:lnTo>
                <a:lnTo>
                  <a:pt x="209006" y="835146"/>
                </a:lnTo>
                <a:lnTo>
                  <a:pt x="178333" y="810753"/>
                </a:lnTo>
                <a:lnTo>
                  <a:pt x="127482" y="753522"/>
                </a:lnTo>
                <a:lnTo>
                  <a:pt x="94850" y="707533"/>
                </a:lnTo>
                <a:lnTo>
                  <a:pt x="66574" y="658717"/>
                </a:lnTo>
                <a:lnTo>
                  <a:pt x="42655" y="607073"/>
                </a:lnTo>
                <a:lnTo>
                  <a:pt x="18065" y="541224"/>
                </a:lnTo>
                <a:lnTo>
                  <a:pt x="2927" y="472554"/>
                </a:lnTo>
                <a:lnTo>
                  <a:pt x="0" y="428282"/>
                </a:lnTo>
                <a:lnTo>
                  <a:pt x="591" y="406138"/>
                </a:lnTo>
                <a:lnTo>
                  <a:pt x="6176" y="346478"/>
                </a:lnTo>
                <a:lnTo>
                  <a:pt x="19080" y="278276"/>
                </a:lnTo>
                <a:lnTo>
                  <a:pt x="46150" y="222050"/>
                </a:lnTo>
                <a:lnTo>
                  <a:pt x="95077" y="164626"/>
                </a:lnTo>
                <a:lnTo>
                  <a:pt x="126055" y="133953"/>
                </a:lnTo>
                <a:lnTo>
                  <a:pt x="158384" y="104721"/>
                </a:lnTo>
                <a:lnTo>
                  <a:pt x="192063" y="76932"/>
                </a:lnTo>
                <a:lnTo>
                  <a:pt x="231184" y="51498"/>
                </a:lnTo>
                <a:lnTo>
                  <a:pt x="273202" y="31260"/>
                </a:lnTo>
                <a:lnTo>
                  <a:pt x="317420" y="16502"/>
                </a:lnTo>
                <a:lnTo>
                  <a:pt x="378218" y="5310"/>
                </a:lnTo>
                <a:lnTo>
                  <a:pt x="423520" y="131"/>
                </a:lnTo>
                <a:lnTo>
                  <a:pt x="478929" y="0"/>
                </a:lnTo>
                <a:lnTo>
                  <a:pt x="502949" y="2530"/>
                </a:lnTo>
                <a:lnTo>
                  <a:pt x="550055" y="12190"/>
                </a:lnTo>
                <a:lnTo>
                  <a:pt x="595727" y="27917"/>
                </a:lnTo>
                <a:lnTo>
                  <a:pt x="638829" y="49321"/>
                </a:lnTo>
                <a:lnTo>
                  <a:pt x="659346" y="62127"/>
                </a:lnTo>
                <a:lnTo>
                  <a:pt x="685968" y="78093"/>
                </a:lnTo>
                <a:lnTo>
                  <a:pt x="737531" y="112563"/>
                </a:lnTo>
                <a:lnTo>
                  <a:pt x="787712" y="154693"/>
                </a:lnTo>
                <a:lnTo>
                  <a:pt x="830100" y="208396"/>
                </a:lnTo>
                <a:lnTo>
                  <a:pt x="866777" y="282488"/>
                </a:lnTo>
                <a:lnTo>
                  <a:pt x="881668" y="327787"/>
                </a:lnTo>
                <a:lnTo>
                  <a:pt x="891924" y="374367"/>
                </a:lnTo>
                <a:lnTo>
                  <a:pt x="897543" y="422229"/>
                </a:lnTo>
                <a:lnTo>
                  <a:pt x="898365" y="444005"/>
                </a:lnTo>
                <a:lnTo>
                  <a:pt x="897677" y="465679"/>
                </a:lnTo>
                <a:lnTo>
                  <a:pt x="891773" y="508723"/>
                </a:lnTo>
                <a:lnTo>
                  <a:pt x="880003" y="550532"/>
                </a:lnTo>
                <a:lnTo>
                  <a:pt x="819937" y="678133"/>
                </a:lnTo>
                <a:lnTo>
                  <a:pt x="791786" y="724962"/>
                </a:lnTo>
                <a:lnTo>
                  <a:pt x="754222" y="764560"/>
                </a:lnTo>
                <a:lnTo>
                  <a:pt x="704901" y="803794"/>
                </a:lnTo>
                <a:lnTo>
                  <a:pt x="651267" y="836819"/>
                </a:lnTo>
                <a:lnTo>
                  <a:pt x="594112" y="863213"/>
                </a:lnTo>
                <a:lnTo>
                  <a:pt x="534227" y="882549"/>
                </a:lnTo>
                <a:lnTo>
                  <a:pt x="495352" y="890774"/>
                </a:lnTo>
                <a:lnTo>
                  <a:pt x="455882" y="895317"/>
                </a:lnTo>
                <a:lnTo>
                  <a:pt x="436011" y="896201"/>
                </a:lnTo>
                <a:close/>
              </a:path>
            </a:pathLst>
          </a:custGeom>
          <a:solidFill>
            <a:srgbClr val="F2AA2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21727" y="7085131"/>
            <a:ext cx="3689226" cy="285544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739778" y="1394764"/>
            <a:ext cx="15495905" cy="6111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0175" marR="122555" indent="-635" algn="ctr">
              <a:lnSpc>
                <a:spcPct val="145500"/>
              </a:lnSpc>
              <a:spcBef>
                <a:spcPts val="95"/>
              </a:spcBef>
            </a:pPr>
            <a:r>
              <a:rPr sz="3050" spc="165" dirty="0">
                <a:latin typeface="Trebuchet MS"/>
                <a:cs typeface="Trebuchet MS"/>
              </a:rPr>
              <a:t>Los </a:t>
            </a:r>
            <a:r>
              <a:rPr sz="3050" spc="130" dirty="0">
                <a:latin typeface="Trebuchet MS"/>
                <a:cs typeface="Trebuchet MS"/>
              </a:rPr>
              <a:t>mecanismos </a:t>
            </a:r>
            <a:r>
              <a:rPr sz="3050" spc="65" dirty="0">
                <a:latin typeface="Trebuchet MS"/>
                <a:cs typeface="Trebuchet MS"/>
              </a:rPr>
              <a:t>neurales </a:t>
            </a:r>
            <a:r>
              <a:rPr sz="3050" spc="75" dirty="0">
                <a:latin typeface="Trebuchet MS"/>
                <a:cs typeface="Trebuchet MS"/>
              </a:rPr>
              <a:t>también </a:t>
            </a:r>
            <a:r>
              <a:rPr sz="3050" spc="95" dirty="0">
                <a:latin typeface="Trebuchet MS"/>
                <a:cs typeface="Trebuchet MS"/>
              </a:rPr>
              <a:t>pueden examinarse </a:t>
            </a:r>
            <a:r>
              <a:rPr sz="3050" spc="-70" dirty="0">
                <a:latin typeface="Trebuchet MS"/>
                <a:cs typeface="Trebuchet MS"/>
              </a:rPr>
              <a:t>al </a:t>
            </a:r>
            <a:r>
              <a:rPr sz="3050" spc="-90" dirty="0">
                <a:latin typeface="Trebuchet MS"/>
                <a:cs typeface="Trebuchet MS"/>
              </a:rPr>
              <a:t>nivel </a:t>
            </a:r>
            <a:r>
              <a:rPr sz="3050" spc="130" dirty="0">
                <a:latin typeface="Trebuchet MS"/>
                <a:cs typeface="Trebuchet MS"/>
              </a:rPr>
              <a:t>de </a:t>
            </a:r>
            <a:r>
              <a:rPr sz="3050" b="1" spc="-15" dirty="0">
                <a:latin typeface="Tahoma"/>
                <a:cs typeface="Tahoma"/>
              </a:rPr>
              <a:t>neuronas </a:t>
            </a:r>
            <a:r>
              <a:rPr sz="3050" b="1" spc="30" dirty="0">
                <a:latin typeface="Tahoma"/>
                <a:cs typeface="Tahoma"/>
              </a:rPr>
              <a:t>y </a:t>
            </a:r>
            <a:r>
              <a:rPr sz="3050" b="1" spc="35" dirty="0">
                <a:latin typeface="Tahoma"/>
                <a:cs typeface="Tahoma"/>
              </a:rPr>
              <a:t> </a:t>
            </a:r>
            <a:r>
              <a:rPr sz="3050" b="1" spc="-30" dirty="0">
                <a:latin typeface="Tahoma"/>
                <a:cs typeface="Tahoma"/>
              </a:rPr>
              <a:t>sinapsis</a:t>
            </a:r>
            <a:r>
              <a:rPr sz="3050" b="1" spc="-50" dirty="0">
                <a:latin typeface="Tahoma"/>
                <a:cs typeface="Tahoma"/>
              </a:rPr>
              <a:t> </a:t>
            </a:r>
            <a:r>
              <a:rPr sz="3050" spc="-50" dirty="0">
                <a:latin typeface="Trebuchet MS"/>
                <a:cs typeface="Trebuchet MS"/>
              </a:rPr>
              <a:t>individuales,</a:t>
            </a:r>
            <a:r>
              <a:rPr sz="3050" spc="-75" dirty="0">
                <a:latin typeface="Trebuchet MS"/>
                <a:cs typeface="Trebuchet MS"/>
              </a:rPr>
              <a:t> </a:t>
            </a:r>
            <a:r>
              <a:rPr sz="3050" spc="85" dirty="0">
                <a:latin typeface="Trebuchet MS"/>
                <a:cs typeface="Trebuchet MS"/>
              </a:rPr>
              <a:t>haciendo</a:t>
            </a:r>
            <a:r>
              <a:rPr sz="3050" spc="-75" dirty="0">
                <a:latin typeface="Trebuchet MS"/>
                <a:cs typeface="Trebuchet MS"/>
              </a:rPr>
              <a:t> </a:t>
            </a:r>
            <a:r>
              <a:rPr sz="3050" spc="120" dirty="0">
                <a:latin typeface="Trebuchet MS"/>
                <a:cs typeface="Trebuchet MS"/>
              </a:rPr>
              <a:t>énfasis</a:t>
            </a:r>
            <a:r>
              <a:rPr sz="3050" spc="-75" dirty="0">
                <a:latin typeface="Trebuchet MS"/>
                <a:cs typeface="Trebuchet MS"/>
              </a:rPr>
              <a:t> </a:t>
            </a:r>
            <a:r>
              <a:rPr sz="3050" spc="60" dirty="0">
                <a:latin typeface="Trebuchet MS"/>
                <a:cs typeface="Trebuchet MS"/>
              </a:rPr>
              <a:t>en</a:t>
            </a:r>
            <a:r>
              <a:rPr sz="3050" spc="-75" dirty="0">
                <a:latin typeface="Trebuchet MS"/>
                <a:cs typeface="Trebuchet MS"/>
              </a:rPr>
              <a:t> </a:t>
            </a:r>
            <a:r>
              <a:rPr sz="3050" spc="35" dirty="0">
                <a:latin typeface="Trebuchet MS"/>
                <a:cs typeface="Trebuchet MS"/>
              </a:rPr>
              <a:t>los</a:t>
            </a:r>
            <a:r>
              <a:rPr sz="3050" spc="-75" dirty="0">
                <a:latin typeface="Trebuchet MS"/>
                <a:cs typeface="Trebuchet MS"/>
              </a:rPr>
              <a:t> </a:t>
            </a:r>
            <a:r>
              <a:rPr sz="3050" spc="130" dirty="0">
                <a:latin typeface="Trebuchet MS"/>
                <a:cs typeface="Trebuchet MS"/>
              </a:rPr>
              <a:t>mecanismos</a:t>
            </a:r>
            <a:r>
              <a:rPr sz="3050" spc="-75" dirty="0">
                <a:latin typeface="Trebuchet MS"/>
                <a:cs typeface="Trebuchet MS"/>
              </a:rPr>
              <a:t> </a:t>
            </a:r>
            <a:r>
              <a:rPr sz="3050" spc="65" dirty="0">
                <a:latin typeface="Trebuchet MS"/>
                <a:cs typeface="Trebuchet MS"/>
              </a:rPr>
              <a:t>moleculares</a:t>
            </a:r>
            <a:r>
              <a:rPr sz="3050" spc="-75" dirty="0">
                <a:latin typeface="Trebuchet MS"/>
                <a:cs typeface="Trebuchet MS"/>
              </a:rPr>
              <a:t> </a:t>
            </a:r>
            <a:r>
              <a:rPr sz="3050" spc="190" dirty="0">
                <a:latin typeface="Trebuchet MS"/>
                <a:cs typeface="Trebuchet MS"/>
              </a:rPr>
              <a:t>y</a:t>
            </a:r>
            <a:r>
              <a:rPr sz="3050" spc="-75" dirty="0">
                <a:latin typeface="Trebuchet MS"/>
                <a:cs typeface="Trebuchet MS"/>
              </a:rPr>
              <a:t> </a:t>
            </a:r>
            <a:r>
              <a:rPr sz="3050" spc="-5" dirty="0">
                <a:latin typeface="Trebuchet MS"/>
                <a:cs typeface="Trebuchet MS"/>
              </a:rPr>
              <a:t>celulares,</a:t>
            </a:r>
            <a:r>
              <a:rPr sz="3050" spc="-75" dirty="0">
                <a:latin typeface="Trebuchet MS"/>
                <a:cs typeface="Trebuchet MS"/>
              </a:rPr>
              <a:t> </a:t>
            </a:r>
            <a:r>
              <a:rPr sz="3050" spc="95" dirty="0">
                <a:latin typeface="Trebuchet MS"/>
                <a:cs typeface="Trebuchet MS"/>
              </a:rPr>
              <a:t>e </a:t>
            </a:r>
            <a:r>
              <a:rPr sz="3050" spc="-905" dirty="0">
                <a:latin typeface="Trebuchet MS"/>
                <a:cs typeface="Trebuchet MS"/>
              </a:rPr>
              <a:t> </a:t>
            </a:r>
            <a:r>
              <a:rPr sz="3050" spc="15" dirty="0">
                <a:latin typeface="Trebuchet MS"/>
                <a:cs typeface="Trebuchet MS"/>
              </a:rPr>
              <a:t>incluso </a:t>
            </a:r>
            <a:r>
              <a:rPr sz="3050" spc="60" dirty="0">
                <a:latin typeface="Trebuchet MS"/>
                <a:cs typeface="Trebuchet MS"/>
              </a:rPr>
              <a:t>en </a:t>
            </a:r>
            <a:r>
              <a:rPr sz="3050" spc="35" dirty="0">
                <a:latin typeface="Trebuchet MS"/>
                <a:cs typeface="Trebuchet MS"/>
              </a:rPr>
              <a:t>los </a:t>
            </a:r>
            <a:r>
              <a:rPr sz="3050" spc="60" dirty="0">
                <a:latin typeface="Trebuchet MS"/>
                <a:cs typeface="Trebuchet MS"/>
              </a:rPr>
              <a:t>genéticos. </a:t>
            </a:r>
            <a:r>
              <a:rPr sz="3050" spc="50" dirty="0">
                <a:latin typeface="Trebuchet MS"/>
                <a:cs typeface="Trebuchet MS"/>
              </a:rPr>
              <a:t>También </a:t>
            </a:r>
            <a:r>
              <a:rPr sz="3050" spc="185" dirty="0">
                <a:latin typeface="Trebuchet MS"/>
                <a:cs typeface="Trebuchet MS"/>
              </a:rPr>
              <a:t>es </a:t>
            </a:r>
            <a:r>
              <a:rPr sz="3050" spc="105" dirty="0">
                <a:latin typeface="Trebuchet MS"/>
                <a:cs typeface="Trebuchet MS"/>
              </a:rPr>
              <a:t>importante </a:t>
            </a:r>
            <a:r>
              <a:rPr sz="3050" spc="125" dirty="0">
                <a:latin typeface="Trebuchet MS"/>
                <a:cs typeface="Trebuchet MS"/>
              </a:rPr>
              <a:t>cosniderar </a:t>
            </a:r>
            <a:r>
              <a:rPr sz="3050" spc="-70" dirty="0">
                <a:latin typeface="Trebuchet MS"/>
                <a:cs typeface="Trebuchet MS"/>
              </a:rPr>
              <a:t>la </a:t>
            </a:r>
            <a:r>
              <a:rPr sz="3050" spc="90" dirty="0">
                <a:latin typeface="Trebuchet MS"/>
                <a:cs typeface="Trebuchet MS"/>
              </a:rPr>
              <a:t>cuestión </a:t>
            </a:r>
            <a:r>
              <a:rPr sz="3050" spc="140" dirty="0">
                <a:latin typeface="Trebuchet MS"/>
                <a:cs typeface="Trebuchet MS"/>
              </a:rPr>
              <a:t>adaptativa </a:t>
            </a:r>
            <a:r>
              <a:rPr sz="3050" spc="-905" dirty="0">
                <a:latin typeface="Trebuchet MS"/>
                <a:cs typeface="Trebuchet MS"/>
              </a:rPr>
              <a:t> </a:t>
            </a:r>
            <a:r>
              <a:rPr sz="3050" spc="-35" dirty="0">
                <a:latin typeface="Trebuchet MS"/>
                <a:cs typeface="Trebuchet MS"/>
              </a:rPr>
              <a:t>del </a:t>
            </a:r>
            <a:r>
              <a:rPr sz="3050" spc="-5" dirty="0">
                <a:latin typeface="Trebuchet MS"/>
                <a:cs typeface="Trebuchet MS"/>
              </a:rPr>
              <a:t>aprendizaje, </a:t>
            </a:r>
            <a:r>
              <a:rPr sz="3050" spc="229" dirty="0">
                <a:latin typeface="Trebuchet MS"/>
                <a:cs typeface="Trebuchet MS"/>
              </a:rPr>
              <a:t>a </a:t>
            </a:r>
            <a:r>
              <a:rPr sz="3050" spc="-90" dirty="0">
                <a:latin typeface="Trebuchet MS"/>
                <a:cs typeface="Trebuchet MS"/>
              </a:rPr>
              <a:t>nivel </a:t>
            </a:r>
            <a:r>
              <a:rPr sz="3050" spc="50" dirty="0">
                <a:latin typeface="Trebuchet MS"/>
                <a:cs typeface="Trebuchet MS"/>
              </a:rPr>
              <a:t>conceptual, </a:t>
            </a:r>
            <a:r>
              <a:rPr sz="3050" spc="-70" dirty="0">
                <a:latin typeface="Trebuchet MS"/>
                <a:cs typeface="Trebuchet MS"/>
              </a:rPr>
              <a:t>la </a:t>
            </a:r>
            <a:r>
              <a:rPr sz="3050" spc="90" dirty="0">
                <a:latin typeface="Trebuchet MS"/>
                <a:cs typeface="Trebuchet MS"/>
              </a:rPr>
              <a:t>importancia </a:t>
            </a:r>
            <a:r>
              <a:rPr sz="3050" spc="140" dirty="0">
                <a:latin typeface="Trebuchet MS"/>
                <a:cs typeface="Trebuchet MS"/>
              </a:rPr>
              <a:t>adaptativa </a:t>
            </a:r>
            <a:r>
              <a:rPr sz="3050" spc="185" dirty="0">
                <a:latin typeface="Trebuchet MS"/>
                <a:cs typeface="Trebuchet MS"/>
              </a:rPr>
              <a:t>se </a:t>
            </a:r>
            <a:r>
              <a:rPr sz="3050" spc="80" dirty="0">
                <a:latin typeface="Trebuchet MS"/>
                <a:cs typeface="Trebuchet MS"/>
              </a:rPr>
              <a:t>refiere </a:t>
            </a:r>
            <a:r>
              <a:rPr sz="3050" spc="229" dirty="0">
                <a:latin typeface="Trebuchet MS"/>
                <a:cs typeface="Trebuchet MS"/>
              </a:rPr>
              <a:t>a </a:t>
            </a:r>
            <a:r>
              <a:rPr sz="3050" spc="-70" dirty="0">
                <a:latin typeface="Trebuchet MS"/>
                <a:cs typeface="Trebuchet MS"/>
              </a:rPr>
              <a:t>la </a:t>
            </a:r>
            <a:r>
              <a:rPr sz="3050" spc="-65" dirty="0">
                <a:latin typeface="Trebuchet MS"/>
                <a:cs typeface="Trebuchet MS"/>
              </a:rPr>
              <a:t> </a:t>
            </a:r>
            <a:r>
              <a:rPr sz="3050" spc="75" dirty="0">
                <a:latin typeface="Trebuchet MS"/>
                <a:cs typeface="Trebuchet MS"/>
              </a:rPr>
              <a:t>contribución</a:t>
            </a:r>
            <a:r>
              <a:rPr sz="3050" spc="-90" dirty="0">
                <a:latin typeface="Trebuchet MS"/>
                <a:cs typeface="Trebuchet MS"/>
              </a:rPr>
              <a:t> </a:t>
            </a:r>
            <a:r>
              <a:rPr sz="3050" spc="130" dirty="0">
                <a:latin typeface="Trebuchet MS"/>
                <a:cs typeface="Trebuchet MS"/>
              </a:rPr>
              <a:t>de</a:t>
            </a:r>
            <a:r>
              <a:rPr sz="3050" spc="-85" dirty="0">
                <a:latin typeface="Trebuchet MS"/>
                <a:cs typeface="Trebuchet MS"/>
              </a:rPr>
              <a:t> </a:t>
            </a:r>
            <a:r>
              <a:rPr sz="3050" spc="25" dirty="0">
                <a:latin typeface="Trebuchet MS"/>
                <a:cs typeface="Trebuchet MS"/>
              </a:rPr>
              <a:t>un</a:t>
            </a:r>
            <a:r>
              <a:rPr sz="3050" spc="-85" dirty="0">
                <a:latin typeface="Trebuchet MS"/>
                <a:cs typeface="Trebuchet MS"/>
              </a:rPr>
              <a:t> </a:t>
            </a:r>
            <a:r>
              <a:rPr sz="3050" spc="190" dirty="0">
                <a:latin typeface="Trebuchet MS"/>
                <a:cs typeface="Trebuchet MS"/>
              </a:rPr>
              <a:t>proceso</a:t>
            </a:r>
            <a:r>
              <a:rPr sz="3050" spc="-85" dirty="0">
                <a:latin typeface="Trebuchet MS"/>
                <a:cs typeface="Trebuchet MS"/>
              </a:rPr>
              <a:t> </a:t>
            </a:r>
            <a:r>
              <a:rPr sz="3050" spc="229" dirty="0">
                <a:latin typeface="Trebuchet MS"/>
                <a:cs typeface="Trebuchet MS"/>
              </a:rPr>
              <a:t>a</a:t>
            </a:r>
            <a:r>
              <a:rPr sz="3050" spc="-85" dirty="0">
                <a:latin typeface="Trebuchet MS"/>
                <a:cs typeface="Trebuchet MS"/>
              </a:rPr>
              <a:t> </a:t>
            </a:r>
            <a:r>
              <a:rPr sz="3050" spc="-70" dirty="0">
                <a:latin typeface="Trebuchet MS"/>
                <a:cs typeface="Trebuchet MS"/>
              </a:rPr>
              <a:t>la</a:t>
            </a:r>
            <a:r>
              <a:rPr sz="3050" spc="-85" dirty="0">
                <a:latin typeface="Trebuchet MS"/>
                <a:cs typeface="Trebuchet MS"/>
              </a:rPr>
              <a:t> </a:t>
            </a:r>
            <a:r>
              <a:rPr sz="3050" spc="25" dirty="0">
                <a:latin typeface="Trebuchet MS"/>
                <a:cs typeface="Trebuchet MS"/>
              </a:rPr>
              <a:t>evolución</a:t>
            </a:r>
            <a:endParaRPr sz="30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664"/>
              </a:spcBef>
            </a:pPr>
            <a:r>
              <a:rPr sz="3050" spc="-530" dirty="0">
                <a:latin typeface="Trebuchet MS"/>
                <a:cs typeface="Trebuchet MS"/>
              </a:rPr>
              <a:t>.</a:t>
            </a:r>
            <a:endParaRPr sz="3050">
              <a:latin typeface="Trebuchet MS"/>
              <a:cs typeface="Trebuchet MS"/>
            </a:endParaRPr>
          </a:p>
          <a:p>
            <a:pPr marL="12065" marR="5080" algn="ctr">
              <a:lnSpc>
                <a:spcPct val="145500"/>
              </a:lnSpc>
            </a:pPr>
            <a:r>
              <a:rPr sz="3050" spc="130" dirty="0">
                <a:latin typeface="Trebuchet MS"/>
                <a:cs typeface="Trebuchet MS"/>
              </a:rPr>
              <a:t>La</a:t>
            </a:r>
            <a:r>
              <a:rPr sz="3050" spc="-80" dirty="0">
                <a:latin typeface="Trebuchet MS"/>
                <a:cs typeface="Trebuchet MS"/>
              </a:rPr>
              <a:t> </a:t>
            </a:r>
            <a:r>
              <a:rPr sz="3050" spc="114" dirty="0">
                <a:latin typeface="Trebuchet MS"/>
                <a:cs typeface="Trebuchet MS"/>
              </a:rPr>
              <a:t>mayoría</a:t>
            </a:r>
            <a:r>
              <a:rPr sz="3050" spc="-75" dirty="0">
                <a:latin typeface="Trebuchet MS"/>
                <a:cs typeface="Trebuchet MS"/>
              </a:rPr>
              <a:t> </a:t>
            </a:r>
            <a:r>
              <a:rPr sz="3050" spc="130" dirty="0">
                <a:latin typeface="Trebuchet MS"/>
                <a:cs typeface="Trebuchet MS"/>
              </a:rPr>
              <a:t>de</a:t>
            </a:r>
            <a:r>
              <a:rPr sz="3050" spc="-75" dirty="0">
                <a:latin typeface="Trebuchet MS"/>
                <a:cs typeface="Trebuchet MS"/>
              </a:rPr>
              <a:t> </a:t>
            </a:r>
            <a:r>
              <a:rPr sz="3050" spc="35" dirty="0">
                <a:latin typeface="Trebuchet MS"/>
                <a:cs typeface="Trebuchet MS"/>
              </a:rPr>
              <a:t>los</a:t>
            </a:r>
            <a:r>
              <a:rPr sz="3050" spc="-80" dirty="0">
                <a:latin typeface="Trebuchet MS"/>
                <a:cs typeface="Trebuchet MS"/>
              </a:rPr>
              <a:t> </a:t>
            </a:r>
            <a:r>
              <a:rPr sz="3050" spc="50" dirty="0">
                <a:latin typeface="Trebuchet MS"/>
                <a:cs typeface="Trebuchet MS"/>
              </a:rPr>
              <a:t>científicos</a:t>
            </a:r>
            <a:r>
              <a:rPr sz="3050" spc="-75" dirty="0">
                <a:latin typeface="Trebuchet MS"/>
                <a:cs typeface="Trebuchet MS"/>
              </a:rPr>
              <a:t> </a:t>
            </a:r>
            <a:r>
              <a:rPr sz="3050" spc="190" dirty="0">
                <a:latin typeface="Trebuchet MS"/>
                <a:cs typeface="Trebuchet MS"/>
              </a:rPr>
              <a:t>está</a:t>
            </a:r>
            <a:r>
              <a:rPr sz="3050" spc="-75" dirty="0">
                <a:latin typeface="Trebuchet MS"/>
                <a:cs typeface="Trebuchet MS"/>
              </a:rPr>
              <a:t> </a:t>
            </a:r>
            <a:r>
              <a:rPr sz="3050" spc="130" dirty="0">
                <a:latin typeface="Trebuchet MS"/>
                <a:cs typeface="Trebuchet MS"/>
              </a:rPr>
              <a:t>de</a:t>
            </a:r>
            <a:r>
              <a:rPr sz="3050" spc="-80" dirty="0">
                <a:latin typeface="Trebuchet MS"/>
                <a:cs typeface="Trebuchet MS"/>
              </a:rPr>
              <a:t> </a:t>
            </a:r>
            <a:r>
              <a:rPr sz="3050" spc="160" dirty="0">
                <a:latin typeface="Trebuchet MS"/>
                <a:cs typeface="Trebuchet MS"/>
              </a:rPr>
              <a:t>acuerdo</a:t>
            </a:r>
            <a:r>
              <a:rPr sz="3050" spc="-75" dirty="0">
                <a:latin typeface="Trebuchet MS"/>
                <a:cs typeface="Trebuchet MS"/>
              </a:rPr>
              <a:t> </a:t>
            </a:r>
            <a:r>
              <a:rPr sz="3050" spc="60" dirty="0">
                <a:latin typeface="Trebuchet MS"/>
                <a:cs typeface="Trebuchet MS"/>
              </a:rPr>
              <a:t>en</a:t>
            </a:r>
            <a:r>
              <a:rPr sz="3050" spc="-75" dirty="0">
                <a:latin typeface="Trebuchet MS"/>
                <a:cs typeface="Trebuchet MS"/>
              </a:rPr>
              <a:t> </a:t>
            </a:r>
            <a:r>
              <a:rPr sz="3050" spc="95" dirty="0">
                <a:latin typeface="Trebuchet MS"/>
                <a:cs typeface="Trebuchet MS"/>
              </a:rPr>
              <a:t>que</a:t>
            </a:r>
            <a:r>
              <a:rPr sz="3050" spc="-80" dirty="0">
                <a:latin typeface="Trebuchet MS"/>
                <a:cs typeface="Trebuchet MS"/>
              </a:rPr>
              <a:t> </a:t>
            </a:r>
            <a:r>
              <a:rPr sz="3050" spc="35" dirty="0">
                <a:latin typeface="Trebuchet MS"/>
                <a:cs typeface="Trebuchet MS"/>
              </a:rPr>
              <a:t>los</a:t>
            </a:r>
            <a:r>
              <a:rPr sz="3050" spc="-75" dirty="0">
                <a:latin typeface="Trebuchet MS"/>
                <a:cs typeface="Trebuchet MS"/>
              </a:rPr>
              <a:t> </a:t>
            </a:r>
            <a:r>
              <a:rPr sz="3050" spc="130" dirty="0">
                <a:latin typeface="Trebuchet MS"/>
                <a:cs typeface="Trebuchet MS"/>
              </a:rPr>
              <a:t>mecanismos</a:t>
            </a:r>
            <a:r>
              <a:rPr sz="3050" spc="-75" dirty="0">
                <a:latin typeface="Trebuchet MS"/>
                <a:cs typeface="Trebuchet MS"/>
              </a:rPr>
              <a:t> </a:t>
            </a:r>
            <a:r>
              <a:rPr sz="3050" spc="130" dirty="0">
                <a:latin typeface="Trebuchet MS"/>
                <a:cs typeface="Trebuchet MS"/>
              </a:rPr>
              <a:t>de</a:t>
            </a:r>
            <a:r>
              <a:rPr sz="3050" spc="-80" dirty="0">
                <a:latin typeface="Trebuchet MS"/>
                <a:cs typeface="Trebuchet MS"/>
              </a:rPr>
              <a:t> </a:t>
            </a:r>
            <a:r>
              <a:rPr sz="3050" spc="35" dirty="0">
                <a:latin typeface="Trebuchet MS"/>
                <a:cs typeface="Trebuchet MS"/>
              </a:rPr>
              <a:t>aprendizaje </a:t>
            </a:r>
            <a:r>
              <a:rPr sz="3050" spc="-905" dirty="0">
                <a:latin typeface="Trebuchet MS"/>
                <a:cs typeface="Trebuchet MS"/>
              </a:rPr>
              <a:t> </a:t>
            </a:r>
            <a:r>
              <a:rPr sz="3050" spc="65" dirty="0">
                <a:latin typeface="Trebuchet MS"/>
                <a:cs typeface="Trebuchet MS"/>
              </a:rPr>
              <a:t>evolucionaron</a:t>
            </a:r>
            <a:r>
              <a:rPr sz="3050" spc="-85" dirty="0">
                <a:latin typeface="Trebuchet MS"/>
                <a:cs typeface="Trebuchet MS"/>
              </a:rPr>
              <a:t> </a:t>
            </a:r>
            <a:r>
              <a:rPr sz="3050" spc="135" dirty="0">
                <a:latin typeface="Trebuchet MS"/>
                <a:cs typeface="Trebuchet MS"/>
              </a:rPr>
              <a:t>porque</a:t>
            </a:r>
            <a:r>
              <a:rPr sz="3050" spc="-80" dirty="0">
                <a:latin typeface="Trebuchet MS"/>
                <a:cs typeface="Trebuchet MS"/>
              </a:rPr>
              <a:t> </a:t>
            </a:r>
            <a:r>
              <a:rPr sz="3050" spc="-135" dirty="0">
                <a:latin typeface="Trebuchet MS"/>
                <a:cs typeface="Trebuchet MS"/>
              </a:rPr>
              <a:t>el</a:t>
            </a:r>
            <a:r>
              <a:rPr sz="3050" spc="-85" dirty="0">
                <a:latin typeface="Trebuchet MS"/>
                <a:cs typeface="Trebuchet MS"/>
              </a:rPr>
              <a:t> </a:t>
            </a:r>
            <a:r>
              <a:rPr sz="3050" spc="15" dirty="0">
                <a:latin typeface="Trebuchet MS"/>
                <a:cs typeface="Trebuchet MS"/>
              </a:rPr>
              <a:t>indivuduo</a:t>
            </a:r>
            <a:r>
              <a:rPr sz="3050" spc="-80" dirty="0">
                <a:latin typeface="Trebuchet MS"/>
                <a:cs typeface="Trebuchet MS"/>
              </a:rPr>
              <a:t> </a:t>
            </a:r>
            <a:r>
              <a:rPr sz="3050" spc="120" dirty="0">
                <a:latin typeface="Trebuchet MS"/>
                <a:cs typeface="Trebuchet MS"/>
              </a:rPr>
              <a:t>encuentra</a:t>
            </a:r>
            <a:r>
              <a:rPr sz="3050" spc="-85" dirty="0">
                <a:latin typeface="Trebuchet MS"/>
                <a:cs typeface="Trebuchet MS"/>
              </a:rPr>
              <a:t> </a:t>
            </a:r>
            <a:r>
              <a:rPr sz="3050" spc="120" dirty="0">
                <a:latin typeface="Trebuchet MS"/>
                <a:cs typeface="Trebuchet MS"/>
              </a:rPr>
              <a:t>nuevas</a:t>
            </a:r>
            <a:r>
              <a:rPr sz="3050" spc="-80" dirty="0">
                <a:latin typeface="Trebuchet MS"/>
                <a:cs typeface="Trebuchet MS"/>
              </a:rPr>
              <a:t> </a:t>
            </a:r>
            <a:r>
              <a:rPr sz="3050" spc="204" dirty="0">
                <a:latin typeface="Trebuchet MS"/>
                <a:cs typeface="Trebuchet MS"/>
              </a:rPr>
              <a:t>formas</a:t>
            </a:r>
            <a:r>
              <a:rPr sz="3050" spc="-85" dirty="0">
                <a:latin typeface="Trebuchet MS"/>
                <a:cs typeface="Trebuchet MS"/>
              </a:rPr>
              <a:t> </a:t>
            </a:r>
            <a:r>
              <a:rPr sz="3050" spc="130" dirty="0">
                <a:latin typeface="Trebuchet MS"/>
                <a:cs typeface="Trebuchet MS"/>
              </a:rPr>
              <a:t>de</a:t>
            </a:r>
            <a:r>
              <a:rPr sz="3050" spc="-80" dirty="0">
                <a:latin typeface="Trebuchet MS"/>
                <a:cs typeface="Trebuchet MS"/>
              </a:rPr>
              <a:t> </a:t>
            </a:r>
            <a:r>
              <a:rPr sz="3050" spc="95" dirty="0">
                <a:latin typeface="Trebuchet MS"/>
                <a:cs typeface="Trebuchet MS"/>
              </a:rPr>
              <a:t>interaccionar</a:t>
            </a:r>
            <a:r>
              <a:rPr sz="3050" spc="-85" dirty="0">
                <a:latin typeface="Trebuchet MS"/>
                <a:cs typeface="Trebuchet MS"/>
              </a:rPr>
              <a:t> </a:t>
            </a:r>
            <a:r>
              <a:rPr sz="3050" spc="155" dirty="0">
                <a:latin typeface="Trebuchet MS"/>
                <a:cs typeface="Trebuchet MS"/>
              </a:rPr>
              <a:t>con</a:t>
            </a:r>
            <a:r>
              <a:rPr sz="3050" spc="-80" dirty="0">
                <a:latin typeface="Trebuchet MS"/>
                <a:cs typeface="Trebuchet MS"/>
              </a:rPr>
              <a:t> </a:t>
            </a:r>
            <a:r>
              <a:rPr sz="3050" spc="150" dirty="0">
                <a:latin typeface="Trebuchet MS"/>
                <a:cs typeface="Trebuchet MS"/>
              </a:rPr>
              <a:t>su </a:t>
            </a:r>
            <a:r>
              <a:rPr sz="3050" spc="-905" dirty="0">
                <a:latin typeface="Trebuchet MS"/>
                <a:cs typeface="Trebuchet MS"/>
              </a:rPr>
              <a:t> </a:t>
            </a:r>
            <a:r>
              <a:rPr sz="3050" spc="60" dirty="0">
                <a:latin typeface="Trebuchet MS"/>
                <a:cs typeface="Trebuchet MS"/>
              </a:rPr>
              <a:t>medio</a:t>
            </a:r>
            <a:r>
              <a:rPr sz="3050" spc="-90" dirty="0">
                <a:latin typeface="Trebuchet MS"/>
                <a:cs typeface="Trebuchet MS"/>
              </a:rPr>
              <a:t> </a:t>
            </a:r>
            <a:r>
              <a:rPr sz="3050" spc="10" dirty="0">
                <a:latin typeface="Trebuchet MS"/>
                <a:cs typeface="Trebuchet MS"/>
              </a:rPr>
              <a:t>ambiente.</a:t>
            </a:r>
            <a:endParaRPr sz="3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5060" y="3146411"/>
            <a:ext cx="3116580" cy="570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50" spc="-20" dirty="0">
                <a:latin typeface="Lucida Sans Unicode"/>
                <a:cs typeface="Lucida Sans Unicode"/>
              </a:rPr>
              <a:t>BIBLIOGRAFIA:</a:t>
            </a:r>
            <a:endParaRPr sz="35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8574" y="4403711"/>
            <a:ext cx="15511780" cy="333168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50" spc="-165" dirty="0">
                <a:latin typeface="Lucida Sans Unicode"/>
                <a:cs typeface="Lucida Sans Unicode"/>
              </a:rPr>
              <a:t>Domjan,</a:t>
            </a:r>
            <a:r>
              <a:rPr sz="3550" spc="-150" dirty="0">
                <a:latin typeface="Lucida Sans Unicode"/>
                <a:cs typeface="Lucida Sans Unicode"/>
              </a:rPr>
              <a:t> </a:t>
            </a:r>
            <a:r>
              <a:rPr sz="3550" spc="-185" dirty="0">
                <a:latin typeface="Lucida Sans Unicode"/>
                <a:cs typeface="Lucida Sans Unicode"/>
              </a:rPr>
              <a:t>M.</a:t>
            </a:r>
            <a:r>
              <a:rPr sz="3550" spc="-145" dirty="0">
                <a:latin typeface="Lucida Sans Unicode"/>
                <a:cs typeface="Lucida Sans Unicode"/>
              </a:rPr>
              <a:t> </a:t>
            </a:r>
            <a:r>
              <a:rPr sz="3550" spc="-210" dirty="0">
                <a:latin typeface="Lucida Sans Unicode"/>
                <a:cs typeface="Lucida Sans Unicode"/>
              </a:rPr>
              <a:t>(2010).</a:t>
            </a:r>
            <a:r>
              <a:rPr sz="3550" spc="-145" dirty="0">
                <a:latin typeface="Lucida Sans Unicode"/>
                <a:cs typeface="Lucida Sans Unicode"/>
              </a:rPr>
              <a:t> </a:t>
            </a:r>
            <a:r>
              <a:rPr sz="3550" i="1" spc="-20" dirty="0">
                <a:latin typeface="Arial"/>
                <a:cs typeface="Arial"/>
              </a:rPr>
              <a:t>Principios</a:t>
            </a:r>
            <a:r>
              <a:rPr sz="3550" i="1" spc="-90" dirty="0">
                <a:latin typeface="Arial"/>
                <a:cs typeface="Arial"/>
              </a:rPr>
              <a:t> </a:t>
            </a:r>
            <a:r>
              <a:rPr sz="3550" i="1" spc="25" dirty="0">
                <a:latin typeface="Arial"/>
                <a:cs typeface="Arial"/>
              </a:rPr>
              <a:t>de</a:t>
            </a:r>
            <a:r>
              <a:rPr sz="3550" i="1" spc="-95" dirty="0">
                <a:latin typeface="Arial"/>
                <a:cs typeface="Arial"/>
              </a:rPr>
              <a:t> </a:t>
            </a:r>
            <a:r>
              <a:rPr sz="3550" i="1" spc="10" dirty="0">
                <a:latin typeface="Arial"/>
                <a:cs typeface="Arial"/>
              </a:rPr>
              <a:t>aprendizaje</a:t>
            </a:r>
            <a:r>
              <a:rPr sz="3550" i="1" spc="-90" dirty="0">
                <a:latin typeface="Arial"/>
                <a:cs typeface="Arial"/>
              </a:rPr>
              <a:t> </a:t>
            </a:r>
            <a:r>
              <a:rPr sz="3550" i="1" spc="90" dirty="0">
                <a:latin typeface="Arial"/>
                <a:cs typeface="Arial"/>
              </a:rPr>
              <a:t>y</a:t>
            </a:r>
            <a:r>
              <a:rPr sz="3550" i="1" spc="-90" dirty="0">
                <a:latin typeface="Arial"/>
                <a:cs typeface="Arial"/>
              </a:rPr>
              <a:t> </a:t>
            </a:r>
            <a:r>
              <a:rPr sz="3550" i="1" spc="40" dirty="0">
                <a:latin typeface="Arial"/>
                <a:cs typeface="Arial"/>
              </a:rPr>
              <a:t>conducta</a:t>
            </a:r>
            <a:r>
              <a:rPr sz="3550" spc="40" dirty="0">
                <a:latin typeface="Lucida Sans Unicode"/>
                <a:cs typeface="Lucida Sans Unicode"/>
              </a:rPr>
              <a:t>.</a:t>
            </a:r>
            <a:r>
              <a:rPr sz="3550" spc="-145" dirty="0">
                <a:latin typeface="Lucida Sans Unicode"/>
                <a:cs typeface="Lucida Sans Unicode"/>
              </a:rPr>
              <a:t> </a:t>
            </a:r>
            <a:r>
              <a:rPr sz="3550" spc="35" dirty="0">
                <a:latin typeface="Lucida Sans Unicode"/>
                <a:cs typeface="Lucida Sans Unicode"/>
              </a:rPr>
              <a:t>Cengage</a:t>
            </a:r>
            <a:r>
              <a:rPr sz="3550" spc="-150" dirty="0">
                <a:latin typeface="Lucida Sans Unicode"/>
                <a:cs typeface="Lucida Sans Unicode"/>
              </a:rPr>
              <a:t> </a:t>
            </a:r>
            <a:r>
              <a:rPr sz="3550" spc="-75" dirty="0" smtClean="0">
                <a:latin typeface="Lucida Sans Unicode"/>
                <a:cs typeface="Lucida Sans Unicode"/>
              </a:rPr>
              <a:t>Learning</a:t>
            </a:r>
            <a:endParaRPr lang="es-MX" sz="3550" spc="-75" dirty="0" smtClean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endParaRPr lang="es-MX" sz="3550" spc="-75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MX" sz="3550" dirty="0" smtClean="0">
                <a:latin typeface="Lucida Sans Unicode"/>
                <a:cs typeface="Lucida Sans Unicode"/>
                <a:hlinkClick r:id="rId2"/>
              </a:rPr>
              <a:t>http://aulavirtual.iberoamericana.edu.co/recursosel/documentos_para-descarga/Principios%20de%20aprendizaje%20y%20conducta%20-%20Domjan%209th.pdf</a:t>
            </a:r>
            <a:endParaRPr lang="es-MX" sz="3550" dirty="0" smtClean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endParaRPr sz="355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279</Words>
  <Application>Microsoft Office PowerPoint</Application>
  <PresentationFormat>Personalizado</PresentationFormat>
  <Paragraphs>14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</vt:lpstr>
      <vt:lpstr>Lucida Sans Unicode</vt:lpstr>
      <vt:lpstr>Microsoft Sans Serif</vt:lpstr>
      <vt:lpstr>Tahoma</vt:lpstr>
      <vt:lpstr>Trebuchet MS</vt:lpstr>
      <vt:lpstr>Office Theme</vt:lpstr>
      <vt:lpstr>ASPECTOS GENERALES DEL  ESTUDIO DEL APRENDIZAJE</vt:lpstr>
      <vt:lpstr>Debido a su importancia fundamental en la vida cotidiana, el  aprendizaje se estudia hoy en diferentes niveles de análisis (Domjan,  2010), algunos de los cuales se ilustran a continuación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Marketing Digital Minimalista Rosa y Celeste</dc:title>
  <dc:creator>Lesli Rojas</dc:creator>
  <cp:keywords>DAFJ_lVthps,BADm62B8P_U</cp:keywords>
  <cp:lastModifiedBy>Less</cp:lastModifiedBy>
  <cp:revision>2</cp:revision>
  <dcterms:created xsi:type="dcterms:W3CDTF">2022-10-16T17:42:42Z</dcterms:created>
  <dcterms:modified xsi:type="dcterms:W3CDTF">2022-11-06T19:41:51Z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2022-09-30T00:00:00Z</vt:filetime>
  </property>
  <property fmtid="{D5CDD505-2E9C-101B-9397-08002B2CF9AE}" pid="3" name="Creator">
    <vt:lpwstr>Canva</vt:lpwstr>
  </property>
  <property fmtid="{D5CDD505-2E9C-101B-9397-08002B2CF9AE}" pid="4" name="LastSaved">
    <vt:filetime>2022-09-30T00:00:00Z</vt:filetime>
  </property>
</Properties>
</file>