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3" r:id="rId18"/>
    <p:sldId id="264" r:id="rId19"/>
    <p:sldId id="265" r:id="rId20"/>
    <p:sldId id="279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7BBDC8-7551-48CE-B0A9-371CFDE05DD2}" v="2" dt="2021-06-21T05:06:34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rosas" userId="e5df6e1d8e98c19f" providerId="LiveId" clId="{4227340A-0045-412A-96D1-EA8FD74A307B}"/>
    <pc:docChg chg="undo redo custSel addSld delSld modSld sldOrd modMainMaster">
      <pc:chgData name="daniel rosas" userId="e5df6e1d8e98c19f" providerId="LiveId" clId="{4227340A-0045-412A-96D1-EA8FD74A307B}" dt="2021-05-03T04:10:50.384" v="4829" actId="1582"/>
      <pc:docMkLst>
        <pc:docMk/>
      </pc:docMkLst>
      <pc:sldChg chg="ord modTransition">
        <pc:chgData name="daniel rosas" userId="e5df6e1d8e98c19f" providerId="LiveId" clId="{4227340A-0045-412A-96D1-EA8FD74A307B}" dt="2021-04-27T04:58:42.540" v="304"/>
        <pc:sldMkLst>
          <pc:docMk/>
          <pc:sldMk cId="3525693855" sldId="256"/>
        </pc:sldMkLst>
      </pc:sldChg>
      <pc:sldChg chg="delSp modSp mod modTransition">
        <pc:chgData name="daniel rosas" userId="e5df6e1d8e98c19f" providerId="LiveId" clId="{4227340A-0045-412A-96D1-EA8FD74A307B}" dt="2021-04-27T04:58:42.540" v="304"/>
        <pc:sldMkLst>
          <pc:docMk/>
          <pc:sldMk cId="3498397855" sldId="257"/>
        </pc:sldMkLst>
        <pc:spChg chg="mod">
          <ac:chgData name="daniel rosas" userId="e5df6e1d8e98c19f" providerId="LiveId" clId="{4227340A-0045-412A-96D1-EA8FD74A307B}" dt="2021-04-27T03:06:59.251" v="236" actId="2711"/>
          <ac:spMkLst>
            <pc:docMk/>
            <pc:sldMk cId="3498397855" sldId="257"/>
            <ac:spMk id="7" creationId="{690635AF-C171-4457-BFBF-C4188C5A406D}"/>
          </ac:spMkLst>
        </pc:spChg>
        <pc:picChg chg="mod">
          <ac:chgData name="daniel rosas" userId="e5df6e1d8e98c19f" providerId="LiveId" clId="{4227340A-0045-412A-96D1-EA8FD74A307B}" dt="2021-04-27T03:06:49.687" v="233" actId="1076"/>
          <ac:picMkLst>
            <pc:docMk/>
            <pc:sldMk cId="3498397855" sldId="257"/>
            <ac:picMk id="1026" creationId="{18916154-86C4-4A55-8B04-0B99889BC672}"/>
          </ac:picMkLst>
        </pc:picChg>
        <pc:picChg chg="del">
          <ac:chgData name="daniel rosas" userId="e5df6e1d8e98c19f" providerId="LiveId" clId="{4227340A-0045-412A-96D1-EA8FD74A307B}" dt="2021-04-27T02:55:31.313" v="2" actId="21"/>
          <ac:picMkLst>
            <pc:docMk/>
            <pc:sldMk cId="3498397855" sldId="257"/>
            <ac:picMk id="1030" creationId="{4B991566-EC6F-40D6-9FAC-6B295FD9527A}"/>
          </ac:picMkLst>
        </pc:picChg>
        <pc:picChg chg="del">
          <ac:chgData name="daniel rosas" userId="e5df6e1d8e98c19f" providerId="LiveId" clId="{4227340A-0045-412A-96D1-EA8FD74A307B}" dt="2021-04-27T02:57:18.627" v="28" actId="21"/>
          <ac:picMkLst>
            <pc:docMk/>
            <pc:sldMk cId="3498397855" sldId="257"/>
            <ac:picMk id="1032" creationId="{7E21B92D-B877-461F-A895-2A1875C4C272}"/>
          </ac:picMkLst>
        </pc:picChg>
      </pc:sldChg>
      <pc:sldChg chg="addSp delSp modSp new mod modTransition delAnim modAnim">
        <pc:chgData name="daniel rosas" userId="e5df6e1d8e98c19f" providerId="LiveId" clId="{4227340A-0045-412A-96D1-EA8FD74A307B}" dt="2021-04-29T14:09:22.897" v="504"/>
        <pc:sldMkLst>
          <pc:docMk/>
          <pc:sldMk cId="3630516778" sldId="258"/>
        </pc:sldMkLst>
        <pc:spChg chg="del">
          <ac:chgData name="daniel rosas" userId="e5df6e1d8e98c19f" providerId="LiveId" clId="{4227340A-0045-412A-96D1-EA8FD74A307B}" dt="2021-04-27T02:55:34.566" v="3" actId="478"/>
          <ac:spMkLst>
            <pc:docMk/>
            <pc:sldMk cId="3630516778" sldId="258"/>
            <ac:spMk id="2" creationId="{6ECE6CE7-64B6-4792-BD80-0850F8AF7EA6}"/>
          </ac:spMkLst>
        </pc:spChg>
        <pc:spChg chg="del">
          <ac:chgData name="daniel rosas" userId="e5df6e1d8e98c19f" providerId="LiveId" clId="{4227340A-0045-412A-96D1-EA8FD74A307B}" dt="2021-04-27T02:55:35.763" v="4" actId="478"/>
          <ac:spMkLst>
            <pc:docMk/>
            <pc:sldMk cId="3630516778" sldId="258"/>
            <ac:spMk id="3" creationId="{EF242D4F-FAAB-4DC0-921A-C140995A7E24}"/>
          </ac:spMkLst>
        </pc:spChg>
        <pc:spChg chg="add mod">
          <ac:chgData name="daniel rosas" userId="e5df6e1d8e98c19f" providerId="LiveId" clId="{4227340A-0045-412A-96D1-EA8FD74A307B}" dt="2021-04-27T02:56:56.871" v="22" actId="14100"/>
          <ac:spMkLst>
            <pc:docMk/>
            <pc:sldMk cId="3630516778" sldId="258"/>
            <ac:spMk id="5" creationId="{B18767B7-20C3-46A3-9BEC-57F50748AB61}"/>
          </ac:spMkLst>
        </pc:spChg>
        <pc:spChg chg="add mod">
          <ac:chgData name="daniel rosas" userId="e5df6e1d8e98c19f" providerId="LiveId" clId="{4227340A-0045-412A-96D1-EA8FD74A307B}" dt="2021-04-27T03:31:10.727" v="269" actId="1076"/>
          <ac:spMkLst>
            <pc:docMk/>
            <pc:sldMk cId="3630516778" sldId="258"/>
            <ac:spMk id="6" creationId="{9DBABD9B-9C22-42D7-B67B-17B1315B9F0C}"/>
          </ac:spMkLst>
        </pc:spChg>
        <pc:spChg chg="add del mod">
          <ac:chgData name="daniel rosas" userId="e5df6e1d8e98c19f" providerId="LiveId" clId="{4227340A-0045-412A-96D1-EA8FD74A307B}" dt="2021-04-29T14:07:13.588" v="502" actId="478"/>
          <ac:spMkLst>
            <pc:docMk/>
            <pc:sldMk cId="3630516778" sldId="258"/>
            <ac:spMk id="7" creationId="{B0C4D5B8-E4A4-496C-B272-D8B49802A362}"/>
          </ac:spMkLst>
        </pc:spChg>
        <pc:picChg chg="add mod">
          <ac:chgData name="daniel rosas" userId="e5df6e1d8e98c19f" providerId="LiveId" clId="{4227340A-0045-412A-96D1-EA8FD74A307B}" dt="2021-04-27T02:57:04.190" v="24" actId="1076"/>
          <ac:picMkLst>
            <pc:docMk/>
            <pc:sldMk cId="3630516778" sldId="258"/>
            <ac:picMk id="4" creationId="{0BE0C82F-5910-4CB3-AA20-C09D31DC5726}"/>
          </ac:picMkLst>
        </pc:picChg>
      </pc:sldChg>
      <pc:sldChg chg="addSp delSp modSp new mod ord modTransition modAnim">
        <pc:chgData name="daniel rosas" userId="e5df6e1d8e98c19f" providerId="LiveId" clId="{4227340A-0045-412A-96D1-EA8FD74A307B}" dt="2021-04-27T04:58:48.867" v="306"/>
        <pc:sldMkLst>
          <pc:docMk/>
          <pc:sldMk cId="3740076018" sldId="259"/>
        </pc:sldMkLst>
        <pc:spChg chg="del">
          <ac:chgData name="daniel rosas" userId="e5df6e1d8e98c19f" providerId="LiveId" clId="{4227340A-0045-412A-96D1-EA8FD74A307B}" dt="2021-04-27T02:57:24.227" v="29" actId="478"/>
          <ac:spMkLst>
            <pc:docMk/>
            <pc:sldMk cId="3740076018" sldId="259"/>
            <ac:spMk id="2" creationId="{471FA97D-A8EB-4571-A4DE-0BD4E067E5A7}"/>
          </ac:spMkLst>
        </pc:spChg>
        <pc:spChg chg="del">
          <ac:chgData name="daniel rosas" userId="e5df6e1d8e98c19f" providerId="LiveId" clId="{4227340A-0045-412A-96D1-EA8FD74A307B}" dt="2021-04-27T02:57:25.564" v="30" actId="478"/>
          <ac:spMkLst>
            <pc:docMk/>
            <pc:sldMk cId="3740076018" sldId="259"/>
            <ac:spMk id="3" creationId="{88D14C1D-7A12-4902-ABF0-ED8680D58E32}"/>
          </ac:spMkLst>
        </pc:spChg>
        <pc:spChg chg="add mod">
          <ac:chgData name="daniel rosas" userId="e5df6e1d8e98c19f" providerId="LiveId" clId="{4227340A-0045-412A-96D1-EA8FD74A307B}" dt="2021-04-27T02:58:10.103" v="199" actId="1076"/>
          <ac:spMkLst>
            <pc:docMk/>
            <pc:sldMk cId="3740076018" sldId="259"/>
            <ac:spMk id="5" creationId="{9E74E0FB-CEE2-4E41-9E0B-24BC57ECF24C}"/>
          </ac:spMkLst>
        </pc:spChg>
        <pc:spChg chg="add mod">
          <ac:chgData name="daniel rosas" userId="e5df6e1d8e98c19f" providerId="LiveId" clId="{4227340A-0045-412A-96D1-EA8FD74A307B}" dt="2021-04-27T02:59:35.914" v="206" actId="122"/>
          <ac:spMkLst>
            <pc:docMk/>
            <pc:sldMk cId="3740076018" sldId="259"/>
            <ac:spMk id="6" creationId="{15CEEB5F-9316-496F-AB7F-7F4E9D44A07B}"/>
          </ac:spMkLst>
        </pc:spChg>
        <pc:spChg chg="add mod">
          <ac:chgData name="daniel rosas" userId="e5df6e1d8e98c19f" providerId="LiveId" clId="{4227340A-0045-412A-96D1-EA8FD74A307B}" dt="2021-04-27T03:07:34.735" v="237" actId="1076"/>
          <ac:spMkLst>
            <pc:docMk/>
            <pc:sldMk cId="3740076018" sldId="259"/>
            <ac:spMk id="7" creationId="{120D18E6-ED43-4ECD-9829-2FB8325D7088}"/>
          </ac:spMkLst>
        </pc:spChg>
        <pc:picChg chg="add mod">
          <ac:chgData name="daniel rosas" userId="e5df6e1d8e98c19f" providerId="LiveId" clId="{4227340A-0045-412A-96D1-EA8FD74A307B}" dt="2021-04-27T02:58:13.158" v="201" actId="1076"/>
          <ac:picMkLst>
            <pc:docMk/>
            <pc:sldMk cId="3740076018" sldId="259"/>
            <ac:picMk id="4" creationId="{79D954FF-12AB-4FE6-85A5-6736035C8876}"/>
          </ac:picMkLst>
        </pc:picChg>
      </pc:sldChg>
      <pc:sldChg chg="addSp delSp modSp new mod modTransition">
        <pc:chgData name="daniel rosas" userId="e5df6e1d8e98c19f" providerId="LiveId" clId="{4227340A-0045-412A-96D1-EA8FD74A307B}" dt="2021-04-27T04:58:42.540" v="304"/>
        <pc:sldMkLst>
          <pc:docMk/>
          <pc:sldMk cId="562755771" sldId="260"/>
        </pc:sldMkLst>
        <pc:spChg chg="del">
          <ac:chgData name="daniel rosas" userId="e5df6e1d8e98c19f" providerId="LiveId" clId="{4227340A-0045-412A-96D1-EA8FD74A307B}" dt="2021-04-27T04:47:36.184" v="278" actId="478"/>
          <ac:spMkLst>
            <pc:docMk/>
            <pc:sldMk cId="562755771" sldId="260"/>
            <ac:spMk id="2" creationId="{24310F42-151D-4000-B7A1-BCB737491795}"/>
          </ac:spMkLst>
        </pc:spChg>
        <pc:spChg chg="del">
          <ac:chgData name="daniel rosas" userId="e5df6e1d8e98c19f" providerId="LiveId" clId="{4227340A-0045-412A-96D1-EA8FD74A307B}" dt="2021-04-27T04:47:39.344" v="279" actId="478"/>
          <ac:spMkLst>
            <pc:docMk/>
            <pc:sldMk cId="562755771" sldId="260"/>
            <ac:spMk id="3" creationId="{57F19AE3-DA26-4EF0-A6BB-C5C8D37A8497}"/>
          </ac:spMkLst>
        </pc:spChg>
        <pc:spChg chg="add mod">
          <ac:chgData name="daniel rosas" userId="e5df6e1d8e98c19f" providerId="LiveId" clId="{4227340A-0045-412A-96D1-EA8FD74A307B}" dt="2021-04-27T04:48:22.077" v="288" actId="14100"/>
          <ac:spMkLst>
            <pc:docMk/>
            <pc:sldMk cId="562755771" sldId="260"/>
            <ac:spMk id="4" creationId="{C9E19F75-74E2-42DE-95BA-9B41C6DA550E}"/>
          </ac:spMkLst>
        </pc:spChg>
        <pc:spChg chg="add mod">
          <ac:chgData name="daniel rosas" userId="e5df6e1d8e98c19f" providerId="LiveId" clId="{4227340A-0045-412A-96D1-EA8FD74A307B}" dt="2021-04-27T04:48:14.412" v="286" actId="1076"/>
          <ac:spMkLst>
            <pc:docMk/>
            <pc:sldMk cId="562755771" sldId="260"/>
            <ac:spMk id="5" creationId="{DC453337-E29E-4B2F-8AC2-A28A56A3703D}"/>
          </ac:spMkLst>
        </pc:spChg>
        <pc:picChg chg="add mod">
          <ac:chgData name="daniel rosas" userId="e5df6e1d8e98c19f" providerId="LiveId" clId="{4227340A-0045-412A-96D1-EA8FD74A307B}" dt="2021-04-27T04:58:29.268" v="303" actId="1076"/>
          <ac:picMkLst>
            <pc:docMk/>
            <pc:sldMk cId="562755771" sldId="260"/>
            <ac:picMk id="1026" creationId="{A1154433-B90C-4935-A073-703C01DC9BCF}"/>
          </ac:picMkLst>
        </pc:picChg>
        <pc:picChg chg="add del">
          <ac:chgData name="daniel rosas" userId="e5df6e1d8e98c19f" providerId="LiveId" clId="{4227340A-0045-412A-96D1-EA8FD74A307B}" dt="2021-04-27T04:56:49.670" v="292" actId="478"/>
          <ac:picMkLst>
            <pc:docMk/>
            <pc:sldMk cId="562755771" sldId="260"/>
            <ac:picMk id="1028" creationId="{FFDD861B-D669-4870-B225-C3EE61AE0ABE}"/>
          </ac:picMkLst>
        </pc:picChg>
        <pc:picChg chg="add mod">
          <ac:chgData name="daniel rosas" userId="e5df6e1d8e98c19f" providerId="LiveId" clId="{4227340A-0045-412A-96D1-EA8FD74A307B}" dt="2021-04-27T04:58:21.084" v="299" actId="1076"/>
          <ac:picMkLst>
            <pc:docMk/>
            <pc:sldMk cId="562755771" sldId="260"/>
            <ac:picMk id="1030" creationId="{D7098F70-7F8E-4E32-A91A-D16AE5FD2076}"/>
          </ac:picMkLst>
        </pc:picChg>
      </pc:sldChg>
      <pc:sldChg chg="addSp delSp modSp new del mod modAnim">
        <pc:chgData name="daniel rosas" userId="e5df6e1d8e98c19f" providerId="LiveId" clId="{4227340A-0045-412A-96D1-EA8FD74A307B}" dt="2021-05-02T00:22:38.449" v="1895" actId="47"/>
        <pc:sldMkLst>
          <pc:docMk/>
          <pc:sldMk cId="2528991700" sldId="261"/>
        </pc:sldMkLst>
        <pc:spChg chg="del">
          <ac:chgData name="daniel rosas" userId="e5df6e1d8e98c19f" providerId="LiveId" clId="{4227340A-0045-412A-96D1-EA8FD74A307B}" dt="2021-04-28T04:00:34.497" v="308" actId="478"/>
          <ac:spMkLst>
            <pc:docMk/>
            <pc:sldMk cId="2528991700" sldId="261"/>
            <ac:spMk id="2" creationId="{D7356CED-D8A8-43DC-9FA2-00BB8177900C}"/>
          </ac:spMkLst>
        </pc:spChg>
        <pc:spChg chg="del">
          <ac:chgData name="daniel rosas" userId="e5df6e1d8e98c19f" providerId="LiveId" clId="{4227340A-0045-412A-96D1-EA8FD74A307B}" dt="2021-04-28T04:01:28.272" v="309" actId="1032"/>
          <ac:spMkLst>
            <pc:docMk/>
            <pc:sldMk cId="2528991700" sldId="261"/>
            <ac:spMk id="3" creationId="{57A00D62-E8A9-4DC5-9A49-61DC3F6DF9ED}"/>
          </ac:spMkLst>
        </pc:spChg>
        <pc:spChg chg="add mod">
          <ac:chgData name="daniel rosas" userId="e5df6e1d8e98c19f" providerId="LiveId" clId="{4227340A-0045-412A-96D1-EA8FD74A307B}" dt="2021-04-28T04:25:26.797" v="498" actId="14100"/>
          <ac:spMkLst>
            <pc:docMk/>
            <pc:sldMk cId="2528991700" sldId="261"/>
            <ac:spMk id="5" creationId="{1F96AEC5-0677-4C1D-927C-F9F4379FEFA1}"/>
          </ac:spMkLst>
        </pc:spChg>
        <pc:spChg chg="add del mod">
          <ac:chgData name="daniel rosas" userId="e5df6e1d8e98c19f" providerId="LiveId" clId="{4227340A-0045-412A-96D1-EA8FD74A307B}" dt="2021-04-28T04:24:58.996" v="496" actId="478"/>
          <ac:spMkLst>
            <pc:docMk/>
            <pc:sldMk cId="2528991700" sldId="261"/>
            <ac:spMk id="6" creationId="{D666238F-0234-42EA-85E5-6D264639C48D}"/>
          </ac:spMkLst>
        </pc:spChg>
        <pc:graphicFrameChg chg="add mod modGraphic">
          <ac:chgData name="daniel rosas" userId="e5df6e1d8e98c19f" providerId="LiveId" clId="{4227340A-0045-412A-96D1-EA8FD74A307B}" dt="2021-04-29T14:33:10.423" v="828" actId="313"/>
          <ac:graphicFrameMkLst>
            <pc:docMk/>
            <pc:sldMk cId="2528991700" sldId="261"/>
            <ac:graphicFrameMk id="4" creationId="{7BC7CD00-E5D9-4748-B2EF-3607412432F0}"/>
          </ac:graphicFrameMkLst>
        </pc:graphicFrameChg>
      </pc:sldChg>
      <pc:sldChg chg="addSp delSp modSp new del mod">
        <pc:chgData name="daniel rosas" userId="e5df6e1d8e98c19f" providerId="LiveId" clId="{4227340A-0045-412A-96D1-EA8FD74A307B}" dt="2021-05-02T00:20:34.168" v="1894" actId="47"/>
        <pc:sldMkLst>
          <pc:docMk/>
          <pc:sldMk cId="463743522" sldId="262"/>
        </pc:sldMkLst>
        <pc:spChg chg="del">
          <ac:chgData name="daniel rosas" userId="e5df6e1d8e98c19f" providerId="LiveId" clId="{4227340A-0045-412A-96D1-EA8FD74A307B}" dt="2021-04-29T14:11:02.377" v="506" actId="478"/>
          <ac:spMkLst>
            <pc:docMk/>
            <pc:sldMk cId="463743522" sldId="262"/>
            <ac:spMk id="2" creationId="{F58DFE8B-243A-4768-9B83-5DB1A0D8EBA7}"/>
          </ac:spMkLst>
        </pc:spChg>
        <pc:spChg chg="del">
          <ac:chgData name="daniel rosas" userId="e5df6e1d8e98c19f" providerId="LiveId" clId="{4227340A-0045-412A-96D1-EA8FD74A307B}" dt="2021-04-29T14:11:04.482" v="507" actId="478"/>
          <ac:spMkLst>
            <pc:docMk/>
            <pc:sldMk cId="463743522" sldId="262"/>
            <ac:spMk id="3" creationId="{06823576-FFAA-4734-AA9F-122AFDB839A6}"/>
          </ac:spMkLst>
        </pc:spChg>
        <pc:spChg chg="add mod">
          <ac:chgData name="daniel rosas" userId="e5df6e1d8e98c19f" providerId="LiveId" clId="{4227340A-0045-412A-96D1-EA8FD74A307B}" dt="2021-04-29T14:23:39.416" v="584" actId="20577"/>
          <ac:spMkLst>
            <pc:docMk/>
            <pc:sldMk cId="463743522" sldId="262"/>
            <ac:spMk id="4" creationId="{F5E074E2-E432-4BAC-82DA-3F617B65C9FD}"/>
          </ac:spMkLst>
        </pc:spChg>
        <pc:spChg chg="add mod">
          <ac:chgData name="daniel rosas" userId="e5df6e1d8e98c19f" providerId="LiveId" clId="{4227340A-0045-412A-96D1-EA8FD74A307B}" dt="2021-04-29T14:25:05.219" v="787" actId="20577"/>
          <ac:spMkLst>
            <pc:docMk/>
            <pc:sldMk cId="463743522" sldId="262"/>
            <ac:spMk id="8" creationId="{ECC2DD49-FEFA-4D52-98C3-8C46309C8315}"/>
          </ac:spMkLst>
        </pc:spChg>
        <pc:picChg chg="add mod">
          <ac:chgData name="daniel rosas" userId="e5df6e1d8e98c19f" providerId="LiveId" clId="{4227340A-0045-412A-96D1-EA8FD74A307B}" dt="2021-04-29T14:24:18.333" v="772" actId="1076"/>
          <ac:picMkLst>
            <pc:docMk/>
            <pc:sldMk cId="463743522" sldId="262"/>
            <ac:picMk id="6" creationId="{91C39221-A614-495E-A37F-EB43D79CC536}"/>
          </ac:picMkLst>
        </pc:picChg>
        <pc:picChg chg="add mod">
          <ac:chgData name="daniel rosas" userId="e5df6e1d8e98c19f" providerId="LiveId" clId="{4227340A-0045-412A-96D1-EA8FD74A307B}" dt="2021-04-29T14:23:48.614" v="586" actId="1076"/>
          <ac:picMkLst>
            <pc:docMk/>
            <pc:sldMk cId="463743522" sldId="262"/>
            <ac:picMk id="1026" creationId="{3FFCF161-D411-457A-8D94-7BB13CD49C57}"/>
          </ac:picMkLst>
        </pc:picChg>
      </pc:sldChg>
      <pc:sldChg chg="addSp delSp modSp new mod">
        <pc:chgData name="daniel rosas" userId="e5df6e1d8e98c19f" providerId="LiveId" clId="{4227340A-0045-412A-96D1-EA8FD74A307B}" dt="2021-05-03T04:02:31.438" v="4573" actId="404"/>
        <pc:sldMkLst>
          <pc:docMk/>
          <pc:sldMk cId="3067087610" sldId="263"/>
        </pc:sldMkLst>
        <pc:spChg chg="del">
          <ac:chgData name="daniel rosas" userId="e5df6e1d8e98c19f" providerId="LiveId" clId="{4227340A-0045-412A-96D1-EA8FD74A307B}" dt="2021-04-29T14:32:40.103" v="789" actId="478"/>
          <ac:spMkLst>
            <pc:docMk/>
            <pc:sldMk cId="3067087610" sldId="263"/>
            <ac:spMk id="2" creationId="{AF408F6C-118A-4D96-AE36-218CC7AF3DF3}"/>
          </ac:spMkLst>
        </pc:spChg>
        <pc:spChg chg="del">
          <ac:chgData name="daniel rosas" userId="e5df6e1d8e98c19f" providerId="LiveId" clId="{4227340A-0045-412A-96D1-EA8FD74A307B}" dt="2021-04-29T14:32:42.931" v="790" actId="478"/>
          <ac:spMkLst>
            <pc:docMk/>
            <pc:sldMk cId="3067087610" sldId="263"/>
            <ac:spMk id="3" creationId="{5A564052-FCA8-431A-B6A5-7EA60271DA3C}"/>
          </ac:spMkLst>
        </pc:spChg>
        <pc:spChg chg="add mod">
          <ac:chgData name="daniel rosas" userId="e5df6e1d8e98c19f" providerId="LiveId" clId="{4227340A-0045-412A-96D1-EA8FD74A307B}" dt="2021-05-03T04:02:31.438" v="4573" actId="404"/>
          <ac:spMkLst>
            <pc:docMk/>
            <pc:sldMk cId="3067087610" sldId="263"/>
            <ac:spMk id="4" creationId="{4700892A-01C2-44F4-BAB5-3F8BCC9213F5}"/>
          </ac:spMkLst>
        </pc:spChg>
        <pc:spChg chg="add mod">
          <ac:chgData name="daniel rosas" userId="e5df6e1d8e98c19f" providerId="LiveId" clId="{4227340A-0045-412A-96D1-EA8FD74A307B}" dt="2021-05-03T04:02:20.070" v="4570" actId="1076"/>
          <ac:spMkLst>
            <pc:docMk/>
            <pc:sldMk cId="3067087610" sldId="263"/>
            <ac:spMk id="5" creationId="{5E43B3DC-B1E7-4125-ACC2-CD51EEAB06B4}"/>
          </ac:spMkLst>
        </pc:spChg>
        <pc:picChg chg="add mod">
          <ac:chgData name="daniel rosas" userId="e5df6e1d8e98c19f" providerId="LiveId" clId="{4227340A-0045-412A-96D1-EA8FD74A307B}" dt="2021-05-03T04:02:21.149" v="4571" actId="1076"/>
          <ac:picMkLst>
            <pc:docMk/>
            <pc:sldMk cId="3067087610" sldId="263"/>
            <ac:picMk id="2050" creationId="{35C16E4D-5C3D-482B-857F-E52742C4B060}"/>
          </ac:picMkLst>
        </pc:picChg>
        <pc:picChg chg="add del">
          <ac:chgData name="daniel rosas" userId="e5df6e1d8e98c19f" providerId="LiveId" clId="{4227340A-0045-412A-96D1-EA8FD74A307B}" dt="2021-04-29T15:04:52.870" v="1045" actId="21"/>
          <ac:picMkLst>
            <pc:docMk/>
            <pc:sldMk cId="3067087610" sldId="263"/>
            <ac:picMk id="2052" creationId="{C0C4F7CB-77E1-47CF-A6BB-17524CD4A516}"/>
          </ac:picMkLst>
        </pc:picChg>
      </pc:sldChg>
      <pc:sldChg chg="addSp delSp modSp new mod">
        <pc:chgData name="daniel rosas" userId="e5df6e1d8e98c19f" providerId="LiveId" clId="{4227340A-0045-412A-96D1-EA8FD74A307B}" dt="2021-04-29T15:29:11.226" v="1552" actId="1076"/>
        <pc:sldMkLst>
          <pc:docMk/>
          <pc:sldMk cId="1998990547" sldId="264"/>
        </pc:sldMkLst>
        <pc:spChg chg="del">
          <ac:chgData name="daniel rosas" userId="e5df6e1d8e98c19f" providerId="LiveId" clId="{4227340A-0045-412A-96D1-EA8FD74A307B}" dt="2021-04-29T15:04:43.274" v="1043" actId="478"/>
          <ac:spMkLst>
            <pc:docMk/>
            <pc:sldMk cId="1998990547" sldId="264"/>
            <ac:spMk id="2" creationId="{097C8263-6616-4517-A037-614C087B4DD8}"/>
          </ac:spMkLst>
        </pc:spChg>
        <pc:spChg chg="del">
          <ac:chgData name="daniel rosas" userId="e5df6e1d8e98c19f" providerId="LiveId" clId="{4227340A-0045-412A-96D1-EA8FD74A307B}" dt="2021-04-29T15:04:44.492" v="1044" actId="478"/>
          <ac:spMkLst>
            <pc:docMk/>
            <pc:sldMk cId="1998990547" sldId="264"/>
            <ac:spMk id="3" creationId="{78EDF0DE-2970-4409-AC82-58D25B6A65DD}"/>
          </ac:spMkLst>
        </pc:spChg>
        <pc:spChg chg="add mod">
          <ac:chgData name="daniel rosas" userId="e5df6e1d8e98c19f" providerId="LiveId" clId="{4227340A-0045-412A-96D1-EA8FD74A307B}" dt="2021-04-29T15:29:11.226" v="1552" actId="1076"/>
          <ac:spMkLst>
            <pc:docMk/>
            <pc:sldMk cId="1998990547" sldId="264"/>
            <ac:spMk id="7" creationId="{57305AD9-70D2-438C-85E3-9E682208EFBC}"/>
          </ac:spMkLst>
        </pc:spChg>
        <pc:picChg chg="add del mod">
          <ac:chgData name="daniel rosas" userId="e5df6e1d8e98c19f" providerId="LiveId" clId="{4227340A-0045-412A-96D1-EA8FD74A307B}" dt="2021-04-29T15:18:30.391" v="1155" actId="478"/>
          <ac:picMkLst>
            <pc:docMk/>
            <pc:sldMk cId="1998990547" sldId="264"/>
            <ac:picMk id="4" creationId="{79493D48-6A13-4A0C-94C4-E0A2D70DF168}"/>
          </ac:picMkLst>
        </pc:picChg>
        <pc:picChg chg="add mod">
          <ac:chgData name="daniel rosas" userId="e5df6e1d8e98c19f" providerId="LiveId" clId="{4227340A-0045-412A-96D1-EA8FD74A307B}" dt="2021-04-29T15:18:47.566" v="1160" actId="1076"/>
          <ac:picMkLst>
            <pc:docMk/>
            <pc:sldMk cId="1998990547" sldId="264"/>
            <ac:picMk id="6" creationId="{C28B65B3-2555-41CD-92A6-23A417114755}"/>
          </ac:picMkLst>
        </pc:picChg>
      </pc:sldChg>
      <pc:sldChg chg="addSp delSp modSp new mod">
        <pc:chgData name="daniel rosas" userId="e5df6e1d8e98c19f" providerId="LiveId" clId="{4227340A-0045-412A-96D1-EA8FD74A307B}" dt="2021-04-29T15:52:30.794" v="1891" actId="12"/>
        <pc:sldMkLst>
          <pc:docMk/>
          <pc:sldMk cId="345742220" sldId="265"/>
        </pc:sldMkLst>
        <pc:spChg chg="del">
          <ac:chgData name="daniel rosas" userId="e5df6e1d8e98c19f" providerId="LiveId" clId="{4227340A-0045-412A-96D1-EA8FD74A307B}" dt="2021-04-29T15:48:52.114" v="1554" actId="478"/>
          <ac:spMkLst>
            <pc:docMk/>
            <pc:sldMk cId="345742220" sldId="265"/>
            <ac:spMk id="2" creationId="{CB3855CE-1D81-42D9-BAA8-198FE61739C0}"/>
          </ac:spMkLst>
        </pc:spChg>
        <pc:spChg chg="del">
          <ac:chgData name="daniel rosas" userId="e5df6e1d8e98c19f" providerId="LiveId" clId="{4227340A-0045-412A-96D1-EA8FD74A307B}" dt="2021-04-29T15:48:53.527" v="1555" actId="478"/>
          <ac:spMkLst>
            <pc:docMk/>
            <pc:sldMk cId="345742220" sldId="265"/>
            <ac:spMk id="3" creationId="{A2DB95EB-E617-4A38-92A4-912317D85D25}"/>
          </ac:spMkLst>
        </pc:spChg>
        <pc:spChg chg="add del mod">
          <ac:chgData name="daniel rosas" userId="e5df6e1d8e98c19f" providerId="LiveId" clId="{4227340A-0045-412A-96D1-EA8FD74A307B}" dt="2021-04-29T15:50:07.084" v="1561"/>
          <ac:spMkLst>
            <pc:docMk/>
            <pc:sldMk cId="345742220" sldId="265"/>
            <ac:spMk id="6" creationId="{E988AC20-532B-456C-9005-5A721D52489A}"/>
          </ac:spMkLst>
        </pc:spChg>
        <pc:spChg chg="add mod">
          <ac:chgData name="daniel rosas" userId="e5df6e1d8e98c19f" providerId="LiveId" clId="{4227340A-0045-412A-96D1-EA8FD74A307B}" dt="2021-04-29T15:52:30.794" v="1891" actId="12"/>
          <ac:spMkLst>
            <pc:docMk/>
            <pc:sldMk cId="345742220" sldId="265"/>
            <ac:spMk id="7" creationId="{B3D222B2-7CCF-4022-892C-90B9908F7891}"/>
          </ac:spMkLst>
        </pc:spChg>
        <pc:picChg chg="add mod">
          <ac:chgData name="daniel rosas" userId="e5df6e1d8e98c19f" providerId="LiveId" clId="{4227340A-0045-412A-96D1-EA8FD74A307B}" dt="2021-04-29T15:49:03.064" v="1558" actId="1076"/>
          <ac:picMkLst>
            <pc:docMk/>
            <pc:sldMk cId="345742220" sldId="265"/>
            <ac:picMk id="5" creationId="{3FE8C90D-2795-4CB9-BC8E-010CF2184757}"/>
          </ac:picMkLst>
        </pc:picChg>
      </pc:sldChg>
      <pc:sldChg chg="addSp delSp modSp new del mod">
        <pc:chgData name="daniel rosas" userId="e5df6e1d8e98c19f" providerId="LiveId" clId="{4227340A-0045-412A-96D1-EA8FD74A307B}" dt="2021-05-02T02:29:38.652" v="3333" actId="47"/>
        <pc:sldMkLst>
          <pc:docMk/>
          <pc:sldMk cId="2626700378" sldId="266"/>
        </pc:sldMkLst>
        <pc:spChg chg="del">
          <ac:chgData name="daniel rosas" userId="e5df6e1d8e98c19f" providerId="LiveId" clId="{4227340A-0045-412A-96D1-EA8FD74A307B}" dt="2021-05-02T00:22:45.798" v="1896" actId="478"/>
          <ac:spMkLst>
            <pc:docMk/>
            <pc:sldMk cId="2626700378" sldId="266"/>
            <ac:spMk id="2" creationId="{BA85DEC0-758F-48ED-BB75-53AABF6BAC55}"/>
          </ac:spMkLst>
        </pc:spChg>
        <pc:spChg chg="del">
          <ac:chgData name="daniel rosas" userId="e5df6e1d8e98c19f" providerId="LiveId" clId="{4227340A-0045-412A-96D1-EA8FD74A307B}" dt="2021-05-02T00:22:48.407" v="1897" actId="478"/>
          <ac:spMkLst>
            <pc:docMk/>
            <pc:sldMk cId="2626700378" sldId="266"/>
            <ac:spMk id="3" creationId="{FF30ACDA-1B4D-4939-88F5-DB82E36E383F}"/>
          </ac:spMkLst>
        </pc:spChg>
        <pc:spChg chg="add mod">
          <ac:chgData name="daniel rosas" userId="e5df6e1d8e98c19f" providerId="LiveId" clId="{4227340A-0045-412A-96D1-EA8FD74A307B}" dt="2021-05-02T00:57:16.165" v="1923" actId="1076"/>
          <ac:spMkLst>
            <pc:docMk/>
            <pc:sldMk cId="2626700378" sldId="266"/>
            <ac:spMk id="4" creationId="{BA85DC73-2FCE-439E-B13F-C80D2CE75421}"/>
          </ac:spMkLst>
        </pc:spChg>
        <pc:spChg chg="add del mod">
          <ac:chgData name="daniel rosas" userId="e5df6e1d8e98c19f" providerId="LiveId" clId="{4227340A-0045-412A-96D1-EA8FD74A307B}" dt="2021-05-02T01:07:25.694" v="2204" actId="478"/>
          <ac:spMkLst>
            <pc:docMk/>
            <pc:sldMk cId="2626700378" sldId="266"/>
            <ac:spMk id="11" creationId="{7C381300-013D-4643-B825-ECD72215B2E0}"/>
          </ac:spMkLst>
        </pc:spChg>
        <pc:spChg chg="add del mod">
          <ac:chgData name="daniel rosas" userId="e5df6e1d8e98c19f" providerId="LiveId" clId="{4227340A-0045-412A-96D1-EA8FD74A307B}" dt="2021-05-02T01:07:28.571" v="2205" actId="478"/>
          <ac:spMkLst>
            <pc:docMk/>
            <pc:sldMk cId="2626700378" sldId="266"/>
            <ac:spMk id="12" creationId="{F4050501-F20E-493B-8B74-C4FE31DF2042}"/>
          </ac:spMkLst>
        </pc:spChg>
        <pc:spChg chg="add mod">
          <ac:chgData name="daniel rosas" userId="e5df6e1d8e98c19f" providerId="LiveId" clId="{4227340A-0045-412A-96D1-EA8FD74A307B}" dt="2021-05-02T01:07:35.744" v="2207" actId="14100"/>
          <ac:spMkLst>
            <pc:docMk/>
            <pc:sldMk cId="2626700378" sldId="266"/>
            <ac:spMk id="13" creationId="{91EEBE06-6D7F-4ADE-8382-8848A0C8F6F1}"/>
          </ac:spMkLst>
        </pc:spChg>
        <pc:picChg chg="add del mod modCrop">
          <ac:chgData name="daniel rosas" userId="e5df6e1d8e98c19f" providerId="LiveId" clId="{4227340A-0045-412A-96D1-EA8FD74A307B}" dt="2021-05-02T01:07:04.948" v="2199" actId="21"/>
          <ac:picMkLst>
            <pc:docMk/>
            <pc:sldMk cId="2626700378" sldId="266"/>
            <ac:picMk id="6" creationId="{5A9230C8-4241-4821-BD53-CEAE1F5CDFA4}"/>
          </ac:picMkLst>
        </pc:picChg>
        <pc:picChg chg="add mod modCrop">
          <ac:chgData name="daniel rosas" userId="e5df6e1d8e98c19f" providerId="LiveId" clId="{4227340A-0045-412A-96D1-EA8FD74A307B}" dt="2021-05-02T01:02:25.294" v="1945" actId="1076"/>
          <ac:picMkLst>
            <pc:docMk/>
            <pc:sldMk cId="2626700378" sldId="266"/>
            <ac:picMk id="8" creationId="{D364B6E5-D422-432C-9BEF-5AAA42D4D865}"/>
          </ac:picMkLst>
        </pc:picChg>
        <pc:picChg chg="add del mod">
          <ac:chgData name="daniel rosas" userId="e5df6e1d8e98c19f" providerId="LiveId" clId="{4227340A-0045-412A-96D1-EA8FD74A307B}" dt="2021-05-02T01:02:11.524" v="1941" actId="21"/>
          <ac:picMkLst>
            <pc:docMk/>
            <pc:sldMk cId="2626700378" sldId="266"/>
            <ac:picMk id="10" creationId="{C4A149B0-5F7B-4B2E-8A60-01510CE17789}"/>
          </ac:picMkLst>
        </pc:picChg>
      </pc:sldChg>
      <pc:sldChg chg="addSp delSp modSp new del mod">
        <pc:chgData name="daniel rosas" userId="e5df6e1d8e98c19f" providerId="LiveId" clId="{4227340A-0045-412A-96D1-EA8FD74A307B}" dt="2021-05-02T02:29:40.202" v="3334" actId="47"/>
        <pc:sldMkLst>
          <pc:docMk/>
          <pc:sldMk cId="3635039125" sldId="267"/>
        </pc:sldMkLst>
        <pc:spChg chg="mod">
          <ac:chgData name="daniel rosas" userId="e5df6e1d8e98c19f" providerId="LiveId" clId="{4227340A-0045-412A-96D1-EA8FD74A307B}" dt="2021-05-02T01:04:19.907" v="2012" actId="14100"/>
          <ac:spMkLst>
            <pc:docMk/>
            <pc:sldMk cId="3635039125" sldId="267"/>
            <ac:spMk id="2" creationId="{4186C117-8E52-4396-9950-D5B6D8E78034}"/>
          </ac:spMkLst>
        </pc:spChg>
        <pc:spChg chg="del">
          <ac:chgData name="daniel rosas" userId="e5df6e1d8e98c19f" providerId="LiveId" clId="{4227340A-0045-412A-96D1-EA8FD74A307B}" dt="2021-05-02T01:04:24.704" v="2013" actId="478"/>
          <ac:spMkLst>
            <pc:docMk/>
            <pc:sldMk cId="3635039125" sldId="267"/>
            <ac:spMk id="3" creationId="{D4BAE593-956D-4705-A3EC-CF0642001314}"/>
          </ac:spMkLst>
        </pc:spChg>
        <pc:spChg chg="add del mod">
          <ac:chgData name="daniel rosas" userId="e5df6e1d8e98c19f" providerId="LiveId" clId="{4227340A-0045-412A-96D1-EA8FD74A307B}" dt="2021-05-02T01:07:16.765" v="2201" actId="21"/>
          <ac:spMkLst>
            <pc:docMk/>
            <pc:sldMk cId="3635039125" sldId="267"/>
            <ac:spMk id="5" creationId="{BB388B28-AA28-48B4-A71A-E924DB2B0CB7}"/>
          </ac:spMkLst>
        </pc:spChg>
        <pc:picChg chg="add mod">
          <ac:chgData name="daniel rosas" userId="e5df6e1d8e98c19f" providerId="LiveId" clId="{4227340A-0045-412A-96D1-EA8FD74A307B}" dt="2021-05-02T01:02:14.484" v="1942"/>
          <ac:picMkLst>
            <pc:docMk/>
            <pc:sldMk cId="3635039125" sldId="267"/>
            <ac:picMk id="4" creationId="{883E83E7-BD02-47F7-9D68-12D99AF458BA}"/>
          </ac:picMkLst>
        </pc:picChg>
        <pc:picChg chg="add mod">
          <ac:chgData name="daniel rosas" userId="e5df6e1d8e98c19f" providerId="LiveId" clId="{4227340A-0045-412A-96D1-EA8FD74A307B}" dt="2021-05-02T01:07:07.303" v="2200"/>
          <ac:picMkLst>
            <pc:docMk/>
            <pc:sldMk cId="3635039125" sldId="267"/>
            <ac:picMk id="6" creationId="{5889C67B-3018-418F-9CCC-82F6AE970DA8}"/>
          </ac:picMkLst>
        </pc:picChg>
      </pc:sldChg>
      <pc:sldChg chg="modSp new mod">
        <pc:chgData name="daniel rosas" userId="e5df6e1d8e98c19f" providerId="LiveId" clId="{4227340A-0045-412A-96D1-EA8FD74A307B}" dt="2021-05-02T01:23:18.041" v="2401" actId="20577"/>
        <pc:sldMkLst>
          <pc:docMk/>
          <pc:sldMk cId="2220947880" sldId="268"/>
        </pc:sldMkLst>
        <pc:spChg chg="mod">
          <ac:chgData name="daniel rosas" userId="e5df6e1d8e98c19f" providerId="LiveId" clId="{4227340A-0045-412A-96D1-EA8FD74A307B}" dt="2021-05-02T01:21:55.124" v="2229" actId="20577"/>
          <ac:spMkLst>
            <pc:docMk/>
            <pc:sldMk cId="2220947880" sldId="268"/>
            <ac:spMk id="2" creationId="{7911AAFB-8DF7-44EF-BBD2-C841865BF3D2}"/>
          </ac:spMkLst>
        </pc:spChg>
        <pc:spChg chg="mod">
          <ac:chgData name="daniel rosas" userId="e5df6e1d8e98c19f" providerId="LiveId" clId="{4227340A-0045-412A-96D1-EA8FD74A307B}" dt="2021-05-02T01:23:18.041" v="2401" actId="20577"/>
          <ac:spMkLst>
            <pc:docMk/>
            <pc:sldMk cId="2220947880" sldId="268"/>
            <ac:spMk id="3" creationId="{87D04DC5-D712-4654-8DC9-7D7CC341D5AE}"/>
          </ac:spMkLst>
        </pc:spChg>
      </pc:sldChg>
      <pc:sldChg chg="addSp delSp modSp new mod">
        <pc:chgData name="daniel rosas" userId="e5df6e1d8e98c19f" providerId="LiveId" clId="{4227340A-0045-412A-96D1-EA8FD74A307B}" dt="2021-05-02T01:26:28.029" v="2546" actId="1582"/>
        <pc:sldMkLst>
          <pc:docMk/>
          <pc:sldMk cId="732703133" sldId="269"/>
        </pc:sldMkLst>
        <pc:spChg chg="del">
          <ac:chgData name="daniel rosas" userId="e5df6e1d8e98c19f" providerId="LiveId" clId="{4227340A-0045-412A-96D1-EA8FD74A307B}" dt="2021-05-02T01:23:55.381" v="2403" actId="478"/>
          <ac:spMkLst>
            <pc:docMk/>
            <pc:sldMk cId="732703133" sldId="269"/>
            <ac:spMk id="2" creationId="{C9C9294B-E962-4AB4-8104-E31313F05CC4}"/>
          </ac:spMkLst>
        </pc:spChg>
        <pc:spChg chg="del">
          <ac:chgData name="daniel rosas" userId="e5df6e1d8e98c19f" providerId="LiveId" clId="{4227340A-0045-412A-96D1-EA8FD74A307B}" dt="2021-05-02T01:23:56.517" v="2404" actId="478"/>
          <ac:spMkLst>
            <pc:docMk/>
            <pc:sldMk cId="732703133" sldId="269"/>
            <ac:spMk id="3" creationId="{8673A740-EBB8-4EC4-99A9-65F9A969F243}"/>
          </ac:spMkLst>
        </pc:spChg>
        <pc:spChg chg="add mod">
          <ac:chgData name="daniel rosas" userId="e5df6e1d8e98c19f" providerId="LiveId" clId="{4227340A-0045-412A-96D1-EA8FD74A307B}" dt="2021-05-02T01:24:39.242" v="2438" actId="20577"/>
          <ac:spMkLst>
            <pc:docMk/>
            <pc:sldMk cId="732703133" sldId="269"/>
            <ac:spMk id="4" creationId="{255ADD51-871A-480E-ABB4-76CBC15151D0}"/>
          </ac:spMkLst>
        </pc:spChg>
        <pc:spChg chg="add mod">
          <ac:chgData name="daniel rosas" userId="e5df6e1d8e98c19f" providerId="LiveId" clId="{4227340A-0045-412A-96D1-EA8FD74A307B}" dt="2021-05-02T01:25:29.666" v="2538" actId="20577"/>
          <ac:spMkLst>
            <pc:docMk/>
            <pc:sldMk cId="732703133" sldId="269"/>
            <ac:spMk id="5" creationId="{187C5ADD-DC05-421D-AE9A-6722772D3C2D}"/>
          </ac:spMkLst>
        </pc:spChg>
        <pc:spChg chg="add mod">
          <ac:chgData name="daniel rosas" userId="e5df6e1d8e98c19f" providerId="LiveId" clId="{4227340A-0045-412A-96D1-EA8FD74A307B}" dt="2021-05-02T01:25:18.498" v="2509" actId="20577"/>
          <ac:spMkLst>
            <pc:docMk/>
            <pc:sldMk cId="732703133" sldId="269"/>
            <ac:spMk id="6" creationId="{B8ACD82B-88A2-496E-B498-89A4FD5B3840}"/>
          </ac:spMkLst>
        </pc:spChg>
        <pc:spChg chg="add mod">
          <ac:chgData name="daniel rosas" userId="e5df6e1d8e98c19f" providerId="LiveId" clId="{4227340A-0045-412A-96D1-EA8FD74A307B}" dt="2021-05-02T01:25:03.710" v="2483" actId="5793"/>
          <ac:spMkLst>
            <pc:docMk/>
            <pc:sldMk cId="732703133" sldId="269"/>
            <ac:spMk id="7" creationId="{A2344854-AA9D-4B9A-9763-EE194D4FA126}"/>
          </ac:spMkLst>
        </pc:spChg>
        <pc:spChg chg="add mod">
          <ac:chgData name="daniel rosas" userId="e5df6e1d8e98c19f" providerId="LiveId" clId="{4227340A-0045-412A-96D1-EA8FD74A307B}" dt="2021-05-02T01:24:56.718" v="2467" actId="20577"/>
          <ac:spMkLst>
            <pc:docMk/>
            <pc:sldMk cId="732703133" sldId="269"/>
            <ac:spMk id="8" creationId="{FA97F052-A7A3-40D3-B972-76B77358C1FA}"/>
          </ac:spMkLst>
        </pc:spChg>
        <pc:cxnChg chg="add mod">
          <ac:chgData name="daniel rosas" userId="e5df6e1d8e98c19f" providerId="LiveId" clId="{4227340A-0045-412A-96D1-EA8FD74A307B}" dt="2021-05-02T01:25:49.892" v="2540" actId="1582"/>
          <ac:cxnSpMkLst>
            <pc:docMk/>
            <pc:sldMk cId="732703133" sldId="269"/>
            <ac:cxnSpMk id="10" creationId="{1F65C389-03C0-4A89-8864-AFB8390AB8F0}"/>
          </ac:cxnSpMkLst>
        </pc:cxnChg>
        <pc:cxnChg chg="add mod">
          <ac:chgData name="daniel rosas" userId="e5df6e1d8e98c19f" providerId="LiveId" clId="{4227340A-0045-412A-96D1-EA8FD74A307B}" dt="2021-05-02T01:26:01.934" v="2542" actId="1582"/>
          <ac:cxnSpMkLst>
            <pc:docMk/>
            <pc:sldMk cId="732703133" sldId="269"/>
            <ac:cxnSpMk id="12" creationId="{EE9A464C-3074-4D9B-BAA5-D2011DD65952}"/>
          </ac:cxnSpMkLst>
        </pc:cxnChg>
        <pc:cxnChg chg="add mod">
          <ac:chgData name="daniel rosas" userId="e5df6e1d8e98c19f" providerId="LiveId" clId="{4227340A-0045-412A-96D1-EA8FD74A307B}" dt="2021-05-02T01:26:14.268" v="2544" actId="1582"/>
          <ac:cxnSpMkLst>
            <pc:docMk/>
            <pc:sldMk cId="732703133" sldId="269"/>
            <ac:cxnSpMk id="14" creationId="{5CCD4F98-85E8-411D-AC08-D0EBDAB56DED}"/>
          </ac:cxnSpMkLst>
        </pc:cxnChg>
        <pc:cxnChg chg="add mod">
          <ac:chgData name="daniel rosas" userId="e5df6e1d8e98c19f" providerId="LiveId" clId="{4227340A-0045-412A-96D1-EA8FD74A307B}" dt="2021-05-02T01:26:28.029" v="2546" actId="1582"/>
          <ac:cxnSpMkLst>
            <pc:docMk/>
            <pc:sldMk cId="732703133" sldId="269"/>
            <ac:cxnSpMk id="16" creationId="{674148EF-4E8A-426B-B632-38ADC65904A7}"/>
          </ac:cxnSpMkLst>
        </pc:cxnChg>
      </pc:sldChg>
      <pc:sldChg chg="addSp modSp new mod">
        <pc:chgData name="daniel rosas" userId="e5df6e1d8e98c19f" providerId="LiveId" clId="{4227340A-0045-412A-96D1-EA8FD74A307B}" dt="2021-05-02T02:11:01.162" v="2996" actId="1076"/>
        <pc:sldMkLst>
          <pc:docMk/>
          <pc:sldMk cId="3377461364" sldId="270"/>
        </pc:sldMkLst>
        <pc:spChg chg="mod">
          <ac:chgData name="daniel rosas" userId="e5df6e1d8e98c19f" providerId="LiveId" clId="{4227340A-0045-412A-96D1-EA8FD74A307B}" dt="2021-05-02T02:00:42.364" v="2934" actId="3062"/>
          <ac:spMkLst>
            <pc:docMk/>
            <pc:sldMk cId="3377461364" sldId="270"/>
            <ac:spMk id="2" creationId="{CB945527-CE33-4116-901D-80D7C1169D1F}"/>
          </ac:spMkLst>
        </pc:spChg>
        <pc:spChg chg="mod">
          <ac:chgData name="daniel rosas" userId="e5df6e1d8e98c19f" providerId="LiveId" clId="{4227340A-0045-412A-96D1-EA8FD74A307B}" dt="2021-05-02T02:00:47.227" v="2935" actId="1076"/>
          <ac:spMkLst>
            <pc:docMk/>
            <pc:sldMk cId="3377461364" sldId="270"/>
            <ac:spMk id="3" creationId="{D10A4153-FAFB-40E9-8565-EFED4D9E2BCB}"/>
          </ac:spMkLst>
        </pc:spChg>
        <pc:spChg chg="add mod">
          <ac:chgData name="daniel rosas" userId="e5df6e1d8e98c19f" providerId="LiveId" clId="{4227340A-0045-412A-96D1-EA8FD74A307B}" dt="2021-05-02T02:11:01.162" v="2996" actId="1076"/>
          <ac:spMkLst>
            <pc:docMk/>
            <pc:sldMk cId="3377461364" sldId="270"/>
            <ac:spMk id="4" creationId="{83AA7744-6B24-4653-AA8D-DA2D36283CBB}"/>
          </ac:spMkLst>
        </pc:spChg>
        <pc:spChg chg="add mod">
          <ac:chgData name="daniel rosas" userId="e5df6e1d8e98c19f" providerId="LiveId" clId="{4227340A-0045-412A-96D1-EA8FD74A307B}" dt="2021-05-02T02:10:53.945" v="2995" actId="20577"/>
          <ac:spMkLst>
            <pc:docMk/>
            <pc:sldMk cId="3377461364" sldId="270"/>
            <ac:spMk id="5" creationId="{6FB6EB4F-C553-488C-906C-BDFD6A602ED1}"/>
          </ac:spMkLst>
        </pc:spChg>
        <pc:picChg chg="add mod">
          <ac:chgData name="daniel rosas" userId="e5df6e1d8e98c19f" providerId="LiveId" clId="{4227340A-0045-412A-96D1-EA8FD74A307B}" dt="2021-05-02T02:02:31.831" v="2940" actId="1076"/>
          <ac:picMkLst>
            <pc:docMk/>
            <pc:sldMk cId="3377461364" sldId="270"/>
            <ac:picMk id="1026" creationId="{E7892FEA-AAC2-4EC8-9C35-D0F08428F529}"/>
          </ac:picMkLst>
        </pc:picChg>
      </pc:sldChg>
      <pc:sldChg chg="addSp modSp new mod">
        <pc:chgData name="daniel rosas" userId="e5df6e1d8e98c19f" providerId="LiveId" clId="{4227340A-0045-412A-96D1-EA8FD74A307B}" dt="2021-05-02T02:23:10.025" v="3161" actId="14100"/>
        <pc:sldMkLst>
          <pc:docMk/>
          <pc:sldMk cId="3876718644" sldId="271"/>
        </pc:sldMkLst>
        <pc:spChg chg="mod">
          <ac:chgData name="daniel rosas" userId="e5df6e1d8e98c19f" providerId="LiveId" clId="{4227340A-0045-412A-96D1-EA8FD74A307B}" dt="2021-05-02T02:18:39.494" v="3036" actId="14100"/>
          <ac:spMkLst>
            <pc:docMk/>
            <pc:sldMk cId="3876718644" sldId="271"/>
            <ac:spMk id="2" creationId="{ED8C61C7-4129-426B-8D86-408A4113FEB3}"/>
          </ac:spMkLst>
        </pc:spChg>
        <pc:spChg chg="mod">
          <ac:chgData name="daniel rosas" userId="e5df6e1d8e98c19f" providerId="LiveId" clId="{4227340A-0045-412A-96D1-EA8FD74A307B}" dt="2021-05-02T02:23:10.025" v="3161" actId="14100"/>
          <ac:spMkLst>
            <pc:docMk/>
            <pc:sldMk cId="3876718644" sldId="271"/>
            <ac:spMk id="3" creationId="{F4786555-2BAB-41B8-B441-373E0A2F5F26}"/>
          </ac:spMkLst>
        </pc:spChg>
        <pc:picChg chg="add mod">
          <ac:chgData name="daniel rosas" userId="e5df6e1d8e98c19f" providerId="LiveId" clId="{4227340A-0045-412A-96D1-EA8FD74A307B}" dt="2021-05-02T02:23:07.840" v="3160" actId="1076"/>
          <ac:picMkLst>
            <pc:docMk/>
            <pc:sldMk cId="3876718644" sldId="271"/>
            <ac:picMk id="5" creationId="{1239BDF0-4A17-4363-BE37-4D74F44C0E98}"/>
          </ac:picMkLst>
        </pc:picChg>
      </pc:sldChg>
      <pc:sldChg chg="addSp delSp modSp new mod">
        <pc:chgData name="daniel rosas" userId="e5df6e1d8e98c19f" providerId="LiveId" clId="{4227340A-0045-412A-96D1-EA8FD74A307B}" dt="2021-05-02T02:29:08.615" v="3331" actId="1076"/>
        <pc:sldMkLst>
          <pc:docMk/>
          <pc:sldMk cId="2811582784" sldId="272"/>
        </pc:sldMkLst>
        <pc:spChg chg="mod">
          <ac:chgData name="daniel rosas" userId="e5df6e1d8e98c19f" providerId="LiveId" clId="{4227340A-0045-412A-96D1-EA8FD74A307B}" dt="2021-05-02T02:29:08.615" v="3331" actId="1076"/>
          <ac:spMkLst>
            <pc:docMk/>
            <pc:sldMk cId="2811582784" sldId="272"/>
            <ac:spMk id="2" creationId="{236A8902-3FCD-4B17-9312-E25ADBA389BB}"/>
          </ac:spMkLst>
        </pc:spChg>
        <pc:spChg chg="del">
          <ac:chgData name="daniel rosas" userId="e5df6e1d8e98c19f" providerId="LiveId" clId="{4227340A-0045-412A-96D1-EA8FD74A307B}" dt="2021-05-02T02:25:23.217" v="3195" actId="478"/>
          <ac:spMkLst>
            <pc:docMk/>
            <pc:sldMk cId="2811582784" sldId="272"/>
            <ac:spMk id="3" creationId="{DD3D1BA2-496F-4398-AC2E-884A2CA10376}"/>
          </ac:spMkLst>
        </pc:spChg>
        <pc:graphicFrameChg chg="add mod modGraphic">
          <ac:chgData name="daniel rosas" userId="e5df6e1d8e98c19f" providerId="LiveId" clId="{4227340A-0045-412A-96D1-EA8FD74A307B}" dt="2021-05-02T02:27:28.752" v="3319" actId="5793"/>
          <ac:graphicFrameMkLst>
            <pc:docMk/>
            <pc:sldMk cId="2811582784" sldId="272"/>
            <ac:graphicFrameMk id="4" creationId="{9BE5351D-0D49-47CD-A0DA-A0437A0B616E}"/>
          </ac:graphicFrameMkLst>
        </pc:graphicFrameChg>
        <pc:picChg chg="add mod modCrop">
          <ac:chgData name="daniel rosas" userId="e5df6e1d8e98c19f" providerId="LiveId" clId="{4227340A-0045-412A-96D1-EA8FD74A307B}" dt="2021-05-02T02:28:54.749" v="3329" actId="1076"/>
          <ac:picMkLst>
            <pc:docMk/>
            <pc:sldMk cId="2811582784" sldId="272"/>
            <ac:picMk id="6" creationId="{E29CBF2D-20DB-48E0-B431-2227A97F313C}"/>
          </ac:picMkLst>
        </pc:picChg>
        <pc:picChg chg="add mod modCrop">
          <ac:chgData name="daniel rosas" userId="e5df6e1d8e98c19f" providerId="LiveId" clId="{4227340A-0045-412A-96D1-EA8FD74A307B}" dt="2021-05-02T02:28:43.305" v="3327" actId="732"/>
          <ac:picMkLst>
            <pc:docMk/>
            <pc:sldMk cId="2811582784" sldId="272"/>
            <ac:picMk id="7" creationId="{B0100D14-D183-48A7-B124-DC183AD13E80}"/>
          </ac:picMkLst>
        </pc:picChg>
      </pc:sldChg>
      <pc:sldChg chg="addSp delSp modSp new mod">
        <pc:chgData name="daniel rosas" userId="e5df6e1d8e98c19f" providerId="LiveId" clId="{4227340A-0045-412A-96D1-EA8FD74A307B}" dt="2021-05-03T03:59:57.118" v="4530" actId="1076"/>
        <pc:sldMkLst>
          <pc:docMk/>
          <pc:sldMk cId="2443958616" sldId="273"/>
        </pc:sldMkLst>
        <pc:spChg chg="mod">
          <ac:chgData name="daniel rosas" userId="e5df6e1d8e98c19f" providerId="LiveId" clId="{4227340A-0045-412A-96D1-EA8FD74A307B}" dt="2021-05-02T02:32:14.801" v="3366" actId="255"/>
          <ac:spMkLst>
            <pc:docMk/>
            <pc:sldMk cId="2443958616" sldId="273"/>
            <ac:spMk id="2" creationId="{FFD147DC-4F93-4D2D-84F0-16C2E130AA6F}"/>
          </ac:spMkLst>
        </pc:spChg>
        <pc:spChg chg="add mod">
          <ac:chgData name="daniel rosas" userId="e5df6e1d8e98c19f" providerId="LiveId" clId="{4227340A-0045-412A-96D1-EA8FD74A307B}" dt="2021-05-03T03:57:58.678" v="4360" actId="1076"/>
          <ac:spMkLst>
            <pc:docMk/>
            <pc:sldMk cId="2443958616" sldId="273"/>
            <ac:spMk id="3" creationId="{4503D634-3FAA-4ED6-A1DB-BDE03BF6D676}"/>
          </ac:spMkLst>
        </pc:spChg>
        <pc:spChg chg="del">
          <ac:chgData name="daniel rosas" userId="e5df6e1d8e98c19f" providerId="LiveId" clId="{4227340A-0045-412A-96D1-EA8FD74A307B}" dt="2021-05-02T02:31:19.699" v="3335"/>
          <ac:spMkLst>
            <pc:docMk/>
            <pc:sldMk cId="2443958616" sldId="273"/>
            <ac:spMk id="3" creationId="{E5E496B3-6A2B-4D41-8564-FF85D5803B6E}"/>
          </ac:spMkLst>
        </pc:spChg>
        <pc:spChg chg="add mod">
          <ac:chgData name="daniel rosas" userId="e5df6e1d8e98c19f" providerId="LiveId" clId="{4227340A-0045-412A-96D1-EA8FD74A307B}" dt="2021-05-03T03:59:48.255" v="4528" actId="313"/>
          <ac:spMkLst>
            <pc:docMk/>
            <pc:sldMk cId="2443958616" sldId="273"/>
            <ac:spMk id="4" creationId="{9EF9F152-3FCF-4447-88AD-9F29BE30ACA4}"/>
          </ac:spMkLst>
        </pc:spChg>
        <pc:picChg chg="add mod">
          <ac:chgData name="daniel rosas" userId="e5df6e1d8e98c19f" providerId="LiveId" clId="{4227340A-0045-412A-96D1-EA8FD74A307B}" dt="2021-05-03T03:59:57.118" v="4530" actId="1076"/>
          <ac:picMkLst>
            <pc:docMk/>
            <pc:sldMk cId="2443958616" sldId="273"/>
            <ac:picMk id="2050" creationId="{1D12C635-3967-4390-B3B0-EE7B0BD40309}"/>
          </ac:picMkLst>
        </pc:picChg>
      </pc:sldChg>
      <pc:sldChg chg="addSp delSp modSp new mod">
        <pc:chgData name="daniel rosas" userId="e5df6e1d8e98c19f" providerId="LiveId" clId="{4227340A-0045-412A-96D1-EA8FD74A307B}" dt="2021-05-02T02:49:39.724" v="3536" actId="1076"/>
        <pc:sldMkLst>
          <pc:docMk/>
          <pc:sldMk cId="935103620" sldId="274"/>
        </pc:sldMkLst>
        <pc:spChg chg="mod">
          <ac:chgData name="daniel rosas" userId="e5df6e1d8e98c19f" providerId="LiveId" clId="{4227340A-0045-412A-96D1-EA8FD74A307B}" dt="2021-05-02T02:46:24.903" v="3394" actId="14100"/>
          <ac:spMkLst>
            <pc:docMk/>
            <pc:sldMk cId="935103620" sldId="274"/>
            <ac:spMk id="2" creationId="{8FD2B5EE-EB9A-44E8-A90D-12FDED151ABA}"/>
          </ac:spMkLst>
        </pc:spChg>
        <pc:spChg chg="del mod">
          <ac:chgData name="daniel rosas" userId="e5df6e1d8e98c19f" providerId="LiveId" clId="{4227340A-0045-412A-96D1-EA8FD74A307B}" dt="2021-05-02T02:46:48.240" v="3396" actId="478"/>
          <ac:spMkLst>
            <pc:docMk/>
            <pc:sldMk cId="935103620" sldId="274"/>
            <ac:spMk id="3" creationId="{0D1244AC-FAB8-41B9-98D1-FCA6E5762260}"/>
          </ac:spMkLst>
        </pc:spChg>
        <pc:graphicFrameChg chg="add mod modGraphic">
          <ac:chgData name="daniel rosas" userId="e5df6e1d8e98c19f" providerId="LiveId" clId="{4227340A-0045-412A-96D1-EA8FD74A307B}" dt="2021-05-02T02:49:39.724" v="3536" actId="1076"/>
          <ac:graphicFrameMkLst>
            <pc:docMk/>
            <pc:sldMk cId="935103620" sldId="274"/>
            <ac:graphicFrameMk id="4" creationId="{D0D852E7-46F9-4808-90F8-0B7579950DED}"/>
          </ac:graphicFrameMkLst>
        </pc:graphicFrameChg>
      </pc:sldChg>
      <pc:sldChg chg="addSp delSp modSp new mod">
        <pc:chgData name="daniel rosas" userId="e5df6e1d8e98c19f" providerId="LiveId" clId="{4227340A-0045-412A-96D1-EA8FD74A307B}" dt="2021-05-02T03:15:16.884" v="3615" actId="122"/>
        <pc:sldMkLst>
          <pc:docMk/>
          <pc:sldMk cId="3264053560" sldId="275"/>
        </pc:sldMkLst>
        <pc:spChg chg="mod">
          <ac:chgData name="daniel rosas" userId="e5df6e1d8e98c19f" providerId="LiveId" clId="{4227340A-0045-412A-96D1-EA8FD74A307B}" dt="2021-05-02T03:15:16.884" v="3615" actId="122"/>
          <ac:spMkLst>
            <pc:docMk/>
            <pc:sldMk cId="3264053560" sldId="275"/>
            <ac:spMk id="2" creationId="{30ABD630-4DCF-40AE-AD74-51014F79F9D5}"/>
          </ac:spMkLst>
        </pc:spChg>
        <pc:spChg chg="del">
          <ac:chgData name="daniel rosas" userId="e5df6e1d8e98c19f" providerId="LiveId" clId="{4227340A-0045-412A-96D1-EA8FD74A307B}" dt="2021-05-02T02:52:49.539" v="3548" actId="478"/>
          <ac:spMkLst>
            <pc:docMk/>
            <pc:sldMk cId="3264053560" sldId="275"/>
            <ac:spMk id="3" creationId="{A0EB98A7-8A09-4315-B8B1-E26BCDC8861C}"/>
          </ac:spMkLst>
        </pc:spChg>
        <pc:spChg chg="add mod">
          <ac:chgData name="daniel rosas" userId="e5df6e1d8e98c19f" providerId="LiveId" clId="{4227340A-0045-412A-96D1-EA8FD74A307B}" dt="2021-05-02T03:13:50.541" v="3579" actId="1076"/>
          <ac:spMkLst>
            <pc:docMk/>
            <pc:sldMk cId="3264053560" sldId="275"/>
            <ac:spMk id="6" creationId="{8A613861-4404-457B-8D98-CB8E08BBF1EF}"/>
          </ac:spMkLst>
        </pc:spChg>
        <pc:spChg chg="add mod">
          <ac:chgData name="daniel rosas" userId="e5df6e1d8e98c19f" providerId="LiveId" clId="{4227340A-0045-412A-96D1-EA8FD74A307B}" dt="2021-05-02T03:14:32.234" v="3594" actId="122"/>
          <ac:spMkLst>
            <pc:docMk/>
            <pc:sldMk cId="3264053560" sldId="275"/>
            <ac:spMk id="7" creationId="{0E1001D9-5553-4999-B178-65067A0B3ECD}"/>
          </ac:spMkLst>
        </pc:spChg>
        <pc:spChg chg="add mod">
          <ac:chgData name="daniel rosas" userId="e5df6e1d8e98c19f" providerId="LiveId" clId="{4227340A-0045-412A-96D1-EA8FD74A307B}" dt="2021-05-02T03:15:09.845" v="3614" actId="122"/>
          <ac:spMkLst>
            <pc:docMk/>
            <pc:sldMk cId="3264053560" sldId="275"/>
            <ac:spMk id="8" creationId="{228A74F7-8603-4BC7-83F0-A9846048B7CA}"/>
          </ac:spMkLst>
        </pc:spChg>
        <pc:picChg chg="add mod">
          <ac:chgData name="daniel rosas" userId="e5df6e1d8e98c19f" providerId="LiveId" clId="{4227340A-0045-412A-96D1-EA8FD74A307B}" dt="2021-05-02T03:12:57.124" v="3558" actId="1076"/>
          <ac:picMkLst>
            <pc:docMk/>
            <pc:sldMk cId="3264053560" sldId="275"/>
            <ac:picMk id="5" creationId="{52086DB3-06B5-4943-8392-AD2276C088ED}"/>
          </ac:picMkLst>
        </pc:picChg>
      </pc:sldChg>
      <pc:sldChg chg="addSp delSp modSp new mod">
        <pc:chgData name="daniel rosas" userId="e5df6e1d8e98c19f" providerId="LiveId" clId="{4227340A-0045-412A-96D1-EA8FD74A307B}" dt="2021-05-03T03:50:45.685" v="4243" actId="1076"/>
        <pc:sldMkLst>
          <pc:docMk/>
          <pc:sldMk cId="2830902790" sldId="276"/>
        </pc:sldMkLst>
        <pc:spChg chg="del">
          <ac:chgData name="daniel rosas" userId="e5df6e1d8e98c19f" providerId="LiveId" clId="{4227340A-0045-412A-96D1-EA8FD74A307B}" dt="2021-05-03T03:32:11.600" v="3618" actId="478"/>
          <ac:spMkLst>
            <pc:docMk/>
            <pc:sldMk cId="2830902790" sldId="276"/>
            <ac:spMk id="2" creationId="{7AD5D619-9D68-4985-A6FB-51D24EFA8AA6}"/>
          </ac:spMkLst>
        </pc:spChg>
        <pc:spChg chg="del">
          <ac:chgData name="daniel rosas" userId="e5df6e1d8e98c19f" providerId="LiveId" clId="{4227340A-0045-412A-96D1-EA8FD74A307B}" dt="2021-05-03T03:32:07.110" v="3617" actId="478"/>
          <ac:spMkLst>
            <pc:docMk/>
            <pc:sldMk cId="2830902790" sldId="276"/>
            <ac:spMk id="3" creationId="{C5E915E1-DE59-4AB2-8504-4EC018EBA590}"/>
          </ac:spMkLst>
        </pc:spChg>
        <pc:spChg chg="add mod">
          <ac:chgData name="daniel rosas" userId="e5df6e1d8e98c19f" providerId="LiveId" clId="{4227340A-0045-412A-96D1-EA8FD74A307B}" dt="2021-05-03T03:39:09.631" v="4225" actId="313"/>
          <ac:spMkLst>
            <pc:docMk/>
            <pc:sldMk cId="2830902790" sldId="276"/>
            <ac:spMk id="4" creationId="{EA2D7AD1-C4BA-47A5-8FE5-9331E99D9FB8}"/>
          </ac:spMkLst>
        </pc:spChg>
        <pc:picChg chg="add mod modCrop">
          <ac:chgData name="daniel rosas" userId="e5df6e1d8e98c19f" providerId="LiveId" clId="{4227340A-0045-412A-96D1-EA8FD74A307B}" dt="2021-05-03T03:50:45.685" v="4243" actId="1076"/>
          <ac:picMkLst>
            <pc:docMk/>
            <pc:sldMk cId="2830902790" sldId="276"/>
            <ac:picMk id="6" creationId="{1E903790-498E-4B0A-8873-B24F1BD2C73B}"/>
          </ac:picMkLst>
        </pc:picChg>
        <pc:picChg chg="add del">
          <ac:chgData name="daniel rosas" userId="e5df6e1d8e98c19f" providerId="LiveId" clId="{4227340A-0045-412A-96D1-EA8FD74A307B}" dt="2021-05-03T03:35:05.157" v="3843" actId="478"/>
          <ac:picMkLst>
            <pc:docMk/>
            <pc:sldMk cId="2830902790" sldId="276"/>
            <ac:picMk id="1026" creationId="{2482F0B4-C62F-4DF7-9700-7A8C95B255B3}"/>
          </ac:picMkLst>
        </pc:picChg>
      </pc:sldChg>
      <pc:sldChg chg="addSp delSp modSp new mod">
        <pc:chgData name="daniel rosas" userId="e5df6e1d8e98c19f" providerId="LiveId" clId="{4227340A-0045-412A-96D1-EA8FD74A307B}" dt="2021-05-03T03:50:32.607" v="4240" actId="1076"/>
        <pc:sldMkLst>
          <pc:docMk/>
          <pc:sldMk cId="232731791" sldId="277"/>
        </pc:sldMkLst>
        <pc:spChg chg="del">
          <ac:chgData name="daniel rosas" userId="e5df6e1d8e98c19f" providerId="LiveId" clId="{4227340A-0045-412A-96D1-EA8FD74A307B}" dt="2021-05-03T03:35:17.297" v="3846" actId="478"/>
          <ac:spMkLst>
            <pc:docMk/>
            <pc:sldMk cId="232731791" sldId="277"/>
            <ac:spMk id="2" creationId="{E6047E65-1548-46DD-9377-B6EC9FBA175F}"/>
          </ac:spMkLst>
        </pc:spChg>
        <pc:spChg chg="del">
          <ac:chgData name="daniel rosas" userId="e5df6e1d8e98c19f" providerId="LiveId" clId="{4227340A-0045-412A-96D1-EA8FD74A307B}" dt="2021-05-03T03:35:16.255" v="3845" actId="478"/>
          <ac:spMkLst>
            <pc:docMk/>
            <pc:sldMk cId="232731791" sldId="277"/>
            <ac:spMk id="3" creationId="{AEB2FF25-D72A-4E9F-AAC7-52105F72657A}"/>
          </ac:spMkLst>
        </pc:spChg>
        <pc:spChg chg="add mod">
          <ac:chgData name="daniel rosas" userId="e5df6e1d8e98c19f" providerId="LiveId" clId="{4227340A-0045-412A-96D1-EA8FD74A307B}" dt="2021-05-03T03:39:14.767" v="4226" actId="313"/>
          <ac:spMkLst>
            <pc:docMk/>
            <pc:sldMk cId="232731791" sldId="277"/>
            <ac:spMk id="4" creationId="{F051BB6C-CD72-4A42-B17A-A30C78A28E9A}"/>
          </ac:spMkLst>
        </pc:spChg>
        <pc:picChg chg="add mod modCrop">
          <ac:chgData name="daniel rosas" userId="e5df6e1d8e98c19f" providerId="LiveId" clId="{4227340A-0045-412A-96D1-EA8FD74A307B}" dt="2021-05-03T03:50:32.607" v="4240" actId="1076"/>
          <ac:picMkLst>
            <pc:docMk/>
            <pc:sldMk cId="232731791" sldId="277"/>
            <ac:picMk id="6" creationId="{5C531F30-3FEA-48D0-9DEE-23F5C6D635E4}"/>
          </ac:picMkLst>
        </pc:picChg>
      </pc:sldChg>
      <pc:sldChg chg="addSp delSp modSp new mod">
        <pc:chgData name="daniel rosas" userId="e5df6e1d8e98c19f" providerId="LiveId" clId="{4227340A-0045-412A-96D1-EA8FD74A307B}" dt="2021-05-03T03:50:18.909" v="4235" actId="1076"/>
        <pc:sldMkLst>
          <pc:docMk/>
          <pc:sldMk cId="171835976" sldId="278"/>
        </pc:sldMkLst>
        <pc:spChg chg="del">
          <ac:chgData name="daniel rosas" userId="e5df6e1d8e98c19f" providerId="LiveId" clId="{4227340A-0045-412A-96D1-EA8FD74A307B}" dt="2021-05-03T03:37:34.788" v="4080" actId="478"/>
          <ac:spMkLst>
            <pc:docMk/>
            <pc:sldMk cId="171835976" sldId="278"/>
            <ac:spMk id="2" creationId="{963418C0-E90A-4A66-9A84-6A4DC9B499D0}"/>
          </ac:spMkLst>
        </pc:spChg>
        <pc:spChg chg="del">
          <ac:chgData name="daniel rosas" userId="e5df6e1d8e98c19f" providerId="LiveId" clId="{4227340A-0045-412A-96D1-EA8FD74A307B}" dt="2021-05-03T03:37:36.120" v="4081" actId="478"/>
          <ac:spMkLst>
            <pc:docMk/>
            <pc:sldMk cId="171835976" sldId="278"/>
            <ac:spMk id="3" creationId="{63BA14FA-C99F-41BC-9DD8-4E8901E94D53}"/>
          </ac:spMkLst>
        </pc:spChg>
        <pc:spChg chg="add mod">
          <ac:chgData name="daniel rosas" userId="e5df6e1d8e98c19f" providerId="LiveId" clId="{4227340A-0045-412A-96D1-EA8FD74A307B}" dt="2021-05-03T03:39:02.793" v="4223" actId="313"/>
          <ac:spMkLst>
            <pc:docMk/>
            <pc:sldMk cId="171835976" sldId="278"/>
            <ac:spMk id="4" creationId="{2F6D077D-FC55-4CD3-B6E8-2D95B5CD62BE}"/>
          </ac:spMkLst>
        </pc:spChg>
        <pc:picChg chg="add mod modCrop">
          <ac:chgData name="daniel rosas" userId="e5df6e1d8e98c19f" providerId="LiveId" clId="{4227340A-0045-412A-96D1-EA8FD74A307B}" dt="2021-05-03T03:50:18.909" v="4235" actId="1076"/>
          <ac:picMkLst>
            <pc:docMk/>
            <pc:sldMk cId="171835976" sldId="278"/>
            <ac:picMk id="6" creationId="{343DFE86-A854-48E1-8D63-9CEA13EFBFCB}"/>
          </ac:picMkLst>
        </pc:picChg>
      </pc:sldChg>
      <pc:sldChg chg="addSp delSp modSp new mod">
        <pc:chgData name="daniel rosas" userId="e5df6e1d8e98c19f" providerId="LiveId" clId="{4227340A-0045-412A-96D1-EA8FD74A307B}" dt="2021-05-03T04:10:50.384" v="4829" actId="1582"/>
        <pc:sldMkLst>
          <pc:docMk/>
          <pc:sldMk cId="1965275417" sldId="279"/>
        </pc:sldMkLst>
        <pc:spChg chg="del">
          <ac:chgData name="daniel rosas" userId="e5df6e1d8e98c19f" providerId="LiveId" clId="{4227340A-0045-412A-96D1-EA8FD74A307B}" dt="2021-05-03T04:03:52.771" v="4575" actId="478"/>
          <ac:spMkLst>
            <pc:docMk/>
            <pc:sldMk cId="1965275417" sldId="279"/>
            <ac:spMk id="2" creationId="{9F6DBA7A-B638-4A40-B365-FE89292234E2}"/>
          </ac:spMkLst>
        </pc:spChg>
        <pc:spChg chg="del">
          <ac:chgData name="daniel rosas" userId="e5df6e1d8e98c19f" providerId="LiveId" clId="{4227340A-0045-412A-96D1-EA8FD74A307B}" dt="2021-05-03T04:03:55.272" v="4576" actId="478"/>
          <ac:spMkLst>
            <pc:docMk/>
            <pc:sldMk cId="1965275417" sldId="279"/>
            <ac:spMk id="3" creationId="{5F848D30-2592-4C9D-B7FA-41CA61FE292C}"/>
          </ac:spMkLst>
        </pc:spChg>
        <pc:spChg chg="add mod">
          <ac:chgData name="daniel rosas" userId="e5df6e1d8e98c19f" providerId="LiveId" clId="{4227340A-0045-412A-96D1-EA8FD74A307B}" dt="2021-05-03T04:09:25.158" v="4772" actId="1076"/>
          <ac:spMkLst>
            <pc:docMk/>
            <pc:sldMk cId="1965275417" sldId="279"/>
            <ac:spMk id="5" creationId="{4905CAC4-EFA0-4E15-837B-6213D70DF8C2}"/>
          </ac:spMkLst>
        </pc:spChg>
        <pc:spChg chg="add mod">
          <ac:chgData name="daniel rosas" userId="e5df6e1d8e98c19f" providerId="LiveId" clId="{4227340A-0045-412A-96D1-EA8FD74A307B}" dt="2021-05-03T04:09:27.223" v="4773" actId="1076"/>
          <ac:spMkLst>
            <pc:docMk/>
            <pc:sldMk cId="1965275417" sldId="279"/>
            <ac:spMk id="6" creationId="{B2145539-B724-4B70-9387-8F84EB894965}"/>
          </ac:spMkLst>
        </pc:spChg>
        <pc:spChg chg="add mod">
          <ac:chgData name="daniel rosas" userId="e5df6e1d8e98c19f" providerId="LiveId" clId="{4227340A-0045-412A-96D1-EA8FD74A307B}" dt="2021-05-03T04:09:52.126" v="4801" actId="1076"/>
          <ac:spMkLst>
            <pc:docMk/>
            <pc:sldMk cId="1965275417" sldId="279"/>
            <ac:spMk id="7" creationId="{B2B2E11E-32B6-4882-8708-5AA1FBFE0D16}"/>
          </ac:spMkLst>
        </pc:spChg>
        <pc:spChg chg="add mod">
          <ac:chgData name="daniel rosas" userId="e5df6e1d8e98c19f" providerId="LiveId" clId="{4227340A-0045-412A-96D1-EA8FD74A307B}" dt="2021-05-03T04:10:26.432" v="4824" actId="122"/>
          <ac:spMkLst>
            <pc:docMk/>
            <pc:sldMk cId="1965275417" sldId="279"/>
            <ac:spMk id="8" creationId="{E7CA1AD2-E0DF-41FA-9D52-4F8D9FD46599}"/>
          </ac:spMkLst>
        </pc:spChg>
        <pc:graphicFrameChg chg="add del mod modGraphic">
          <ac:chgData name="daniel rosas" userId="e5df6e1d8e98c19f" providerId="LiveId" clId="{4227340A-0045-412A-96D1-EA8FD74A307B}" dt="2021-05-03T04:07:39.799" v="4692" actId="478"/>
          <ac:graphicFrameMkLst>
            <pc:docMk/>
            <pc:sldMk cId="1965275417" sldId="279"/>
            <ac:graphicFrameMk id="4" creationId="{E64AE461-C578-469A-9BDE-8F33C6115C48}"/>
          </ac:graphicFrameMkLst>
        </pc:graphicFrameChg>
        <pc:picChg chg="add mod">
          <ac:chgData name="daniel rosas" userId="e5df6e1d8e98c19f" providerId="LiveId" clId="{4227340A-0045-412A-96D1-EA8FD74A307B}" dt="2021-05-03T04:07:49.845" v="4695" actId="1076"/>
          <ac:picMkLst>
            <pc:docMk/>
            <pc:sldMk cId="1965275417" sldId="279"/>
            <ac:picMk id="2050" creationId="{E627323A-5F1C-4870-8EE1-A4804EF1D651}"/>
          </ac:picMkLst>
        </pc:picChg>
        <pc:cxnChg chg="add mod">
          <ac:chgData name="daniel rosas" userId="e5df6e1d8e98c19f" providerId="LiveId" clId="{4227340A-0045-412A-96D1-EA8FD74A307B}" dt="2021-05-03T04:10:39.223" v="4827" actId="1582"/>
          <ac:cxnSpMkLst>
            <pc:docMk/>
            <pc:sldMk cId="1965275417" sldId="279"/>
            <ac:cxnSpMk id="10" creationId="{CBAF4D5D-0A3D-4721-A551-35B1AD0D2CE1}"/>
          </ac:cxnSpMkLst>
        </pc:cxnChg>
        <pc:cxnChg chg="add mod">
          <ac:chgData name="daniel rosas" userId="e5df6e1d8e98c19f" providerId="LiveId" clId="{4227340A-0045-412A-96D1-EA8FD74A307B}" dt="2021-05-03T04:10:50.384" v="4829" actId="1582"/>
          <ac:cxnSpMkLst>
            <pc:docMk/>
            <pc:sldMk cId="1965275417" sldId="279"/>
            <ac:cxnSpMk id="12" creationId="{E75E0A10-45AE-44E3-A317-D9FEF12C8762}"/>
          </ac:cxnSpMkLst>
        </pc:cxnChg>
      </pc:sldChg>
      <pc:sldMasterChg chg="modTransition modSldLayout">
        <pc:chgData name="daniel rosas" userId="e5df6e1d8e98c19f" providerId="LiveId" clId="{4227340A-0045-412A-96D1-EA8FD74A307B}" dt="2021-04-27T04:58:42.540" v="304"/>
        <pc:sldMasterMkLst>
          <pc:docMk/>
          <pc:sldMasterMk cId="2643712560" sldId="2147483699"/>
        </pc:sldMasterMkLst>
        <pc:sldLayoutChg chg="modTransition">
          <pc:chgData name="daniel rosas" userId="e5df6e1d8e98c19f" providerId="LiveId" clId="{4227340A-0045-412A-96D1-EA8FD74A307B}" dt="2021-04-27T04:58:42.540" v="304"/>
          <pc:sldLayoutMkLst>
            <pc:docMk/>
            <pc:sldMasterMk cId="2643712560" sldId="2147483699"/>
            <pc:sldLayoutMk cId="1768324492" sldId="2147483688"/>
          </pc:sldLayoutMkLst>
        </pc:sldLayoutChg>
        <pc:sldLayoutChg chg="modTransition">
          <pc:chgData name="daniel rosas" userId="e5df6e1d8e98c19f" providerId="LiveId" clId="{4227340A-0045-412A-96D1-EA8FD74A307B}" dt="2021-04-27T04:58:42.540" v="304"/>
          <pc:sldLayoutMkLst>
            <pc:docMk/>
            <pc:sldMasterMk cId="2643712560" sldId="2147483699"/>
            <pc:sldLayoutMk cId="3970034008" sldId="2147483689"/>
          </pc:sldLayoutMkLst>
        </pc:sldLayoutChg>
        <pc:sldLayoutChg chg="modTransition">
          <pc:chgData name="daniel rosas" userId="e5df6e1d8e98c19f" providerId="LiveId" clId="{4227340A-0045-412A-96D1-EA8FD74A307B}" dt="2021-04-27T04:58:42.540" v="304"/>
          <pc:sldLayoutMkLst>
            <pc:docMk/>
            <pc:sldMasterMk cId="2643712560" sldId="2147483699"/>
            <pc:sldLayoutMk cId="1520443147" sldId="2147483690"/>
          </pc:sldLayoutMkLst>
        </pc:sldLayoutChg>
        <pc:sldLayoutChg chg="modTransition">
          <pc:chgData name="daniel rosas" userId="e5df6e1d8e98c19f" providerId="LiveId" clId="{4227340A-0045-412A-96D1-EA8FD74A307B}" dt="2021-04-27T04:58:42.540" v="304"/>
          <pc:sldLayoutMkLst>
            <pc:docMk/>
            <pc:sldMasterMk cId="2643712560" sldId="2147483699"/>
            <pc:sldLayoutMk cId="2138006598" sldId="2147483691"/>
          </pc:sldLayoutMkLst>
        </pc:sldLayoutChg>
        <pc:sldLayoutChg chg="modTransition">
          <pc:chgData name="daniel rosas" userId="e5df6e1d8e98c19f" providerId="LiveId" clId="{4227340A-0045-412A-96D1-EA8FD74A307B}" dt="2021-04-27T04:58:42.540" v="304"/>
          <pc:sldLayoutMkLst>
            <pc:docMk/>
            <pc:sldMasterMk cId="2643712560" sldId="2147483699"/>
            <pc:sldLayoutMk cId="3711081827" sldId="2147483692"/>
          </pc:sldLayoutMkLst>
        </pc:sldLayoutChg>
        <pc:sldLayoutChg chg="modTransition">
          <pc:chgData name="daniel rosas" userId="e5df6e1d8e98c19f" providerId="LiveId" clId="{4227340A-0045-412A-96D1-EA8FD74A307B}" dt="2021-04-27T04:58:42.540" v="304"/>
          <pc:sldLayoutMkLst>
            <pc:docMk/>
            <pc:sldMasterMk cId="2643712560" sldId="2147483699"/>
            <pc:sldLayoutMk cId="423558061" sldId="2147483693"/>
          </pc:sldLayoutMkLst>
        </pc:sldLayoutChg>
        <pc:sldLayoutChg chg="modTransition">
          <pc:chgData name="daniel rosas" userId="e5df6e1d8e98c19f" providerId="LiveId" clId="{4227340A-0045-412A-96D1-EA8FD74A307B}" dt="2021-04-27T04:58:42.540" v="304"/>
          <pc:sldLayoutMkLst>
            <pc:docMk/>
            <pc:sldMasterMk cId="2643712560" sldId="2147483699"/>
            <pc:sldLayoutMk cId="854422268" sldId="2147483694"/>
          </pc:sldLayoutMkLst>
        </pc:sldLayoutChg>
        <pc:sldLayoutChg chg="modTransition">
          <pc:chgData name="daniel rosas" userId="e5df6e1d8e98c19f" providerId="LiveId" clId="{4227340A-0045-412A-96D1-EA8FD74A307B}" dt="2021-04-27T04:58:42.540" v="304"/>
          <pc:sldLayoutMkLst>
            <pc:docMk/>
            <pc:sldMasterMk cId="2643712560" sldId="2147483699"/>
            <pc:sldLayoutMk cId="1455601831" sldId="2147483695"/>
          </pc:sldLayoutMkLst>
        </pc:sldLayoutChg>
        <pc:sldLayoutChg chg="modTransition">
          <pc:chgData name="daniel rosas" userId="e5df6e1d8e98c19f" providerId="LiveId" clId="{4227340A-0045-412A-96D1-EA8FD74A307B}" dt="2021-04-27T04:58:42.540" v="304"/>
          <pc:sldLayoutMkLst>
            <pc:docMk/>
            <pc:sldMasterMk cId="2643712560" sldId="2147483699"/>
            <pc:sldLayoutMk cId="1107369695" sldId="2147483696"/>
          </pc:sldLayoutMkLst>
        </pc:sldLayoutChg>
        <pc:sldLayoutChg chg="modTransition">
          <pc:chgData name="daniel rosas" userId="e5df6e1d8e98c19f" providerId="LiveId" clId="{4227340A-0045-412A-96D1-EA8FD74A307B}" dt="2021-04-27T04:58:42.540" v="304"/>
          <pc:sldLayoutMkLst>
            <pc:docMk/>
            <pc:sldMasterMk cId="2643712560" sldId="2147483699"/>
            <pc:sldLayoutMk cId="1361260700" sldId="2147483697"/>
          </pc:sldLayoutMkLst>
        </pc:sldLayoutChg>
        <pc:sldLayoutChg chg="modTransition">
          <pc:chgData name="daniel rosas" userId="e5df6e1d8e98c19f" providerId="LiveId" clId="{4227340A-0045-412A-96D1-EA8FD74A307B}" dt="2021-04-27T04:58:42.540" v="304"/>
          <pc:sldLayoutMkLst>
            <pc:docMk/>
            <pc:sldMasterMk cId="2643712560" sldId="2147483699"/>
            <pc:sldLayoutMk cId="1118105782" sldId="2147483698"/>
          </pc:sldLayoutMkLst>
        </pc:sldLayoutChg>
      </pc:sldMasterChg>
    </pc:docChg>
  </pc:docChgLst>
  <pc:docChgLst>
    <pc:chgData name="daniel rosas" userId="e5df6e1d8e98c19f" providerId="LiveId" clId="{EE7BBDC8-7551-48CE-B0A9-371CFDE05DD2}"/>
    <pc:docChg chg="modSld">
      <pc:chgData name="daniel rosas" userId="e5df6e1d8e98c19f" providerId="LiveId" clId="{EE7BBDC8-7551-48CE-B0A9-371CFDE05DD2}" dt="2021-06-21T05:06:34.107" v="0"/>
      <pc:docMkLst>
        <pc:docMk/>
      </pc:docMkLst>
      <pc:sldChg chg="delSp modTransition modAnim">
        <pc:chgData name="daniel rosas" userId="e5df6e1d8e98c19f" providerId="LiveId" clId="{EE7BBDC8-7551-48CE-B0A9-371CFDE05DD2}" dt="2021-06-21T05:06:34.107" v="0"/>
        <pc:sldMkLst>
          <pc:docMk/>
          <pc:sldMk cId="3525693855" sldId="256"/>
        </pc:sldMkLst>
        <pc:picChg chg="del">
          <ac:chgData name="daniel rosas" userId="e5df6e1d8e98c19f" providerId="LiveId" clId="{EE7BBDC8-7551-48CE-B0A9-371CFDE05DD2}" dt="2021-06-21T05:06:34.107" v="0"/>
          <ac:picMkLst>
            <pc:docMk/>
            <pc:sldMk cId="3525693855" sldId="256"/>
            <ac:picMk id="6" creationId="{447C0B0C-52EE-49B9-B735-5BF9509DB130}"/>
          </ac:picMkLst>
        </pc:picChg>
      </pc:sldChg>
      <pc:sldChg chg="delSp modTransition modAnim">
        <pc:chgData name="daniel rosas" userId="e5df6e1d8e98c19f" providerId="LiveId" clId="{EE7BBDC8-7551-48CE-B0A9-371CFDE05DD2}" dt="2021-06-21T05:06:34.107" v="0"/>
        <pc:sldMkLst>
          <pc:docMk/>
          <pc:sldMk cId="3498397855" sldId="257"/>
        </pc:sldMkLst>
        <pc:picChg chg="del">
          <ac:chgData name="daniel rosas" userId="e5df6e1d8e98c19f" providerId="LiveId" clId="{EE7BBDC8-7551-48CE-B0A9-371CFDE05DD2}" dt="2021-06-21T05:06:34.107" v="0"/>
          <ac:picMkLst>
            <pc:docMk/>
            <pc:sldMk cId="3498397855" sldId="257"/>
            <ac:picMk id="3" creationId="{0C221A56-6C3C-4AC8-9D1D-37605962D095}"/>
          </ac:picMkLst>
        </pc:picChg>
      </pc:sldChg>
      <pc:sldChg chg="delSp modTransition modAnim">
        <pc:chgData name="daniel rosas" userId="e5df6e1d8e98c19f" providerId="LiveId" clId="{EE7BBDC8-7551-48CE-B0A9-371CFDE05DD2}" dt="2021-06-21T05:06:34.107" v="0"/>
        <pc:sldMkLst>
          <pc:docMk/>
          <pc:sldMk cId="3630516778" sldId="258"/>
        </pc:sldMkLst>
        <pc:picChg chg="del">
          <ac:chgData name="daniel rosas" userId="e5df6e1d8e98c19f" providerId="LiveId" clId="{EE7BBDC8-7551-48CE-B0A9-371CFDE05DD2}" dt="2021-06-21T05:06:34.107" v="0"/>
          <ac:picMkLst>
            <pc:docMk/>
            <pc:sldMk cId="3630516778" sldId="258"/>
            <ac:picMk id="7" creationId="{B1D2A773-A7D1-4DB8-AA0F-6106CE78280A}"/>
          </ac:picMkLst>
        </pc:picChg>
      </pc:sldChg>
      <pc:sldChg chg="delSp modTransition modAnim">
        <pc:chgData name="daniel rosas" userId="e5df6e1d8e98c19f" providerId="LiveId" clId="{EE7BBDC8-7551-48CE-B0A9-371CFDE05DD2}" dt="2021-06-21T05:06:34.107" v="0"/>
        <pc:sldMkLst>
          <pc:docMk/>
          <pc:sldMk cId="3740076018" sldId="259"/>
        </pc:sldMkLst>
        <pc:picChg chg="del">
          <ac:chgData name="daniel rosas" userId="e5df6e1d8e98c19f" providerId="LiveId" clId="{EE7BBDC8-7551-48CE-B0A9-371CFDE05DD2}" dt="2021-06-21T05:06:34.107" v="0"/>
          <ac:picMkLst>
            <pc:docMk/>
            <pc:sldMk cId="3740076018" sldId="259"/>
            <ac:picMk id="3" creationId="{02053F76-DEC3-42EB-89E3-38609A946B47}"/>
          </ac:picMkLst>
        </pc:picChg>
      </pc:sldChg>
      <pc:sldChg chg="delSp modTransition modAnim">
        <pc:chgData name="daniel rosas" userId="e5df6e1d8e98c19f" providerId="LiveId" clId="{EE7BBDC8-7551-48CE-B0A9-371CFDE05DD2}" dt="2021-06-21T05:06:34.107" v="0"/>
        <pc:sldMkLst>
          <pc:docMk/>
          <pc:sldMk cId="562755771" sldId="260"/>
        </pc:sldMkLst>
        <pc:picChg chg="del">
          <ac:chgData name="daniel rosas" userId="e5df6e1d8e98c19f" providerId="LiveId" clId="{EE7BBDC8-7551-48CE-B0A9-371CFDE05DD2}" dt="2021-06-21T05:06:34.107" v="0"/>
          <ac:picMkLst>
            <pc:docMk/>
            <pc:sldMk cId="562755771" sldId="260"/>
            <ac:picMk id="7" creationId="{C6C806FD-3176-48A8-9755-0973A296B334}"/>
          </ac:picMkLst>
        </pc:picChg>
      </pc:sldChg>
      <pc:sldChg chg="delSp modTransition modAnim">
        <pc:chgData name="daniel rosas" userId="e5df6e1d8e98c19f" providerId="LiveId" clId="{EE7BBDC8-7551-48CE-B0A9-371CFDE05DD2}" dt="2021-06-21T05:06:34.107" v="0"/>
        <pc:sldMkLst>
          <pc:docMk/>
          <pc:sldMk cId="3067087610" sldId="263"/>
        </pc:sldMkLst>
        <pc:picChg chg="del">
          <ac:chgData name="daniel rosas" userId="e5df6e1d8e98c19f" providerId="LiveId" clId="{EE7BBDC8-7551-48CE-B0A9-371CFDE05DD2}" dt="2021-06-21T05:06:34.107" v="0"/>
          <ac:picMkLst>
            <pc:docMk/>
            <pc:sldMk cId="3067087610" sldId="263"/>
            <ac:picMk id="2" creationId="{3D3DA41E-4B26-4D6A-B5DF-6AC22F7A6A0D}"/>
          </ac:picMkLst>
        </pc:picChg>
      </pc:sldChg>
      <pc:sldChg chg="delSp modTransition modAnim">
        <pc:chgData name="daniel rosas" userId="e5df6e1d8e98c19f" providerId="LiveId" clId="{EE7BBDC8-7551-48CE-B0A9-371CFDE05DD2}" dt="2021-06-21T05:06:34.107" v="0"/>
        <pc:sldMkLst>
          <pc:docMk/>
          <pc:sldMk cId="1998990547" sldId="264"/>
        </pc:sldMkLst>
        <pc:picChg chg="del">
          <ac:chgData name="daniel rosas" userId="e5df6e1d8e98c19f" providerId="LiveId" clId="{EE7BBDC8-7551-48CE-B0A9-371CFDE05DD2}" dt="2021-06-21T05:06:34.107" v="0"/>
          <ac:picMkLst>
            <pc:docMk/>
            <pc:sldMk cId="1998990547" sldId="264"/>
            <ac:picMk id="9" creationId="{83A2BA5F-416A-4D5E-B91C-189A296E6842}"/>
          </ac:picMkLst>
        </pc:picChg>
      </pc:sldChg>
      <pc:sldChg chg="delSp modTransition modAnim">
        <pc:chgData name="daniel rosas" userId="e5df6e1d8e98c19f" providerId="LiveId" clId="{EE7BBDC8-7551-48CE-B0A9-371CFDE05DD2}" dt="2021-06-21T05:06:34.107" v="0"/>
        <pc:sldMkLst>
          <pc:docMk/>
          <pc:sldMk cId="345742220" sldId="265"/>
        </pc:sldMkLst>
        <pc:picChg chg="del">
          <ac:chgData name="daniel rosas" userId="e5df6e1d8e98c19f" providerId="LiveId" clId="{EE7BBDC8-7551-48CE-B0A9-371CFDE05DD2}" dt="2021-06-21T05:06:34.107" v="0"/>
          <ac:picMkLst>
            <pc:docMk/>
            <pc:sldMk cId="345742220" sldId="265"/>
            <ac:picMk id="3" creationId="{B52854E7-9F5C-405A-A9DB-BFD41CAD55D3}"/>
          </ac:picMkLst>
        </pc:picChg>
      </pc:sldChg>
      <pc:sldChg chg="delSp modTransition modAnim">
        <pc:chgData name="daniel rosas" userId="e5df6e1d8e98c19f" providerId="LiveId" clId="{EE7BBDC8-7551-48CE-B0A9-371CFDE05DD2}" dt="2021-06-21T05:06:34.107" v="0"/>
        <pc:sldMkLst>
          <pc:docMk/>
          <pc:sldMk cId="2220947880" sldId="268"/>
        </pc:sldMkLst>
        <pc:picChg chg="del">
          <ac:chgData name="daniel rosas" userId="e5df6e1d8e98c19f" providerId="LiveId" clId="{EE7BBDC8-7551-48CE-B0A9-371CFDE05DD2}" dt="2021-06-21T05:06:34.107" v="0"/>
          <ac:picMkLst>
            <pc:docMk/>
            <pc:sldMk cId="2220947880" sldId="268"/>
            <ac:picMk id="5" creationId="{328BBEAF-E24C-4CEA-960F-22838D7C4A44}"/>
          </ac:picMkLst>
        </pc:picChg>
      </pc:sldChg>
      <pc:sldChg chg="delSp modTransition modAnim">
        <pc:chgData name="daniel rosas" userId="e5df6e1d8e98c19f" providerId="LiveId" clId="{EE7BBDC8-7551-48CE-B0A9-371CFDE05DD2}" dt="2021-06-21T05:06:34.107" v="0"/>
        <pc:sldMkLst>
          <pc:docMk/>
          <pc:sldMk cId="732703133" sldId="269"/>
        </pc:sldMkLst>
        <pc:picChg chg="del">
          <ac:chgData name="daniel rosas" userId="e5df6e1d8e98c19f" providerId="LiveId" clId="{EE7BBDC8-7551-48CE-B0A9-371CFDE05DD2}" dt="2021-06-21T05:06:34.107" v="0"/>
          <ac:picMkLst>
            <pc:docMk/>
            <pc:sldMk cId="732703133" sldId="269"/>
            <ac:picMk id="2" creationId="{CFCDBC68-5277-4F5C-A67D-0F1F0590BF24}"/>
          </ac:picMkLst>
        </pc:picChg>
      </pc:sldChg>
      <pc:sldChg chg="delSp modTransition modAnim">
        <pc:chgData name="daniel rosas" userId="e5df6e1d8e98c19f" providerId="LiveId" clId="{EE7BBDC8-7551-48CE-B0A9-371CFDE05DD2}" dt="2021-06-21T05:06:34.107" v="0"/>
        <pc:sldMkLst>
          <pc:docMk/>
          <pc:sldMk cId="3377461364" sldId="270"/>
        </pc:sldMkLst>
        <pc:picChg chg="del">
          <ac:chgData name="daniel rosas" userId="e5df6e1d8e98c19f" providerId="LiveId" clId="{EE7BBDC8-7551-48CE-B0A9-371CFDE05DD2}" dt="2021-06-21T05:06:34.107" v="0"/>
          <ac:picMkLst>
            <pc:docMk/>
            <pc:sldMk cId="3377461364" sldId="270"/>
            <ac:picMk id="11" creationId="{59B5742D-1D37-46FF-949C-B0489BBB190B}"/>
          </ac:picMkLst>
        </pc:picChg>
      </pc:sldChg>
      <pc:sldChg chg="delSp modTransition modAnim">
        <pc:chgData name="daniel rosas" userId="e5df6e1d8e98c19f" providerId="LiveId" clId="{EE7BBDC8-7551-48CE-B0A9-371CFDE05DD2}" dt="2021-06-21T05:06:34.107" v="0"/>
        <pc:sldMkLst>
          <pc:docMk/>
          <pc:sldMk cId="3876718644" sldId="271"/>
        </pc:sldMkLst>
        <pc:picChg chg="del">
          <ac:chgData name="daniel rosas" userId="e5df6e1d8e98c19f" providerId="LiveId" clId="{EE7BBDC8-7551-48CE-B0A9-371CFDE05DD2}" dt="2021-06-21T05:06:34.107" v="0"/>
          <ac:picMkLst>
            <pc:docMk/>
            <pc:sldMk cId="3876718644" sldId="271"/>
            <ac:picMk id="4" creationId="{CE6C9DD1-B04E-477E-B704-F88A11430D72}"/>
          </ac:picMkLst>
        </pc:picChg>
      </pc:sldChg>
      <pc:sldChg chg="delSp modTransition modAnim">
        <pc:chgData name="daniel rosas" userId="e5df6e1d8e98c19f" providerId="LiveId" clId="{EE7BBDC8-7551-48CE-B0A9-371CFDE05DD2}" dt="2021-06-21T05:06:34.107" v="0"/>
        <pc:sldMkLst>
          <pc:docMk/>
          <pc:sldMk cId="2811582784" sldId="272"/>
        </pc:sldMkLst>
        <pc:picChg chg="del">
          <ac:chgData name="daniel rosas" userId="e5df6e1d8e98c19f" providerId="LiveId" clId="{EE7BBDC8-7551-48CE-B0A9-371CFDE05DD2}" dt="2021-06-21T05:06:34.107" v="0"/>
          <ac:picMkLst>
            <pc:docMk/>
            <pc:sldMk cId="2811582784" sldId="272"/>
            <ac:picMk id="10" creationId="{DD067336-B27C-4C82-9D5C-B1C9D4D8F471}"/>
          </ac:picMkLst>
        </pc:picChg>
      </pc:sldChg>
      <pc:sldChg chg="delSp modTransition modAnim">
        <pc:chgData name="daniel rosas" userId="e5df6e1d8e98c19f" providerId="LiveId" clId="{EE7BBDC8-7551-48CE-B0A9-371CFDE05DD2}" dt="2021-06-21T05:06:34.107" v="0"/>
        <pc:sldMkLst>
          <pc:docMk/>
          <pc:sldMk cId="2443958616" sldId="273"/>
        </pc:sldMkLst>
        <pc:picChg chg="del">
          <ac:chgData name="daniel rosas" userId="e5df6e1d8e98c19f" providerId="LiveId" clId="{EE7BBDC8-7551-48CE-B0A9-371CFDE05DD2}" dt="2021-06-21T05:06:34.107" v="0"/>
          <ac:picMkLst>
            <pc:docMk/>
            <pc:sldMk cId="2443958616" sldId="273"/>
            <ac:picMk id="10" creationId="{1125A123-50CC-46B8-B434-18CD2D1F8492}"/>
          </ac:picMkLst>
        </pc:picChg>
      </pc:sldChg>
      <pc:sldChg chg="delSp modTransition modAnim">
        <pc:chgData name="daniel rosas" userId="e5df6e1d8e98c19f" providerId="LiveId" clId="{EE7BBDC8-7551-48CE-B0A9-371CFDE05DD2}" dt="2021-06-21T05:06:34.107" v="0"/>
        <pc:sldMkLst>
          <pc:docMk/>
          <pc:sldMk cId="935103620" sldId="274"/>
        </pc:sldMkLst>
        <pc:picChg chg="del">
          <ac:chgData name="daniel rosas" userId="e5df6e1d8e98c19f" providerId="LiveId" clId="{EE7BBDC8-7551-48CE-B0A9-371CFDE05DD2}" dt="2021-06-21T05:06:34.107" v="0"/>
          <ac:picMkLst>
            <pc:docMk/>
            <pc:sldMk cId="935103620" sldId="274"/>
            <ac:picMk id="3" creationId="{D5071873-F0B0-4D4F-9D16-BEBF3FA1A89E}"/>
          </ac:picMkLst>
        </pc:picChg>
      </pc:sldChg>
      <pc:sldChg chg="delSp modTransition modAnim">
        <pc:chgData name="daniel rosas" userId="e5df6e1d8e98c19f" providerId="LiveId" clId="{EE7BBDC8-7551-48CE-B0A9-371CFDE05DD2}" dt="2021-06-21T05:06:34.107" v="0"/>
        <pc:sldMkLst>
          <pc:docMk/>
          <pc:sldMk cId="3264053560" sldId="275"/>
        </pc:sldMkLst>
        <pc:picChg chg="del">
          <ac:chgData name="daniel rosas" userId="e5df6e1d8e98c19f" providerId="LiveId" clId="{EE7BBDC8-7551-48CE-B0A9-371CFDE05DD2}" dt="2021-06-21T05:06:34.107" v="0"/>
          <ac:picMkLst>
            <pc:docMk/>
            <pc:sldMk cId="3264053560" sldId="275"/>
            <ac:picMk id="3" creationId="{9E9F520D-32DB-42EC-AE66-9A7A4DB4EBBF}"/>
          </ac:picMkLst>
        </pc:picChg>
      </pc:sldChg>
      <pc:sldChg chg="delSp modTransition modAnim">
        <pc:chgData name="daniel rosas" userId="e5df6e1d8e98c19f" providerId="LiveId" clId="{EE7BBDC8-7551-48CE-B0A9-371CFDE05DD2}" dt="2021-06-21T05:06:34.107" v="0"/>
        <pc:sldMkLst>
          <pc:docMk/>
          <pc:sldMk cId="2830902790" sldId="276"/>
        </pc:sldMkLst>
        <pc:picChg chg="del">
          <ac:chgData name="daniel rosas" userId="e5df6e1d8e98c19f" providerId="LiveId" clId="{EE7BBDC8-7551-48CE-B0A9-371CFDE05DD2}" dt="2021-06-21T05:06:34.107" v="0"/>
          <ac:picMkLst>
            <pc:docMk/>
            <pc:sldMk cId="2830902790" sldId="276"/>
            <ac:picMk id="3" creationId="{FB07B7F9-BAEC-4F45-9A63-E1696A7E7539}"/>
          </ac:picMkLst>
        </pc:picChg>
      </pc:sldChg>
      <pc:sldChg chg="delSp modTransition modAnim">
        <pc:chgData name="daniel rosas" userId="e5df6e1d8e98c19f" providerId="LiveId" clId="{EE7BBDC8-7551-48CE-B0A9-371CFDE05DD2}" dt="2021-06-21T05:06:34.107" v="0"/>
        <pc:sldMkLst>
          <pc:docMk/>
          <pc:sldMk cId="232731791" sldId="277"/>
        </pc:sldMkLst>
        <pc:picChg chg="del">
          <ac:chgData name="daniel rosas" userId="e5df6e1d8e98c19f" providerId="LiveId" clId="{EE7BBDC8-7551-48CE-B0A9-371CFDE05DD2}" dt="2021-06-21T05:06:34.107" v="0"/>
          <ac:picMkLst>
            <pc:docMk/>
            <pc:sldMk cId="232731791" sldId="277"/>
            <ac:picMk id="3" creationId="{25E7CCC4-DFBD-4E33-89E3-C77E0E981E3D}"/>
          </ac:picMkLst>
        </pc:picChg>
      </pc:sldChg>
      <pc:sldChg chg="delSp modTransition modAnim">
        <pc:chgData name="daniel rosas" userId="e5df6e1d8e98c19f" providerId="LiveId" clId="{EE7BBDC8-7551-48CE-B0A9-371CFDE05DD2}" dt="2021-06-21T05:06:34.107" v="0"/>
        <pc:sldMkLst>
          <pc:docMk/>
          <pc:sldMk cId="171835976" sldId="278"/>
        </pc:sldMkLst>
        <pc:picChg chg="del">
          <ac:chgData name="daniel rosas" userId="e5df6e1d8e98c19f" providerId="LiveId" clId="{EE7BBDC8-7551-48CE-B0A9-371CFDE05DD2}" dt="2021-06-21T05:06:34.107" v="0"/>
          <ac:picMkLst>
            <pc:docMk/>
            <pc:sldMk cId="171835976" sldId="278"/>
            <ac:picMk id="2" creationId="{9541CBB1-033C-41F0-BFD2-EB6D4FB318E9}"/>
          </ac:picMkLst>
        </pc:picChg>
      </pc:sldChg>
      <pc:sldChg chg="delSp modTransition modAnim">
        <pc:chgData name="daniel rosas" userId="e5df6e1d8e98c19f" providerId="LiveId" clId="{EE7BBDC8-7551-48CE-B0A9-371CFDE05DD2}" dt="2021-06-21T05:06:34.107" v="0"/>
        <pc:sldMkLst>
          <pc:docMk/>
          <pc:sldMk cId="1965275417" sldId="279"/>
        </pc:sldMkLst>
        <pc:picChg chg="del">
          <ac:chgData name="daniel rosas" userId="e5df6e1d8e98c19f" providerId="LiveId" clId="{EE7BBDC8-7551-48CE-B0A9-371CFDE05DD2}" dt="2021-06-21T05:06:34.107" v="0"/>
          <ac:picMkLst>
            <pc:docMk/>
            <pc:sldMk cId="1965275417" sldId="279"/>
            <ac:picMk id="26" creationId="{D99DF6EE-634A-4E2A-B30B-27D714B316C0}"/>
          </ac:picMkLst>
        </pc:picChg>
      </pc:sldChg>
    </pc:docChg>
  </pc:docChgLst>
  <pc:docChgLst>
    <pc:chgData name="daniel rosas" userId="e5df6e1d8e98c19f" providerId="LiveId" clId="{271417F9-8B5B-4754-BCAE-A3A3882DFA37}"/>
    <pc:docChg chg="modSld">
      <pc:chgData name="daniel rosas" userId="e5df6e1d8e98c19f" providerId="LiveId" clId="{271417F9-8B5B-4754-BCAE-A3A3882DFA37}" dt="2021-05-23T01:22:52.249" v="94"/>
      <pc:docMkLst>
        <pc:docMk/>
      </pc:docMkLst>
      <pc:sldChg chg="addSp delSp modSp modTransition modAnim">
        <pc:chgData name="daniel rosas" userId="e5df6e1d8e98c19f" providerId="LiveId" clId="{271417F9-8B5B-4754-BCAE-A3A3882DFA37}" dt="2021-05-23T00:42:44.555" v="4"/>
        <pc:sldMkLst>
          <pc:docMk/>
          <pc:sldMk cId="3525693855" sldId="256"/>
        </pc:sldMkLst>
        <pc:picChg chg="add del mod">
          <ac:chgData name="daniel rosas" userId="e5df6e1d8e98c19f" providerId="LiveId" clId="{271417F9-8B5B-4754-BCAE-A3A3882DFA37}" dt="2021-05-23T00:39:41.622" v="1"/>
          <ac:picMkLst>
            <pc:docMk/>
            <pc:sldMk cId="3525693855" sldId="256"/>
            <ac:picMk id="3" creationId="{0E1A10FB-0F62-449B-B71E-C94198B89723}"/>
          </ac:picMkLst>
        </pc:picChg>
        <pc:picChg chg="add del mod">
          <ac:chgData name="daniel rosas" userId="e5df6e1d8e98c19f" providerId="LiveId" clId="{271417F9-8B5B-4754-BCAE-A3A3882DFA37}" dt="2021-05-23T00:41:33.183" v="3"/>
          <ac:picMkLst>
            <pc:docMk/>
            <pc:sldMk cId="3525693855" sldId="256"/>
            <ac:picMk id="5" creationId="{59F2E9A5-4F16-44D9-9D70-6BFB99B73289}"/>
          </ac:picMkLst>
        </pc:picChg>
        <pc:picChg chg="add mod">
          <ac:chgData name="daniel rosas" userId="e5df6e1d8e98c19f" providerId="LiveId" clId="{271417F9-8B5B-4754-BCAE-A3A3882DFA37}" dt="2021-05-23T00:42:44.555" v="4"/>
          <ac:picMkLst>
            <pc:docMk/>
            <pc:sldMk cId="3525693855" sldId="256"/>
            <ac:picMk id="6" creationId="{447C0B0C-52EE-49B9-B735-5BF9509DB130}"/>
          </ac:picMkLst>
        </pc:picChg>
      </pc:sldChg>
      <pc:sldChg chg="addSp delSp modSp modTransition modAnim">
        <pc:chgData name="daniel rosas" userId="e5df6e1d8e98c19f" providerId="LiveId" clId="{271417F9-8B5B-4754-BCAE-A3A3882DFA37}" dt="2021-05-23T00:42:44.555" v="4"/>
        <pc:sldMkLst>
          <pc:docMk/>
          <pc:sldMk cId="3498397855" sldId="257"/>
        </pc:sldMkLst>
        <pc:picChg chg="add del mod">
          <ac:chgData name="daniel rosas" userId="e5df6e1d8e98c19f" providerId="LiveId" clId="{271417F9-8B5B-4754-BCAE-A3A3882DFA37}" dt="2021-05-23T00:39:41.622" v="1"/>
          <ac:picMkLst>
            <pc:docMk/>
            <pc:sldMk cId="3498397855" sldId="257"/>
            <ac:picMk id="2" creationId="{D50C0F13-6725-4FD8-B98D-683F1EB08306}"/>
          </ac:picMkLst>
        </pc:picChg>
        <pc:picChg chg="add mod">
          <ac:chgData name="daniel rosas" userId="e5df6e1d8e98c19f" providerId="LiveId" clId="{271417F9-8B5B-4754-BCAE-A3A3882DFA37}" dt="2021-05-23T00:42:44.555" v="4"/>
          <ac:picMkLst>
            <pc:docMk/>
            <pc:sldMk cId="3498397855" sldId="257"/>
            <ac:picMk id="3" creationId="{0C221A56-6C3C-4AC8-9D1D-37605962D095}"/>
          </ac:picMkLst>
        </pc:picChg>
      </pc:sldChg>
      <pc:sldChg chg="addSp delSp modSp modTransition modAnim">
        <pc:chgData name="daniel rosas" userId="e5df6e1d8e98c19f" providerId="LiveId" clId="{271417F9-8B5B-4754-BCAE-A3A3882DFA37}" dt="2021-05-23T00:43:55.266" v="6"/>
        <pc:sldMkLst>
          <pc:docMk/>
          <pc:sldMk cId="3630516778" sldId="258"/>
        </pc:sldMkLst>
        <pc:picChg chg="add del mod">
          <ac:chgData name="daniel rosas" userId="e5df6e1d8e98c19f" providerId="LiveId" clId="{271417F9-8B5B-4754-BCAE-A3A3882DFA37}" dt="2021-05-23T00:39:41.622" v="1"/>
          <ac:picMkLst>
            <pc:docMk/>
            <pc:sldMk cId="3630516778" sldId="258"/>
            <ac:picMk id="2" creationId="{19413882-2A9E-42BA-AE1C-8471A23E36DB}"/>
          </ac:picMkLst>
        </pc:picChg>
        <pc:picChg chg="add del mod">
          <ac:chgData name="daniel rosas" userId="e5df6e1d8e98c19f" providerId="LiveId" clId="{271417F9-8B5B-4754-BCAE-A3A3882DFA37}" dt="2021-05-23T00:42:48.113" v="5"/>
          <ac:picMkLst>
            <pc:docMk/>
            <pc:sldMk cId="3630516778" sldId="258"/>
            <ac:picMk id="3" creationId="{439E5624-560F-4A44-BA44-5AA1F9906369}"/>
          </ac:picMkLst>
        </pc:picChg>
        <pc:picChg chg="add mod">
          <ac:chgData name="daniel rosas" userId="e5df6e1d8e98c19f" providerId="LiveId" clId="{271417F9-8B5B-4754-BCAE-A3A3882DFA37}" dt="2021-05-23T00:43:55.266" v="6"/>
          <ac:picMkLst>
            <pc:docMk/>
            <pc:sldMk cId="3630516778" sldId="258"/>
            <ac:picMk id="7" creationId="{B1D2A773-A7D1-4DB8-AA0F-6106CE78280A}"/>
          </ac:picMkLst>
        </pc:picChg>
      </pc:sldChg>
      <pc:sldChg chg="addSp delSp modSp modTransition modAnim">
        <pc:chgData name="daniel rosas" userId="e5df6e1d8e98c19f" providerId="LiveId" clId="{271417F9-8B5B-4754-BCAE-A3A3882DFA37}" dt="2021-05-23T00:45:25.967" v="8"/>
        <pc:sldMkLst>
          <pc:docMk/>
          <pc:sldMk cId="3740076018" sldId="259"/>
        </pc:sldMkLst>
        <pc:picChg chg="add del mod">
          <ac:chgData name="daniel rosas" userId="e5df6e1d8e98c19f" providerId="LiveId" clId="{271417F9-8B5B-4754-BCAE-A3A3882DFA37}" dt="2021-05-23T00:44:26.763" v="7"/>
          <ac:picMkLst>
            <pc:docMk/>
            <pc:sldMk cId="3740076018" sldId="259"/>
            <ac:picMk id="2" creationId="{86107FC4-C6C8-4771-9E67-DBAE489BD0A2}"/>
          </ac:picMkLst>
        </pc:picChg>
        <pc:picChg chg="add mod">
          <ac:chgData name="daniel rosas" userId="e5df6e1d8e98c19f" providerId="LiveId" clId="{271417F9-8B5B-4754-BCAE-A3A3882DFA37}" dt="2021-05-23T00:45:25.967" v="8"/>
          <ac:picMkLst>
            <pc:docMk/>
            <pc:sldMk cId="3740076018" sldId="259"/>
            <ac:picMk id="3" creationId="{02053F76-DEC3-42EB-89E3-38609A946B47}"/>
          </ac:picMkLst>
        </pc:picChg>
      </pc:sldChg>
      <pc:sldChg chg="addSp delSp modSp modTransition modAnim">
        <pc:chgData name="daniel rosas" userId="e5df6e1d8e98c19f" providerId="LiveId" clId="{271417F9-8B5B-4754-BCAE-A3A3882DFA37}" dt="2021-05-23T00:48:13.697" v="14"/>
        <pc:sldMkLst>
          <pc:docMk/>
          <pc:sldMk cId="562755771" sldId="260"/>
        </pc:sldMkLst>
        <pc:picChg chg="add del mod">
          <ac:chgData name="daniel rosas" userId="e5df6e1d8e98c19f" providerId="LiveId" clId="{271417F9-8B5B-4754-BCAE-A3A3882DFA37}" dt="2021-05-23T00:46:06.720" v="9"/>
          <ac:picMkLst>
            <pc:docMk/>
            <pc:sldMk cId="562755771" sldId="260"/>
            <ac:picMk id="2" creationId="{68C7D3F3-9ADB-4D11-B21A-6F99E70594C7}"/>
          </ac:picMkLst>
        </pc:picChg>
        <pc:picChg chg="add del mod">
          <ac:chgData name="daniel rosas" userId="e5df6e1d8e98c19f" providerId="LiveId" clId="{271417F9-8B5B-4754-BCAE-A3A3882DFA37}" dt="2021-05-23T00:46:55.282" v="11"/>
          <ac:picMkLst>
            <pc:docMk/>
            <pc:sldMk cId="562755771" sldId="260"/>
            <ac:picMk id="3" creationId="{E7A8C0BA-3848-4642-B7CB-165581925DCD}"/>
          </ac:picMkLst>
        </pc:picChg>
        <pc:picChg chg="add del mod">
          <ac:chgData name="daniel rosas" userId="e5df6e1d8e98c19f" providerId="LiveId" clId="{271417F9-8B5B-4754-BCAE-A3A3882DFA37}" dt="2021-05-23T00:47:15.361" v="13"/>
          <ac:picMkLst>
            <pc:docMk/>
            <pc:sldMk cId="562755771" sldId="260"/>
            <ac:picMk id="6" creationId="{F912B621-114D-45B0-8316-D9857B5182BF}"/>
          </ac:picMkLst>
        </pc:picChg>
        <pc:picChg chg="add mod">
          <ac:chgData name="daniel rosas" userId="e5df6e1d8e98c19f" providerId="LiveId" clId="{271417F9-8B5B-4754-BCAE-A3A3882DFA37}" dt="2021-05-23T00:48:13.697" v="14"/>
          <ac:picMkLst>
            <pc:docMk/>
            <pc:sldMk cId="562755771" sldId="260"/>
            <ac:picMk id="7" creationId="{C6C806FD-3176-48A8-9755-0973A296B334}"/>
          </ac:picMkLst>
        </pc:picChg>
      </pc:sldChg>
      <pc:sldChg chg="addSp modSp modTransition">
        <pc:chgData name="daniel rosas" userId="e5df6e1d8e98c19f" providerId="LiveId" clId="{271417F9-8B5B-4754-BCAE-A3A3882DFA37}" dt="2021-05-23T01:06:25.035" v="46"/>
        <pc:sldMkLst>
          <pc:docMk/>
          <pc:sldMk cId="3067087610" sldId="263"/>
        </pc:sldMkLst>
        <pc:picChg chg="add mod">
          <ac:chgData name="daniel rosas" userId="e5df6e1d8e98c19f" providerId="LiveId" clId="{271417F9-8B5B-4754-BCAE-A3A3882DFA37}" dt="2021-05-23T01:06:25.035" v="46"/>
          <ac:picMkLst>
            <pc:docMk/>
            <pc:sldMk cId="3067087610" sldId="263"/>
            <ac:picMk id="2" creationId="{3D3DA41E-4B26-4D6A-B5DF-6AC22F7A6A0D}"/>
          </ac:picMkLst>
        </pc:picChg>
      </pc:sldChg>
      <pc:sldChg chg="addSp delSp modSp modTransition modAnim">
        <pc:chgData name="daniel rosas" userId="e5df6e1d8e98c19f" providerId="LiveId" clId="{271417F9-8B5B-4754-BCAE-A3A3882DFA37}" dt="2021-05-23T01:10:10.835" v="56"/>
        <pc:sldMkLst>
          <pc:docMk/>
          <pc:sldMk cId="1998990547" sldId="264"/>
        </pc:sldMkLst>
        <pc:picChg chg="add del mod">
          <ac:chgData name="daniel rosas" userId="e5df6e1d8e98c19f" providerId="LiveId" clId="{271417F9-8B5B-4754-BCAE-A3A3882DFA37}" dt="2021-05-23T01:06:27.368" v="47"/>
          <ac:picMkLst>
            <pc:docMk/>
            <pc:sldMk cId="1998990547" sldId="264"/>
            <ac:picMk id="2" creationId="{529BCBC1-D64D-491E-888D-94670541E176}"/>
          </ac:picMkLst>
        </pc:picChg>
        <pc:picChg chg="add del mod">
          <ac:chgData name="daniel rosas" userId="e5df6e1d8e98c19f" providerId="LiveId" clId="{271417F9-8B5B-4754-BCAE-A3A3882DFA37}" dt="2021-05-23T01:06:41.757" v="49"/>
          <ac:picMkLst>
            <pc:docMk/>
            <pc:sldMk cId="1998990547" sldId="264"/>
            <ac:picMk id="3" creationId="{44155288-ACC5-482E-98BB-567458990BA6}"/>
          </ac:picMkLst>
        </pc:picChg>
        <pc:picChg chg="add del mod">
          <ac:chgData name="daniel rosas" userId="e5df6e1d8e98c19f" providerId="LiveId" clId="{271417F9-8B5B-4754-BCAE-A3A3882DFA37}" dt="2021-05-23T01:07:12.854" v="51"/>
          <ac:picMkLst>
            <pc:docMk/>
            <pc:sldMk cId="1998990547" sldId="264"/>
            <ac:picMk id="4" creationId="{4759A79A-6E09-4F88-9998-EE39FD30EE0F}"/>
          </ac:picMkLst>
        </pc:picChg>
        <pc:picChg chg="add del mod">
          <ac:chgData name="daniel rosas" userId="e5df6e1d8e98c19f" providerId="LiveId" clId="{271417F9-8B5B-4754-BCAE-A3A3882DFA37}" dt="2021-05-23T01:08:06.743" v="53"/>
          <ac:picMkLst>
            <pc:docMk/>
            <pc:sldMk cId="1998990547" sldId="264"/>
            <ac:picMk id="5" creationId="{F6CE9348-2BF4-419B-8B8E-3A392673AA46}"/>
          </ac:picMkLst>
        </pc:picChg>
        <pc:picChg chg="add del mod">
          <ac:chgData name="daniel rosas" userId="e5df6e1d8e98c19f" providerId="LiveId" clId="{271417F9-8B5B-4754-BCAE-A3A3882DFA37}" dt="2021-05-23T01:08:56.757" v="55"/>
          <ac:picMkLst>
            <pc:docMk/>
            <pc:sldMk cId="1998990547" sldId="264"/>
            <ac:picMk id="8" creationId="{1A0BA2CA-51B1-4EAA-96AC-FA9E42B51193}"/>
          </ac:picMkLst>
        </pc:picChg>
        <pc:picChg chg="add mod">
          <ac:chgData name="daniel rosas" userId="e5df6e1d8e98c19f" providerId="LiveId" clId="{271417F9-8B5B-4754-BCAE-A3A3882DFA37}" dt="2021-05-23T01:10:10.835" v="56"/>
          <ac:picMkLst>
            <pc:docMk/>
            <pc:sldMk cId="1998990547" sldId="264"/>
            <ac:picMk id="9" creationId="{83A2BA5F-416A-4D5E-B91C-189A296E6842}"/>
          </ac:picMkLst>
        </pc:picChg>
      </pc:sldChg>
      <pc:sldChg chg="addSp delSp modSp modTransition modAnim">
        <pc:chgData name="daniel rosas" userId="e5df6e1d8e98c19f" providerId="LiveId" clId="{271417F9-8B5B-4754-BCAE-A3A3882DFA37}" dt="2021-05-23T01:11:25.043" v="58"/>
        <pc:sldMkLst>
          <pc:docMk/>
          <pc:sldMk cId="345742220" sldId="265"/>
        </pc:sldMkLst>
        <pc:picChg chg="add del mod">
          <ac:chgData name="daniel rosas" userId="e5df6e1d8e98c19f" providerId="LiveId" clId="{271417F9-8B5B-4754-BCAE-A3A3882DFA37}" dt="2021-05-23T01:10:13.351" v="57"/>
          <ac:picMkLst>
            <pc:docMk/>
            <pc:sldMk cId="345742220" sldId="265"/>
            <ac:picMk id="2" creationId="{B5C75524-B4E8-4C19-B7E3-8AEDBA1BE718}"/>
          </ac:picMkLst>
        </pc:picChg>
        <pc:picChg chg="add mod">
          <ac:chgData name="daniel rosas" userId="e5df6e1d8e98c19f" providerId="LiveId" clId="{271417F9-8B5B-4754-BCAE-A3A3882DFA37}" dt="2021-05-23T01:11:25.043" v="58"/>
          <ac:picMkLst>
            <pc:docMk/>
            <pc:sldMk cId="345742220" sldId="265"/>
            <ac:picMk id="3" creationId="{B52854E7-9F5C-405A-A9DB-BFD41CAD55D3}"/>
          </ac:picMkLst>
        </pc:picChg>
      </pc:sldChg>
      <pc:sldChg chg="addSp delSp modSp modTransition modAnim">
        <pc:chgData name="daniel rosas" userId="e5df6e1d8e98c19f" providerId="LiveId" clId="{271417F9-8B5B-4754-BCAE-A3A3882DFA37}" dt="2021-05-23T00:49:14.679" v="16"/>
        <pc:sldMkLst>
          <pc:docMk/>
          <pc:sldMk cId="2220947880" sldId="268"/>
        </pc:sldMkLst>
        <pc:picChg chg="add del mod">
          <ac:chgData name="daniel rosas" userId="e5df6e1d8e98c19f" providerId="LiveId" clId="{271417F9-8B5B-4754-BCAE-A3A3882DFA37}" dt="2021-05-23T00:48:16.824" v="15"/>
          <ac:picMkLst>
            <pc:docMk/>
            <pc:sldMk cId="2220947880" sldId="268"/>
            <ac:picMk id="4" creationId="{77351B3C-A52D-43BB-81B4-F5CE70B600A2}"/>
          </ac:picMkLst>
        </pc:picChg>
        <pc:picChg chg="add mod">
          <ac:chgData name="daniel rosas" userId="e5df6e1d8e98c19f" providerId="LiveId" clId="{271417F9-8B5B-4754-BCAE-A3A3882DFA37}" dt="2021-05-23T00:49:14.679" v="16"/>
          <ac:picMkLst>
            <pc:docMk/>
            <pc:sldMk cId="2220947880" sldId="268"/>
            <ac:picMk id="5" creationId="{328BBEAF-E24C-4CEA-960F-22838D7C4A44}"/>
          </ac:picMkLst>
        </pc:picChg>
      </pc:sldChg>
      <pc:sldChg chg="addSp modSp modTransition">
        <pc:chgData name="daniel rosas" userId="e5df6e1d8e98c19f" providerId="LiveId" clId="{271417F9-8B5B-4754-BCAE-A3A3882DFA37}" dt="2021-05-23T00:49:14.679" v="16"/>
        <pc:sldMkLst>
          <pc:docMk/>
          <pc:sldMk cId="732703133" sldId="269"/>
        </pc:sldMkLst>
        <pc:picChg chg="add mod">
          <ac:chgData name="daniel rosas" userId="e5df6e1d8e98c19f" providerId="LiveId" clId="{271417F9-8B5B-4754-BCAE-A3A3882DFA37}" dt="2021-05-23T00:49:14.679" v="16"/>
          <ac:picMkLst>
            <pc:docMk/>
            <pc:sldMk cId="732703133" sldId="269"/>
            <ac:picMk id="2" creationId="{CFCDBC68-5277-4F5C-A67D-0F1F0590BF24}"/>
          </ac:picMkLst>
        </pc:picChg>
      </pc:sldChg>
      <pc:sldChg chg="addSp delSp modSp modTransition modAnim">
        <pc:chgData name="daniel rosas" userId="e5df6e1d8e98c19f" providerId="LiveId" clId="{271417F9-8B5B-4754-BCAE-A3A3882DFA37}" dt="2021-05-23T00:53:48.712" v="26"/>
        <pc:sldMkLst>
          <pc:docMk/>
          <pc:sldMk cId="3377461364" sldId="270"/>
        </pc:sldMkLst>
        <pc:picChg chg="add del mod">
          <ac:chgData name="daniel rosas" userId="e5df6e1d8e98c19f" providerId="LiveId" clId="{271417F9-8B5B-4754-BCAE-A3A3882DFA37}" dt="2021-05-23T00:49:17.292" v="17"/>
          <ac:picMkLst>
            <pc:docMk/>
            <pc:sldMk cId="3377461364" sldId="270"/>
            <ac:picMk id="6" creationId="{1BEEE135-CFC0-4C37-A915-B7390EFAD68E}"/>
          </ac:picMkLst>
        </pc:picChg>
        <pc:picChg chg="add del mod">
          <ac:chgData name="daniel rosas" userId="e5df6e1d8e98c19f" providerId="LiveId" clId="{271417F9-8B5B-4754-BCAE-A3A3882DFA37}" dt="2021-05-23T00:50:10.592" v="19"/>
          <ac:picMkLst>
            <pc:docMk/>
            <pc:sldMk cId="3377461364" sldId="270"/>
            <ac:picMk id="7" creationId="{4EDE982E-F651-4C10-82F0-06D37A8814BE}"/>
          </ac:picMkLst>
        </pc:picChg>
        <pc:picChg chg="add del mod">
          <ac:chgData name="daniel rosas" userId="e5df6e1d8e98c19f" providerId="LiveId" clId="{271417F9-8B5B-4754-BCAE-A3A3882DFA37}" dt="2021-05-23T00:51:41.381" v="21"/>
          <ac:picMkLst>
            <pc:docMk/>
            <pc:sldMk cId="3377461364" sldId="270"/>
            <ac:picMk id="8" creationId="{CD6EB88D-2D41-4955-BF8D-20F0B6426D60}"/>
          </ac:picMkLst>
        </pc:picChg>
        <pc:picChg chg="add del mod">
          <ac:chgData name="daniel rosas" userId="e5df6e1d8e98c19f" providerId="LiveId" clId="{271417F9-8B5B-4754-BCAE-A3A3882DFA37}" dt="2021-05-23T00:52:15.247" v="23"/>
          <ac:picMkLst>
            <pc:docMk/>
            <pc:sldMk cId="3377461364" sldId="270"/>
            <ac:picMk id="9" creationId="{A4044589-430C-48DB-B68A-DCAD2368F156}"/>
          </ac:picMkLst>
        </pc:picChg>
        <pc:picChg chg="add del mod">
          <ac:chgData name="daniel rosas" userId="e5df6e1d8e98c19f" providerId="LiveId" clId="{271417F9-8B5B-4754-BCAE-A3A3882DFA37}" dt="2021-05-23T00:52:32.208" v="25"/>
          <ac:picMkLst>
            <pc:docMk/>
            <pc:sldMk cId="3377461364" sldId="270"/>
            <ac:picMk id="10" creationId="{E06BA6A6-13B6-4A92-8806-4C2858623796}"/>
          </ac:picMkLst>
        </pc:picChg>
        <pc:picChg chg="add mod">
          <ac:chgData name="daniel rosas" userId="e5df6e1d8e98c19f" providerId="LiveId" clId="{271417F9-8B5B-4754-BCAE-A3A3882DFA37}" dt="2021-05-23T00:53:48.712" v="26"/>
          <ac:picMkLst>
            <pc:docMk/>
            <pc:sldMk cId="3377461364" sldId="270"/>
            <ac:picMk id="11" creationId="{59B5742D-1D37-46FF-949C-B0489BBB190B}"/>
          </ac:picMkLst>
        </pc:picChg>
      </pc:sldChg>
      <pc:sldChg chg="addSp modSp modTransition">
        <pc:chgData name="daniel rosas" userId="e5df6e1d8e98c19f" providerId="LiveId" clId="{271417F9-8B5B-4754-BCAE-A3A3882DFA37}" dt="2021-05-23T00:53:48.712" v="26"/>
        <pc:sldMkLst>
          <pc:docMk/>
          <pc:sldMk cId="3876718644" sldId="271"/>
        </pc:sldMkLst>
        <pc:picChg chg="add mod">
          <ac:chgData name="daniel rosas" userId="e5df6e1d8e98c19f" providerId="LiveId" clId="{271417F9-8B5B-4754-BCAE-A3A3882DFA37}" dt="2021-05-23T00:53:48.712" v="26"/>
          <ac:picMkLst>
            <pc:docMk/>
            <pc:sldMk cId="3876718644" sldId="271"/>
            <ac:picMk id="4" creationId="{CE6C9DD1-B04E-477E-B704-F88A11430D72}"/>
          </ac:picMkLst>
        </pc:picChg>
      </pc:sldChg>
      <pc:sldChg chg="addSp delSp modSp modTransition modAnim">
        <pc:chgData name="daniel rosas" userId="e5df6e1d8e98c19f" providerId="LiveId" clId="{271417F9-8B5B-4754-BCAE-A3A3882DFA37}" dt="2021-05-23T00:57:29.809" v="34"/>
        <pc:sldMkLst>
          <pc:docMk/>
          <pc:sldMk cId="2811582784" sldId="272"/>
        </pc:sldMkLst>
        <pc:picChg chg="add del mod">
          <ac:chgData name="daniel rosas" userId="e5df6e1d8e98c19f" providerId="LiveId" clId="{271417F9-8B5B-4754-BCAE-A3A3882DFA37}" dt="2021-05-23T00:54:23.280" v="27"/>
          <ac:picMkLst>
            <pc:docMk/>
            <pc:sldMk cId="2811582784" sldId="272"/>
            <ac:picMk id="3" creationId="{D27B33F0-587F-4855-947F-19B76BEC10EA}"/>
          </ac:picMkLst>
        </pc:picChg>
        <pc:picChg chg="add del mod">
          <ac:chgData name="daniel rosas" userId="e5df6e1d8e98c19f" providerId="LiveId" clId="{271417F9-8B5B-4754-BCAE-A3A3882DFA37}" dt="2021-05-23T00:55:10.312" v="29"/>
          <ac:picMkLst>
            <pc:docMk/>
            <pc:sldMk cId="2811582784" sldId="272"/>
            <ac:picMk id="5" creationId="{C0687741-FFC5-46EF-9E63-FB76CF02EB12}"/>
          </ac:picMkLst>
        </pc:picChg>
        <pc:picChg chg="add del mod">
          <ac:chgData name="daniel rosas" userId="e5df6e1d8e98c19f" providerId="LiveId" clId="{271417F9-8B5B-4754-BCAE-A3A3882DFA37}" dt="2021-05-23T00:55:53.421" v="31"/>
          <ac:picMkLst>
            <pc:docMk/>
            <pc:sldMk cId="2811582784" sldId="272"/>
            <ac:picMk id="8" creationId="{0D49F4A1-C56B-4322-937E-ADA3D4627675}"/>
          </ac:picMkLst>
        </pc:picChg>
        <pc:picChg chg="add del mod">
          <ac:chgData name="daniel rosas" userId="e5df6e1d8e98c19f" providerId="LiveId" clId="{271417F9-8B5B-4754-BCAE-A3A3882DFA37}" dt="2021-05-23T00:56:37.535" v="33"/>
          <ac:picMkLst>
            <pc:docMk/>
            <pc:sldMk cId="2811582784" sldId="272"/>
            <ac:picMk id="9" creationId="{5728122C-5CF1-4A53-BEFB-9AD1C5D9AEE5}"/>
          </ac:picMkLst>
        </pc:picChg>
        <pc:picChg chg="add mod">
          <ac:chgData name="daniel rosas" userId="e5df6e1d8e98c19f" providerId="LiveId" clId="{271417F9-8B5B-4754-BCAE-A3A3882DFA37}" dt="2021-05-23T00:57:29.809" v="34"/>
          <ac:picMkLst>
            <pc:docMk/>
            <pc:sldMk cId="2811582784" sldId="272"/>
            <ac:picMk id="10" creationId="{DD067336-B27C-4C82-9D5C-B1C9D4D8F471}"/>
          </ac:picMkLst>
        </pc:picChg>
      </pc:sldChg>
      <pc:sldChg chg="addSp delSp modSp modTransition modAnim">
        <pc:chgData name="daniel rosas" userId="e5df6e1d8e98c19f" providerId="LiveId" clId="{271417F9-8B5B-4754-BCAE-A3A3882DFA37}" dt="2021-05-23T01:03:33.134" v="42"/>
        <pc:sldMkLst>
          <pc:docMk/>
          <pc:sldMk cId="2443958616" sldId="273"/>
        </pc:sldMkLst>
        <pc:picChg chg="add del mod">
          <ac:chgData name="daniel rosas" userId="e5df6e1d8e98c19f" providerId="LiveId" clId="{271417F9-8B5B-4754-BCAE-A3A3882DFA37}" dt="2021-05-23T00:57:51.600" v="35"/>
          <ac:picMkLst>
            <pc:docMk/>
            <pc:sldMk cId="2443958616" sldId="273"/>
            <ac:picMk id="5" creationId="{D67C23C9-C758-4BCB-A5CC-54DDBBB0A2A1}"/>
          </ac:picMkLst>
        </pc:picChg>
        <pc:picChg chg="add del mod">
          <ac:chgData name="daniel rosas" userId="e5df6e1d8e98c19f" providerId="LiveId" clId="{271417F9-8B5B-4754-BCAE-A3A3882DFA37}" dt="2021-05-23T00:59:38.613" v="37"/>
          <ac:picMkLst>
            <pc:docMk/>
            <pc:sldMk cId="2443958616" sldId="273"/>
            <ac:picMk id="7" creationId="{AA6A3604-07E2-4094-9478-D693CD30413D}"/>
          </ac:picMkLst>
        </pc:picChg>
        <pc:picChg chg="add del mod">
          <ac:chgData name="daniel rosas" userId="e5df6e1d8e98c19f" providerId="LiveId" clId="{271417F9-8B5B-4754-BCAE-A3A3882DFA37}" dt="2021-05-23T01:00:40.456" v="39"/>
          <ac:picMkLst>
            <pc:docMk/>
            <pc:sldMk cId="2443958616" sldId="273"/>
            <ac:picMk id="8" creationId="{3BEABDB8-4488-41EB-AF27-1F5FDB827EC9}"/>
          </ac:picMkLst>
        </pc:picChg>
        <pc:picChg chg="add del mod">
          <ac:chgData name="daniel rosas" userId="e5df6e1d8e98c19f" providerId="LiveId" clId="{271417F9-8B5B-4754-BCAE-A3A3882DFA37}" dt="2021-05-23T01:01:10.286" v="41"/>
          <ac:picMkLst>
            <pc:docMk/>
            <pc:sldMk cId="2443958616" sldId="273"/>
            <ac:picMk id="9" creationId="{950E1362-043B-47C6-8FCE-D957E9D5EC2C}"/>
          </ac:picMkLst>
        </pc:picChg>
        <pc:picChg chg="add mod">
          <ac:chgData name="daniel rosas" userId="e5df6e1d8e98c19f" providerId="LiveId" clId="{271417F9-8B5B-4754-BCAE-A3A3882DFA37}" dt="2021-05-23T01:03:33.134" v="42"/>
          <ac:picMkLst>
            <pc:docMk/>
            <pc:sldMk cId="2443958616" sldId="273"/>
            <ac:picMk id="10" creationId="{1125A123-50CC-46B8-B434-18CD2D1F8492}"/>
          </ac:picMkLst>
        </pc:picChg>
        <pc:inkChg chg="add del">
          <ac:chgData name="daniel rosas" userId="e5df6e1d8e98c19f" providerId="LiveId" clId="{271417F9-8B5B-4754-BCAE-A3A3882DFA37}" dt="2021-05-23T00:59:38.613" v="37"/>
          <ac:inkMkLst>
            <pc:docMk/>
            <pc:sldMk cId="2443958616" sldId="273"/>
            <ac:inkMk id="6" creationId="{1B5793DE-A096-4FD4-8358-31CB7AAE872F}"/>
          </ac:inkMkLst>
        </pc:inkChg>
      </pc:sldChg>
      <pc:sldChg chg="addSp modSp modTransition">
        <pc:chgData name="daniel rosas" userId="e5df6e1d8e98c19f" providerId="LiveId" clId="{271417F9-8B5B-4754-BCAE-A3A3882DFA37}" dt="2021-05-23T01:03:33.134" v="42"/>
        <pc:sldMkLst>
          <pc:docMk/>
          <pc:sldMk cId="935103620" sldId="274"/>
        </pc:sldMkLst>
        <pc:picChg chg="add mod">
          <ac:chgData name="daniel rosas" userId="e5df6e1d8e98c19f" providerId="LiveId" clId="{271417F9-8B5B-4754-BCAE-A3A3882DFA37}" dt="2021-05-23T01:03:33.134" v="42"/>
          <ac:picMkLst>
            <pc:docMk/>
            <pc:sldMk cId="935103620" sldId="274"/>
            <ac:picMk id="3" creationId="{D5071873-F0B0-4D4F-9D16-BEBF3FA1A89E}"/>
          </ac:picMkLst>
        </pc:picChg>
      </pc:sldChg>
      <pc:sldChg chg="addSp modSp modTransition">
        <pc:chgData name="daniel rosas" userId="e5df6e1d8e98c19f" providerId="LiveId" clId="{271417F9-8B5B-4754-BCAE-A3A3882DFA37}" dt="2021-05-23T01:03:33.134" v="42"/>
        <pc:sldMkLst>
          <pc:docMk/>
          <pc:sldMk cId="3264053560" sldId="275"/>
        </pc:sldMkLst>
        <pc:picChg chg="add mod">
          <ac:chgData name="daniel rosas" userId="e5df6e1d8e98c19f" providerId="LiveId" clId="{271417F9-8B5B-4754-BCAE-A3A3882DFA37}" dt="2021-05-23T01:03:33.134" v="42"/>
          <ac:picMkLst>
            <pc:docMk/>
            <pc:sldMk cId="3264053560" sldId="275"/>
            <ac:picMk id="3" creationId="{9E9F520D-32DB-42EC-AE66-9A7A4DB4EBBF}"/>
          </ac:picMkLst>
        </pc:picChg>
      </pc:sldChg>
      <pc:sldChg chg="addSp delSp modSp modTransition modAnim">
        <pc:chgData name="daniel rosas" userId="e5df6e1d8e98c19f" providerId="LiveId" clId="{271417F9-8B5B-4754-BCAE-A3A3882DFA37}" dt="2021-05-23T01:04:12.502" v="44"/>
        <pc:sldMkLst>
          <pc:docMk/>
          <pc:sldMk cId="2830902790" sldId="276"/>
        </pc:sldMkLst>
        <pc:picChg chg="add del mod">
          <ac:chgData name="daniel rosas" userId="e5df6e1d8e98c19f" providerId="LiveId" clId="{271417F9-8B5B-4754-BCAE-A3A3882DFA37}" dt="2021-05-23T01:03:35.342" v="43"/>
          <ac:picMkLst>
            <pc:docMk/>
            <pc:sldMk cId="2830902790" sldId="276"/>
            <ac:picMk id="2" creationId="{C726C155-4C08-4151-B8D6-5664B616B7D2}"/>
          </ac:picMkLst>
        </pc:picChg>
        <pc:picChg chg="add mod">
          <ac:chgData name="daniel rosas" userId="e5df6e1d8e98c19f" providerId="LiveId" clId="{271417F9-8B5B-4754-BCAE-A3A3882DFA37}" dt="2021-05-23T01:04:12.502" v="44"/>
          <ac:picMkLst>
            <pc:docMk/>
            <pc:sldMk cId="2830902790" sldId="276"/>
            <ac:picMk id="3" creationId="{FB07B7F9-BAEC-4F45-9A63-E1696A7E7539}"/>
          </ac:picMkLst>
        </pc:picChg>
      </pc:sldChg>
      <pc:sldChg chg="addSp delSp modSp modTransition modAnim">
        <pc:chgData name="daniel rosas" userId="e5df6e1d8e98c19f" providerId="LiveId" clId="{271417F9-8B5B-4754-BCAE-A3A3882DFA37}" dt="2021-05-23T01:06:25.035" v="46"/>
        <pc:sldMkLst>
          <pc:docMk/>
          <pc:sldMk cId="232731791" sldId="277"/>
        </pc:sldMkLst>
        <pc:picChg chg="add del mod">
          <ac:chgData name="daniel rosas" userId="e5df6e1d8e98c19f" providerId="LiveId" clId="{271417F9-8B5B-4754-BCAE-A3A3882DFA37}" dt="2021-05-23T01:04:26.540" v="45"/>
          <ac:picMkLst>
            <pc:docMk/>
            <pc:sldMk cId="232731791" sldId="277"/>
            <ac:picMk id="2" creationId="{B2854A31-B9D4-4390-BF7C-8785B4339774}"/>
          </ac:picMkLst>
        </pc:picChg>
        <pc:picChg chg="add mod">
          <ac:chgData name="daniel rosas" userId="e5df6e1d8e98c19f" providerId="LiveId" clId="{271417F9-8B5B-4754-BCAE-A3A3882DFA37}" dt="2021-05-23T01:06:25.035" v="46"/>
          <ac:picMkLst>
            <pc:docMk/>
            <pc:sldMk cId="232731791" sldId="277"/>
            <ac:picMk id="3" creationId="{25E7CCC4-DFBD-4E33-89E3-C77E0E981E3D}"/>
          </ac:picMkLst>
        </pc:picChg>
      </pc:sldChg>
      <pc:sldChg chg="addSp modSp modTransition">
        <pc:chgData name="daniel rosas" userId="e5df6e1d8e98c19f" providerId="LiveId" clId="{271417F9-8B5B-4754-BCAE-A3A3882DFA37}" dt="2021-05-23T01:06:25.035" v="46"/>
        <pc:sldMkLst>
          <pc:docMk/>
          <pc:sldMk cId="171835976" sldId="278"/>
        </pc:sldMkLst>
        <pc:picChg chg="add mod">
          <ac:chgData name="daniel rosas" userId="e5df6e1d8e98c19f" providerId="LiveId" clId="{271417F9-8B5B-4754-BCAE-A3A3882DFA37}" dt="2021-05-23T01:06:25.035" v="46"/>
          <ac:picMkLst>
            <pc:docMk/>
            <pc:sldMk cId="171835976" sldId="278"/>
            <ac:picMk id="2" creationId="{9541CBB1-033C-41F0-BFD2-EB6D4FB318E9}"/>
          </ac:picMkLst>
        </pc:picChg>
      </pc:sldChg>
      <pc:sldChg chg="addSp delSp modSp modTransition modAnim">
        <pc:chgData name="daniel rosas" userId="e5df6e1d8e98c19f" providerId="LiveId" clId="{271417F9-8B5B-4754-BCAE-A3A3882DFA37}" dt="2021-05-23T01:22:52.249" v="94"/>
        <pc:sldMkLst>
          <pc:docMk/>
          <pc:sldMk cId="1965275417" sldId="279"/>
        </pc:sldMkLst>
        <pc:picChg chg="add del mod">
          <ac:chgData name="daniel rosas" userId="e5df6e1d8e98c19f" providerId="LiveId" clId="{271417F9-8B5B-4754-BCAE-A3A3882DFA37}" dt="2021-05-23T01:11:27.014" v="59"/>
          <ac:picMkLst>
            <pc:docMk/>
            <pc:sldMk cId="1965275417" sldId="279"/>
            <ac:picMk id="2" creationId="{5B0104E3-D318-4323-8432-DE16DD842727}"/>
          </ac:picMkLst>
        </pc:picChg>
        <pc:picChg chg="add del mod">
          <ac:chgData name="daniel rosas" userId="e5df6e1d8e98c19f" providerId="LiveId" clId="{271417F9-8B5B-4754-BCAE-A3A3882DFA37}" dt="2021-05-23T01:11:52.938" v="61"/>
          <ac:picMkLst>
            <pc:docMk/>
            <pc:sldMk cId="1965275417" sldId="279"/>
            <ac:picMk id="3" creationId="{B92A2FDF-BD3A-4375-B060-F9B6D4E8C09D}"/>
          </ac:picMkLst>
        </pc:picChg>
        <pc:picChg chg="add del mod">
          <ac:chgData name="daniel rosas" userId="e5df6e1d8e98c19f" providerId="LiveId" clId="{271417F9-8B5B-4754-BCAE-A3A3882DFA37}" dt="2021-05-23T01:12:19.583" v="63"/>
          <ac:picMkLst>
            <pc:docMk/>
            <pc:sldMk cId="1965275417" sldId="279"/>
            <ac:picMk id="4" creationId="{E2350367-8891-41CD-84E1-B272CC3B0B59}"/>
          </ac:picMkLst>
        </pc:picChg>
        <pc:picChg chg="add del mod">
          <ac:chgData name="daniel rosas" userId="e5df6e1d8e98c19f" providerId="LiveId" clId="{271417F9-8B5B-4754-BCAE-A3A3882DFA37}" dt="2021-05-23T01:12:34.207" v="65"/>
          <ac:picMkLst>
            <pc:docMk/>
            <pc:sldMk cId="1965275417" sldId="279"/>
            <ac:picMk id="9" creationId="{6273F66B-8FB3-4F42-AA76-BBD5C346F108}"/>
          </ac:picMkLst>
        </pc:picChg>
        <pc:picChg chg="add del mod">
          <ac:chgData name="daniel rosas" userId="e5df6e1d8e98c19f" providerId="LiveId" clId="{271417F9-8B5B-4754-BCAE-A3A3882DFA37}" dt="2021-05-23T01:13:08.486" v="67"/>
          <ac:picMkLst>
            <pc:docMk/>
            <pc:sldMk cId="1965275417" sldId="279"/>
            <ac:picMk id="11" creationId="{21294B4D-F9C5-4137-9078-E0077366C639}"/>
          </ac:picMkLst>
        </pc:picChg>
        <pc:picChg chg="add del mod">
          <ac:chgData name="daniel rosas" userId="e5df6e1d8e98c19f" providerId="LiveId" clId="{271417F9-8B5B-4754-BCAE-A3A3882DFA37}" dt="2021-05-23T01:13:51.612" v="69"/>
          <ac:picMkLst>
            <pc:docMk/>
            <pc:sldMk cId="1965275417" sldId="279"/>
            <ac:picMk id="13" creationId="{F1389E45-7E67-4D9C-96DE-492B76C90988}"/>
          </ac:picMkLst>
        </pc:picChg>
        <pc:picChg chg="add del mod">
          <ac:chgData name="daniel rosas" userId="e5df6e1d8e98c19f" providerId="LiveId" clId="{271417F9-8B5B-4754-BCAE-A3A3882DFA37}" dt="2021-05-23T01:14:37.636" v="71"/>
          <ac:picMkLst>
            <pc:docMk/>
            <pc:sldMk cId="1965275417" sldId="279"/>
            <ac:picMk id="14" creationId="{0C7D50BF-C2FA-4ACD-A119-EBD285A4F877}"/>
          </ac:picMkLst>
        </pc:picChg>
        <pc:picChg chg="add del mod">
          <ac:chgData name="daniel rosas" userId="e5df6e1d8e98c19f" providerId="LiveId" clId="{271417F9-8B5B-4754-BCAE-A3A3882DFA37}" dt="2021-05-23T01:15:02.740" v="73"/>
          <ac:picMkLst>
            <pc:docMk/>
            <pc:sldMk cId="1965275417" sldId="279"/>
            <ac:picMk id="15" creationId="{FF774463-6185-4F36-971B-0AB1313D3FBA}"/>
          </ac:picMkLst>
        </pc:picChg>
        <pc:picChg chg="add del mod">
          <ac:chgData name="daniel rosas" userId="e5df6e1d8e98c19f" providerId="LiveId" clId="{271417F9-8B5B-4754-BCAE-A3A3882DFA37}" dt="2021-05-23T01:15:38.902" v="75"/>
          <ac:picMkLst>
            <pc:docMk/>
            <pc:sldMk cId="1965275417" sldId="279"/>
            <ac:picMk id="16" creationId="{A6CA4846-61FD-4325-9210-B5550A554CD0}"/>
          </ac:picMkLst>
        </pc:picChg>
        <pc:picChg chg="add del mod">
          <ac:chgData name="daniel rosas" userId="e5df6e1d8e98c19f" providerId="LiveId" clId="{271417F9-8B5B-4754-BCAE-A3A3882DFA37}" dt="2021-05-23T01:16:15.581" v="77"/>
          <ac:picMkLst>
            <pc:docMk/>
            <pc:sldMk cId="1965275417" sldId="279"/>
            <ac:picMk id="17" creationId="{0CFB3DE6-3ACB-4B8F-8843-E6E64773FCA9}"/>
          </ac:picMkLst>
        </pc:picChg>
        <pc:picChg chg="add del mod">
          <ac:chgData name="daniel rosas" userId="e5df6e1d8e98c19f" providerId="LiveId" clId="{271417F9-8B5B-4754-BCAE-A3A3882DFA37}" dt="2021-05-23T01:16:35.590" v="79"/>
          <ac:picMkLst>
            <pc:docMk/>
            <pc:sldMk cId="1965275417" sldId="279"/>
            <ac:picMk id="18" creationId="{098222E9-0EF3-49A4-8F92-CD7E37F03E77}"/>
          </ac:picMkLst>
        </pc:picChg>
        <pc:picChg chg="add del mod">
          <ac:chgData name="daniel rosas" userId="e5df6e1d8e98c19f" providerId="LiveId" clId="{271417F9-8B5B-4754-BCAE-A3A3882DFA37}" dt="2021-05-23T01:17:04.503" v="81"/>
          <ac:picMkLst>
            <pc:docMk/>
            <pc:sldMk cId="1965275417" sldId="279"/>
            <ac:picMk id="19" creationId="{9DCAC032-980C-44AC-85E1-C77E24384748}"/>
          </ac:picMkLst>
        </pc:picChg>
        <pc:picChg chg="add del mod">
          <ac:chgData name="daniel rosas" userId="e5df6e1d8e98c19f" providerId="LiveId" clId="{271417F9-8B5B-4754-BCAE-A3A3882DFA37}" dt="2021-05-23T01:19:03.595" v="83"/>
          <ac:picMkLst>
            <pc:docMk/>
            <pc:sldMk cId="1965275417" sldId="279"/>
            <ac:picMk id="20" creationId="{28C110F8-4F4C-4BF3-B2B0-517E255404B0}"/>
          </ac:picMkLst>
        </pc:picChg>
        <pc:picChg chg="add del mod">
          <ac:chgData name="daniel rosas" userId="e5df6e1d8e98c19f" providerId="LiveId" clId="{271417F9-8B5B-4754-BCAE-A3A3882DFA37}" dt="2021-05-23T01:19:45.062" v="85"/>
          <ac:picMkLst>
            <pc:docMk/>
            <pc:sldMk cId="1965275417" sldId="279"/>
            <ac:picMk id="21" creationId="{246647EA-C05E-41E9-B3AF-512C8FD995BC}"/>
          </ac:picMkLst>
        </pc:picChg>
        <pc:picChg chg="add del mod">
          <ac:chgData name="daniel rosas" userId="e5df6e1d8e98c19f" providerId="LiveId" clId="{271417F9-8B5B-4754-BCAE-A3A3882DFA37}" dt="2021-05-23T01:20:24.420" v="87"/>
          <ac:picMkLst>
            <pc:docMk/>
            <pc:sldMk cId="1965275417" sldId="279"/>
            <ac:picMk id="22" creationId="{1CE30386-F691-40FF-8353-31E5A2EF2573}"/>
          </ac:picMkLst>
        </pc:picChg>
        <pc:picChg chg="add del mod">
          <ac:chgData name="daniel rosas" userId="e5df6e1d8e98c19f" providerId="LiveId" clId="{271417F9-8B5B-4754-BCAE-A3A3882DFA37}" dt="2021-05-23T01:20:58.940" v="89"/>
          <ac:picMkLst>
            <pc:docMk/>
            <pc:sldMk cId="1965275417" sldId="279"/>
            <ac:picMk id="23" creationId="{F403017F-24DA-46EC-853A-202828CC714E}"/>
          </ac:picMkLst>
        </pc:picChg>
        <pc:picChg chg="add del mod">
          <ac:chgData name="daniel rosas" userId="e5df6e1d8e98c19f" providerId="LiveId" clId="{271417F9-8B5B-4754-BCAE-A3A3882DFA37}" dt="2021-05-23T01:21:28.528" v="91"/>
          <ac:picMkLst>
            <pc:docMk/>
            <pc:sldMk cId="1965275417" sldId="279"/>
            <ac:picMk id="24" creationId="{06879881-0449-4CE4-B1EA-F0F9F8B2CCE2}"/>
          </ac:picMkLst>
        </pc:picChg>
        <pc:picChg chg="add del mod">
          <ac:chgData name="daniel rosas" userId="e5df6e1d8e98c19f" providerId="LiveId" clId="{271417F9-8B5B-4754-BCAE-A3A3882DFA37}" dt="2021-05-23T01:22:09.030" v="93"/>
          <ac:picMkLst>
            <pc:docMk/>
            <pc:sldMk cId="1965275417" sldId="279"/>
            <ac:picMk id="25" creationId="{B991076C-EB42-4413-AA60-35A51DD96DB2}"/>
          </ac:picMkLst>
        </pc:picChg>
        <pc:picChg chg="add mod">
          <ac:chgData name="daniel rosas" userId="e5df6e1d8e98c19f" providerId="LiveId" clId="{271417F9-8B5B-4754-BCAE-A3A3882DFA37}" dt="2021-05-23T01:22:52.249" v="94"/>
          <ac:picMkLst>
            <pc:docMk/>
            <pc:sldMk cId="1965275417" sldId="279"/>
            <ac:picMk id="26" creationId="{D99DF6EE-634A-4E2A-B30B-27D714B316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69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8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01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60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5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24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34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22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3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06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June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81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June 21,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4371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4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19DE0E-F039-443E-AF60-E4B6AA72D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4">
                  <a:alpha val="80000"/>
                </a:schemeClr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1000">
                <a:schemeClr val="accent2">
                  <a:alpha val="43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5638801" cy="6886827"/>
          </a:xfrm>
          <a:prstGeom prst="rect">
            <a:avLst/>
          </a:prstGeom>
          <a:gradFill>
            <a:gsLst>
              <a:gs pos="49000">
                <a:schemeClr val="accent6">
                  <a:lumMod val="75000"/>
                  <a:alpha val="0"/>
                </a:schemeClr>
              </a:gs>
              <a:gs pos="99000">
                <a:schemeClr val="accent6">
                  <a:alpha val="79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609180" y="724988"/>
            <a:ext cx="5121259" cy="5458067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7B6696-C5D7-4BB1-9283-3D9327CF9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151" y="2920878"/>
            <a:ext cx="6292690" cy="2992576"/>
          </a:xfrm>
        </p:spPr>
        <p:txBody>
          <a:bodyPr anchor="t">
            <a:normAutofit/>
          </a:bodyPr>
          <a:lstStyle/>
          <a:p>
            <a:pPr algn="l"/>
            <a:r>
              <a:rPr lang="es-MX">
                <a:solidFill>
                  <a:schemeClr val="bg1"/>
                </a:solidFill>
              </a:rPr>
              <a:t>Fenotipos periodontales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84BD99B-8741-43FA-A580-CF535B47F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57" r="25272" b="2"/>
          <a:stretch/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93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A8902-3FCD-4B17-9312-E25ADBA3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852" y="815067"/>
            <a:ext cx="10241280" cy="703072"/>
          </a:xfrm>
        </p:spPr>
        <p:txBody>
          <a:bodyPr/>
          <a:lstStyle/>
          <a:p>
            <a:r>
              <a:rPr lang="es-MX" dirty="0"/>
              <a:t>Cantidad de encía adherida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9BE5351D-0D49-47CD-A0DA-A0437A0B6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996435"/>
              </p:ext>
            </p:extLst>
          </p:nvPr>
        </p:nvGraphicFramePr>
        <p:xfrm>
          <a:off x="2032000" y="4368800"/>
          <a:ext cx="8128000" cy="1222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159953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73072341"/>
                    </a:ext>
                  </a:extLst>
                </a:gridCol>
              </a:tblGrid>
              <a:tr h="407529">
                <a:tc>
                  <a:txBody>
                    <a:bodyPr/>
                    <a:lstStyle/>
                    <a:p>
                      <a:r>
                        <a:rPr lang="es-MX" dirty="0"/>
                        <a:t>Anteriores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Posteriores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87661"/>
                  </a:ext>
                </a:extLst>
              </a:tr>
              <a:tr h="407529">
                <a:tc>
                  <a:txBody>
                    <a:bodyPr/>
                    <a:lstStyle/>
                    <a:p>
                      <a:r>
                        <a:rPr lang="es-MX" dirty="0"/>
                        <a:t>3.5 a 4.5 mm maxilar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1.9 mm maxilar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4244"/>
                  </a:ext>
                </a:extLst>
              </a:tr>
              <a:tr h="407529">
                <a:tc>
                  <a:txBody>
                    <a:bodyPr/>
                    <a:lstStyle/>
                    <a:p>
                      <a:r>
                        <a:rPr lang="es-MX" dirty="0"/>
                        <a:t>3.3 a 3.9 mm </a:t>
                      </a:r>
                      <a:r>
                        <a:rPr lang="es-MX" dirty="0" err="1"/>
                        <a:t>mandibula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1.8 mm mandíbula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214393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E29CBF2D-20DB-48E0-B431-2227A97F3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178"/>
          <a:stretch/>
        </p:blipFill>
        <p:spPr>
          <a:xfrm>
            <a:off x="2725529" y="1949857"/>
            <a:ext cx="2495829" cy="20949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0100D14-D183-48A7-B124-DC183AD13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78" b="3907"/>
          <a:stretch/>
        </p:blipFill>
        <p:spPr>
          <a:xfrm>
            <a:off x="6970643" y="2031691"/>
            <a:ext cx="2495828" cy="20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827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147DC-4F93-4D2D-84F0-16C2E130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25076"/>
            <a:ext cx="10241280" cy="540903"/>
          </a:xfrm>
        </p:spPr>
        <p:txBody>
          <a:bodyPr>
            <a:noAutofit/>
          </a:bodyPr>
          <a:lstStyle/>
          <a:p>
            <a:r>
              <a:rPr lang="es-MX" sz="4800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Morfotipo óseo </a:t>
            </a:r>
          </a:p>
        </p:txBody>
      </p:sp>
      <p:pic>
        <p:nvPicPr>
          <p:cNvPr id="2050" name="Picture 2" descr="Evaluación del biotipo periodontal en encía de dientes 1.1, 2.1 a través de  tomografía computarizada Cone Beam en una población chilena seleccionada |  Semantic Scholar">
            <a:extLst>
              <a:ext uri="{FF2B5EF4-FFF2-40B4-BE49-F238E27FC236}">
                <a16:creationId xmlns:a16="http://schemas.microsoft.com/office/drawing/2014/main" id="{1D12C635-3967-4390-B3B0-EE7B0BD403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26" y="1178030"/>
            <a:ext cx="4954159" cy="49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503D634-3FAA-4ED6-A1DB-BDE03BF6D676}"/>
              </a:ext>
            </a:extLst>
          </p:cNvPr>
          <p:cNvSpPr txBox="1"/>
          <p:nvPr/>
        </p:nvSpPr>
        <p:spPr>
          <a:xfrm>
            <a:off x="957481" y="1961321"/>
            <a:ext cx="4625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Para determinar el morfotipo óseo que presentan los pacientes se debe realizar una tomografía computarizada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F9F152-3FCF-4447-88AD-9F29BE30ACA4}"/>
              </a:ext>
            </a:extLst>
          </p:cNvPr>
          <p:cNvSpPr txBox="1"/>
          <p:nvPr/>
        </p:nvSpPr>
        <p:spPr>
          <a:xfrm>
            <a:off x="993913" y="3973350"/>
            <a:ext cx="4588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debe tomar en cuenta la posición del diente en el proceso alveolar según su ubicación hacia vestibular o lingual ya que esto influye en el espesor gingival</a:t>
            </a:r>
          </a:p>
        </p:txBody>
      </p:sp>
    </p:spTree>
    <p:extLst>
      <p:ext uri="{BB962C8B-B14F-4D97-AF65-F5344CB8AC3E}">
        <p14:creationId xmlns:p14="http://schemas.microsoft.com/office/powerpoint/2010/main" val="24439586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2B5EE-EB9A-44E8-A90D-12FDED15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703072"/>
          </a:xfrm>
        </p:spPr>
        <p:txBody>
          <a:bodyPr/>
          <a:lstStyle/>
          <a:p>
            <a:r>
              <a:rPr lang="es-MX" dirty="0"/>
              <a:t>Fenotipo periodontal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D0D852E7-46F9-4808-90F8-0B7579950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59916"/>
              </p:ext>
            </p:extLst>
          </p:nvPr>
        </p:nvGraphicFramePr>
        <p:xfrm>
          <a:off x="1117600" y="2299969"/>
          <a:ext cx="9956800" cy="2258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462250947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806891383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309467933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654899658"/>
                    </a:ext>
                  </a:extLst>
                </a:gridCol>
              </a:tblGrid>
              <a:tr h="752687">
                <a:tc>
                  <a:txBody>
                    <a:bodyPr/>
                    <a:lstStyle/>
                    <a:p>
                      <a:r>
                        <a:rPr lang="es-MX" dirty="0"/>
                        <a:t>Fenotipo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Ancho de tejido queratinizado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Espesor gingival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Morfotipo óseo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829794"/>
                  </a:ext>
                </a:extLst>
              </a:tr>
              <a:tr h="752687">
                <a:tc>
                  <a:txBody>
                    <a:bodyPr/>
                    <a:lstStyle/>
                    <a:p>
                      <a:r>
                        <a:rPr lang="es-MX" dirty="0"/>
                        <a:t>Delgado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4.15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0.63 mm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0.34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317716"/>
                  </a:ext>
                </a:extLst>
              </a:tr>
              <a:tr h="752687">
                <a:tc>
                  <a:txBody>
                    <a:bodyPr/>
                    <a:lstStyle/>
                    <a:p>
                      <a:r>
                        <a:rPr lang="es-MX" dirty="0"/>
                        <a:t>Grueso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5.72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1.79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0.75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69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1036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BD630-4DCF-40AE-AD74-51014F79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373498"/>
            <a:ext cx="10241280" cy="709715"/>
          </a:xfrm>
        </p:spPr>
        <p:txBody>
          <a:bodyPr/>
          <a:lstStyle/>
          <a:p>
            <a:pPr algn="ctr"/>
            <a:r>
              <a:rPr lang="es-MX" dirty="0"/>
              <a:t>Fenotipos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086DB3-06B5-4943-8392-AD2276C08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008166" y="-38978"/>
            <a:ext cx="2175667" cy="564172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A613861-4404-457B-8D98-CB8E08BBF1EF}"/>
              </a:ext>
            </a:extLst>
          </p:cNvPr>
          <p:cNvSpPr txBox="1"/>
          <p:nvPr/>
        </p:nvSpPr>
        <p:spPr>
          <a:xfrm>
            <a:off x="3275134" y="4263410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Festoneado fino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1001D9-5553-4999-B178-65067A0B3ECD}"/>
              </a:ext>
            </a:extLst>
          </p:cNvPr>
          <p:cNvSpPr txBox="1"/>
          <p:nvPr/>
        </p:nvSpPr>
        <p:spPr>
          <a:xfrm>
            <a:off x="5287617" y="4263410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Plano grueso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28A74F7-8603-4BC7-83F0-A9846048B7CA}"/>
              </a:ext>
            </a:extLst>
          </p:cNvPr>
          <p:cNvSpPr txBox="1"/>
          <p:nvPr/>
        </p:nvSpPr>
        <p:spPr>
          <a:xfrm>
            <a:off x="7300100" y="4263410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Festoneado grueso</a:t>
            </a:r>
          </a:p>
        </p:txBody>
      </p:sp>
    </p:spTree>
    <p:extLst>
      <p:ext uri="{BB962C8B-B14F-4D97-AF65-F5344CB8AC3E}">
        <p14:creationId xmlns:p14="http://schemas.microsoft.com/office/powerpoint/2010/main" val="32640535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A2D7AD1-C4BA-47A5-8FE5-9331E99D9FB8}"/>
              </a:ext>
            </a:extLst>
          </p:cNvPr>
          <p:cNvSpPr txBox="1"/>
          <p:nvPr/>
        </p:nvSpPr>
        <p:spPr>
          <a:xfrm>
            <a:off x="6515102" y="1997839"/>
            <a:ext cx="3416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Festoneado fino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Corona triangular delgada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Convexidad cervical sutil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Contactos interproximales cercanos al borde incisal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Zona estrecha de tejido queratinizado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Encía delgada y traslucida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Hueso alveolar delgado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E903790-498E-4B0A-8873-B24F1BD2C7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118"/>
          <a:stretch/>
        </p:blipFill>
        <p:spPr>
          <a:xfrm>
            <a:off x="1752794" y="2166650"/>
            <a:ext cx="3599142" cy="20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02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51BB6C-CD72-4A42-B17A-A30C78A28E9A}"/>
              </a:ext>
            </a:extLst>
          </p:cNvPr>
          <p:cNvSpPr txBox="1"/>
          <p:nvPr/>
        </p:nvSpPr>
        <p:spPr>
          <a:xfrm>
            <a:off x="5791200" y="2000240"/>
            <a:ext cx="574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Plano grueso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Coronas dentales de forma cuadrada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Convexidad cervical pronunciada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Contacto interproximal localizado mas apicalmente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Amplia zona de tejido queratinizado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Encía gruesa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Hueso Alveolar relativamente grueso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531F30-3FEA-48D0-9DEE-23F5C6D63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16" r="32210"/>
          <a:stretch/>
        </p:blipFill>
        <p:spPr>
          <a:xfrm>
            <a:off x="787791" y="2273106"/>
            <a:ext cx="4325467" cy="23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17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F6D077D-FC55-4CD3-B6E8-2D95B5CD62BE}"/>
              </a:ext>
            </a:extLst>
          </p:cNvPr>
          <p:cNvSpPr txBox="1"/>
          <p:nvPr/>
        </p:nvSpPr>
        <p:spPr>
          <a:xfrm>
            <a:off x="5892800" y="2551837"/>
            <a:ext cx="444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Festoneado Grueso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Encía fibrosa gruesa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Dientes delgados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Zona estrecha de tejido queratinizado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Pronunciado festoneado gingival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43DFE86-A854-48E1-8D63-9CEA13EFB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90"/>
          <a:stretch/>
        </p:blipFill>
        <p:spPr>
          <a:xfrm>
            <a:off x="1246251" y="2263581"/>
            <a:ext cx="4085404" cy="23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59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pacio biológico: Parte I: La inserción diente-encía">
            <a:extLst>
              <a:ext uri="{FF2B5EF4-FFF2-40B4-BE49-F238E27FC236}">
                <a16:creationId xmlns:a16="http://schemas.microsoft.com/office/drawing/2014/main" id="{35C16E4D-5C3D-482B-857F-E52742C4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70" y="2798786"/>
            <a:ext cx="4762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700892A-01C2-44F4-BAB5-3F8BCC9213F5}"/>
              </a:ext>
            </a:extLst>
          </p:cNvPr>
          <p:cNvSpPr/>
          <p:nvPr/>
        </p:nvSpPr>
        <p:spPr>
          <a:xfrm>
            <a:off x="747550" y="0"/>
            <a:ext cx="106968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Dimensión Biológica o Inserción de tejidos </a:t>
            </a:r>
            <a:r>
              <a:rPr lang="es-E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supracrestal</a:t>
            </a:r>
            <a:endParaRPr lang="es-E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3B3DC-B1E7-4125-ACC2-CD51EEAB06B4}"/>
              </a:ext>
            </a:extLst>
          </p:cNvPr>
          <p:cNvSpPr txBox="1"/>
          <p:nvPr/>
        </p:nvSpPr>
        <p:spPr>
          <a:xfrm>
            <a:off x="1333500" y="2983842"/>
            <a:ext cx="3281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 la distancia que existe en la unión </a:t>
            </a:r>
            <a:r>
              <a:rPr lang="es-MX" dirty="0" err="1"/>
              <a:t>dentoginigival</a:t>
            </a:r>
            <a:r>
              <a:rPr lang="es-MX" dirty="0"/>
              <a:t>, constituida por un epitelio de unión y la inserción </a:t>
            </a:r>
            <a:r>
              <a:rPr lang="es-MX" dirty="0" err="1"/>
              <a:t>supracrestal</a:t>
            </a:r>
            <a:r>
              <a:rPr lang="es-MX" dirty="0"/>
              <a:t> del tejido conectivo de la encía.</a:t>
            </a:r>
          </a:p>
        </p:txBody>
      </p:sp>
    </p:spTree>
    <p:extLst>
      <p:ext uri="{BB962C8B-B14F-4D97-AF65-F5344CB8AC3E}">
        <p14:creationId xmlns:p14="http://schemas.microsoft.com/office/powerpoint/2010/main" val="30670876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28B65B3-2555-41CD-92A6-23A417114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805" y="734601"/>
            <a:ext cx="5290928" cy="481903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7305AD9-70D2-438C-85E3-9E682208EFBC}"/>
              </a:ext>
            </a:extLst>
          </p:cNvPr>
          <p:cNvSpPr txBox="1"/>
          <p:nvPr/>
        </p:nvSpPr>
        <p:spPr>
          <a:xfrm>
            <a:off x="833717" y="1707776"/>
            <a:ext cx="4262719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La Dimensión biológica se divide en 2: </a:t>
            </a:r>
          </a:p>
          <a:p>
            <a:endParaRPr lang="es-MX" dirty="0"/>
          </a:p>
          <a:p>
            <a:r>
              <a:rPr lang="es-MX" dirty="0"/>
              <a:t>Dimensión vertical: conformada por el epitelio </a:t>
            </a:r>
            <a:r>
              <a:rPr lang="es-MX" dirty="0" err="1"/>
              <a:t>crevivular</a:t>
            </a:r>
            <a:r>
              <a:rPr lang="es-MX" dirty="0"/>
              <a:t> (0.69 mm) y el epitelio de unión (0.97 mm) </a:t>
            </a:r>
          </a:p>
          <a:p>
            <a:endParaRPr lang="es-MX" dirty="0"/>
          </a:p>
          <a:p>
            <a:r>
              <a:rPr lang="es-MX" dirty="0"/>
              <a:t>Dimensión Conectiva o inserción </a:t>
            </a:r>
            <a:r>
              <a:rPr lang="es-MX" dirty="0" err="1"/>
              <a:t>supracrestal</a:t>
            </a:r>
            <a:r>
              <a:rPr lang="es-MX" dirty="0"/>
              <a:t>: Esta se encuentra entre la escotadura de la unión </a:t>
            </a:r>
            <a:r>
              <a:rPr lang="es-MX" dirty="0" err="1"/>
              <a:t>amelocementaria</a:t>
            </a:r>
            <a:r>
              <a:rPr lang="es-MX" dirty="0"/>
              <a:t> y la cresta ósea que en promedio tiene 1.07mm</a:t>
            </a:r>
          </a:p>
        </p:txBody>
      </p:sp>
    </p:spTree>
    <p:extLst>
      <p:ext uri="{BB962C8B-B14F-4D97-AF65-F5344CB8AC3E}">
        <p14:creationId xmlns:p14="http://schemas.microsoft.com/office/powerpoint/2010/main" val="19989905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FE8C90D-2795-4CB9-BC8E-010CF2184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252" y="1836844"/>
            <a:ext cx="5417465" cy="318431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D222B2-7CCF-4022-892C-90B9908F7891}"/>
              </a:ext>
            </a:extLst>
          </p:cNvPr>
          <p:cNvSpPr txBox="1"/>
          <p:nvPr/>
        </p:nvSpPr>
        <p:spPr>
          <a:xfrm>
            <a:off x="753034" y="1640542"/>
            <a:ext cx="41416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debe considerar que de acuerdo a la edad que presenta el paciente puede diferencias respecto a la medida de la dimensión vertical.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En pacientes jóvenes el epitelio crevicular suele ser menor al promedio.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En cambio, el epitelio de unión suele ser mayor en los pacientes jóvenes.</a:t>
            </a:r>
          </a:p>
        </p:txBody>
      </p:sp>
    </p:spTree>
    <p:extLst>
      <p:ext uri="{BB962C8B-B14F-4D97-AF65-F5344CB8AC3E}">
        <p14:creationId xmlns:p14="http://schemas.microsoft.com/office/powerpoint/2010/main" val="3457422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n GIFs - Get the best gif on GIFER">
            <a:extLst>
              <a:ext uri="{FF2B5EF4-FFF2-40B4-BE49-F238E27FC236}">
                <a16:creationId xmlns:a16="http://schemas.microsoft.com/office/drawing/2014/main" id="{18916154-86C4-4A55-8B04-0B99889BC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279410"/>
            <a:ext cx="4299179" cy="429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9E06FB9-01A6-4D0A-A5C5-E2AF0A7E0978}"/>
              </a:ext>
            </a:extLst>
          </p:cNvPr>
          <p:cNvSpPr/>
          <p:nvPr/>
        </p:nvSpPr>
        <p:spPr>
          <a:xfrm>
            <a:off x="698079" y="390868"/>
            <a:ext cx="30007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Genotipo</a:t>
            </a:r>
            <a:endParaRPr lang="es-E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90635AF-C171-4457-BFBF-C4188C5A406D}"/>
              </a:ext>
            </a:extLst>
          </p:cNvPr>
          <p:cNvSpPr/>
          <p:nvPr/>
        </p:nvSpPr>
        <p:spPr>
          <a:xfrm>
            <a:off x="899763" y="2559793"/>
            <a:ext cx="3684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0" i="0" dirty="0">
                <a:solidFill>
                  <a:srgbClr val="4D51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 genotipo se refiere a la información genética que posee un organismo en particular, en forma de ADN.​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97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érdida Ósea">
            <a:extLst>
              <a:ext uri="{FF2B5EF4-FFF2-40B4-BE49-F238E27FC236}">
                <a16:creationId xmlns:a16="http://schemas.microsoft.com/office/drawing/2014/main" id="{E627323A-5F1C-4870-8EE1-A4804EF1D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5"/>
          <a:stretch/>
        </p:blipFill>
        <p:spPr bwMode="auto">
          <a:xfrm>
            <a:off x="1054309" y="3429000"/>
            <a:ext cx="10083382" cy="25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905CAC4-EFA0-4E15-837B-6213D70DF8C2}"/>
              </a:ext>
            </a:extLst>
          </p:cNvPr>
          <p:cNvSpPr txBox="1"/>
          <p:nvPr/>
        </p:nvSpPr>
        <p:spPr>
          <a:xfrm>
            <a:off x="3120683" y="334644"/>
            <a:ext cx="5950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Invasión de dimensión biológica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145539-B724-4B70-9387-8F84EB894965}"/>
              </a:ext>
            </a:extLst>
          </p:cNvPr>
          <p:cNvSpPr txBox="1"/>
          <p:nvPr/>
        </p:nvSpPr>
        <p:spPr>
          <a:xfrm>
            <a:off x="2388881" y="1863330"/>
            <a:ext cx="14636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Inflamación</a:t>
            </a:r>
          </a:p>
          <a:p>
            <a:pPr algn="ctr"/>
            <a:r>
              <a:rPr lang="es-MX" dirty="0"/>
              <a:t> gingival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2B2E11E-32B6-4882-8708-5AA1FBFE0D16}"/>
              </a:ext>
            </a:extLst>
          </p:cNvPr>
          <p:cNvSpPr txBox="1"/>
          <p:nvPr/>
        </p:nvSpPr>
        <p:spPr>
          <a:xfrm>
            <a:off x="5364198" y="1863330"/>
            <a:ext cx="14636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Perdida de inserción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7CA1AD2-E0DF-41FA-9D52-4F8D9FD46599}"/>
              </a:ext>
            </a:extLst>
          </p:cNvPr>
          <p:cNvSpPr txBox="1"/>
          <p:nvPr/>
        </p:nvSpPr>
        <p:spPr>
          <a:xfrm>
            <a:off x="8653670" y="1863330"/>
            <a:ext cx="14636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Perdida ósea 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BAF4D5D-0A3D-4721-A551-35B1AD0D2CE1}"/>
              </a:ext>
            </a:extLst>
          </p:cNvPr>
          <p:cNvCxnSpPr/>
          <p:nvPr/>
        </p:nvCxnSpPr>
        <p:spPr>
          <a:xfrm>
            <a:off x="4227444" y="2186495"/>
            <a:ext cx="7553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75E0A10-45AE-44E3-A317-D9FEF12C8762}"/>
              </a:ext>
            </a:extLst>
          </p:cNvPr>
          <p:cNvCxnSpPr/>
          <p:nvPr/>
        </p:nvCxnSpPr>
        <p:spPr>
          <a:xfrm>
            <a:off x="7222435" y="2186495"/>
            <a:ext cx="9674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2754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BE0C82F-5910-4CB3-AA20-C09D31DC57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06" y="1492021"/>
            <a:ext cx="2884832" cy="28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18767B7-20C3-46A3-9BEC-57F50748AB61}"/>
              </a:ext>
            </a:extLst>
          </p:cNvPr>
          <p:cNvSpPr/>
          <p:nvPr/>
        </p:nvSpPr>
        <p:spPr>
          <a:xfrm>
            <a:off x="806447" y="568691"/>
            <a:ext cx="41101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Fenotipo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DBABD9B-9C22-42D7-B67B-17B1315B9F0C}"/>
              </a:ext>
            </a:extLst>
          </p:cNvPr>
          <p:cNvSpPr/>
          <p:nvPr/>
        </p:nvSpPr>
        <p:spPr>
          <a:xfrm>
            <a:off x="1113183" y="2334272"/>
            <a:ext cx="4110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observables de un órgano basadas en una combinación multifactorial de rasgos genéticos y factores ambientales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305167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79D954FF-12AB-4FE6-85A5-6736035C88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8369"/>
            <a:ext cx="4297161" cy="28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E74E0FB-CEE2-4E41-9E0B-24BC57ECF24C}"/>
              </a:ext>
            </a:extLst>
          </p:cNvPr>
          <p:cNvSpPr/>
          <p:nvPr/>
        </p:nvSpPr>
        <p:spPr>
          <a:xfrm>
            <a:off x="1072325" y="918467"/>
            <a:ext cx="2970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Biotipos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5CEEB5F-9316-496F-AB7F-7F4E9D44A07B}"/>
              </a:ext>
            </a:extLst>
          </p:cNvPr>
          <p:cNvSpPr/>
          <p:nvPr/>
        </p:nvSpPr>
        <p:spPr>
          <a:xfrm>
            <a:off x="755371" y="2310705"/>
            <a:ext cx="3604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típica de animal o planta que puede considerarse modelo de su especie, variedad o raza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20D18E6-ED43-4ECD-9829-2FB8325D7088}"/>
              </a:ext>
            </a:extLst>
          </p:cNvPr>
          <p:cNvSpPr/>
          <p:nvPr/>
        </p:nvSpPr>
        <p:spPr>
          <a:xfrm>
            <a:off x="854760" y="3928230"/>
            <a:ext cx="3405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Es el conjunto de fenotipos que corresponden al mismo genotipo. Un biotipo es el grupo de individuos que poseen el mismo genotipo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0760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9E19F75-74E2-42DE-95BA-9B41C6DA550E}"/>
              </a:ext>
            </a:extLst>
          </p:cNvPr>
          <p:cNvSpPr/>
          <p:nvPr/>
        </p:nvSpPr>
        <p:spPr>
          <a:xfrm>
            <a:off x="742122" y="1841765"/>
            <a:ext cx="6188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fenotipo se encuentra en constante cambio ya sea por factores genéticos pertenecientes al individuo o a factores ambientales</a:t>
            </a:r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C453337-E29E-4B2F-8AC2-A28A56A3703D}"/>
              </a:ext>
            </a:extLst>
          </p:cNvPr>
          <p:cNvSpPr/>
          <p:nvPr/>
        </p:nvSpPr>
        <p:spPr>
          <a:xfrm>
            <a:off x="742122" y="4369904"/>
            <a:ext cx="6096000" cy="6719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debe tener en cuenta que el fenotipo puede cambiar, pero el genotipo no.</a:t>
            </a:r>
          </a:p>
        </p:txBody>
      </p:sp>
      <p:pic>
        <p:nvPicPr>
          <p:cNvPr id="1026" name="Picture 2" descr="T36Mafia — Desarrollo Humano…">
            <a:extLst>
              <a:ext uri="{FF2B5EF4-FFF2-40B4-BE49-F238E27FC236}">
                <a16:creationId xmlns:a16="http://schemas.microsoft.com/office/drawing/2014/main" id="{A1154433-B90C-4935-A073-703C01DC9B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653" y="1170593"/>
            <a:ext cx="2711483" cy="20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tracción de ADN: marzo 2018">
            <a:extLst>
              <a:ext uri="{FF2B5EF4-FFF2-40B4-BE49-F238E27FC236}">
                <a16:creationId xmlns:a16="http://schemas.microsoft.com/office/drawing/2014/main" id="{D7098F70-7F8E-4E32-A91A-D16AE5FD20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653" y="3882887"/>
            <a:ext cx="2711483" cy="20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557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1AAFB-8DF7-44EF-BBD2-C841865BF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Fenotipo periodontal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D04DC5-D712-4654-8DC9-7D7CC341D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Combinación que incluye el fenotipo gingival en todas sus dimensiones y el grosor del hueso alveolar bucal (Morfotipo óseo) </a:t>
            </a:r>
          </a:p>
        </p:txBody>
      </p:sp>
    </p:spTree>
    <p:extLst>
      <p:ext uri="{BB962C8B-B14F-4D97-AF65-F5344CB8AC3E}">
        <p14:creationId xmlns:p14="http://schemas.microsoft.com/office/powerpoint/2010/main" val="2220947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55ADD51-871A-480E-ABB4-76CBC15151D0}"/>
              </a:ext>
            </a:extLst>
          </p:cNvPr>
          <p:cNvSpPr/>
          <p:nvPr/>
        </p:nvSpPr>
        <p:spPr>
          <a:xfrm>
            <a:off x="1338470" y="1974574"/>
            <a:ext cx="2266121" cy="20143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Fenotipo periodontal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87C5ADD-DC05-421D-AE9A-6722772D3C2D}"/>
              </a:ext>
            </a:extLst>
          </p:cNvPr>
          <p:cNvSpPr/>
          <p:nvPr/>
        </p:nvSpPr>
        <p:spPr>
          <a:xfrm>
            <a:off x="8395254" y="2716697"/>
            <a:ext cx="2266121" cy="20143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Ancho de tejido queratinizado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8ACD82B-88A2-496E-B498-89A4FD5B3840}"/>
              </a:ext>
            </a:extLst>
          </p:cNvPr>
          <p:cNvSpPr/>
          <p:nvPr/>
        </p:nvSpPr>
        <p:spPr>
          <a:xfrm>
            <a:off x="8395254" y="407505"/>
            <a:ext cx="2266121" cy="20143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Espesor gingival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2344854-AA9D-4B9A-9763-EE194D4FA126}"/>
              </a:ext>
            </a:extLst>
          </p:cNvPr>
          <p:cNvSpPr/>
          <p:nvPr/>
        </p:nvSpPr>
        <p:spPr>
          <a:xfrm>
            <a:off x="4625008" y="3723862"/>
            <a:ext cx="2266121" cy="20143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Morfotipo óseo 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A97F052-A7A3-40D3-B972-76B77358C1FA}"/>
              </a:ext>
            </a:extLst>
          </p:cNvPr>
          <p:cNvSpPr/>
          <p:nvPr/>
        </p:nvSpPr>
        <p:spPr>
          <a:xfrm>
            <a:off x="4625009" y="1119809"/>
            <a:ext cx="2266121" cy="20143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Fenotipo gingival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F65C389-03C0-4A89-8864-AFB8390AB8F0}"/>
              </a:ext>
            </a:extLst>
          </p:cNvPr>
          <p:cNvCxnSpPr>
            <a:stCxn id="4" idx="3"/>
            <a:endCxn id="8" idx="1"/>
          </p:cNvCxnSpPr>
          <p:nvPr/>
        </p:nvCxnSpPr>
        <p:spPr>
          <a:xfrm flipV="1">
            <a:off x="3604591" y="2126974"/>
            <a:ext cx="1020418" cy="8547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E9A464C-3074-4D9B-BAA5-D2011DD65952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3604591" y="2981739"/>
            <a:ext cx="1020417" cy="17492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CCD4F98-85E8-411D-AC08-D0EBDAB56DED}"/>
              </a:ext>
            </a:extLst>
          </p:cNvPr>
          <p:cNvCxnSpPr>
            <a:stCxn id="8" idx="3"/>
            <a:endCxn id="6" idx="1"/>
          </p:cNvCxnSpPr>
          <p:nvPr/>
        </p:nvCxnSpPr>
        <p:spPr>
          <a:xfrm flipV="1">
            <a:off x="6891130" y="1414670"/>
            <a:ext cx="1504124" cy="7123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74148EF-4E8A-426B-B632-38ADC65904A7}"/>
              </a:ext>
            </a:extLst>
          </p:cNvPr>
          <p:cNvCxnSpPr>
            <a:stCxn id="8" idx="3"/>
            <a:endCxn id="5" idx="1"/>
          </p:cNvCxnSpPr>
          <p:nvPr/>
        </p:nvCxnSpPr>
        <p:spPr>
          <a:xfrm>
            <a:off x="6891130" y="2126974"/>
            <a:ext cx="1504124" cy="1596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7031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45527-CE33-4116-901D-80D7C116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9164"/>
            <a:ext cx="10241280" cy="758488"/>
          </a:xfrm>
        </p:spPr>
        <p:txBody>
          <a:bodyPr/>
          <a:lstStyle/>
          <a:p>
            <a:r>
              <a:rPr lang="es-MX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Espesor gingival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A4153-FAFB-40E9-8565-EFED4D9E2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070" y="1251800"/>
            <a:ext cx="10241280" cy="909232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Este corresponde a la distancia que hay entre el epitelio de unión hasta el epitelio bucal externo.</a:t>
            </a:r>
          </a:p>
        </p:txBody>
      </p:sp>
      <p:pic>
        <p:nvPicPr>
          <p:cNvPr id="1026" name="Picture 2" descr="Correlación entre biotipo gingival, ancho y grosor de encía adherida en  zona estética del maxilar superior">
            <a:extLst>
              <a:ext uri="{FF2B5EF4-FFF2-40B4-BE49-F238E27FC236}">
                <a16:creationId xmlns:a16="http://schemas.microsoft.com/office/drawing/2014/main" id="{E7892FEA-AAC2-4EC8-9C35-D0F08428F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14" y="2312533"/>
            <a:ext cx="7589771" cy="302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3AA7744-6B24-4653-AA8D-DA2D36283CBB}"/>
              </a:ext>
            </a:extLst>
          </p:cNvPr>
          <p:cNvSpPr txBox="1"/>
          <p:nvPr/>
        </p:nvSpPr>
        <p:spPr>
          <a:xfrm>
            <a:off x="6921303" y="5466416"/>
            <a:ext cx="246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Delgado: </a:t>
            </a:r>
          </a:p>
          <a:p>
            <a:r>
              <a:rPr lang="es-MX" dirty="0"/>
              <a:t>menor o igual 1 mm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B6EB4F-C553-488C-906C-BDFD6A602ED1}"/>
              </a:ext>
            </a:extLst>
          </p:cNvPr>
          <p:cNvSpPr txBox="1"/>
          <p:nvPr/>
        </p:nvSpPr>
        <p:spPr>
          <a:xfrm>
            <a:off x="2897945" y="5472332"/>
            <a:ext cx="237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Grueso: </a:t>
            </a:r>
          </a:p>
          <a:p>
            <a:r>
              <a:rPr lang="es-MX" dirty="0"/>
              <a:t>Mayor 1mm</a:t>
            </a:r>
          </a:p>
        </p:txBody>
      </p:sp>
    </p:spTree>
    <p:extLst>
      <p:ext uri="{BB962C8B-B14F-4D97-AF65-F5344CB8AC3E}">
        <p14:creationId xmlns:p14="http://schemas.microsoft.com/office/powerpoint/2010/main" val="33774613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C61C7-4129-426B-8D86-408A4113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514174"/>
            <a:ext cx="10839157" cy="638765"/>
          </a:xfrm>
        </p:spPr>
        <p:txBody>
          <a:bodyPr/>
          <a:lstStyle/>
          <a:p>
            <a:r>
              <a:rPr lang="es-MX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Ancho de tejido queratinizado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786555-2BAB-41B8-B441-373E0A2F5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18424"/>
            <a:ext cx="3596640" cy="3959352"/>
          </a:xfrm>
        </p:spPr>
        <p:txBody>
          <a:bodyPr/>
          <a:lstStyle/>
          <a:p>
            <a:r>
              <a:rPr lang="es-MX" dirty="0"/>
              <a:t>Representa la cantidad de tejido gingival que va desde la unión mucogingival hasta la cresta gingival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39BDF0-4A17-4363-BE37-4D74F44C0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382" y="2026282"/>
            <a:ext cx="5106113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18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heme/theme1.xml><?xml version="1.0" encoding="utf-8"?>
<a:theme xmlns:a="http://schemas.openxmlformats.org/drawingml/2006/main" name="GradientRiseVTI">
  <a:themeElements>
    <a:clrScheme name="AnalogousFromRegularSeedRightStep">
      <a:dk1>
        <a:srgbClr val="000000"/>
      </a:dk1>
      <a:lt1>
        <a:srgbClr val="FFFFFF"/>
      </a:lt1>
      <a:dk2>
        <a:srgbClr val="1B302A"/>
      </a:dk2>
      <a:lt2>
        <a:srgbClr val="F3F0F1"/>
      </a:lt2>
      <a:accent1>
        <a:srgbClr val="46B197"/>
      </a:accent1>
      <a:accent2>
        <a:srgbClr val="3B9DB1"/>
      </a:accent2>
      <a:accent3>
        <a:srgbClr val="4D7EC3"/>
      </a:accent3>
      <a:accent4>
        <a:srgbClr val="4C4CB8"/>
      </a:accent4>
      <a:accent5>
        <a:srgbClr val="7E4DC3"/>
      </a:accent5>
      <a:accent6>
        <a:srgbClr val="9E3BB1"/>
      </a:accent6>
      <a:hlink>
        <a:srgbClr val="BF3F5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520</Words>
  <Application>Microsoft Office PowerPoint</Application>
  <PresentationFormat>Panorámica</PresentationFormat>
  <Paragraphs>91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Avenir Next LT Pro</vt:lpstr>
      <vt:lpstr>Calibri</vt:lpstr>
      <vt:lpstr>GradientRiseVTI</vt:lpstr>
      <vt:lpstr>Fenotipos periodontales</vt:lpstr>
      <vt:lpstr>Presentación de PowerPoint</vt:lpstr>
      <vt:lpstr>Presentación de PowerPoint</vt:lpstr>
      <vt:lpstr>Presentación de PowerPoint</vt:lpstr>
      <vt:lpstr>Presentación de PowerPoint</vt:lpstr>
      <vt:lpstr>Fenotipo periodontal </vt:lpstr>
      <vt:lpstr>Presentación de PowerPoint</vt:lpstr>
      <vt:lpstr>Espesor gingival</vt:lpstr>
      <vt:lpstr>Ancho de tejido queratinizado </vt:lpstr>
      <vt:lpstr>Cantidad de encía adherida</vt:lpstr>
      <vt:lpstr>Morfotipo óseo </vt:lpstr>
      <vt:lpstr>Fenotipo periodontal </vt:lpstr>
      <vt:lpstr>Fenotipos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Fenotipos periodontales</dc:title>
  <dc:creator>daniel rosas</dc:creator>
  <cp:lastModifiedBy>daniel rosas</cp:lastModifiedBy>
  <cp:revision>3</cp:revision>
  <dcterms:created xsi:type="dcterms:W3CDTF">2021-04-26T16:58:58Z</dcterms:created>
  <dcterms:modified xsi:type="dcterms:W3CDTF">2021-06-21T05:06:36Z</dcterms:modified>
</cp:coreProperties>
</file>