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Lst>
  <p:sldSz cy="5143500" cx="9144000"/>
  <p:notesSz cx="6858000" cy="9144000"/>
  <p:embeddedFontLst>
    <p:embeddedFont>
      <p:font typeface="Playfair Display"/>
      <p:regular r:id="rId22"/>
      <p:bold r:id="rId23"/>
      <p:italic r:id="rId24"/>
      <p:boldItalic r:id="rId25"/>
    </p:embeddedFont>
    <p:embeddedFont>
      <p:font typeface="Montserrat"/>
      <p:regular r:id="rId26"/>
      <p:bold r:id="rId27"/>
      <p:italic r:id="rId28"/>
      <p:boldItalic r:id="rId29"/>
    </p:embeddedFont>
    <p:embeddedFont>
      <p:font typeface="Oswald"/>
      <p:regular r:id="rId30"/>
      <p:bold r:id="rId3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font" Target="fonts/PlayfairDisplay-regular.fntdata"/><Relationship Id="rId21" Type="http://schemas.openxmlformats.org/officeDocument/2006/relationships/slide" Target="slides/slide16.xml"/><Relationship Id="rId24" Type="http://schemas.openxmlformats.org/officeDocument/2006/relationships/font" Target="fonts/PlayfairDisplay-italic.fntdata"/><Relationship Id="rId23" Type="http://schemas.openxmlformats.org/officeDocument/2006/relationships/font" Target="fonts/PlayfairDisplay-bold.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Montserrat-regular.fntdata"/><Relationship Id="rId25" Type="http://schemas.openxmlformats.org/officeDocument/2006/relationships/font" Target="fonts/PlayfairDisplay-boldItalic.fntdata"/><Relationship Id="rId28" Type="http://schemas.openxmlformats.org/officeDocument/2006/relationships/font" Target="fonts/Montserrat-italic.fntdata"/><Relationship Id="rId27" Type="http://schemas.openxmlformats.org/officeDocument/2006/relationships/font" Target="fonts/Montserrat-bold.fntdata"/><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font" Target="fonts/Montserrat-boldItalic.fntdata"/><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font" Target="fonts/Oswald-bold.fntdata"/><Relationship Id="rId30" Type="http://schemas.openxmlformats.org/officeDocument/2006/relationships/font" Target="fonts/Oswald-regular.fntdata"/><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 name="Shape 54"/>
        <p:cNvGrpSpPr/>
        <p:nvPr/>
      </p:nvGrpSpPr>
      <p:grpSpPr>
        <a:xfrm>
          <a:off x="0" y="0"/>
          <a:ext cx="0" cy="0"/>
          <a:chOff x="0" y="0"/>
          <a:chExt cx="0" cy="0"/>
        </a:xfrm>
      </p:grpSpPr>
      <p:sp>
        <p:nvSpPr>
          <p:cNvPr id="55" name="Google Shape;55;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6" name="Google Shape;56;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gcee8fc60f6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8" name="Google Shape;118;gcee8fc60f6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gcee8fc60f6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5" name="Google Shape;125;gcee8fc60f6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cee8fc60f6_0_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cee8fc60f6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gcee8fc60f6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9" name="Google Shape;139;gcee8fc60f6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gcee8fc60f6_0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6" name="Google Shape;146;gcee8fc60f6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gcee8fc60f6_0_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3" name="Google Shape;153;gcee8fc60f6_0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cce7841490_0_10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0" name="Google Shape;160;gcce7841490_0_10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 name="Shape 60"/>
        <p:cNvGrpSpPr/>
        <p:nvPr/>
      </p:nvGrpSpPr>
      <p:grpSpPr>
        <a:xfrm>
          <a:off x="0" y="0"/>
          <a:ext cx="0" cy="0"/>
          <a:chOff x="0" y="0"/>
          <a:chExt cx="0" cy="0"/>
        </a:xfrm>
      </p:grpSpPr>
      <p:sp>
        <p:nvSpPr>
          <p:cNvPr id="61" name="Google Shape;61;gcebc0ad96a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2" name="Google Shape;62;gcebc0ad96a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gcce7841490_0_4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9" name="Google Shape;69;gcce7841490_0_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cce7841490_0_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cce7841490_0_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gcce7841490_0_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gcce7841490_0_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gcce7841490_0_7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0" name="Google Shape;90;gcce7841490_0_7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cce7841490_0_8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cce7841490_0_8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gcce7841490_0_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4" name="Google Shape;104;gcce7841490_0_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gcce7841490_0_9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1" name="Google Shape;111;gcce7841490_0_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dk1"/>
        </a:solidFill>
      </p:bgPr>
    </p:bg>
    <p:spTree>
      <p:nvGrpSpPr>
        <p:cNvPr id="9" name="Shape 9"/>
        <p:cNvGrpSpPr/>
        <p:nvPr/>
      </p:nvGrpSpPr>
      <p:grpSpPr>
        <a:xfrm>
          <a:off x="0" y="0"/>
          <a:ext cx="0" cy="0"/>
          <a:chOff x="0" y="0"/>
          <a:chExt cx="0" cy="0"/>
        </a:xfrm>
      </p:grpSpPr>
      <p:sp>
        <p:nvSpPr>
          <p:cNvPr id="10" name="Google Shape;10;p2"/>
          <p:cNvSpPr/>
          <p:nvPr/>
        </p:nvSpPr>
        <p:spPr>
          <a:xfrm>
            <a:off x="4286250" y="0"/>
            <a:ext cx="72300" cy="51435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p:nvPr/>
        </p:nvSpPr>
        <p:spPr>
          <a:xfrm>
            <a:off x="4358475" y="0"/>
            <a:ext cx="3853200" cy="51435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txBox="1"/>
          <p:nvPr>
            <p:ph type="ctrTitle"/>
          </p:nvPr>
        </p:nvSpPr>
        <p:spPr>
          <a:xfrm>
            <a:off x="344250" y="1403850"/>
            <a:ext cx="8455500" cy="2146800"/>
          </a:xfrm>
          <a:prstGeom prst="rect">
            <a:avLst/>
          </a:prstGeom>
          <a:solidFill>
            <a:srgbClr val="FFFFFF"/>
          </a:solidFill>
        </p:spPr>
        <p:txBody>
          <a:bodyPr anchorCtr="0" anchor="ctr" bIns="91425" lIns="91425" spcFirstLastPara="1" rIns="91425" wrap="square" tIns="91425">
            <a:normAutofit/>
          </a:bodyPr>
          <a:lstStyle>
            <a:lvl1pPr lvl="0" algn="ctr">
              <a:spcBef>
                <a:spcPts val="0"/>
              </a:spcBef>
              <a:spcAft>
                <a:spcPts val="0"/>
              </a:spcAft>
              <a:buSzPts val="6800"/>
              <a:buFont typeface="Playfair Display"/>
              <a:buNone/>
              <a:defRPr b="1" sz="6800">
                <a:latin typeface="Playfair Display"/>
                <a:ea typeface="Playfair Display"/>
                <a:cs typeface="Playfair Display"/>
                <a:sym typeface="Playfair Display"/>
              </a:defRPr>
            </a:lvl1pPr>
            <a:lvl2pPr lvl="1" algn="ctr">
              <a:spcBef>
                <a:spcPts val="0"/>
              </a:spcBef>
              <a:spcAft>
                <a:spcPts val="0"/>
              </a:spcAft>
              <a:buSzPts val="6800"/>
              <a:buFont typeface="Playfair Display"/>
              <a:buNone/>
              <a:defRPr b="1" sz="6800">
                <a:latin typeface="Playfair Display"/>
                <a:ea typeface="Playfair Display"/>
                <a:cs typeface="Playfair Display"/>
                <a:sym typeface="Playfair Display"/>
              </a:defRPr>
            </a:lvl2pPr>
            <a:lvl3pPr lvl="2" algn="ctr">
              <a:spcBef>
                <a:spcPts val="0"/>
              </a:spcBef>
              <a:spcAft>
                <a:spcPts val="0"/>
              </a:spcAft>
              <a:buSzPts val="6800"/>
              <a:buFont typeface="Playfair Display"/>
              <a:buNone/>
              <a:defRPr b="1" sz="6800">
                <a:latin typeface="Playfair Display"/>
                <a:ea typeface="Playfair Display"/>
                <a:cs typeface="Playfair Display"/>
                <a:sym typeface="Playfair Display"/>
              </a:defRPr>
            </a:lvl3pPr>
            <a:lvl4pPr lvl="3" algn="ctr">
              <a:spcBef>
                <a:spcPts val="0"/>
              </a:spcBef>
              <a:spcAft>
                <a:spcPts val="0"/>
              </a:spcAft>
              <a:buSzPts val="6800"/>
              <a:buFont typeface="Playfair Display"/>
              <a:buNone/>
              <a:defRPr b="1" sz="6800">
                <a:latin typeface="Playfair Display"/>
                <a:ea typeface="Playfair Display"/>
                <a:cs typeface="Playfair Display"/>
                <a:sym typeface="Playfair Display"/>
              </a:defRPr>
            </a:lvl4pPr>
            <a:lvl5pPr lvl="4" algn="ctr">
              <a:spcBef>
                <a:spcPts val="0"/>
              </a:spcBef>
              <a:spcAft>
                <a:spcPts val="0"/>
              </a:spcAft>
              <a:buSzPts val="6800"/>
              <a:buFont typeface="Playfair Display"/>
              <a:buNone/>
              <a:defRPr b="1" sz="6800">
                <a:latin typeface="Playfair Display"/>
                <a:ea typeface="Playfair Display"/>
                <a:cs typeface="Playfair Display"/>
                <a:sym typeface="Playfair Display"/>
              </a:defRPr>
            </a:lvl5pPr>
            <a:lvl6pPr lvl="5" algn="ctr">
              <a:spcBef>
                <a:spcPts val="0"/>
              </a:spcBef>
              <a:spcAft>
                <a:spcPts val="0"/>
              </a:spcAft>
              <a:buSzPts val="6800"/>
              <a:buFont typeface="Playfair Display"/>
              <a:buNone/>
              <a:defRPr b="1" sz="6800">
                <a:latin typeface="Playfair Display"/>
                <a:ea typeface="Playfair Display"/>
                <a:cs typeface="Playfair Display"/>
                <a:sym typeface="Playfair Display"/>
              </a:defRPr>
            </a:lvl6pPr>
            <a:lvl7pPr lvl="6" algn="ctr">
              <a:spcBef>
                <a:spcPts val="0"/>
              </a:spcBef>
              <a:spcAft>
                <a:spcPts val="0"/>
              </a:spcAft>
              <a:buSzPts val="6800"/>
              <a:buFont typeface="Playfair Display"/>
              <a:buNone/>
              <a:defRPr b="1" sz="6800">
                <a:latin typeface="Playfair Display"/>
                <a:ea typeface="Playfair Display"/>
                <a:cs typeface="Playfair Display"/>
                <a:sym typeface="Playfair Display"/>
              </a:defRPr>
            </a:lvl7pPr>
            <a:lvl8pPr lvl="7" algn="ctr">
              <a:spcBef>
                <a:spcPts val="0"/>
              </a:spcBef>
              <a:spcAft>
                <a:spcPts val="0"/>
              </a:spcAft>
              <a:buSzPts val="6800"/>
              <a:buFont typeface="Playfair Display"/>
              <a:buNone/>
              <a:defRPr b="1" sz="6800">
                <a:latin typeface="Playfair Display"/>
                <a:ea typeface="Playfair Display"/>
                <a:cs typeface="Playfair Display"/>
                <a:sym typeface="Playfair Display"/>
              </a:defRPr>
            </a:lvl8pPr>
            <a:lvl9pPr lvl="8" algn="ctr">
              <a:spcBef>
                <a:spcPts val="0"/>
              </a:spcBef>
              <a:spcAft>
                <a:spcPts val="0"/>
              </a:spcAft>
              <a:buSzPts val="6800"/>
              <a:buFont typeface="Playfair Display"/>
              <a:buNone/>
              <a:defRPr b="1" sz="6800">
                <a:latin typeface="Playfair Display"/>
                <a:ea typeface="Playfair Display"/>
                <a:cs typeface="Playfair Display"/>
                <a:sym typeface="Playfair Display"/>
              </a:defRPr>
            </a:lvl9pPr>
          </a:lstStyle>
          <a:p/>
        </p:txBody>
      </p:sp>
      <p:sp>
        <p:nvSpPr>
          <p:cNvPr id="13" name="Google Shape;13;p2"/>
          <p:cNvSpPr txBox="1"/>
          <p:nvPr>
            <p:ph idx="1" type="subTitle"/>
          </p:nvPr>
        </p:nvSpPr>
        <p:spPr>
          <a:xfrm>
            <a:off x="344250" y="3550650"/>
            <a:ext cx="4910100" cy="577800"/>
          </a:xfrm>
          <a:prstGeom prst="rect">
            <a:avLst/>
          </a:prstGeom>
          <a:solidFill>
            <a:schemeClr val="dk2"/>
          </a:solidFill>
        </p:spPr>
        <p:txBody>
          <a:bodyPr anchorCtr="0" anchor="ctr" bIns="91425" lIns="91425" spcFirstLastPara="1" rIns="91425" wrap="square" tIns="91425">
            <a:normAutofit/>
          </a:bodyPr>
          <a:lstStyle>
            <a:lvl1pPr lvl="0">
              <a:lnSpc>
                <a:spcPct val="100000"/>
              </a:lnSpc>
              <a:spcBef>
                <a:spcPts val="0"/>
              </a:spcBef>
              <a:spcAft>
                <a:spcPts val="0"/>
              </a:spcAft>
              <a:buClr>
                <a:schemeClr val="lt1"/>
              </a:buClr>
              <a:buSzPts val="2400"/>
              <a:buFont typeface="Montserrat"/>
              <a:buNone/>
              <a:defRPr b="1" sz="2400">
                <a:solidFill>
                  <a:schemeClr val="lt1"/>
                </a:solidFill>
                <a:latin typeface="Montserrat"/>
                <a:ea typeface="Montserrat"/>
                <a:cs typeface="Montserrat"/>
                <a:sym typeface="Montserrat"/>
              </a:defRPr>
            </a:lvl1pPr>
            <a:lvl2pPr lvl="1">
              <a:lnSpc>
                <a:spcPct val="100000"/>
              </a:lnSpc>
              <a:spcBef>
                <a:spcPts val="0"/>
              </a:spcBef>
              <a:spcAft>
                <a:spcPts val="0"/>
              </a:spcAft>
              <a:buClr>
                <a:schemeClr val="lt1"/>
              </a:buClr>
              <a:buSzPts val="2400"/>
              <a:buFont typeface="Montserrat"/>
              <a:buNone/>
              <a:defRPr b="1" sz="2400">
                <a:solidFill>
                  <a:schemeClr val="lt1"/>
                </a:solidFill>
                <a:latin typeface="Montserrat"/>
                <a:ea typeface="Montserrat"/>
                <a:cs typeface="Montserrat"/>
                <a:sym typeface="Montserrat"/>
              </a:defRPr>
            </a:lvl2pPr>
            <a:lvl3pPr lvl="2">
              <a:lnSpc>
                <a:spcPct val="100000"/>
              </a:lnSpc>
              <a:spcBef>
                <a:spcPts val="0"/>
              </a:spcBef>
              <a:spcAft>
                <a:spcPts val="0"/>
              </a:spcAft>
              <a:buClr>
                <a:schemeClr val="lt1"/>
              </a:buClr>
              <a:buSzPts val="2400"/>
              <a:buFont typeface="Montserrat"/>
              <a:buNone/>
              <a:defRPr b="1" sz="2400">
                <a:solidFill>
                  <a:schemeClr val="lt1"/>
                </a:solidFill>
                <a:latin typeface="Montserrat"/>
                <a:ea typeface="Montserrat"/>
                <a:cs typeface="Montserrat"/>
                <a:sym typeface="Montserrat"/>
              </a:defRPr>
            </a:lvl3pPr>
            <a:lvl4pPr lvl="3">
              <a:lnSpc>
                <a:spcPct val="100000"/>
              </a:lnSpc>
              <a:spcBef>
                <a:spcPts val="0"/>
              </a:spcBef>
              <a:spcAft>
                <a:spcPts val="0"/>
              </a:spcAft>
              <a:buClr>
                <a:schemeClr val="lt1"/>
              </a:buClr>
              <a:buSzPts val="2400"/>
              <a:buFont typeface="Montserrat"/>
              <a:buNone/>
              <a:defRPr b="1" sz="2400">
                <a:solidFill>
                  <a:schemeClr val="lt1"/>
                </a:solidFill>
                <a:latin typeface="Montserrat"/>
                <a:ea typeface="Montserrat"/>
                <a:cs typeface="Montserrat"/>
                <a:sym typeface="Montserrat"/>
              </a:defRPr>
            </a:lvl4pPr>
            <a:lvl5pPr lvl="4">
              <a:lnSpc>
                <a:spcPct val="100000"/>
              </a:lnSpc>
              <a:spcBef>
                <a:spcPts val="0"/>
              </a:spcBef>
              <a:spcAft>
                <a:spcPts val="0"/>
              </a:spcAft>
              <a:buClr>
                <a:schemeClr val="lt1"/>
              </a:buClr>
              <a:buSzPts val="2400"/>
              <a:buFont typeface="Montserrat"/>
              <a:buNone/>
              <a:defRPr b="1" sz="2400">
                <a:solidFill>
                  <a:schemeClr val="lt1"/>
                </a:solidFill>
                <a:latin typeface="Montserrat"/>
                <a:ea typeface="Montserrat"/>
                <a:cs typeface="Montserrat"/>
                <a:sym typeface="Montserrat"/>
              </a:defRPr>
            </a:lvl5pPr>
            <a:lvl6pPr lvl="5">
              <a:lnSpc>
                <a:spcPct val="100000"/>
              </a:lnSpc>
              <a:spcBef>
                <a:spcPts val="0"/>
              </a:spcBef>
              <a:spcAft>
                <a:spcPts val="0"/>
              </a:spcAft>
              <a:buClr>
                <a:schemeClr val="lt1"/>
              </a:buClr>
              <a:buSzPts val="2400"/>
              <a:buFont typeface="Montserrat"/>
              <a:buNone/>
              <a:defRPr b="1" sz="2400">
                <a:solidFill>
                  <a:schemeClr val="lt1"/>
                </a:solidFill>
                <a:latin typeface="Montserrat"/>
                <a:ea typeface="Montserrat"/>
                <a:cs typeface="Montserrat"/>
                <a:sym typeface="Montserrat"/>
              </a:defRPr>
            </a:lvl6pPr>
            <a:lvl7pPr lvl="6">
              <a:lnSpc>
                <a:spcPct val="100000"/>
              </a:lnSpc>
              <a:spcBef>
                <a:spcPts val="0"/>
              </a:spcBef>
              <a:spcAft>
                <a:spcPts val="0"/>
              </a:spcAft>
              <a:buClr>
                <a:schemeClr val="lt1"/>
              </a:buClr>
              <a:buSzPts val="2400"/>
              <a:buFont typeface="Montserrat"/>
              <a:buNone/>
              <a:defRPr b="1" sz="2400">
                <a:solidFill>
                  <a:schemeClr val="lt1"/>
                </a:solidFill>
                <a:latin typeface="Montserrat"/>
                <a:ea typeface="Montserrat"/>
                <a:cs typeface="Montserrat"/>
                <a:sym typeface="Montserrat"/>
              </a:defRPr>
            </a:lvl7pPr>
            <a:lvl8pPr lvl="7">
              <a:lnSpc>
                <a:spcPct val="100000"/>
              </a:lnSpc>
              <a:spcBef>
                <a:spcPts val="0"/>
              </a:spcBef>
              <a:spcAft>
                <a:spcPts val="0"/>
              </a:spcAft>
              <a:buClr>
                <a:schemeClr val="lt1"/>
              </a:buClr>
              <a:buSzPts val="2400"/>
              <a:buFont typeface="Montserrat"/>
              <a:buNone/>
              <a:defRPr b="1" sz="2400">
                <a:solidFill>
                  <a:schemeClr val="lt1"/>
                </a:solidFill>
                <a:latin typeface="Montserrat"/>
                <a:ea typeface="Montserrat"/>
                <a:cs typeface="Montserrat"/>
                <a:sym typeface="Montserrat"/>
              </a:defRPr>
            </a:lvl8pPr>
            <a:lvl9pPr lvl="8">
              <a:lnSpc>
                <a:spcPct val="100000"/>
              </a:lnSpc>
              <a:spcBef>
                <a:spcPts val="0"/>
              </a:spcBef>
              <a:spcAft>
                <a:spcPts val="0"/>
              </a:spcAft>
              <a:buClr>
                <a:schemeClr val="lt1"/>
              </a:buClr>
              <a:buSzPts val="2400"/>
              <a:buFont typeface="Montserrat"/>
              <a:buNone/>
              <a:defRPr b="1" sz="2400">
                <a:solidFill>
                  <a:schemeClr val="lt1"/>
                </a:solidFill>
                <a:latin typeface="Montserrat"/>
                <a:ea typeface="Montserrat"/>
                <a:cs typeface="Montserrat"/>
                <a:sym typeface="Montserrat"/>
              </a:defRPr>
            </a:lvl9pPr>
          </a:lstStyle>
          <a:p/>
        </p:txBody>
      </p:sp>
      <p:sp>
        <p:nvSpPr>
          <p:cNvPr id="14" name="Google Shape;14;p2"/>
          <p:cNvSpPr txBox="1"/>
          <p:nvPr>
            <p:ph idx="12" type="sldNum"/>
          </p:nvPr>
        </p:nvSpPr>
        <p:spPr>
          <a:xfrm>
            <a:off x="8497999" y="468875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8" name="Shape 48"/>
        <p:cNvGrpSpPr/>
        <p:nvPr/>
      </p:nvGrpSpPr>
      <p:grpSpPr>
        <a:xfrm>
          <a:off x="0" y="0"/>
          <a:ext cx="0" cy="0"/>
          <a:chOff x="0" y="0"/>
          <a:chExt cx="0" cy="0"/>
        </a:xfrm>
      </p:grpSpPr>
      <p:sp>
        <p:nvSpPr>
          <p:cNvPr id="49" name="Google Shape;49;p11"/>
          <p:cNvSpPr txBox="1"/>
          <p:nvPr>
            <p:ph hasCustomPrompt="1" type="title"/>
          </p:nvPr>
        </p:nvSpPr>
        <p:spPr>
          <a:xfrm>
            <a:off x="311700" y="999925"/>
            <a:ext cx="8520600" cy="2146200"/>
          </a:xfrm>
          <a:prstGeom prst="rect">
            <a:avLst/>
          </a:prstGeom>
        </p:spPr>
        <p:txBody>
          <a:bodyPr anchorCtr="0" anchor="b" bIns="91425" lIns="91425" spcFirstLastPara="1" rIns="91425" wrap="square" tIns="91425">
            <a:normAutofit/>
          </a:bodyPr>
          <a:lstStyle>
            <a:lvl1pPr lvl="0" algn="ctr">
              <a:spcBef>
                <a:spcPts val="0"/>
              </a:spcBef>
              <a:spcAft>
                <a:spcPts val="0"/>
              </a:spcAft>
              <a:buSzPts val="14000"/>
              <a:buFont typeface="Montserrat"/>
              <a:buNone/>
              <a:defRPr sz="14000">
                <a:latin typeface="Montserrat"/>
                <a:ea typeface="Montserrat"/>
                <a:cs typeface="Montserrat"/>
                <a:sym typeface="Montserrat"/>
              </a:defRPr>
            </a:lvl1pPr>
            <a:lvl2pPr lvl="1" algn="ctr">
              <a:spcBef>
                <a:spcPts val="0"/>
              </a:spcBef>
              <a:spcAft>
                <a:spcPts val="0"/>
              </a:spcAft>
              <a:buSzPts val="14000"/>
              <a:buFont typeface="Montserrat"/>
              <a:buNone/>
              <a:defRPr sz="14000">
                <a:latin typeface="Montserrat"/>
                <a:ea typeface="Montserrat"/>
                <a:cs typeface="Montserrat"/>
                <a:sym typeface="Montserrat"/>
              </a:defRPr>
            </a:lvl2pPr>
            <a:lvl3pPr lvl="2" algn="ctr">
              <a:spcBef>
                <a:spcPts val="0"/>
              </a:spcBef>
              <a:spcAft>
                <a:spcPts val="0"/>
              </a:spcAft>
              <a:buSzPts val="14000"/>
              <a:buFont typeface="Montserrat"/>
              <a:buNone/>
              <a:defRPr sz="14000">
                <a:latin typeface="Montserrat"/>
                <a:ea typeface="Montserrat"/>
                <a:cs typeface="Montserrat"/>
                <a:sym typeface="Montserrat"/>
              </a:defRPr>
            </a:lvl3pPr>
            <a:lvl4pPr lvl="3" algn="ctr">
              <a:spcBef>
                <a:spcPts val="0"/>
              </a:spcBef>
              <a:spcAft>
                <a:spcPts val="0"/>
              </a:spcAft>
              <a:buSzPts val="14000"/>
              <a:buFont typeface="Montserrat"/>
              <a:buNone/>
              <a:defRPr sz="14000">
                <a:latin typeface="Montserrat"/>
                <a:ea typeface="Montserrat"/>
                <a:cs typeface="Montserrat"/>
                <a:sym typeface="Montserrat"/>
              </a:defRPr>
            </a:lvl4pPr>
            <a:lvl5pPr lvl="4" algn="ctr">
              <a:spcBef>
                <a:spcPts val="0"/>
              </a:spcBef>
              <a:spcAft>
                <a:spcPts val="0"/>
              </a:spcAft>
              <a:buSzPts val="14000"/>
              <a:buFont typeface="Montserrat"/>
              <a:buNone/>
              <a:defRPr sz="14000">
                <a:latin typeface="Montserrat"/>
                <a:ea typeface="Montserrat"/>
                <a:cs typeface="Montserrat"/>
                <a:sym typeface="Montserrat"/>
              </a:defRPr>
            </a:lvl5pPr>
            <a:lvl6pPr lvl="5" algn="ctr">
              <a:spcBef>
                <a:spcPts val="0"/>
              </a:spcBef>
              <a:spcAft>
                <a:spcPts val="0"/>
              </a:spcAft>
              <a:buSzPts val="14000"/>
              <a:buFont typeface="Montserrat"/>
              <a:buNone/>
              <a:defRPr sz="14000">
                <a:latin typeface="Montserrat"/>
                <a:ea typeface="Montserrat"/>
                <a:cs typeface="Montserrat"/>
                <a:sym typeface="Montserrat"/>
              </a:defRPr>
            </a:lvl6pPr>
            <a:lvl7pPr lvl="6" algn="ctr">
              <a:spcBef>
                <a:spcPts val="0"/>
              </a:spcBef>
              <a:spcAft>
                <a:spcPts val="0"/>
              </a:spcAft>
              <a:buSzPts val="14000"/>
              <a:buFont typeface="Montserrat"/>
              <a:buNone/>
              <a:defRPr sz="14000">
                <a:latin typeface="Montserrat"/>
                <a:ea typeface="Montserrat"/>
                <a:cs typeface="Montserrat"/>
                <a:sym typeface="Montserrat"/>
              </a:defRPr>
            </a:lvl7pPr>
            <a:lvl8pPr lvl="7" algn="ctr">
              <a:spcBef>
                <a:spcPts val="0"/>
              </a:spcBef>
              <a:spcAft>
                <a:spcPts val="0"/>
              </a:spcAft>
              <a:buSzPts val="14000"/>
              <a:buFont typeface="Montserrat"/>
              <a:buNone/>
              <a:defRPr sz="14000">
                <a:latin typeface="Montserrat"/>
                <a:ea typeface="Montserrat"/>
                <a:cs typeface="Montserrat"/>
                <a:sym typeface="Montserrat"/>
              </a:defRPr>
            </a:lvl8pPr>
            <a:lvl9pPr lvl="8" algn="ctr">
              <a:spcBef>
                <a:spcPts val="0"/>
              </a:spcBef>
              <a:spcAft>
                <a:spcPts val="0"/>
              </a:spcAft>
              <a:buSzPts val="14000"/>
              <a:buFont typeface="Montserrat"/>
              <a:buNone/>
              <a:defRPr sz="14000">
                <a:latin typeface="Montserrat"/>
                <a:ea typeface="Montserrat"/>
                <a:cs typeface="Montserrat"/>
                <a:sym typeface="Montserrat"/>
              </a:defRPr>
            </a:lvl9pPr>
          </a:lstStyle>
          <a:p>
            <a:r>
              <a:t>xx%</a:t>
            </a:r>
          </a:p>
        </p:txBody>
      </p:sp>
      <p:sp>
        <p:nvSpPr>
          <p:cNvPr id="50" name="Google Shape;50;p11"/>
          <p:cNvSpPr txBox="1"/>
          <p:nvPr>
            <p:ph idx="1" type="body"/>
          </p:nvPr>
        </p:nvSpPr>
        <p:spPr>
          <a:xfrm>
            <a:off x="311700" y="32284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highlight>
                  <a:schemeClr val="dk1"/>
                </a:highlight>
              </a:defRPr>
            </a:lvl1pPr>
            <a:lvl2pPr indent="-317500" lvl="1" marL="914400" algn="ctr">
              <a:spcBef>
                <a:spcPts val="0"/>
              </a:spcBef>
              <a:spcAft>
                <a:spcPts val="0"/>
              </a:spcAft>
              <a:buSzPts val="1400"/>
              <a:buChar char="○"/>
              <a:defRPr>
                <a:highlight>
                  <a:schemeClr val="dk1"/>
                </a:highlight>
              </a:defRPr>
            </a:lvl2pPr>
            <a:lvl3pPr indent="-317500" lvl="2" marL="1371600" algn="ctr">
              <a:spcBef>
                <a:spcPts val="0"/>
              </a:spcBef>
              <a:spcAft>
                <a:spcPts val="0"/>
              </a:spcAft>
              <a:buSzPts val="1400"/>
              <a:buChar char="■"/>
              <a:defRPr>
                <a:highlight>
                  <a:schemeClr val="dk1"/>
                </a:highlight>
              </a:defRPr>
            </a:lvl3pPr>
            <a:lvl4pPr indent="-317500" lvl="3" marL="1828800" algn="ctr">
              <a:spcBef>
                <a:spcPts val="0"/>
              </a:spcBef>
              <a:spcAft>
                <a:spcPts val="0"/>
              </a:spcAft>
              <a:buSzPts val="1400"/>
              <a:buChar char="●"/>
              <a:defRPr>
                <a:highlight>
                  <a:schemeClr val="dk1"/>
                </a:highlight>
              </a:defRPr>
            </a:lvl4pPr>
            <a:lvl5pPr indent="-317500" lvl="4" marL="2286000" algn="ctr">
              <a:spcBef>
                <a:spcPts val="0"/>
              </a:spcBef>
              <a:spcAft>
                <a:spcPts val="0"/>
              </a:spcAft>
              <a:buSzPts val="1400"/>
              <a:buChar char="○"/>
              <a:defRPr>
                <a:highlight>
                  <a:schemeClr val="dk1"/>
                </a:highlight>
              </a:defRPr>
            </a:lvl5pPr>
            <a:lvl6pPr indent="-317500" lvl="5" marL="2743200" algn="ctr">
              <a:spcBef>
                <a:spcPts val="0"/>
              </a:spcBef>
              <a:spcAft>
                <a:spcPts val="0"/>
              </a:spcAft>
              <a:buSzPts val="1400"/>
              <a:buChar char="■"/>
              <a:defRPr>
                <a:highlight>
                  <a:schemeClr val="dk1"/>
                </a:highlight>
              </a:defRPr>
            </a:lvl6pPr>
            <a:lvl7pPr indent="-317500" lvl="6" marL="3200400" algn="ctr">
              <a:spcBef>
                <a:spcPts val="0"/>
              </a:spcBef>
              <a:spcAft>
                <a:spcPts val="0"/>
              </a:spcAft>
              <a:buSzPts val="1400"/>
              <a:buChar char="●"/>
              <a:defRPr>
                <a:highlight>
                  <a:schemeClr val="dk1"/>
                </a:highlight>
              </a:defRPr>
            </a:lvl7pPr>
            <a:lvl8pPr indent="-317500" lvl="7" marL="3657600" algn="ctr">
              <a:spcBef>
                <a:spcPts val="0"/>
              </a:spcBef>
              <a:spcAft>
                <a:spcPts val="0"/>
              </a:spcAft>
              <a:buSzPts val="1400"/>
              <a:buChar char="○"/>
              <a:defRPr>
                <a:highlight>
                  <a:schemeClr val="dk1"/>
                </a:highlight>
              </a:defRPr>
            </a:lvl8pPr>
            <a:lvl9pPr indent="-317500" lvl="8" marL="4114800" algn="ctr">
              <a:spcBef>
                <a:spcPts val="0"/>
              </a:spcBef>
              <a:spcAft>
                <a:spcPts val="0"/>
              </a:spcAft>
              <a:buSzPts val="1400"/>
              <a:buChar char="■"/>
              <a:defRPr>
                <a:highlight>
                  <a:schemeClr val="dk1"/>
                </a:highlight>
              </a:defRPr>
            </a:lvl9pPr>
          </a:lstStyle>
          <a:p/>
        </p:txBody>
      </p:sp>
      <p:sp>
        <p:nvSpPr>
          <p:cNvPr id="51" name="Google Shape;51;p11"/>
          <p:cNvSpPr txBox="1"/>
          <p:nvPr>
            <p:ph idx="12" type="sldNum"/>
          </p:nvPr>
        </p:nvSpPr>
        <p:spPr>
          <a:xfrm>
            <a:off x="8497999" y="468875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2" name="Shape 52"/>
        <p:cNvGrpSpPr/>
        <p:nvPr/>
      </p:nvGrpSpPr>
      <p:grpSpPr>
        <a:xfrm>
          <a:off x="0" y="0"/>
          <a:ext cx="0" cy="0"/>
          <a:chOff x="0" y="0"/>
          <a:chExt cx="0" cy="0"/>
        </a:xfrm>
      </p:grpSpPr>
      <p:sp>
        <p:nvSpPr>
          <p:cNvPr id="53" name="Google Shape;53;p12"/>
          <p:cNvSpPr txBox="1"/>
          <p:nvPr>
            <p:ph idx="12" type="sldNum"/>
          </p:nvPr>
        </p:nvSpPr>
        <p:spPr>
          <a:xfrm>
            <a:off x="8497999" y="468875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accent4"/>
        </a:solidFill>
      </p:bgPr>
    </p:bg>
    <p:spTree>
      <p:nvGrpSpPr>
        <p:cNvPr id="15" name="Shape 15"/>
        <p:cNvGrpSpPr/>
        <p:nvPr/>
      </p:nvGrpSpPr>
      <p:grpSpPr>
        <a:xfrm>
          <a:off x="0" y="0"/>
          <a:ext cx="0" cy="0"/>
          <a:chOff x="0" y="0"/>
          <a:chExt cx="0" cy="0"/>
        </a:xfrm>
      </p:grpSpPr>
      <p:sp>
        <p:nvSpPr>
          <p:cNvPr id="16" name="Google Shape;16;p3"/>
          <p:cNvSpPr/>
          <p:nvPr/>
        </p:nvSpPr>
        <p:spPr>
          <a:xfrm rot="5400000">
            <a:off x="4550700" y="-498600"/>
            <a:ext cx="42600" cy="84558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3"/>
          <p:cNvSpPr txBox="1"/>
          <p:nvPr>
            <p:ph type="title"/>
          </p:nvPr>
        </p:nvSpPr>
        <p:spPr>
          <a:xfrm>
            <a:off x="344250" y="1403850"/>
            <a:ext cx="8455500" cy="2146800"/>
          </a:xfrm>
          <a:prstGeom prst="rect">
            <a:avLst/>
          </a:prstGeom>
          <a:solidFill>
            <a:srgbClr val="FFFFFF"/>
          </a:solidFill>
        </p:spPr>
        <p:txBody>
          <a:bodyPr anchorCtr="0" anchor="ctr" bIns="91425" lIns="91425" spcFirstLastPara="1" rIns="91425" wrap="square" tIns="91425">
            <a:normAutofit/>
          </a:bodyPr>
          <a:lstStyle>
            <a:lvl1pPr lvl="0" algn="ctr">
              <a:spcBef>
                <a:spcPts val="0"/>
              </a:spcBef>
              <a:spcAft>
                <a:spcPts val="0"/>
              </a:spcAft>
              <a:buSzPts val="4800"/>
              <a:buFont typeface="Playfair Display"/>
              <a:buNone/>
              <a:defRPr b="1" sz="4800">
                <a:latin typeface="Playfair Display"/>
                <a:ea typeface="Playfair Display"/>
                <a:cs typeface="Playfair Display"/>
                <a:sym typeface="Playfair Display"/>
              </a:defRPr>
            </a:lvl1pPr>
            <a:lvl2pPr lvl="1" algn="ctr">
              <a:spcBef>
                <a:spcPts val="0"/>
              </a:spcBef>
              <a:spcAft>
                <a:spcPts val="0"/>
              </a:spcAft>
              <a:buSzPts val="4800"/>
              <a:buFont typeface="Playfair Display"/>
              <a:buNone/>
              <a:defRPr b="1" sz="4800">
                <a:latin typeface="Playfair Display"/>
                <a:ea typeface="Playfair Display"/>
                <a:cs typeface="Playfair Display"/>
                <a:sym typeface="Playfair Display"/>
              </a:defRPr>
            </a:lvl2pPr>
            <a:lvl3pPr lvl="2" algn="ctr">
              <a:spcBef>
                <a:spcPts val="0"/>
              </a:spcBef>
              <a:spcAft>
                <a:spcPts val="0"/>
              </a:spcAft>
              <a:buSzPts val="4800"/>
              <a:buFont typeface="Playfair Display"/>
              <a:buNone/>
              <a:defRPr b="1" sz="4800">
                <a:latin typeface="Playfair Display"/>
                <a:ea typeface="Playfair Display"/>
                <a:cs typeface="Playfair Display"/>
                <a:sym typeface="Playfair Display"/>
              </a:defRPr>
            </a:lvl3pPr>
            <a:lvl4pPr lvl="3" algn="ctr">
              <a:spcBef>
                <a:spcPts val="0"/>
              </a:spcBef>
              <a:spcAft>
                <a:spcPts val="0"/>
              </a:spcAft>
              <a:buSzPts val="4800"/>
              <a:buFont typeface="Playfair Display"/>
              <a:buNone/>
              <a:defRPr b="1" sz="4800">
                <a:latin typeface="Playfair Display"/>
                <a:ea typeface="Playfair Display"/>
                <a:cs typeface="Playfair Display"/>
                <a:sym typeface="Playfair Display"/>
              </a:defRPr>
            </a:lvl4pPr>
            <a:lvl5pPr lvl="4" algn="ctr">
              <a:spcBef>
                <a:spcPts val="0"/>
              </a:spcBef>
              <a:spcAft>
                <a:spcPts val="0"/>
              </a:spcAft>
              <a:buSzPts val="4800"/>
              <a:buFont typeface="Playfair Display"/>
              <a:buNone/>
              <a:defRPr b="1" sz="4800">
                <a:latin typeface="Playfair Display"/>
                <a:ea typeface="Playfair Display"/>
                <a:cs typeface="Playfair Display"/>
                <a:sym typeface="Playfair Display"/>
              </a:defRPr>
            </a:lvl5pPr>
            <a:lvl6pPr lvl="5" algn="ctr">
              <a:spcBef>
                <a:spcPts val="0"/>
              </a:spcBef>
              <a:spcAft>
                <a:spcPts val="0"/>
              </a:spcAft>
              <a:buSzPts val="4800"/>
              <a:buFont typeface="Playfair Display"/>
              <a:buNone/>
              <a:defRPr b="1" sz="4800">
                <a:latin typeface="Playfair Display"/>
                <a:ea typeface="Playfair Display"/>
                <a:cs typeface="Playfair Display"/>
                <a:sym typeface="Playfair Display"/>
              </a:defRPr>
            </a:lvl6pPr>
            <a:lvl7pPr lvl="6" algn="ctr">
              <a:spcBef>
                <a:spcPts val="0"/>
              </a:spcBef>
              <a:spcAft>
                <a:spcPts val="0"/>
              </a:spcAft>
              <a:buSzPts val="4800"/>
              <a:buFont typeface="Playfair Display"/>
              <a:buNone/>
              <a:defRPr b="1" sz="4800">
                <a:latin typeface="Playfair Display"/>
                <a:ea typeface="Playfair Display"/>
                <a:cs typeface="Playfair Display"/>
                <a:sym typeface="Playfair Display"/>
              </a:defRPr>
            </a:lvl7pPr>
            <a:lvl8pPr lvl="7" algn="ctr">
              <a:spcBef>
                <a:spcPts val="0"/>
              </a:spcBef>
              <a:spcAft>
                <a:spcPts val="0"/>
              </a:spcAft>
              <a:buSzPts val="4800"/>
              <a:buFont typeface="Playfair Display"/>
              <a:buNone/>
              <a:defRPr b="1" sz="4800">
                <a:latin typeface="Playfair Display"/>
                <a:ea typeface="Playfair Display"/>
                <a:cs typeface="Playfair Display"/>
                <a:sym typeface="Playfair Display"/>
              </a:defRPr>
            </a:lvl8pPr>
            <a:lvl9pPr lvl="8" algn="ctr">
              <a:spcBef>
                <a:spcPts val="0"/>
              </a:spcBef>
              <a:spcAft>
                <a:spcPts val="0"/>
              </a:spcAft>
              <a:buSzPts val="4800"/>
              <a:buFont typeface="Playfair Display"/>
              <a:buNone/>
              <a:defRPr b="1" sz="4800">
                <a:latin typeface="Playfair Display"/>
                <a:ea typeface="Playfair Display"/>
                <a:cs typeface="Playfair Display"/>
                <a:sym typeface="Playfair Display"/>
              </a:defRPr>
            </a:lvl9pPr>
          </a:lstStyle>
          <a:p/>
        </p:txBody>
      </p:sp>
      <p:sp>
        <p:nvSpPr>
          <p:cNvPr id="18" name="Google Shape;18;p3"/>
          <p:cNvSpPr txBox="1"/>
          <p:nvPr>
            <p:ph idx="12" type="sldNum"/>
          </p:nvPr>
        </p:nvSpPr>
        <p:spPr>
          <a:xfrm>
            <a:off x="8497999" y="468875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9" name="Shape 19"/>
        <p:cNvGrpSpPr/>
        <p:nvPr/>
      </p:nvGrpSpPr>
      <p:grpSpPr>
        <a:xfrm>
          <a:off x="0" y="0"/>
          <a:ext cx="0" cy="0"/>
          <a:chOff x="0" y="0"/>
          <a:chExt cx="0" cy="0"/>
        </a:xfrm>
      </p:grpSpPr>
      <p:sp>
        <p:nvSpPr>
          <p:cNvPr id="20" name="Google Shape;20;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1" name="Google Shape;21;p4"/>
          <p:cNvSpPr txBox="1"/>
          <p:nvPr>
            <p:ph idx="1" type="body"/>
          </p:nvPr>
        </p:nvSpPr>
        <p:spPr>
          <a:xfrm>
            <a:off x="311700" y="1234075"/>
            <a:ext cx="8520600" cy="33348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2" name="Google Shape;22;p4"/>
          <p:cNvSpPr txBox="1"/>
          <p:nvPr>
            <p:ph idx="12" type="sldNum"/>
          </p:nvPr>
        </p:nvSpPr>
        <p:spPr>
          <a:xfrm>
            <a:off x="8497999" y="468875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3" name="Shape 23"/>
        <p:cNvGrpSpPr/>
        <p:nvPr/>
      </p:nvGrpSpPr>
      <p:grpSpPr>
        <a:xfrm>
          <a:off x="0" y="0"/>
          <a:ext cx="0" cy="0"/>
          <a:chOff x="0" y="0"/>
          <a:chExt cx="0" cy="0"/>
        </a:xfrm>
      </p:grpSpPr>
      <p:sp>
        <p:nvSpPr>
          <p:cNvPr id="24" name="Google Shape;24;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5" name="Google Shape;25;p5"/>
          <p:cNvSpPr txBox="1"/>
          <p:nvPr>
            <p:ph idx="1" type="body"/>
          </p:nvPr>
        </p:nvSpPr>
        <p:spPr>
          <a:xfrm>
            <a:off x="311700" y="1234050"/>
            <a:ext cx="3999900" cy="33348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6" name="Google Shape;26;p5"/>
          <p:cNvSpPr txBox="1"/>
          <p:nvPr>
            <p:ph idx="2" type="body"/>
          </p:nvPr>
        </p:nvSpPr>
        <p:spPr>
          <a:xfrm>
            <a:off x="4832400" y="1234050"/>
            <a:ext cx="3999900" cy="33348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7" name="Google Shape;27;p5"/>
          <p:cNvSpPr txBox="1"/>
          <p:nvPr>
            <p:ph idx="12" type="sldNum"/>
          </p:nvPr>
        </p:nvSpPr>
        <p:spPr>
          <a:xfrm>
            <a:off x="8497999" y="468875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8" name="Shape 28"/>
        <p:cNvGrpSpPr/>
        <p:nvPr/>
      </p:nvGrpSpPr>
      <p:grpSpPr>
        <a:xfrm>
          <a:off x="0" y="0"/>
          <a:ext cx="0" cy="0"/>
          <a:chOff x="0" y="0"/>
          <a:chExt cx="0" cy="0"/>
        </a:xfrm>
      </p:grpSpPr>
      <p:sp>
        <p:nvSpPr>
          <p:cNvPr id="29" name="Google Shape;29;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0" name="Google Shape;30;p6"/>
          <p:cNvSpPr txBox="1"/>
          <p:nvPr>
            <p:ph idx="12" type="sldNum"/>
          </p:nvPr>
        </p:nvSpPr>
        <p:spPr>
          <a:xfrm>
            <a:off x="8497999" y="468875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1" name="Shape 31"/>
        <p:cNvGrpSpPr/>
        <p:nvPr/>
      </p:nvGrpSpPr>
      <p:grpSpPr>
        <a:xfrm>
          <a:off x="0" y="0"/>
          <a:ext cx="0" cy="0"/>
          <a:chOff x="0" y="0"/>
          <a:chExt cx="0" cy="0"/>
        </a:xfrm>
      </p:grpSpPr>
      <p:sp>
        <p:nvSpPr>
          <p:cNvPr id="32" name="Google Shape;32;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3" name="Google Shape;33;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4" name="Google Shape;34;p7"/>
          <p:cNvSpPr txBox="1"/>
          <p:nvPr>
            <p:ph idx="12" type="sldNum"/>
          </p:nvPr>
        </p:nvSpPr>
        <p:spPr>
          <a:xfrm>
            <a:off x="8497999" y="468875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3"/>
        </a:solidFill>
      </p:bgPr>
    </p:bg>
    <p:spTree>
      <p:nvGrpSpPr>
        <p:cNvPr id="35" name="Shape 35"/>
        <p:cNvGrpSpPr/>
        <p:nvPr/>
      </p:nvGrpSpPr>
      <p:grpSpPr>
        <a:xfrm>
          <a:off x="0" y="0"/>
          <a:ext cx="0" cy="0"/>
          <a:chOff x="0" y="0"/>
          <a:chExt cx="0" cy="0"/>
        </a:xfrm>
      </p:grpSpPr>
      <p:sp>
        <p:nvSpPr>
          <p:cNvPr id="36" name="Google Shape;36;p8"/>
          <p:cNvSpPr txBox="1"/>
          <p:nvPr>
            <p:ph type="title"/>
          </p:nvPr>
        </p:nvSpPr>
        <p:spPr>
          <a:xfrm>
            <a:off x="490250" y="526350"/>
            <a:ext cx="5618700" cy="4090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5400"/>
              <a:buFont typeface="Playfair Display"/>
              <a:buNone/>
              <a:defRPr sz="5400">
                <a:solidFill>
                  <a:schemeClr val="lt1"/>
                </a:solidFill>
                <a:latin typeface="Playfair Display"/>
                <a:ea typeface="Playfair Display"/>
                <a:cs typeface="Playfair Display"/>
                <a:sym typeface="Playfair Display"/>
              </a:defRPr>
            </a:lvl1pPr>
            <a:lvl2pPr lvl="1">
              <a:spcBef>
                <a:spcPts val="0"/>
              </a:spcBef>
              <a:spcAft>
                <a:spcPts val="0"/>
              </a:spcAft>
              <a:buClr>
                <a:schemeClr val="lt1"/>
              </a:buClr>
              <a:buSzPts val="5400"/>
              <a:buFont typeface="Playfair Display"/>
              <a:buNone/>
              <a:defRPr sz="5400">
                <a:solidFill>
                  <a:schemeClr val="lt1"/>
                </a:solidFill>
                <a:latin typeface="Playfair Display"/>
                <a:ea typeface="Playfair Display"/>
                <a:cs typeface="Playfair Display"/>
                <a:sym typeface="Playfair Display"/>
              </a:defRPr>
            </a:lvl2pPr>
            <a:lvl3pPr lvl="2">
              <a:spcBef>
                <a:spcPts val="0"/>
              </a:spcBef>
              <a:spcAft>
                <a:spcPts val="0"/>
              </a:spcAft>
              <a:buClr>
                <a:schemeClr val="lt1"/>
              </a:buClr>
              <a:buSzPts val="5400"/>
              <a:buFont typeface="Playfair Display"/>
              <a:buNone/>
              <a:defRPr sz="5400">
                <a:solidFill>
                  <a:schemeClr val="lt1"/>
                </a:solidFill>
                <a:latin typeface="Playfair Display"/>
                <a:ea typeface="Playfair Display"/>
                <a:cs typeface="Playfair Display"/>
                <a:sym typeface="Playfair Display"/>
              </a:defRPr>
            </a:lvl3pPr>
            <a:lvl4pPr lvl="3">
              <a:spcBef>
                <a:spcPts val="0"/>
              </a:spcBef>
              <a:spcAft>
                <a:spcPts val="0"/>
              </a:spcAft>
              <a:buClr>
                <a:schemeClr val="lt1"/>
              </a:buClr>
              <a:buSzPts val="5400"/>
              <a:buFont typeface="Playfair Display"/>
              <a:buNone/>
              <a:defRPr sz="5400">
                <a:solidFill>
                  <a:schemeClr val="lt1"/>
                </a:solidFill>
                <a:latin typeface="Playfair Display"/>
                <a:ea typeface="Playfair Display"/>
                <a:cs typeface="Playfair Display"/>
                <a:sym typeface="Playfair Display"/>
              </a:defRPr>
            </a:lvl4pPr>
            <a:lvl5pPr lvl="4">
              <a:spcBef>
                <a:spcPts val="0"/>
              </a:spcBef>
              <a:spcAft>
                <a:spcPts val="0"/>
              </a:spcAft>
              <a:buClr>
                <a:schemeClr val="lt1"/>
              </a:buClr>
              <a:buSzPts val="5400"/>
              <a:buFont typeface="Playfair Display"/>
              <a:buNone/>
              <a:defRPr sz="5400">
                <a:solidFill>
                  <a:schemeClr val="lt1"/>
                </a:solidFill>
                <a:latin typeface="Playfair Display"/>
                <a:ea typeface="Playfair Display"/>
                <a:cs typeface="Playfair Display"/>
                <a:sym typeface="Playfair Display"/>
              </a:defRPr>
            </a:lvl5pPr>
            <a:lvl6pPr lvl="5">
              <a:spcBef>
                <a:spcPts val="0"/>
              </a:spcBef>
              <a:spcAft>
                <a:spcPts val="0"/>
              </a:spcAft>
              <a:buClr>
                <a:schemeClr val="lt1"/>
              </a:buClr>
              <a:buSzPts val="5400"/>
              <a:buFont typeface="Playfair Display"/>
              <a:buNone/>
              <a:defRPr sz="5400">
                <a:solidFill>
                  <a:schemeClr val="lt1"/>
                </a:solidFill>
                <a:latin typeface="Playfair Display"/>
                <a:ea typeface="Playfair Display"/>
                <a:cs typeface="Playfair Display"/>
                <a:sym typeface="Playfair Display"/>
              </a:defRPr>
            </a:lvl6pPr>
            <a:lvl7pPr lvl="6">
              <a:spcBef>
                <a:spcPts val="0"/>
              </a:spcBef>
              <a:spcAft>
                <a:spcPts val="0"/>
              </a:spcAft>
              <a:buClr>
                <a:schemeClr val="lt1"/>
              </a:buClr>
              <a:buSzPts val="5400"/>
              <a:buFont typeface="Playfair Display"/>
              <a:buNone/>
              <a:defRPr sz="5400">
                <a:solidFill>
                  <a:schemeClr val="lt1"/>
                </a:solidFill>
                <a:latin typeface="Playfair Display"/>
                <a:ea typeface="Playfair Display"/>
                <a:cs typeface="Playfair Display"/>
                <a:sym typeface="Playfair Display"/>
              </a:defRPr>
            </a:lvl7pPr>
            <a:lvl8pPr lvl="7">
              <a:spcBef>
                <a:spcPts val="0"/>
              </a:spcBef>
              <a:spcAft>
                <a:spcPts val="0"/>
              </a:spcAft>
              <a:buClr>
                <a:schemeClr val="lt1"/>
              </a:buClr>
              <a:buSzPts val="5400"/>
              <a:buFont typeface="Playfair Display"/>
              <a:buNone/>
              <a:defRPr sz="5400">
                <a:solidFill>
                  <a:schemeClr val="lt1"/>
                </a:solidFill>
                <a:latin typeface="Playfair Display"/>
                <a:ea typeface="Playfair Display"/>
                <a:cs typeface="Playfair Display"/>
                <a:sym typeface="Playfair Display"/>
              </a:defRPr>
            </a:lvl8pPr>
            <a:lvl9pPr lvl="8">
              <a:spcBef>
                <a:spcPts val="0"/>
              </a:spcBef>
              <a:spcAft>
                <a:spcPts val="0"/>
              </a:spcAft>
              <a:buClr>
                <a:schemeClr val="lt1"/>
              </a:buClr>
              <a:buSzPts val="5400"/>
              <a:buFont typeface="Playfair Display"/>
              <a:buNone/>
              <a:defRPr sz="5400">
                <a:solidFill>
                  <a:schemeClr val="lt1"/>
                </a:solidFill>
                <a:latin typeface="Playfair Display"/>
                <a:ea typeface="Playfair Display"/>
                <a:cs typeface="Playfair Display"/>
                <a:sym typeface="Playfair Display"/>
              </a:defRPr>
            </a:lvl9pPr>
          </a:lstStyle>
          <a:p/>
        </p:txBody>
      </p:sp>
      <p:sp>
        <p:nvSpPr>
          <p:cNvPr id="37" name="Google Shape;37;p8"/>
          <p:cNvSpPr txBox="1"/>
          <p:nvPr>
            <p:ph idx="12" type="sldNum"/>
          </p:nvPr>
        </p:nvSpPr>
        <p:spPr>
          <a:xfrm>
            <a:off x="8497999" y="468875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8" name="Shape 38"/>
        <p:cNvGrpSpPr/>
        <p:nvPr/>
      </p:nvGrpSpPr>
      <p:grpSpPr>
        <a:xfrm>
          <a:off x="0" y="0"/>
          <a:ext cx="0" cy="0"/>
          <a:chOff x="0" y="0"/>
          <a:chExt cx="0" cy="0"/>
        </a:xfrm>
      </p:grpSpPr>
      <p:sp>
        <p:nvSpPr>
          <p:cNvPr id="39" name="Google Shape;39;p9"/>
          <p:cNvSpPr/>
          <p:nvPr/>
        </p:nvSpPr>
        <p:spPr>
          <a:xfrm>
            <a:off x="4572000" y="-75"/>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0" name="Google Shape;40;p9"/>
          <p:cNvCxnSpPr/>
          <p:nvPr/>
        </p:nvCxnSpPr>
        <p:spPr>
          <a:xfrm>
            <a:off x="5029675" y="4495500"/>
            <a:ext cx="468300" cy="0"/>
          </a:xfrm>
          <a:prstGeom prst="straightConnector1">
            <a:avLst/>
          </a:prstGeom>
          <a:noFill/>
          <a:ln cap="flat" cmpd="sng" w="19050">
            <a:solidFill>
              <a:schemeClr val="dk2"/>
            </a:solidFill>
            <a:prstDash val="solid"/>
            <a:round/>
            <a:headEnd len="sm" w="sm" type="none"/>
            <a:tailEnd len="sm" w="sm" type="none"/>
          </a:ln>
        </p:spPr>
      </p:cxnSp>
      <p:sp>
        <p:nvSpPr>
          <p:cNvPr id="41" name="Google Shape;41;p9"/>
          <p:cNvSpPr txBox="1"/>
          <p:nvPr>
            <p:ph type="title"/>
          </p:nvPr>
        </p:nvSpPr>
        <p:spPr>
          <a:xfrm>
            <a:off x="265500" y="1081675"/>
            <a:ext cx="4045200" cy="17862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2" name="Google Shape;42;p9"/>
          <p:cNvSpPr txBox="1"/>
          <p:nvPr>
            <p:ph idx="1" type="subTitle"/>
          </p:nvPr>
        </p:nvSpPr>
        <p:spPr>
          <a:xfrm>
            <a:off x="265500" y="2921401"/>
            <a:ext cx="4045200" cy="13455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3" name="Google Shape;43;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highlight>
                  <a:schemeClr val="lt1"/>
                </a:highlight>
              </a:defRPr>
            </a:lvl1pPr>
            <a:lvl2pPr indent="-317500" lvl="1" marL="914400">
              <a:spcBef>
                <a:spcPts val="0"/>
              </a:spcBef>
              <a:spcAft>
                <a:spcPts val="0"/>
              </a:spcAft>
              <a:buSzPts val="1400"/>
              <a:buChar char="○"/>
              <a:defRPr>
                <a:highlight>
                  <a:schemeClr val="lt1"/>
                </a:highlight>
              </a:defRPr>
            </a:lvl2pPr>
            <a:lvl3pPr indent="-317500" lvl="2" marL="1371600">
              <a:spcBef>
                <a:spcPts val="0"/>
              </a:spcBef>
              <a:spcAft>
                <a:spcPts val="0"/>
              </a:spcAft>
              <a:buSzPts val="1400"/>
              <a:buChar char="■"/>
              <a:defRPr>
                <a:highlight>
                  <a:schemeClr val="lt1"/>
                </a:highlight>
              </a:defRPr>
            </a:lvl3pPr>
            <a:lvl4pPr indent="-317500" lvl="3" marL="1828800">
              <a:spcBef>
                <a:spcPts val="0"/>
              </a:spcBef>
              <a:spcAft>
                <a:spcPts val="0"/>
              </a:spcAft>
              <a:buSzPts val="1400"/>
              <a:buChar char="●"/>
              <a:defRPr>
                <a:highlight>
                  <a:schemeClr val="lt1"/>
                </a:highlight>
              </a:defRPr>
            </a:lvl4pPr>
            <a:lvl5pPr indent="-317500" lvl="4" marL="2286000">
              <a:spcBef>
                <a:spcPts val="0"/>
              </a:spcBef>
              <a:spcAft>
                <a:spcPts val="0"/>
              </a:spcAft>
              <a:buSzPts val="1400"/>
              <a:buChar char="○"/>
              <a:defRPr>
                <a:highlight>
                  <a:schemeClr val="lt1"/>
                </a:highlight>
              </a:defRPr>
            </a:lvl5pPr>
            <a:lvl6pPr indent="-317500" lvl="5" marL="2743200">
              <a:spcBef>
                <a:spcPts val="0"/>
              </a:spcBef>
              <a:spcAft>
                <a:spcPts val="0"/>
              </a:spcAft>
              <a:buSzPts val="1400"/>
              <a:buChar char="■"/>
              <a:defRPr>
                <a:highlight>
                  <a:schemeClr val="lt1"/>
                </a:highlight>
              </a:defRPr>
            </a:lvl6pPr>
            <a:lvl7pPr indent="-317500" lvl="6" marL="3200400">
              <a:spcBef>
                <a:spcPts val="0"/>
              </a:spcBef>
              <a:spcAft>
                <a:spcPts val="0"/>
              </a:spcAft>
              <a:buSzPts val="1400"/>
              <a:buChar char="●"/>
              <a:defRPr>
                <a:highlight>
                  <a:schemeClr val="lt1"/>
                </a:highlight>
              </a:defRPr>
            </a:lvl7pPr>
            <a:lvl8pPr indent="-317500" lvl="7" marL="3657600">
              <a:spcBef>
                <a:spcPts val="0"/>
              </a:spcBef>
              <a:spcAft>
                <a:spcPts val="0"/>
              </a:spcAft>
              <a:buSzPts val="1400"/>
              <a:buChar char="○"/>
              <a:defRPr>
                <a:highlight>
                  <a:schemeClr val="lt1"/>
                </a:highlight>
              </a:defRPr>
            </a:lvl8pPr>
            <a:lvl9pPr indent="-317500" lvl="8" marL="4114800">
              <a:spcBef>
                <a:spcPts val="0"/>
              </a:spcBef>
              <a:spcAft>
                <a:spcPts val="0"/>
              </a:spcAft>
              <a:buSzPts val="1400"/>
              <a:buChar char="■"/>
              <a:defRPr>
                <a:highlight>
                  <a:schemeClr val="lt1"/>
                </a:highlight>
              </a:defRPr>
            </a:lvl9pPr>
          </a:lstStyle>
          <a:p/>
        </p:txBody>
      </p:sp>
      <p:sp>
        <p:nvSpPr>
          <p:cNvPr id="44" name="Google Shape;44;p9"/>
          <p:cNvSpPr txBox="1"/>
          <p:nvPr>
            <p:ph idx="12" type="sldNum"/>
          </p:nvPr>
        </p:nvSpPr>
        <p:spPr>
          <a:xfrm>
            <a:off x="8497999" y="468875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5" name="Shape 45"/>
        <p:cNvGrpSpPr/>
        <p:nvPr/>
      </p:nvGrpSpPr>
      <p:grpSpPr>
        <a:xfrm>
          <a:off x="0" y="0"/>
          <a:ext cx="0" cy="0"/>
          <a:chOff x="0" y="0"/>
          <a:chExt cx="0" cy="0"/>
        </a:xfrm>
      </p:grpSpPr>
      <p:sp>
        <p:nvSpPr>
          <p:cNvPr id="46" name="Google Shape;46;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highlight>
                  <a:schemeClr val="dk1"/>
                </a:highlight>
              </a:defRPr>
            </a:lvl1pPr>
          </a:lstStyle>
          <a:p/>
        </p:txBody>
      </p:sp>
      <p:sp>
        <p:nvSpPr>
          <p:cNvPr id="47" name="Google Shape;47;p10"/>
          <p:cNvSpPr txBox="1"/>
          <p:nvPr>
            <p:ph idx="12" type="sldNum"/>
          </p:nvPr>
        </p:nvSpPr>
        <p:spPr>
          <a:xfrm>
            <a:off x="8497999" y="468875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pop">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1pPr>
            <a:lvl2pPr lvl="1">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2pPr>
            <a:lvl3pPr lvl="2">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3pPr>
            <a:lvl4pPr lvl="3">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4pPr>
            <a:lvl5pPr lvl="4">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5pPr>
            <a:lvl6pPr lvl="5">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6pPr>
            <a:lvl7pPr lvl="6">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7pPr>
            <a:lvl8pPr lvl="7">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8pPr>
            <a:lvl9pPr lvl="8">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9pPr>
          </a:lstStyle>
          <a:p/>
        </p:txBody>
      </p:sp>
      <p:sp>
        <p:nvSpPr>
          <p:cNvPr id="7" name="Google Shape;7;p1"/>
          <p:cNvSpPr txBox="1"/>
          <p:nvPr>
            <p:ph idx="1" type="body"/>
          </p:nvPr>
        </p:nvSpPr>
        <p:spPr>
          <a:xfrm>
            <a:off x="311700" y="1234075"/>
            <a:ext cx="8520600" cy="33348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Font typeface="Playfair Display"/>
              <a:buChar char="●"/>
              <a:defRPr sz="1800">
                <a:solidFill>
                  <a:schemeClr val="dk2"/>
                </a:solidFill>
                <a:latin typeface="Playfair Display"/>
                <a:ea typeface="Playfair Display"/>
                <a:cs typeface="Playfair Display"/>
                <a:sym typeface="Playfair Display"/>
              </a:defRPr>
            </a:lvl1pPr>
            <a:lvl2pPr indent="-317500" lvl="1" marL="914400">
              <a:lnSpc>
                <a:spcPct val="115000"/>
              </a:lnSpc>
              <a:spcBef>
                <a:spcPts val="0"/>
              </a:spcBef>
              <a:spcAft>
                <a:spcPts val="0"/>
              </a:spcAft>
              <a:buClr>
                <a:schemeClr val="dk2"/>
              </a:buClr>
              <a:buSzPts val="1400"/>
              <a:buFont typeface="Playfair Display"/>
              <a:buChar char="○"/>
              <a:defRPr>
                <a:solidFill>
                  <a:schemeClr val="dk2"/>
                </a:solidFill>
                <a:latin typeface="Playfair Display"/>
                <a:ea typeface="Playfair Display"/>
                <a:cs typeface="Playfair Display"/>
                <a:sym typeface="Playfair Display"/>
              </a:defRPr>
            </a:lvl2pPr>
            <a:lvl3pPr indent="-317500" lvl="2" marL="1371600">
              <a:lnSpc>
                <a:spcPct val="115000"/>
              </a:lnSpc>
              <a:spcBef>
                <a:spcPts val="0"/>
              </a:spcBef>
              <a:spcAft>
                <a:spcPts val="0"/>
              </a:spcAft>
              <a:buClr>
                <a:schemeClr val="dk2"/>
              </a:buClr>
              <a:buSzPts val="1400"/>
              <a:buFont typeface="Playfair Display"/>
              <a:buChar char="■"/>
              <a:defRPr>
                <a:solidFill>
                  <a:schemeClr val="dk2"/>
                </a:solidFill>
                <a:latin typeface="Playfair Display"/>
                <a:ea typeface="Playfair Display"/>
                <a:cs typeface="Playfair Display"/>
                <a:sym typeface="Playfair Display"/>
              </a:defRPr>
            </a:lvl3pPr>
            <a:lvl4pPr indent="-317500" lvl="3" marL="1828800">
              <a:lnSpc>
                <a:spcPct val="115000"/>
              </a:lnSpc>
              <a:spcBef>
                <a:spcPts val="0"/>
              </a:spcBef>
              <a:spcAft>
                <a:spcPts val="0"/>
              </a:spcAft>
              <a:buClr>
                <a:schemeClr val="dk2"/>
              </a:buClr>
              <a:buSzPts val="1400"/>
              <a:buFont typeface="Playfair Display"/>
              <a:buChar char="●"/>
              <a:defRPr>
                <a:solidFill>
                  <a:schemeClr val="dk2"/>
                </a:solidFill>
                <a:latin typeface="Playfair Display"/>
                <a:ea typeface="Playfair Display"/>
                <a:cs typeface="Playfair Display"/>
                <a:sym typeface="Playfair Display"/>
              </a:defRPr>
            </a:lvl4pPr>
            <a:lvl5pPr indent="-317500" lvl="4" marL="2286000">
              <a:lnSpc>
                <a:spcPct val="115000"/>
              </a:lnSpc>
              <a:spcBef>
                <a:spcPts val="0"/>
              </a:spcBef>
              <a:spcAft>
                <a:spcPts val="0"/>
              </a:spcAft>
              <a:buClr>
                <a:schemeClr val="dk2"/>
              </a:buClr>
              <a:buSzPts val="1400"/>
              <a:buFont typeface="Playfair Display"/>
              <a:buChar char="○"/>
              <a:defRPr>
                <a:solidFill>
                  <a:schemeClr val="dk2"/>
                </a:solidFill>
                <a:latin typeface="Playfair Display"/>
                <a:ea typeface="Playfair Display"/>
                <a:cs typeface="Playfair Display"/>
                <a:sym typeface="Playfair Display"/>
              </a:defRPr>
            </a:lvl5pPr>
            <a:lvl6pPr indent="-317500" lvl="5" marL="2743200">
              <a:lnSpc>
                <a:spcPct val="115000"/>
              </a:lnSpc>
              <a:spcBef>
                <a:spcPts val="0"/>
              </a:spcBef>
              <a:spcAft>
                <a:spcPts val="0"/>
              </a:spcAft>
              <a:buClr>
                <a:schemeClr val="dk2"/>
              </a:buClr>
              <a:buSzPts val="1400"/>
              <a:buFont typeface="Playfair Display"/>
              <a:buChar char="■"/>
              <a:defRPr>
                <a:solidFill>
                  <a:schemeClr val="dk2"/>
                </a:solidFill>
                <a:latin typeface="Playfair Display"/>
                <a:ea typeface="Playfair Display"/>
                <a:cs typeface="Playfair Display"/>
                <a:sym typeface="Playfair Display"/>
              </a:defRPr>
            </a:lvl6pPr>
            <a:lvl7pPr indent="-317500" lvl="6" marL="3200400">
              <a:lnSpc>
                <a:spcPct val="115000"/>
              </a:lnSpc>
              <a:spcBef>
                <a:spcPts val="0"/>
              </a:spcBef>
              <a:spcAft>
                <a:spcPts val="0"/>
              </a:spcAft>
              <a:buClr>
                <a:schemeClr val="dk2"/>
              </a:buClr>
              <a:buSzPts val="1400"/>
              <a:buFont typeface="Playfair Display"/>
              <a:buChar char="●"/>
              <a:defRPr>
                <a:solidFill>
                  <a:schemeClr val="dk2"/>
                </a:solidFill>
                <a:latin typeface="Playfair Display"/>
                <a:ea typeface="Playfair Display"/>
                <a:cs typeface="Playfair Display"/>
                <a:sym typeface="Playfair Display"/>
              </a:defRPr>
            </a:lvl7pPr>
            <a:lvl8pPr indent="-317500" lvl="7" marL="3657600">
              <a:lnSpc>
                <a:spcPct val="115000"/>
              </a:lnSpc>
              <a:spcBef>
                <a:spcPts val="0"/>
              </a:spcBef>
              <a:spcAft>
                <a:spcPts val="0"/>
              </a:spcAft>
              <a:buClr>
                <a:schemeClr val="dk2"/>
              </a:buClr>
              <a:buSzPts val="1400"/>
              <a:buFont typeface="Playfair Display"/>
              <a:buChar char="○"/>
              <a:defRPr>
                <a:solidFill>
                  <a:schemeClr val="dk2"/>
                </a:solidFill>
                <a:latin typeface="Playfair Display"/>
                <a:ea typeface="Playfair Display"/>
                <a:cs typeface="Playfair Display"/>
                <a:sym typeface="Playfair Display"/>
              </a:defRPr>
            </a:lvl8pPr>
            <a:lvl9pPr indent="-317500" lvl="8" marL="4114800">
              <a:lnSpc>
                <a:spcPct val="115000"/>
              </a:lnSpc>
              <a:spcBef>
                <a:spcPts val="0"/>
              </a:spcBef>
              <a:spcAft>
                <a:spcPts val="0"/>
              </a:spcAft>
              <a:buClr>
                <a:schemeClr val="dk2"/>
              </a:buClr>
              <a:buSzPts val="1400"/>
              <a:buFont typeface="Playfair Display"/>
              <a:buChar char="■"/>
              <a:defRPr>
                <a:solidFill>
                  <a:schemeClr val="dk2"/>
                </a:solidFill>
                <a:latin typeface="Playfair Display"/>
                <a:ea typeface="Playfair Display"/>
                <a:cs typeface="Playfair Display"/>
                <a:sym typeface="Playfair Display"/>
              </a:defRPr>
            </a:lvl9pPr>
          </a:lstStyle>
          <a:p/>
        </p:txBody>
      </p:sp>
      <p:sp>
        <p:nvSpPr>
          <p:cNvPr id="8" name="Google Shape;8;p1"/>
          <p:cNvSpPr txBox="1"/>
          <p:nvPr>
            <p:ph idx="12" type="sldNum"/>
          </p:nvPr>
        </p:nvSpPr>
        <p:spPr>
          <a:xfrm>
            <a:off x="8497999" y="4688759"/>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latin typeface="Playfair Display"/>
                <a:ea typeface="Playfair Display"/>
                <a:cs typeface="Playfair Display"/>
                <a:sym typeface="Playfair Display"/>
              </a:defRPr>
            </a:lvl1pPr>
            <a:lvl2pPr lvl="1" algn="r">
              <a:buNone/>
              <a:defRPr sz="1000">
                <a:solidFill>
                  <a:schemeClr val="dk2"/>
                </a:solidFill>
                <a:latin typeface="Playfair Display"/>
                <a:ea typeface="Playfair Display"/>
                <a:cs typeface="Playfair Display"/>
                <a:sym typeface="Playfair Display"/>
              </a:defRPr>
            </a:lvl2pPr>
            <a:lvl3pPr lvl="2" algn="r">
              <a:buNone/>
              <a:defRPr sz="1000">
                <a:solidFill>
                  <a:schemeClr val="dk2"/>
                </a:solidFill>
                <a:latin typeface="Playfair Display"/>
                <a:ea typeface="Playfair Display"/>
                <a:cs typeface="Playfair Display"/>
                <a:sym typeface="Playfair Display"/>
              </a:defRPr>
            </a:lvl3pPr>
            <a:lvl4pPr lvl="3" algn="r">
              <a:buNone/>
              <a:defRPr sz="1000">
                <a:solidFill>
                  <a:schemeClr val="dk2"/>
                </a:solidFill>
                <a:latin typeface="Playfair Display"/>
                <a:ea typeface="Playfair Display"/>
                <a:cs typeface="Playfair Display"/>
                <a:sym typeface="Playfair Display"/>
              </a:defRPr>
            </a:lvl4pPr>
            <a:lvl5pPr lvl="4" algn="r">
              <a:buNone/>
              <a:defRPr sz="1000">
                <a:solidFill>
                  <a:schemeClr val="dk2"/>
                </a:solidFill>
                <a:latin typeface="Playfair Display"/>
                <a:ea typeface="Playfair Display"/>
                <a:cs typeface="Playfair Display"/>
                <a:sym typeface="Playfair Display"/>
              </a:defRPr>
            </a:lvl5pPr>
            <a:lvl6pPr lvl="5" algn="r">
              <a:buNone/>
              <a:defRPr sz="1000">
                <a:solidFill>
                  <a:schemeClr val="dk2"/>
                </a:solidFill>
                <a:latin typeface="Playfair Display"/>
                <a:ea typeface="Playfair Display"/>
                <a:cs typeface="Playfair Display"/>
                <a:sym typeface="Playfair Display"/>
              </a:defRPr>
            </a:lvl6pPr>
            <a:lvl7pPr lvl="6" algn="r">
              <a:buNone/>
              <a:defRPr sz="1000">
                <a:solidFill>
                  <a:schemeClr val="dk2"/>
                </a:solidFill>
                <a:latin typeface="Playfair Display"/>
                <a:ea typeface="Playfair Display"/>
                <a:cs typeface="Playfair Display"/>
                <a:sym typeface="Playfair Display"/>
              </a:defRPr>
            </a:lvl7pPr>
            <a:lvl8pPr lvl="7" algn="r">
              <a:buNone/>
              <a:defRPr sz="1000">
                <a:solidFill>
                  <a:schemeClr val="dk2"/>
                </a:solidFill>
                <a:latin typeface="Playfair Display"/>
                <a:ea typeface="Playfair Display"/>
                <a:cs typeface="Playfair Display"/>
                <a:sym typeface="Playfair Display"/>
              </a:defRPr>
            </a:lvl8pPr>
            <a:lvl9pPr lvl="8" algn="r">
              <a:buNone/>
              <a:defRPr sz="1000">
                <a:solidFill>
                  <a:schemeClr val="dk2"/>
                </a:solidFill>
                <a:latin typeface="Playfair Display"/>
                <a:ea typeface="Playfair Display"/>
                <a:cs typeface="Playfair Display"/>
                <a:sym typeface="Playfair Display"/>
              </a:defRPr>
            </a:lvl9pPr>
          </a:lstStyle>
          <a:p>
            <a:pPr indent="0" lvl="0" marL="0" rtl="0" algn="r">
              <a:spcBef>
                <a:spcPts val="0"/>
              </a:spcBef>
              <a:spcAft>
                <a:spcPts val="0"/>
              </a:spcAft>
              <a:buNone/>
            </a:pPr>
            <a:fld id="{00000000-1234-1234-1234-123412341234}" type="slidenum">
              <a:rPr lang="es-419"/>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 name="Shape 57"/>
        <p:cNvGrpSpPr/>
        <p:nvPr/>
      </p:nvGrpSpPr>
      <p:grpSpPr>
        <a:xfrm>
          <a:off x="0" y="0"/>
          <a:ext cx="0" cy="0"/>
          <a:chOff x="0" y="0"/>
          <a:chExt cx="0" cy="0"/>
        </a:xfrm>
      </p:grpSpPr>
      <p:sp>
        <p:nvSpPr>
          <p:cNvPr id="58" name="Google Shape;58;p13"/>
          <p:cNvSpPr txBox="1"/>
          <p:nvPr>
            <p:ph type="ctrTitle"/>
          </p:nvPr>
        </p:nvSpPr>
        <p:spPr>
          <a:xfrm>
            <a:off x="344250" y="1403850"/>
            <a:ext cx="8455500" cy="2146800"/>
          </a:xfrm>
          <a:prstGeom prst="rect">
            <a:avLst/>
          </a:prstGeom>
        </p:spPr>
        <p:txBody>
          <a:bodyPr anchorCtr="0" anchor="ctr" bIns="91425" lIns="91425" spcFirstLastPara="1" rIns="91425" wrap="square" tIns="91425">
            <a:normAutofit fontScale="90000"/>
          </a:bodyPr>
          <a:lstStyle/>
          <a:p>
            <a:pPr indent="0" lvl="0" marL="0" rtl="0" algn="ctr">
              <a:spcBef>
                <a:spcPts val="0"/>
              </a:spcBef>
              <a:spcAft>
                <a:spcPts val="0"/>
              </a:spcAft>
              <a:buNone/>
            </a:pPr>
            <a:r>
              <a:rPr lang="es-419"/>
              <a:t>Antecedentes históricos</a:t>
            </a:r>
            <a:endParaRPr/>
          </a:p>
        </p:txBody>
      </p:sp>
      <p:sp>
        <p:nvSpPr>
          <p:cNvPr id="59" name="Google Shape;59;p13"/>
          <p:cNvSpPr txBox="1"/>
          <p:nvPr>
            <p:ph idx="1" type="subTitle"/>
          </p:nvPr>
        </p:nvSpPr>
        <p:spPr>
          <a:xfrm>
            <a:off x="344250" y="3550650"/>
            <a:ext cx="4910100" cy="577800"/>
          </a:xfrm>
          <a:prstGeom prst="rect">
            <a:avLst/>
          </a:prstGeom>
        </p:spPr>
        <p:txBody>
          <a:bodyPr anchorCtr="0" anchor="ctr" bIns="91425" lIns="91425" spcFirstLastPara="1" rIns="91425" wrap="square" tIns="91425">
            <a:normAutofit/>
          </a:bodyPr>
          <a:lstStyle/>
          <a:p>
            <a:pPr indent="0" lvl="0" marL="0" rtl="0" algn="l">
              <a:spcBef>
                <a:spcPts val="0"/>
              </a:spcBef>
              <a:spcAft>
                <a:spcPts val="0"/>
              </a:spcAft>
              <a:buNone/>
            </a:pPr>
            <a:r>
              <a:rPr lang="es-419">
                <a:solidFill>
                  <a:srgbClr val="000000"/>
                </a:solidFill>
                <a:highlight>
                  <a:srgbClr val="000000"/>
                </a:highlight>
              </a:rPr>
              <a:t>_</a:t>
            </a:r>
            <a:endParaRPr>
              <a:solidFill>
                <a:srgbClr val="000000"/>
              </a:solidFill>
              <a:highlight>
                <a:srgbClr val="000000"/>
              </a:highlight>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22"/>
          <p:cNvSpPr txBox="1"/>
          <p:nvPr>
            <p:ph idx="1" type="body"/>
          </p:nvPr>
        </p:nvSpPr>
        <p:spPr>
          <a:xfrm>
            <a:off x="1152075" y="300000"/>
            <a:ext cx="7357500" cy="4543500"/>
          </a:xfrm>
          <a:prstGeom prst="rect">
            <a:avLst/>
          </a:prstGeom>
          <a:solidFill>
            <a:schemeClr val="accent4"/>
          </a:solidFill>
          <a:ln cap="flat" cmpd="sng" w="9525">
            <a:solidFill>
              <a:srgbClr val="000000"/>
            </a:solidFill>
            <a:prstDash val="solid"/>
            <a:round/>
            <a:headEnd len="sm" w="sm" type="none"/>
            <a:tailEnd len="sm" w="sm" type="none"/>
          </a:ln>
        </p:spPr>
        <p:txBody>
          <a:bodyPr anchorCtr="0" anchor="t" bIns="91425" lIns="91425" spcFirstLastPara="1" rIns="91425" wrap="square" tIns="91425">
            <a:normAutofit/>
          </a:bodyPr>
          <a:lstStyle/>
          <a:p>
            <a:pPr indent="0" lvl="0" marL="457200" rtl="0" algn="just">
              <a:spcBef>
                <a:spcPts val="0"/>
              </a:spcBef>
              <a:spcAft>
                <a:spcPts val="0"/>
              </a:spcAft>
              <a:buNone/>
            </a:pPr>
            <a:r>
              <a:t/>
            </a:r>
            <a:endParaRPr/>
          </a:p>
          <a:p>
            <a:pPr indent="0" lvl="0" marL="0" rtl="0" algn="just">
              <a:spcBef>
                <a:spcPts val="1200"/>
              </a:spcBef>
              <a:spcAft>
                <a:spcPts val="0"/>
              </a:spcAft>
              <a:buNone/>
            </a:pPr>
            <a:r>
              <a:t/>
            </a:r>
            <a:endParaRPr/>
          </a:p>
          <a:p>
            <a:pPr indent="-342900" lvl="0" marL="457200" rtl="0" algn="just">
              <a:spcBef>
                <a:spcPts val="1200"/>
              </a:spcBef>
              <a:spcAft>
                <a:spcPts val="0"/>
              </a:spcAft>
              <a:buSzPts val="1800"/>
              <a:buChar char="➔"/>
            </a:pPr>
            <a:r>
              <a:rPr lang="es-419"/>
              <a:t>Desde finales del siglo XX hasta la actualidad ha resurgido el interés por las instituciones en diversas disciplinas subdisciplinas sociales. Estas, incluyen a las </a:t>
            </a:r>
            <a:r>
              <a:rPr b="1" lang="es-419"/>
              <a:t>instituciones como variables endógenas del análisis,</a:t>
            </a:r>
            <a:r>
              <a:rPr lang="es-419"/>
              <a:t> aceptan que el tejido institucional</a:t>
            </a:r>
            <a:r>
              <a:rPr b="1" lang="es-419"/>
              <a:t> influye en las prácticas de los individuos</a:t>
            </a:r>
            <a:r>
              <a:rPr lang="es-419"/>
              <a:t> en diferentes niveles y, en última instancia, </a:t>
            </a:r>
            <a:r>
              <a:rPr b="1" lang="es-419"/>
              <a:t>dotan de direccionalidad y sentido a la sociedad </a:t>
            </a:r>
            <a:endParaRPr b="1"/>
          </a:p>
        </p:txBody>
      </p:sp>
      <p:sp>
        <p:nvSpPr>
          <p:cNvPr id="121" name="Google Shape;121;p22"/>
          <p:cNvSpPr/>
          <p:nvPr/>
        </p:nvSpPr>
        <p:spPr>
          <a:xfrm>
            <a:off x="574875" y="300000"/>
            <a:ext cx="288600" cy="4543500"/>
          </a:xfrm>
          <a:prstGeom prst="rect">
            <a:avLst/>
          </a:prstGeom>
          <a:solidFill>
            <a:schemeClr val="accent4"/>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22"/>
          <p:cNvSpPr/>
          <p:nvPr/>
        </p:nvSpPr>
        <p:spPr>
          <a:xfrm>
            <a:off x="863475" y="300000"/>
            <a:ext cx="288600" cy="4543500"/>
          </a:xfrm>
          <a:prstGeom prst="rect">
            <a:avLst/>
          </a:prstGeom>
          <a:solidFill>
            <a:schemeClr val="dk1"/>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23"/>
          <p:cNvSpPr txBox="1"/>
          <p:nvPr>
            <p:ph idx="1" type="body"/>
          </p:nvPr>
        </p:nvSpPr>
        <p:spPr>
          <a:xfrm>
            <a:off x="777625" y="300000"/>
            <a:ext cx="7036200" cy="4543500"/>
          </a:xfrm>
          <a:prstGeom prst="rect">
            <a:avLst/>
          </a:prstGeom>
          <a:solidFill>
            <a:schemeClr val="dk1"/>
          </a:solidFill>
          <a:ln cap="flat" cmpd="sng" w="9525">
            <a:solidFill>
              <a:srgbClr val="000000"/>
            </a:solidFill>
            <a:prstDash val="solid"/>
            <a:round/>
            <a:headEnd len="sm" w="sm" type="none"/>
            <a:tailEnd len="sm" w="sm" type="none"/>
          </a:ln>
        </p:spPr>
        <p:txBody>
          <a:bodyPr anchorCtr="0" anchor="t" bIns="91425" lIns="91425" spcFirstLastPara="1" rIns="91425" wrap="square" tIns="91425">
            <a:normAutofit/>
          </a:bodyPr>
          <a:lstStyle/>
          <a:p>
            <a:pPr indent="0" lvl="0" marL="0" rtl="0" algn="just">
              <a:spcBef>
                <a:spcPts val="0"/>
              </a:spcBef>
              <a:spcAft>
                <a:spcPts val="0"/>
              </a:spcAft>
              <a:buNone/>
            </a:pPr>
            <a:r>
              <a:rPr b="1" lang="es-419"/>
              <a:t>En cuanto a </a:t>
            </a:r>
            <a:r>
              <a:rPr b="1" i="1" lang="es-419"/>
              <a:t>grupo</a:t>
            </a:r>
            <a:r>
              <a:rPr b="1" lang="es-419"/>
              <a:t> respecta </a:t>
            </a:r>
            <a:r>
              <a:rPr b="1" lang="es-419"/>
              <a:t>...</a:t>
            </a:r>
            <a:r>
              <a:rPr b="1" lang="es-419"/>
              <a:t>.</a:t>
            </a:r>
            <a:endParaRPr b="1"/>
          </a:p>
          <a:p>
            <a:pPr indent="-342900" lvl="0" marL="457200" rtl="0" algn="just">
              <a:spcBef>
                <a:spcPts val="1200"/>
              </a:spcBef>
              <a:spcAft>
                <a:spcPts val="0"/>
              </a:spcAft>
              <a:buSzPts val="1800"/>
              <a:buChar char="➔"/>
            </a:pPr>
            <a:r>
              <a:rPr lang="es-419"/>
              <a:t>La historia de la humanidad se ha desarrollado a partir de la colectividad, el asociacionismo,el comunitarismo, en procesos comunitarios, en grupos, etc., es decir, la colectividad, los grupos son base para la supervivencia, no sólo del ser humano, sino de todas las especies de la naturaleza. </a:t>
            </a:r>
            <a:br>
              <a:rPr lang="es-419"/>
            </a:br>
            <a:endParaRPr/>
          </a:p>
          <a:p>
            <a:pPr indent="-342900" lvl="0" marL="457200" rtl="0" algn="just">
              <a:spcBef>
                <a:spcPts val="0"/>
              </a:spcBef>
              <a:spcAft>
                <a:spcPts val="0"/>
              </a:spcAft>
              <a:buSzPts val="1800"/>
              <a:buChar char="➔"/>
            </a:pPr>
            <a:r>
              <a:rPr lang="es-419"/>
              <a:t>Estudio de los grupos en la psicología ha sido fundamental para conocer las interacciones en el microsistema (familia, escuela, la  junta de acción comunal, etc ), sus dinámicas internas y externas, y la estructura en relación con otros grupos.</a:t>
            </a:r>
            <a:endParaRPr/>
          </a:p>
        </p:txBody>
      </p:sp>
      <p:sp>
        <p:nvSpPr>
          <p:cNvPr id="128" name="Google Shape;128;p23"/>
          <p:cNvSpPr/>
          <p:nvPr/>
        </p:nvSpPr>
        <p:spPr>
          <a:xfrm>
            <a:off x="8102475" y="300000"/>
            <a:ext cx="288600" cy="4543500"/>
          </a:xfrm>
          <a:prstGeom prst="rect">
            <a:avLst/>
          </a:prstGeom>
          <a:solidFill>
            <a:schemeClr val="dk1"/>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 name="Google Shape;129;p23"/>
          <p:cNvSpPr/>
          <p:nvPr/>
        </p:nvSpPr>
        <p:spPr>
          <a:xfrm>
            <a:off x="7813875" y="300000"/>
            <a:ext cx="288600" cy="4543500"/>
          </a:xfrm>
          <a:prstGeom prst="rect">
            <a:avLst/>
          </a:prstGeom>
          <a:solidFill>
            <a:schemeClr val="accent4"/>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24"/>
          <p:cNvSpPr txBox="1"/>
          <p:nvPr>
            <p:ph idx="1" type="body"/>
          </p:nvPr>
        </p:nvSpPr>
        <p:spPr>
          <a:xfrm>
            <a:off x="1152075" y="300000"/>
            <a:ext cx="7357500" cy="4543500"/>
          </a:xfrm>
          <a:prstGeom prst="rect">
            <a:avLst/>
          </a:prstGeom>
          <a:solidFill>
            <a:schemeClr val="accent4"/>
          </a:solidFill>
          <a:ln cap="flat" cmpd="sng" w="9525">
            <a:solidFill>
              <a:srgbClr val="000000"/>
            </a:solidFill>
            <a:prstDash val="solid"/>
            <a:round/>
            <a:headEnd len="sm" w="sm" type="none"/>
            <a:tailEnd len="sm" w="sm" type="none"/>
          </a:ln>
        </p:spPr>
        <p:txBody>
          <a:bodyPr anchorCtr="0" anchor="t" bIns="91425" lIns="91425" spcFirstLastPara="1" rIns="91425" wrap="square" tIns="91425">
            <a:normAutofit/>
          </a:bodyPr>
          <a:lstStyle/>
          <a:p>
            <a:pPr indent="0" lvl="0" marL="0" rtl="0" algn="just">
              <a:spcBef>
                <a:spcPts val="0"/>
              </a:spcBef>
              <a:spcAft>
                <a:spcPts val="0"/>
              </a:spcAft>
              <a:buNone/>
            </a:pPr>
            <a:r>
              <a:t/>
            </a:r>
            <a:endParaRPr/>
          </a:p>
          <a:p>
            <a:pPr indent="0" lvl="0" marL="0" rtl="0" algn="just">
              <a:spcBef>
                <a:spcPts val="1200"/>
              </a:spcBef>
              <a:spcAft>
                <a:spcPts val="0"/>
              </a:spcAft>
              <a:buNone/>
            </a:pPr>
            <a:r>
              <a:rPr lang="es-419"/>
              <a:t>Precursores de la psicología de grupos con sus respectivas aproximaciones: </a:t>
            </a:r>
            <a:endParaRPr/>
          </a:p>
          <a:p>
            <a:pPr indent="-342900" lvl="0" marL="457200" rtl="0" algn="just">
              <a:spcBef>
                <a:spcPts val="1200"/>
              </a:spcBef>
              <a:spcAft>
                <a:spcPts val="0"/>
              </a:spcAft>
              <a:buSzPts val="1800"/>
              <a:buChar char="➢"/>
            </a:pPr>
            <a:r>
              <a:rPr lang="es-419"/>
              <a:t>Sociológica. Se atribuyen características sociales al grupo. </a:t>
            </a:r>
            <a:endParaRPr/>
          </a:p>
          <a:p>
            <a:pPr indent="-317500" lvl="1" marL="914400" rtl="0" algn="just">
              <a:spcBef>
                <a:spcPts val="0"/>
              </a:spcBef>
              <a:spcAft>
                <a:spcPts val="0"/>
              </a:spcAft>
              <a:buSzPts val="1400"/>
              <a:buChar char="○"/>
            </a:pPr>
            <a:r>
              <a:rPr lang="es-419" u="sng"/>
              <a:t>Fourier</a:t>
            </a:r>
            <a:r>
              <a:rPr lang="es-419"/>
              <a:t>. Si el grupo comparte preferencias, la sociedad estará más satisfecha</a:t>
            </a:r>
            <a:endParaRPr/>
          </a:p>
          <a:p>
            <a:pPr indent="-317500" lvl="1" marL="914400" rtl="0" algn="just">
              <a:spcBef>
                <a:spcPts val="0"/>
              </a:spcBef>
              <a:spcAft>
                <a:spcPts val="0"/>
              </a:spcAft>
              <a:buSzPts val="1400"/>
              <a:buChar char="○"/>
            </a:pPr>
            <a:r>
              <a:rPr lang="es-419" u="sng"/>
              <a:t>Simmel</a:t>
            </a:r>
            <a:r>
              <a:rPr lang="es-419"/>
              <a:t>. Analiza las coaliciones</a:t>
            </a:r>
            <a:endParaRPr/>
          </a:p>
          <a:p>
            <a:pPr indent="-342900" lvl="0" marL="457200" rtl="0" algn="just">
              <a:spcBef>
                <a:spcPts val="0"/>
              </a:spcBef>
              <a:spcAft>
                <a:spcPts val="0"/>
              </a:spcAft>
              <a:buSzPts val="1800"/>
              <a:buChar char="➢"/>
            </a:pPr>
            <a:r>
              <a:rPr lang="es-419"/>
              <a:t>Psicosocial. El grupo tiene características propias como un sujeto/</a:t>
            </a:r>
            <a:r>
              <a:rPr lang="es-419"/>
              <a:t>individuo</a:t>
            </a:r>
            <a:endParaRPr/>
          </a:p>
          <a:p>
            <a:pPr indent="-317499" lvl="1" marL="899999" rtl="0" algn="just">
              <a:spcBef>
                <a:spcPts val="0"/>
              </a:spcBef>
              <a:spcAft>
                <a:spcPts val="0"/>
              </a:spcAft>
              <a:buSzPts val="1400"/>
              <a:buChar char="○"/>
            </a:pPr>
            <a:r>
              <a:rPr lang="es-419" u="sng"/>
              <a:t>Cooley</a:t>
            </a:r>
            <a:r>
              <a:rPr lang="es-419"/>
              <a:t>. Habla de grupos primarios y secundarios </a:t>
            </a:r>
            <a:endParaRPr/>
          </a:p>
          <a:p>
            <a:pPr indent="-342900" lvl="0" marL="457200" rtl="0" algn="just">
              <a:spcBef>
                <a:spcPts val="0"/>
              </a:spcBef>
              <a:spcAft>
                <a:spcPts val="0"/>
              </a:spcAft>
              <a:buSzPts val="1800"/>
              <a:buChar char="➢"/>
            </a:pPr>
            <a:r>
              <a:rPr lang="es-419"/>
              <a:t>Psicología</a:t>
            </a:r>
            <a:r>
              <a:rPr lang="es-419"/>
              <a:t> de las masas. </a:t>
            </a:r>
            <a:r>
              <a:rPr lang="es-419"/>
              <a:t>Cómo</a:t>
            </a:r>
            <a:r>
              <a:rPr lang="es-419"/>
              <a:t> confluye la masa en el comportamiento de las personas</a:t>
            </a:r>
            <a:endParaRPr/>
          </a:p>
          <a:p>
            <a:pPr indent="-317499" lvl="1" marL="899999" rtl="0" algn="just">
              <a:spcBef>
                <a:spcPts val="0"/>
              </a:spcBef>
              <a:spcAft>
                <a:spcPts val="0"/>
              </a:spcAft>
              <a:buSzPts val="1400"/>
              <a:buChar char="○"/>
            </a:pPr>
            <a:r>
              <a:rPr lang="es-419" u="sng"/>
              <a:t>Le Bon</a:t>
            </a:r>
            <a:r>
              <a:rPr lang="es-419"/>
              <a:t>. Estudia </a:t>
            </a:r>
            <a:r>
              <a:rPr lang="es-419"/>
              <a:t>cómo</a:t>
            </a:r>
            <a:r>
              <a:rPr lang="es-419"/>
              <a:t> la masa puede transformar la actitud de la persona</a:t>
            </a:r>
            <a:endParaRPr/>
          </a:p>
          <a:p>
            <a:pPr indent="-317499" lvl="1" marL="899999" rtl="0" algn="just">
              <a:spcBef>
                <a:spcPts val="0"/>
              </a:spcBef>
              <a:spcAft>
                <a:spcPts val="0"/>
              </a:spcAft>
              <a:buSzPts val="1400"/>
              <a:buChar char="○"/>
            </a:pPr>
            <a:r>
              <a:rPr lang="es-419" u="sng"/>
              <a:t>Dougall</a:t>
            </a:r>
            <a:r>
              <a:rPr lang="es-419"/>
              <a:t>. Estudia lo grupal desde el punto de vista evolutivo </a:t>
            </a:r>
            <a:endParaRPr/>
          </a:p>
        </p:txBody>
      </p:sp>
      <p:sp>
        <p:nvSpPr>
          <p:cNvPr id="135" name="Google Shape;135;p24"/>
          <p:cNvSpPr/>
          <p:nvPr/>
        </p:nvSpPr>
        <p:spPr>
          <a:xfrm>
            <a:off x="574875" y="300000"/>
            <a:ext cx="288600" cy="4543500"/>
          </a:xfrm>
          <a:prstGeom prst="rect">
            <a:avLst/>
          </a:prstGeom>
          <a:solidFill>
            <a:schemeClr val="accent4"/>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 name="Google Shape;136;p24"/>
          <p:cNvSpPr/>
          <p:nvPr/>
        </p:nvSpPr>
        <p:spPr>
          <a:xfrm>
            <a:off x="863475" y="300000"/>
            <a:ext cx="288600" cy="4543500"/>
          </a:xfrm>
          <a:prstGeom prst="rect">
            <a:avLst/>
          </a:prstGeom>
          <a:solidFill>
            <a:schemeClr val="dk1"/>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25"/>
          <p:cNvSpPr txBox="1"/>
          <p:nvPr>
            <p:ph idx="1" type="body"/>
          </p:nvPr>
        </p:nvSpPr>
        <p:spPr>
          <a:xfrm>
            <a:off x="777625" y="300000"/>
            <a:ext cx="7036200" cy="4543500"/>
          </a:xfrm>
          <a:prstGeom prst="rect">
            <a:avLst/>
          </a:prstGeom>
          <a:solidFill>
            <a:schemeClr val="dk1"/>
          </a:solidFill>
          <a:ln cap="flat" cmpd="sng" w="9525">
            <a:solidFill>
              <a:srgbClr val="000000"/>
            </a:solidFill>
            <a:prstDash val="solid"/>
            <a:round/>
            <a:headEnd len="sm" w="sm" type="none"/>
            <a:tailEnd len="sm" w="sm" type="none"/>
          </a:ln>
        </p:spPr>
        <p:txBody>
          <a:bodyPr anchorCtr="0" anchor="t" bIns="91425" lIns="91425" spcFirstLastPara="1" rIns="91425" wrap="square" tIns="91425">
            <a:normAutofit lnSpcReduction="20000"/>
          </a:bodyPr>
          <a:lstStyle/>
          <a:p>
            <a:pPr indent="0" lvl="0" marL="457200" rtl="0" algn="just">
              <a:spcBef>
                <a:spcPts val="0"/>
              </a:spcBef>
              <a:spcAft>
                <a:spcPts val="0"/>
              </a:spcAft>
              <a:buNone/>
            </a:pPr>
            <a:r>
              <a:t/>
            </a:r>
            <a:endParaRPr/>
          </a:p>
          <a:p>
            <a:pPr indent="-342900" lvl="0" marL="457200" rtl="0" algn="just">
              <a:spcBef>
                <a:spcPts val="1200"/>
              </a:spcBef>
              <a:spcAft>
                <a:spcPts val="0"/>
              </a:spcAft>
              <a:buSzPts val="1800"/>
              <a:buChar char="➔"/>
            </a:pPr>
            <a:r>
              <a:rPr lang="es-419"/>
              <a:t>El momento inicial del grupo</a:t>
            </a:r>
            <a:r>
              <a:rPr lang="es-419"/>
              <a:t>, se produjo antes de la 2da Guerra Mundial, cuando los grupos comienzan a considerarse como objeto de conocimiento científico. </a:t>
            </a:r>
            <a:br>
              <a:rPr lang="es-419"/>
            </a:br>
            <a:endParaRPr/>
          </a:p>
          <a:p>
            <a:pPr indent="-342900" lvl="0" marL="457200" rtl="0" algn="just">
              <a:spcBef>
                <a:spcPts val="0"/>
              </a:spcBef>
              <a:spcAft>
                <a:spcPts val="0"/>
              </a:spcAft>
              <a:buSzPts val="1800"/>
              <a:buChar char="➔"/>
            </a:pPr>
            <a:r>
              <a:rPr lang="es-419"/>
              <a:t>Cartwright y Zander definen la dinámica de grupos como “</a:t>
            </a:r>
            <a:r>
              <a:rPr i="1" lang="es-419"/>
              <a:t>el campo de investigación dedicado a obtener conocimiento sobre la naturaleza de los grupos, sus leyes de desarrollo y sus interrelaciones con individuos, otros grupos e instituciones</a:t>
            </a:r>
            <a:r>
              <a:rPr lang="es-419"/>
              <a:t>”.</a:t>
            </a:r>
            <a:br>
              <a:rPr lang="es-419"/>
            </a:br>
            <a:endParaRPr/>
          </a:p>
          <a:p>
            <a:pPr indent="-342900" lvl="0" marL="457200" rtl="0" algn="just">
              <a:spcBef>
                <a:spcPts val="0"/>
              </a:spcBef>
              <a:spcAft>
                <a:spcPts val="0"/>
              </a:spcAft>
              <a:buSzPts val="1800"/>
              <a:buChar char="➔"/>
            </a:pPr>
            <a:r>
              <a:rPr lang="es-419"/>
              <a:t>El desarrollo histórico del estudio de los grupos en </a:t>
            </a:r>
            <a:r>
              <a:rPr lang="es-419"/>
              <a:t>psicología</a:t>
            </a:r>
            <a:r>
              <a:rPr lang="es-419"/>
              <a:t> social, se inicia con una polémica relacionada con la e</a:t>
            </a:r>
            <a:r>
              <a:rPr i="1" lang="es-419"/>
              <a:t>xistencia o no de las entidades supraindividuales como la mente de grupo.</a:t>
            </a:r>
            <a:r>
              <a:rPr lang="es-419"/>
              <a:t> </a:t>
            </a:r>
            <a:br>
              <a:rPr lang="es-419"/>
            </a:br>
            <a:endParaRPr/>
          </a:p>
          <a:p>
            <a:pPr indent="-342900" lvl="0" marL="457200" rtl="0" algn="just">
              <a:spcBef>
                <a:spcPts val="0"/>
              </a:spcBef>
              <a:spcAft>
                <a:spcPts val="0"/>
              </a:spcAft>
              <a:buSzPts val="1800"/>
              <a:buChar char="➔"/>
            </a:pPr>
            <a:r>
              <a:rPr lang="es-419"/>
              <a:t>Un antecedente importante es la obra de Le Bon → Psichologie des foules, donde describe como un “alma colectiva” </a:t>
            </a:r>
            <a:endParaRPr/>
          </a:p>
        </p:txBody>
      </p:sp>
      <p:sp>
        <p:nvSpPr>
          <p:cNvPr id="142" name="Google Shape;142;p25"/>
          <p:cNvSpPr/>
          <p:nvPr/>
        </p:nvSpPr>
        <p:spPr>
          <a:xfrm>
            <a:off x="8102475" y="300000"/>
            <a:ext cx="288600" cy="4543500"/>
          </a:xfrm>
          <a:prstGeom prst="rect">
            <a:avLst/>
          </a:prstGeom>
          <a:solidFill>
            <a:schemeClr val="dk1"/>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25"/>
          <p:cNvSpPr/>
          <p:nvPr/>
        </p:nvSpPr>
        <p:spPr>
          <a:xfrm>
            <a:off x="7813875" y="300000"/>
            <a:ext cx="288600" cy="4543500"/>
          </a:xfrm>
          <a:prstGeom prst="rect">
            <a:avLst/>
          </a:prstGeom>
          <a:solidFill>
            <a:schemeClr val="accent4"/>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26"/>
          <p:cNvSpPr txBox="1"/>
          <p:nvPr>
            <p:ph idx="1" type="body"/>
          </p:nvPr>
        </p:nvSpPr>
        <p:spPr>
          <a:xfrm>
            <a:off x="1152075" y="300025"/>
            <a:ext cx="7357500" cy="4543500"/>
          </a:xfrm>
          <a:prstGeom prst="rect">
            <a:avLst/>
          </a:prstGeom>
          <a:solidFill>
            <a:schemeClr val="accent4"/>
          </a:solidFill>
          <a:ln cap="flat" cmpd="sng" w="9525">
            <a:solidFill>
              <a:srgbClr val="000000"/>
            </a:solidFill>
            <a:prstDash val="solid"/>
            <a:round/>
            <a:headEnd len="sm" w="sm" type="none"/>
            <a:tailEnd len="sm" w="sm" type="none"/>
          </a:ln>
        </p:spPr>
        <p:txBody>
          <a:bodyPr anchorCtr="0" anchor="t" bIns="91425" lIns="91425" spcFirstLastPara="1" rIns="91425" wrap="square" tIns="91425">
            <a:normAutofit/>
          </a:bodyPr>
          <a:lstStyle/>
          <a:p>
            <a:pPr indent="0" lvl="0" marL="0" rtl="0" algn="just">
              <a:spcBef>
                <a:spcPts val="0"/>
              </a:spcBef>
              <a:spcAft>
                <a:spcPts val="0"/>
              </a:spcAft>
              <a:buNone/>
            </a:pPr>
            <a:r>
              <a:t/>
            </a:r>
            <a:endParaRPr/>
          </a:p>
          <a:p>
            <a:pPr indent="-342900" lvl="0" marL="457200" rtl="0" algn="just">
              <a:spcBef>
                <a:spcPts val="1200"/>
              </a:spcBef>
              <a:spcAft>
                <a:spcPts val="0"/>
              </a:spcAft>
              <a:buSzPts val="1800"/>
              <a:buChar char="➔"/>
            </a:pPr>
            <a:r>
              <a:rPr lang="es-419"/>
              <a:t>Crecimiento en el estudio de grupos </a:t>
            </a:r>
            <a:r>
              <a:rPr lang="es-419"/>
              <a:t>incorporándose</a:t>
            </a:r>
            <a:r>
              <a:rPr lang="es-419"/>
              <a:t> nuevas áreas de investigación como el conformismo, conflicto, comunicación intragrupal, liderazgo y productividad de grupo; posterior a la 2da Guerra Mundial. </a:t>
            </a:r>
            <a:br>
              <a:rPr lang="es-419"/>
            </a:br>
            <a:endParaRPr/>
          </a:p>
          <a:p>
            <a:pPr indent="-342900" lvl="0" marL="457200" rtl="0" algn="just">
              <a:spcBef>
                <a:spcPts val="0"/>
              </a:spcBef>
              <a:spcAft>
                <a:spcPts val="0"/>
              </a:spcAft>
              <a:buSzPts val="1800"/>
              <a:buChar char="➔"/>
            </a:pPr>
            <a:r>
              <a:rPr lang="es-419"/>
              <a:t>Década</a:t>
            </a:r>
            <a:r>
              <a:rPr lang="es-419"/>
              <a:t> de los 5o’s existe un auge en el estudio de los grupos relacionado con los conflictos de la década anterior.</a:t>
            </a:r>
            <a:br>
              <a:rPr lang="es-419"/>
            </a:br>
            <a:endParaRPr/>
          </a:p>
          <a:p>
            <a:pPr indent="-342900" lvl="0" marL="457200" rtl="0" algn="just">
              <a:spcBef>
                <a:spcPts val="0"/>
              </a:spcBef>
              <a:spcAft>
                <a:spcPts val="0"/>
              </a:spcAft>
              <a:buSzPts val="1800"/>
              <a:buChar char="➔"/>
            </a:pPr>
            <a:r>
              <a:rPr lang="es-419"/>
              <a:t>En los años 60, existe </a:t>
            </a:r>
            <a:r>
              <a:rPr lang="es-419"/>
              <a:t>una pérdida</a:t>
            </a:r>
            <a:r>
              <a:rPr lang="es-419"/>
              <a:t> de interés relacionada una relativa calma en la década anterior</a:t>
            </a:r>
            <a:endParaRPr/>
          </a:p>
        </p:txBody>
      </p:sp>
      <p:sp>
        <p:nvSpPr>
          <p:cNvPr id="149" name="Google Shape;149;p26"/>
          <p:cNvSpPr/>
          <p:nvPr/>
        </p:nvSpPr>
        <p:spPr>
          <a:xfrm>
            <a:off x="574875" y="300000"/>
            <a:ext cx="288600" cy="4543500"/>
          </a:xfrm>
          <a:prstGeom prst="rect">
            <a:avLst/>
          </a:prstGeom>
          <a:solidFill>
            <a:schemeClr val="accent4"/>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 name="Google Shape;150;p26"/>
          <p:cNvSpPr/>
          <p:nvPr/>
        </p:nvSpPr>
        <p:spPr>
          <a:xfrm>
            <a:off x="863475" y="300000"/>
            <a:ext cx="288600" cy="4543500"/>
          </a:xfrm>
          <a:prstGeom prst="rect">
            <a:avLst/>
          </a:prstGeom>
          <a:solidFill>
            <a:schemeClr val="dk1"/>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27"/>
          <p:cNvSpPr txBox="1"/>
          <p:nvPr>
            <p:ph idx="1" type="body"/>
          </p:nvPr>
        </p:nvSpPr>
        <p:spPr>
          <a:xfrm>
            <a:off x="777625" y="300000"/>
            <a:ext cx="7036200" cy="4543500"/>
          </a:xfrm>
          <a:prstGeom prst="rect">
            <a:avLst/>
          </a:prstGeom>
          <a:solidFill>
            <a:schemeClr val="dk1"/>
          </a:solidFill>
          <a:ln cap="flat" cmpd="sng" w="9525">
            <a:solidFill>
              <a:srgbClr val="000000"/>
            </a:solidFill>
            <a:prstDash val="solid"/>
            <a:round/>
            <a:headEnd len="sm" w="sm" type="none"/>
            <a:tailEnd len="sm" w="sm" type="none"/>
          </a:ln>
        </p:spPr>
        <p:txBody>
          <a:bodyPr anchorCtr="0" anchor="t" bIns="91425" lIns="91425" spcFirstLastPara="1" rIns="91425" wrap="square" tIns="91425">
            <a:normAutofit/>
          </a:bodyPr>
          <a:lstStyle/>
          <a:p>
            <a:pPr indent="0" lvl="0" marL="457200" rtl="0" algn="just">
              <a:spcBef>
                <a:spcPts val="0"/>
              </a:spcBef>
              <a:spcAft>
                <a:spcPts val="0"/>
              </a:spcAft>
              <a:buNone/>
            </a:pPr>
            <a:r>
              <a:t/>
            </a:r>
            <a:endParaRPr/>
          </a:p>
          <a:p>
            <a:pPr indent="-342900" lvl="0" marL="457200" rtl="0" algn="just">
              <a:spcBef>
                <a:spcPts val="1200"/>
              </a:spcBef>
              <a:spcAft>
                <a:spcPts val="0"/>
              </a:spcAft>
              <a:buSzPts val="1800"/>
              <a:buChar char="➔"/>
            </a:pPr>
            <a:r>
              <a:rPr lang="es-419"/>
              <a:t>Las tendencias en la actualidad son:</a:t>
            </a:r>
            <a:endParaRPr/>
          </a:p>
          <a:p>
            <a:pPr indent="-317500" lvl="1" marL="914400" rtl="0" algn="just">
              <a:spcBef>
                <a:spcPts val="0"/>
              </a:spcBef>
              <a:spcAft>
                <a:spcPts val="0"/>
              </a:spcAft>
              <a:buSzPts val="1400"/>
              <a:buChar char="◆"/>
            </a:pPr>
            <a:r>
              <a:rPr lang="es-419"/>
              <a:t>Estudio de grupos desde distintas disciplinas y publicación diseminada sobre esos estudios: proliferan trabajos en el campo de las organizaciones o en el de la comunicación.</a:t>
            </a:r>
            <a:endParaRPr/>
          </a:p>
          <a:p>
            <a:pPr indent="-317500" lvl="1" marL="914400" rtl="0" algn="just">
              <a:spcBef>
                <a:spcPts val="0"/>
              </a:spcBef>
              <a:spcAft>
                <a:spcPts val="0"/>
              </a:spcAft>
              <a:buSzPts val="1400"/>
              <a:buChar char="◆"/>
            </a:pPr>
            <a:r>
              <a:rPr lang="es-419"/>
              <a:t>Aumento de estudios sobre procesos intergrupales</a:t>
            </a:r>
            <a:endParaRPr/>
          </a:p>
          <a:p>
            <a:pPr indent="-317500" lvl="1" marL="914400" rtl="0" algn="just">
              <a:spcBef>
                <a:spcPts val="0"/>
              </a:spcBef>
              <a:spcAft>
                <a:spcPts val="0"/>
              </a:spcAft>
              <a:buSzPts val="1400"/>
              <a:buChar char="◆"/>
            </a:pPr>
            <a:r>
              <a:rPr lang="es-419"/>
              <a:t>Aumento de interés por procesos intragrupales. Destaca la influencia de grupos</a:t>
            </a:r>
            <a:br>
              <a:rPr lang="es-419"/>
            </a:br>
            <a:endParaRPr/>
          </a:p>
          <a:p>
            <a:pPr indent="-342900" lvl="0" marL="457200" rtl="0" algn="just">
              <a:spcBef>
                <a:spcPts val="0"/>
              </a:spcBef>
              <a:spcAft>
                <a:spcPts val="0"/>
              </a:spcAft>
              <a:buSzPts val="1800"/>
              <a:buChar char="➔"/>
            </a:pPr>
            <a:r>
              <a:rPr lang="es-419"/>
              <a:t>En cuanto a las tendencias en el dominio teórico, destaca:</a:t>
            </a:r>
            <a:endParaRPr/>
          </a:p>
          <a:p>
            <a:pPr indent="-317500" lvl="1" marL="914400" rtl="0" algn="just">
              <a:spcBef>
                <a:spcPts val="0"/>
              </a:spcBef>
              <a:spcAft>
                <a:spcPts val="0"/>
              </a:spcAft>
              <a:buSzPts val="1400"/>
              <a:buChar char="◆"/>
            </a:pPr>
            <a:r>
              <a:rPr lang="es-419"/>
              <a:t>Enfoque de los procesos de cognición social compartida</a:t>
            </a:r>
            <a:endParaRPr/>
          </a:p>
          <a:p>
            <a:pPr indent="-317500" lvl="1" marL="914400" rtl="0" algn="just">
              <a:spcBef>
                <a:spcPts val="0"/>
              </a:spcBef>
              <a:spcAft>
                <a:spcPts val="0"/>
              </a:spcAft>
              <a:buSzPts val="1400"/>
              <a:buChar char="◆"/>
            </a:pPr>
            <a:r>
              <a:rPr lang="es-419"/>
              <a:t> los grupos como sistemas abiertos dentro de otros sistemas más amplios. </a:t>
            </a:r>
            <a:endParaRPr/>
          </a:p>
          <a:p>
            <a:pPr indent="0" lvl="0" marL="0" rtl="0" algn="l">
              <a:spcBef>
                <a:spcPts val="1200"/>
              </a:spcBef>
              <a:spcAft>
                <a:spcPts val="1200"/>
              </a:spcAft>
              <a:buNone/>
            </a:pPr>
            <a:r>
              <a:t/>
            </a:r>
            <a:endParaRPr/>
          </a:p>
        </p:txBody>
      </p:sp>
      <p:sp>
        <p:nvSpPr>
          <p:cNvPr id="156" name="Google Shape;156;p27"/>
          <p:cNvSpPr/>
          <p:nvPr/>
        </p:nvSpPr>
        <p:spPr>
          <a:xfrm>
            <a:off x="8102475" y="300000"/>
            <a:ext cx="288600" cy="4543500"/>
          </a:xfrm>
          <a:prstGeom prst="rect">
            <a:avLst/>
          </a:prstGeom>
          <a:solidFill>
            <a:schemeClr val="dk1"/>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7" name="Google Shape;157;p27"/>
          <p:cNvSpPr/>
          <p:nvPr/>
        </p:nvSpPr>
        <p:spPr>
          <a:xfrm>
            <a:off x="7813875" y="300000"/>
            <a:ext cx="288600" cy="4543500"/>
          </a:xfrm>
          <a:prstGeom prst="rect">
            <a:avLst/>
          </a:prstGeom>
          <a:solidFill>
            <a:schemeClr val="accent4"/>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28"/>
          <p:cNvSpPr txBox="1"/>
          <p:nvPr>
            <p:ph type="title"/>
          </p:nvPr>
        </p:nvSpPr>
        <p:spPr>
          <a:xfrm>
            <a:off x="822725" y="561400"/>
            <a:ext cx="2332200" cy="533100"/>
          </a:xfrm>
          <a:prstGeom prst="rect">
            <a:avLst/>
          </a:prstGeom>
          <a:solidFill>
            <a:schemeClr val="dk1"/>
          </a:solidFill>
          <a:ln cap="flat" cmpd="sng" w="9525">
            <a:solidFill>
              <a:srgbClr val="000000"/>
            </a:solidFill>
            <a:prstDash val="solid"/>
            <a:round/>
            <a:headEnd len="sm" w="sm" type="none"/>
            <a:tailEnd len="sm" w="sm" type="none"/>
          </a:ln>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419"/>
              <a:t>Referencias</a:t>
            </a:r>
            <a:endParaRPr/>
          </a:p>
        </p:txBody>
      </p:sp>
      <p:sp>
        <p:nvSpPr>
          <p:cNvPr id="163" name="Google Shape;163;p28"/>
          <p:cNvSpPr txBox="1"/>
          <p:nvPr>
            <p:ph idx="1" type="body"/>
          </p:nvPr>
        </p:nvSpPr>
        <p:spPr>
          <a:xfrm>
            <a:off x="1458325" y="1094275"/>
            <a:ext cx="6840300" cy="3651300"/>
          </a:xfrm>
          <a:prstGeom prst="rect">
            <a:avLst/>
          </a:prstGeom>
          <a:solidFill>
            <a:schemeClr val="accent4"/>
          </a:solidFill>
          <a:ln cap="flat" cmpd="sng" w="9525">
            <a:solidFill>
              <a:srgbClr val="000000"/>
            </a:solidFill>
            <a:prstDash val="solid"/>
            <a:round/>
            <a:headEnd len="sm" w="sm" type="none"/>
            <a:tailEnd len="sm" w="sm" type="none"/>
          </a:ln>
        </p:spPr>
        <p:txBody>
          <a:bodyPr anchorCtr="0" anchor="t" bIns="91425" lIns="91425" spcFirstLastPara="1" rIns="91425" wrap="square" tIns="91425">
            <a:normAutofit/>
          </a:bodyPr>
          <a:lstStyle/>
          <a:p>
            <a:pPr indent="0" lvl="0" marL="0" rtl="0" algn="just">
              <a:spcBef>
                <a:spcPts val="0"/>
              </a:spcBef>
              <a:spcAft>
                <a:spcPts val="0"/>
              </a:spcAft>
              <a:buNone/>
            </a:pPr>
            <a:r>
              <a:t/>
            </a:r>
            <a:endParaRPr b="1" sz="1700"/>
          </a:p>
          <a:p>
            <a:pPr indent="-336550" lvl="0" marL="457200" rtl="0" algn="just">
              <a:spcBef>
                <a:spcPts val="1200"/>
              </a:spcBef>
              <a:spcAft>
                <a:spcPts val="0"/>
              </a:spcAft>
              <a:buSzPts val="1700"/>
              <a:buChar char="➔"/>
            </a:pPr>
            <a:r>
              <a:rPr b="1" lang="es-419" sz="1700"/>
              <a:t>Brismat, N. (2014) Instituciones: Una mirada general a sus historia conceptual. Revista Científica Guillermo de </a:t>
            </a:r>
            <a:r>
              <a:rPr b="1" lang="es-419" sz="1700"/>
              <a:t>Ockham</a:t>
            </a:r>
            <a:r>
              <a:rPr b="1" lang="es-419" sz="1700"/>
              <a:t>. 12, (2) Cali, Colombia. </a:t>
            </a:r>
            <a:endParaRPr b="1" sz="1700"/>
          </a:p>
          <a:p>
            <a:pPr indent="-336550" lvl="0" marL="457200" rtl="0" algn="just">
              <a:spcBef>
                <a:spcPts val="0"/>
              </a:spcBef>
              <a:spcAft>
                <a:spcPts val="0"/>
              </a:spcAft>
              <a:buSzPts val="1700"/>
              <a:buChar char="➔"/>
            </a:pPr>
            <a:r>
              <a:rPr b="1" lang="es-419" sz="1700"/>
              <a:t>Psicología UNED. El estudio de los grupos en psicología social. </a:t>
            </a:r>
            <a:endParaRPr b="1" sz="1700"/>
          </a:p>
          <a:p>
            <a:pPr indent="-336550" lvl="0" marL="457200" rtl="0" algn="just">
              <a:spcBef>
                <a:spcPts val="0"/>
              </a:spcBef>
              <a:spcAft>
                <a:spcPts val="0"/>
              </a:spcAft>
              <a:buSzPts val="1700"/>
              <a:buChar char="➔"/>
            </a:pPr>
            <a:r>
              <a:rPr b="1" lang="es-419" sz="1700"/>
              <a:t>Universitat de Barcelona. Historia de la psicología de los grupos.</a:t>
            </a:r>
            <a:endParaRPr b="1" sz="1700"/>
          </a:p>
          <a:p>
            <a:pPr indent="-336550" lvl="0" marL="457200" rtl="0" algn="just">
              <a:spcBef>
                <a:spcPts val="0"/>
              </a:spcBef>
              <a:spcAft>
                <a:spcPts val="0"/>
              </a:spcAft>
              <a:buSzPts val="1700"/>
              <a:buChar char="➔"/>
            </a:pPr>
            <a:r>
              <a:rPr b="1" lang="es-419" sz="1700"/>
              <a:t>Varela, C. </a:t>
            </a:r>
            <a:r>
              <a:rPr b="1" i="1" lang="es-419" sz="1700"/>
              <a:t>Por qué la institución. Su surgimiento como objeto de estudio</a:t>
            </a:r>
            <a:r>
              <a:rPr b="1" lang="es-419" sz="1700"/>
              <a:t>, en Rodríguez, L. y Ficcardi, A. (2013)  </a:t>
            </a:r>
            <a:r>
              <a:rPr b="1" i="1" lang="es-419" sz="1700"/>
              <a:t>El análisis de las Instituciones y las Prácticas Sociales (comp.)</a:t>
            </a:r>
            <a:r>
              <a:rPr b="1" lang="es-419" sz="1700"/>
              <a:t>. Universidad Nacional de Cuyo. </a:t>
            </a:r>
            <a:endParaRPr b="1" sz="1700"/>
          </a:p>
        </p:txBody>
      </p:sp>
      <p:sp>
        <p:nvSpPr>
          <p:cNvPr id="164" name="Google Shape;164;p28"/>
          <p:cNvSpPr txBox="1"/>
          <p:nvPr>
            <p:ph type="title"/>
          </p:nvPr>
        </p:nvSpPr>
        <p:spPr>
          <a:xfrm>
            <a:off x="3154925" y="561400"/>
            <a:ext cx="5143500" cy="533100"/>
          </a:xfrm>
          <a:prstGeom prst="rect">
            <a:avLst/>
          </a:prstGeom>
          <a:solidFill>
            <a:srgbClr val="000000"/>
          </a:solidFill>
          <a:ln cap="flat" cmpd="sng" w="9525">
            <a:solidFill>
              <a:srgbClr val="000000"/>
            </a:solidFill>
            <a:prstDash val="solid"/>
            <a:round/>
            <a:headEnd len="sm" w="sm" type="none"/>
            <a:tailEnd len="sm" w="sm" type="none"/>
          </a:ln>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419"/>
              <a:t>Referencias</a:t>
            </a:r>
            <a:endParaRPr/>
          </a:p>
          <a:p>
            <a:pPr indent="0" lvl="0" marL="0" rtl="0" algn="l">
              <a:spcBef>
                <a:spcPts val="0"/>
              </a:spcBef>
              <a:spcAft>
                <a:spcPts val="0"/>
              </a:spcAft>
              <a:buNone/>
            </a:pPr>
            <a:r>
              <a:t/>
            </a:r>
            <a:endParaRPr/>
          </a:p>
        </p:txBody>
      </p:sp>
      <p:sp>
        <p:nvSpPr>
          <p:cNvPr id="165" name="Google Shape;165;p28"/>
          <p:cNvSpPr txBox="1"/>
          <p:nvPr>
            <p:ph type="title"/>
          </p:nvPr>
        </p:nvSpPr>
        <p:spPr>
          <a:xfrm rot="5400000">
            <a:off x="-663550" y="2564600"/>
            <a:ext cx="3693300" cy="722100"/>
          </a:xfrm>
          <a:prstGeom prst="rect">
            <a:avLst/>
          </a:prstGeom>
          <a:solidFill>
            <a:srgbClr val="000000"/>
          </a:solidFill>
          <a:ln cap="flat" cmpd="sng" w="9525">
            <a:solidFill>
              <a:srgbClr val="000000"/>
            </a:solidFill>
            <a:prstDash val="solid"/>
            <a:round/>
            <a:headEnd len="sm" w="sm" type="none"/>
            <a:tailEnd len="sm" w="sm" type="none"/>
          </a:ln>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419"/>
              <a:t>Referencias</a:t>
            </a:r>
            <a:endParaRPr/>
          </a:p>
          <a:p>
            <a:pPr indent="0" lvl="0" marL="0" rtl="0" algn="l">
              <a:spcBef>
                <a:spcPts val="0"/>
              </a:spcBef>
              <a:spcAft>
                <a:spcPts val="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 name="Shape 63"/>
        <p:cNvGrpSpPr/>
        <p:nvPr/>
      </p:nvGrpSpPr>
      <p:grpSpPr>
        <a:xfrm>
          <a:off x="0" y="0"/>
          <a:ext cx="0" cy="0"/>
          <a:chOff x="0" y="0"/>
          <a:chExt cx="0" cy="0"/>
        </a:xfrm>
      </p:grpSpPr>
      <p:sp>
        <p:nvSpPr>
          <p:cNvPr id="64" name="Google Shape;64;p14"/>
          <p:cNvSpPr txBox="1"/>
          <p:nvPr>
            <p:ph idx="1" type="body"/>
          </p:nvPr>
        </p:nvSpPr>
        <p:spPr>
          <a:xfrm>
            <a:off x="1117500" y="334625"/>
            <a:ext cx="7503300" cy="4543500"/>
          </a:xfrm>
          <a:prstGeom prst="rect">
            <a:avLst/>
          </a:prstGeom>
          <a:solidFill>
            <a:schemeClr val="accent4"/>
          </a:solidFill>
          <a:ln cap="flat" cmpd="sng" w="9525">
            <a:solidFill>
              <a:srgbClr val="000000"/>
            </a:solidFill>
            <a:prstDash val="solid"/>
            <a:round/>
            <a:headEnd len="sm" w="sm" type="none"/>
            <a:tailEnd len="sm" w="sm" type="none"/>
          </a:ln>
        </p:spPr>
        <p:txBody>
          <a:bodyPr anchorCtr="0" anchor="t" bIns="91425" lIns="91425" spcFirstLastPara="1" rIns="91425" wrap="square" tIns="91425">
            <a:normAutofit lnSpcReduction="20000"/>
          </a:bodyPr>
          <a:lstStyle/>
          <a:p>
            <a:pPr indent="0" lvl="0" marL="0" rtl="0" algn="just">
              <a:spcBef>
                <a:spcPts val="0"/>
              </a:spcBef>
              <a:spcAft>
                <a:spcPts val="0"/>
              </a:spcAft>
              <a:buNone/>
            </a:pPr>
            <a:r>
              <a:t/>
            </a:r>
            <a:endParaRPr/>
          </a:p>
          <a:p>
            <a:pPr indent="-342900" lvl="0" marL="457200" rtl="0" algn="just">
              <a:spcBef>
                <a:spcPts val="1200"/>
              </a:spcBef>
              <a:spcAft>
                <a:spcPts val="0"/>
              </a:spcAft>
              <a:buSzPts val="1800"/>
              <a:buChar char="➔"/>
            </a:pPr>
            <a:r>
              <a:rPr lang="es-419"/>
              <a:t>El término </a:t>
            </a:r>
            <a:r>
              <a:rPr b="1" lang="es-419"/>
              <a:t>institución</a:t>
            </a:r>
            <a:r>
              <a:rPr lang="es-419"/>
              <a:t> proviene de la raíz indoeuropea esta, que significa “estar”, “permanecer”, pero también denota “poner”, “colocar”.</a:t>
            </a:r>
            <a:br>
              <a:rPr lang="es-419"/>
            </a:br>
            <a:endParaRPr/>
          </a:p>
          <a:p>
            <a:pPr indent="-342900" lvl="0" marL="457200" rtl="0" algn="just">
              <a:spcBef>
                <a:spcPts val="0"/>
              </a:spcBef>
              <a:spcAft>
                <a:spcPts val="0"/>
              </a:spcAft>
              <a:buSzPts val="1800"/>
              <a:buChar char="➔"/>
            </a:pPr>
            <a:r>
              <a:rPr lang="es-419"/>
              <a:t>Para Herrera-Gómez y Castillo (2014, citado por Bismat) el significado de “institución” alude a todo aquello que está objetivamente en el mundo y a todo lo que se establece en el mundo debido a la voluntad humana.</a:t>
            </a:r>
            <a:br>
              <a:rPr lang="es-419"/>
            </a:br>
            <a:endParaRPr/>
          </a:p>
          <a:p>
            <a:pPr indent="-342900" lvl="0" marL="457200" rtl="0" algn="just">
              <a:spcBef>
                <a:spcPts val="0"/>
              </a:spcBef>
              <a:spcAft>
                <a:spcPts val="0"/>
              </a:spcAft>
              <a:buSzPts val="1800"/>
              <a:buChar char="➔"/>
            </a:pPr>
            <a:r>
              <a:rPr lang="es-419"/>
              <a:t>La palabra tomó cuerpo en el latín a través de los verbos </a:t>
            </a:r>
            <a:r>
              <a:rPr i="1" lang="es-419"/>
              <a:t>stere </a:t>
            </a:r>
            <a:r>
              <a:rPr lang="es-419"/>
              <a:t>y </a:t>
            </a:r>
            <a:r>
              <a:rPr i="1" lang="es-419"/>
              <a:t>sistere</a:t>
            </a:r>
            <a:r>
              <a:rPr lang="es-419"/>
              <a:t> y los sustantivos </a:t>
            </a:r>
            <a:r>
              <a:rPr i="1" lang="es-419"/>
              <a:t>statum, constitutio</a:t>
            </a:r>
            <a:r>
              <a:rPr lang="es-419"/>
              <a:t> e</a:t>
            </a:r>
            <a:r>
              <a:rPr i="1" lang="es-419"/>
              <a:t> institutio</a:t>
            </a:r>
            <a:r>
              <a:rPr lang="es-419"/>
              <a:t>, que significa “poner”, “fijar”, “establecer”, “edificar”; “regular”, “organizar”: o “instruir”, “enseñar”, “educar” (Diccionario Jurídico Mexicano, 1988).</a:t>
            </a:r>
            <a:endParaRPr/>
          </a:p>
        </p:txBody>
      </p:sp>
      <p:sp>
        <p:nvSpPr>
          <p:cNvPr id="65" name="Google Shape;65;p14"/>
          <p:cNvSpPr/>
          <p:nvPr/>
        </p:nvSpPr>
        <p:spPr>
          <a:xfrm>
            <a:off x="540300" y="334625"/>
            <a:ext cx="288600" cy="4543500"/>
          </a:xfrm>
          <a:prstGeom prst="rect">
            <a:avLst/>
          </a:prstGeom>
          <a:solidFill>
            <a:schemeClr val="accent4"/>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14"/>
          <p:cNvSpPr/>
          <p:nvPr/>
        </p:nvSpPr>
        <p:spPr>
          <a:xfrm>
            <a:off x="828900" y="334625"/>
            <a:ext cx="288600" cy="4543500"/>
          </a:xfrm>
          <a:prstGeom prst="rect">
            <a:avLst/>
          </a:prstGeom>
          <a:solidFill>
            <a:schemeClr val="dk1"/>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 name="Shape 70"/>
        <p:cNvGrpSpPr/>
        <p:nvPr/>
      </p:nvGrpSpPr>
      <p:grpSpPr>
        <a:xfrm>
          <a:off x="0" y="0"/>
          <a:ext cx="0" cy="0"/>
          <a:chOff x="0" y="0"/>
          <a:chExt cx="0" cy="0"/>
        </a:xfrm>
      </p:grpSpPr>
      <p:sp>
        <p:nvSpPr>
          <p:cNvPr id="71" name="Google Shape;71;p15"/>
          <p:cNvSpPr txBox="1"/>
          <p:nvPr>
            <p:ph idx="1" type="body"/>
          </p:nvPr>
        </p:nvSpPr>
        <p:spPr>
          <a:xfrm>
            <a:off x="380425" y="294450"/>
            <a:ext cx="7785000" cy="4554600"/>
          </a:xfrm>
          <a:prstGeom prst="rect">
            <a:avLst/>
          </a:prstGeom>
          <a:solidFill>
            <a:schemeClr val="dk1"/>
          </a:solidFill>
          <a:ln cap="flat" cmpd="sng" w="9525">
            <a:solidFill>
              <a:srgbClr val="000000"/>
            </a:solidFill>
            <a:prstDash val="solid"/>
            <a:round/>
            <a:headEnd len="sm" w="sm" type="none"/>
            <a:tailEnd len="sm" w="sm" type="none"/>
          </a:ln>
        </p:spPr>
        <p:txBody>
          <a:bodyPr anchorCtr="0" anchor="t" bIns="91425" lIns="91425" spcFirstLastPara="1" rIns="91425" wrap="square" tIns="91425">
            <a:normAutofit lnSpcReduction="10000"/>
          </a:bodyPr>
          <a:lstStyle/>
          <a:p>
            <a:pPr indent="0" lvl="0" marL="457200" rtl="0" algn="just">
              <a:spcBef>
                <a:spcPts val="0"/>
              </a:spcBef>
              <a:spcAft>
                <a:spcPts val="0"/>
              </a:spcAft>
              <a:buNone/>
            </a:pPr>
            <a:r>
              <a:t/>
            </a:r>
            <a:endParaRPr/>
          </a:p>
          <a:p>
            <a:pPr indent="-342900" lvl="0" marL="457200" rtl="0" algn="just">
              <a:spcBef>
                <a:spcPts val="1200"/>
              </a:spcBef>
              <a:spcAft>
                <a:spcPts val="0"/>
              </a:spcAft>
              <a:buSzPts val="1800"/>
              <a:buChar char="➔"/>
            </a:pPr>
            <a:r>
              <a:rPr lang="es-419"/>
              <a:t>La institución se presenta </a:t>
            </a:r>
            <a:r>
              <a:rPr b="1" lang="es-419"/>
              <a:t>desde la sociología moderna</a:t>
            </a:r>
            <a:r>
              <a:rPr lang="es-419"/>
              <a:t>, en la escuela francesa.</a:t>
            </a:r>
            <a:br>
              <a:rPr lang="es-419"/>
            </a:br>
            <a:endParaRPr/>
          </a:p>
          <a:p>
            <a:pPr indent="-342900" lvl="0" marL="457200" rtl="0" algn="just">
              <a:spcBef>
                <a:spcPts val="0"/>
              </a:spcBef>
              <a:spcAft>
                <a:spcPts val="0"/>
              </a:spcAft>
              <a:buSzPts val="1800"/>
              <a:buChar char="➔"/>
            </a:pPr>
            <a:r>
              <a:rPr lang="es-419"/>
              <a:t>Durkheim la propone como el </a:t>
            </a:r>
            <a:r>
              <a:rPr b="1" lang="es-419"/>
              <a:t>objeto central </a:t>
            </a:r>
            <a:r>
              <a:rPr lang="es-419"/>
              <a:t>de la sociología, siendo esta la “ciencia de las instituciones, de su génesis y funcionamiento”</a:t>
            </a:r>
            <a:br>
              <a:rPr lang="es-419"/>
            </a:br>
            <a:endParaRPr/>
          </a:p>
          <a:p>
            <a:pPr indent="-342900" lvl="0" marL="457200" rtl="0" algn="just">
              <a:spcBef>
                <a:spcPts val="0"/>
              </a:spcBef>
              <a:spcAft>
                <a:spcPts val="0"/>
              </a:spcAft>
              <a:buSzPts val="1800"/>
              <a:buChar char="➔"/>
            </a:pPr>
            <a:r>
              <a:rPr lang="es-419"/>
              <a:t>De igual manera, Weber en Alemania y Pareto en Italia, consideran a los grandes reguladores de la sociabilidad (</a:t>
            </a:r>
            <a:r>
              <a:rPr b="1" lang="es-419"/>
              <a:t>derecho, moral, educación)</a:t>
            </a:r>
            <a:r>
              <a:rPr lang="es-419"/>
              <a:t> como objetos privilegiados de la nueva ciencia.</a:t>
            </a:r>
            <a:br>
              <a:rPr lang="es-419"/>
            </a:br>
            <a:endParaRPr/>
          </a:p>
          <a:p>
            <a:pPr indent="-342900" lvl="0" marL="457200" rtl="0" algn="just">
              <a:spcBef>
                <a:spcPts val="0"/>
              </a:spcBef>
              <a:spcAft>
                <a:spcPts val="0"/>
              </a:spcAft>
              <a:buSzPts val="1800"/>
              <a:buChar char="➔"/>
            </a:pPr>
            <a:r>
              <a:rPr lang="es-419"/>
              <a:t>Por su parte, Freud presenta a l</a:t>
            </a:r>
            <a:r>
              <a:rPr b="1" lang="es-419"/>
              <a:t>a institución</a:t>
            </a:r>
            <a:r>
              <a:rPr lang="es-419"/>
              <a:t> como una dimensión donde </a:t>
            </a:r>
            <a:r>
              <a:rPr b="1" lang="es-419"/>
              <a:t>lo social se articula con lo grupal</a:t>
            </a:r>
            <a:r>
              <a:rPr lang="es-419"/>
              <a:t> y con la estructura psíquica del sujeto.</a:t>
            </a:r>
            <a:endParaRPr/>
          </a:p>
        </p:txBody>
      </p:sp>
      <p:sp>
        <p:nvSpPr>
          <p:cNvPr id="72" name="Google Shape;72;p15"/>
          <p:cNvSpPr/>
          <p:nvPr/>
        </p:nvSpPr>
        <p:spPr>
          <a:xfrm>
            <a:off x="8165425" y="300000"/>
            <a:ext cx="288600" cy="4543500"/>
          </a:xfrm>
          <a:prstGeom prst="rect">
            <a:avLst/>
          </a:prstGeom>
          <a:solidFill>
            <a:schemeClr val="accent4"/>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15"/>
          <p:cNvSpPr/>
          <p:nvPr/>
        </p:nvSpPr>
        <p:spPr>
          <a:xfrm>
            <a:off x="8454025" y="300000"/>
            <a:ext cx="288600" cy="4543500"/>
          </a:xfrm>
          <a:prstGeom prst="rect">
            <a:avLst/>
          </a:prstGeom>
          <a:solidFill>
            <a:schemeClr val="dk1"/>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16"/>
          <p:cNvSpPr txBox="1"/>
          <p:nvPr>
            <p:ph idx="1" type="body"/>
          </p:nvPr>
        </p:nvSpPr>
        <p:spPr>
          <a:xfrm>
            <a:off x="1117500" y="334625"/>
            <a:ext cx="7503300" cy="4543500"/>
          </a:xfrm>
          <a:prstGeom prst="rect">
            <a:avLst/>
          </a:prstGeom>
          <a:solidFill>
            <a:schemeClr val="accent4"/>
          </a:solidFill>
          <a:ln cap="flat" cmpd="sng" w="9525">
            <a:solidFill>
              <a:srgbClr val="000000"/>
            </a:solidFill>
            <a:prstDash val="solid"/>
            <a:round/>
            <a:headEnd len="sm" w="sm" type="none"/>
            <a:tailEnd len="sm" w="sm" type="none"/>
          </a:ln>
        </p:spPr>
        <p:txBody>
          <a:bodyPr anchorCtr="0" anchor="t" bIns="91425" lIns="91425" spcFirstLastPara="1" rIns="91425" wrap="square" tIns="91425">
            <a:normAutofit fontScale="92500" lnSpcReduction="10000"/>
          </a:bodyPr>
          <a:lstStyle/>
          <a:p>
            <a:pPr indent="0" lvl="0" marL="0" rtl="0" algn="just">
              <a:spcBef>
                <a:spcPts val="0"/>
              </a:spcBef>
              <a:spcAft>
                <a:spcPts val="0"/>
              </a:spcAft>
              <a:buNone/>
            </a:pPr>
            <a:r>
              <a:t/>
            </a:r>
            <a:endParaRPr/>
          </a:p>
          <a:p>
            <a:pPr indent="-351948" lvl="0" marL="457200" rtl="0" algn="just">
              <a:spcBef>
                <a:spcPts val="1200"/>
              </a:spcBef>
              <a:spcAft>
                <a:spcPts val="0"/>
              </a:spcAft>
              <a:buSzPct val="100000"/>
              <a:buChar char="➔"/>
            </a:pPr>
            <a:r>
              <a:rPr lang="es-419" sz="2100"/>
              <a:t>E</a:t>
            </a:r>
            <a:r>
              <a:rPr lang="es-419" sz="1991"/>
              <a:t>n la misma época George Mead la plantea como </a:t>
            </a:r>
            <a:r>
              <a:rPr b="1" lang="es-419" sz="1991"/>
              <a:t>la esfera más amplia</a:t>
            </a:r>
            <a:r>
              <a:rPr lang="es-419" sz="1991"/>
              <a:t> del otro generalizado que c</a:t>
            </a:r>
            <a:r>
              <a:rPr b="1" lang="es-419" sz="1991"/>
              <a:t>onstituye a la persona.</a:t>
            </a:r>
            <a:br>
              <a:rPr lang="es-419" sz="1991"/>
            </a:br>
            <a:endParaRPr sz="1991"/>
          </a:p>
          <a:p>
            <a:pPr indent="-345598" lvl="0" marL="457200" rtl="0" algn="just">
              <a:spcBef>
                <a:spcPts val="0"/>
              </a:spcBef>
              <a:spcAft>
                <a:spcPts val="0"/>
              </a:spcAft>
              <a:buSzPct val="100000"/>
              <a:buChar char="➔"/>
            </a:pPr>
            <a:r>
              <a:rPr lang="es-419" sz="1991"/>
              <a:t>Para Lourau, la emergencia de esta última corriente supone un giro fundamental en la historia del concepto, hecho favorecido por el aporte psicoanalítico y de la Antropología, pero en particular por el que realiza la temprana teoría de los grupos de R. Park, E. Burgess y W. Brown.</a:t>
            </a:r>
            <a:br>
              <a:rPr lang="es-419" sz="1991"/>
            </a:br>
            <a:endParaRPr sz="1991"/>
          </a:p>
          <a:p>
            <a:pPr indent="-345598" lvl="0" marL="457200" rtl="0" algn="just">
              <a:spcBef>
                <a:spcPts val="0"/>
              </a:spcBef>
              <a:spcAft>
                <a:spcPts val="0"/>
              </a:spcAft>
              <a:buSzPct val="100000"/>
              <a:buChar char="➔"/>
            </a:pPr>
            <a:r>
              <a:rPr lang="es-419" sz="1991"/>
              <a:t>En la primera mitad del siglo XX, la influencia del funcional-estructuralismo marcó notablemente el pensamiento sociológico, y con ello, la forma en que fueron pensadas las instituciones en la disciplina. </a:t>
            </a:r>
            <a:endParaRPr sz="1691"/>
          </a:p>
        </p:txBody>
      </p:sp>
      <p:sp>
        <p:nvSpPr>
          <p:cNvPr id="79" name="Google Shape;79;p16"/>
          <p:cNvSpPr/>
          <p:nvPr/>
        </p:nvSpPr>
        <p:spPr>
          <a:xfrm>
            <a:off x="540300" y="334625"/>
            <a:ext cx="288600" cy="4543500"/>
          </a:xfrm>
          <a:prstGeom prst="rect">
            <a:avLst/>
          </a:prstGeom>
          <a:solidFill>
            <a:schemeClr val="accent4"/>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16"/>
          <p:cNvSpPr/>
          <p:nvPr/>
        </p:nvSpPr>
        <p:spPr>
          <a:xfrm>
            <a:off x="828900" y="334625"/>
            <a:ext cx="288600" cy="4543500"/>
          </a:xfrm>
          <a:prstGeom prst="rect">
            <a:avLst/>
          </a:prstGeom>
          <a:solidFill>
            <a:schemeClr val="dk1"/>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17"/>
          <p:cNvSpPr txBox="1"/>
          <p:nvPr>
            <p:ph idx="1" type="body"/>
          </p:nvPr>
        </p:nvSpPr>
        <p:spPr>
          <a:xfrm>
            <a:off x="681350" y="300000"/>
            <a:ext cx="7236600" cy="4543500"/>
          </a:xfrm>
          <a:prstGeom prst="rect">
            <a:avLst/>
          </a:prstGeom>
          <a:solidFill>
            <a:schemeClr val="dk1"/>
          </a:solidFill>
          <a:ln cap="flat" cmpd="sng" w="9525">
            <a:solidFill>
              <a:srgbClr val="000000"/>
            </a:solidFill>
            <a:prstDash val="solid"/>
            <a:round/>
            <a:headEnd len="sm" w="sm" type="none"/>
            <a:tailEnd len="sm" w="sm" type="none"/>
          </a:ln>
        </p:spPr>
        <p:txBody>
          <a:bodyPr anchorCtr="0" anchor="t" bIns="91425" lIns="91425" spcFirstLastPara="1" rIns="91425" wrap="square" tIns="91425">
            <a:normAutofit lnSpcReduction="20000"/>
          </a:bodyPr>
          <a:lstStyle/>
          <a:p>
            <a:pPr indent="0" lvl="0" marL="457200" rtl="0" algn="just">
              <a:spcBef>
                <a:spcPts val="0"/>
              </a:spcBef>
              <a:spcAft>
                <a:spcPts val="0"/>
              </a:spcAft>
              <a:buNone/>
            </a:pPr>
            <a:r>
              <a:t/>
            </a:r>
            <a:endParaRPr/>
          </a:p>
          <a:p>
            <a:pPr indent="0" lvl="0" marL="457200" rtl="0" algn="just">
              <a:spcBef>
                <a:spcPts val="1200"/>
              </a:spcBef>
              <a:spcAft>
                <a:spcPts val="0"/>
              </a:spcAft>
              <a:buNone/>
            </a:pPr>
            <a:r>
              <a:t/>
            </a:r>
            <a:endParaRPr/>
          </a:p>
          <a:p>
            <a:pPr indent="-342900" lvl="0" marL="457200" rtl="0" algn="just">
              <a:spcBef>
                <a:spcPts val="1200"/>
              </a:spcBef>
              <a:spcAft>
                <a:spcPts val="0"/>
              </a:spcAft>
              <a:buSzPts val="1800"/>
              <a:buChar char="➔"/>
            </a:pPr>
            <a:r>
              <a:rPr lang="es-419"/>
              <a:t>Znaniecki señala que a partir de ese momento </a:t>
            </a:r>
            <a:r>
              <a:rPr b="1" lang="es-419"/>
              <a:t>la sociología de las instituciones</a:t>
            </a:r>
            <a:r>
              <a:rPr lang="es-419"/>
              <a:t> deja de referirse nominalmente a la sociedad y los individuos para concentrarse en </a:t>
            </a:r>
            <a:r>
              <a:rPr b="1" lang="es-419"/>
              <a:t>grupos humanos concretos.</a:t>
            </a:r>
            <a:endParaRPr b="1"/>
          </a:p>
          <a:p>
            <a:pPr indent="0" lvl="0" marL="457200" rtl="0" algn="just">
              <a:spcBef>
                <a:spcPts val="1200"/>
              </a:spcBef>
              <a:spcAft>
                <a:spcPts val="0"/>
              </a:spcAft>
              <a:buNone/>
            </a:pPr>
            <a:r>
              <a:t/>
            </a:r>
            <a:endParaRPr/>
          </a:p>
          <a:p>
            <a:pPr indent="-342900" lvl="0" marL="457200" rtl="0" algn="just">
              <a:spcBef>
                <a:spcPts val="1200"/>
              </a:spcBef>
              <a:spcAft>
                <a:spcPts val="0"/>
              </a:spcAft>
              <a:buSzPts val="1800"/>
              <a:buChar char="➔"/>
            </a:pPr>
            <a:r>
              <a:rPr lang="es-419"/>
              <a:t>El aporte antropológico a la profundización del concepto comienza con </a:t>
            </a:r>
            <a:r>
              <a:rPr b="1" lang="es-419"/>
              <a:t>Malinowski.</a:t>
            </a:r>
            <a:r>
              <a:rPr lang="es-419"/>
              <a:t> Él plantea a la </a:t>
            </a:r>
            <a:r>
              <a:rPr b="1" lang="es-419"/>
              <a:t>institución como una forma funcional a las necesidades de cada sociedad,</a:t>
            </a:r>
            <a:r>
              <a:rPr lang="es-419"/>
              <a:t> y a la vez relativa su época y lugar.</a:t>
            </a:r>
            <a:endParaRPr/>
          </a:p>
          <a:p>
            <a:pPr indent="0" lvl="0" marL="0" rtl="0" algn="l">
              <a:spcBef>
                <a:spcPts val="1200"/>
              </a:spcBef>
              <a:spcAft>
                <a:spcPts val="0"/>
              </a:spcAft>
              <a:buNone/>
            </a:pPr>
            <a:r>
              <a:rPr lang="es-419"/>
              <a:t> </a:t>
            </a:r>
            <a:endParaRPr/>
          </a:p>
          <a:p>
            <a:pPr indent="0" lvl="0" marL="0" rtl="0" algn="l">
              <a:spcBef>
                <a:spcPts val="1200"/>
              </a:spcBef>
              <a:spcAft>
                <a:spcPts val="1200"/>
              </a:spcAft>
              <a:buNone/>
            </a:pPr>
            <a:r>
              <a:t/>
            </a:r>
            <a:endParaRPr/>
          </a:p>
        </p:txBody>
      </p:sp>
      <p:sp>
        <p:nvSpPr>
          <p:cNvPr id="86" name="Google Shape;86;p17"/>
          <p:cNvSpPr/>
          <p:nvPr/>
        </p:nvSpPr>
        <p:spPr>
          <a:xfrm>
            <a:off x="7917950" y="297450"/>
            <a:ext cx="288600" cy="4543500"/>
          </a:xfrm>
          <a:prstGeom prst="rect">
            <a:avLst/>
          </a:prstGeom>
          <a:solidFill>
            <a:schemeClr val="accent4"/>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17"/>
          <p:cNvSpPr/>
          <p:nvPr/>
        </p:nvSpPr>
        <p:spPr>
          <a:xfrm>
            <a:off x="8206550" y="300000"/>
            <a:ext cx="288600" cy="4543500"/>
          </a:xfrm>
          <a:prstGeom prst="rect">
            <a:avLst/>
          </a:prstGeom>
          <a:solidFill>
            <a:schemeClr val="dk1"/>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18"/>
          <p:cNvSpPr txBox="1"/>
          <p:nvPr>
            <p:ph idx="1" type="body"/>
          </p:nvPr>
        </p:nvSpPr>
        <p:spPr>
          <a:xfrm>
            <a:off x="1185375" y="309850"/>
            <a:ext cx="7202100" cy="4543500"/>
          </a:xfrm>
          <a:prstGeom prst="rect">
            <a:avLst/>
          </a:prstGeom>
          <a:solidFill>
            <a:schemeClr val="accent4"/>
          </a:solidFill>
          <a:ln cap="flat" cmpd="sng" w="9525">
            <a:solidFill>
              <a:srgbClr val="000000"/>
            </a:solidFill>
            <a:prstDash val="solid"/>
            <a:round/>
            <a:headEnd len="sm" w="sm" type="none"/>
            <a:tailEnd len="sm" w="sm" type="none"/>
          </a:ln>
        </p:spPr>
        <p:txBody>
          <a:bodyPr anchorCtr="0" anchor="t" bIns="91425" lIns="91425" spcFirstLastPara="1" rIns="91425" wrap="square" tIns="91425">
            <a:normAutofit lnSpcReduction="10000"/>
          </a:bodyPr>
          <a:lstStyle/>
          <a:p>
            <a:pPr indent="0" lvl="0" marL="457200" rtl="0" algn="just">
              <a:spcBef>
                <a:spcPts val="0"/>
              </a:spcBef>
              <a:spcAft>
                <a:spcPts val="0"/>
              </a:spcAft>
              <a:buNone/>
            </a:pPr>
            <a:r>
              <a:t/>
            </a:r>
            <a:endParaRPr/>
          </a:p>
          <a:p>
            <a:pPr indent="-342900" lvl="0" marL="457200" rtl="0" algn="just">
              <a:spcBef>
                <a:spcPts val="1200"/>
              </a:spcBef>
              <a:spcAft>
                <a:spcPts val="0"/>
              </a:spcAft>
              <a:buSzPts val="1800"/>
              <a:buChar char="➔"/>
            </a:pPr>
            <a:r>
              <a:rPr lang="es-419"/>
              <a:t>Después, autores como Mauss y Lévi-Strauss otorgaron y resaltaron un </a:t>
            </a:r>
            <a:r>
              <a:rPr b="1" lang="es-419"/>
              <a:t>carácter simbólico</a:t>
            </a:r>
            <a:r>
              <a:rPr lang="es-419"/>
              <a:t> de la institución. Dicho carácter es retomado por Parsons, quien plantea un </a:t>
            </a:r>
            <a:r>
              <a:rPr b="1" lang="es-419"/>
              <a:t>estatuto inconsciente de la institución.</a:t>
            </a:r>
            <a:endParaRPr b="1"/>
          </a:p>
          <a:p>
            <a:pPr indent="0" lvl="0" marL="457200" rtl="0" algn="just">
              <a:spcBef>
                <a:spcPts val="1200"/>
              </a:spcBef>
              <a:spcAft>
                <a:spcPts val="0"/>
              </a:spcAft>
              <a:buNone/>
            </a:pPr>
            <a:r>
              <a:t/>
            </a:r>
            <a:endParaRPr/>
          </a:p>
          <a:p>
            <a:pPr indent="-342900" lvl="0" marL="457200" rtl="0" algn="just">
              <a:spcBef>
                <a:spcPts val="1200"/>
              </a:spcBef>
              <a:spcAft>
                <a:spcPts val="0"/>
              </a:spcAft>
              <a:buSzPts val="1800"/>
              <a:buChar char="➔"/>
            </a:pPr>
            <a:r>
              <a:rPr lang="es-419"/>
              <a:t>Con los desarrollos grupalistas, antropológicos, psicoanalíticos y psicosociales, la noción de institución abandona entonces el limbo nominalista para volverse c</a:t>
            </a:r>
            <a:r>
              <a:rPr b="1" lang="es-419"/>
              <a:t>omprobable en la realidad material, en el simbolismo, y en el material inconsciente </a:t>
            </a:r>
            <a:r>
              <a:rPr lang="es-419"/>
              <a:t>de los agrupamientos humanos y de los individuos (Varela, en Rodríguez y Ficcardi, 2013).</a:t>
            </a:r>
            <a:endParaRPr/>
          </a:p>
          <a:p>
            <a:pPr indent="0" lvl="0" marL="0" rtl="0" algn="l">
              <a:spcBef>
                <a:spcPts val="1200"/>
              </a:spcBef>
              <a:spcAft>
                <a:spcPts val="1200"/>
              </a:spcAft>
              <a:buNone/>
            </a:pPr>
            <a:r>
              <a:t/>
            </a:r>
            <a:endParaRPr/>
          </a:p>
        </p:txBody>
      </p:sp>
      <p:sp>
        <p:nvSpPr>
          <p:cNvPr id="93" name="Google Shape;93;p18"/>
          <p:cNvSpPr/>
          <p:nvPr/>
        </p:nvSpPr>
        <p:spPr>
          <a:xfrm>
            <a:off x="608175" y="309850"/>
            <a:ext cx="288600" cy="4543500"/>
          </a:xfrm>
          <a:prstGeom prst="rect">
            <a:avLst/>
          </a:prstGeom>
          <a:solidFill>
            <a:schemeClr val="accent4"/>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18"/>
          <p:cNvSpPr/>
          <p:nvPr/>
        </p:nvSpPr>
        <p:spPr>
          <a:xfrm>
            <a:off x="896775" y="309850"/>
            <a:ext cx="288600" cy="4543500"/>
          </a:xfrm>
          <a:prstGeom prst="rect">
            <a:avLst/>
          </a:prstGeom>
          <a:solidFill>
            <a:schemeClr val="dk1"/>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19"/>
          <p:cNvSpPr txBox="1"/>
          <p:nvPr>
            <p:ph idx="1" type="body"/>
          </p:nvPr>
        </p:nvSpPr>
        <p:spPr>
          <a:xfrm>
            <a:off x="722100" y="300000"/>
            <a:ext cx="7151400" cy="4543500"/>
          </a:xfrm>
          <a:prstGeom prst="rect">
            <a:avLst/>
          </a:prstGeom>
          <a:solidFill>
            <a:schemeClr val="dk1"/>
          </a:solidFill>
          <a:ln cap="flat" cmpd="sng" w="9525">
            <a:solidFill>
              <a:srgbClr val="000000"/>
            </a:solidFill>
            <a:prstDash val="solid"/>
            <a:round/>
            <a:headEnd len="sm" w="sm" type="none"/>
            <a:tailEnd len="sm" w="sm" type="none"/>
          </a:ln>
        </p:spPr>
        <p:txBody>
          <a:bodyPr anchorCtr="0" anchor="t" bIns="91425" lIns="91425" spcFirstLastPara="1" rIns="91425" wrap="square" tIns="91425">
            <a:normAutofit/>
          </a:bodyPr>
          <a:lstStyle/>
          <a:p>
            <a:pPr indent="0" lvl="0" marL="457200" rtl="0" algn="l">
              <a:spcBef>
                <a:spcPts val="0"/>
              </a:spcBef>
              <a:spcAft>
                <a:spcPts val="0"/>
              </a:spcAft>
              <a:buNone/>
            </a:pPr>
            <a:br>
              <a:rPr lang="es-419"/>
            </a:br>
            <a:endParaRPr/>
          </a:p>
          <a:p>
            <a:pPr indent="-342900" lvl="0" marL="457200" rtl="0" algn="just">
              <a:spcBef>
                <a:spcPts val="1200"/>
              </a:spcBef>
              <a:spcAft>
                <a:spcPts val="0"/>
              </a:spcAft>
              <a:buSzPts val="1800"/>
              <a:buChar char="➔"/>
            </a:pPr>
            <a:r>
              <a:rPr lang="es-419"/>
              <a:t>Después de la segunda guerra mundial ocurre un </a:t>
            </a:r>
            <a:r>
              <a:rPr b="1" lang="es-419"/>
              <a:t>intercambio de información</a:t>
            </a:r>
            <a:r>
              <a:rPr lang="es-419"/>
              <a:t> entre disciplinas, principalmente en </a:t>
            </a:r>
            <a:r>
              <a:rPr lang="es-419"/>
              <a:t>Norteamérica</a:t>
            </a:r>
            <a:r>
              <a:rPr lang="es-419"/>
              <a:t>.</a:t>
            </a:r>
            <a:endParaRPr/>
          </a:p>
          <a:p>
            <a:pPr indent="0" lvl="0" marL="457200" rtl="0" algn="just">
              <a:spcBef>
                <a:spcPts val="1200"/>
              </a:spcBef>
              <a:spcAft>
                <a:spcPts val="0"/>
              </a:spcAft>
              <a:buNone/>
            </a:pPr>
            <a:r>
              <a:t/>
            </a:r>
            <a:endParaRPr/>
          </a:p>
          <a:p>
            <a:pPr indent="-342900" lvl="0" marL="457200" rtl="0" algn="just">
              <a:spcBef>
                <a:spcPts val="1200"/>
              </a:spcBef>
              <a:spcAft>
                <a:spcPts val="0"/>
              </a:spcAft>
              <a:buSzPts val="1800"/>
              <a:buChar char="➔"/>
            </a:pPr>
            <a:r>
              <a:rPr lang="es-419"/>
              <a:t>Entre 1955 y 1956 Edwin Goffman realiza un trabajo de campo en el Hospital St. Elizabeth, de Washington DC. Los resultados de dicho trabajo serían publicados en </a:t>
            </a:r>
            <a:r>
              <a:rPr b="1" lang="es-419"/>
              <a:t>“Sobre las características de la instituciones totales”.</a:t>
            </a:r>
            <a:endParaRPr b="1"/>
          </a:p>
          <a:p>
            <a:pPr indent="0" lvl="0" marL="0" rtl="0" algn="l">
              <a:spcBef>
                <a:spcPts val="1200"/>
              </a:spcBef>
              <a:spcAft>
                <a:spcPts val="1200"/>
              </a:spcAft>
              <a:buNone/>
            </a:pPr>
            <a:r>
              <a:t/>
            </a:r>
            <a:endParaRPr/>
          </a:p>
        </p:txBody>
      </p:sp>
      <p:sp>
        <p:nvSpPr>
          <p:cNvPr id="100" name="Google Shape;100;p19"/>
          <p:cNvSpPr/>
          <p:nvPr/>
        </p:nvSpPr>
        <p:spPr>
          <a:xfrm>
            <a:off x="8162125" y="300000"/>
            <a:ext cx="288600" cy="4543500"/>
          </a:xfrm>
          <a:prstGeom prst="rect">
            <a:avLst/>
          </a:prstGeom>
          <a:solidFill>
            <a:schemeClr val="dk1"/>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1" name="Google Shape;101;p19"/>
          <p:cNvSpPr/>
          <p:nvPr/>
        </p:nvSpPr>
        <p:spPr>
          <a:xfrm>
            <a:off x="7873525" y="300000"/>
            <a:ext cx="288600" cy="4543500"/>
          </a:xfrm>
          <a:prstGeom prst="rect">
            <a:avLst/>
          </a:prstGeom>
          <a:solidFill>
            <a:schemeClr val="accent4"/>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20"/>
          <p:cNvSpPr txBox="1"/>
          <p:nvPr>
            <p:ph idx="1" type="body"/>
          </p:nvPr>
        </p:nvSpPr>
        <p:spPr>
          <a:xfrm>
            <a:off x="1152075" y="300000"/>
            <a:ext cx="7357500" cy="4543500"/>
          </a:xfrm>
          <a:prstGeom prst="rect">
            <a:avLst/>
          </a:prstGeom>
          <a:solidFill>
            <a:schemeClr val="accent4"/>
          </a:solidFill>
          <a:ln cap="flat" cmpd="sng" w="9525">
            <a:solidFill>
              <a:srgbClr val="000000"/>
            </a:solidFill>
            <a:prstDash val="solid"/>
            <a:round/>
            <a:headEnd len="sm" w="sm" type="none"/>
            <a:tailEnd len="sm" w="sm" type="none"/>
          </a:ln>
        </p:spPr>
        <p:txBody>
          <a:bodyPr anchorCtr="0" anchor="t" bIns="91425" lIns="91425" spcFirstLastPara="1" rIns="91425" wrap="square" tIns="91425">
            <a:normAutofit/>
          </a:bodyPr>
          <a:lstStyle/>
          <a:p>
            <a:pPr indent="0" lvl="0" marL="457200" rtl="0" algn="just">
              <a:spcBef>
                <a:spcPts val="0"/>
              </a:spcBef>
              <a:spcAft>
                <a:spcPts val="0"/>
              </a:spcAft>
              <a:buNone/>
            </a:pPr>
            <a:r>
              <a:t/>
            </a:r>
            <a:endParaRPr/>
          </a:p>
          <a:p>
            <a:pPr indent="0" lvl="0" marL="0" rtl="0" algn="just">
              <a:spcBef>
                <a:spcPts val="1200"/>
              </a:spcBef>
              <a:spcAft>
                <a:spcPts val="0"/>
              </a:spcAft>
              <a:buNone/>
            </a:pPr>
            <a:r>
              <a:t/>
            </a:r>
            <a:endParaRPr/>
          </a:p>
          <a:p>
            <a:pPr indent="-342900" lvl="0" marL="457200" rtl="0" algn="just">
              <a:spcBef>
                <a:spcPts val="1200"/>
              </a:spcBef>
              <a:spcAft>
                <a:spcPts val="0"/>
              </a:spcAft>
              <a:buSzPts val="1800"/>
              <a:buChar char="➔"/>
            </a:pPr>
            <a:r>
              <a:rPr lang="es-419"/>
              <a:t>El </a:t>
            </a:r>
            <a:r>
              <a:rPr b="1" lang="es-419"/>
              <a:t>trabajo de Goffman </a:t>
            </a:r>
            <a:r>
              <a:rPr lang="es-419"/>
              <a:t>permitió poner en relieve las </a:t>
            </a:r>
            <a:r>
              <a:rPr lang="es-419"/>
              <a:t>características</a:t>
            </a:r>
            <a:r>
              <a:rPr lang="es-419"/>
              <a:t> de las instituciones de encierro.</a:t>
            </a:r>
            <a:endParaRPr/>
          </a:p>
          <a:p>
            <a:pPr indent="0" lvl="0" marL="0" rtl="0" algn="just">
              <a:spcBef>
                <a:spcPts val="1200"/>
              </a:spcBef>
              <a:spcAft>
                <a:spcPts val="0"/>
              </a:spcAft>
              <a:buNone/>
            </a:pPr>
            <a:r>
              <a:t/>
            </a:r>
            <a:endParaRPr/>
          </a:p>
          <a:p>
            <a:pPr indent="-342900" lvl="0" marL="457200" rtl="0" algn="just">
              <a:spcBef>
                <a:spcPts val="1200"/>
              </a:spcBef>
              <a:spcAft>
                <a:spcPts val="0"/>
              </a:spcAft>
              <a:buSzPts val="1800"/>
              <a:buChar char="➔"/>
            </a:pPr>
            <a:r>
              <a:rPr lang="es-419"/>
              <a:t>Su trabajo cuenta con una originalidad en el marco teórico, ya que además de su campo de análisis confluyen  la </a:t>
            </a:r>
            <a:r>
              <a:rPr b="1" lang="es-419"/>
              <a:t>Sociología, la Psicología Social y el Psicoanálisis, además de la Etnología.</a:t>
            </a:r>
            <a:endParaRPr b="1"/>
          </a:p>
          <a:p>
            <a:pPr indent="0" lvl="0" marL="0" rtl="0" algn="l">
              <a:spcBef>
                <a:spcPts val="1200"/>
              </a:spcBef>
              <a:spcAft>
                <a:spcPts val="0"/>
              </a:spcAft>
              <a:buNone/>
            </a:pPr>
            <a:r>
              <a:t/>
            </a:r>
            <a:endParaRPr/>
          </a:p>
          <a:p>
            <a:pPr indent="0" lvl="0" marL="0" rtl="0" algn="l">
              <a:spcBef>
                <a:spcPts val="1200"/>
              </a:spcBef>
              <a:spcAft>
                <a:spcPts val="1200"/>
              </a:spcAft>
              <a:buNone/>
            </a:pPr>
            <a:r>
              <a:t/>
            </a:r>
            <a:endParaRPr/>
          </a:p>
        </p:txBody>
      </p:sp>
      <p:sp>
        <p:nvSpPr>
          <p:cNvPr id="107" name="Google Shape;107;p20"/>
          <p:cNvSpPr/>
          <p:nvPr/>
        </p:nvSpPr>
        <p:spPr>
          <a:xfrm>
            <a:off x="574875" y="300000"/>
            <a:ext cx="288600" cy="4543500"/>
          </a:xfrm>
          <a:prstGeom prst="rect">
            <a:avLst/>
          </a:prstGeom>
          <a:solidFill>
            <a:schemeClr val="accent4"/>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20"/>
          <p:cNvSpPr/>
          <p:nvPr/>
        </p:nvSpPr>
        <p:spPr>
          <a:xfrm>
            <a:off x="863475" y="300000"/>
            <a:ext cx="288600" cy="4543500"/>
          </a:xfrm>
          <a:prstGeom prst="rect">
            <a:avLst/>
          </a:prstGeom>
          <a:solidFill>
            <a:schemeClr val="dk1"/>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21"/>
          <p:cNvSpPr txBox="1"/>
          <p:nvPr>
            <p:ph idx="1" type="body"/>
          </p:nvPr>
        </p:nvSpPr>
        <p:spPr>
          <a:xfrm>
            <a:off x="777625" y="300000"/>
            <a:ext cx="7036200" cy="4543500"/>
          </a:xfrm>
          <a:prstGeom prst="rect">
            <a:avLst/>
          </a:prstGeom>
          <a:solidFill>
            <a:schemeClr val="dk1"/>
          </a:solidFill>
          <a:ln cap="flat" cmpd="sng" w="9525">
            <a:solidFill>
              <a:srgbClr val="000000"/>
            </a:solidFill>
            <a:prstDash val="solid"/>
            <a:round/>
            <a:headEnd len="sm" w="sm" type="none"/>
            <a:tailEnd len="sm" w="sm" type="none"/>
          </a:ln>
        </p:spPr>
        <p:txBody>
          <a:bodyPr anchorCtr="0" anchor="t" bIns="91425" lIns="91425" spcFirstLastPara="1" rIns="91425" wrap="square" tIns="91425">
            <a:normAutofit/>
          </a:bodyPr>
          <a:lstStyle/>
          <a:p>
            <a:pPr indent="0" lvl="0" marL="457200" rtl="0" algn="just">
              <a:spcBef>
                <a:spcPts val="0"/>
              </a:spcBef>
              <a:spcAft>
                <a:spcPts val="0"/>
              </a:spcAft>
              <a:buNone/>
            </a:pPr>
            <a:r>
              <a:t/>
            </a:r>
            <a:endParaRPr/>
          </a:p>
          <a:p>
            <a:pPr indent="-342900" lvl="0" marL="457200" rtl="0" algn="just">
              <a:spcBef>
                <a:spcPts val="1200"/>
              </a:spcBef>
              <a:spcAft>
                <a:spcPts val="0"/>
              </a:spcAft>
              <a:buSzPts val="1800"/>
              <a:buChar char="➔"/>
            </a:pPr>
            <a:r>
              <a:rPr lang="es-419"/>
              <a:t>Para Goffman, las </a:t>
            </a:r>
            <a:r>
              <a:rPr b="1" lang="es-419"/>
              <a:t>instituciones de encierro</a:t>
            </a:r>
            <a:r>
              <a:rPr lang="es-419"/>
              <a:t> comparten características como separación del mundo, reclusión, lenguaje propio, procesos </a:t>
            </a:r>
            <a:r>
              <a:rPr lang="es-419"/>
              <a:t>modificatorios</a:t>
            </a:r>
            <a:r>
              <a:rPr lang="es-419"/>
              <a:t>, que a la vez, son </a:t>
            </a:r>
            <a:r>
              <a:rPr b="1" lang="es-419"/>
              <a:t>productoras de subjetividad</a:t>
            </a:r>
            <a:r>
              <a:rPr lang="es-419"/>
              <a:t>. </a:t>
            </a:r>
            <a:endParaRPr/>
          </a:p>
          <a:p>
            <a:pPr indent="0" lvl="0" marL="457200" rtl="0" algn="just">
              <a:spcBef>
                <a:spcPts val="1200"/>
              </a:spcBef>
              <a:spcAft>
                <a:spcPts val="0"/>
              </a:spcAft>
              <a:buNone/>
            </a:pPr>
            <a:r>
              <a:t/>
            </a:r>
            <a:endParaRPr/>
          </a:p>
          <a:p>
            <a:pPr indent="-342900" lvl="0" marL="457200" rtl="0" algn="just">
              <a:spcBef>
                <a:spcPts val="1200"/>
              </a:spcBef>
              <a:spcAft>
                <a:spcPts val="0"/>
              </a:spcAft>
              <a:buSzPts val="1800"/>
              <a:buChar char="➔"/>
            </a:pPr>
            <a:r>
              <a:rPr lang="es-419"/>
              <a:t>Él, menciona que las </a:t>
            </a:r>
            <a:r>
              <a:rPr b="1" lang="es-419"/>
              <a:t>instituciones totales</a:t>
            </a:r>
            <a:r>
              <a:rPr lang="es-419"/>
              <a:t> “son invernaderos donde </a:t>
            </a:r>
            <a:r>
              <a:rPr b="1" lang="es-419"/>
              <a:t>se transforma a las personas</a:t>
            </a:r>
            <a:r>
              <a:rPr lang="es-419"/>
              <a:t>”. En este proceso las personas sustituyen sus roles sociales adquiridos por un rol institucional. </a:t>
            </a:r>
            <a:endParaRPr/>
          </a:p>
          <a:p>
            <a:pPr indent="0" lvl="0" marL="0" rtl="0" algn="l">
              <a:spcBef>
                <a:spcPts val="1200"/>
              </a:spcBef>
              <a:spcAft>
                <a:spcPts val="1200"/>
              </a:spcAft>
              <a:buNone/>
            </a:pPr>
            <a:r>
              <a:t/>
            </a:r>
            <a:endParaRPr/>
          </a:p>
        </p:txBody>
      </p:sp>
      <p:sp>
        <p:nvSpPr>
          <p:cNvPr id="114" name="Google Shape;114;p21"/>
          <p:cNvSpPr/>
          <p:nvPr/>
        </p:nvSpPr>
        <p:spPr>
          <a:xfrm>
            <a:off x="8102475" y="300000"/>
            <a:ext cx="288600" cy="4543500"/>
          </a:xfrm>
          <a:prstGeom prst="rect">
            <a:avLst/>
          </a:prstGeom>
          <a:solidFill>
            <a:schemeClr val="dk1"/>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21"/>
          <p:cNvSpPr/>
          <p:nvPr/>
        </p:nvSpPr>
        <p:spPr>
          <a:xfrm>
            <a:off x="7813875" y="300000"/>
            <a:ext cx="288600" cy="4543500"/>
          </a:xfrm>
          <a:prstGeom prst="rect">
            <a:avLst/>
          </a:prstGeom>
          <a:solidFill>
            <a:schemeClr val="accent4"/>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Pop">
  <a:themeElements>
    <a:clrScheme name="Pop">
      <a:dk1>
        <a:srgbClr val="F8E71C"/>
      </a:dk1>
      <a:lt1>
        <a:srgbClr val="FFFFFF"/>
      </a:lt1>
      <a:dk2>
        <a:srgbClr val="000000"/>
      </a:dk2>
      <a:lt2>
        <a:srgbClr val="D9D9D9"/>
      </a:lt2>
      <a:accent1>
        <a:srgbClr val="666666"/>
      </a:accent1>
      <a:accent2>
        <a:srgbClr val="483165"/>
      </a:accent2>
      <a:accent3>
        <a:srgbClr val="EB1E95"/>
      </a:accent3>
      <a:accent4>
        <a:srgbClr val="01AFD1"/>
      </a:accent4>
      <a:accent5>
        <a:srgbClr val="0F9D58"/>
      </a:accent5>
      <a:accent6>
        <a:srgbClr val="9C27B0"/>
      </a:accent6>
      <a:hlink>
        <a:srgbClr val="0F9D58"/>
      </a:hlink>
      <a:folHlink>
        <a:srgbClr val="0F9D5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