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 id="264" r:id="rId10"/>
    <p:sldId id="265" r:id="rId11"/>
    <p:sldId id="266" r:id="rId12"/>
    <p:sldId id="267" r:id="rId13"/>
    <p:sldId id="268" r:id="rId14"/>
    <p:sldId id="269"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13A9B-FED1-42C0-9FB0-B47C374326D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MX"/>
        </a:p>
      </dgm:t>
    </dgm:pt>
    <dgm:pt modelId="{D70E0EA8-A574-41E1-8332-06DCA7B11ACE}">
      <dgm:prSet phldrT="[Texto]"/>
      <dgm:spPr/>
      <dgm:t>
        <a:bodyPr/>
        <a:lstStyle/>
        <a:p>
          <a:r>
            <a:rPr lang="es-MX" dirty="0"/>
            <a:t>Símbolo</a:t>
          </a:r>
        </a:p>
      </dgm:t>
    </dgm:pt>
    <dgm:pt modelId="{40D2A48F-BE86-4541-B851-84B333E21560}" type="parTrans" cxnId="{2D349C5A-E397-4213-BAC4-E940A397222C}">
      <dgm:prSet/>
      <dgm:spPr/>
      <dgm:t>
        <a:bodyPr/>
        <a:lstStyle/>
        <a:p>
          <a:endParaRPr lang="es-MX"/>
        </a:p>
      </dgm:t>
    </dgm:pt>
    <dgm:pt modelId="{AC48BB6A-10BD-4838-8203-8AF5FC4E88C6}" type="sibTrans" cxnId="{2D349C5A-E397-4213-BAC4-E940A397222C}">
      <dgm:prSet/>
      <dgm:spPr/>
      <dgm:t>
        <a:bodyPr/>
        <a:lstStyle/>
        <a:p>
          <a:endParaRPr lang="es-MX"/>
        </a:p>
      </dgm:t>
    </dgm:pt>
    <dgm:pt modelId="{5FBDD6ED-BB0F-4897-92DB-6AD27B4E336F}">
      <dgm:prSet phldrT="[Texto]"/>
      <dgm:spPr/>
      <dgm:t>
        <a:bodyPr/>
        <a:lstStyle/>
        <a:p>
          <a:r>
            <a:rPr lang="es-MX" dirty="0"/>
            <a:t>Significante</a:t>
          </a:r>
        </a:p>
      </dgm:t>
    </dgm:pt>
    <dgm:pt modelId="{6868DF3E-DEBE-4661-9393-321ACA4DFA50}" type="parTrans" cxnId="{FFA0F568-CE9A-4D0E-B642-349979929B08}">
      <dgm:prSet/>
      <dgm:spPr/>
      <dgm:t>
        <a:bodyPr/>
        <a:lstStyle/>
        <a:p>
          <a:endParaRPr lang="es-MX"/>
        </a:p>
      </dgm:t>
    </dgm:pt>
    <dgm:pt modelId="{5D3EAE07-54A0-4863-8163-17C117016E17}" type="sibTrans" cxnId="{FFA0F568-CE9A-4D0E-B642-349979929B08}">
      <dgm:prSet/>
      <dgm:spPr/>
      <dgm:t>
        <a:bodyPr/>
        <a:lstStyle/>
        <a:p>
          <a:endParaRPr lang="es-MX"/>
        </a:p>
      </dgm:t>
    </dgm:pt>
    <dgm:pt modelId="{CF2BBFC9-737F-4C75-9842-4673ADABB83D}">
      <dgm:prSet phldrT="[Texto]"/>
      <dgm:spPr/>
      <dgm:t>
        <a:bodyPr/>
        <a:lstStyle/>
        <a:p>
          <a:r>
            <a:rPr lang="es-MX" dirty="0"/>
            <a:t>Significado</a:t>
          </a:r>
        </a:p>
      </dgm:t>
    </dgm:pt>
    <dgm:pt modelId="{B52F1AE8-3F0A-42F9-BF68-DB2D95D9B553}" type="parTrans" cxnId="{B0403B25-00BC-4C91-98A6-52A8CA6CBEA0}">
      <dgm:prSet/>
      <dgm:spPr/>
      <dgm:t>
        <a:bodyPr/>
        <a:lstStyle/>
        <a:p>
          <a:endParaRPr lang="es-MX"/>
        </a:p>
      </dgm:t>
    </dgm:pt>
    <dgm:pt modelId="{9B81A229-4EBF-4C8B-88FF-5B56A6915F7E}" type="sibTrans" cxnId="{B0403B25-00BC-4C91-98A6-52A8CA6CBEA0}">
      <dgm:prSet/>
      <dgm:spPr/>
      <dgm:t>
        <a:bodyPr/>
        <a:lstStyle/>
        <a:p>
          <a:endParaRPr lang="es-MX"/>
        </a:p>
      </dgm:t>
    </dgm:pt>
    <dgm:pt modelId="{50FB703B-B6CE-4B4B-BBBA-195855F630D1}">
      <dgm:prSet phldrT="[Texto]"/>
      <dgm:spPr/>
      <dgm:t>
        <a:bodyPr/>
        <a:lstStyle/>
        <a:p>
          <a:r>
            <a:rPr lang="es-MX" dirty="0"/>
            <a:t>Explicación</a:t>
          </a:r>
        </a:p>
      </dgm:t>
    </dgm:pt>
    <dgm:pt modelId="{B5AFDF55-672A-4738-8C6F-7710F71888C1}" type="parTrans" cxnId="{4BCC661C-C0FE-421E-BC7A-8DB997EB8BB6}">
      <dgm:prSet/>
      <dgm:spPr/>
      <dgm:t>
        <a:bodyPr/>
        <a:lstStyle/>
        <a:p>
          <a:endParaRPr lang="es-MX"/>
        </a:p>
      </dgm:t>
    </dgm:pt>
    <dgm:pt modelId="{77B7D32A-4163-42A7-82F2-583A53AA4411}" type="sibTrans" cxnId="{4BCC661C-C0FE-421E-BC7A-8DB997EB8BB6}">
      <dgm:prSet/>
      <dgm:spPr/>
      <dgm:t>
        <a:bodyPr/>
        <a:lstStyle/>
        <a:p>
          <a:endParaRPr lang="es-MX"/>
        </a:p>
      </dgm:t>
    </dgm:pt>
    <dgm:pt modelId="{E1BE2CA5-D155-4C06-9672-0F3C8B70E703}" type="pres">
      <dgm:prSet presAssocID="{40F13A9B-FED1-42C0-9FB0-B47C374326D9}" presName="Name0" presStyleCnt="0">
        <dgm:presLayoutVars>
          <dgm:dir/>
          <dgm:resizeHandles val="exact"/>
        </dgm:presLayoutVars>
      </dgm:prSet>
      <dgm:spPr/>
    </dgm:pt>
    <dgm:pt modelId="{D175A35F-EF2D-4863-B59A-BE230B348E9F}" type="pres">
      <dgm:prSet presAssocID="{D70E0EA8-A574-41E1-8332-06DCA7B11ACE}" presName="compNode" presStyleCnt="0"/>
      <dgm:spPr/>
    </dgm:pt>
    <dgm:pt modelId="{9AE0EAB9-B999-460E-912A-3F5A8943BFF9}" type="pres">
      <dgm:prSet presAssocID="{D70E0EA8-A574-41E1-8332-06DCA7B11ACE}" presName="pictRect" presStyleLbl="node1" presStyleIdx="0" presStyleCnt="4"/>
      <dgm:spPr>
        <a:blipFill rotWithShape="1">
          <a:blip xmlns:r="http://schemas.openxmlformats.org/officeDocument/2006/relationships" r:embed="rId1"/>
          <a:srcRect/>
          <a:stretch>
            <a:fillRect l="-10000" r="-10000"/>
          </a:stretch>
        </a:blipFill>
      </dgm:spPr>
    </dgm:pt>
    <dgm:pt modelId="{4B443485-62D6-46E2-A58E-2782AFBC3507}" type="pres">
      <dgm:prSet presAssocID="{D70E0EA8-A574-41E1-8332-06DCA7B11ACE}" presName="textRect" presStyleLbl="revTx" presStyleIdx="0" presStyleCnt="4">
        <dgm:presLayoutVars>
          <dgm:bulletEnabled val="1"/>
        </dgm:presLayoutVars>
      </dgm:prSet>
      <dgm:spPr/>
    </dgm:pt>
    <dgm:pt modelId="{7ACF6E59-2782-475E-BFB7-D18EF77F9E96}" type="pres">
      <dgm:prSet presAssocID="{AC48BB6A-10BD-4838-8203-8AF5FC4E88C6}" presName="sibTrans" presStyleLbl="sibTrans2D1" presStyleIdx="0" presStyleCnt="0"/>
      <dgm:spPr/>
    </dgm:pt>
    <dgm:pt modelId="{639221C5-FB48-4EB1-9863-6868D6BA2CDD}" type="pres">
      <dgm:prSet presAssocID="{5FBDD6ED-BB0F-4897-92DB-6AD27B4E336F}" presName="compNode" presStyleCnt="0"/>
      <dgm:spPr/>
    </dgm:pt>
    <dgm:pt modelId="{07B7F531-1B40-469B-8383-2546DAE1FE39}" type="pres">
      <dgm:prSet presAssocID="{5FBDD6ED-BB0F-4897-92DB-6AD27B4E336F}" presName="pictRect" presStyleLbl="node1" presStyleIdx="1" presStyleCnt="4"/>
      <dgm:spPr>
        <a:blipFill rotWithShape="1">
          <a:blip xmlns:r="http://schemas.openxmlformats.org/officeDocument/2006/relationships" r:embed="rId2"/>
          <a:srcRect/>
          <a:stretch>
            <a:fillRect t="-3000" b="-3000"/>
          </a:stretch>
        </a:blipFill>
      </dgm:spPr>
    </dgm:pt>
    <dgm:pt modelId="{688B5E57-A025-4FC7-912D-4E31FAF3E13F}" type="pres">
      <dgm:prSet presAssocID="{5FBDD6ED-BB0F-4897-92DB-6AD27B4E336F}" presName="textRect" presStyleLbl="revTx" presStyleIdx="1" presStyleCnt="4">
        <dgm:presLayoutVars>
          <dgm:bulletEnabled val="1"/>
        </dgm:presLayoutVars>
      </dgm:prSet>
      <dgm:spPr/>
    </dgm:pt>
    <dgm:pt modelId="{1CBCD737-8CE3-4874-8AD8-B8216E3F6939}" type="pres">
      <dgm:prSet presAssocID="{5D3EAE07-54A0-4863-8163-17C117016E17}" presName="sibTrans" presStyleLbl="sibTrans2D1" presStyleIdx="0" presStyleCnt="0"/>
      <dgm:spPr/>
    </dgm:pt>
    <dgm:pt modelId="{4CE6A84C-7986-4686-A07C-410B1ADF5837}" type="pres">
      <dgm:prSet presAssocID="{CF2BBFC9-737F-4C75-9842-4673ADABB83D}" presName="compNode" presStyleCnt="0"/>
      <dgm:spPr/>
    </dgm:pt>
    <dgm:pt modelId="{C4610121-6EFD-43E5-87B7-C769B92DF457}" type="pres">
      <dgm:prSet presAssocID="{CF2BBFC9-737F-4C75-9842-4673ADABB83D}" presName="pictRect" presStyleLbl="node1" presStyleIdx="2" presStyleCnt="4"/>
      <dgm:spPr>
        <a:blipFill rotWithShape="1">
          <a:blip xmlns:r="http://schemas.openxmlformats.org/officeDocument/2006/relationships" r:embed="rId3"/>
          <a:srcRect/>
          <a:stretch>
            <a:fillRect t="-4000" b="-4000"/>
          </a:stretch>
        </a:blipFill>
      </dgm:spPr>
    </dgm:pt>
    <dgm:pt modelId="{18F3F3F3-64AD-4543-91CD-C73ECE91A06F}" type="pres">
      <dgm:prSet presAssocID="{CF2BBFC9-737F-4C75-9842-4673ADABB83D}" presName="textRect" presStyleLbl="revTx" presStyleIdx="2" presStyleCnt="4">
        <dgm:presLayoutVars>
          <dgm:bulletEnabled val="1"/>
        </dgm:presLayoutVars>
      </dgm:prSet>
      <dgm:spPr/>
    </dgm:pt>
    <dgm:pt modelId="{C7F9651D-6B91-4440-8C1B-0FD85A29F915}" type="pres">
      <dgm:prSet presAssocID="{9B81A229-4EBF-4C8B-88FF-5B56A6915F7E}" presName="sibTrans" presStyleLbl="sibTrans2D1" presStyleIdx="0" presStyleCnt="0"/>
      <dgm:spPr/>
    </dgm:pt>
    <dgm:pt modelId="{422CE85F-BD32-4B9E-A428-EEEB48649672}" type="pres">
      <dgm:prSet presAssocID="{50FB703B-B6CE-4B4B-BBBA-195855F630D1}" presName="compNode" presStyleCnt="0"/>
      <dgm:spPr/>
    </dgm:pt>
    <dgm:pt modelId="{2F377804-97FB-406C-83A2-2671A3B1176F}" type="pres">
      <dgm:prSet presAssocID="{50FB703B-B6CE-4B4B-BBBA-195855F630D1}" presName="pictRect" presStyleLbl="node1" presStyleIdx="3" presStyleCnt="4"/>
      <dgm:spPr>
        <a:blipFill rotWithShape="1">
          <a:blip xmlns:r="http://schemas.openxmlformats.org/officeDocument/2006/relationships" r:embed="rId4"/>
          <a:srcRect/>
          <a:stretch>
            <a:fillRect l="-5000" r="-5000"/>
          </a:stretch>
        </a:blipFill>
      </dgm:spPr>
    </dgm:pt>
    <dgm:pt modelId="{10BD2A8C-F7AE-4C9E-AF56-33FA5F439A27}" type="pres">
      <dgm:prSet presAssocID="{50FB703B-B6CE-4B4B-BBBA-195855F630D1}" presName="textRect" presStyleLbl="revTx" presStyleIdx="3" presStyleCnt="4">
        <dgm:presLayoutVars>
          <dgm:bulletEnabled val="1"/>
        </dgm:presLayoutVars>
      </dgm:prSet>
      <dgm:spPr/>
    </dgm:pt>
  </dgm:ptLst>
  <dgm:cxnLst>
    <dgm:cxn modelId="{4BCC661C-C0FE-421E-BC7A-8DB997EB8BB6}" srcId="{40F13A9B-FED1-42C0-9FB0-B47C374326D9}" destId="{50FB703B-B6CE-4B4B-BBBA-195855F630D1}" srcOrd="3" destOrd="0" parTransId="{B5AFDF55-672A-4738-8C6F-7710F71888C1}" sibTransId="{77B7D32A-4163-42A7-82F2-583A53AA4411}"/>
    <dgm:cxn modelId="{EDB8E023-15AC-46C4-A5CB-13EA14C6A3A2}" type="presOf" srcId="{5D3EAE07-54A0-4863-8163-17C117016E17}" destId="{1CBCD737-8CE3-4874-8AD8-B8216E3F6939}" srcOrd="0" destOrd="0" presId="urn:microsoft.com/office/officeart/2005/8/layout/pList1"/>
    <dgm:cxn modelId="{B0403B25-00BC-4C91-98A6-52A8CA6CBEA0}" srcId="{40F13A9B-FED1-42C0-9FB0-B47C374326D9}" destId="{CF2BBFC9-737F-4C75-9842-4673ADABB83D}" srcOrd="2" destOrd="0" parTransId="{B52F1AE8-3F0A-42F9-BF68-DB2D95D9B553}" sibTransId="{9B81A229-4EBF-4C8B-88FF-5B56A6915F7E}"/>
    <dgm:cxn modelId="{05EE0B3A-9746-42ED-8BF5-349E18CA46F7}" type="presOf" srcId="{D70E0EA8-A574-41E1-8332-06DCA7B11ACE}" destId="{4B443485-62D6-46E2-A58E-2782AFBC3507}" srcOrd="0" destOrd="0" presId="urn:microsoft.com/office/officeart/2005/8/layout/pList1"/>
    <dgm:cxn modelId="{FFA0F568-CE9A-4D0E-B642-349979929B08}" srcId="{40F13A9B-FED1-42C0-9FB0-B47C374326D9}" destId="{5FBDD6ED-BB0F-4897-92DB-6AD27B4E336F}" srcOrd="1" destOrd="0" parTransId="{6868DF3E-DEBE-4661-9393-321ACA4DFA50}" sibTransId="{5D3EAE07-54A0-4863-8163-17C117016E17}"/>
    <dgm:cxn modelId="{57A2916D-7890-465A-BB40-4913185998B5}" type="presOf" srcId="{40F13A9B-FED1-42C0-9FB0-B47C374326D9}" destId="{E1BE2CA5-D155-4C06-9672-0F3C8B70E703}" srcOrd="0" destOrd="0" presId="urn:microsoft.com/office/officeart/2005/8/layout/pList1"/>
    <dgm:cxn modelId="{8012C557-D414-4C9A-ABA1-430B282A81BB}" type="presOf" srcId="{AC48BB6A-10BD-4838-8203-8AF5FC4E88C6}" destId="{7ACF6E59-2782-475E-BFB7-D18EF77F9E96}" srcOrd="0" destOrd="0" presId="urn:microsoft.com/office/officeart/2005/8/layout/pList1"/>
    <dgm:cxn modelId="{BB9DC857-AF93-429B-ACBE-3E235130C95D}" type="presOf" srcId="{50FB703B-B6CE-4B4B-BBBA-195855F630D1}" destId="{10BD2A8C-F7AE-4C9E-AF56-33FA5F439A27}" srcOrd="0" destOrd="0" presId="urn:microsoft.com/office/officeart/2005/8/layout/pList1"/>
    <dgm:cxn modelId="{2D349C5A-E397-4213-BAC4-E940A397222C}" srcId="{40F13A9B-FED1-42C0-9FB0-B47C374326D9}" destId="{D70E0EA8-A574-41E1-8332-06DCA7B11ACE}" srcOrd="0" destOrd="0" parTransId="{40D2A48F-BE86-4541-B851-84B333E21560}" sibTransId="{AC48BB6A-10BD-4838-8203-8AF5FC4E88C6}"/>
    <dgm:cxn modelId="{F9D9D47A-FA35-4FEC-8278-9AFD40598359}" type="presOf" srcId="{9B81A229-4EBF-4C8B-88FF-5B56A6915F7E}" destId="{C7F9651D-6B91-4440-8C1B-0FD85A29F915}" srcOrd="0" destOrd="0" presId="urn:microsoft.com/office/officeart/2005/8/layout/pList1"/>
    <dgm:cxn modelId="{1F5120A4-53C2-4F7A-A638-B5515A46331F}" type="presOf" srcId="{CF2BBFC9-737F-4C75-9842-4673ADABB83D}" destId="{18F3F3F3-64AD-4543-91CD-C73ECE91A06F}" srcOrd="0" destOrd="0" presId="urn:microsoft.com/office/officeart/2005/8/layout/pList1"/>
    <dgm:cxn modelId="{39D778DD-CA39-4AAA-AE37-EDF1093C734F}" type="presOf" srcId="{5FBDD6ED-BB0F-4897-92DB-6AD27B4E336F}" destId="{688B5E57-A025-4FC7-912D-4E31FAF3E13F}" srcOrd="0" destOrd="0" presId="urn:microsoft.com/office/officeart/2005/8/layout/pList1"/>
    <dgm:cxn modelId="{1AE0B243-A279-417B-810D-43D86B6ABBF9}" type="presParOf" srcId="{E1BE2CA5-D155-4C06-9672-0F3C8B70E703}" destId="{D175A35F-EF2D-4863-B59A-BE230B348E9F}" srcOrd="0" destOrd="0" presId="urn:microsoft.com/office/officeart/2005/8/layout/pList1"/>
    <dgm:cxn modelId="{87AADCB3-DBD0-4285-8DC3-6D4D850E8086}" type="presParOf" srcId="{D175A35F-EF2D-4863-B59A-BE230B348E9F}" destId="{9AE0EAB9-B999-460E-912A-3F5A8943BFF9}" srcOrd="0" destOrd="0" presId="urn:microsoft.com/office/officeart/2005/8/layout/pList1"/>
    <dgm:cxn modelId="{C732ACD6-684A-4B63-BB82-4747C13C88A8}" type="presParOf" srcId="{D175A35F-EF2D-4863-B59A-BE230B348E9F}" destId="{4B443485-62D6-46E2-A58E-2782AFBC3507}" srcOrd="1" destOrd="0" presId="urn:microsoft.com/office/officeart/2005/8/layout/pList1"/>
    <dgm:cxn modelId="{0D25EA65-1B5E-4BC7-B8F4-EFA5BFA3DF06}" type="presParOf" srcId="{E1BE2CA5-D155-4C06-9672-0F3C8B70E703}" destId="{7ACF6E59-2782-475E-BFB7-D18EF77F9E96}" srcOrd="1" destOrd="0" presId="urn:microsoft.com/office/officeart/2005/8/layout/pList1"/>
    <dgm:cxn modelId="{A180C404-FCE1-4987-B274-E7D2824BB4C9}" type="presParOf" srcId="{E1BE2CA5-D155-4C06-9672-0F3C8B70E703}" destId="{639221C5-FB48-4EB1-9863-6868D6BA2CDD}" srcOrd="2" destOrd="0" presId="urn:microsoft.com/office/officeart/2005/8/layout/pList1"/>
    <dgm:cxn modelId="{CC6EE6E3-DC6E-48C5-AA7A-C176BF9DDA67}" type="presParOf" srcId="{639221C5-FB48-4EB1-9863-6868D6BA2CDD}" destId="{07B7F531-1B40-469B-8383-2546DAE1FE39}" srcOrd="0" destOrd="0" presId="urn:microsoft.com/office/officeart/2005/8/layout/pList1"/>
    <dgm:cxn modelId="{6944FEDE-138B-41E2-B5DC-0303E3120309}" type="presParOf" srcId="{639221C5-FB48-4EB1-9863-6868D6BA2CDD}" destId="{688B5E57-A025-4FC7-912D-4E31FAF3E13F}" srcOrd="1" destOrd="0" presId="urn:microsoft.com/office/officeart/2005/8/layout/pList1"/>
    <dgm:cxn modelId="{115FAD6C-B3D8-4566-91E2-AAD61D3ADED6}" type="presParOf" srcId="{E1BE2CA5-D155-4C06-9672-0F3C8B70E703}" destId="{1CBCD737-8CE3-4874-8AD8-B8216E3F6939}" srcOrd="3" destOrd="0" presId="urn:microsoft.com/office/officeart/2005/8/layout/pList1"/>
    <dgm:cxn modelId="{B5F84AD0-5D37-4AF3-AEAF-613AEEF5DE8C}" type="presParOf" srcId="{E1BE2CA5-D155-4C06-9672-0F3C8B70E703}" destId="{4CE6A84C-7986-4686-A07C-410B1ADF5837}" srcOrd="4" destOrd="0" presId="urn:microsoft.com/office/officeart/2005/8/layout/pList1"/>
    <dgm:cxn modelId="{DDA494F8-5E2C-4515-9E80-D01652010097}" type="presParOf" srcId="{4CE6A84C-7986-4686-A07C-410B1ADF5837}" destId="{C4610121-6EFD-43E5-87B7-C769B92DF457}" srcOrd="0" destOrd="0" presId="urn:microsoft.com/office/officeart/2005/8/layout/pList1"/>
    <dgm:cxn modelId="{677B22DE-B742-47DD-841C-1238C5F488DB}" type="presParOf" srcId="{4CE6A84C-7986-4686-A07C-410B1ADF5837}" destId="{18F3F3F3-64AD-4543-91CD-C73ECE91A06F}" srcOrd="1" destOrd="0" presId="urn:microsoft.com/office/officeart/2005/8/layout/pList1"/>
    <dgm:cxn modelId="{5C3C5310-A95B-49A9-935E-A75B77076E5B}" type="presParOf" srcId="{E1BE2CA5-D155-4C06-9672-0F3C8B70E703}" destId="{C7F9651D-6B91-4440-8C1B-0FD85A29F915}" srcOrd="5" destOrd="0" presId="urn:microsoft.com/office/officeart/2005/8/layout/pList1"/>
    <dgm:cxn modelId="{F9F1A995-7557-48A2-91E4-CA203613316C}" type="presParOf" srcId="{E1BE2CA5-D155-4C06-9672-0F3C8B70E703}" destId="{422CE85F-BD32-4B9E-A428-EEEB48649672}" srcOrd="6" destOrd="0" presId="urn:microsoft.com/office/officeart/2005/8/layout/pList1"/>
    <dgm:cxn modelId="{14EC84C3-68A1-4E1C-8A45-E3E3BC6954D2}" type="presParOf" srcId="{422CE85F-BD32-4B9E-A428-EEEB48649672}" destId="{2F377804-97FB-406C-83A2-2671A3B1176F}" srcOrd="0" destOrd="0" presId="urn:microsoft.com/office/officeart/2005/8/layout/pList1"/>
    <dgm:cxn modelId="{2E9CAEB3-938B-4810-8F29-C6AD4061FFA5}" type="presParOf" srcId="{422CE85F-BD32-4B9E-A428-EEEB48649672}" destId="{10BD2A8C-F7AE-4C9E-AF56-33FA5F439A2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0EAB9-B999-460E-912A-3F5A8943BFF9}">
      <dsp:nvSpPr>
        <dsp:cNvPr id="0" name=""/>
        <dsp:cNvSpPr/>
      </dsp:nvSpPr>
      <dsp:spPr>
        <a:xfrm>
          <a:off x="252531" y="656"/>
          <a:ext cx="2348532" cy="1618138"/>
        </a:xfrm>
        <a:prstGeom prst="roundRect">
          <a:avLst/>
        </a:prstGeom>
        <a:blipFill rotWithShape="1">
          <a:blip xmlns:r="http://schemas.openxmlformats.org/officeDocument/2006/relationships" r:embed="rId1"/>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43485-62D6-46E2-A58E-2782AFBC3507}">
      <dsp:nvSpPr>
        <dsp:cNvPr id="0" name=""/>
        <dsp:cNvSpPr/>
      </dsp:nvSpPr>
      <dsp:spPr>
        <a:xfrm>
          <a:off x="252531" y="1618795"/>
          <a:ext cx="2348532" cy="871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s-MX" sz="3100" kern="1200" dirty="0"/>
            <a:t>Símbolo</a:t>
          </a:r>
        </a:p>
      </dsp:txBody>
      <dsp:txXfrm>
        <a:off x="252531" y="1618795"/>
        <a:ext cx="2348532" cy="871305"/>
      </dsp:txXfrm>
    </dsp:sp>
    <dsp:sp modelId="{07B7F531-1B40-469B-8383-2546DAE1FE39}">
      <dsp:nvSpPr>
        <dsp:cNvPr id="0" name=""/>
        <dsp:cNvSpPr/>
      </dsp:nvSpPr>
      <dsp:spPr>
        <a:xfrm>
          <a:off x="2836015" y="656"/>
          <a:ext cx="2348532" cy="1618138"/>
        </a:xfrm>
        <a:prstGeom prst="roundRect">
          <a:avLst/>
        </a:prstGeom>
        <a:blipFill rotWithShape="1">
          <a:blip xmlns:r="http://schemas.openxmlformats.org/officeDocument/2006/relationships" r:embed="rId2"/>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B5E57-A025-4FC7-912D-4E31FAF3E13F}">
      <dsp:nvSpPr>
        <dsp:cNvPr id="0" name=""/>
        <dsp:cNvSpPr/>
      </dsp:nvSpPr>
      <dsp:spPr>
        <a:xfrm>
          <a:off x="2836015" y="1618795"/>
          <a:ext cx="2348532" cy="871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s-MX" sz="3100" kern="1200" dirty="0"/>
            <a:t>Significante</a:t>
          </a:r>
        </a:p>
      </dsp:txBody>
      <dsp:txXfrm>
        <a:off x="2836015" y="1618795"/>
        <a:ext cx="2348532" cy="871305"/>
      </dsp:txXfrm>
    </dsp:sp>
    <dsp:sp modelId="{C4610121-6EFD-43E5-87B7-C769B92DF457}">
      <dsp:nvSpPr>
        <dsp:cNvPr id="0" name=""/>
        <dsp:cNvSpPr/>
      </dsp:nvSpPr>
      <dsp:spPr>
        <a:xfrm>
          <a:off x="252531" y="2724954"/>
          <a:ext cx="2348532" cy="1618138"/>
        </a:xfrm>
        <a:prstGeom prst="roundRect">
          <a:avLst/>
        </a:prstGeom>
        <a:blipFill rotWithShape="1">
          <a:blip xmlns:r="http://schemas.openxmlformats.org/officeDocument/2006/relationships" r:embed="rId3"/>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3F3F3-64AD-4543-91CD-C73ECE91A06F}">
      <dsp:nvSpPr>
        <dsp:cNvPr id="0" name=""/>
        <dsp:cNvSpPr/>
      </dsp:nvSpPr>
      <dsp:spPr>
        <a:xfrm>
          <a:off x="252531" y="4343093"/>
          <a:ext cx="2348532" cy="871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s-MX" sz="3100" kern="1200" dirty="0"/>
            <a:t>Significado</a:t>
          </a:r>
        </a:p>
      </dsp:txBody>
      <dsp:txXfrm>
        <a:off x="252531" y="4343093"/>
        <a:ext cx="2348532" cy="871305"/>
      </dsp:txXfrm>
    </dsp:sp>
    <dsp:sp modelId="{2F377804-97FB-406C-83A2-2671A3B1176F}">
      <dsp:nvSpPr>
        <dsp:cNvPr id="0" name=""/>
        <dsp:cNvSpPr/>
      </dsp:nvSpPr>
      <dsp:spPr>
        <a:xfrm>
          <a:off x="2836015" y="2724954"/>
          <a:ext cx="2348532" cy="1618138"/>
        </a:xfrm>
        <a:prstGeom prst="roundRect">
          <a:avLst/>
        </a:prstGeom>
        <a:blipFill rotWithShape="1">
          <a:blip xmlns:r="http://schemas.openxmlformats.org/officeDocument/2006/relationships" r:embed="rId4"/>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D2A8C-F7AE-4C9E-AF56-33FA5F439A27}">
      <dsp:nvSpPr>
        <dsp:cNvPr id="0" name=""/>
        <dsp:cNvSpPr/>
      </dsp:nvSpPr>
      <dsp:spPr>
        <a:xfrm>
          <a:off x="2836015" y="4343093"/>
          <a:ext cx="2348532" cy="871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s-MX" sz="3100" kern="1200" dirty="0"/>
            <a:t>Explicación</a:t>
          </a:r>
        </a:p>
      </dsp:txBody>
      <dsp:txXfrm>
        <a:off x="2836015" y="4343093"/>
        <a:ext cx="2348532" cy="871305"/>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B1267-1CEA-45AB-AAA9-22B53CDC57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8666684-6AA1-4280-81FD-FE8B5B467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4DB3F43-0F71-47A0-A9D0-0F6F81CB00FD}"/>
              </a:ext>
            </a:extLst>
          </p:cNvPr>
          <p:cNvSpPr>
            <a:spLocks noGrp="1"/>
          </p:cNvSpPr>
          <p:nvPr>
            <p:ph type="dt" sz="half" idx="10"/>
          </p:nvPr>
        </p:nvSpPr>
        <p:spPr/>
        <p:txBody>
          <a:bodyPr/>
          <a:lstStyle/>
          <a:p>
            <a:fld id="{DFECC6B3-EE41-4CA8-8822-1D5676E36100}" type="datetimeFigureOut">
              <a:rPr lang="es-MX" smtClean="0"/>
              <a:t>15/08/2021</a:t>
            </a:fld>
            <a:endParaRPr lang="es-MX"/>
          </a:p>
        </p:txBody>
      </p:sp>
      <p:sp>
        <p:nvSpPr>
          <p:cNvPr id="5" name="Marcador de pie de página 4">
            <a:extLst>
              <a:ext uri="{FF2B5EF4-FFF2-40B4-BE49-F238E27FC236}">
                <a16:creationId xmlns:a16="http://schemas.microsoft.com/office/drawing/2014/main" id="{A36B5D9A-A781-42D7-9F49-28AB659CE01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577E105-315F-45C6-865E-68A7E8C8AAEC}"/>
              </a:ext>
            </a:extLst>
          </p:cNvPr>
          <p:cNvSpPr>
            <a:spLocks noGrp="1"/>
          </p:cNvSpPr>
          <p:nvPr>
            <p:ph type="sldNum" sz="quarter" idx="12"/>
          </p:nvPr>
        </p:nvSpPr>
        <p:spPr/>
        <p:txBody>
          <a:bodyPr/>
          <a:lstStyle/>
          <a:p>
            <a:fld id="{097B5E15-7A71-4B41-B54F-9265CA358536}" type="slidenum">
              <a:rPr lang="es-MX" smtClean="0"/>
              <a:t>‹Nº›</a:t>
            </a:fld>
            <a:endParaRPr lang="es-MX"/>
          </a:p>
        </p:txBody>
      </p:sp>
    </p:spTree>
    <p:extLst>
      <p:ext uri="{BB962C8B-B14F-4D97-AF65-F5344CB8AC3E}">
        <p14:creationId xmlns:p14="http://schemas.microsoft.com/office/powerpoint/2010/main" val="377234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0E8393-D959-4F2A-A180-D9EC1E8F1AE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189292D-B21F-47C3-ACE9-FB4732D4734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BECBCD8-22B5-497C-B679-51D71B057D2C}"/>
              </a:ext>
            </a:extLst>
          </p:cNvPr>
          <p:cNvSpPr>
            <a:spLocks noGrp="1"/>
          </p:cNvSpPr>
          <p:nvPr>
            <p:ph type="dt" sz="half" idx="10"/>
          </p:nvPr>
        </p:nvSpPr>
        <p:spPr/>
        <p:txBody>
          <a:bodyPr/>
          <a:lstStyle/>
          <a:p>
            <a:fld id="{DFECC6B3-EE41-4CA8-8822-1D5676E36100}" type="datetimeFigureOut">
              <a:rPr lang="es-MX" smtClean="0"/>
              <a:t>15/08/2021</a:t>
            </a:fld>
            <a:endParaRPr lang="es-MX"/>
          </a:p>
        </p:txBody>
      </p:sp>
      <p:sp>
        <p:nvSpPr>
          <p:cNvPr id="5" name="Marcador de pie de página 4">
            <a:extLst>
              <a:ext uri="{FF2B5EF4-FFF2-40B4-BE49-F238E27FC236}">
                <a16:creationId xmlns:a16="http://schemas.microsoft.com/office/drawing/2014/main" id="{73558EFE-8B85-45DD-BF33-D1BA42489E1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2C328EF-75D6-4B97-9450-685697F3449C}"/>
              </a:ext>
            </a:extLst>
          </p:cNvPr>
          <p:cNvSpPr>
            <a:spLocks noGrp="1"/>
          </p:cNvSpPr>
          <p:nvPr>
            <p:ph type="sldNum" sz="quarter" idx="12"/>
          </p:nvPr>
        </p:nvSpPr>
        <p:spPr/>
        <p:txBody>
          <a:bodyPr/>
          <a:lstStyle/>
          <a:p>
            <a:fld id="{097B5E15-7A71-4B41-B54F-9265CA358536}" type="slidenum">
              <a:rPr lang="es-MX" smtClean="0"/>
              <a:t>‹Nº›</a:t>
            </a:fld>
            <a:endParaRPr lang="es-MX"/>
          </a:p>
        </p:txBody>
      </p:sp>
    </p:spTree>
    <p:extLst>
      <p:ext uri="{BB962C8B-B14F-4D97-AF65-F5344CB8AC3E}">
        <p14:creationId xmlns:p14="http://schemas.microsoft.com/office/powerpoint/2010/main" val="9001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DA45271-3531-4105-BD70-F86F2FE4F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ACC9F54-8BE9-425E-9E79-D68CD52A94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4CC0780-ECC9-4E2D-958E-3F722DA29942}"/>
              </a:ext>
            </a:extLst>
          </p:cNvPr>
          <p:cNvSpPr>
            <a:spLocks noGrp="1"/>
          </p:cNvSpPr>
          <p:nvPr>
            <p:ph type="dt" sz="half" idx="10"/>
          </p:nvPr>
        </p:nvSpPr>
        <p:spPr/>
        <p:txBody>
          <a:bodyPr/>
          <a:lstStyle/>
          <a:p>
            <a:fld id="{DFECC6B3-EE41-4CA8-8822-1D5676E36100}" type="datetimeFigureOut">
              <a:rPr lang="es-MX" smtClean="0"/>
              <a:t>15/08/2021</a:t>
            </a:fld>
            <a:endParaRPr lang="es-MX"/>
          </a:p>
        </p:txBody>
      </p:sp>
      <p:sp>
        <p:nvSpPr>
          <p:cNvPr id="5" name="Marcador de pie de página 4">
            <a:extLst>
              <a:ext uri="{FF2B5EF4-FFF2-40B4-BE49-F238E27FC236}">
                <a16:creationId xmlns:a16="http://schemas.microsoft.com/office/drawing/2014/main" id="{E82FB377-0D01-4BFF-99AB-BB82E2B87B2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8465F89-7AD0-427F-A943-CB0C609C0C23}"/>
              </a:ext>
            </a:extLst>
          </p:cNvPr>
          <p:cNvSpPr>
            <a:spLocks noGrp="1"/>
          </p:cNvSpPr>
          <p:nvPr>
            <p:ph type="sldNum" sz="quarter" idx="12"/>
          </p:nvPr>
        </p:nvSpPr>
        <p:spPr/>
        <p:txBody>
          <a:bodyPr/>
          <a:lstStyle/>
          <a:p>
            <a:fld id="{097B5E15-7A71-4B41-B54F-9265CA358536}" type="slidenum">
              <a:rPr lang="es-MX" smtClean="0"/>
              <a:t>‹Nº›</a:t>
            </a:fld>
            <a:endParaRPr lang="es-MX"/>
          </a:p>
        </p:txBody>
      </p:sp>
    </p:spTree>
    <p:extLst>
      <p:ext uri="{BB962C8B-B14F-4D97-AF65-F5344CB8AC3E}">
        <p14:creationId xmlns:p14="http://schemas.microsoft.com/office/powerpoint/2010/main" val="292119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5AEF1-812D-4B26-859D-D74DF2C137E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6392470-0D43-4CB0-B9ED-97AA5E3F5A3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D3B82A7-C5F4-4A90-832D-2E62A1B25D6E}"/>
              </a:ext>
            </a:extLst>
          </p:cNvPr>
          <p:cNvSpPr>
            <a:spLocks noGrp="1"/>
          </p:cNvSpPr>
          <p:nvPr>
            <p:ph type="dt" sz="half" idx="10"/>
          </p:nvPr>
        </p:nvSpPr>
        <p:spPr/>
        <p:txBody>
          <a:bodyPr/>
          <a:lstStyle/>
          <a:p>
            <a:fld id="{DFECC6B3-EE41-4CA8-8822-1D5676E36100}" type="datetimeFigureOut">
              <a:rPr lang="es-MX" smtClean="0"/>
              <a:t>15/08/2021</a:t>
            </a:fld>
            <a:endParaRPr lang="es-MX"/>
          </a:p>
        </p:txBody>
      </p:sp>
      <p:sp>
        <p:nvSpPr>
          <p:cNvPr id="5" name="Marcador de pie de página 4">
            <a:extLst>
              <a:ext uri="{FF2B5EF4-FFF2-40B4-BE49-F238E27FC236}">
                <a16:creationId xmlns:a16="http://schemas.microsoft.com/office/drawing/2014/main" id="{3B8EE0AF-D36D-4D4C-A716-07EDA6370E8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800E321-C347-4FFA-9791-EB80151204DA}"/>
              </a:ext>
            </a:extLst>
          </p:cNvPr>
          <p:cNvSpPr>
            <a:spLocks noGrp="1"/>
          </p:cNvSpPr>
          <p:nvPr>
            <p:ph type="sldNum" sz="quarter" idx="12"/>
          </p:nvPr>
        </p:nvSpPr>
        <p:spPr/>
        <p:txBody>
          <a:bodyPr/>
          <a:lstStyle/>
          <a:p>
            <a:fld id="{097B5E15-7A71-4B41-B54F-9265CA358536}" type="slidenum">
              <a:rPr lang="es-MX" smtClean="0"/>
              <a:t>‹Nº›</a:t>
            </a:fld>
            <a:endParaRPr lang="es-MX"/>
          </a:p>
        </p:txBody>
      </p:sp>
    </p:spTree>
    <p:extLst>
      <p:ext uri="{BB962C8B-B14F-4D97-AF65-F5344CB8AC3E}">
        <p14:creationId xmlns:p14="http://schemas.microsoft.com/office/powerpoint/2010/main" val="157482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D1AD4D-DB01-4774-AEE3-09598F5D74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55FB05A-8B2F-466A-A631-F7CF2225BA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A5988FD-909C-4973-A16F-F064D5EBE518}"/>
              </a:ext>
            </a:extLst>
          </p:cNvPr>
          <p:cNvSpPr>
            <a:spLocks noGrp="1"/>
          </p:cNvSpPr>
          <p:nvPr>
            <p:ph type="dt" sz="half" idx="10"/>
          </p:nvPr>
        </p:nvSpPr>
        <p:spPr/>
        <p:txBody>
          <a:bodyPr/>
          <a:lstStyle/>
          <a:p>
            <a:fld id="{DFECC6B3-EE41-4CA8-8822-1D5676E36100}" type="datetimeFigureOut">
              <a:rPr lang="es-MX" smtClean="0"/>
              <a:t>15/08/2021</a:t>
            </a:fld>
            <a:endParaRPr lang="es-MX"/>
          </a:p>
        </p:txBody>
      </p:sp>
      <p:sp>
        <p:nvSpPr>
          <p:cNvPr id="5" name="Marcador de pie de página 4">
            <a:extLst>
              <a:ext uri="{FF2B5EF4-FFF2-40B4-BE49-F238E27FC236}">
                <a16:creationId xmlns:a16="http://schemas.microsoft.com/office/drawing/2014/main" id="{E4924938-51D1-4B35-A42D-1B92F4A9C6A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9E74515-28A0-427A-A2F1-B88E16A55E1C}"/>
              </a:ext>
            </a:extLst>
          </p:cNvPr>
          <p:cNvSpPr>
            <a:spLocks noGrp="1"/>
          </p:cNvSpPr>
          <p:nvPr>
            <p:ph type="sldNum" sz="quarter" idx="12"/>
          </p:nvPr>
        </p:nvSpPr>
        <p:spPr/>
        <p:txBody>
          <a:bodyPr/>
          <a:lstStyle/>
          <a:p>
            <a:fld id="{097B5E15-7A71-4B41-B54F-9265CA358536}" type="slidenum">
              <a:rPr lang="es-MX" smtClean="0"/>
              <a:t>‹Nº›</a:t>
            </a:fld>
            <a:endParaRPr lang="es-MX"/>
          </a:p>
        </p:txBody>
      </p:sp>
    </p:spTree>
    <p:extLst>
      <p:ext uri="{BB962C8B-B14F-4D97-AF65-F5344CB8AC3E}">
        <p14:creationId xmlns:p14="http://schemas.microsoft.com/office/powerpoint/2010/main" val="369485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80C490-5B4A-4A23-8305-68195D86EF4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6FE88B-AFE6-4B03-AC61-C0CBA9DCFDC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885827D1-F2CA-4249-A28E-2955EBA170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1A87875C-5E23-4DA2-9DFC-C257A93ABE84}"/>
              </a:ext>
            </a:extLst>
          </p:cNvPr>
          <p:cNvSpPr>
            <a:spLocks noGrp="1"/>
          </p:cNvSpPr>
          <p:nvPr>
            <p:ph type="dt" sz="half" idx="10"/>
          </p:nvPr>
        </p:nvSpPr>
        <p:spPr/>
        <p:txBody>
          <a:bodyPr/>
          <a:lstStyle/>
          <a:p>
            <a:fld id="{DFECC6B3-EE41-4CA8-8822-1D5676E36100}" type="datetimeFigureOut">
              <a:rPr lang="es-MX" smtClean="0"/>
              <a:t>15/08/2021</a:t>
            </a:fld>
            <a:endParaRPr lang="es-MX"/>
          </a:p>
        </p:txBody>
      </p:sp>
      <p:sp>
        <p:nvSpPr>
          <p:cNvPr id="6" name="Marcador de pie de página 5">
            <a:extLst>
              <a:ext uri="{FF2B5EF4-FFF2-40B4-BE49-F238E27FC236}">
                <a16:creationId xmlns:a16="http://schemas.microsoft.com/office/drawing/2014/main" id="{B2F3488B-BBF1-4D0F-B776-DD4DF5CAC07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4672F27-86BB-4D26-8651-9D1633C742D8}"/>
              </a:ext>
            </a:extLst>
          </p:cNvPr>
          <p:cNvSpPr>
            <a:spLocks noGrp="1"/>
          </p:cNvSpPr>
          <p:nvPr>
            <p:ph type="sldNum" sz="quarter" idx="12"/>
          </p:nvPr>
        </p:nvSpPr>
        <p:spPr/>
        <p:txBody>
          <a:bodyPr/>
          <a:lstStyle/>
          <a:p>
            <a:fld id="{097B5E15-7A71-4B41-B54F-9265CA358536}" type="slidenum">
              <a:rPr lang="es-MX" smtClean="0"/>
              <a:t>‹Nº›</a:t>
            </a:fld>
            <a:endParaRPr lang="es-MX"/>
          </a:p>
        </p:txBody>
      </p:sp>
    </p:spTree>
    <p:extLst>
      <p:ext uri="{BB962C8B-B14F-4D97-AF65-F5344CB8AC3E}">
        <p14:creationId xmlns:p14="http://schemas.microsoft.com/office/powerpoint/2010/main" val="90877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797F87-4D6C-4922-B26E-2E96B3E2B9D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6DA6071-AF65-4965-A2BD-13BCF0D9DF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265F3A9-93A8-4CE9-802F-416BF5C094C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3CEA9D85-7019-4E90-B277-E94F02361B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D05D94-DF10-4643-8792-BCB179200B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C171B811-2E53-4231-8EB9-16F7A7BD35CF}"/>
              </a:ext>
            </a:extLst>
          </p:cNvPr>
          <p:cNvSpPr>
            <a:spLocks noGrp="1"/>
          </p:cNvSpPr>
          <p:nvPr>
            <p:ph type="dt" sz="half" idx="10"/>
          </p:nvPr>
        </p:nvSpPr>
        <p:spPr/>
        <p:txBody>
          <a:bodyPr/>
          <a:lstStyle/>
          <a:p>
            <a:fld id="{DFECC6B3-EE41-4CA8-8822-1D5676E36100}" type="datetimeFigureOut">
              <a:rPr lang="es-MX" smtClean="0"/>
              <a:t>15/08/2021</a:t>
            </a:fld>
            <a:endParaRPr lang="es-MX"/>
          </a:p>
        </p:txBody>
      </p:sp>
      <p:sp>
        <p:nvSpPr>
          <p:cNvPr id="8" name="Marcador de pie de página 7">
            <a:extLst>
              <a:ext uri="{FF2B5EF4-FFF2-40B4-BE49-F238E27FC236}">
                <a16:creationId xmlns:a16="http://schemas.microsoft.com/office/drawing/2014/main" id="{1559D81E-1ED0-4A98-80A0-940715F303A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2B6129B-C2C5-40FD-8CAE-A1689C094F86}"/>
              </a:ext>
            </a:extLst>
          </p:cNvPr>
          <p:cNvSpPr>
            <a:spLocks noGrp="1"/>
          </p:cNvSpPr>
          <p:nvPr>
            <p:ph type="sldNum" sz="quarter" idx="12"/>
          </p:nvPr>
        </p:nvSpPr>
        <p:spPr/>
        <p:txBody>
          <a:bodyPr/>
          <a:lstStyle/>
          <a:p>
            <a:fld id="{097B5E15-7A71-4B41-B54F-9265CA358536}" type="slidenum">
              <a:rPr lang="es-MX" smtClean="0"/>
              <a:t>‹Nº›</a:t>
            </a:fld>
            <a:endParaRPr lang="es-MX"/>
          </a:p>
        </p:txBody>
      </p:sp>
    </p:spTree>
    <p:extLst>
      <p:ext uri="{BB962C8B-B14F-4D97-AF65-F5344CB8AC3E}">
        <p14:creationId xmlns:p14="http://schemas.microsoft.com/office/powerpoint/2010/main" val="1324796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A943A-A428-49D5-A800-37AE58DB938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1DB3791-41F9-4D62-9F9D-A6D5FE272C7A}"/>
              </a:ext>
            </a:extLst>
          </p:cNvPr>
          <p:cNvSpPr>
            <a:spLocks noGrp="1"/>
          </p:cNvSpPr>
          <p:nvPr>
            <p:ph type="dt" sz="half" idx="10"/>
          </p:nvPr>
        </p:nvSpPr>
        <p:spPr/>
        <p:txBody>
          <a:bodyPr/>
          <a:lstStyle/>
          <a:p>
            <a:fld id="{DFECC6B3-EE41-4CA8-8822-1D5676E36100}" type="datetimeFigureOut">
              <a:rPr lang="es-MX" smtClean="0"/>
              <a:t>15/08/2021</a:t>
            </a:fld>
            <a:endParaRPr lang="es-MX"/>
          </a:p>
        </p:txBody>
      </p:sp>
      <p:sp>
        <p:nvSpPr>
          <p:cNvPr id="4" name="Marcador de pie de página 3">
            <a:extLst>
              <a:ext uri="{FF2B5EF4-FFF2-40B4-BE49-F238E27FC236}">
                <a16:creationId xmlns:a16="http://schemas.microsoft.com/office/drawing/2014/main" id="{FF00412C-2208-4091-88C1-8DDF2253F46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F778AB2-B0B4-4E2F-B211-E84EA64EAAC3}"/>
              </a:ext>
            </a:extLst>
          </p:cNvPr>
          <p:cNvSpPr>
            <a:spLocks noGrp="1"/>
          </p:cNvSpPr>
          <p:nvPr>
            <p:ph type="sldNum" sz="quarter" idx="12"/>
          </p:nvPr>
        </p:nvSpPr>
        <p:spPr/>
        <p:txBody>
          <a:bodyPr/>
          <a:lstStyle/>
          <a:p>
            <a:fld id="{097B5E15-7A71-4B41-B54F-9265CA358536}" type="slidenum">
              <a:rPr lang="es-MX" smtClean="0"/>
              <a:t>‹Nº›</a:t>
            </a:fld>
            <a:endParaRPr lang="es-MX"/>
          </a:p>
        </p:txBody>
      </p:sp>
    </p:spTree>
    <p:extLst>
      <p:ext uri="{BB962C8B-B14F-4D97-AF65-F5344CB8AC3E}">
        <p14:creationId xmlns:p14="http://schemas.microsoft.com/office/powerpoint/2010/main" val="272594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39C32D2-34D6-4516-B4DE-A805E6D2C81B}"/>
              </a:ext>
            </a:extLst>
          </p:cNvPr>
          <p:cNvSpPr>
            <a:spLocks noGrp="1"/>
          </p:cNvSpPr>
          <p:nvPr>
            <p:ph type="dt" sz="half" idx="10"/>
          </p:nvPr>
        </p:nvSpPr>
        <p:spPr/>
        <p:txBody>
          <a:bodyPr/>
          <a:lstStyle/>
          <a:p>
            <a:fld id="{DFECC6B3-EE41-4CA8-8822-1D5676E36100}" type="datetimeFigureOut">
              <a:rPr lang="es-MX" smtClean="0"/>
              <a:t>15/08/2021</a:t>
            </a:fld>
            <a:endParaRPr lang="es-MX"/>
          </a:p>
        </p:txBody>
      </p:sp>
      <p:sp>
        <p:nvSpPr>
          <p:cNvPr id="3" name="Marcador de pie de página 2">
            <a:extLst>
              <a:ext uri="{FF2B5EF4-FFF2-40B4-BE49-F238E27FC236}">
                <a16:creationId xmlns:a16="http://schemas.microsoft.com/office/drawing/2014/main" id="{E0D5236D-FECD-4BA8-A7B1-17742967775B}"/>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F0A4787-D28C-40BF-A936-91E3110D486F}"/>
              </a:ext>
            </a:extLst>
          </p:cNvPr>
          <p:cNvSpPr>
            <a:spLocks noGrp="1"/>
          </p:cNvSpPr>
          <p:nvPr>
            <p:ph type="sldNum" sz="quarter" idx="12"/>
          </p:nvPr>
        </p:nvSpPr>
        <p:spPr/>
        <p:txBody>
          <a:bodyPr/>
          <a:lstStyle/>
          <a:p>
            <a:fld id="{097B5E15-7A71-4B41-B54F-9265CA358536}" type="slidenum">
              <a:rPr lang="es-MX" smtClean="0"/>
              <a:t>‹Nº›</a:t>
            </a:fld>
            <a:endParaRPr lang="es-MX"/>
          </a:p>
        </p:txBody>
      </p:sp>
    </p:spTree>
    <p:extLst>
      <p:ext uri="{BB962C8B-B14F-4D97-AF65-F5344CB8AC3E}">
        <p14:creationId xmlns:p14="http://schemas.microsoft.com/office/powerpoint/2010/main" val="5746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CF48B2-2E69-4437-B4CA-90E18B50C4D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7182483-16AB-4A73-ADB4-888E56AB0A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F919B49F-A92F-4124-88FB-2BCF2ABBB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4218D9-5BAA-49EE-AB9D-FC34D0524D8A}"/>
              </a:ext>
            </a:extLst>
          </p:cNvPr>
          <p:cNvSpPr>
            <a:spLocks noGrp="1"/>
          </p:cNvSpPr>
          <p:nvPr>
            <p:ph type="dt" sz="half" idx="10"/>
          </p:nvPr>
        </p:nvSpPr>
        <p:spPr/>
        <p:txBody>
          <a:bodyPr/>
          <a:lstStyle/>
          <a:p>
            <a:fld id="{DFECC6B3-EE41-4CA8-8822-1D5676E36100}" type="datetimeFigureOut">
              <a:rPr lang="es-MX" smtClean="0"/>
              <a:t>15/08/2021</a:t>
            </a:fld>
            <a:endParaRPr lang="es-MX"/>
          </a:p>
        </p:txBody>
      </p:sp>
      <p:sp>
        <p:nvSpPr>
          <p:cNvPr id="6" name="Marcador de pie de página 5">
            <a:extLst>
              <a:ext uri="{FF2B5EF4-FFF2-40B4-BE49-F238E27FC236}">
                <a16:creationId xmlns:a16="http://schemas.microsoft.com/office/drawing/2014/main" id="{46A74A0A-7C47-4449-9768-7D6C9F7C28F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751DEC1-9A14-434A-84EC-B7F204D2F9D2}"/>
              </a:ext>
            </a:extLst>
          </p:cNvPr>
          <p:cNvSpPr>
            <a:spLocks noGrp="1"/>
          </p:cNvSpPr>
          <p:nvPr>
            <p:ph type="sldNum" sz="quarter" idx="12"/>
          </p:nvPr>
        </p:nvSpPr>
        <p:spPr/>
        <p:txBody>
          <a:bodyPr/>
          <a:lstStyle/>
          <a:p>
            <a:fld id="{097B5E15-7A71-4B41-B54F-9265CA358536}" type="slidenum">
              <a:rPr lang="es-MX" smtClean="0"/>
              <a:t>‹Nº›</a:t>
            </a:fld>
            <a:endParaRPr lang="es-MX"/>
          </a:p>
        </p:txBody>
      </p:sp>
    </p:spTree>
    <p:extLst>
      <p:ext uri="{BB962C8B-B14F-4D97-AF65-F5344CB8AC3E}">
        <p14:creationId xmlns:p14="http://schemas.microsoft.com/office/powerpoint/2010/main" val="202855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4168AC-5E5E-405B-81E4-D99BF0A1AF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BB759A33-9CA0-426D-BAB3-1915F56C29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AB45C35-0C87-40A5-9FFC-CFAA66A17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70D1350-8D7C-4BF7-AB53-FD6A39BA1577}"/>
              </a:ext>
            </a:extLst>
          </p:cNvPr>
          <p:cNvSpPr>
            <a:spLocks noGrp="1"/>
          </p:cNvSpPr>
          <p:nvPr>
            <p:ph type="dt" sz="half" idx="10"/>
          </p:nvPr>
        </p:nvSpPr>
        <p:spPr/>
        <p:txBody>
          <a:bodyPr/>
          <a:lstStyle/>
          <a:p>
            <a:fld id="{DFECC6B3-EE41-4CA8-8822-1D5676E36100}" type="datetimeFigureOut">
              <a:rPr lang="es-MX" smtClean="0"/>
              <a:t>15/08/2021</a:t>
            </a:fld>
            <a:endParaRPr lang="es-MX"/>
          </a:p>
        </p:txBody>
      </p:sp>
      <p:sp>
        <p:nvSpPr>
          <p:cNvPr id="6" name="Marcador de pie de página 5">
            <a:extLst>
              <a:ext uri="{FF2B5EF4-FFF2-40B4-BE49-F238E27FC236}">
                <a16:creationId xmlns:a16="http://schemas.microsoft.com/office/drawing/2014/main" id="{AC999FCA-B2DC-4ED7-A81F-C0EB14C4200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B915630-3B6A-445C-907B-0381DB26B27E}"/>
              </a:ext>
            </a:extLst>
          </p:cNvPr>
          <p:cNvSpPr>
            <a:spLocks noGrp="1"/>
          </p:cNvSpPr>
          <p:nvPr>
            <p:ph type="sldNum" sz="quarter" idx="12"/>
          </p:nvPr>
        </p:nvSpPr>
        <p:spPr/>
        <p:txBody>
          <a:bodyPr/>
          <a:lstStyle/>
          <a:p>
            <a:fld id="{097B5E15-7A71-4B41-B54F-9265CA358536}" type="slidenum">
              <a:rPr lang="es-MX" smtClean="0"/>
              <a:t>‹Nº›</a:t>
            </a:fld>
            <a:endParaRPr lang="es-MX"/>
          </a:p>
        </p:txBody>
      </p:sp>
    </p:spTree>
    <p:extLst>
      <p:ext uri="{BB962C8B-B14F-4D97-AF65-F5344CB8AC3E}">
        <p14:creationId xmlns:p14="http://schemas.microsoft.com/office/powerpoint/2010/main" val="390846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7EF7D-0D98-4CA9-9B89-6815E65F0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BCAF5B3-6111-4CD3-B505-FF6CD2387A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27804F6-51FF-4328-8515-FDBEA1A32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CC6B3-EE41-4CA8-8822-1D5676E36100}" type="datetimeFigureOut">
              <a:rPr lang="es-MX" smtClean="0"/>
              <a:t>15/08/2021</a:t>
            </a:fld>
            <a:endParaRPr lang="es-MX"/>
          </a:p>
        </p:txBody>
      </p:sp>
      <p:sp>
        <p:nvSpPr>
          <p:cNvPr id="5" name="Marcador de pie de página 4">
            <a:extLst>
              <a:ext uri="{FF2B5EF4-FFF2-40B4-BE49-F238E27FC236}">
                <a16:creationId xmlns:a16="http://schemas.microsoft.com/office/drawing/2014/main" id="{A9807505-14B6-4EBC-AAC3-C45000EAD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B37F024-D549-49C3-A06B-555F2757E5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B5E15-7A71-4B41-B54F-9265CA358536}" type="slidenum">
              <a:rPr lang="es-MX" smtClean="0"/>
              <a:t>‹Nº›</a:t>
            </a:fld>
            <a:endParaRPr lang="es-MX"/>
          </a:p>
        </p:txBody>
      </p:sp>
    </p:spTree>
    <p:extLst>
      <p:ext uri="{BB962C8B-B14F-4D97-AF65-F5344CB8AC3E}">
        <p14:creationId xmlns:p14="http://schemas.microsoft.com/office/powerpoint/2010/main" val="1218151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ramas.xoc.uam.mx/index.php/tramas/article/view/315"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4BF336C-13AF-4497-B64A-A0B3647C3F42}"/>
              </a:ext>
            </a:extLst>
          </p:cNvPr>
          <p:cNvSpPr>
            <a:spLocks noGrp="1"/>
          </p:cNvSpPr>
          <p:nvPr>
            <p:ph type="ctrTitle"/>
          </p:nvPr>
        </p:nvSpPr>
        <p:spPr>
          <a:xfrm>
            <a:off x="3045368" y="2043663"/>
            <a:ext cx="6105194" cy="2031055"/>
          </a:xfrm>
        </p:spPr>
        <p:txBody>
          <a:bodyPr>
            <a:normAutofit/>
          </a:bodyPr>
          <a:lstStyle/>
          <a:p>
            <a:r>
              <a:rPr lang="es-MX">
                <a:solidFill>
                  <a:srgbClr val="FFFFFF"/>
                </a:solidFill>
              </a:rPr>
              <a:t>El imaginario social</a:t>
            </a:r>
          </a:p>
        </p:txBody>
      </p:sp>
    </p:spTree>
    <p:extLst>
      <p:ext uri="{BB962C8B-B14F-4D97-AF65-F5344CB8AC3E}">
        <p14:creationId xmlns:p14="http://schemas.microsoft.com/office/powerpoint/2010/main" val="372033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C3D3BAC9-002D-4D81-84FF-EDE2E7389331}"/>
              </a:ext>
            </a:extLst>
          </p:cNvPr>
          <p:cNvPicPr>
            <a:picLocks noChangeAspect="1"/>
          </p:cNvPicPr>
          <p:nvPr/>
        </p:nvPicPr>
        <p:blipFill>
          <a:blip r:embed="rId2"/>
          <a:stretch>
            <a:fillRect/>
          </a:stretch>
        </p:blipFill>
        <p:spPr>
          <a:xfrm>
            <a:off x="566744" y="799258"/>
            <a:ext cx="6579910" cy="3625325"/>
          </a:xfrm>
          <a:prstGeom prst="rect">
            <a:avLst/>
          </a:prstGeom>
        </p:spPr>
      </p:pic>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41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3E28FF2-AB52-41F6-A84E-3D9C6272A493}"/>
              </a:ext>
            </a:extLst>
          </p:cNvPr>
          <p:cNvSpPr>
            <a:spLocks noGrp="1"/>
          </p:cNvSpPr>
          <p:nvPr>
            <p:ph type="title"/>
          </p:nvPr>
        </p:nvSpPr>
        <p:spPr>
          <a:xfrm>
            <a:off x="524256" y="4765963"/>
            <a:ext cx="6594189" cy="1625210"/>
          </a:xfrm>
        </p:spPr>
        <p:txBody>
          <a:bodyPr>
            <a:normAutofit/>
          </a:bodyPr>
          <a:lstStyle/>
          <a:p>
            <a:r>
              <a:rPr lang="es-MX" dirty="0">
                <a:solidFill>
                  <a:srgbClr val="FFFFFF"/>
                </a:solidFill>
              </a:rPr>
              <a:t>Significaciones imaginarias sociales</a:t>
            </a:r>
          </a:p>
        </p:txBody>
      </p:sp>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40691A10-108F-4C29-A9CF-C8266DC2A7A3}"/>
              </a:ext>
            </a:extLst>
          </p:cNvPr>
          <p:cNvSpPr>
            <a:spLocks noGrp="1"/>
          </p:cNvSpPr>
          <p:nvPr>
            <p:ph idx="1"/>
          </p:nvPr>
        </p:nvSpPr>
        <p:spPr>
          <a:xfrm>
            <a:off x="7705816" y="917725"/>
            <a:ext cx="3961927" cy="4852362"/>
          </a:xfrm>
        </p:spPr>
        <p:txBody>
          <a:bodyPr anchor="ctr">
            <a:normAutofit/>
          </a:bodyPr>
          <a:lstStyle/>
          <a:p>
            <a:pPr marL="0" indent="0" algn="just">
              <a:buNone/>
            </a:pPr>
            <a:r>
              <a:rPr lang="es-MX" sz="2000" dirty="0">
                <a:solidFill>
                  <a:srgbClr val="FFFFFF"/>
                </a:solidFill>
              </a:rPr>
              <a:t>Este imaginario social instituyente es el causante de la creación de instituciones como, la familia, la iglesia, la cárcel, el psiquiátrico y que son sostenidas mediante lo que se denomina como “significaciones imaginarias sociales”. Dicho lo anterior las significaciones imaginarias sociales correspondientes para las instituciones mencionadas son la procreación, Dios, el derecho, lo “normal”. </a:t>
            </a:r>
          </a:p>
        </p:txBody>
      </p:sp>
    </p:spTree>
    <p:extLst>
      <p:ext uri="{BB962C8B-B14F-4D97-AF65-F5344CB8AC3E}">
        <p14:creationId xmlns:p14="http://schemas.microsoft.com/office/powerpoint/2010/main" val="402909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1C92605-5088-4783-92E9-47A38CACF166}"/>
              </a:ext>
            </a:extLst>
          </p:cNvPr>
          <p:cNvSpPr>
            <a:spLocks noGrp="1"/>
          </p:cNvSpPr>
          <p:nvPr>
            <p:ph type="title"/>
          </p:nvPr>
        </p:nvSpPr>
        <p:spPr>
          <a:xfrm>
            <a:off x="838199" y="564211"/>
            <a:ext cx="4571999" cy="1165002"/>
          </a:xfrm>
        </p:spPr>
        <p:txBody>
          <a:bodyPr anchor="b">
            <a:normAutofit/>
          </a:bodyPr>
          <a:lstStyle/>
          <a:p>
            <a:r>
              <a:rPr lang="es-MX" sz="3600" dirty="0"/>
              <a:t>Imaginario social instituido</a:t>
            </a:r>
          </a:p>
        </p:txBody>
      </p:sp>
      <p:sp>
        <p:nvSpPr>
          <p:cNvPr id="3" name="Marcador de contenido 2">
            <a:extLst>
              <a:ext uri="{FF2B5EF4-FFF2-40B4-BE49-F238E27FC236}">
                <a16:creationId xmlns:a16="http://schemas.microsoft.com/office/drawing/2014/main" id="{28F284D9-D223-426A-B465-BA1E7BE75361}"/>
              </a:ext>
            </a:extLst>
          </p:cNvPr>
          <p:cNvSpPr>
            <a:spLocks noGrp="1"/>
          </p:cNvSpPr>
          <p:nvPr>
            <p:ph idx="1"/>
          </p:nvPr>
        </p:nvSpPr>
        <p:spPr>
          <a:xfrm>
            <a:off x="838199" y="2055327"/>
            <a:ext cx="4571999" cy="3776975"/>
          </a:xfrm>
        </p:spPr>
        <p:txBody>
          <a:bodyPr>
            <a:normAutofit/>
          </a:bodyPr>
          <a:lstStyle/>
          <a:p>
            <a:pPr marL="0" indent="0" algn="just">
              <a:buNone/>
            </a:pPr>
            <a:r>
              <a:rPr lang="es-MX" sz="1800" dirty="0"/>
              <a:t>Una vez que el imaginario social instituyente, es decir las instituciones y las significaciones sociales imaginarias de estas, se cristalizan o son aceptadas por la sociedad y pasa a llamarse como “imaginario social instituido”.</a:t>
            </a:r>
          </a:p>
          <a:p>
            <a:pPr marL="0" indent="0" algn="just">
              <a:buNone/>
            </a:pPr>
            <a:r>
              <a:rPr lang="es-MX" sz="1800" dirty="0"/>
              <a:t> De modo que ahora este imaginario se encargara de regular la vida de los sujetos hasta que exista un cambio histórico o una nueva creación masiva de instituciones y significaciones sociales imaginarias modifique el imaginario social. </a:t>
            </a:r>
          </a:p>
          <a:p>
            <a:pPr marL="0" indent="0">
              <a:buNone/>
            </a:pPr>
            <a:endParaRPr lang="es-MX" sz="1800" dirty="0"/>
          </a:p>
        </p:txBody>
      </p:sp>
      <p:pic>
        <p:nvPicPr>
          <p:cNvPr id="4" name="Imagen 3" descr="Un atardecer en una montaña&#10;&#10;Descripción generada automáticamente con confianza media">
            <a:extLst>
              <a:ext uri="{FF2B5EF4-FFF2-40B4-BE49-F238E27FC236}">
                <a16:creationId xmlns:a16="http://schemas.microsoft.com/office/drawing/2014/main" id="{C9C95BFA-C0DD-48A4-A793-8F26B6048DCC}"/>
              </a:ext>
            </a:extLst>
          </p:cNvPr>
          <p:cNvPicPr>
            <a:picLocks noChangeAspect="1"/>
          </p:cNvPicPr>
          <p:nvPr/>
        </p:nvPicPr>
        <p:blipFill rotWithShape="1">
          <a:blip r:embed="rId2"/>
          <a:srcRect l="5191" r="40174" b="-1"/>
          <a:stretch/>
        </p:blipFill>
        <p:spPr>
          <a:xfrm>
            <a:off x="6190488" y="566928"/>
            <a:ext cx="5157216" cy="5286197"/>
          </a:xfrm>
          <a:prstGeom prst="rect">
            <a:avLst/>
          </a:prstGeom>
        </p:spPr>
      </p:pic>
      <p:sp>
        <p:nvSpPr>
          <p:cNvPr id="11" name="Rectangle 10">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44356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B7B5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61F3B82-0BCC-4511-A8FB-2CC714867DC9}"/>
              </a:ext>
            </a:extLst>
          </p:cNvPr>
          <p:cNvSpPr>
            <a:spLocks noGrp="1"/>
          </p:cNvSpPr>
          <p:nvPr>
            <p:ph type="title"/>
          </p:nvPr>
        </p:nvSpPr>
        <p:spPr>
          <a:xfrm>
            <a:off x="524256" y="491260"/>
            <a:ext cx="6594189" cy="1625210"/>
          </a:xfrm>
        </p:spPr>
        <p:txBody>
          <a:bodyPr>
            <a:normAutofit/>
          </a:bodyPr>
          <a:lstStyle/>
          <a:p>
            <a:r>
              <a:rPr lang="es-MX" dirty="0">
                <a:solidFill>
                  <a:srgbClr val="FFFFFF"/>
                </a:solidFill>
              </a:rPr>
              <a:t>I</a:t>
            </a:r>
            <a:r>
              <a:rPr lang="es-MX" sz="4400" dirty="0">
                <a:solidFill>
                  <a:srgbClr val="FFFFFF"/>
                </a:solidFill>
              </a:rPr>
              <a:t>maginario social</a:t>
            </a:r>
            <a:endParaRPr lang="es-MX" dirty="0">
              <a:solidFill>
                <a:srgbClr val="FFFFFF"/>
              </a:solidFill>
            </a:endParaRPr>
          </a:p>
        </p:txBody>
      </p:sp>
      <p:pic>
        <p:nvPicPr>
          <p:cNvPr id="4" name="Imagen 3">
            <a:extLst>
              <a:ext uri="{FF2B5EF4-FFF2-40B4-BE49-F238E27FC236}">
                <a16:creationId xmlns:a16="http://schemas.microsoft.com/office/drawing/2014/main" id="{37094342-68FC-4AC5-B6BC-040E892200D3}"/>
              </a:ext>
            </a:extLst>
          </p:cNvPr>
          <p:cNvPicPr>
            <a:picLocks noChangeAspect="1"/>
          </p:cNvPicPr>
          <p:nvPr/>
        </p:nvPicPr>
        <p:blipFill rotWithShape="1">
          <a:blip r:embed="rId2"/>
          <a:srcRect t="220" b="3434"/>
          <a:stretch/>
        </p:blipFill>
        <p:spPr>
          <a:xfrm>
            <a:off x="327547" y="2454903"/>
            <a:ext cx="7058306" cy="4080254"/>
          </a:xfrm>
          <a:prstGeom prst="rect">
            <a:avLst/>
          </a:prstGeom>
        </p:spPr>
      </p:pic>
      <p:sp>
        <p:nvSpPr>
          <p:cNvPr id="16"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E620B5C7-64A0-4945-B07F-0CFD4F95C6CF}"/>
              </a:ext>
            </a:extLst>
          </p:cNvPr>
          <p:cNvSpPr>
            <a:spLocks noGrp="1"/>
          </p:cNvSpPr>
          <p:nvPr>
            <p:ph idx="1"/>
          </p:nvPr>
        </p:nvSpPr>
        <p:spPr>
          <a:xfrm>
            <a:off x="8029319" y="917725"/>
            <a:ext cx="3424739" cy="4852362"/>
          </a:xfrm>
        </p:spPr>
        <p:txBody>
          <a:bodyPr anchor="ctr">
            <a:normAutofit/>
          </a:bodyPr>
          <a:lstStyle/>
          <a:p>
            <a:pPr marL="0" indent="0" algn="just">
              <a:buNone/>
            </a:pPr>
            <a:r>
              <a:rPr lang="es-MX" sz="2000" dirty="0">
                <a:solidFill>
                  <a:srgbClr val="FFFFFF"/>
                </a:solidFill>
              </a:rPr>
              <a:t>Así pues el imaginario social es el encargado de regular la vida de los sujetos, en este encontramos las creencias, tradiciones, lenguaje, instituciones que constituyen a la sociedad de la que se hable. </a:t>
            </a:r>
          </a:p>
          <a:p>
            <a:pPr marL="0" indent="0">
              <a:buNone/>
            </a:pPr>
            <a:endParaRPr lang="es-MX" sz="2000" dirty="0">
              <a:solidFill>
                <a:srgbClr val="FFFFFF"/>
              </a:solidFill>
            </a:endParaRPr>
          </a:p>
          <a:p>
            <a:pPr marL="0" indent="0">
              <a:buNone/>
            </a:pPr>
            <a:endParaRPr lang="es-MX" sz="2000" dirty="0">
              <a:solidFill>
                <a:srgbClr val="FFFFFF"/>
              </a:solidFill>
            </a:endParaRPr>
          </a:p>
        </p:txBody>
      </p:sp>
    </p:spTree>
    <p:extLst>
      <p:ext uri="{BB962C8B-B14F-4D97-AF65-F5344CB8AC3E}">
        <p14:creationId xmlns:p14="http://schemas.microsoft.com/office/powerpoint/2010/main" val="23740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raphic 212">
            <a:extLst>
              <a:ext uri="{FF2B5EF4-FFF2-40B4-BE49-F238E27FC236}">
                <a16:creationId xmlns:a16="http://schemas.microsoft.com/office/drawing/2014/main" id="{55C61911-45B2-48BF-AC7A-1EB579B42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2" name="Graphic 212">
            <a:extLst>
              <a:ext uri="{FF2B5EF4-FFF2-40B4-BE49-F238E27FC236}">
                <a16:creationId xmlns:a16="http://schemas.microsoft.com/office/drawing/2014/main" id="{2DE4D4CE-6DAE-4A05-BE5B-6BCE3F4EC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 name="Título 1">
            <a:extLst>
              <a:ext uri="{FF2B5EF4-FFF2-40B4-BE49-F238E27FC236}">
                <a16:creationId xmlns:a16="http://schemas.microsoft.com/office/drawing/2014/main" id="{353CF242-5699-434C-9823-1A83CA337247}"/>
              </a:ext>
            </a:extLst>
          </p:cNvPr>
          <p:cNvSpPr>
            <a:spLocks noGrp="1"/>
          </p:cNvSpPr>
          <p:nvPr>
            <p:ph type="title"/>
          </p:nvPr>
        </p:nvSpPr>
        <p:spPr>
          <a:xfrm>
            <a:off x="1102367" y="1264801"/>
            <a:ext cx="4114571" cy="4296387"/>
          </a:xfrm>
        </p:spPr>
        <p:txBody>
          <a:bodyPr>
            <a:normAutofit/>
          </a:bodyPr>
          <a:lstStyle/>
          <a:p>
            <a:pPr algn="ctr"/>
            <a:r>
              <a:rPr lang="es-MX" sz="6000" dirty="0">
                <a:solidFill>
                  <a:schemeClr val="bg1"/>
                </a:solidFill>
              </a:rPr>
              <a:t>Por último</a:t>
            </a:r>
          </a:p>
        </p:txBody>
      </p:sp>
      <p:grpSp>
        <p:nvGrpSpPr>
          <p:cNvPr id="14" name="Group 13">
            <a:extLst>
              <a:ext uri="{FF2B5EF4-FFF2-40B4-BE49-F238E27FC236}">
                <a16:creationId xmlns:a16="http://schemas.microsoft.com/office/drawing/2014/main" id="{B8CB1D39-68D4-4372-BF3B-2A33A7495E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5" name="Freeform: Shape 1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18" name="Oval 17">
            <a:extLst>
              <a:ext uri="{FF2B5EF4-FFF2-40B4-BE49-F238E27FC236}">
                <a16:creationId xmlns:a16="http://schemas.microsoft.com/office/drawing/2014/main" id="{10C23D31-5B0A-4956-A59F-A24F57D2A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F4C6FC6E-4AAF-4628-B7E5-85DF9D32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Marcador de contenido 2">
            <a:extLst>
              <a:ext uri="{FF2B5EF4-FFF2-40B4-BE49-F238E27FC236}">
                <a16:creationId xmlns:a16="http://schemas.microsoft.com/office/drawing/2014/main" id="{15548688-D710-4CBB-953A-EFC96C2A34AB}"/>
              </a:ext>
            </a:extLst>
          </p:cNvPr>
          <p:cNvSpPr>
            <a:spLocks noGrp="1"/>
          </p:cNvSpPr>
          <p:nvPr>
            <p:ph idx="1"/>
          </p:nvPr>
        </p:nvSpPr>
        <p:spPr>
          <a:xfrm>
            <a:off x="5965794" y="1345827"/>
            <a:ext cx="5486247" cy="4351338"/>
          </a:xfrm>
        </p:spPr>
        <p:txBody>
          <a:bodyPr>
            <a:normAutofit/>
          </a:bodyPr>
          <a:lstStyle/>
          <a:p>
            <a:pPr marL="0" indent="0" algn="just">
              <a:buNone/>
            </a:pPr>
            <a:r>
              <a:rPr lang="es-MX" dirty="0">
                <a:solidFill>
                  <a:schemeClr val="bg1"/>
                </a:solidFill>
              </a:rPr>
              <a:t>Debemos entender que el imaginario social se construye en tres momentos clave de acuerdo a: </a:t>
            </a:r>
          </a:p>
          <a:p>
            <a:pPr marL="514350" indent="-514350">
              <a:buFont typeface="+mj-lt"/>
              <a:buAutoNum type="arabicPeriod"/>
            </a:pPr>
            <a:r>
              <a:rPr lang="es-MX" dirty="0">
                <a:solidFill>
                  <a:schemeClr val="bg1"/>
                </a:solidFill>
              </a:rPr>
              <a:t>Procesos imaginarios e identidad colectiva </a:t>
            </a:r>
          </a:p>
          <a:p>
            <a:pPr marL="514350" indent="-514350">
              <a:buFont typeface="+mj-lt"/>
              <a:buAutoNum type="arabicPeriod"/>
            </a:pPr>
            <a:r>
              <a:rPr lang="es-MX" dirty="0">
                <a:solidFill>
                  <a:schemeClr val="bg1"/>
                </a:solidFill>
              </a:rPr>
              <a:t>El imaginario grupal </a:t>
            </a:r>
          </a:p>
          <a:p>
            <a:pPr marL="514350" indent="-514350">
              <a:buFont typeface="+mj-lt"/>
              <a:buAutoNum type="arabicPeriod"/>
            </a:pPr>
            <a:r>
              <a:rPr lang="es-MX" dirty="0">
                <a:solidFill>
                  <a:schemeClr val="bg1"/>
                </a:solidFill>
              </a:rPr>
              <a:t>El imaginario institucional y os procesos de institucionalización y producción imaginaria. </a:t>
            </a:r>
          </a:p>
        </p:txBody>
      </p:sp>
      <p:grpSp>
        <p:nvGrpSpPr>
          <p:cNvPr id="22"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13572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ítulo 1">
            <a:extLst>
              <a:ext uri="{FF2B5EF4-FFF2-40B4-BE49-F238E27FC236}">
                <a16:creationId xmlns:a16="http://schemas.microsoft.com/office/drawing/2014/main" id="{64FFC7BF-80AB-4D18-8E36-D685F62AD090}"/>
              </a:ext>
            </a:extLst>
          </p:cNvPr>
          <p:cNvSpPr>
            <a:spLocks noGrp="1"/>
          </p:cNvSpPr>
          <p:nvPr>
            <p:ph type="title"/>
          </p:nvPr>
        </p:nvSpPr>
        <p:spPr>
          <a:xfrm>
            <a:off x="827088" y="1641752"/>
            <a:ext cx="2655887" cy="3213277"/>
          </a:xfrm>
        </p:spPr>
        <p:txBody>
          <a:bodyPr anchor="t">
            <a:normAutofit/>
          </a:bodyPr>
          <a:lstStyle/>
          <a:p>
            <a:r>
              <a:rPr lang="es-MX" sz="4000"/>
              <a:t>Bibliografía </a:t>
            </a:r>
          </a:p>
        </p:txBody>
      </p:sp>
      <p:sp>
        <p:nvSpPr>
          <p:cNvPr id="3" name="Marcador de contenido 2">
            <a:extLst>
              <a:ext uri="{FF2B5EF4-FFF2-40B4-BE49-F238E27FC236}">
                <a16:creationId xmlns:a16="http://schemas.microsoft.com/office/drawing/2014/main" id="{17FEE042-68D6-4765-8C37-0B65187DDDBD}"/>
              </a:ext>
            </a:extLst>
          </p:cNvPr>
          <p:cNvSpPr>
            <a:spLocks noGrp="1"/>
          </p:cNvSpPr>
          <p:nvPr>
            <p:ph idx="1"/>
          </p:nvPr>
        </p:nvSpPr>
        <p:spPr>
          <a:xfrm>
            <a:off x="5232401" y="1721579"/>
            <a:ext cx="6140449" cy="3952648"/>
          </a:xfrm>
        </p:spPr>
        <p:txBody>
          <a:bodyPr>
            <a:normAutofit/>
          </a:bodyPr>
          <a:lstStyle/>
          <a:p>
            <a:pPr marL="0" indent="0">
              <a:buNone/>
            </a:pPr>
            <a:r>
              <a:rPr lang="es-MX" sz="2400" dirty="0">
                <a:solidFill>
                  <a:schemeClr val="tx1">
                    <a:alpha val="80000"/>
                  </a:schemeClr>
                </a:solidFill>
              </a:rPr>
              <a:t>Castoriadis, C. (1993). La institución imaginaria de la sociedad 2. Buenos Aires, Argentina: Tusquets editores. </a:t>
            </a:r>
          </a:p>
          <a:p>
            <a:pPr marL="0" indent="0">
              <a:buNone/>
            </a:pPr>
            <a:endParaRPr lang="es-MX" sz="2400" dirty="0">
              <a:solidFill>
                <a:schemeClr val="tx1">
                  <a:alpha val="80000"/>
                </a:schemeClr>
              </a:solidFill>
            </a:endParaRPr>
          </a:p>
          <a:p>
            <a:pPr marL="0" indent="0">
              <a:buNone/>
            </a:pPr>
            <a:r>
              <a:rPr lang="es-ES" sz="2400" dirty="0">
                <a:solidFill>
                  <a:schemeClr val="tx1">
                    <a:alpha val="80000"/>
                  </a:schemeClr>
                </a:solidFill>
              </a:rPr>
              <a:t>Manero, R. (2001).El concepto de imaginario en la psicología social: Notas para su problematización, Tramas (17), UAM-X, pp. 101-136. Recuperado de: </a:t>
            </a:r>
            <a:r>
              <a:rPr lang="es-ES" sz="2400" dirty="0">
                <a:solidFill>
                  <a:schemeClr val="tx1">
                    <a:alpha val="80000"/>
                  </a:schemeClr>
                </a:solidFill>
                <a:hlinkClick r:id="rId3"/>
              </a:rPr>
              <a:t>https://tramas.xoc.uam.mx/index.php/tramas/article/view/315</a:t>
            </a:r>
            <a:r>
              <a:rPr lang="es-ES" sz="2400" dirty="0">
                <a:solidFill>
                  <a:schemeClr val="tx1">
                    <a:alpha val="80000"/>
                  </a:schemeClr>
                </a:solidFill>
              </a:rPr>
              <a:t> </a:t>
            </a:r>
            <a:endParaRPr lang="es-MX" sz="2400" dirty="0">
              <a:solidFill>
                <a:schemeClr val="tx1">
                  <a:alpha val="80000"/>
                </a:schemeClr>
              </a:solidFill>
            </a:endParaRPr>
          </a:p>
        </p:txBody>
      </p:sp>
    </p:spTree>
    <p:extLst>
      <p:ext uri="{BB962C8B-B14F-4D97-AF65-F5344CB8AC3E}">
        <p14:creationId xmlns:p14="http://schemas.microsoft.com/office/powerpoint/2010/main" val="418634788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56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6429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6" name="Freeform: Shape 15">
            <a:extLst>
              <a:ext uri="{FF2B5EF4-FFF2-40B4-BE49-F238E27FC236}">
                <a16:creationId xmlns:a16="http://schemas.microsoft.com/office/drawing/2014/main" id="{6BA9E676-A8FC-4C2F-8D78-C13ED8ABD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82347" cy="2943932"/>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8" name="Freeform: Shape 17">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EECD79B5-5FC5-495F-BFD6-346C16E78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5207" y="4529611"/>
            <a:ext cx="2426793" cy="2328389"/>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2D9D048-3063-435A-8C23-26C1907E9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1898" y="819446"/>
            <a:ext cx="8751370" cy="5402463"/>
          </a:xfrm>
          <a:prstGeom prst="rect">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315" y="727769"/>
            <a:ext cx="8751370"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E7BF19-041C-48F3-AE8F-ED0E6EA71553}"/>
              </a:ext>
            </a:extLst>
          </p:cNvPr>
          <p:cNvSpPr>
            <a:spLocks noGrp="1"/>
          </p:cNvSpPr>
          <p:nvPr>
            <p:ph type="title"/>
          </p:nvPr>
        </p:nvSpPr>
        <p:spPr>
          <a:xfrm>
            <a:off x="2381534" y="1344304"/>
            <a:ext cx="7451678" cy="2843702"/>
          </a:xfrm>
        </p:spPr>
        <p:txBody>
          <a:bodyPr vert="horz" lIns="91440" tIns="45720" rIns="91440" bIns="45720" rtlCol="0" anchor="b">
            <a:normAutofit/>
          </a:bodyPr>
          <a:lstStyle/>
          <a:p>
            <a:pPr algn="ctr"/>
            <a:r>
              <a:rPr lang="en-US" sz="5400" kern="1200">
                <a:solidFill>
                  <a:schemeClr val="bg1"/>
                </a:solidFill>
                <a:latin typeface="+mj-lt"/>
                <a:ea typeface="+mj-ea"/>
                <a:cs typeface="+mj-cs"/>
              </a:rPr>
              <a:t>Para comenzar ¿Quién habla de esto?</a:t>
            </a:r>
          </a:p>
        </p:txBody>
      </p:sp>
      <p:sp>
        <p:nvSpPr>
          <p:cNvPr id="28" name="Oval 2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a:extLst>
              <a:ext uri="{FF2B5EF4-FFF2-40B4-BE49-F238E27FC236}">
                <a16:creationId xmlns:a16="http://schemas.microsoft.com/office/drawing/2014/main" id="{B6C541AE-9B02-44C0-B8C6-B2DEA7ED3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446" y="4786746"/>
            <a:ext cx="620727" cy="62072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6039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0">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ítulo 1">
            <a:extLst>
              <a:ext uri="{FF2B5EF4-FFF2-40B4-BE49-F238E27FC236}">
                <a16:creationId xmlns:a16="http://schemas.microsoft.com/office/drawing/2014/main" id="{22F5109D-D14F-4485-8662-506F28A93B4A}"/>
              </a:ext>
            </a:extLst>
          </p:cNvPr>
          <p:cNvSpPr>
            <a:spLocks noGrp="1"/>
          </p:cNvSpPr>
          <p:nvPr>
            <p:ph type="title"/>
          </p:nvPr>
        </p:nvSpPr>
        <p:spPr>
          <a:xfrm>
            <a:off x="2232252" y="570435"/>
            <a:ext cx="4463623" cy="1314996"/>
          </a:xfrm>
        </p:spPr>
        <p:txBody>
          <a:bodyPr anchor="b">
            <a:normAutofit/>
          </a:bodyPr>
          <a:lstStyle/>
          <a:p>
            <a:r>
              <a:rPr lang="es-MX" sz="3700" dirty="0">
                <a:solidFill>
                  <a:schemeClr val="bg1"/>
                </a:solidFill>
              </a:rPr>
              <a:t>Cornelius Castoriadis (1922-1997)</a:t>
            </a:r>
          </a:p>
        </p:txBody>
      </p:sp>
      <p:sp>
        <p:nvSpPr>
          <p:cNvPr id="18" name="Freeform: Shape 12">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Marcador de contenido 2">
            <a:extLst>
              <a:ext uri="{FF2B5EF4-FFF2-40B4-BE49-F238E27FC236}">
                <a16:creationId xmlns:a16="http://schemas.microsoft.com/office/drawing/2014/main" id="{E7B8DA38-47DF-4663-B000-E4244BBBDCA2}"/>
              </a:ext>
            </a:extLst>
          </p:cNvPr>
          <p:cNvSpPr>
            <a:spLocks noGrp="1"/>
          </p:cNvSpPr>
          <p:nvPr>
            <p:ph idx="1"/>
          </p:nvPr>
        </p:nvSpPr>
        <p:spPr>
          <a:xfrm>
            <a:off x="2232252" y="2125737"/>
            <a:ext cx="4463623" cy="4044463"/>
          </a:xfrm>
        </p:spPr>
        <p:txBody>
          <a:bodyPr>
            <a:normAutofit/>
          </a:bodyPr>
          <a:lstStyle/>
          <a:p>
            <a:pPr marL="0" indent="0" algn="just">
              <a:buNone/>
            </a:pPr>
            <a:r>
              <a:rPr lang="es-MX" sz="2600" dirty="0">
                <a:solidFill>
                  <a:schemeClr val="bg1"/>
                </a:solidFill>
              </a:rPr>
              <a:t>Castoriadis hace un aporte importante a la psicología social mediante el termino “imaginario social” el cual acuña en una de sus obras más conocidas “La institución imaginaria de la sociedad” (1975). En su obra hace una relación entre las instituciones, lo simbólico y lo imaginario. </a:t>
            </a:r>
          </a:p>
        </p:txBody>
      </p:sp>
      <p:sp>
        <p:nvSpPr>
          <p:cNvPr id="17" name="Freeform: Shape 16">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9" name="Freeform: Shape 18">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Freeform: Shape 20">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Imagen 3">
            <a:extLst>
              <a:ext uri="{FF2B5EF4-FFF2-40B4-BE49-F238E27FC236}">
                <a16:creationId xmlns:a16="http://schemas.microsoft.com/office/drawing/2014/main" id="{2070B039-392B-4AB4-8B5C-78210FB3EB90}"/>
              </a:ext>
            </a:extLst>
          </p:cNvPr>
          <p:cNvPicPr>
            <a:picLocks noChangeAspect="1"/>
          </p:cNvPicPr>
          <p:nvPr/>
        </p:nvPicPr>
        <p:blipFill rotWithShape="1">
          <a:blip r:embed="rId2"/>
          <a:srcRect l="912" r="31935" b="2"/>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23"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4" name="Freeform: Shape 23">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2714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9F57B-E289-464A-8DA3-954D3DC0C36E}"/>
              </a:ext>
            </a:extLst>
          </p:cNvPr>
          <p:cNvSpPr>
            <a:spLocks noGrp="1"/>
          </p:cNvSpPr>
          <p:nvPr>
            <p:ph type="title"/>
          </p:nvPr>
        </p:nvSpPr>
        <p:spPr>
          <a:xfrm>
            <a:off x="838200" y="365125"/>
            <a:ext cx="5257800" cy="1325563"/>
          </a:xfrm>
        </p:spPr>
        <p:txBody>
          <a:bodyPr/>
          <a:lstStyle/>
          <a:p>
            <a:r>
              <a:rPr lang="es-MX" dirty="0"/>
              <a:t>Lo simbólico </a:t>
            </a:r>
          </a:p>
        </p:txBody>
      </p:sp>
      <p:sp>
        <p:nvSpPr>
          <p:cNvPr id="3" name="Marcador de contenido 2">
            <a:extLst>
              <a:ext uri="{FF2B5EF4-FFF2-40B4-BE49-F238E27FC236}">
                <a16:creationId xmlns:a16="http://schemas.microsoft.com/office/drawing/2014/main" id="{64B6631C-A7A2-4603-9388-62585DB5CBC0}"/>
              </a:ext>
            </a:extLst>
          </p:cNvPr>
          <p:cNvSpPr>
            <a:spLocks noGrp="1"/>
          </p:cNvSpPr>
          <p:nvPr>
            <p:ph idx="1"/>
          </p:nvPr>
        </p:nvSpPr>
        <p:spPr>
          <a:xfrm>
            <a:off x="838200" y="1825625"/>
            <a:ext cx="5118717" cy="2994950"/>
          </a:xfrm>
        </p:spPr>
        <p:txBody>
          <a:bodyPr/>
          <a:lstStyle/>
          <a:p>
            <a:pPr marL="0" indent="0" algn="just">
              <a:buNone/>
            </a:pPr>
            <a:r>
              <a:rPr lang="es-MX" dirty="0"/>
              <a:t>Para comenzar Castoriadis  nos habla sobre lo simbólico. Nos subraya que si bien encontramos esto en el lenguaje, lo simbólico también esta presente en las instituciones. </a:t>
            </a:r>
          </a:p>
        </p:txBody>
      </p:sp>
      <p:graphicFrame>
        <p:nvGraphicFramePr>
          <p:cNvPr id="9" name="Diagrama 8">
            <a:extLst>
              <a:ext uri="{FF2B5EF4-FFF2-40B4-BE49-F238E27FC236}">
                <a16:creationId xmlns:a16="http://schemas.microsoft.com/office/drawing/2014/main" id="{5124EC91-CBFF-4F7D-9021-86BF03F90225}"/>
              </a:ext>
            </a:extLst>
          </p:cNvPr>
          <p:cNvGraphicFramePr/>
          <p:nvPr>
            <p:extLst>
              <p:ext uri="{D42A27DB-BD31-4B8C-83A1-F6EECF244321}">
                <p14:modId xmlns:p14="http://schemas.microsoft.com/office/powerpoint/2010/main" val="2478820326"/>
              </p:ext>
            </p:extLst>
          </p:nvPr>
        </p:nvGraphicFramePr>
        <p:xfrm>
          <a:off x="6418555" y="923278"/>
          <a:ext cx="5437080" cy="521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51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358AEC7-9162-48F4-A109-DACEAEF58FCB}"/>
              </a:ext>
            </a:extLst>
          </p:cNvPr>
          <p:cNvSpPr>
            <a:spLocks noGrp="1"/>
          </p:cNvSpPr>
          <p:nvPr>
            <p:ph idx="1"/>
          </p:nvPr>
        </p:nvSpPr>
        <p:spPr>
          <a:xfrm>
            <a:off x="762000" y="2279018"/>
            <a:ext cx="5314543" cy="3375920"/>
          </a:xfrm>
        </p:spPr>
        <p:txBody>
          <a:bodyPr anchor="t">
            <a:normAutofit/>
          </a:bodyPr>
          <a:lstStyle/>
          <a:p>
            <a:pPr marL="0" indent="0" algn="just">
              <a:buNone/>
            </a:pPr>
            <a:r>
              <a:rPr lang="es-MX" sz="1800" dirty="0"/>
              <a:t>Las instituciones no se reducen a lo simbólico pero es sólo mediante este campo por el cual pueden existir, además que dentro de ellas se genera una red simbólica.</a:t>
            </a:r>
          </a:p>
          <a:p>
            <a:endParaRPr lang="es-MX"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EDDE30AB-4196-42AD-BAD7-888AAC57332C}"/>
              </a:ext>
            </a:extLst>
          </p:cNvPr>
          <p:cNvPicPr>
            <a:picLocks noChangeAspect="1"/>
          </p:cNvPicPr>
          <p:nvPr/>
        </p:nvPicPr>
        <p:blipFill rotWithShape="1">
          <a:blip r:embed="rId2"/>
          <a:srcRect l="19709" r="8487"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74194516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41F92179-51E3-4FE9-A72B-EC32382ADD9B}"/>
              </a:ext>
            </a:extLst>
          </p:cNvPr>
          <p:cNvPicPr>
            <a:picLocks noChangeAspect="1"/>
          </p:cNvPicPr>
          <p:nvPr/>
        </p:nvPicPr>
        <p:blipFill rotWithShape="1">
          <a:blip r:embed="rId2"/>
          <a:srcRect l="3788" t="9092" r="12875" b="10554"/>
          <a:stretch/>
        </p:blipFill>
        <p:spPr>
          <a:xfrm>
            <a:off x="3638548" y="18288"/>
            <a:ext cx="8553450" cy="6839712"/>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2E836E7-9C64-42C2-992A-E0EAFDB1FFF8}"/>
              </a:ext>
            </a:extLst>
          </p:cNvPr>
          <p:cNvSpPr>
            <a:spLocks noGrp="1"/>
          </p:cNvSpPr>
          <p:nvPr>
            <p:ph type="title"/>
          </p:nvPr>
        </p:nvSpPr>
        <p:spPr>
          <a:xfrm>
            <a:off x="371094" y="1161288"/>
            <a:ext cx="3438144" cy="1124712"/>
          </a:xfrm>
        </p:spPr>
        <p:txBody>
          <a:bodyPr anchor="b">
            <a:normAutofit/>
          </a:bodyPr>
          <a:lstStyle/>
          <a:p>
            <a:r>
              <a:rPr lang="es-MX" sz="2800"/>
              <a:t>Lo simbólico en el dinero.</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680089CA-387E-4B3E-A249-36DE157EC25B}"/>
              </a:ext>
            </a:extLst>
          </p:cNvPr>
          <p:cNvSpPr>
            <a:spLocks noGrp="1"/>
          </p:cNvSpPr>
          <p:nvPr>
            <p:ph idx="1"/>
          </p:nvPr>
        </p:nvSpPr>
        <p:spPr>
          <a:xfrm>
            <a:off x="371094" y="2718054"/>
            <a:ext cx="3438906" cy="3207258"/>
          </a:xfrm>
        </p:spPr>
        <p:txBody>
          <a:bodyPr anchor="t">
            <a:normAutofit/>
          </a:bodyPr>
          <a:lstStyle/>
          <a:p>
            <a:pPr marL="0" indent="0" algn="just">
              <a:buNone/>
            </a:pPr>
            <a:r>
              <a:rPr lang="es-MX" sz="1700" dirty="0"/>
              <a:t>Un ejemplo que nos da Castoriadis sobre como interactúa lo simbólico es mediante el dinero donde un cheque es un símbolo del derecho del asalariado a exigir una cantidad de billetes que son el símbolo de derecho de su poseedor a ejercer una variedad de actos de compra. </a:t>
            </a:r>
          </a:p>
        </p:txBody>
      </p:sp>
    </p:spTree>
    <p:extLst>
      <p:ext uri="{BB962C8B-B14F-4D97-AF65-F5344CB8AC3E}">
        <p14:creationId xmlns:p14="http://schemas.microsoft.com/office/powerpoint/2010/main" val="66839016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48941593-8377-4692-9E1E-93D5EC69CC07}"/>
              </a:ext>
            </a:extLst>
          </p:cNvPr>
          <p:cNvPicPr>
            <a:picLocks noChangeAspect="1"/>
          </p:cNvPicPr>
          <p:nvPr/>
        </p:nvPicPr>
        <p:blipFill rotWithShape="1">
          <a:blip r:embed="rId2">
            <a:alphaModFix amt="35000"/>
          </a:blip>
          <a:srcRect l="11111"/>
          <a:stretch/>
        </p:blipFill>
        <p:spPr>
          <a:xfrm>
            <a:off x="0" y="88243"/>
            <a:ext cx="12191980" cy="6857999"/>
          </a:xfrm>
          <a:prstGeom prst="rect">
            <a:avLst/>
          </a:prstGeom>
        </p:spPr>
      </p:pic>
      <p:sp>
        <p:nvSpPr>
          <p:cNvPr id="2" name="Título 1">
            <a:extLst>
              <a:ext uri="{FF2B5EF4-FFF2-40B4-BE49-F238E27FC236}">
                <a16:creationId xmlns:a16="http://schemas.microsoft.com/office/drawing/2014/main" id="{2EB8CA96-9377-4A5A-92C3-35EF63BA5DD6}"/>
              </a:ext>
            </a:extLst>
          </p:cNvPr>
          <p:cNvSpPr>
            <a:spLocks noGrp="1"/>
          </p:cNvSpPr>
          <p:nvPr>
            <p:ph type="title"/>
          </p:nvPr>
        </p:nvSpPr>
        <p:spPr>
          <a:xfrm>
            <a:off x="838201" y="1065862"/>
            <a:ext cx="3313164" cy="4726276"/>
          </a:xfrm>
        </p:spPr>
        <p:txBody>
          <a:bodyPr>
            <a:normAutofit/>
          </a:bodyPr>
          <a:lstStyle/>
          <a:p>
            <a:pPr algn="r"/>
            <a:r>
              <a:rPr lang="es-MX" sz="4000" dirty="0">
                <a:solidFill>
                  <a:srgbClr val="FFFFFF"/>
                </a:solidFill>
              </a:rPr>
              <a:t>Lo imaginario</a:t>
            </a:r>
          </a:p>
        </p:txBody>
      </p:sp>
      <p:cxnSp>
        <p:nvCxnSpPr>
          <p:cNvPr id="18"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5232AA70-2F75-4E29-B2D0-92B8D912665B}"/>
              </a:ext>
            </a:extLst>
          </p:cNvPr>
          <p:cNvSpPr>
            <a:spLocks noGrp="1"/>
          </p:cNvSpPr>
          <p:nvPr>
            <p:ph idx="1"/>
          </p:nvPr>
        </p:nvSpPr>
        <p:spPr>
          <a:xfrm>
            <a:off x="5291091" y="363985"/>
            <a:ext cx="5744685" cy="2806004"/>
          </a:xfrm>
        </p:spPr>
        <p:txBody>
          <a:bodyPr anchor="ctr">
            <a:normAutofit/>
          </a:bodyPr>
          <a:lstStyle/>
          <a:p>
            <a:pPr marL="0" indent="0" algn="just">
              <a:buNone/>
            </a:pPr>
            <a:r>
              <a:rPr lang="es-MX" dirty="0">
                <a:solidFill>
                  <a:srgbClr val="FFFFFF"/>
                </a:solidFill>
              </a:rPr>
              <a:t>Castoriadis nos menciona que lo importante de lo simbólico es el componente imaginario que requiere para funcionar. </a:t>
            </a:r>
          </a:p>
        </p:txBody>
      </p:sp>
      <p:sp>
        <p:nvSpPr>
          <p:cNvPr id="6" name="CuadroTexto 5">
            <a:extLst>
              <a:ext uri="{FF2B5EF4-FFF2-40B4-BE49-F238E27FC236}">
                <a16:creationId xmlns:a16="http://schemas.microsoft.com/office/drawing/2014/main" id="{F9339A1B-5272-4BB3-A025-8105FEC55BFF}"/>
              </a:ext>
            </a:extLst>
          </p:cNvPr>
          <p:cNvSpPr txBox="1"/>
          <p:nvPr/>
        </p:nvSpPr>
        <p:spPr>
          <a:xfrm>
            <a:off x="5291091" y="3429000"/>
            <a:ext cx="5744685" cy="3083921"/>
          </a:xfrm>
          <a:prstGeom prst="rect">
            <a:avLst/>
          </a:prstGeom>
          <a:noFill/>
        </p:spPr>
        <p:txBody>
          <a:bodyPr wrap="square" rtlCol="0">
            <a:spAutoFit/>
          </a:bodyPr>
          <a:lstStyle/>
          <a:p>
            <a:pPr algn="just">
              <a:lnSpc>
                <a:spcPct val="90000"/>
              </a:lnSpc>
              <a:spcBef>
                <a:spcPts val="1000"/>
              </a:spcBef>
            </a:pPr>
            <a:r>
              <a:rPr lang="es-MX" sz="2800" dirty="0"/>
              <a:t>Lo imaginario lo entenderá entonces como algo que es “inventado” lo cual puede ser absurdo y carecer de sentido. Por lo que lo imaginario no tiene que ver con lo objetivo. Las imágenes que se presentan están ahí representando otra cosa.</a:t>
            </a:r>
          </a:p>
          <a:p>
            <a:endParaRPr lang="es-MX" dirty="0"/>
          </a:p>
        </p:txBody>
      </p:sp>
    </p:spTree>
    <p:extLst>
      <p:ext uri="{BB962C8B-B14F-4D97-AF65-F5344CB8AC3E}">
        <p14:creationId xmlns:p14="http://schemas.microsoft.com/office/powerpoint/2010/main" val="212126113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no entre la multitud">
            <a:extLst>
              <a:ext uri="{FF2B5EF4-FFF2-40B4-BE49-F238E27FC236}">
                <a16:creationId xmlns:a16="http://schemas.microsoft.com/office/drawing/2014/main" id="{4E8844BB-E758-4A2E-B11A-E026A4C8AA38}"/>
              </a:ext>
            </a:extLst>
          </p:cNvPr>
          <p:cNvPicPr>
            <a:picLocks noChangeAspect="1"/>
          </p:cNvPicPr>
          <p:nvPr/>
        </p:nvPicPr>
        <p:blipFill rotWithShape="1">
          <a:blip r:embed="rId2"/>
          <a:srcRect r="520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9F7547D-A927-45FC-950A-38024BEA519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err="1"/>
              <a:t>Dicho</a:t>
            </a:r>
            <a:r>
              <a:rPr lang="en-US" sz="4800" dirty="0"/>
              <a:t> </a:t>
            </a:r>
            <a:r>
              <a:rPr lang="en-US" sz="4800" dirty="0" err="1"/>
              <a:t>esto</a:t>
            </a:r>
            <a:r>
              <a:rPr lang="en-US" sz="4800" dirty="0"/>
              <a:t> ¿</a:t>
            </a:r>
            <a:r>
              <a:rPr lang="en-US" sz="4800" dirty="0" err="1"/>
              <a:t>Qué</a:t>
            </a:r>
            <a:r>
              <a:rPr lang="en-US" sz="4800" dirty="0"/>
              <a:t> es el </a:t>
            </a:r>
            <a:r>
              <a:rPr lang="en-US" sz="4800" dirty="0" err="1"/>
              <a:t>imaginario</a:t>
            </a:r>
            <a:r>
              <a:rPr lang="en-US" sz="4800" dirty="0"/>
              <a:t> social?</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18025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5CF820D6-42B6-477F-B340-58F242CEB345}"/>
              </a:ext>
            </a:extLst>
          </p:cNvPr>
          <p:cNvSpPr>
            <a:spLocks noGrp="1"/>
          </p:cNvSpPr>
          <p:nvPr>
            <p:ph type="title"/>
          </p:nvPr>
        </p:nvSpPr>
        <p:spPr>
          <a:xfrm>
            <a:off x="6094105" y="802955"/>
            <a:ext cx="4977976" cy="1454051"/>
          </a:xfrm>
        </p:spPr>
        <p:txBody>
          <a:bodyPr>
            <a:normAutofit/>
          </a:bodyPr>
          <a:lstStyle/>
          <a:p>
            <a:r>
              <a:rPr lang="es-MX" dirty="0">
                <a:solidFill>
                  <a:srgbClr val="000000"/>
                </a:solidFill>
              </a:rPr>
              <a:t>I</a:t>
            </a:r>
            <a:r>
              <a:rPr lang="es-MX" sz="4400" dirty="0">
                <a:solidFill>
                  <a:srgbClr val="000000"/>
                </a:solidFill>
              </a:rPr>
              <a:t>maginario social instituyente</a:t>
            </a:r>
            <a:endParaRPr lang="es-MX" dirty="0">
              <a:solidFill>
                <a:srgbClr val="000000"/>
              </a:solidFill>
            </a:endParaRP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Estudio de ADN revela cuál es la civilización más antigua del mundo | CNN">
            <a:extLst>
              <a:ext uri="{FF2B5EF4-FFF2-40B4-BE49-F238E27FC236}">
                <a16:creationId xmlns:a16="http://schemas.microsoft.com/office/drawing/2014/main" id="{3068CBB2-9FBC-4EFD-9B97-0F93E75E306E}"/>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7283" r="19213"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F7444EE1-FA87-4296-954D-4691B09891E3}"/>
              </a:ext>
            </a:extLst>
          </p:cNvPr>
          <p:cNvSpPr>
            <a:spLocks noGrp="1"/>
          </p:cNvSpPr>
          <p:nvPr>
            <p:ph idx="1"/>
          </p:nvPr>
        </p:nvSpPr>
        <p:spPr>
          <a:xfrm>
            <a:off x="6090574" y="2421682"/>
            <a:ext cx="4977578" cy="3639289"/>
          </a:xfrm>
        </p:spPr>
        <p:txBody>
          <a:bodyPr anchor="ctr">
            <a:normAutofit/>
          </a:bodyPr>
          <a:lstStyle/>
          <a:p>
            <a:pPr marL="0" indent="0" algn="just">
              <a:buNone/>
            </a:pPr>
            <a:r>
              <a:rPr lang="es-MX" sz="2000" dirty="0">
                <a:solidFill>
                  <a:srgbClr val="000000"/>
                </a:solidFill>
              </a:rPr>
              <a:t>Castoriadis sostiene que la capacidad imaginativa es el medio de creación por la cual las colectividades humanas dieron pie a las civilizaciones, al lenguaje y a las instituciones. A esto le denomina “imaginario social instituyente” </a:t>
            </a:r>
          </a:p>
        </p:txBody>
      </p:sp>
    </p:spTree>
    <p:extLst>
      <p:ext uri="{BB962C8B-B14F-4D97-AF65-F5344CB8AC3E}">
        <p14:creationId xmlns:p14="http://schemas.microsoft.com/office/powerpoint/2010/main" val="14578432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611</Words>
  <Application>Microsoft Office PowerPoint</Application>
  <PresentationFormat>Panorámica</PresentationFormat>
  <Paragraphs>35</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Tema de Office</vt:lpstr>
      <vt:lpstr>El imaginario social</vt:lpstr>
      <vt:lpstr>Para comenzar ¿Quién habla de esto?</vt:lpstr>
      <vt:lpstr>Cornelius Castoriadis (1922-1997)</vt:lpstr>
      <vt:lpstr>Lo simbólico </vt:lpstr>
      <vt:lpstr>Presentación de PowerPoint</vt:lpstr>
      <vt:lpstr>Lo simbólico en el dinero.</vt:lpstr>
      <vt:lpstr>Lo imaginario</vt:lpstr>
      <vt:lpstr>Dicho esto ¿Qué es el imaginario social?</vt:lpstr>
      <vt:lpstr>Imaginario social instituyente</vt:lpstr>
      <vt:lpstr>Significaciones imaginarias sociales</vt:lpstr>
      <vt:lpstr>Imaginario social instituido</vt:lpstr>
      <vt:lpstr>Imaginario social</vt:lpstr>
      <vt:lpstr>Por último</vt:lpstr>
      <vt:lpstr>Bibliografía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imaginario social</dc:title>
  <dc:creator>Adrián Solano</dc:creator>
  <cp:lastModifiedBy>Adrián Solano</cp:lastModifiedBy>
  <cp:revision>25</cp:revision>
  <dcterms:created xsi:type="dcterms:W3CDTF">2021-05-03T23:38:57Z</dcterms:created>
  <dcterms:modified xsi:type="dcterms:W3CDTF">2021-08-16T03:36:08Z</dcterms:modified>
</cp:coreProperties>
</file>