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2" r:id="rId3"/>
    <p:sldId id="257" r:id="rId4"/>
    <p:sldId id="260" r:id="rId5"/>
    <p:sldId id="258" r:id="rId6"/>
    <p:sldId id="259" r:id="rId7"/>
    <p:sldId id="261" r:id="rId8"/>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6" d="100"/>
          <a:sy n="66" d="100"/>
        </p:scale>
        <p:origin x="-147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9F5160B-21B4-4314-99EB-C95E92B1DA4B}" type="doc">
      <dgm:prSet loTypeId="urn:microsoft.com/office/officeart/2005/8/layout/process1" loCatId="process" qsTypeId="urn:microsoft.com/office/officeart/2005/8/quickstyle/simple1" qsCatId="simple" csTypeId="urn:microsoft.com/office/officeart/2005/8/colors/colorful4" csCatId="colorful" phldr="1"/>
      <dgm:spPr/>
    </dgm:pt>
    <dgm:pt modelId="{CD948147-BA7A-493E-A9E3-BE951EE9FA64}">
      <dgm:prSet phldrT="[Texto]" custT="1"/>
      <dgm:spPr/>
      <dgm:t>
        <a:bodyPr/>
        <a:lstStyle/>
        <a:p>
          <a:r>
            <a:rPr lang="es-MX" sz="1600" dirty="0" smtClean="0">
              <a:latin typeface="Century Gothic" pitchFamily="34" charset="0"/>
            </a:rPr>
            <a:t>Energía de los estímulos. </a:t>
          </a:r>
        </a:p>
        <a:p>
          <a:r>
            <a:rPr lang="es-MX" sz="1600" dirty="0" smtClean="0">
              <a:latin typeface="Century Gothic" pitchFamily="34" charset="0"/>
            </a:rPr>
            <a:t>Luz, sonido, olor, etc.</a:t>
          </a:r>
          <a:endParaRPr lang="es-MX" sz="1600" dirty="0">
            <a:latin typeface="Century Gothic" pitchFamily="34" charset="0"/>
          </a:endParaRPr>
        </a:p>
      </dgm:t>
    </dgm:pt>
    <dgm:pt modelId="{BA6DC3E9-D45F-4029-8DF8-69E1806995BC}" type="parTrans" cxnId="{01D5B3FC-9A1E-4E69-9A0A-63E6A047C104}">
      <dgm:prSet/>
      <dgm:spPr/>
      <dgm:t>
        <a:bodyPr/>
        <a:lstStyle/>
        <a:p>
          <a:endParaRPr lang="es-MX"/>
        </a:p>
      </dgm:t>
    </dgm:pt>
    <dgm:pt modelId="{E6A0715E-0E23-4192-8E9E-8713756F9FC1}" type="sibTrans" cxnId="{01D5B3FC-9A1E-4E69-9A0A-63E6A047C104}">
      <dgm:prSet/>
      <dgm:spPr/>
      <dgm:t>
        <a:bodyPr/>
        <a:lstStyle/>
        <a:p>
          <a:endParaRPr lang="es-MX"/>
        </a:p>
      </dgm:t>
    </dgm:pt>
    <dgm:pt modelId="{C285C18A-7BD3-4FC3-B61C-89CCC82CE7A5}">
      <dgm:prSet phldrT="[Texto]"/>
      <dgm:spPr/>
      <dgm:t>
        <a:bodyPr/>
        <a:lstStyle/>
        <a:p>
          <a:r>
            <a:rPr lang="es-MX" dirty="0" smtClean="0">
              <a:latin typeface="Century Gothic" pitchFamily="34" charset="0"/>
            </a:rPr>
            <a:t>Receptores sensoriales.</a:t>
          </a:r>
        </a:p>
        <a:p>
          <a:r>
            <a:rPr lang="es-MX" dirty="0" smtClean="0">
              <a:latin typeface="Century Gothic" pitchFamily="34" charset="0"/>
            </a:rPr>
            <a:t>Ojo, oídos, nariz, etc.</a:t>
          </a:r>
          <a:endParaRPr lang="es-MX" dirty="0">
            <a:latin typeface="Century Gothic" pitchFamily="34" charset="0"/>
          </a:endParaRPr>
        </a:p>
      </dgm:t>
    </dgm:pt>
    <dgm:pt modelId="{0E7F219F-79B0-40DD-90B4-B4C7D8147C04}" type="parTrans" cxnId="{AE98345A-703C-4CB3-9EF6-830780FDB5CC}">
      <dgm:prSet/>
      <dgm:spPr/>
      <dgm:t>
        <a:bodyPr/>
        <a:lstStyle/>
        <a:p>
          <a:endParaRPr lang="es-MX"/>
        </a:p>
      </dgm:t>
    </dgm:pt>
    <dgm:pt modelId="{DCDF8724-2967-4B43-A6BC-8AC6AB0EF2A6}" type="sibTrans" cxnId="{AE98345A-703C-4CB3-9EF6-830780FDB5CC}">
      <dgm:prSet/>
      <dgm:spPr/>
      <dgm:t>
        <a:bodyPr/>
        <a:lstStyle/>
        <a:p>
          <a:endParaRPr lang="es-MX"/>
        </a:p>
      </dgm:t>
    </dgm:pt>
    <dgm:pt modelId="{00069950-F59E-486B-A868-8D56DC8F2F52}">
      <dgm:prSet phldrT="[Texto]"/>
      <dgm:spPr/>
      <dgm:t>
        <a:bodyPr/>
        <a:lstStyle/>
        <a:p>
          <a:r>
            <a:rPr lang="es-MX" dirty="0" smtClean="0">
              <a:latin typeface="Century Gothic" pitchFamily="34" charset="0"/>
            </a:rPr>
            <a:t>Impulsos nerviosos.</a:t>
          </a:r>
          <a:endParaRPr lang="es-MX" dirty="0">
            <a:latin typeface="Century Gothic" pitchFamily="34" charset="0"/>
          </a:endParaRPr>
        </a:p>
      </dgm:t>
    </dgm:pt>
    <dgm:pt modelId="{132F742D-32D0-4CE8-BFFF-1767E7014F87}" type="parTrans" cxnId="{8C8316BE-EF34-426A-9737-B08977A3CDD3}">
      <dgm:prSet/>
      <dgm:spPr/>
      <dgm:t>
        <a:bodyPr/>
        <a:lstStyle/>
        <a:p>
          <a:endParaRPr lang="es-MX"/>
        </a:p>
      </dgm:t>
    </dgm:pt>
    <dgm:pt modelId="{E716D80A-556B-4B09-8577-D2C09FDD75C2}" type="sibTrans" cxnId="{8C8316BE-EF34-426A-9737-B08977A3CDD3}">
      <dgm:prSet/>
      <dgm:spPr/>
      <dgm:t>
        <a:bodyPr/>
        <a:lstStyle/>
        <a:p>
          <a:endParaRPr lang="es-MX"/>
        </a:p>
      </dgm:t>
    </dgm:pt>
    <dgm:pt modelId="{9797B819-56D9-453D-8CF3-418E1C51F237}">
      <dgm:prSet/>
      <dgm:spPr/>
      <dgm:t>
        <a:bodyPr/>
        <a:lstStyle/>
        <a:p>
          <a:r>
            <a:rPr lang="es-MX" dirty="0" smtClean="0">
              <a:latin typeface="Century Gothic" pitchFamily="34" charset="0"/>
            </a:rPr>
            <a:t>Cerebro.</a:t>
          </a:r>
        </a:p>
        <a:p>
          <a:r>
            <a:rPr lang="es-MX" dirty="0" smtClean="0">
              <a:latin typeface="Century Gothic" pitchFamily="34" charset="0"/>
            </a:rPr>
            <a:t>Aéreas visuales, auditivas, olfativas.</a:t>
          </a:r>
          <a:endParaRPr lang="es-MX" dirty="0">
            <a:latin typeface="Century Gothic" pitchFamily="34" charset="0"/>
          </a:endParaRPr>
        </a:p>
      </dgm:t>
    </dgm:pt>
    <dgm:pt modelId="{AC733441-7BA4-4062-95FF-EA860CD9627A}" type="parTrans" cxnId="{29DB2685-67D8-4031-BA94-A0363C29BCB1}">
      <dgm:prSet/>
      <dgm:spPr/>
      <dgm:t>
        <a:bodyPr/>
        <a:lstStyle/>
        <a:p>
          <a:endParaRPr lang="es-MX"/>
        </a:p>
      </dgm:t>
    </dgm:pt>
    <dgm:pt modelId="{D0D9D4FF-283B-4414-95FF-EEC5060E7784}" type="sibTrans" cxnId="{29DB2685-67D8-4031-BA94-A0363C29BCB1}">
      <dgm:prSet/>
      <dgm:spPr/>
      <dgm:t>
        <a:bodyPr/>
        <a:lstStyle/>
        <a:p>
          <a:endParaRPr lang="es-MX"/>
        </a:p>
      </dgm:t>
    </dgm:pt>
    <dgm:pt modelId="{A24A4746-E924-485C-A667-85D8548F8FC7}" type="pres">
      <dgm:prSet presAssocID="{D9F5160B-21B4-4314-99EB-C95E92B1DA4B}" presName="Name0" presStyleCnt="0">
        <dgm:presLayoutVars>
          <dgm:dir/>
          <dgm:resizeHandles val="exact"/>
        </dgm:presLayoutVars>
      </dgm:prSet>
      <dgm:spPr/>
    </dgm:pt>
    <dgm:pt modelId="{53A19DAF-45BD-46D4-86F5-15DB9045739D}" type="pres">
      <dgm:prSet presAssocID="{CD948147-BA7A-493E-A9E3-BE951EE9FA64}" presName="node" presStyleLbl="node1" presStyleIdx="0" presStyleCnt="4">
        <dgm:presLayoutVars>
          <dgm:bulletEnabled val="1"/>
        </dgm:presLayoutVars>
      </dgm:prSet>
      <dgm:spPr/>
      <dgm:t>
        <a:bodyPr/>
        <a:lstStyle/>
        <a:p>
          <a:endParaRPr lang="es-MX"/>
        </a:p>
      </dgm:t>
    </dgm:pt>
    <dgm:pt modelId="{C93B78E9-EE85-47BB-9C21-F58BFB715AB8}" type="pres">
      <dgm:prSet presAssocID="{E6A0715E-0E23-4192-8E9E-8713756F9FC1}" presName="sibTrans" presStyleLbl="sibTrans2D1" presStyleIdx="0" presStyleCnt="3"/>
      <dgm:spPr/>
    </dgm:pt>
    <dgm:pt modelId="{5365F75D-C12D-4E8F-8348-EB6023B96283}" type="pres">
      <dgm:prSet presAssocID="{E6A0715E-0E23-4192-8E9E-8713756F9FC1}" presName="connectorText" presStyleLbl="sibTrans2D1" presStyleIdx="0" presStyleCnt="3"/>
      <dgm:spPr/>
    </dgm:pt>
    <dgm:pt modelId="{06C5E03A-8242-461E-9598-4FA448BB6662}" type="pres">
      <dgm:prSet presAssocID="{C285C18A-7BD3-4FC3-B61C-89CCC82CE7A5}" presName="node" presStyleLbl="node1" presStyleIdx="1" presStyleCnt="4">
        <dgm:presLayoutVars>
          <dgm:bulletEnabled val="1"/>
        </dgm:presLayoutVars>
      </dgm:prSet>
      <dgm:spPr/>
      <dgm:t>
        <a:bodyPr/>
        <a:lstStyle/>
        <a:p>
          <a:endParaRPr lang="es-MX"/>
        </a:p>
      </dgm:t>
    </dgm:pt>
    <dgm:pt modelId="{2F35AB2F-B216-49FD-8D64-05DAFFB653A1}" type="pres">
      <dgm:prSet presAssocID="{DCDF8724-2967-4B43-A6BC-8AC6AB0EF2A6}" presName="sibTrans" presStyleLbl="sibTrans2D1" presStyleIdx="1" presStyleCnt="3"/>
      <dgm:spPr/>
    </dgm:pt>
    <dgm:pt modelId="{CCABF07B-9E8F-4F4D-A642-84D55F393E8D}" type="pres">
      <dgm:prSet presAssocID="{DCDF8724-2967-4B43-A6BC-8AC6AB0EF2A6}" presName="connectorText" presStyleLbl="sibTrans2D1" presStyleIdx="1" presStyleCnt="3"/>
      <dgm:spPr/>
    </dgm:pt>
    <dgm:pt modelId="{FBE9F29C-B369-4408-8CAC-2161F330853C}" type="pres">
      <dgm:prSet presAssocID="{00069950-F59E-486B-A868-8D56DC8F2F52}" presName="node" presStyleLbl="node1" presStyleIdx="2" presStyleCnt="4">
        <dgm:presLayoutVars>
          <dgm:bulletEnabled val="1"/>
        </dgm:presLayoutVars>
      </dgm:prSet>
      <dgm:spPr/>
    </dgm:pt>
    <dgm:pt modelId="{2A788297-C59C-4F2D-95C3-D0F27EB1084C}" type="pres">
      <dgm:prSet presAssocID="{E716D80A-556B-4B09-8577-D2C09FDD75C2}" presName="sibTrans" presStyleLbl="sibTrans2D1" presStyleIdx="2" presStyleCnt="3"/>
      <dgm:spPr/>
    </dgm:pt>
    <dgm:pt modelId="{370096CD-51E9-4965-83F2-6EED6902864E}" type="pres">
      <dgm:prSet presAssocID="{E716D80A-556B-4B09-8577-D2C09FDD75C2}" presName="connectorText" presStyleLbl="sibTrans2D1" presStyleIdx="2" presStyleCnt="3"/>
      <dgm:spPr/>
    </dgm:pt>
    <dgm:pt modelId="{55BF4F54-17BD-4268-BAD5-F551F87C80C4}" type="pres">
      <dgm:prSet presAssocID="{9797B819-56D9-453D-8CF3-418E1C51F237}" presName="node" presStyleLbl="node1" presStyleIdx="3" presStyleCnt="4">
        <dgm:presLayoutVars>
          <dgm:bulletEnabled val="1"/>
        </dgm:presLayoutVars>
      </dgm:prSet>
      <dgm:spPr/>
      <dgm:t>
        <a:bodyPr/>
        <a:lstStyle/>
        <a:p>
          <a:endParaRPr lang="es-MX"/>
        </a:p>
      </dgm:t>
    </dgm:pt>
  </dgm:ptLst>
  <dgm:cxnLst>
    <dgm:cxn modelId="{95B8A2E5-3B5F-47FE-9B3D-C808D7833228}" type="presOf" srcId="{DCDF8724-2967-4B43-A6BC-8AC6AB0EF2A6}" destId="{CCABF07B-9E8F-4F4D-A642-84D55F393E8D}" srcOrd="1" destOrd="0" presId="urn:microsoft.com/office/officeart/2005/8/layout/process1"/>
    <dgm:cxn modelId="{D1D7B0F5-60A5-4226-8F78-B08DB4C54993}" type="presOf" srcId="{DCDF8724-2967-4B43-A6BC-8AC6AB0EF2A6}" destId="{2F35AB2F-B216-49FD-8D64-05DAFFB653A1}" srcOrd="0" destOrd="0" presId="urn:microsoft.com/office/officeart/2005/8/layout/process1"/>
    <dgm:cxn modelId="{7F0F800F-D052-4932-8702-AAB3164C261D}" type="presOf" srcId="{E6A0715E-0E23-4192-8E9E-8713756F9FC1}" destId="{5365F75D-C12D-4E8F-8348-EB6023B96283}" srcOrd="1" destOrd="0" presId="urn:microsoft.com/office/officeart/2005/8/layout/process1"/>
    <dgm:cxn modelId="{FD0C3247-7C79-49D9-9D17-31A010A3B831}" type="presOf" srcId="{D9F5160B-21B4-4314-99EB-C95E92B1DA4B}" destId="{A24A4746-E924-485C-A667-85D8548F8FC7}" srcOrd="0" destOrd="0" presId="urn:microsoft.com/office/officeart/2005/8/layout/process1"/>
    <dgm:cxn modelId="{2469157A-9581-40CA-B872-04545ECE2FE8}" type="presOf" srcId="{E6A0715E-0E23-4192-8E9E-8713756F9FC1}" destId="{C93B78E9-EE85-47BB-9C21-F58BFB715AB8}" srcOrd="0" destOrd="0" presId="urn:microsoft.com/office/officeart/2005/8/layout/process1"/>
    <dgm:cxn modelId="{AE98345A-703C-4CB3-9EF6-830780FDB5CC}" srcId="{D9F5160B-21B4-4314-99EB-C95E92B1DA4B}" destId="{C285C18A-7BD3-4FC3-B61C-89CCC82CE7A5}" srcOrd="1" destOrd="0" parTransId="{0E7F219F-79B0-40DD-90B4-B4C7D8147C04}" sibTransId="{DCDF8724-2967-4B43-A6BC-8AC6AB0EF2A6}"/>
    <dgm:cxn modelId="{25193B0E-9D42-4002-AF6C-51F7070209FE}" type="presOf" srcId="{C285C18A-7BD3-4FC3-B61C-89CCC82CE7A5}" destId="{06C5E03A-8242-461E-9598-4FA448BB6662}" srcOrd="0" destOrd="0" presId="urn:microsoft.com/office/officeart/2005/8/layout/process1"/>
    <dgm:cxn modelId="{6CCA8FBA-F44E-45F8-AF7F-2FBF07263369}" type="presOf" srcId="{CD948147-BA7A-493E-A9E3-BE951EE9FA64}" destId="{53A19DAF-45BD-46D4-86F5-15DB9045739D}" srcOrd="0" destOrd="0" presId="urn:microsoft.com/office/officeart/2005/8/layout/process1"/>
    <dgm:cxn modelId="{07419B6C-24B7-412A-A74F-B5E62FC7BE0C}" type="presOf" srcId="{E716D80A-556B-4B09-8577-D2C09FDD75C2}" destId="{2A788297-C59C-4F2D-95C3-D0F27EB1084C}" srcOrd="0" destOrd="0" presId="urn:microsoft.com/office/officeart/2005/8/layout/process1"/>
    <dgm:cxn modelId="{29DB2685-67D8-4031-BA94-A0363C29BCB1}" srcId="{D9F5160B-21B4-4314-99EB-C95E92B1DA4B}" destId="{9797B819-56D9-453D-8CF3-418E1C51F237}" srcOrd="3" destOrd="0" parTransId="{AC733441-7BA4-4062-95FF-EA860CD9627A}" sibTransId="{D0D9D4FF-283B-4414-95FF-EEC5060E7784}"/>
    <dgm:cxn modelId="{49C27E68-5E60-4343-8F24-4995EDF557CA}" type="presOf" srcId="{00069950-F59E-486B-A868-8D56DC8F2F52}" destId="{FBE9F29C-B369-4408-8CAC-2161F330853C}" srcOrd="0" destOrd="0" presId="urn:microsoft.com/office/officeart/2005/8/layout/process1"/>
    <dgm:cxn modelId="{8C8316BE-EF34-426A-9737-B08977A3CDD3}" srcId="{D9F5160B-21B4-4314-99EB-C95E92B1DA4B}" destId="{00069950-F59E-486B-A868-8D56DC8F2F52}" srcOrd="2" destOrd="0" parTransId="{132F742D-32D0-4CE8-BFFF-1767E7014F87}" sibTransId="{E716D80A-556B-4B09-8577-D2C09FDD75C2}"/>
    <dgm:cxn modelId="{A9E861CE-7B0B-4C2F-8F63-78D19FAB01D9}" type="presOf" srcId="{9797B819-56D9-453D-8CF3-418E1C51F237}" destId="{55BF4F54-17BD-4268-BAD5-F551F87C80C4}" srcOrd="0" destOrd="0" presId="urn:microsoft.com/office/officeart/2005/8/layout/process1"/>
    <dgm:cxn modelId="{01D5B3FC-9A1E-4E69-9A0A-63E6A047C104}" srcId="{D9F5160B-21B4-4314-99EB-C95E92B1DA4B}" destId="{CD948147-BA7A-493E-A9E3-BE951EE9FA64}" srcOrd="0" destOrd="0" parTransId="{BA6DC3E9-D45F-4029-8DF8-69E1806995BC}" sibTransId="{E6A0715E-0E23-4192-8E9E-8713756F9FC1}"/>
    <dgm:cxn modelId="{5E7B4A6E-70FC-4313-B0C6-657ACCDA0C90}" type="presOf" srcId="{E716D80A-556B-4B09-8577-D2C09FDD75C2}" destId="{370096CD-51E9-4965-83F2-6EED6902864E}" srcOrd="1" destOrd="0" presId="urn:microsoft.com/office/officeart/2005/8/layout/process1"/>
    <dgm:cxn modelId="{18CE15F0-4CA6-44E1-8B40-A60372E4E413}" type="presParOf" srcId="{A24A4746-E924-485C-A667-85D8548F8FC7}" destId="{53A19DAF-45BD-46D4-86F5-15DB9045739D}" srcOrd="0" destOrd="0" presId="urn:microsoft.com/office/officeart/2005/8/layout/process1"/>
    <dgm:cxn modelId="{295A6F1A-445E-45CE-8FDF-BAE1162ADB12}" type="presParOf" srcId="{A24A4746-E924-485C-A667-85D8548F8FC7}" destId="{C93B78E9-EE85-47BB-9C21-F58BFB715AB8}" srcOrd="1" destOrd="0" presId="urn:microsoft.com/office/officeart/2005/8/layout/process1"/>
    <dgm:cxn modelId="{1467832A-3A53-4F11-9929-A056BD40E270}" type="presParOf" srcId="{C93B78E9-EE85-47BB-9C21-F58BFB715AB8}" destId="{5365F75D-C12D-4E8F-8348-EB6023B96283}" srcOrd="0" destOrd="0" presId="urn:microsoft.com/office/officeart/2005/8/layout/process1"/>
    <dgm:cxn modelId="{FC003556-9A1C-4A7E-9FDA-27D5295F278E}" type="presParOf" srcId="{A24A4746-E924-485C-A667-85D8548F8FC7}" destId="{06C5E03A-8242-461E-9598-4FA448BB6662}" srcOrd="2" destOrd="0" presId="urn:microsoft.com/office/officeart/2005/8/layout/process1"/>
    <dgm:cxn modelId="{60E6A022-1152-4D32-8B71-FE6C570DEC74}" type="presParOf" srcId="{A24A4746-E924-485C-A667-85D8548F8FC7}" destId="{2F35AB2F-B216-49FD-8D64-05DAFFB653A1}" srcOrd="3" destOrd="0" presId="urn:microsoft.com/office/officeart/2005/8/layout/process1"/>
    <dgm:cxn modelId="{D9DAB2D6-22B9-4827-964C-5EE5DE8FF3B7}" type="presParOf" srcId="{2F35AB2F-B216-49FD-8D64-05DAFFB653A1}" destId="{CCABF07B-9E8F-4F4D-A642-84D55F393E8D}" srcOrd="0" destOrd="0" presId="urn:microsoft.com/office/officeart/2005/8/layout/process1"/>
    <dgm:cxn modelId="{42170253-DEF2-4A13-BA0A-466676944CB9}" type="presParOf" srcId="{A24A4746-E924-485C-A667-85D8548F8FC7}" destId="{FBE9F29C-B369-4408-8CAC-2161F330853C}" srcOrd="4" destOrd="0" presId="urn:microsoft.com/office/officeart/2005/8/layout/process1"/>
    <dgm:cxn modelId="{4894DEAB-1EF5-4421-9280-AF1A92DB2054}" type="presParOf" srcId="{A24A4746-E924-485C-A667-85D8548F8FC7}" destId="{2A788297-C59C-4F2D-95C3-D0F27EB1084C}" srcOrd="5" destOrd="0" presId="urn:microsoft.com/office/officeart/2005/8/layout/process1"/>
    <dgm:cxn modelId="{4BF806DD-C35F-43BA-9321-7CF53B5E98D9}" type="presParOf" srcId="{2A788297-C59C-4F2D-95C3-D0F27EB1084C}" destId="{370096CD-51E9-4965-83F2-6EED6902864E}" srcOrd="0" destOrd="0" presId="urn:microsoft.com/office/officeart/2005/8/layout/process1"/>
    <dgm:cxn modelId="{386B60D9-A125-41C5-956E-9BC599F699C6}" type="presParOf" srcId="{A24A4746-E924-485C-A667-85D8548F8FC7}" destId="{55BF4F54-17BD-4268-BAD5-F551F87C80C4}" srcOrd="6" destOrd="0" presId="urn:microsoft.com/office/officeart/2005/8/layout/process1"/>
  </dgm:cxnLst>
  <dgm:bg/>
  <dgm:whole/>
</dgm:dataModel>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1"/>
      </p:bgRef>
    </p:bg>
    <p:spTree>
      <p:nvGrpSpPr>
        <p:cNvPr id="1" name=""/>
        <p:cNvGrpSpPr/>
        <p:nvPr/>
      </p:nvGrpSpPr>
      <p:grpSpPr>
        <a:xfrm>
          <a:off x="0" y="0"/>
          <a:ext cx="0" cy="0"/>
          <a:chOff x="0" y="0"/>
          <a:chExt cx="0" cy="0"/>
        </a:xfrm>
      </p:grpSpPr>
      <p:sp>
        <p:nvSpPr>
          <p:cNvPr id="8" name="7 Título"/>
          <p:cNvSpPr>
            <a:spLocks noGrp="1"/>
          </p:cNvSpPr>
          <p:nvPr>
            <p:ph type="ctrTitle"/>
          </p:nvPr>
        </p:nvSpPr>
        <p:spPr>
          <a:xfrm>
            <a:off x="2286000" y="3124200"/>
            <a:ext cx="6172200" cy="1894362"/>
          </a:xfrm>
        </p:spPr>
        <p:txBody>
          <a:bodyPr/>
          <a:lstStyle>
            <a:lvl1pPr>
              <a:defRPr b="1"/>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bwMode="auto">
          <a:xfrm rot="5400000">
            <a:off x="7764621" y="1174097"/>
            <a:ext cx="2286000" cy="381000"/>
          </a:xfrm>
        </p:spPr>
        <p:txBody>
          <a:bodyPr/>
          <a:lstStyle/>
          <a:p>
            <a:fld id="{9F20B720-A2C2-484C-8A78-9EC56CA7D77C}" type="datetimeFigureOut">
              <a:rPr lang="es-MX" smtClean="0"/>
              <a:t>17/07/2021</a:t>
            </a:fld>
            <a:endParaRPr lang="es-MX"/>
          </a:p>
        </p:txBody>
      </p:sp>
      <p:sp>
        <p:nvSpPr>
          <p:cNvPr id="17" name="16 Marcador de pie de página"/>
          <p:cNvSpPr>
            <a:spLocks noGrp="1"/>
          </p:cNvSpPr>
          <p:nvPr>
            <p:ph type="ftr" sz="quarter" idx="11"/>
          </p:nvPr>
        </p:nvSpPr>
        <p:spPr bwMode="auto">
          <a:xfrm rot="5400000">
            <a:off x="7077269" y="4181669"/>
            <a:ext cx="3657600" cy="384048"/>
          </a:xfrm>
        </p:spPr>
        <p:txBody>
          <a:bodyPr/>
          <a:lstStyle/>
          <a:p>
            <a:endParaRPr lang="es-MX"/>
          </a:p>
        </p:txBody>
      </p:sp>
      <p:sp>
        <p:nvSpPr>
          <p:cNvPr id="10" name="9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Conector recto"/>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Elipse"/>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Elipse"/>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bwMode="auto">
          <a:xfrm>
            <a:off x="1325544" y="4928702"/>
            <a:ext cx="609600" cy="517524"/>
          </a:xfrm>
        </p:spPr>
        <p:txBody>
          <a:bodyPr/>
          <a:lstStyle/>
          <a:p>
            <a:fld id="{FE66E9B1-63A8-4B63-94DF-D791A7D4B443}" type="slidenum">
              <a:rPr lang="es-MX" smtClean="0"/>
              <a:t>‹Nº›</a:t>
            </a:fld>
            <a:endParaRPr lang="es-MX"/>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9F20B720-A2C2-484C-8A78-9EC56CA7D77C}" type="datetimeFigureOut">
              <a:rPr lang="es-MX" smtClean="0"/>
              <a:t>17/07/2021</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FE66E9B1-63A8-4B63-94DF-D791A7D4B443}" type="slidenum">
              <a:rPr lang="es-MX" smtClean="0"/>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676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9F20B720-A2C2-484C-8A78-9EC56CA7D77C}" type="datetimeFigureOut">
              <a:rPr lang="es-MX" smtClean="0"/>
              <a:t>17/07/2021</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FE66E9B1-63A8-4B63-94DF-D791A7D4B443}" type="slidenum">
              <a:rPr lang="es-MX" smtClean="0"/>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8" name="7 Marcador de contenido"/>
          <p:cNvSpPr>
            <a:spLocks noGrp="1"/>
          </p:cNvSpPr>
          <p:nvPr>
            <p:ph sz="quarter" idx="1"/>
          </p:nvPr>
        </p:nvSpPr>
        <p:spPr>
          <a:xfrm>
            <a:off x="457200" y="1600200"/>
            <a:ext cx="7467600" cy="487375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4"/>
          </p:nvPr>
        </p:nvSpPr>
        <p:spPr/>
        <p:txBody>
          <a:bodyPr rtlCol="0"/>
          <a:lstStyle/>
          <a:p>
            <a:fld id="{9F20B720-A2C2-484C-8A78-9EC56CA7D77C}" type="datetimeFigureOut">
              <a:rPr lang="es-MX" smtClean="0"/>
              <a:t>17/07/2021</a:t>
            </a:fld>
            <a:endParaRPr lang="es-MX"/>
          </a:p>
        </p:txBody>
      </p:sp>
      <p:sp>
        <p:nvSpPr>
          <p:cNvPr id="9" name="8 Marcador de número de diapositiva"/>
          <p:cNvSpPr>
            <a:spLocks noGrp="1"/>
          </p:cNvSpPr>
          <p:nvPr>
            <p:ph type="sldNum" sz="quarter" idx="15"/>
          </p:nvPr>
        </p:nvSpPr>
        <p:spPr/>
        <p:txBody>
          <a:bodyPr rtlCol="0"/>
          <a:lstStyle/>
          <a:p>
            <a:fld id="{FE66E9B1-63A8-4B63-94DF-D791A7D4B443}" type="slidenum">
              <a:rPr lang="es-MX" smtClean="0"/>
              <a:t>‹Nº›</a:t>
            </a:fld>
            <a:endParaRPr lang="es-MX"/>
          </a:p>
        </p:txBody>
      </p:sp>
      <p:sp>
        <p:nvSpPr>
          <p:cNvPr id="10" name="9 Marcador de pie de página"/>
          <p:cNvSpPr>
            <a:spLocks noGrp="1"/>
          </p:cNvSpPr>
          <p:nvPr>
            <p:ph type="ftr" sz="quarter" idx="16"/>
          </p:nvPr>
        </p:nvSpPr>
        <p:spPr/>
        <p:txBody>
          <a:bodyPr rtlCol="0"/>
          <a:lstStyle/>
          <a:p>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286000" y="2895600"/>
            <a:ext cx="6172200" cy="2053590"/>
          </a:xfrm>
        </p:spPr>
        <p:txBody>
          <a:bodyPr/>
          <a:lstStyle>
            <a:lvl1pPr algn="l">
              <a:buNone/>
              <a:defRPr sz="3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bwMode="auto">
          <a:xfrm rot="5400000">
            <a:off x="7763256" y="1170432"/>
            <a:ext cx="2286000" cy="381000"/>
          </a:xfrm>
        </p:spPr>
        <p:txBody>
          <a:bodyPr/>
          <a:lstStyle/>
          <a:p>
            <a:fld id="{9F20B720-A2C2-484C-8A78-9EC56CA7D77C}" type="datetimeFigureOut">
              <a:rPr lang="es-MX" smtClean="0"/>
              <a:t>17/07/2021</a:t>
            </a:fld>
            <a:endParaRPr lang="es-MX"/>
          </a:p>
        </p:txBody>
      </p:sp>
      <p:sp>
        <p:nvSpPr>
          <p:cNvPr id="5" name="4 Marcador de pie de página"/>
          <p:cNvSpPr>
            <a:spLocks noGrp="1"/>
          </p:cNvSpPr>
          <p:nvPr>
            <p:ph type="ftr" sz="quarter" idx="11"/>
          </p:nvPr>
        </p:nvSpPr>
        <p:spPr bwMode="auto">
          <a:xfrm rot="5400000">
            <a:off x="7077456" y="4178808"/>
            <a:ext cx="3657600" cy="384048"/>
          </a:xfrm>
        </p:spPr>
        <p:txBody>
          <a:bodyPr/>
          <a:lstStyle/>
          <a:p>
            <a:endParaRPr lang="es-MX"/>
          </a:p>
        </p:txBody>
      </p:sp>
      <p:sp>
        <p:nvSpPr>
          <p:cNvPr id="9" name="8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Elipse"/>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Elipse"/>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Elipse"/>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Conector recto"/>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número de diapositiva"/>
          <p:cNvSpPr>
            <a:spLocks noGrp="1"/>
          </p:cNvSpPr>
          <p:nvPr>
            <p:ph type="sldNum" sz="quarter" idx="12"/>
          </p:nvPr>
        </p:nvSpPr>
        <p:spPr bwMode="auto">
          <a:xfrm>
            <a:off x="1340616" y="4928702"/>
            <a:ext cx="609600" cy="517524"/>
          </a:xfrm>
        </p:spPr>
        <p:txBody>
          <a:bodyPr/>
          <a:lstStyle/>
          <a:p>
            <a:fld id="{FE66E9B1-63A8-4B63-94DF-D791A7D4B443}" type="slidenum">
              <a:rPr lang="es-MX" smtClean="0"/>
              <a:t>‹Nº›</a:t>
            </a:fld>
            <a:endParaRPr lang="es-MX"/>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9F20B720-A2C2-484C-8A78-9EC56CA7D77C}" type="datetimeFigureOut">
              <a:rPr lang="es-MX" smtClean="0"/>
              <a:t>17/07/2021</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FE66E9B1-63A8-4B63-94DF-D791A7D4B443}" type="slidenum">
              <a:rPr lang="es-MX" smtClean="0"/>
              <a:t>‹Nº›</a:t>
            </a:fld>
            <a:endParaRPr lang="es-MX"/>
          </a:p>
        </p:txBody>
      </p:sp>
      <p:sp>
        <p:nvSpPr>
          <p:cNvPr id="9" name="8 Marcador de contenido"/>
          <p:cNvSpPr>
            <a:spLocks noGrp="1"/>
          </p:cNvSpPr>
          <p:nvPr>
            <p:ph sz="quarter" idx="1"/>
          </p:nvPr>
        </p:nvSpPr>
        <p:spPr>
          <a:xfrm>
            <a:off x="457200"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270248"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7543800" cy="1143000"/>
          </a:xfrm>
        </p:spPr>
        <p:txBody>
          <a:bodyPr anchor="b"/>
          <a:lstStyle>
            <a:lvl1pPr>
              <a:defRPr/>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9F20B720-A2C2-484C-8A78-9EC56CA7D77C}" type="datetimeFigureOut">
              <a:rPr lang="es-MX" smtClean="0"/>
              <a:t>17/07/2021</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FE66E9B1-63A8-4B63-94DF-D791A7D4B443}" type="slidenum">
              <a:rPr lang="es-MX" smtClean="0"/>
              <a:t>‹Nº›</a:t>
            </a:fld>
            <a:endParaRPr lang="es-MX"/>
          </a:p>
        </p:txBody>
      </p:sp>
      <p:sp>
        <p:nvSpPr>
          <p:cNvPr id="11" name="10 Marcador de contenido"/>
          <p:cNvSpPr>
            <a:spLocks noGrp="1"/>
          </p:cNvSpPr>
          <p:nvPr>
            <p:ph sz="quarter" idx="2"/>
          </p:nvPr>
        </p:nvSpPr>
        <p:spPr>
          <a:xfrm>
            <a:off x="457200"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371975"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texto"/>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
        <p:nvSpPr>
          <p:cNvPr id="14" name="13 Marcador de texto"/>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6" name="5 Marcador de fecha"/>
          <p:cNvSpPr>
            <a:spLocks noGrp="1"/>
          </p:cNvSpPr>
          <p:nvPr>
            <p:ph type="dt" sz="half" idx="10"/>
          </p:nvPr>
        </p:nvSpPr>
        <p:spPr/>
        <p:txBody>
          <a:bodyPr rtlCol="0"/>
          <a:lstStyle/>
          <a:p>
            <a:fld id="{9F20B720-A2C2-484C-8A78-9EC56CA7D77C}" type="datetimeFigureOut">
              <a:rPr lang="es-MX" smtClean="0"/>
              <a:t>17/07/2021</a:t>
            </a:fld>
            <a:endParaRPr lang="es-MX"/>
          </a:p>
        </p:txBody>
      </p:sp>
      <p:sp>
        <p:nvSpPr>
          <p:cNvPr id="7" name="6 Marcador de número de diapositiva"/>
          <p:cNvSpPr>
            <a:spLocks noGrp="1"/>
          </p:cNvSpPr>
          <p:nvPr>
            <p:ph type="sldNum" sz="quarter" idx="11"/>
          </p:nvPr>
        </p:nvSpPr>
        <p:spPr/>
        <p:txBody>
          <a:bodyPr rtlCol="0"/>
          <a:lstStyle/>
          <a:p>
            <a:fld id="{FE66E9B1-63A8-4B63-94DF-D791A7D4B443}" type="slidenum">
              <a:rPr lang="es-MX" smtClean="0"/>
              <a:t>‹Nº›</a:t>
            </a:fld>
            <a:endParaRPr lang="es-MX"/>
          </a:p>
        </p:txBody>
      </p:sp>
      <p:sp>
        <p:nvSpPr>
          <p:cNvPr id="8" name="7 Marcador de pie de página"/>
          <p:cNvSpPr>
            <a:spLocks noGrp="1"/>
          </p:cNvSpPr>
          <p:nvPr>
            <p:ph type="ftr" sz="quarter" idx="12"/>
          </p:nvPr>
        </p:nvSpPr>
        <p:spPr/>
        <p:txBody>
          <a:bodyPr rtlCol="0"/>
          <a:lstStyle/>
          <a:p>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9F20B720-A2C2-484C-8A78-9EC56CA7D77C}" type="datetimeFigureOut">
              <a:rPr lang="es-MX" smtClean="0"/>
              <a:t>17/07/2021</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FE66E9B1-63A8-4B63-94DF-D791A7D4B443}" type="slidenum">
              <a:rPr lang="es-MX" smtClean="0"/>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Título"/>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Marcador de contenido"/>
          <p:cNvSpPr>
            <a:spLocks noGrp="1"/>
          </p:cNvSpPr>
          <p:nvPr>
            <p:ph sz="quarter" idx="1"/>
          </p:nvPr>
        </p:nvSpPr>
        <p:spPr>
          <a:xfrm>
            <a:off x="304800" y="274320"/>
            <a:ext cx="5638800" cy="6327648"/>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4"/>
          </p:nvPr>
        </p:nvSpPr>
        <p:spPr/>
        <p:txBody>
          <a:bodyPr rtlCol="0"/>
          <a:lstStyle/>
          <a:p>
            <a:fld id="{9F20B720-A2C2-484C-8A78-9EC56CA7D77C}" type="datetimeFigureOut">
              <a:rPr lang="es-MX" smtClean="0"/>
              <a:t>17/07/2021</a:t>
            </a:fld>
            <a:endParaRPr lang="es-MX"/>
          </a:p>
        </p:txBody>
      </p:sp>
      <p:sp>
        <p:nvSpPr>
          <p:cNvPr id="22" name="21 Marcador de número de diapositiva"/>
          <p:cNvSpPr>
            <a:spLocks noGrp="1"/>
          </p:cNvSpPr>
          <p:nvPr>
            <p:ph type="sldNum" sz="quarter" idx="15"/>
          </p:nvPr>
        </p:nvSpPr>
        <p:spPr/>
        <p:txBody>
          <a:bodyPr rtlCol="0"/>
          <a:lstStyle/>
          <a:p>
            <a:fld id="{FE66E9B1-63A8-4B63-94DF-D791A7D4B443}" type="slidenum">
              <a:rPr lang="es-MX" smtClean="0"/>
              <a:t>‹Nº›</a:t>
            </a:fld>
            <a:endParaRPr lang="es-MX"/>
          </a:p>
        </p:txBody>
      </p:sp>
      <p:sp>
        <p:nvSpPr>
          <p:cNvPr id="23" name="22 Marcador de pie de página"/>
          <p:cNvSpPr>
            <a:spLocks noGrp="1"/>
          </p:cNvSpPr>
          <p:nvPr>
            <p:ph type="ftr" sz="quarter" idx="16"/>
          </p:nvPr>
        </p:nvSpPr>
        <p:spPr/>
        <p:txBody>
          <a:bodyPr rtlCol="0"/>
          <a:lstStyle/>
          <a:p>
            <a:endParaRPr lang="es-MX"/>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Conector recto"/>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rot="5400000">
            <a:off x="3350133" y="3200400"/>
            <a:ext cx="6309360" cy="457200"/>
          </a:xfrm>
        </p:spPr>
        <p:txBody>
          <a:bodyPr anchor="b"/>
          <a:lstStyle>
            <a:lvl1pPr algn="l">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10" name="9 Conector recto"/>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Rectángulo"/>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Marcador de fecha"/>
          <p:cNvSpPr>
            <a:spLocks noGrp="1"/>
          </p:cNvSpPr>
          <p:nvPr>
            <p:ph type="dt" sz="half" idx="10"/>
          </p:nvPr>
        </p:nvSpPr>
        <p:spPr/>
        <p:txBody>
          <a:bodyPr rtlCol="0"/>
          <a:lstStyle/>
          <a:p>
            <a:fld id="{9F20B720-A2C2-484C-8A78-9EC56CA7D77C}" type="datetimeFigureOut">
              <a:rPr lang="es-MX" smtClean="0"/>
              <a:t>17/07/2021</a:t>
            </a:fld>
            <a:endParaRPr lang="es-MX"/>
          </a:p>
        </p:txBody>
      </p:sp>
      <p:sp>
        <p:nvSpPr>
          <p:cNvPr id="18" name="17 Marcador de número de diapositiva"/>
          <p:cNvSpPr>
            <a:spLocks noGrp="1"/>
          </p:cNvSpPr>
          <p:nvPr>
            <p:ph type="sldNum" sz="quarter" idx="11"/>
          </p:nvPr>
        </p:nvSpPr>
        <p:spPr/>
        <p:txBody>
          <a:bodyPr rtlCol="0"/>
          <a:lstStyle/>
          <a:p>
            <a:fld id="{FE66E9B1-63A8-4B63-94DF-D791A7D4B443}" type="slidenum">
              <a:rPr lang="es-MX" smtClean="0"/>
              <a:t>‹Nº›</a:t>
            </a:fld>
            <a:endParaRPr lang="es-MX"/>
          </a:p>
        </p:txBody>
      </p:sp>
      <p:sp>
        <p:nvSpPr>
          <p:cNvPr id="21" name="20 Marcador de pie de página"/>
          <p:cNvSpPr>
            <a:spLocks noGrp="1"/>
          </p:cNvSpPr>
          <p:nvPr>
            <p:ph type="ftr" sz="quarter" idx="12"/>
          </p:nvPr>
        </p:nvSpPr>
        <p:spPr/>
        <p:txBody>
          <a:bodyPr rtlCol="0"/>
          <a:lstStyle/>
          <a:p>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Marcador de título"/>
          <p:cNvSpPr>
            <a:spLocks noGrp="1"/>
          </p:cNvSpPr>
          <p:nvPr>
            <p:ph type="title"/>
          </p:nvPr>
        </p:nvSpPr>
        <p:spPr>
          <a:xfrm>
            <a:off x="457200" y="274638"/>
            <a:ext cx="7467600" cy="1143000"/>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9F20B720-A2C2-484C-8A78-9EC56CA7D77C}" type="datetimeFigureOut">
              <a:rPr lang="es-MX" smtClean="0"/>
              <a:t>17/07/2021</a:t>
            </a:fld>
            <a:endParaRPr lang="es-MX"/>
          </a:p>
        </p:txBody>
      </p:sp>
      <p:sp>
        <p:nvSpPr>
          <p:cNvPr id="3" name="2 Marcador de pie de página"/>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s-MX"/>
          </a:p>
        </p:txBody>
      </p:sp>
      <p:sp>
        <p:nvSpPr>
          <p:cNvPr id="7" name="6 Conector recto"/>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FE66E9B1-63A8-4B63-94DF-D791A7D4B443}" type="slidenum">
              <a:rPr lang="es-MX" smtClean="0"/>
              <a:t>‹Nº›</a:t>
            </a:fld>
            <a:endParaRPr lang="es-MX"/>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071670" y="428604"/>
            <a:ext cx="6172200" cy="1608610"/>
          </a:xfrm>
        </p:spPr>
        <p:txBody>
          <a:bodyPr/>
          <a:lstStyle/>
          <a:p>
            <a:pPr algn="ctr"/>
            <a:r>
              <a:rPr lang="es-MX" i="1" u="sng" dirty="0" smtClean="0">
                <a:solidFill>
                  <a:schemeClr val="tx1"/>
                </a:solidFill>
                <a:latin typeface="Century Gothic" pitchFamily="34" charset="0"/>
              </a:rPr>
              <a:t>Instituto politécnico nacional.</a:t>
            </a:r>
            <a:br>
              <a:rPr lang="es-MX" i="1" u="sng" dirty="0" smtClean="0">
                <a:solidFill>
                  <a:schemeClr val="tx1"/>
                </a:solidFill>
                <a:latin typeface="Century Gothic" pitchFamily="34" charset="0"/>
              </a:rPr>
            </a:br>
            <a:r>
              <a:rPr lang="es-MX" i="1" u="sng" dirty="0" smtClean="0">
                <a:solidFill>
                  <a:schemeClr val="tx1"/>
                </a:solidFill>
                <a:latin typeface="Century Gothic" pitchFamily="34" charset="0"/>
              </a:rPr>
              <a:t>“</a:t>
            </a:r>
            <a:r>
              <a:rPr lang="es-MX" i="1" u="sng" dirty="0" err="1" smtClean="0">
                <a:solidFill>
                  <a:schemeClr val="tx1"/>
                </a:solidFill>
                <a:latin typeface="Century Gothic" pitchFamily="34" charset="0"/>
              </a:rPr>
              <a:t>cics-ust</a:t>
            </a:r>
            <a:r>
              <a:rPr lang="es-MX" i="1" u="sng" dirty="0" smtClean="0">
                <a:solidFill>
                  <a:schemeClr val="tx1"/>
                </a:solidFill>
                <a:latin typeface="Century Gothic" pitchFamily="34" charset="0"/>
              </a:rPr>
              <a:t>”</a:t>
            </a:r>
            <a:br>
              <a:rPr lang="es-MX" i="1" u="sng" dirty="0" smtClean="0">
                <a:solidFill>
                  <a:schemeClr val="tx1"/>
                </a:solidFill>
                <a:latin typeface="Century Gothic" pitchFamily="34" charset="0"/>
              </a:rPr>
            </a:br>
            <a:r>
              <a:rPr lang="es-MX" i="1" u="sng" dirty="0" err="1" smtClean="0">
                <a:solidFill>
                  <a:schemeClr val="tx1"/>
                </a:solidFill>
                <a:latin typeface="Century Gothic" pitchFamily="34" charset="0"/>
              </a:rPr>
              <a:t>lic.</a:t>
            </a:r>
            <a:r>
              <a:rPr lang="es-MX" i="1" u="sng" dirty="0" smtClean="0">
                <a:solidFill>
                  <a:schemeClr val="tx1"/>
                </a:solidFill>
                <a:latin typeface="Century Gothic" pitchFamily="34" charset="0"/>
              </a:rPr>
              <a:t> psicología</a:t>
            </a:r>
            <a:endParaRPr lang="es-MX" i="1" u="sng" dirty="0">
              <a:solidFill>
                <a:schemeClr val="tx1"/>
              </a:solidFill>
              <a:latin typeface="Century Gothic" pitchFamily="34" charset="0"/>
            </a:endParaRPr>
          </a:p>
        </p:txBody>
      </p:sp>
      <p:sp>
        <p:nvSpPr>
          <p:cNvPr id="3" name="2 Subtítulo"/>
          <p:cNvSpPr>
            <a:spLocks noGrp="1"/>
          </p:cNvSpPr>
          <p:nvPr>
            <p:ph type="subTitle" idx="1"/>
          </p:nvPr>
        </p:nvSpPr>
        <p:spPr>
          <a:xfrm>
            <a:off x="3571868" y="5000636"/>
            <a:ext cx="6172200" cy="1371600"/>
          </a:xfrm>
        </p:spPr>
        <p:txBody>
          <a:bodyPr>
            <a:normAutofit lnSpcReduction="10000"/>
          </a:bodyPr>
          <a:lstStyle/>
          <a:p>
            <a:r>
              <a:rPr lang="es-MX" dirty="0" smtClean="0">
                <a:solidFill>
                  <a:schemeClr val="tx1"/>
                </a:solidFill>
                <a:latin typeface="Century Gothic" pitchFamily="34" charset="0"/>
              </a:rPr>
              <a:t>Maestras: </a:t>
            </a:r>
          </a:p>
          <a:p>
            <a:pPr>
              <a:buFont typeface="Wingdings" pitchFamily="2" charset="2"/>
              <a:buChar char="v"/>
            </a:pPr>
            <a:r>
              <a:rPr lang="es-MX" b="0" dirty="0" smtClean="0">
                <a:solidFill>
                  <a:schemeClr val="tx1"/>
                </a:solidFill>
                <a:latin typeface="Century Gothic" pitchFamily="34" charset="0"/>
              </a:rPr>
              <a:t>Flores Rodríguez Fernanda.</a:t>
            </a:r>
          </a:p>
          <a:p>
            <a:pPr>
              <a:buFont typeface="Wingdings" pitchFamily="2" charset="2"/>
              <a:buChar char="v"/>
            </a:pPr>
            <a:r>
              <a:rPr lang="es-MX" b="0" dirty="0" smtClean="0">
                <a:solidFill>
                  <a:schemeClr val="tx1"/>
                </a:solidFill>
                <a:latin typeface="Century Gothic" pitchFamily="34" charset="0"/>
              </a:rPr>
              <a:t>Juárez Hernández Alondra Grisel.</a:t>
            </a:r>
          </a:p>
          <a:p>
            <a:pPr>
              <a:buFont typeface="Wingdings" pitchFamily="2" charset="2"/>
              <a:buChar char="v"/>
            </a:pPr>
            <a:r>
              <a:rPr lang="es-MX" b="0" dirty="0" smtClean="0">
                <a:solidFill>
                  <a:schemeClr val="tx1"/>
                </a:solidFill>
                <a:latin typeface="Century Gothic" pitchFamily="34" charset="0"/>
              </a:rPr>
              <a:t>Sánchez Velasco Daniela.</a:t>
            </a:r>
            <a:endParaRPr lang="es-MX" b="0" dirty="0">
              <a:solidFill>
                <a:schemeClr val="tx1"/>
              </a:solidFill>
              <a:latin typeface="Century Gothic" pitchFamily="34" charset="0"/>
            </a:endParaRPr>
          </a:p>
        </p:txBody>
      </p:sp>
      <p:sp>
        <p:nvSpPr>
          <p:cNvPr id="4" name="3 Rectángulo"/>
          <p:cNvSpPr/>
          <p:nvPr/>
        </p:nvSpPr>
        <p:spPr>
          <a:xfrm>
            <a:off x="2714612" y="2643182"/>
            <a:ext cx="4953600" cy="707886"/>
          </a:xfrm>
          <a:prstGeom prst="rect">
            <a:avLst/>
          </a:prstGeom>
        </p:spPr>
        <p:txBody>
          <a:bodyPr wrap="none">
            <a:spAutoFit/>
          </a:bodyPr>
          <a:lstStyle/>
          <a:p>
            <a:endParaRPr lang="es-MX" sz="2000" b="1" u="sng" dirty="0" smtClean="0">
              <a:latin typeface="Century Gothic" pitchFamily="34" charset="0"/>
            </a:endParaRPr>
          </a:p>
          <a:p>
            <a:r>
              <a:rPr lang="es-MX" sz="2000" b="1" u="sng" dirty="0" smtClean="0">
                <a:latin typeface="Century Gothic" pitchFamily="34" charset="0"/>
              </a:rPr>
              <a:t>Tema: </a:t>
            </a:r>
            <a:r>
              <a:rPr lang="es-MX" sz="2000" u="sng" dirty="0" smtClean="0">
                <a:latin typeface="Century Gothic" pitchFamily="34" charset="0"/>
              </a:rPr>
              <a:t>Procesos básicos de sensación</a:t>
            </a:r>
            <a:r>
              <a:rPr lang="es-MX" u="sng" dirty="0" smtClean="0"/>
              <a:t>.</a:t>
            </a:r>
            <a:endParaRPr lang="es-MX" u="sng" dirty="0" smtClean="0"/>
          </a:p>
        </p:txBody>
      </p:sp>
    </p:spTree>
  </p:cSld>
  <p:clrMapOvr>
    <a:masterClrMapping/>
  </p:clrMapOvr>
  <p:transition>
    <p:newsflash/>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57224" y="0"/>
            <a:ext cx="7467600" cy="785834"/>
          </a:xfrm>
        </p:spPr>
        <p:txBody>
          <a:bodyPr/>
          <a:lstStyle/>
          <a:p>
            <a:pPr algn="ctr"/>
            <a:r>
              <a:rPr lang="es-MX" b="1" dirty="0" smtClean="0">
                <a:solidFill>
                  <a:schemeClr val="tx1"/>
                </a:solidFill>
                <a:latin typeface="Century Gothic" pitchFamily="34" charset="0"/>
              </a:rPr>
              <a:t>¿Qué es la psicofísica?</a:t>
            </a:r>
            <a:endParaRPr lang="es-MX" b="1" dirty="0">
              <a:solidFill>
                <a:schemeClr val="tx1"/>
              </a:solidFill>
              <a:latin typeface="Century Gothic" pitchFamily="34" charset="0"/>
            </a:endParaRPr>
          </a:p>
        </p:txBody>
      </p:sp>
      <p:sp>
        <p:nvSpPr>
          <p:cNvPr id="3" name="2 Marcador de contenido"/>
          <p:cNvSpPr>
            <a:spLocks noGrp="1"/>
          </p:cNvSpPr>
          <p:nvPr>
            <p:ph sz="quarter" idx="1"/>
          </p:nvPr>
        </p:nvSpPr>
        <p:spPr>
          <a:xfrm>
            <a:off x="428596" y="1000108"/>
            <a:ext cx="8186766" cy="2900370"/>
          </a:xfrm>
        </p:spPr>
        <p:txBody>
          <a:bodyPr/>
          <a:lstStyle/>
          <a:p>
            <a:pPr algn="just"/>
            <a:r>
              <a:rPr lang="es-MX" sz="2000" dirty="0" smtClean="0">
                <a:latin typeface="Century Gothic" pitchFamily="34" charset="0"/>
              </a:rPr>
              <a:t>Dentro de esta se puede investigar las dimensiones y los limites de la recepción de estímulos y con esto la sensación de percepción.</a:t>
            </a:r>
            <a:endParaRPr lang="es-MX" sz="2000" dirty="0" smtClean="0">
              <a:latin typeface="Century Gothic" pitchFamily="34" charset="0"/>
            </a:endParaRPr>
          </a:p>
          <a:p>
            <a:pPr algn="just"/>
            <a:r>
              <a:rPr lang="es-MX" sz="2000" dirty="0" smtClean="0">
                <a:latin typeface="Century Gothic" pitchFamily="34" charset="0"/>
              </a:rPr>
              <a:t>Uno de los temas mas hablados dentro de ello se conoce a la </a:t>
            </a:r>
            <a:r>
              <a:rPr lang="es-MX" sz="2000" b="1" dirty="0" smtClean="0">
                <a:latin typeface="Century Gothic" pitchFamily="34" charset="0"/>
              </a:rPr>
              <a:t>detección de umbrales, </a:t>
            </a:r>
            <a:r>
              <a:rPr lang="es-MX" sz="2000" dirty="0" smtClean="0">
                <a:latin typeface="Century Gothic" pitchFamily="34" charset="0"/>
              </a:rPr>
              <a:t>estos estudios mide la cantidad de estímulos necesarios para saber si se percibe su presencia o variación, a los cuales se les conoce como: </a:t>
            </a:r>
            <a:r>
              <a:rPr lang="es-MX" sz="2000" b="1" dirty="0" smtClean="0">
                <a:latin typeface="Century Gothic" pitchFamily="34" charset="0"/>
              </a:rPr>
              <a:t>Umbrales absolutos o limites absolutos.</a:t>
            </a:r>
          </a:p>
        </p:txBody>
      </p:sp>
      <p:pic>
        <p:nvPicPr>
          <p:cNvPr id="19458" name="Picture 2" descr="Sensación (psicología): características, tipos, umbrales"/>
          <p:cNvPicPr>
            <a:picLocks noChangeAspect="1" noChangeArrowheads="1"/>
          </p:cNvPicPr>
          <p:nvPr/>
        </p:nvPicPr>
        <p:blipFill>
          <a:blip r:embed="rId2"/>
          <a:srcRect t="2519" b="4305"/>
          <a:stretch>
            <a:fillRect/>
          </a:stretch>
        </p:blipFill>
        <p:spPr bwMode="auto">
          <a:xfrm>
            <a:off x="2714612" y="3571876"/>
            <a:ext cx="4000528" cy="3014684"/>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714348" y="1643050"/>
            <a:ext cx="7143800" cy="3724096"/>
          </a:xfrm>
          <a:prstGeom prst="rect">
            <a:avLst/>
          </a:prstGeom>
        </p:spPr>
        <p:txBody>
          <a:bodyPr wrap="square">
            <a:spAutoFit/>
          </a:bodyPr>
          <a:lstStyle/>
          <a:p>
            <a:pPr algn="just"/>
            <a:r>
              <a:rPr lang="es-MX" sz="2000" dirty="0">
                <a:latin typeface="Century Gothic" pitchFamily="34" charset="0"/>
              </a:rPr>
              <a:t>Sensación lo que hace es detectar la energía física del ambiente que nos rodea y codificarla en señales de tipo </a:t>
            </a:r>
            <a:r>
              <a:rPr lang="es-MX" sz="2000" dirty="0" smtClean="0">
                <a:latin typeface="Century Gothic" pitchFamily="34" charset="0"/>
              </a:rPr>
              <a:t>nervioso. La </a:t>
            </a:r>
            <a:r>
              <a:rPr lang="es-MX" sz="2000" dirty="0">
                <a:latin typeface="Century Gothic" pitchFamily="34" charset="0"/>
              </a:rPr>
              <a:t>sensación es el procesamiento cerebral primario procedente de nuestros sentidos principales, es decir: </a:t>
            </a:r>
            <a:endParaRPr lang="es-MX" sz="2000" dirty="0" smtClean="0">
              <a:latin typeface="Century Gothic" pitchFamily="34" charset="0"/>
            </a:endParaRPr>
          </a:p>
          <a:p>
            <a:pPr>
              <a:buFont typeface="Wingdings" pitchFamily="2" charset="2"/>
              <a:buChar char="q"/>
            </a:pPr>
            <a:r>
              <a:rPr lang="es-MX" sz="2000" dirty="0" smtClean="0">
                <a:latin typeface="Century Gothic" pitchFamily="34" charset="0"/>
              </a:rPr>
              <a:t>Vista </a:t>
            </a:r>
          </a:p>
          <a:p>
            <a:pPr>
              <a:buFont typeface="Wingdings" pitchFamily="2" charset="2"/>
              <a:buChar char="q"/>
            </a:pPr>
            <a:r>
              <a:rPr lang="es-MX" sz="2000" dirty="0" smtClean="0">
                <a:latin typeface="Century Gothic" pitchFamily="34" charset="0"/>
              </a:rPr>
              <a:t>Tacto </a:t>
            </a:r>
          </a:p>
          <a:p>
            <a:pPr>
              <a:buFont typeface="Wingdings" pitchFamily="2" charset="2"/>
              <a:buChar char="q"/>
            </a:pPr>
            <a:r>
              <a:rPr lang="es-MX" sz="2000" dirty="0" smtClean="0">
                <a:latin typeface="Century Gothic" pitchFamily="34" charset="0"/>
              </a:rPr>
              <a:t>Olfato </a:t>
            </a:r>
          </a:p>
          <a:p>
            <a:pPr>
              <a:buFont typeface="Wingdings" pitchFamily="2" charset="2"/>
              <a:buChar char="q"/>
            </a:pPr>
            <a:r>
              <a:rPr lang="es-MX" sz="2000" dirty="0" smtClean="0">
                <a:latin typeface="Century Gothic" pitchFamily="34" charset="0"/>
              </a:rPr>
              <a:t>Gusto </a:t>
            </a:r>
          </a:p>
          <a:p>
            <a:pPr>
              <a:buFont typeface="Wingdings" pitchFamily="2" charset="2"/>
              <a:buChar char="q"/>
            </a:pPr>
            <a:r>
              <a:rPr lang="es-MX" sz="2000" dirty="0" smtClean="0">
                <a:latin typeface="Century Gothic" pitchFamily="34" charset="0"/>
              </a:rPr>
              <a:t>Oído</a:t>
            </a:r>
            <a:endParaRPr lang="es-MX" sz="2000" b="0" dirty="0" smtClean="0">
              <a:latin typeface="Century Gothic" pitchFamily="34" charset="0"/>
            </a:endParaRPr>
          </a:p>
          <a:p>
            <a:r>
              <a:rPr lang="es-MX" dirty="0" smtClean="0"/>
              <a:t/>
            </a:r>
            <a:br>
              <a:rPr lang="es-MX" dirty="0" smtClean="0"/>
            </a:br>
            <a:endParaRPr lang="es-MX" dirty="0"/>
          </a:p>
        </p:txBody>
      </p:sp>
      <p:sp>
        <p:nvSpPr>
          <p:cNvPr id="3" name="2 Título"/>
          <p:cNvSpPr>
            <a:spLocks noGrp="1"/>
          </p:cNvSpPr>
          <p:nvPr>
            <p:ph type="title"/>
          </p:nvPr>
        </p:nvSpPr>
        <p:spPr/>
        <p:txBody>
          <a:bodyPr/>
          <a:lstStyle/>
          <a:p>
            <a:pPr algn="ctr"/>
            <a:r>
              <a:rPr lang="es-MX" b="1" dirty="0" smtClean="0">
                <a:solidFill>
                  <a:schemeClr val="tx1"/>
                </a:solidFill>
                <a:latin typeface="Century Gothic" pitchFamily="34" charset="0"/>
              </a:rPr>
              <a:t>¿Qué se entiende por sensación?</a:t>
            </a:r>
            <a:endParaRPr lang="es-MX" b="1" dirty="0">
              <a:solidFill>
                <a:schemeClr val="tx1"/>
              </a:solidFill>
              <a:latin typeface="Century Gothic" pitchFamily="34" charset="0"/>
            </a:endParaRPr>
          </a:p>
        </p:txBody>
      </p:sp>
      <p:pic>
        <p:nvPicPr>
          <p:cNvPr id="3074" name="Picture 2" descr="Recursos para trabajar los cinco sentidos en Educación Infantil"/>
          <p:cNvPicPr>
            <a:picLocks noChangeAspect="1" noChangeArrowheads="1"/>
          </p:cNvPicPr>
          <p:nvPr/>
        </p:nvPicPr>
        <p:blipFill>
          <a:blip r:embed="rId2"/>
          <a:srcRect/>
          <a:stretch>
            <a:fillRect/>
          </a:stretch>
        </p:blipFill>
        <p:spPr bwMode="auto">
          <a:xfrm>
            <a:off x="3571868" y="3071810"/>
            <a:ext cx="4333852" cy="3477916"/>
          </a:xfrm>
          <a:prstGeom prst="rect">
            <a:avLst/>
          </a:prstGeom>
          <a:noFill/>
        </p:spPr>
      </p:pic>
    </p:spTree>
  </p:cSld>
  <p:clrMapOvr>
    <a:masterClrMapping/>
  </p:clrMapOvr>
  <p:transition>
    <p:circl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85720" y="214290"/>
            <a:ext cx="8215402" cy="2862322"/>
          </a:xfrm>
          <a:prstGeom prst="rect">
            <a:avLst/>
          </a:prstGeom>
        </p:spPr>
        <p:txBody>
          <a:bodyPr wrap="square">
            <a:spAutoFit/>
          </a:bodyPr>
          <a:lstStyle/>
          <a:p>
            <a:pPr algn="just"/>
            <a:r>
              <a:rPr lang="es-MX" sz="2000" dirty="0">
                <a:latin typeface="Century Gothic" pitchFamily="34" charset="0"/>
              </a:rPr>
              <a:t>Consiste en la captación de estímulos externos para ser procesados e interpretados por el </a:t>
            </a:r>
            <a:r>
              <a:rPr lang="es-MX" sz="2000" dirty="0" smtClean="0">
                <a:latin typeface="Century Gothic" pitchFamily="34" charset="0"/>
              </a:rPr>
              <a:t>cerebro. Se </a:t>
            </a:r>
            <a:r>
              <a:rPr lang="es-MX" sz="2000" dirty="0">
                <a:latin typeface="Century Gothic" pitchFamily="34" charset="0"/>
              </a:rPr>
              <a:t>presenta en 3 fases: detección, transmisión y </a:t>
            </a:r>
            <a:r>
              <a:rPr lang="es-MX" sz="2000" dirty="0" smtClean="0">
                <a:latin typeface="Century Gothic" pitchFamily="34" charset="0"/>
              </a:rPr>
              <a:t>procesamiento. En </a:t>
            </a:r>
            <a:r>
              <a:rPr lang="es-MX" sz="2000" dirty="0">
                <a:latin typeface="Century Gothic" pitchFamily="34" charset="0"/>
              </a:rPr>
              <a:t>la detección el estímulo es captado por alguno de los órganos sensoriales, en la transmisión los órganos sensoriales transforman la energía proveniente del estímulo en señales electroquímicas que son transmitidas como impulso nervioso al cerebro y en el procesamiento el estímulo llega al cerebro donde es interpretado</a:t>
            </a:r>
            <a:r>
              <a:rPr lang="es-MX" sz="2000" dirty="0" smtClean="0">
                <a:latin typeface="Century Gothic" pitchFamily="34" charset="0"/>
              </a:rPr>
              <a:t>.</a:t>
            </a:r>
            <a:endParaRPr lang="es-MX" sz="2000" b="0" dirty="0" smtClean="0">
              <a:latin typeface="Century Gothic" pitchFamily="34" charset="0"/>
            </a:endParaRPr>
          </a:p>
        </p:txBody>
      </p:sp>
      <p:pic>
        <p:nvPicPr>
          <p:cNvPr id="18436" name="Picture 4" descr="Tema 3. el cuerpo humano y la relación."/>
          <p:cNvPicPr>
            <a:picLocks noChangeAspect="1" noChangeArrowheads="1"/>
          </p:cNvPicPr>
          <p:nvPr/>
        </p:nvPicPr>
        <p:blipFill>
          <a:blip r:embed="rId2"/>
          <a:srcRect/>
          <a:stretch>
            <a:fillRect/>
          </a:stretch>
        </p:blipFill>
        <p:spPr bwMode="auto">
          <a:xfrm>
            <a:off x="2143108" y="2786058"/>
            <a:ext cx="5505446" cy="3776658"/>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85720" y="428604"/>
            <a:ext cx="8358246" cy="1938992"/>
          </a:xfrm>
          <a:prstGeom prst="rect">
            <a:avLst/>
          </a:prstGeom>
        </p:spPr>
        <p:txBody>
          <a:bodyPr wrap="square">
            <a:spAutoFit/>
          </a:bodyPr>
          <a:lstStyle/>
          <a:p>
            <a:pPr algn="just"/>
            <a:r>
              <a:rPr lang="es-MX" sz="2000" dirty="0">
                <a:latin typeface="Century Gothic" pitchFamily="34" charset="0"/>
              </a:rPr>
              <a:t>La sensación se divide en dos procesos: </a:t>
            </a:r>
            <a:endParaRPr lang="es-MX" sz="2000" b="0" dirty="0" smtClean="0">
              <a:latin typeface="Century Gothic" pitchFamily="34" charset="0"/>
            </a:endParaRPr>
          </a:p>
          <a:p>
            <a:pPr algn="just">
              <a:buFont typeface="Wingdings" pitchFamily="2" charset="2"/>
              <a:buChar char="q"/>
            </a:pPr>
            <a:r>
              <a:rPr lang="es-MX" sz="2000" dirty="0">
                <a:latin typeface="Century Gothic" pitchFamily="34" charset="0"/>
              </a:rPr>
              <a:t>Es la </a:t>
            </a:r>
            <a:r>
              <a:rPr lang="es-MX" sz="2000" b="1" dirty="0">
                <a:latin typeface="Century Gothic" pitchFamily="34" charset="0"/>
              </a:rPr>
              <a:t>estimulación</a:t>
            </a:r>
            <a:r>
              <a:rPr lang="es-MX" sz="2000" dirty="0">
                <a:latin typeface="Century Gothic" pitchFamily="34" charset="0"/>
              </a:rPr>
              <a:t> de los receptores sensoriales capaces de transformar estímulos físicos en impulsos nerviosos. </a:t>
            </a:r>
            <a:endParaRPr lang="es-MX" sz="2000" dirty="0" smtClean="0">
              <a:latin typeface="Century Gothic" pitchFamily="34" charset="0"/>
            </a:endParaRPr>
          </a:p>
          <a:p>
            <a:pPr algn="just"/>
            <a:endParaRPr lang="es-MX" sz="2000" b="0" dirty="0" smtClean="0">
              <a:latin typeface="Century Gothic" pitchFamily="34" charset="0"/>
            </a:endParaRPr>
          </a:p>
          <a:p>
            <a:pPr algn="just">
              <a:buFont typeface="Wingdings" pitchFamily="2" charset="2"/>
              <a:buChar char="q"/>
            </a:pPr>
            <a:r>
              <a:rPr lang="es-MX" sz="2000" dirty="0">
                <a:latin typeface="Century Gothic" pitchFamily="34" charset="0"/>
              </a:rPr>
              <a:t>La</a:t>
            </a:r>
            <a:r>
              <a:rPr lang="es-MX" sz="2000" b="1" dirty="0">
                <a:latin typeface="Century Gothic" pitchFamily="34" charset="0"/>
              </a:rPr>
              <a:t> transmisión</a:t>
            </a:r>
            <a:r>
              <a:rPr lang="es-MX" sz="2000" dirty="0">
                <a:latin typeface="Century Gothic" pitchFamily="34" charset="0"/>
              </a:rPr>
              <a:t> de los impulsos nerviosos desde los receptores sensoriales hasta el sistema nervioso central.</a:t>
            </a:r>
          </a:p>
        </p:txBody>
      </p:sp>
      <p:graphicFrame>
        <p:nvGraphicFramePr>
          <p:cNvPr id="7" name="6 Diagrama"/>
          <p:cNvGraphicFramePr/>
          <p:nvPr/>
        </p:nvGraphicFramePr>
        <p:xfrm>
          <a:off x="0" y="1397000"/>
          <a:ext cx="9144000" cy="35321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2052" name="Picture 4" descr="Procesos de sensación y percepción - ppt descargar"/>
          <p:cNvPicPr>
            <a:picLocks noChangeAspect="1" noChangeArrowheads="1"/>
          </p:cNvPicPr>
          <p:nvPr/>
        </p:nvPicPr>
        <p:blipFill>
          <a:blip r:embed="rId6"/>
          <a:srcRect l="3906" t="57292" r="8593" b="10416"/>
          <a:stretch>
            <a:fillRect/>
          </a:stretch>
        </p:blipFill>
        <p:spPr bwMode="auto">
          <a:xfrm>
            <a:off x="142844" y="4071942"/>
            <a:ext cx="8643998" cy="2214578"/>
          </a:xfrm>
          <a:prstGeom prst="rect">
            <a:avLst/>
          </a:prstGeom>
          <a:noFill/>
        </p:spPr>
      </p:pic>
    </p:spTree>
  </p:cSld>
  <p:clrMapOvr>
    <a:masterClrMapping/>
  </p:clrMapOvr>
  <p:transition>
    <p:circl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500166" y="500042"/>
            <a:ext cx="6215090" cy="1015663"/>
          </a:xfrm>
          <a:prstGeom prst="rect">
            <a:avLst/>
          </a:prstGeom>
        </p:spPr>
        <p:txBody>
          <a:bodyPr wrap="square">
            <a:spAutoFit/>
          </a:bodyPr>
          <a:lstStyle/>
          <a:p>
            <a:pPr algn="just"/>
            <a:r>
              <a:rPr lang="es-MX" sz="2000" dirty="0">
                <a:latin typeface="Century Gothic" pitchFamily="34" charset="0"/>
              </a:rPr>
              <a:t>La sensación y la percepción son el proceso realizado por los órganos sensoriales y el sistema nervioso central en forma conjunta.</a:t>
            </a:r>
          </a:p>
        </p:txBody>
      </p:sp>
      <p:pic>
        <p:nvPicPr>
          <p:cNvPr id="1026" name="Picture 2" descr="SISTEMA NERVIOSO CENTRAL | Dolopedia"/>
          <p:cNvPicPr>
            <a:picLocks noChangeAspect="1" noChangeArrowheads="1"/>
          </p:cNvPicPr>
          <p:nvPr/>
        </p:nvPicPr>
        <p:blipFill>
          <a:blip r:embed="rId2"/>
          <a:srcRect/>
          <a:stretch>
            <a:fillRect/>
          </a:stretch>
        </p:blipFill>
        <p:spPr bwMode="auto">
          <a:xfrm>
            <a:off x="1785918" y="1643050"/>
            <a:ext cx="5567351" cy="4662748"/>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https://neuropediatra.org/wp-content/uploads/2013/06/sistema-nervioso-central.jpg"/>
          <p:cNvPicPr>
            <a:picLocks noChangeAspect="1" noChangeArrowheads="1"/>
          </p:cNvPicPr>
          <p:nvPr/>
        </p:nvPicPr>
        <p:blipFill>
          <a:blip r:embed="rId2"/>
          <a:srcRect/>
          <a:stretch>
            <a:fillRect/>
          </a:stretch>
        </p:blipFill>
        <p:spPr bwMode="auto">
          <a:xfrm>
            <a:off x="0" y="0"/>
            <a:ext cx="8715404" cy="6858000"/>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irador">
  <a:themeElements>
    <a:clrScheme name="Mirador">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Mirador">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irador">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91</TotalTime>
  <Words>299</Words>
  <Application>Microsoft Office PowerPoint</Application>
  <PresentationFormat>Presentación en pantalla (4:3)</PresentationFormat>
  <Paragraphs>31</Paragraphs>
  <Slides>7</Slides>
  <Notes>0</Notes>
  <HiddenSlides>0</HiddenSlides>
  <MMClips>0</MMClips>
  <ScaleCrop>false</ScaleCrop>
  <HeadingPairs>
    <vt:vector size="4" baseType="variant">
      <vt:variant>
        <vt:lpstr>Tema</vt:lpstr>
      </vt:variant>
      <vt:variant>
        <vt:i4>1</vt:i4>
      </vt:variant>
      <vt:variant>
        <vt:lpstr>Títulos de diapositiva</vt:lpstr>
      </vt:variant>
      <vt:variant>
        <vt:i4>7</vt:i4>
      </vt:variant>
    </vt:vector>
  </HeadingPairs>
  <TitlesOfParts>
    <vt:vector size="8" baseType="lpstr">
      <vt:lpstr>Mirador</vt:lpstr>
      <vt:lpstr>Instituto politécnico nacional. “cics-ust” lic. psicología</vt:lpstr>
      <vt:lpstr>¿Qué es la psicofísica?</vt:lpstr>
      <vt:lpstr>¿Qué se entiende por sensación?</vt:lpstr>
      <vt:lpstr>Diapositiva 4</vt:lpstr>
      <vt:lpstr>Diapositiva 5</vt:lpstr>
      <vt:lpstr>Diapositiva 6</vt:lpstr>
      <vt:lpstr>Diapositiva 7</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alondra juarez</dc:creator>
  <cp:lastModifiedBy>alondra juarez</cp:lastModifiedBy>
  <cp:revision>10</cp:revision>
  <dcterms:created xsi:type="dcterms:W3CDTF">2021-07-17T20:50:39Z</dcterms:created>
  <dcterms:modified xsi:type="dcterms:W3CDTF">2021-07-17T22:22:31Z</dcterms:modified>
</cp:coreProperties>
</file>