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9" r:id="rId7"/>
    <p:sldId id="258" r:id="rId8"/>
    <p:sldId id="260" r:id="rId9"/>
    <p:sldId id="267" r:id="rId10"/>
    <p:sldId id="266" r:id="rId11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7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1E4"/>
    <a:srgbClr val="B8D3E8"/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291" autoAdjust="0"/>
  </p:normalViewPr>
  <p:slideViewPr>
    <p:cSldViewPr snapToGrid="0" showGuides="1">
      <p:cViewPr varScale="1">
        <p:scale>
          <a:sx n="59" d="100"/>
          <a:sy n="59" d="100"/>
        </p:scale>
        <p:origin x="102" y="33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261FB3-ABF4-4441-82FF-D0A8EC37F5DD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MX"/>
        </a:p>
      </dgm:t>
    </dgm:pt>
    <dgm:pt modelId="{1E01361D-9C2B-446D-90C1-6C6186678DCC}">
      <dgm:prSet phldrT="[Texto]"/>
      <dgm:spPr/>
      <dgm:t>
        <a:bodyPr/>
        <a:lstStyle/>
        <a:p>
          <a:r>
            <a:rPr lang="es-ES_tradnl" b="0" i="0" smtClean="0"/>
            <a:t>Llenar completamente el conducto.</a:t>
          </a:r>
          <a:endParaRPr lang="es-MX"/>
        </a:p>
      </dgm:t>
    </dgm:pt>
    <dgm:pt modelId="{9F927DA8-DC19-42EF-867C-1E6A6A5BD680}" type="parTrans" cxnId="{C15215D5-7F8F-4980-952F-73E3F287F72F}">
      <dgm:prSet/>
      <dgm:spPr/>
      <dgm:t>
        <a:bodyPr/>
        <a:lstStyle/>
        <a:p>
          <a:endParaRPr lang="es-MX"/>
        </a:p>
      </dgm:t>
    </dgm:pt>
    <dgm:pt modelId="{F122423D-C1F6-4D1D-9D33-C6F9FED31BAC}" type="sibTrans" cxnId="{C15215D5-7F8F-4980-952F-73E3F287F72F}">
      <dgm:prSet/>
      <dgm:spPr/>
      <dgm:t>
        <a:bodyPr/>
        <a:lstStyle/>
        <a:p>
          <a:endParaRPr lang="es-MX"/>
        </a:p>
      </dgm:t>
    </dgm:pt>
    <dgm:pt modelId="{C06776A8-4777-4E41-929A-CEF8E0C92A96}">
      <dgm:prSet/>
      <dgm:spPr/>
      <dgm:t>
        <a:bodyPr/>
        <a:lstStyle/>
        <a:p>
          <a:r>
            <a:rPr lang="es-MX" b="0" i="0" smtClean="0"/>
            <a:t>Llegar exactamente a la unión cementodentinaria (CDC).</a:t>
          </a:r>
          <a:endParaRPr lang="es-MX" b="0" i="0"/>
        </a:p>
      </dgm:t>
    </dgm:pt>
    <dgm:pt modelId="{DEB223F0-8819-42B9-925A-D727FBDC59AB}" type="parTrans" cxnId="{A95298A2-F1F0-48EE-8D8C-AF3E8420D60E}">
      <dgm:prSet/>
      <dgm:spPr/>
      <dgm:t>
        <a:bodyPr/>
        <a:lstStyle/>
        <a:p>
          <a:endParaRPr lang="es-MX"/>
        </a:p>
      </dgm:t>
    </dgm:pt>
    <dgm:pt modelId="{096E8CF3-D20B-4BA7-A522-8310355EAEF5}" type="sibTrans" cxnId="{A95298A2-F1F0-48EE-8D8C-AF3E8420D60E}">
      <dgm:prSet/>
      <dgm:spPr/>
      <dgm:t>
        <a:bodyPr/>
        <a:lstStyle/>
        <a:p>
          <a:endParaRPr lang="es-MX"/>
        </a:p>
      </dgm:t>
    </dgm:pt>
    <dgm:pt modelId="{C9D0DEE5-33A0-4458-8CDB-698738897F37}">
      <dgm:prSet/>
      <dgm:spPr/>
      <dgm:t>
        <a:bodyPr/>
        <a:lstStyle/>
        <a:p>
          <a:r>
            <a:rPr lang="es-MX" b="0" i="0" smtClean="0"/>
            <a:t>Lograr un cierre hermético en la unión cementodentinaria.</a:t>
          </a:r>
          <a:endParaRPr lang="es-MX" b="0" i="0"/>
        </a:p>
      </dgm:t>
    </dgm:pt>
    <dgm:pt modelId="{76D51B5E-8474-4C53-9446-79499A21CB25}" type="parTrans" cxnId="{E6480167-78BE-4527-A5A1-DE2E6B4C309A}">
      <dgm:prSet/>
      <dgm:spPr/>
      <dgm:t>
        <a:bodyPr/>
        <a:lstStyle/>
        <a:p>
          <a:endParaRPr lang="es-MX"/>
        </a:p>
      </dgm:t>
    </dgm:pt>
    <dgm:pt modelId="{15300AC7-D7FB-4F09-A3AE-628B3B939A16}" type="sibTrans" cxnId="{E6480167-78BE-4527-A5A1-DE2E6B4C309A}">
      <dgm:prSet/>
      <dgm:spPr/>
      <dgm:t>
        <a:bodyPr/>
        <a:lstStyle/>
        <a:p>
          <a:endParaRPr lang="es-MX"/>
        </a:p>
      </dgm:t>
    </dgm:pt>
    <dgm:pt modelId="{28BDBC1D-BF72-4497-96AC-6D8479C83B5B}">
      <dgm:prSet/>
      <dgm:spPr/>
      <dgm:t>
        <a:bodyPr/>
        <a:lstStyle/>
        <a:p>
          <a:r>
            <a:rPr lang="es-MX" b="0" i="0" smtClean="0"/>
            <a:t>Contener un material que estimule los cementoblastos a obliterar biológicamente la porción cementaria con neocemento.</a:t>
          </a:r>
          <a:endParaRPr lang="es-MX" b="0" i="0"/>
        </a:p>
      </dgm:t>
    </dgm:pt>
    <dgm:pt modelId="{85F5200C-FDE6-4D30-AA1F-39403081E528}" type="parTrans" cxnId="{A96A1489-8856-4123-8384-E61DCF7E0A29}">
      <dgm:prSet/>
      <dgm:spPr/>
      <dgm:t>
        <a:bodyPr/>
        <a:lstStyle/>
        <a:p>
          <a:endParaRPr lang="es-MX"/>
        </a:p>
      </dgm:t>
    </dgm:pt>
    <dgm:pt modelId="{00AFFD4F-BE93-4563-8462-C3D104B8A918}" type="sibTrans" cxnId="{A96A1489-8856-4123-8384-E61DCF7E0A29}">
      <dgm:prSet/>
      <dgm:spPr/>
      <dgm:t>
        <a:bodyPr/>
        <a:lstStyle/>
        <a:p>
          <a:endParaRPr lang="es-MX"/>
        </a:p>
      </dgm:t>
    </dgm:pt>
    <dgm:pt modelId="{8A92A73F-7951-4719-9AFB-34E16B054163}" type="pres">
      <dgm:prSet presAssocID="{04261FB3-ABF4-4441-82FF-D0A8EC37F5D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61293D81-4843-48DA-B8E9-7952FB7EDBA3}" type="pres">
      <dgm:prSet presAssocID="{04261FB3-ABF4-4441-82FF-D0A8EC37F5DD}" presName="Name1" presStyleCnt="0"/>
      <dgm:spPr/>
    </dgm:pt>
    <dgm:pt modelId="{5D5B1105-7159-47D4-8FAE-39F89C90492F}" type="pres">
      <dgm:prSet presAssocID="{04261FB3-ABF4-4441-82FF-D0A8EC37F5DD}" presName="cycle" presStyleCnt="0"/>
      <dgm:spPr/>
    </dgm:pt>
    <dgm:pt modelId="{8B681E63-0450-4F4C-87B0-827523D3C498}" type="pres">
      <dgm:prSet presAssocID="{04261FB3-ABF4-4441-82FF-D0A8EC37F5DD}" presName="srcNode" presStyleLbl="node1" presStyleIdx="0" presStyleCnt="4"/>
      <dgm:spPr/>
    </dgm:pt>
    <dgm:pt modelId="{74255401-D0B5-4D34-AD02-25556CC8ECE6}" type="pres">
      <dgm:prSet presAssocID="{04261FB3-ABF4-4441-82FF-D0A8EC37F5DD}" presName="conn" presStyleLbl="parChTrans1D2" presStyleIdx="0" presStyleCnt="1"/>
      <dgm:spPr/>
      <dgm:t>
        <a:bodyPr/>
        <a:lstStyle/>
        <a:p>
          <a:endParaRPr lang="es-MX"/>
        </a:p>
      </dgm:t>
    </dgm:pt>
    <dgm:pt modelId="{2FE25C52-0093-4B3C-A2D5-4F24C86C56EF}" type="pres">
      <dgm:prSet presAssocID="{04261FB3-ABF4-4441-82FF-D0A8EC37F5DD}" presName="extraNode" presStyleLbl="node1" presStyleIdx="0" presStyleCnt="4"/>
      <dgm:spPr/>
    </dgm:pt>
    <dgm:pt modelId="{AD8B10E5-D7C5-4E05-BE59-2BAC6F7B1DC4}" type="pres">
      <dgm:prSet presAssocID="{04261FB3-ABF4-4441-82FF-D0A8EC37F5DD}" presName="dstNode" presStyleLbl="node1" presStyleIdx="0" presStyleCnt="4"/>
      <dgm:spPr/>
    </dgm:pt>
    <dgm:pt modelId="{2A17070A-D238-4F35-84BA-9FE602ED4451}" type="pres">
      <dgm:prSet presAssocID="{1E01361D-9C2B-446D-90C1-6C6186678DCC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19EC21-3CCA-42F8-96CC-A4751E4E459C}" type="pres">
      <dgm:prSet presAssocID="{1E01361D-9C2B-446D-90C1-6C6186678DCC}" presName="accent_1" presStyleCnt="0"/>
      <dgm:spPr/>
    </dgm:pt>
    <dgm:pt modelId="{442AA98C-CB6C-4428-A1BA-4E5511ACA52D}" type="pres">
      <dgm:prSet presAssocID="{1E01361D-9C2B-446D-90C1-6C6186678DCC}" presName="accentRepeatNode" presStyleLbl="solidFgAcc1" presStyleIdx="0" presStyleCnt="4"/>
      <dgm:spPr/>
    </dgm:pt>
    <dgm:pt modelId="{3442F521-FC21-4AC9-9EF3-8D6A890C6E1C}" type="pres">
      <dgm:prSet presAssocID="{C06776A8-4777-4E41-929A-CEF8E0C92A9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FB8AE-A40B-46CC-97DA-0985312DB9C1}" type="pres">
      <dgm:prSet presAssocID="{C06776A8-4777-4E41-929A-CEF8E0C92A96}" presName="accent_2" presStyleCnt="0"/>
      <dgm:spPr/>
    </dgm:pt>
    <dgm:pt modelId="{C4103DE1-063C-4F00-A8F9-BA7CE33CA69F}" type="pres">
      <dgm:prSet presAssocID="{C06776A8-4777-4E41-929A-CEF8E0C92A96}" presName="accentRepeatNode" presStyleLbl="solidFgAcc1" presStyleIdx="1" presStyleCnt="4"/>
      <dgm:spPr/>
    </dgm:pt>
    <dgm:pt modelId="{4D091EBB-9C32-4DE3-AAA5-328EEEC1F756}" type="pres">
      <dgm:prSet presAssocID="{C9D0DEE5-33A0-4458-8CDB-698738897F37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F81A53D-20B4-4139-B10E-6329F517987E}" type="pres">
      <dgm:prSet presAssocID="{C9D0DEE5-33A0-4458-8CDB-698738897F37}" presName="accent_3" presStyleCnt="0"/>
      <dgm:spPr/>
    </dgm:pt>
    <dgm:pt modelId="{EE333BE7-5C1F-44B2-BC57-240379F9CEE8}" type="pres">
      <dgm:prSet presAssocID="{C9D0DEE5-33A0-4458-8CDB-698738897F37}" presName="accentRepeatNode" presStyleLbl="solidFgAcc1" presStyleIdx="2" presStyleCnt="4"/>
      <dgm:spPr/>
    </dgm:pt>
    <dgm:pt modelId="{6421F681-521F-47C7-95DB-63B6166276DB}" type="pres">
      <dgm:prSet presAssocID="{28BDBC1D-BF72-4497-96AC-6D8479C83B5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8BAFBB-68FF-4EEC-AAF5-876A2E3F0A0A}" type="pres">
      <dgm:prSet presAssocID="{28BDBC1D-BF72-4497-96AC-6D8479C83B5B}" presName="accent_4" presStyleCnt="0"/>
      <dgm:spPr/>
    </dgm:pt>
    <dgm:pt modelId="{36A64308-3536-4081-9594-C32D60FA1F5D}" type="pres">
      <dgm:prSet presAssocID="{28BDBC1D-BF72-4497-96AC-6D8479C83B5B}" presName="accentRepeatNode" presStyleLbl="solidFgAcc1" presStyleIdx="3" presStyleCnt="4"/>
      <dgm:spPr/>
    </dgm:pt>
  </dgm:ptLst>
  <dgm:cxnLst>
    <dgm:cxn modelId="{E6480167-78BE-4527-A5A1-DE2E6B4C309A}" srcId="{04261FB3-ABF4-4441-82FF-D0A8EC37F5DD}" destId="{C9D0DEE5-33A0-4458-8CDB-698738897F37}" srcOrd="2" destOrd="0" parTransId="{76D51B5E-8474-4C53-9446-79499A21CB25}" sibTransId="{15300AC7-D7FB-4F09-A3AE-628B3B939A16}"/>
    <dgm:cxn modelId="{029D3C82-940A-4622-BA6B-B36200148C7B}" type="presOf" srcId="{F122423D-C1F6-4D1D-9D33-C6F9FED31BAC}" destId="{74255401-D0B5-4D34-AD02-25556CC8ECE6}" srcOrd="0" destOrd="0" presId="urn:microsoft.com/office/officeart/2008/layout/VerticalCurvedList"/>
    <dgm:cxn modelId="{DBE99F2B-4EBE-4CE7-BBD9-F7685F0AEC69}" type="presOf" srcId="{1E01361D-9C2B-446D-90C1-6C6186678DCC}" destId="{2A17070A-D238-4F35-84BA-9FE602ED4451}" srcOrd="0" destOrd="0" presId="urn:microsoft.com/office/officeart/2008/layout/VerticalCurvedList"/>
    <dgm:cxn modelId="{77BFB8C5-3E2F-4E2F-88F0-CBBADBCCE38B}" type="presOf" srcId="{04261FB3-ABF4-4441-82FF-D0A8EC37F5DD}" destId="{8A92A73F-7951-4719-9AFB-34E16B054163}" srcOrd="0" destOrd="0" presId="urn:microsoft.com/office/officeart/2008/layout/VerticalCurvedList"/>
    <dgm:cxn modelId="{A96A1489-8856-4123-8384-E61DCF7E0A29}" srcId="{04261FB3-ABF4-4441-82FF-D0A8EC37F5DD}" destId="{28BDBC1D-BF72-4497-96AC-6D8479C83B5B}" srcOrd="3" destOrd="0" parTransId="{85F5200C-FDE6-4D30-AA1F-39403081E528}" sibTransId="{00AFFD4F-BE93-4563-8462-C3D104B8A918}"/>
    <dgm:cxn modelId="{5C5871A6-E561-486C-870C-AE51C1B6A9A6}" type="presOf" srcId="{C9D0DEE5-33A0-4458-8CDB-698738897F37}" destId="{4D091EBB-9C32-4DE3-AAA5-328EEEC1F756}" srcOrd="0" destOrd="0" presId="urn:microsoft.com/office/officeart/2008/layout/VerticalCurvedList"/>
    <dgm:cxn modelId="{D0419893-30F3-44F0-BD8D-240E2FC3EB03}" type="presOf" srcId="{C06776A8-4777-4E41-929A-CEF8E0C92A96}" destId="{3442F521-FC21-4AC9-9EF3-8D6A890C6E1C}" srcOrd="0" destOrd="0" presId="urn:microsoft.com/office/officeart/2008/layout/VerticalCurvedList"/>
    <dgm:cxn modelId="{C15215D5-7F8F-4980-952F-73E3F287F72F}" srcId="{04261FB3-ABF4-4441-82FF-D0A8EC37F5DD}" destId="{1E01361D-9C2B-446D-90C1-6C6186678DCC}" srcOrd="0" destOrd="0" parTransId="{9F927DA8-DC19-42EF-867C-1E6A6A5BD680}" sibTransId="{F122423D-C1F6-4D1D-9D33-C6F9FED31BAC}"/>
    <dgm:cxn modelId="{D73DC4B6-E03A-4D17-84CA-C8A7956A819E}" type="presOf" srcId="{28BDBC1D-BF72-4497-96AC-6D8479C83B5B}" destId="{6421F681-521F-47C7-95DB-63B6166276DB}" srcOrd="0" destOrd="0" presId="urn:microsoft.com/office/officeart/2008/layout/VerticalCurvedList"/>
    <dgm:cxn modelId="{A95298A2-F1F0-48EE-8D8C-AF3E8420D60E}" srcId="{04261FB3-ABF4-4441-82FF-D0A8EC37F5DD}" destId="{C06776A8-4777-4E41-929A-CEF8E0C92A96}" srcOrd="1" destOrd="0" parTransId="{DEB223F0-8819-42B9-925A-D727FBDC59AB}" sibTransId="{096E8CF3-D20B-4BA7-A522-8310355EAEF5}"/>
    <dgm:cxn modelId="{AB63E2A7-EDD0-4A94-BF81-0984F6B9804B}" type="presParOf" srcId="{8A92A73F-7951-4719-9AFB-34E16B054163}" destId="{61293D81-4843-48DA-B8E9-7952FB7EDBA3}" srcOrd="0" destOrd="0" presId="urn:microsoft.com/office/officeart/2008/layout/VerticalCurvedList"/>
    <dgm:cxn modelId="{CCC471FB-755D-455F-A588-E5A4E97AFA63}" type="presParOf" srcId="{61293D81-4843-48DA-B8E9-7952FB7EDBA3}" destId="{5D5B1105-7159-47D4-8FAE-39F89C90492F}" srcOrd="0" destOrd="0" presId="urn:microsoft.com/office/officeart/2008/layout/VerticalCurvedList"/>
    <dgm:cxn modelId="{A7226666-0639-4A9B-B7E0-B93DA17C6763}" type="presParOf" srcId="{5D5B1105-7159-47D4-8FAE-39F89C90492F}" destId="{8B681E63-0450-4F4C-87B0-827523D3C498}" srcOrd="0" destOrd="0" presId="urn:microsoft.com/office/officeart/2008/layout/VerticalCurvedList"/>
    <dgm:cxn modelId="{879D6489-083F-44E4-A547-5979BBD46921}" type="presParOf" srcId="{5D5B1105-7159-47D4-8FAE-39F89C90492F}" destId="{74255401-D0B5-4D34-AD02-25556CC8ECE6}" srcOrd="1" destOrd="0" presId="urn:microsoft.com/office/officeart/2008/layout/VerticalCurvedList"/>
    <dgm:cxn modelId="{4719FB70-955C-4C1B-AF8E-3C236EE10350}" type="presParOf" srcId="{5D5B1105-7159-47D4-8FAE-39F89C90492F}" destId="{2FE25C52-0093-4B3C-A2D5-4F24C86C56EF}" srcOrd="2" destOrd="0" presId="urn:microsoft.com/office/officeart/2008/layout/VerticalCurvedList"/>
    <dgm:cxn modelId="{26C7CD5F-76A8-4964-A7C3-03809949D322}" type="presParOf" srcId="{5D5B1105-7159-47D4-8FAE-39F89C90492F}" destId="{AD8B10E5-D7C5-4E05-BE59-2BAC6F7B1DC4}" srcOrd="3" destOrd="0" presId="urn:microsoft.com/office/officeart/2008/layout/VerticalCurvedList"/>
    <dgm:cxn modelId="{C9D8DE66-16AE-426E-B803-74378A309108}" type="presParOf" srcId="{61293D81-4843-48DA-B8E9-7952FB7EDBA3}" destId="{2A17070A-D238-4F35-84BA-9FE602ED4451}" srcOrd="1" destOrd="0" presId="urn:microsoft.com/office/officeart/2008/layout/VerticalCurvedList"/>
    <dgm:cxn modelId="{A0DF2539-9363-4886-9DA5-7E394259306D}" type="presParOf" srcId="{61293D81-4843-48DA-B8E9-7952FB7EDBA3}" destId="{6319EC21-3CCA-42F8-96CC-A4751E4E459C}" srcOrd="2" destOrd="0" presId="urn:microsoft.com/office/officeart/2008/layout/VerticalCurvedList"/>
    <dgm:cxn modelId="{034A4BDE-2170-4C54-9CCD-D2CC3ABA0C94}" type="presParOf" srcId="{6319EC21-3CCA-42F8-96CC-A4751E4E459C}" destId="{442AA98C-CB6C-4428-A1BA-4E5511ACA52D}" srcOrd="0" destOrd="0" presId="urn:microsoft.com/office/officeart/2008/layout/VerticalCurvedList"/>
    <dgm:cxn modelId="{F304A38E-E39B-4DF8-85E8-314507AA25A1}" type="presParOf" srcId="{61293D81-4843-48DA-B8E9-7952FB7EDBA3}" destId="{3442F521-FC21-4AC9-9EF3-8D6A890C6E1C}" srcOrd="3" destOrd="0" presId="urn:microsoft.com/office/officeart/2008/layout/VerticalCurvedList"/>
    <dgm:cxn modelId="{9CAA031B-8A62-4730-8E6C-7CB94A85BB48}" type="presParOf" srcId="{61293D81-4843-48DA-B8E9-7952FB7EDBA3}" destId="{566FB8AE-A40B-46CC-97DA-0985312DB9C1}" srcOrd="4" destOrd="0" presId="urn:microsoft.com/office/officeart/2008/layout/VerticalCurvedList"/>
    <dgm:cxn modelId="{64A48615-4D62-4AEB-832D-315286DAE770}" type="presParOf" srcId="{566FB8AE-A40B-46CC-97DA-0985312DB9C1}" destId="{C4103DE1-063C-4F00-A8F9-BA7CE33CA69F}" srcOrd="0" destOrd="0" presId="urn:microsoft.com/office/officeart/2008/layout/VerticalCurvedList"/>
    <dgm:cxn modelId="{D8C2EFAD-6D5F-45A8-A743-DA8521B22792}" type="presParOf" srcId="{61293D81-4843-48DA-B8E9-7952FB7EDBA3}" destId="{4D091EBB-9C32-4DE3-AAA5-328EEEC1F756}" srcOrd="5" destOrd="0" presId="urn:microsoft.com/office/officeart/2008/layout/VerticalCurvedList"/>
    <dgm:cxn modelId="{A725987F-36C9-42E8-B509-A1B777B19DC6}" type="presParOf" srcId="{61293D81-4843-48DA-B8E9-7952FB7EDBA3}" destId="{6F81A53D-20B4-4139-B10E-6329F517987E}" srcOrd="6" destOrd="0" presId="urn:microsoft.com/office/officeart/2008/layout/VerticalCurvedList"/>
    <dgm:cxn modelId="{AD0B09C9-CB50-41F9-A8B9-3FEEA17F6CE8}" type="presParOf" srcId="{6F81A53D-20B4-4139-B10E-6329F517987E}" destId="{EE333BE7-5C1F-44B2-BC57-240379F9CEE8}" srcOrd="0" destOrd="0" presId="urn:microsoft.com/office/officeart/2008/layout/VerticalCurvedList"/>
    <dgm:cxn modelId="{B1A2B504-7DB2-44EB-ADDF-8D66F544EE93}" type="presParOf" srcId="{61293D81-4843-48DA-B8E9-7952FB7EDBA3}" destId="{6421F681-521F-47C7-95DB-63B6166276DB}" srcOrd="7" destOrd="0" presId="urn:microsoft.com/office/officeart/2008/layout/VerticalCurvedList"/>
    <dgm:cxn modelId="{91C5F7E9-6C95-401A-9376-AD753826E84F}" type="presParOf" srcId="{61293D81-4843-48DA-B8E9-7952FB7EDBA3}" destId="{3C8BAFBB-68FF-4EEC-AAF5-876A2E3F0A0A}" srcOrd="8" destOrd="0" presId="urn:microsoft.com/office/officeart/2008/layout/VerticalCurvedList"/>
    <dgm:cxn modelId="{A76CBF25-5ECB-497B-B450-0E25DB480AE4}" type="presParOf" srcId="{3C8BAFBB-68FF-4EEC-AAF5-876A2E3F0A0A}" destId="{36A64308-3536-4081-9594-C32D60FA1F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E65B5-D1DB-4297-9B82-90BE41427732}" type="doc">
      <dgm:prSet loTypeId="urn:microsoft.com/office/officeart/2005/8/layout/vProcess5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MX"/>
        </a:p>
      </dgm:t>
    </dgm:pt>
    <dgm:pt modelId="{74D9FD87-8C6E-4203-A201-DC81DB9EDDB8}">
      <dgm:prSet phldrT="[Texto]"/>
      <dgm:spPr/>
      <dgm:t>
        <a:bodyPr/>
        <a:lstStyle/>
        <a:p>
          <a:r>
            <a:rPr lang="es-MX" dirty="0" smtClean="0"/>
            <a:t>Conducto este </a:t>
          </a:r>
          <a:r>
            <a:rPr lang="es-MX" dirty="0" err="1" smtClean="0"/>
            <a:t>biomecánicamente</a:t>
          </a:r>
          <a:r>
            <a:rPr lang="es-MX" dirty="0" smtClean="0"/>
            <a:t> preparado</a:t>
          </a:r>
          <a:endParaRPr lang="es-MX" dirty="0"/>
        </a:p>
      </dgm:t>
    </dgm:pt>
    <dgm:pt modelId="{675AC084-E64E-49F7-8392-8C2E38F6B5E2}" type="parTrans" cxnId="{1C08EC59-011A-47BE-A8F8-2B8F499AC8B7}">
      <dgm:prSet/>
      <dgm:spPr/>
      <dgm:t>
        <a:bodyPr/>
        <a:lstStyle/>
        <a:p>
          <a:endParaRPr lang="es-MX"/>
        </a:p>
      </dgm:t>
    </dgm:pt>
    <dgm:pt modelId="{DA57095B-9F9D-49B6-848B-49D26B257AD0}" type="sibTrans" cxnId="{1C08EC59-011A-47BE-A8F8-2B8F499AC8B7}">
      <dgm:prSet/>
      <dgm:spPr/>
      <dgm:t>
        <a:bodyPr/>
        <a:lstStyle/>
        <a:p>
          <a:endParaRPr lang="es-MX"/>
        </a:p>
      </dgm:t>
    </dgm:pt>
    <dgm:pt modelId="{EB7A2A99-457B-40F3-A038-BF302E4BD88B}">
      <dgm:prSet phldrT="[Texto]"/>
      <dgm:spPr/>
      <dgm:t>
        <a:bodyPr/>
        <a:lstStyle/>
        <a:p>
          <a:r>
            <a:rPr lang="es-MX" dirty="0" smtClean="0"/>
            <a:t>Ausencia de exudado persistente</a:t>
          </a:r>
          <a:endParaRPr lang="es-MX" dirty="0"/>
        </a:p>
      </dgm:t>
    </dgm:pt>
    <dgm:pt modelId="{16FC5EF2-9A07-482A-B710-5A66AE0B8838}" type="parTrans" cxnId="{C41362DE-AA52-4A8E-AE2F-442FA48DA935}">
      <dgm:prSet/>
      <dgm:spPr/>
      <dgm:t>
        <a:bodyPr/>
        <a:lstStyle/>
        <a:p>
          <a:endParaRPr lang="es-MX"/>
        </a:p>
      </dgm:t>
    </dgm:pt>
    <dgm:pt modelId="{EAD7E1AD-031F-492D-B85C-F733D52D994C}" type="sibTrans" cxnId="{C41362DE-AA52-4A8E-AE2F-442FA48DA935}">
      <dgm:prSet/>
      <dgm:spPr/>
      <dgm:t>
        <a:bodyPr/>
        <a:lstStyle/>
        <a:p>
          <a:endParaRPr lang="es-MX"/>
        </a:p>
      </dgm:t>
    </dgm:pt>
    <dgm:pt modelId="{F335FC65-A96D-4322-B8A7-DEA8B37FF0F9}">
      <dgm:prSet phldrT="[Texto]"/>
      <dgm:spPr/>
      <dgm:t>
        <a:bodyPr/>
        <a:lstStyle/>
        <a:p>
          <a:r>
            <a:rPr lang="es-MX" dirty="0" smtClean="0"/>
            <a:t>Diente asintomático</a:t>
          </a:r>
          <a:endParaRPr lang="es-MX" dirty="0"/>
        </a:p>
      </dgm:t>
    </dgm:pt>
    <dgm:pt modelId="{0F60E3AB-6040-456F-9921-30B2FF0BA63E}" type="parTrans" cxnId="{1BDE42B2-E69E-485D-B363-CB1A5267CD44}">
      <dgm:prSet/>
      <dgm:spPr/>
      <dgm:t>
        <a:bodyPr/>
        <a:lstStyle/>
        <a:p>
          <a:endParaRPr lang="es-MX"/>
        </a:p>
      </dgm:t>
    </dgm:pt>
    <dgm:pt modelId="{0A4CDC62-DADD-4F92-ACED-F74A18DD1066}" type="sibTrans" cxnId="{1BDE42B2-E69E-485D-B363-CB1A5267CD44}">
      <dgm:prSet/>
      <dgm:spPr/>
      <dgm:t>
        <a:bodyPr/>
        <a:lstStyle/>
        <a:p>
          <a:endParaRPr lang="es-MX"/>
        </a:p>
      </dgm:t>
    </dgm:pt>
    <dgm:pt modelId="{3C085300-1291-4ADF-B1D4-0C02EC280FB4}">
      <dgm:prSet phldrT="[Texto]"/>
      <dgm:spPr/>
      <dgm:t>
        <a:bodyPr/>
        <a:lstStyle/>
        <a:p>
          <a:r>
            <a:rPr lang="es-MX" dirty="0" smtClean="0"/>
            <a:t>Obturación provisional intacta (Conducto libre de </a:t>
          </a:r>
          <a:r>
            <a:rPr lang="es-MX" dirty="0" smtClean="0"/>
            <a:t>saliva)</a:t>
          </a:r>
          <a:endParaRPr lang="es-MX" dirty="0" smtClean="0"/>
        </a:p>
      </dgm:t>
    </dgm:pt>
    <dgm:pt modelId="{99BA8221-1650-49DA-AEC6-6AAEC873349A}" type="parTrans" cxnId="{1A59589B-7BA8-41B0-8C6E-CE6DA6357EE6}">
      <dgm:prSet/>
      <dgm:spPr/>
      <dgm:t>
        <a:bodyPr/>
        <a:lstStyle/>
        <a:p>
          <a:endParaRPr lang="es-MX"/>
        </a:p>
      </dgm:t>
    </dgm:pt>
    <dgm:pt modelId="{4F48E241-C6AE-4A98-8452-6A09DA2B13D7}" type="sibTrans" cxnId="{1A59589B-7BA8-41B0-8C6E-CE6DA6357EE6}">
      <dgm:prSet/>
      <dgm:spPr/>
      <dgm:t>
        <a:bodyPr/>
        <a:lstStyle/>
        <a:p>
          <a:endParaRPr lang="es-MX"/>
        </a:p>
      </dgm:t>
    </dgm:pt>
    <dgm:pt modelId="{79F1E4B7-CC35-4833-980D-FD1662D0085D}" type="pres">
      <dgm:prSet presAssocID="{911E65B5-D1DB-4297-9B82-90BE4142773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DCC88D6-E75D-4778-BA8F-F9EE0C78CE1E}" type="pres">
      <dgm:prSet presAssocID="{911E65B5-D1DB-4297-9B82-90BE41427732}" presName="dummyMaxCanvas" presStyleCnt="0">
        <dgm:presLayoutVars/>
      </dgm:prSet>
      <dgm:spPr/>
    </dgm:pt>
    <dgm:pt modelId="{7788B893-6788-4B57-B79E-C61F91643200}" type="pres">
      <dgm:prSet presAssocID="{911E65B5-D1DB-4297-9B82-90BE41427732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81D579-D56E-4BD2-B5FC-78E61947F92A}" type="pres">
      <dgm:prSet presAssocID="{911E65B5-D1DB-4297-9B82-90BE41427732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8070953-702C-4BB9-A04F-0805DFAB7B18}" type="pres">
      <dgm:prSet presAssocID="{911E65B5-D1DB-4297-9B82-90BE4142773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265EBFE-BE22-4749-AE81-375822469634}" type="pres">
      <dgm:prSet presAssocID="{911E65B5-D1DB-4297-9B82-90BE41427732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BF74FDC-8F9F-4491-A7A1-B3D1EEA116F7}" type="pres">
      <dgm:prSet presAssocID="{911E65B5-D1DB-4297-9B82-90BE4142773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74E53C-32B6-4D77-B58D-0B78BF15EEAE}" type="pres">
      <dgm:prSet presAssocID="{911E65B5-D1DB-4297-9B82-90BE4142773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024BAE4-468C-4D12-8D7B-F8AA8D53A61B}" type="pres">
      <dgm:prSet presAssocID="{911E65B5-D1DB-4297-9B82-90BE4142773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386C3C-5976-4B39-AC4D-9C1B4CDAA706}" type="pres">
      <dgm:prSet presAssocID="{911E65B5-D1DB-4297-9B82-90BE4142773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E8582D-BC55-493D-BD77-DAAA2910F112}" type="pres">
      <dgm:prSet presAssocID="{911E65B5-D1DB-4297-9B82-90BE4142773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679003B-FD0B-4E64-BE1E-BB61BD35B83A}" type="pres">
      <dgm:prSet presAssocID="{911E65B5-D1DB-4297-9B82-90BE4142773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896BA81-9EC6-4021-AD38-AAE22C9AA369}" type="pres">
      <dgm:prSet presAssocID="{911E65B5-D1DB-4297-9B82-90BE4142773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7AF2BAF-884A-41CD-93F9-B7380BA06A05}" type="presOf" srcId="{74D9FD87-8C6E-4203-A201-DC81DB9EDDB8}" destId="{6C386C3C-5976-4B39-AC4D-9C1B4CDAA706}" srcOrd="1" destOrd="0" presId="urn:microsoft.com/office/officeart/2005/8/layout/vProcess5"/>
    <dgm:cxn modelId="{06627067-EF15-4E00-9B9F-29158633080A}" type="presOf" srcId="{EB7A2A99-457B-40F3-A038-BF302E4BD88B}" destId="{FDE8582D-BC55-493D-BD77-DAAA2910F112}" srcOrd="1" destOrd="0" presId="urn:microsoft.com/office/officeart/2005/8/layout/vProcess5"/>
    <dgm:cxn modelId="{567D727C-5EC1-4A90-A5C1-D4E8F755AE15}" type="presOf" srcId="{EAD7E1AD-031F-492D-B85C-F733D52D994C}" destId="{3274E53C-32B6-4D77-B58D-0B78BF15EEAE}" srcOrd="0" destOrd="0" presId="urn:microsoft.com/office/officeart/2005/8/layout/vProcess5"/>
    <dgm:cxn modelId="{373D34E0-658B-4AA8-B14F-331E5283B035}" type="presOf" srcId="{DA57095B-9F9D-49B6-848B-49D26B257AD0}" destId="{ABF74FDC-8F9F-4491-A7A1-B3D1EEA116F7}" srcOrd="0" destOrd="0" presId="urn:microsoft.com/office/officeart/2005/8/layout/vProcess5"/>
    <dgm:cxn modelId="{DA35A648-7E17-4217-906F-D7176742C4A4}" type="presOf" srcId="{74D9FD87-8C6E-4203-A201-DC81DB9EDDB8}" destId="{7788B893-6788-4B57-B79E-C61F91643200}" srcOrd="0" destOrd="0" presId="urn:microsoft.com/office/officeart/2005/8/layout/vProcess5"/>
    <dgm:cxn modelId="{6D0D0924-38FF-4873-A018-824702A14FF8}" type="presOf" srcId="{3C085300-1291-4ADF-B1D4-0C02EC280FB4}" destId="{C265EBFE-BE22-4749-AE81-375822469634}" srcOrd="0" destOrd="0" presId="urn:microsoft.com/office/officeart/2005/8/layout/vProcess5"/>
    <dgm:cxn modelId="{75C00CFB-95DC-483A-9702-AC64780D5588}" type="presOf" srcId="{F335FC65-A96D-4322-B8A7-DEA8B37FF0F9}" destId="{B679003B-FD0B-4E64-BE1E-BB61BD35B83A}" srcOrd="1" destOrd="0" presId="urn:microsoft.com/office/officeart/2005/8/layout/vProcess5"/>
    <dgm:cxn modelId="{7C05863B-A36B-439C-9661-A523989D18D2}" type="presOf" srcId="{F335FC65-A96D-4322-B8A7-DEA8B37FF0F9}" destId="{C8070953-702C-4BB9-A04F-0805DFAB7B18}" srcOrd="0" destOrd="0" presId="urn:microsoft.com/office/officeart/2005/8/layout/vProcess5"/>
    <dgm:cxn modelId="{1C08EC59-011A-47BE-A8F8-2B8F499AC8B7}" srcId="{911E65B5-D1DB-4297-9B82-90BE41427732}" destId="{74D9FD87-8C6E-4203-A201-DC81DB9EDDB8}" srcOrd="0" destOrd="0" parTransId="{675AC084-E64E-49F7-8392-8C2E38F6B5E2}" sibTransId="{DA57095B-9F9D-49B6-848B-49D26B257AD0}"/>
    <dgm:cxn modelId="{1BDE42B2-E69E-485D-B363-CB1A5267CD44}" srcId="{911E65B5-D1DB-4297-9B82-90BE41427732}" destId="{F335FC65-A96D-4322-B8A7-DEA8B37FF0F9}" srcOrd="2" destOrd="0" parTransId="{0F60E3AB-6040-456F-9921-30B2FF0BA63E}" sibTransId="{0A4CDC62-DADD-4F92-ACED-F74A18DD1066}"/>
    <dgm:cxn modelId="{6415C7F3-781D-4B58-A9CB-F751D2656595}" type="presOf" srcId="{0A4CDC62-DADD-4F92-ACED-F74A18DD1066}" destId="{A024BAE4-468C-4D12-8D7B-F8AA8D53A61B}" srcOrd="0" destOrd="0" presId="urn:microsoft.com/office/officeart/2005/8/layout/vProcess5"/>
    <dgm:cxn modelId="{BB42EF6D-1448-4804-8ECC-EF23BF81A17A}" type="presOf" srcId="{911E65B5-D1DB-4297-9B82-90BE41427732}" destId="{79F1E4B7-CC35-4833-980D-FD1662D0085D}" srcOrd="0" destOrd="0" presId="urn:microsoft.com/office/officeart/2005/8/layout/vProcess5"/>
    <dgm:cxn modelId="{7E8276F6-A291-4D4D-8B6D-4F034D28D77B}" type="presOf" srcId="{EB7A2A99-457B-40F3-A038-BF302E4BD88B}" destId="{4281D579-D56E-4BD2-B5FC-78E61947F92A}" srcOrd="0" destOrd="0" presId="urn:microsoft.com/office/officeart/2005/8/layout/vProcess5"/>
    <dgm:cxn modelId="{C41362DE-AA52-4A8E-AE2F-442FA48DA935}" srcId="{911E65B5-D1DB-4297-9B82-90BE41427732}" destId="{EB7A2A99-457B-40F3-A038-BF302E4BD88B}" srcOrd="1" destOrd="0" parTransId="{16FC5EF2-9A07-482A-B710-5A66AE0B8838}" sibTransId="{EAD7E1AD-031F-492D-B85C-F733D52D994C}"/>
    <dgm:cxn modelId="{E5E8A03B-2827-4992-8E0D-4DB597C71B62}" type="presOf" srcId="{3C085300-1291-4ADF-B1D4-0C02EC280FB4}" destId="{2896BA81-9EC6-4021-AD38-AAE22C9AA369}" srcOrd="1" destOrd="0" presId="urn:microsoft.com/office/officeart/2005/8/layout/vProcess5"/>
    <dgm:cxn modelId="{1A59589B-7BA8-41B0-8C6E-CE6DA6357EE6}" srcId="{911E65B5-D1DB-4297-9B82-90BE41427732}" destId="{3C085300-1291-4ADF-B1D4-0C02EC280FB4}" srcOrd="3" destOrd="0" parTransId="{99BA8221-1650-49DA-AEC6-6AAEC873349A}" sibTransId="{4F48E241-C6AE-4A98-8452-6A09DA2B13D7}"/>
    <dgm:cxn modelId="{D5A76157-5136-4054-B848-4F1A8D3723F0}" type="presParOf" srcId="{79F1E4B7-CC35-4833-980D-FD1662D0085D}" destId="{EDCC88D6-E75D-4778-BA8F-F9EE0C78CE1E}" srcOrd="0" destOrd="0" presId="urn:microsoft.com/office/officeart/2005/8/layout/vProcess5"/>
    <dgm:cxn modelId="{8D534A6E-57D4-4534-BE81-0573299C89CA}" type="presParOf" srcId="{79F1E4B7-CC35-4833-980D-FD1662D0085D}" destId="{7788B893-6788-4B57-B79E-C61F91643200}" srcOrd="1" destOrd="0" presId="urn:microsoft.com/office/officeart/2005/8/layout/vProcess5"/>
    <dgm:cxn modelId="{920665D1-3AA7-45C4-9FA5-95F4DFFBEF5F}" type="presParOf" srcId="{79F1E4B7-CC35-4833-980D-FD1662D0085D}" destId="{4281D579-D56E-4BD2-B5FC-78E61947F92A}" srcOrd="2" destOrd="0" presId="urn:microsoft.com/office/officeart/2005/8/layout/vProcess5"/>
    <dgm:cxn modelId="{288A5F14-F087-4EF9-BA1A-91C15B26ACD7}" type="presParOf" srcId="{79F1E4B7-CC35-4833-980D-FD1662D0085D}" destId="{C8070953-702C-4BB9-A04F-0805DFAB7B18}" srcOrd="3" destOrd="0" presId="urn:microsoft.com/office/officeart/2005/8/layout/vProcess5"/>
    <dgm:cxn modelId="{0634C54F-A563-4575-93F8-BD0D04244BBD}" type="presParOf" srcId="{79F1E4B7-CC35-4833-980D-FD1662D0085D}" destId="{C265EBFE-BE22-4749-AE81-375822469634}" srcOrd="4" destOrd="0" presId="urn:microsoft.com/office/officeart/2005/8/layout/vProcess5"/>
    <dgm:cxn modelId="{70062368-58BB-48D7-8ECD-01454DBF927B}" type="presParOf" srcId="{79F1E4B7-CC35-4833-980D-FD1662D0085D}" destId="{ABF74FDC-8F9F-4491-A7A1-B3D1EEA116F7}" srcOrd="5" destOrd="0" presId="urn:microsoft.com/office/officeart/2005/8/layout/vProcess5"/>
    <dgm:cxn modelId="{3F454149-9FA7-429B-BF82-9C1C6B575DAB}" type="presParOf" srcId="{79F1E4B7-CC35-4833-980D-FD1662D0085D}" destId="{3274E53C-32B6-4D77-B58D-0B78BF15EEAE}" srcOrd="6" destOrd="0" presId="urn:microsoft.com/office/officeart/2005/8/layout/vProcess5"/>
    <dgm:cxn modelId="{DD6D94BF-8641-4DE7-A970-A796E908F484}" type="presParOf" srcId="{79F1E4B7-CC35-4833-980D-FD1662D0085D}" destId="{A024BAE4-468C-4D12-8D7B-F8AA8D53A61B}" srcOrd="7" destOrd="0" presId="urn:microsoft.com/office/officeart/2005/8/layout/vProcess5"/>
    <dgm:cxn modelId="{3AB9A7D5-C6A2-46E0-A692-BF43AEC8715F}" type="presParOf" srcId="{79F1E4B7-CC35-4833-980D-FD1662D0085D}" destId="{6C386C3C-5976-4B39-AC4D-9C1B4CDAA706}" srcOrd="8" destOrd="0" presId="urn:microsoft.com/office/officeart/2005/8/layout/vProcess5"/>
    <dgm:cxn modelId="{67373E09-7D60-4B67-997A-B55C49AC8ACB}" type="presParOf" srcId="{79F1E4B7-CC35-4833-980D-FD1662D0085D}" destId="{FDE8582D-BC55-493D-BD77-DAAA2910F112}" srcOrd="9" destOrd="0" presId="urn:microsoft.com/office/officeart/2005/8/layout/vProcess5"/>
    <dgm:cxn modelId="{F20F54F0-6FC3-49C6-BFBD-35D5CCBD294E}" type="presParOf" srcId="{79F1E4B7-CC35-4833-980D-FD1662D0085D}" destId="{B679003B-FD0B-4E64-BE1E-BB61BD35B83A}" srcOrd="10" destOrd="0" presId="urn:microsoft.com/office/officeart/2005/8/layout/vProcess5"/>
    <dgm:cxn modelId="{92C5195C-9711-487F-93B9-0978683E88E9}" type="presParOf" srcId="{79F1E4B7-CC35-4833-980D-FD1662D0085D}" destId="{2896BA81-9EC6-4021-AD38-AAE22C9AA36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55401-D0B5-4D34-AD02-25556CC8ECE6}">
      <dsp:nvSpPr>
        <dsp:cNvPr id="0" name=""/>
        <dsp:cNvSpPr/>
      </dsp:nvSpPr>
      <dsp:spPr>
        <a:xfrm>
          <a:off x="-5191758" y="-795232"/>
          <a:ext cx="6182511" cy="6182511"/>
        </a:xfrm>
        <a:prstGeom prst="blockArc">
          <a:avLst>
            <a:gd name="adj1" fmla="val 18900000"/>
            <a:gd name="adj2" fmla="val 2700000"/>
            <a:gd name="adj3" fmla="val 349"/>
          </a:avLst>
        </a:pr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7070A-D238-4F35-84BA-9FE602ED4451}">
      <dsp:nvSpPr>
        <dsp:cNvPr id="0" name=""/>
        <dsp:cNvSpPr/>
      </dsp:nvSpPr>
      <dsp:spPr>
        <a:xfrm>
          <a:off x="518745" y="353036"/>
          <a:ext cx="6818199" cy="70644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73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b="0" i="0" kern="1200" smtClean="0"/>
            <a:t>Llenar completamente el conducto.</a:t>
          </a:r>
          <a:endParaRPr lang="es-MX" sz="1700" kern="1200"/>
        </a:p>
      </dsp:txBody>
      <dsp:txXfrm>
        <a:off x="518745" y="353036"/>
        <a:ext cx="6818199" cy="706440"/>
      </dsp:txXfrm>
    </dsp:sp>
    <dsp:sp modelId="{442AA98C-CB6C-4428-A1BA-4E5511ACA52D}">
      <dsp:nvSpPr>
        <dsp:cNvPr id="0" name=""/>
        <dsp:cNvSpPr/>
      </dsp:nvSpPr>
      <dsp:spPr>
        <a:xfrm>
          <a:off x="77219" y="264731"/>
          <a:ext cx="883050" cy="883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42F521-FC21-4AC9-9EF3-8D6A890C6E1C}">
      <dsp:nvSpPr>
        <dsp:cNvPr id="0" name=""/>
        <dsp:cNvSpPr/>
      </dsp:nvSpPr>
      <dsp:spPr>
        <a:xfrm>
          <a:off x="923763" y="1412881"/>
          <a:ext cx="6413180" cy="70644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73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0" i="0" kern="1200" smtClean="0"/>
            <a:t>Llegar exactamente a la unión cementodentinaria (CDC).</a:t>
          </a:r>
          <a:endParaRPr lang="es-MX" sz="1700" b="0" i="0" kern="1200"/>
        </a:p>
      </dsp:txBody>
      <dsp:txXfrm>
        <a:off x="923763" y="1412881"/>
        <a:ext cx="6413180" cy="706440"/>
      </dsp:txXfrm>
    </dsp:sp>
    <dsp:sp modelId="{C4103DE1-063C-4F00-A8F9-BA7CE33CA69F}">
      <dsp:nvSpPr>
        <dsp:cNvPr id="0" name=""/>
        <dsp:cNvSpPr/>
      </dsp:nvSpPr>
      <dsp:spPr>
        <a:xfrm>
          <a:off x="482238" y="1324575"/>
          <a:ext cx="883050" cy="883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091EBB-9C32-4DE3-AAA5-328EEEC1F756}">
      <dsp:nvSpPr>
        <dsp:cNvPr id="0" name=""/>
        <dsp:cNvSpPr/>
      </dsp:nvSpPr>
      <dsp:spPr>
        <a:xfrm>
          <a:off x="923763" y="2472725"/>
          <a:ext cx="6413180" cy="70644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73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0" i="0" kern="1200" smtClean="0"/>
            <a:t>Lograr un cierre hermético en la unión cementodentinaria.</a:t>
          </a:r>
          <a:endParaRPr lang="es-MX" sz="1700" b="0" i="0" kern="1200"/>
        </a:p>
      </dsp:txBody>
      <dsp:txXfrm>
        <a:off x="923763" y="2472725"/>
        <a:ext cx="6413180" cy="706440"/>
      </dsp:txXfrm>
    </dsp:sp>
    <dsp:sp modelId="{EE333BE7-5C1F-44B2-BC57-240379F9CEE8}">
      <dsp:nvSpPr>
        <dsp:cNvPr id="0" name=""/>
        <dsp:cNvSpPr/>
      </dsp:nvSpPr>
      <dsp:spPr>
        <a:xfrm>
          <a:off x="482238" y="2384420"/>
          <a:ext cx="883050" cy="883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1F681-521F-47C7-95DB-63B6166276DB}">
      <dsp:nvSpPr>
        <dsp:cNvPr id="0" name=""/>
        <dsp:cNvSpPr/>
      </dsp:nvSpPr>
      <dsp:spPr>
        <a:xfrm>
          <a:off x="518745" y="3532569"/>
          <a:ext cx="6818199" cy="70644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73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0" i="0" kern="1200" smtClean="0"/>
            <a:t>Contener un material que estimule los cementoblastos a obliterar biológicamente la porción cementaria con neocemento.</a:t>
          </a:r>
          <a:endParaRPr lang="es-MX" sz="1700" b="0" i="0" kern="1200"/>
        </a:p>
      </dsp:txBody>
      <dsp:txXfrm>
        <a:off x="518745" y="3532569"/>
        <a:ext cx="6818199" cy="706440"/>
      </dsp:txXfrm>
    </dsp:sp>
    <dsp:sp modelId="{36A64308-3536-4081-9594-C32D60FA1F5D}">
      <dsp:nvSpPr>
        <dsp:cNvPr id="0" name=""/>
        <dsp:cNvSpPr/>
      </dsp:nvSpPr>
      <dsp:spPr>
        <a:xfrm>
          <a:off x="77219" y="3444264"/>
          <a:ext cx="883050" cy="883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8B893-6788-4B57-B79E-C61F91643200}">
      <dsp:nvSpPr>
        <dsp:cNvPr id="0" name=""/>
        <dsp:cNvSpPr/>
      </dsp:nvSpPr>
      <dsp:spPr>
        <a:xfrm>
          <a:off x="0" y="0"/>
          <a:ext cx="6502400" cy="89062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Conducto este </a:t>
          </a:r>
          <a:r>
            <a:rPr lang="es-MX" sz="2400" kern="1200" dirty="0" err="1" smtClean="0"/>
            <a:t>biomecánicamente</a:t>
          </a:r>
          <a:r>
            <a:rPr lang="es-MX" sz="2400" kern="1200" dirty="0" smtClean="0"/>
            <a:t> preparado</a:t>
          </a:r>
          <a:endParaRPr lang="es-MX" sz="2400" kern="1200" dirty="0"/>
        </a:p>
      </dsp:txBody>
      <dsp:txXfrm>
        <a:off x="26085" y="26085"/>
        <a:ext cx="5466094" cy="838450"/>
      </dsp:txXfrm>
    </dsp:sp>
    <dsp:sp modelId="{4281D579-D56E-4BD2-B5FC-78E61947F92A}">
      <dsp:nvSpPr>
        <dsp:cNvPr id="0" name=""/>
        <dsp:cNvSpPr/>
      </dsp:nvSpPr>
      <dsp:spPr>
        <a:xfrm>
          <a:off x="544575" y="1052551"/>
          <a:ext cx="6502400" cy="89062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Ausencia de exudado persistente</a:t>
          </a:r>
          <a:endParaRPr lang="es-MX" sz="2400" kern="1200" dirty="0"/>
        </a:p>
      </dsp:txBody>
      <dsp:txXfrm>
        <a:off x="570660" y="1078636"/>
        <a:ext cx="5326750" cy="838450"/>
      </dsp:txXfrm>
    </dsp:sp>
    <dsp:sp modelId="{C8070953-702C-4BB9-A04F-0805DFAB7B18}">
      <dsp:nvSpPr>
        <dsp:cNvPr id="0" name=""/>
        <dsp:cNvSpPr/>
      </dsp:nvSpPr>
      <dsp:spPr>
        <a:xfrm>
          <a:off x="1081024" y="2105103"/>
          <a:ext cx="6502400" cy="89062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Diente asintomático</a:t>
          </a:r>
          <a:endParaRPr lang="es-MX" sz="2400" kern="1200" dirty="0"/>
        </a:p>
      </dsp:txBody>
      <dsp:txXfrm>
        <a:off x="1107109" y="2131188"/>
        <a:ext cx="5334878" cy="838450"/>
      </dsp:txXfrm>
    </dsp:sp>
    <dsp:sp modelId="{C265EBFE-BE22-4749-AE81-375822469634}">
      <dsp:nvSpPr>
        <dsp:cNvPr id="0" name=""/>
        <dsp:cNvSpPr/>
      </dsp:nvSpPr>
      <dsp:spPr>
        <a:xfrm>
          <a:off x="1625599" y="3157655"/>
          <a:ext cx="6502400" cy="89062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Obturación provisional intacta (Conducto libre de </a:t>
          </a:r>
          <a:r>
            <a:rPr lang="es-MX" sz="2400" kern="1200" dirty="0" smtClean="0"/>
            <a:t>saliva)</a:t>
          </a:r>
          <a:endParaRPr lang="es-MX" sz="2400" kern="1200" dirty="0" smtClean="0"/>
        </a:p>
      </dsp:txBody>
      <dsp:txXfrm>
        <a:off x="1651684" y="3183740"/>
        <a:ext cx="5326750" cy="838450"/>
      </dsp:txXfrm>
    </dsp:sp>
    <dsp:sp modelId="{ABF74FDC-8F9F-4491-A7A1-B3D1EEA116F7}">
      <dsp:nvSpPr>
        <dsp:cNvPr id="0" name=""/>
        <dsp:cNvSpPr/>
      </dsp:nvSpPr>
      <dsp:spPr>
        <a:xfrm>
          <a:off x="5923496" y="682134"/>
          <a:ext cx="578903" cy="57890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700" kern="1200"/>
        </a:p>
      </dsp:txBody>
      <dsp:txXfrm>
        <a:off x="6053749" y="682134"/>
        <a:ext cx="318397" cy="435625"/>
      </dsp:txXfrm>
    </dsp:sp>
    <dsp:sp modelId="{3274E53C-32B6-4D77-B58D-0B78BF15EEAE}">
      <dsp:nvSpPr>
        <dsp:cNvPr id="0" name=""/>
        <dsp:cNvSpPr/>
      </dsp:nvSpPr>
      <dsp:spPr>
        <a:xfrm>
          <a:off x="6468072" y="1734686"/>
          <a:ext cx="578903" cy="57890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700" kern="1200"/>
        </a:p>
      </dsp:txBody>
      <dsp:txXfrm>
        <a:off x="6598325" y="1734686"/>
        <a:ext cx="318397" cy="435625"/>
      </dsp:txXfrm>
    </dsp:sp>
    <dsp:sp modelId="{A024BAE4-468C-4D12-8D7B-F8AA8D53A61B}">
      <dsp:nvSpPr>
        <dsp:cNvPr id="0" name=""/>
        <dsp:cNvSpPr/>
      </dsp:nvSpPr>
      <dsp:spPr>
        <a:xfrm>
          <a:off x="7004520" y="2787238"/>
          <a:ext cx="578903" cy="57890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700" kern="1200"/>
        </a:p>
      </dsp:txBody>
      <dsp:txXfrm>
        <a:off x="7134773" y="2787238"/>
        <a:ext cx="318397" cy="435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="" xmlns:a16="http://schemas.microsoft.com/office/drawing/2014/main" id="{939FB0DB-6E14-4D38-930B-E188F6E13C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F6DB5971-2675-487B-9E88-02DB3F19D0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0E9E49-B030-4187-B3D4-2E6B7EAD72A2}" type="datetime1">
              <a:rPr lang="es-ES" smtClean="0"/>
              <a:t>17/05/2021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D98F2125-3128-41A1-8437-EB29536F4D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="" xmlns:a16="http://schemas.microsoft.com/office/drawing/2014/main" id="{4663736B-7E4B-4A53-8310-E0970E67F8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4B18F8-B739-4178-8D2D-879F4A27DC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2907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6062DD0-8C42-4BC3-9452-8D12D773E0C5}" type="datetime1">
              <a:rPr lang="es-ES" noProof="0" smtClean="0"/>
              <a:t>17/05/2021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D78A92-0141-4330-8F3E-FAADFAC23844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607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4258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446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15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029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7707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0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posición de imagen 20">
            <a:extLst>
              <a:ext uri="{FF2B5EF4-FFF2-40B4-BE49-F238E27FC236}">
                <a16:creationId xmlns="" xmlns:a16="http://schemas.microsoft.com/office/drawing/2014/main" id="{5230445E-A660-448A-B4DC-782AD0E5DA6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033191" y="0"/>
            <a:ext cx="9155634" cy="6858000"/>
          </a:xfrm>
          <a:custGeom>
            <a:avLst/>
            <a:gdLst>
              <a:gd name="connsiteX0" fmla="*/ 6450330 w 8969375"/>
              <a:gd name="connsiteY0" fmla="*/ 3511550 h 6858000"/>
              <a:gd name="connsiteX1" fmla="*/ 8969375 w 8969375"/>
              <a:gd name="connsiteY1" fmla="*/ 3511550 h 6858000"/>
              <a:gd name="connsiteX2" fmla="*/ 8969375 w 8969375"/>
              <a:gd name="connsiteY2" fmla="*/ 6858000 h 6858000"/>
              <a:gd name="connsiteX3" fmla="*/ 5010150 w 8969375"/>
              <a:gd name="connsiteY3" fmla="*/ 6858000 h 6858000"/>
              <a:gd name="connsiteX4" fmla="*/ 1915160 w 8969375"/>
              <a:gd name="connsiteY4" fmla="*/ 3511550 h 6858000"/>
              <a:gd name="connsiteX5" fmla="*/ 3404870 w 8969375"/>
              <a:gd name="connsiteY5" fmla="*/ 3511550 h 6858000"/>
              <a:gd name="connsiteX6" fmla="*/ 1964690 w 8969375"/>
              <a:gd name="connsiteY6" fmla="*/ 6858000 h 6858000"/>
              <a:gd name="connsiteX7" fmla="*/ 474980 w 8969375"/>
              <a:gd name="connsiteY7" fmla="*/ 6858000 h 6858000"/>
              <a:gd name="connsiteX8" fmla="*/ 7961630 w 8969375"/>
              <a:gd name="connsiteY8" fmla="*/ 0 h 6858000"/>
              <a:gd name="connsiteX9" fmla="*/ 8969375 w 8969375"/>
              <a:gd name="connsiteY9" fmla="*/ 0 h 6858000"/>
              <a:gd name="connsiteX10" fmla="*/ 8969375 w 8969375"/>
              <a:gd name="connsiteY10" fmla="*/ 3346450 h 6858000"/>
              <a:gd name="connsiteX11" fmla="*/ 6521450 w 8969375"/>
              <a:gd name="connsiteY11" fmla="*/ 3346450 h 6858000"/>
              <a:gd name="connsiteX12" fmla="*/ 5163820 w 8969375"/>
              <a:gd name="connsiteY12" fmla="*/ 0 h 6858000"/>
              <a:gd name="connsiteX13" fmla="*/ 7726680 w 8969375"/>
              <a:gd name="connsiteY13" fmla="*/ 0 h 6858000"/>
              <a:gd name="connsiteX14" fmla="*/ 4775200 w 8969375"/>
              <a:gd name="connsiteY14" fmla="*/ 6858000 h 6858000"/>
              <a:gd name="connsiteX15" fmla="*/ 2213610 w 8969375"/>
              <a:gd name="connsiteY15" fmla="*/ 6858000 h 6858000"/>
              <a:gd name="connsiteX16" fmla="*/ 3426460 w 8969375"/>
              <a:gd name="connsiteY16" fmla="*/ 0 h 6858000"/>
              <a:gd name="connsiteX17" fmla="*/ 4916170 w 8969375"/>
              <a:gd name="connsiteY17" fmla="*/ 0 h 6858000"/>
              <a:gd name="connsiteX18" fmla="*/ 3475990 w 8969375"/>
              <a:gd name="connsiteY18" fmla="*/ 3346450 h 6858000"/>
              <a:gd name="connsiteX19" fmla="*/ 1986280 w 8969375"/>
              <a:gd name="connsiteY19" fmla="*/ 3346450 h 6858000"/>
              <a:gd name="connsiteX20" fmla="*/ 0 w 8969375"/>
              <a:gd name="connsiteY20" fmla="*/ 0 h 6858000"/>
              <a:gd name="connsiteX21" fmla="*/ 3195320 w 8969375"/>
              <a:gd name="connsiteY21" fmla="*/ 0 h 6858000"/>
              <a:gd name="connsiteX22" fmla="*/ 243840 w 8969375"/>
              <a:gd name="connsiteY22" fmla="*/ 6858000 h 6858000"/>
              <a:gd name="connsiteX23" fmla="*/ 0 w 8969375"/>
              <a:gd name="connsiteY23" fmla="*/ 6858000 h 6858000"/>
              <a:gd name="connsiteX0" fmla="*/ 6604567 w 9123612"/>
              <a:gd name="connsiteY0" fmla="*/ 3511550 h 6858000"/>
              <a:gd name="connsiteX1" fmla="*/ 9123612 w 9123612"/>
              <a:gd name="connsiteY1" fmla="*/ 3511550 h 6858000"/>
              <a:gd name="connsiteX2" fmla="*/ 9123612 w 9123612"/>
              <a:gd name="connsiteY2" fmla="*/ 6858000 h 6858000"/>
              <a:gd name="connsiteX3" fmla="*/ 5164387 w 9123612"/>
              <a:gd name="connsiteY3" fmla="*/ 6858000 h 6858000"/>
              <a:gd name="connsiteX4" fmla="*/ 6604567 w 9123612"/>
              <a:gd name="connsiteY4" fmla="*/ 3511550 h 6858000"/>
              <a:gd name="connsiteX5" fmla="*/ 2069397 w 9123612"/>
              <a:gd name="connsiteY5" fmla="*/ 3511550 h 6858000"/>
              <a:gd name="connsiteX6" fmla="*/ 3559107 w 9123612"/>
              <a:gd name="connsiteY6" fmla="*/ 3511550 h 6858000"/>
              <a:gd name="connsiteX7" fmla="*/ 2118927 w 9123612"/>
              <a:gd name="connsiteY7" fmla="*/ 6858000 h 6858000"/>
              <a:gd name="connsiteX8" fmla="*/ 629217 w 9123612"/>
              <a:gd name="connsiteY8" fmla="*/ 6858000 h 6858000"/>
              <a:gd name="connsiteX9" fmla="*/ 2069397 w 9123612"/>
              <a:gd name="connsiteY9" fmla="*/ 3511550 h 6858000"/>
              <a:gd name="connsiteX10" fmla="*/ 8115867 w 9123612"/>
              <a:gd name="connsiteY10" fmla="*/ 0 h 6858000"/>
              <a:gd name="connsiteX11" fmla="*/ 9123612 w 9123612"/>
              <a:gd name="connsiteY11" fmla="*/ 0 h 6858000"/>
              <a:gd name="connsiteX12" fmla="*/ 9123612 w 9123612"/>
              <a:gd name="connsiteY12" fmla="*/ 3346450 h 6858000"/>
              <a:gd name="connsiteX13" fmla="*/ 6675687 w 9123612"/>
              <a:gd name="connsiteY13" fmla="*/ 3346450 h 6858000"/>
              <a:gd name="connsiteX14" fmla="*/ 8115867 w 9123612"/>
              <a:gd name="connsiteY14" fmla="*/ 0 h 6858000"/>
              <a:gd name="connsiteX15" fmla="*/ 5318057 w 9123612"/>
              <a:gd name="connsiteY15" fmla="*/ 0 h 6858000"/>
              <a:gd name="connsiteX16" fmla="*/ 7880917 w 9123612"/>
              <a:gd name="connsiteY16" fmla="*/ 0 h 6858000"/>
              <a:gd name="connsiteX17" fmla="*/ 4929437 w 9123612"/>
              <a:gd name="connsiteY17" fmla="*/ 6858000 h 6858000"/>
              <a:gd name="connsiteX18" fmla="*/ 2367847 w 9123612"/>
              <a:gd name="connsiteY18" fmla="*/ 6858000 h 6858000"/>
              <a:gd name="connsiteX19" fmla="*/ 5318057 w 9123612"/>
              <a:gd name="connsiteY19" fmla="*/ 0 h 6858000"/>
              <a:gd name="connsiteX20" fmla="*/ 3580697 w 9123612"/>
              <a:gd name="connsiteY20" fmla="*/ 0 h 6858000"/>
              <a:gd name="connsiteX21" fmla="*/ 5070407 w 9123612"/>
              <a:gd name="connsiteY21" fmla="*/ 0 h 6858000"/>
              <a:gd name="connsiteX22" fmla="*/ 3630227 w 9123612"/>
              <a:gd name="connsiteY22" fmla="*/ 3346450 h 6858000"/>
              <a:gd name="connsiteX23" fmla="*/ 2140517 w 9123612"/>
              <a:gd name="connsiteY23" fmla="*/ 3346450 h 6858000"/>
              <a:gd name="connsiteX24" fmla="*/ 3580697 w 9123612"/>
              <a:gd name="connsiteY24" fmla="*/ 0 h 6858000"/>
              <a:gd name="connsiteX25" fmla="*/ 154237 w 9123612"/>
              <a:gd name="connsiteY25" fmla="*/ 0 h 6858000"/>
              <a:gd name="connsiteX26" fmla="*/ 3349557 w 9123612"/>
              <a:gd name="connsiteY26" fmla="*/ 0 h 6858000"/>
              <a:gd name="connsiteX27" fmla="*/ 398077 w 9123612"/>
              <a:gd name="connsiteY27" fmla="*/ 6858000 h 6858000"/>
              <a:gd name="connsiteX28" fmla="*/ 0 w 9123612"/>
              <a:gd name="connsiteY28" fmla="*/ 6858000 h 6858000"/>
              <a:gd name="connsiteX29" fmla="*/ 154237 w 9123612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18625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186259 w 9155634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054197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054197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54365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54365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54365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54365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4724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47249 w 9155634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4724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47249 w 9155634"/>
              <a:gd name="connsiteY2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155634" h="6858000">
                <a:moveTo>
                  <a:pt x="6636589" y="3511550"/>
                </a:moveTo>
                <a:lnTo>
                  <a:pt x="9155634" y="3511550"/>
                </a:lnTo>
                <a:lnTo>
                  <a:pt x="9155634" y="6858000"/>
                </a:lnTo>
                <a:lnTo>
                  <a:pt x="5196409" y="6858000"/>
                </a:lnTo>
                <a:lnTo>
                  <a:pt x="6636589" y="3511550"/>
                </a:lnTo>
                <a:close/>
                <a:moveTo>
                  <a:pt x="2101419" y="3511550"/>
                </a:moveTo>
                <a:lnTo>
                  <a:pt x="3591129" y="3511550"/>
                </a:lnTo>
                <a:lnTo>
                  <a:pt x="2150949" y="6858000"/>
                </a:lnTo>
                <a:lnTo>
                  <a:pt x="661239" y="6858000"/>
                </a:lnTo>
                <a:lnTo>
                  <a:pt x="2101419" y="3511550"/>
                </a:lnTo>
                <a:close/>
                <a:moveTo>
                  <a:pt x="8147889" y="0"/>
                </a:moveTo>
                <a:lnTo>
                  <a:pt x="9155634" y="0"/>
                </a:lnTo>
                <a:lnTo>
                  <a:pt x="9155634" y="3346450"/>
                </a:lnTo>
                <a:lnTo>
                  <a:pt x="6707709" y="3346450"/>
                </a:lnTo>
                <a:lnTo>
                  <a:pt x="8147889" y="0"/>
                </a:lnTo>
                <a:close/>
                <a:moveTo>
                  <a:pt x="5350079" y="0"/>
                </a:moveTo>
                <a:lnTo>
                  <a:pt x="7912939" y="0"/>
                </a:lnTo>
                <a:lnTo>
                  <a:pt x="4961459" y="6858000"/>
                </a:lnTo>
                <a:lnTo>
                  <a:pt x="2399869" y="6858000"/>
                </a:lnTo>
                <a:lnTo>
                  <a:pt x="5350079" y="0"/>
                </a:lnTo>
                <a:close/>
                <a:moveTo>
                  <a:pt x="3612719" y="0"/>
                </a:moveTo>
                <a:lnTo>
                  <a:pt x="5102429" y="0"/>
                </a:lnTo>
                <a:lnTo>
                  <a:pt x="3662249" y="3346450"/>
                </a:lnTo>
                <a:lnTo>
                  <a:pt x="2172539" y="3346450"/>
                </a:lnTo>
                <a:lnTo>
                  <a:pt x="3612719" y="0"/>
                </a:lnTo>
                <a:close/>
                <a:moveTo>
                  <a:pt x="2947249" y="0"/>
                </a:moveTo>
                <a:lnTo>
                  <a:pt x="3381579" y="0"/>
                </a:lnTo>
                <a:lnTo>
                  <a:pt x="430099" y="6858000"/>
                </a:lnTo>
                <a:lnTo>
                  <a:pt x="0" y="6858000"/>
                </a:lnTo>
                <a:lnTo>
                  <a:pt x="2947249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22" name="Gráfico 19">
            <a:extLst>
              <a:ext uri="{FF2B5EF4-FFF2-40B4-BE49-F238E27FC236}">
                <a16:creationId xmlns="" xmlns:a16="http://schemas.microsoft.com/office/drawing/2014/main" id="{A6B740BD-8499-412C-AE4E-A4AD7F73100E}"/>
              </a:ext>
            </a:extLst>
          </p:cNvPr>
          <p:cNvSpPr/>
          <p:nvPr/>
        </p:nvSpPr>
        <p:spPr>
          <a:xfrm>
            <a:off x="-10852" y="3369468"/>
            <a:ext cx="3722400" cy="144000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es-ES" noProof="0"/>
              <a:t> 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="" xmlns:a16="http://schemas.microsoft.com/office/drawing/2014/main" id="{310DFD8C-544F-465B-8315-8B3AA8B95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021" y="1096344"/>
            <a:ext cx="10510754" cy="2281355"/>
          </a:xfrm>
        </p:spPr>
        <p:txBody>
          <a:bodyPr rtlCol="0">
            <a:noAutofit/>
          </a:bodyPr>
          <a:lstStyle>
            <a:lvl1pPr algn="l">
              <a:defRPr sz="7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PRESENTACIÓN</a:t>
            </a:r>
            <a:br>
              <a:rPr lang="es-ES" noProof="0"/>
            </a:br>
            <a:r>
              <a:rPr lang="es-ES" noProof="0"/>
              <a:t>TÍTULO</a:t>
            </a:r>
          </a:p>
        </p:txBody>
      </p:sp>
      <p:sp>
        <p:nvSpPr>
          <p:cNvPr id="27" name="Marcador de texto 14">
            <a:extLst>
              <a:ext uri="{FF2B5EF4-FFF2-40B4-BE49-F238E27FC236}">
                <a16:creationId xmlns="" xmlns:a16="http://schemas.microsoft.com/office/drawing/2014/main" id="{A4843534-A750-4D01-BC62-26CD9AEA6A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0021" y="3773554"/>
            <a:ext cx="10090287" cy="1101897"/>
          </a:xfrm>
        </p:spPr>
        <p:txBody>
          <a:bodyPr rtlCol="0">
            <a:noAutofit/>
          </a:bodyPr>
          <a:lstStyle>
            <a:lvl1pPr marL="0" indent="0" algn="l">
              <a:buNone/>
              <a:defRPr sz="3500" b="0" i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s-ES" noProof="0"/>
              <a:t>Presentación</a:t>
            </a:r>
            <a:br>
              <a:rPr lang="es-ES" noProof="0"/>
            </a:br>
            <a:r>
              <a:rPr lang="es-ES" noProof="0"/>
              <a:t>Consigna</a:t>
            </a:r>
          </a:p>
        </p:txBody>
      </p:sp>
      <p:sp>
        <p:nvSpPr>
          <p:cNvPr id="29" name="Marcador de texto 26">
            <a:extLst>
              <a:ext uri="{FF2B5EF4-FFF2-40B4-BE49-F238E27FC236}">
                <a16:creationId xmlns="" xmlns:a16="http://schemas.microsoft.com/office/drawing/2014/main" id="{F8E7B25A-0A4A-430B-903E-76193E2954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0021" y="5451784"/>
            <a:ext cx="4367531" cy="324417"/>
          </a:xfrm>
        </p:spPr>
        <p:txBody>
          <a:bodyPr rtlCol="0">
            <a:noAutofit/>
          </a:bodyPr>
          <a:lstStyle>
            <a:lvl1pPr marL="0" indent="0" algn="l">
              <a:buNone/>
              <a:defRPr sz="2200" b="1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30" name="Marcador de texto 26">
            <a:extLst>
              <a:ext uri="{FF2B5EF4-FFF2-40B4-BE49-F238E27FC236}">
                <a16:creationId xmlns="" xmlns:a16="http://schemas.microsoft.com/office/drawing/2014/main" id="{B88F3A2A-BD60-4F82-8064-8B157AF4DD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0021" y="5105536"/>
            <a:ext cx="4367531" cy="324417"/>
          </a:xfrm>
        </p:spPr>
        <p:txBody>
          <a:bodyPr rtlCol="0">
            <a:noAutofit/>
          </a:bodyPr>
          <a:lstStyle>
            <a:lvl1pPr marL="0" indent="0" algn="l">
              <a:buNone/>
              <a:defRPr sz="22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Mes</a:t>
            </a:r>
          </a:p>
        </p:txBody>
      </p:sp>
    </p:spTree>
    <p:extLst>
      <p:ext uri="{BB962C8B-B14F-4D97-AF65-F5344CB8AC3E}">
        <p14:creationId xmlns:p14="http://schemas.microsoft.com/office/powerpoint/2010/main" val="376836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de agradecimie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Marcador de posición de imagen 32">
            <a:extLst>
              <a:ext uri="{FF2B5EF4-FFF2-40B4-BE49-F238E27FC236}">
                <a16:creationId xmlns="" xmlns:a16="http://schemas.microsoft.com/office/drawing/2014/main" id="{88BA6D96-EFE3-4743-8FB5-544E9692D111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" y="0"/>
            <a:ext cx="9155429" cy="6858000"/>
          </a:xfrm>
          <a:custGeom>
            <a:avLst/>
            <a:gdLst>
              <a:gd name="connsiteX0" fmla="*/ 5490209 w 9155429"/>
              <a:gd name="connsiteY0" fmla="*/ 3511550 h 6858000"/>
              <a:gd name="connsiteX1" fmla="*/ 6979919 w 9155429"/>
              <a:gd name="connsiteY1" fmla="*/ 3511550 h 6858000"/>
              <a:gd name="connsiteX2" fmla="*/ 5541009 w 9155429"/>
              <a:gd name="connsiteY2" fmla="*/ 6858000 h 6858000"/>
              <a:gd name="connsiteX3" fmla="*/ 4050029 w 9155429"/>
              <a:gd name="connsiteY3" fmla="*/ 6858000 h 6858000"/>
              <a:gd name="connsiteX4" fmla="*/ 0 w 9155429"/>
              <a:gd name="connsiteY4" fmla="*/ 3511550 h 6858000"/>
              <a:gd name="connsiteX5" fmla="*/ 2444750 w 9155429"/>
              <a:gd name="connsiteY5" fmla="*/ 3511550 h 6858000"/>
              <a:gd name="connsiteX6" fmla="*/ 1004570 w 9155429"/>
              <a:gd name="connsiteY6" fmla="*/ 6858000 h 6858000"/>
              <a:gd name="connsiteX7" fmla="*/ 0 w 9155429"/>
              <a:gd name="connsiteY7" fmla="*/ 6858000 h 6858000"/>
              <a:gd name="connsiteX8" fmla="*/ 7001509 w 9155429"/>
              <a:gd name="connsiteY8" fmla="*/ 1 h 6858000"/>
              <a:gd name="connsiteX9" fmla="*/ 8491219 w 9155429"/>
              <a:gd name="connsiteY9" fmla="*/ 1 h 6858000"/>
              <a:gd name="connsiteX10" fmla="*/ 7051039 w 9155429"/>
              <a:gd name="connsiteY10" fmla="*/ 3346450 h 6858000"/>
              <a:gd name="connsiteX11" fmla="*/ 5561329 w 9155429"/>
              <a:gd name="connsiteY11" fmla="*/ 3346450 h 6858000"/>
              <a:gd name="connsiteX12" fmla="*/ 8722359 w 9155429"/>
              <a:gd name="connsiteY12" fmla="*/ 0 h 6858000"/>
              <a:gd name="connsiteX13" fmla="*/ 9155429 w 9155429"/>
              <a:gd name="connsiteY13" fmla="*/ 0 h 6858000"/>
              <a:gd name="connsiteX14" fmla="*/ 6203949 w 9155429"/>
              <a:gd name="connsiteY14" fmla="*/ 6858000 h 6858000"/>
              <a:gd name="connsiteX15" fmla="*/ 5772149 w 9155429"/>
              <a:gd name="connsiteY15" fmla="*/ 6858000 h 6858000"/>
              <a:gd name="connsiteX16" fmla="*/ 4190999 w 9155429"/>
              <a:gd name="connsiteY16" fmla="*/ 0 h 6858000"/>
              <a:gd name="connsiteX17" fmla="*/ 6753859 w 9155429"/>
              <a:gd name="connsiteY17" fmla="*/ 0 h 6858000"/>
              <a:gd name="connsiteX18" fmla="*/ 3802379 w 9155429"/>
              <a:gd name="connsiteY18" fmla="*/ 6858000 h 6858000"/>
              <a:gd name="connsiteX19" fmla="*/ 1239520 w 9155429"/>
              <a:gd name="connsiteY19" fmla="*/ 6858000 h 6858000"/>
              <a:gd name="connsiteX20" fmla="*/ 0 w 9155429"/>
              <a:gd name="connsiteY20" fmla="*/ 0 h 6858000"/>
              <a:gd name="connsiteX21" fmla="*/ 3956050 w 9155429"/>
              <a:gd name="connsiteY21" fmla="*/ 0 h 6858000"/>
              <a:gd name="connsiteX22" fmla="*/ 2515869 w 9155429"/>
              <a:gd name="connsiteY22" fmla="*/ 3346450 h 6858000"/>
              <a:gd name="connsiteX23" fmla="*/ 0 w 9155429"/>
              <a:gd name="connsiteY23" fmla="*/ 33464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55429" h="6858000">
                <a:moveTo>
                  <a:pt x="5490209" y="3511550"/>
                </a:moveTo>
                <a:lnTo>
                  <a:pt x="6979919" y="3511550"/>
                </a:lnTo>
                <a:lnTo>
                  <a:pt x="5541009" y="6858000"/>
                </a:lnTo>
                <a:lnTo>
                  <a:pt x="4050029" y="6858000"/>
                </a:lnTo>
                <a:close/>
                <a:moveTo>
                  <a:pt x="0" y="3511550"/>
                </a:moveTo>
                <a:lnTo>
                  <a:pt x="2444750" y="3511550"/>
                </a:lnTo>
                <a:lnTo>
                  <a:pt x="1004570" y="6858000"/>
                </a:lnTo>
                <a:lnTo>
                  <a:pt x="0" y="6858000"/>
                </a:lnTo>
                <a:close/>
                <a:moveTo>
                  <a:pt x="7001509" y="1"/>
                </a:moveTo>
                <a:lnTo>
                  <a:pt x="8491219" y="1"/>
                </a:lnTo>
                <a:lnTo>
                  <a:pt x="7051039" y="3346450"/>
                </a:lnTo>
                <a:lnTo>
                  <a:pt x="5561329" y="3346450"/>
                </a:lnTo>
                <a:close/>
                <a:moveTo>
                  <a:pt x="8722359" y="0"/>
                </a:moveTo>
                <a:lnTo>
                  <a:pt x="9155429" y="0"/>
                </a:lnTo>
                <a:lnTo>
                  <a:pt x="6203949" y="6858000"/>
                </a:lnTo>
                <a:lnTo>
                  <a:pt x="5772149" y="6858000"/>
                </a:lnTo>
                <a:close/>
                <a:moveTo>
                  <a:pt x="4190999" y="0"/>
                </a:moveTo>
                <a:lnTo>
                  <a:pt x="6753859" y="0"/>
                </a:lnTo>
                <a:lnTo>
                  <a:pt x="3802379" y="6858000"/>
                </a:lnTo>
                <a:lnTo>
                  <a:pt x="1239520" y="6858000"/>
                </a:lnTo>
                <a:close/>
                <a:moveTo>
                  <a:pt x="0" y="0"/>
                </a:moveTo>
                <a:lnTo>
                  <a:pt x="3956050" y="0"/>
                </a:lnTo>
                <a:lnTo>
                  <a:pt x="2515869" y="3346450"/>
                </a:lnTo>
                <a:lnTo>
                  <a:pt x="0" y="334645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14" name="Gráfico 19">
            <a:extLst>
              <a:ext uri="{FF2B5EF4-FFF2-40B4-BE49-F238E27FC236}">
                <a16:creationId xmlns="" xmlns:a16="http://schemas.microsoft.com/office/drawing/2014/main" id="{97347B99-304D-468D-B6F0-9D59E6077A64}"/>
              </a:ext>
            </a:extLst>
          </p:cNvPr>
          <p:cNvSpPr/>
          <p:nvPr userDrawn="1"/>
        </p:nvSpPr>
        <p:spPr>
          <a:xfrm flipH="1">
            <a:off x="9004387" y="3285679"/>
            <a:ext cx="3191256" cy="146304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es-ES" noProof="0"/>
              <a:t> 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="" xmlns:a16="http://schemas.microsoft.com/office/drawing/2014/main" id="{BB615286-AF88-4751-9BF6-3F030092F6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2372" y="973512"/>
            <a:ext cx="4183939" cy="2281355"/>
          </a:xfrm>
        </p:spPr>
        <p:txBody>
          <a:bodyPr rtlCol="0">
            <a:noAutofit/>
          </a:bodyPr>
          <a:lstStyle>
            <a:lvl1pPr algn="r">
              <a:defRPr sz="7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MUCHAS</a:t>
            </a:r>
            <a:br>
              <a:rPr lang="es-ES" noProof="0"/>
            </a:br>
            <a:r>
              <a:rPr lang="es-ES" noProof="0"/>
              <a:t>GRACIAS</a:t>
            </a:r>
          </a:p>
        </p:txBody>
      </p:sp>
      <p:sp>
        <p:nvSpPr>
          <p:cNvPr id="21" name="Marcador de texto 14">
            <a:extLst>
              <a:ext uri="{FF2B5EF4-FFF2-40B4-BE49-F238E27FC236}">
                <a16:creationId xmlns="" xmlns:a16="http://schemas.microsoft.com/office/drawing/2014/main" id="{5E15D97E-2723-48C3-B835-65DB0286DB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0540" y="3675708"/>
            <a:ext cx="3135771" cy="1101897"/>
          </a:xfrm>
        </p:spPr>
        <p:txBody>
          <a:bodyPr rtlCol="0">
            <a:noAutofit/>
          </a:bodyPr>
          <a:lstStyle>
            <a:lvl1pPr marL="0" indent="0" algn="r">
              <a:buNone/>
              <a:defRPr sz="3500" b="0" i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s-ES" noProof="0"/>
              <a:t>Íker</a:t>
            </a:r>
            <a:br>
              <a:rPr lang="es-ES" noProof="0"/>
            </a:br>
            <a:r>
              <a:rPr lang="es-ES" noProof="0"/>
              <a:t>Armijo</a:t>
            </a:r>
          </a:p>
        </p:txBody>
      </p:sp>
      <p:sp>
        <p:nvSpPr>
          <p:cNvPr id="25" name="Marcador de texto 26">
            <a:extLst>
              <a:ext uri="{FF2B5EF4-FFF2-40B4-BE49-F238E27FC236}">
                <a16:creationId xmlns="" xmlns:a16="http://schemas.microsoft.com/office/drawing/2014/main" id="{4D45CEBA-121A-426A-897A-9E3CDC5F5CC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08780" y="5019264"/>
            <a:ext cx="4367531" cy="474519"/>
          </a:xfrm>
        </p:spPr>
        <p:txBody>
          <a:bodyPr rtlCol="0">
            <a:noAutofit/>
          </a:bodyPr>
          <a:lstStyle>
            <a:lvl1pPr marL="0" indent="0" algn="r">
              <a:buNone/>
              <a:defRPr sz="2200" b="0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0128-555-678</a:t>
            </a:r>
          </a:p>
        </p:txBody>
      </p:sp>
      <p:sp>
        <p:nvSpPr>
          <p:cNvPr id="28" name="Marcador de texto 26">
            <a:extLst>
              <a:ext uri="{FF2B5EF4-FFF2-40B4-BE49-F238E27FC236}">
                <a16:creationId xmlns="" xmlns:a16="http://schemas.microsoft.com/office/drawing/2014/main" id="{0767B0C7-7BD9-4BF1-8D3D-91DED23803E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08780" y="4805882"/>
            <a:ext cx="4367531" cy="288000"/>
          </a:xfrm>
        </p:spPr>
        <p:txBody>
          <a:bodyPr rtlCol="0">
            <a:noAutofit/>
          </a:bodyPr>
          <a:lstStyle>
            <a:lvl1pPr marL="0" indent="0" algn="r">
              <a:buNone/>
              <a:defRPr sz="14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Teléfono</a:t>
            </a:r>
          </a:p>
        </p:txBody>
      </p:sp>
      <p:sp>
        <p:nvSpPr>
          <p:cNvPr id="31" name="Marcador de texto 26">
            <a:extLst>
              <a:ext uri="{FF2B5EF4-FFF2-40B4-BE49-F238E27FC236}">
                <a16:creationId xmlns="" xmlns:a16="http://schemas.microsoft.com/office/drawing/2014/main" id="{26B74744-5435-47DD-B65F-16D8E7AC155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55755" y="5685822"/>
            <a:ext cx="5920556" cy="474519"/>
          </a:xfrm>
        </p:spPr>
        <p:txBody>
          <a:bodyPr rtlCol="0">
            <a:noAutofit/>
          </a:bodyPr>
          <a:lstStyle>
            <a:lvl1pPr marL="0" indent="0" algn="r">
              <a:buNone/>
              <a:defRPr sz="2200" b="0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arteaga@example.com</a:t>
            </a:r>
          </a:p>
        </p:txBody>
      </p:sp>
      <p:sp>
        <p:nvSpPr>
          <p:cNvPr id="32" name="Marcador de texto 26">
            <a:extLst>
              <a:ext uri="{FF2B5EF4-FFF2-40B4-BE49-F238E27FC236}">
                <a16:creationId xmlns="" xmlns:a16="http://schemas.microsoft.com/office/drawing/2014/main" id="{20815411-0E43-4B6B-92C7-6E312091AB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08780" y="5466001"/>
            <a:ext cx="4367531" cy="288000"/>
          </a:xfrm>
        </p:spPr>
        <p:txBody>
          <a:bodyPr rtlCol="0">
            <a:noAutofit/>
          </a:bodyPr>
          <a:lstStyle>
            <a:lvl1pPr marL="0" indent="0" algn="r">
              <a:buNone/>
              <a:defRPr sz="14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es-ES" noProof="0"/>
              <a:t>Correo electrónico</a:t>
            </a:r>
          </a:p>
        </p:txBody>
      </p:sp>
    </p:spTree>
    <p:extLst>
      <p:ext uri="{BB962C8B-B14F-4D97-AF65-F5344CB8AC3E}">
        <p14:creationId xmlns:p14="http://schemas.microsoft.com/office/powerpoint/2010/main" val="215319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bre: Forma 13">
            <a:extLst>
              <a:ext uri="{FF2B5EF4-FFF2-40B4-BE49-F238E27FC236}">
                <a16:creationId xmlns="" xmlns:a16="http://schemas.microsoft.com/office/drawing/2014/main" id="{8E43AF0D-28CB-4D3A-A944-CE3DCAAC5657}"/>
              </a:ext>
            </a:extLst>
          </p:cNvPr>
          <p:cNvSpPr/>
          <p:nvPr userDrawn="1"/>
        </p:nvSpPr>
        <p:spPr>
          <a:xfrm>
            <a:off x="3033191" y="0"/>
            <a:ext cx="9155634" cy="6858000"/>
          </a:xfrm>
          <a:custGeom>
            <a:avLst/>
            <a:gdLst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2101419 w 9155634"/>
              <a:gd name="connsiteY4" fmla="*/ 3511550 h 6858000"/>
              <a:gd name="connsiteX5" fmla="*/ 3591129 w 9155634"/>
              <a:gd name="connsiteY5" fmla="*/ 3511550 h 6858000"/>
              <a:gd name="connsiteX6" fmla="*/ 2150949 w 9155634"/>
              <a:gd name="connsiteY6" fmla="*/ 6858000 h 6858000"/>
              <a:gd name="connsiteX7" fmla="*/ 661239 w 9155634"/>
              <a:gd name="connsiteY7" fmla="*/ 6858000 h 6858000"/>
              <a:gd name="connsiteX8" fmla="*/ 8147889 w 9155634"/>
              <a:gd name="connsiteY8" fmla="*/ 0 h 6858000"/>
              <a:gd name="connsiteX9" fmla="*/ 9155634 w 9155634"/>
              <a:gd name="connsiteY9" fmla="*/ 0 h 6858000"/>
              <a:gd name="connsiteX10" fmla="*/ 9155634 w 9155634"/>
              <a:gd name="connsiteY10" fmla="*/ 3346450 h 6858000"/>
              <a:gd name="connsiteX11" fmla="*/ 6707709 w 9155634"/>
              <a:gd name="connsiteY11" fmla="*/ 3346450 h 6858000"/>
              <a:gd name="connsiteX12" fmla="*/ 5350079 w 9155634"/>
              <a:gd name="connsiteY12" fmla="*/ 0 h 6858000"/>
              <a:gd name="connsiteX13" fmla="*/ 7912939 w 9155634"/>
              <a:gd name="connsiteY13" fmla="*/ 0 h 6858000"/>
              <a:gd name="connsiteX14" fmla="*/ 4961459 w 9155634"/>
              <a:gd name="connsiteY14" fmla="*/ 6858000 h 6858000"/>
              <a:gd name="connsiteX15" fmla="*/ 2399869 w 9155634"/>
              <a:gd name="connsiteY15" fmla="*/ 6858000 h 6858000"/>
              <a:gd name="connsiteX16" fmla="*/ 3612719 w 9155634"/>
              <a:gd name="connsiteY16" fmla="*/ 0 h 6858000"/>
              <a:gd name="connsiteX17" fmla="*/ 5102429 w 9155634"/>
              <a:gd name="connsiteY17" fmla="*/ 0 h 6858000"/>
              <a:gd name="connsiteX18" fmla="*/ 3662249 w 9155634"/>
              <a:gd name="connsiteY18" fmla="*/ 3346450 h 6858000"/>
              <a:gd name="connsiteX19" fmla="*/ 2172539 w 9155634"/>
              <a:gd name="connsiteY19" fmla="*/ 3346450 h 6858000"/>
              <a:gd name="connsiteX20" fmla="*/ 2947249 w 9155634"/>
              <a:gd name="connsiteY20" fmla="*/ 0 h 6858000"/>
              <a:gd name="connsiteX21" fmla="*/ 3381579 w 9155634"/>
              <a:gd name="connsiteY21" fmla="*/ 0 h 6858000"/>
              <a:gd name="connsiteX22" fmla="*/ 430099 w 9155634"/>
              <a:gd name="connsiteY22" fmla="*/ 6858000 h 6858000"/>
              <a:gd name="connsiteX23" fmla="*/ 0 w 9155634"/>
              <a:gd name="connsiteY2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55634" h="6858000">
                <a:moveTo>
                  <a:pt x="6636589" y="3511550"/>
                </a:moveTo>
                <a:lnTo>
                  <a:pt x="9155634" y="3511550"/>
                </a:lnTo>
                <a:lnTo>
                  <a:pt x="9155634" y="6858000"/>
                </a:lnTo>
                <a:lnTo>
                  <a:pt x="5196409" y="6858000"/>
                </a:lnTo>
                <a:close/>
                <a:moveTo>
                  <a:pt x="2101419" y="3511550"/>
                </a:moveTo>
                <a:lnTo>
                  <a:pt x="3591129" y="3511550"/>
                </a:lnTo>
                <a:lnTo>
                  <a:pt x="2150949" y="6858000"/>
                </a:lnTo>
                <a:lnTo>
                  <a:pt x="661239" y="6858000"/>
                </a:lnTo>
                <a:close/>
                <a:moveTo>
                  <a:pt x="8147889" y="0"/>
                </a:moveTo>
                <a:lnTo>
                  <a:pt x="9155634" y="0"/>
                </a:lnTo>
                <a:lnTo>
                  <a:pt x="9155634" y="3346450"/>
                </a:lnTo>
                <a:lnTo>
                  <a:pt x="6707709" y="3346450"/>
                </a:lnTo>
                <a:close/>
                <a:moveTo>
                  <a:pt x="5350079" y="0"/>
                </a:moveTo>
                <a:lnTo>
                  <a:pt x="7912939" y="0"/>
                </a:lnTo>
                <a:lnTo>
                  <a:pt x="4961459" y="6858000"/>
                </a:lnTo>
                <a:lnTo>
                  <a:pt x="2399869" y="6858000"/>
                </a:lnTo>
                <a:close/>
                <a:moveTo>
                  <a:pt x="3612719" y="0"/>
                </a:moveTo>
                <a:lnTo>
                  <a:pt x="5102429" y="0"/>
                </a:lnTo>
                <a:lnTo>
                  <a:pt x="3662249" y="3346450"/>
                </a:lnTo>
                <a:lnTo>
                  <a:pt x="2172539" y="3346450"/>
                </a:lnTo>
                <a:close/>
                <a:moveTo>
                  <a:pt x="2947249" y="0"/>
                </a:moveTo>
                <a:lnTo>
                  <a:pt x="3381579" y="0"/>
                </a:lnTo>
                <a:lnTo>
                  <a:pt x="43009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algn="l" rtl="0"/>
            <a:endParaRPr lang="es-ES" noProof="0"/>
          </a:p>
        </p:txBody>
      </p:sp>
      <p:sp>
        <p:nvSpPr>
          <p:cNvPr id="22" name="Gráfico 19">
            <a:extLst>
              <a:ext uri="{FF2B5EF4-FFF2-40B4-BE49-F238E27FC236}">
                <a16:creationId xmlns="" xmlns:a16="http://schemas.microsoft.com/office/drawing/2014/main" id="{A6B740BD-8499-412C-AE4E-A4AD7F73100E}"/>
              </a:ext>
            </a:extLst>
          </p:cNvPr>
          <p:cNvSpPr/>
          <p:nvPr/>
        </p:nvSpPr>
        <p:spPr>
          <a:xfrm>
            <a:off x="-10852" y="3369468"/>
            <a:ext cx="3722400" cy="144000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es-ES" noProof="0"/>
              <a:t> 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="" xmlns:a16="http://schemas.microsoft.com/office/drawing/2014/main" id="{310DFD8C-544F-465B-8315-8B3AA8B95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021" y="1096344"/>
            <a:ext cx="10510754" cy="2281355"/>
          </a:xfrm>
        </p:spPr>
        <p:txBody>
          <a:bodyPr rtlCol="0">
            <a:noAutofit/>
          </a:bodyPr>
          <a:lstStyle>
            <a:lvl1pPr algn="l">
              <a:defRPr sz="7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PRESENTACIÓN</a:t>
            </a:r>
            <a:br>
              <a:rPr lang="es-ES" noProof="0"/>
            </a:br>
            <a:r>
              <a:rPr lang="es-ES" noProof="0"/>
              <a:t>TÍTULO</a:t>
            </a:r>
          </a:p>
        </p:txBody>
      </p:sp>
      <p:sp>
        <p:nvSpPr>
          <p:cNvPr id="15" name="Subtítulo 2">
            <a:extLst>
              <a:ext uri="{FF2B5EF4-FFF2-40B4-BE49-F238E27FC236}">
                <a16:creationId xmlns="" xmlns:a16="http://schemas.microsoft.com/office/drawing/2014/main" id="{8046DF3F-8EBA-4583-9F19-45C979FDA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021" y="3773554"/>
            <a:ext cx="10090287" cy="110189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3500" b="0" i="0"/>
            </a:lvl1pPr>
          </a:lstStyle>
          <a:p>
            <a:pPr marL="228600" lvl="0" indent="-228600" rtl="0"/>
            <a:r>
              <a:rPr lang="es-ES" noProof="0" smtClean="0"/>
              <a:t>Haga clic para modificar el estilo de subtítulo del patrón</a:t>
            </a:r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94674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bre: Forma 8">
            <a:extLst>
              <a:ext uri="{FF2B5EF4-FFF2-40B4-BE49-F238E27FC236}">
                <a16:creationId xmlns="" xmlns:a16="http://schemas.microsoft.com/office/drawing/2014/main" id="{982713AA-FAF7-4D64-AB9D-53ACFDBF8B5B}"/>
              </a:ext>
            </a:extLst>
          </p:cNvPr>
          <p:cNvSpPr/>
          <p:nvPr userDrawn="1"/>
        </p:nvSpPr>
        <p:spPr>
          <a:xfrm>
            <a:off x="-1" y="172278"/>
            <a:ext cx="12192000" cy="6559826"/>
          </a:xfrm>
          <a:custGeom>
            <a:avLst/>
            <a:gdLst>
              <a:gd name="connsiteX0" fmla="*/ 5864259 w 12192000"/>
              <a:gd name="connsiteY0" fmla="*/ 2854132 h 6559826"/>
              <a:gd name="connsiteX1" fmla="*/ 5864259 w 12192000"/>
              <a:gd name="connsiteY1" fmla="*/ 5342062 h 6559826"/>
              <a:gd name="connsiteX2" fmla="*/ 6907 w 12192000"/>
              <a:gd name="connsiteY2" fmla="*/ 6559826 h 6559826"/>
              <a:gd name="connsiteX3" fmla="*/ 0 w 12192000"/>
              <a:gd name="connsiteY3" fmla="*/ 6559826 h 6559826"/>
              <a:gd name="connsiteX4" fmla="*/ 0 w 12192000"/>
              <a:gd name="connsiteY4" fmla="*/ 4073332 h 6559826"/>
              <a:gd name="connsiteX5" fmla="*/ 12192000 w 12192000"/>
              <a:gd name="connsiteY5" fmla="*/ 2685378 h 6559826"/>
              <a:gd name="connsiteX6" fmla="*/ 12192000 w 12192000"/>
              <a:gd name="connsiteY6" fmla="*/ 5173308 h 6559826"/>
              <a:gd name="connsiteX7" fmla="*/ 6104805 w 12192000"/>
              <a:gd name="connsiteY7" fmla="*/ 6429182 h 6559826"/>
              <a:gd name="connsiteX8" fmla="*/ 6104805 w 12192000"/>
              <a:gd name="connsiteY8" fmla="*/ 3941252 h 6559826"/>
              <a:gd name="connsiteX9" fmla="*/ 11991762 w 12192000"/>
              <a:gd name="connsiteY9" fmla="*/ 0 h 6559826"/>
              <a:gd name="connsiteX10" fmla="*/ 12192000 w 12192000"/>
              <a:gd name="connsiteY10" fmla="*/ 0 h 6559826"/>
              <a:gd name="connsiteX11" fmla="*/ 12192000 w 12192000"/>
              <a:gd name="connsiteY11" fmla="*/ 2446611 h 6559826"/>
              <a:gd name="connsiteX12" fmla="*/ 6104805 w 12192000"/>
              <a:gd name="connsiteY12" fmla="*/ 3701222 h 6559826"/>
              <a:gd name="connsiteX13" fmla="*/ 6104805 w 12192000"/>
              <a:gd name="connsiteY13" fmla="*/ 1214562 h 655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559826">
                <a:moveTo>
                  <a:pt x="5864259" y="2854132"/>
                </a:moveTo>
                <a:lnTo>
                  <a:pt x="5864259" y="5342062"/>
                </a:lnTo>
                <a:lnTo>
                  <a:pt x="6907" y="6559826"/>
                </a:lnTo>
                <a:lnTo>
                  <a:pt x="0" y="6559826"/>
                </a:lnTo>
                <a:lnTo>
                  <a:pt x="0" y="4073332"/>
                </a:lnTo>
                <a:close/>
                <a:moveTo>
                  <a:pt x="12192000" y="2685378"/>
                </a:moveTo>
                <a:lnTo>
                  <a:pt x="12192000" y="5173308"/>
                </a:lnTo>
                <a:lnTo>
                  <a:pt x="6104805" y="6429182"/>
                </a:lnTo>
                <a:lnTo>
                  <a:pt x="6104805" y="3941252"/>
                </a:lnTo>
                <a:close/>
                <a:moveTo>
                  <a:pt x="11991762" y="0"/>
                </a:moveTo>
                <a:lnTo>
                  <a:pt x="12192000" y="0"/>
                </a:lnTo>
                <a:lnTo>
                  <a:pt x="12192000" y="2446611"/>
                </a:lnTo>
                <a:lnTo>
                  <a:pt x="6104805" y="3701222"/>
                </a:lnTo>
                <a:lnTo>
                  <a:pt x="6104805" y="1214562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algn="l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097552-E3A8-41F6-B00B-4A39A247AA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240" y="1033272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DIAPOSITIVA DIVISORIA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5" name="Gráfico 4">
            <a:extLst>
              <a:ext uri="{FF2B5EF4-FFF2-40B4-BE49-F238E27FC236}">
                <a16:creationId xmlns="" xmlns:a16="http://schemas.microsoft.com/office/drawing/2014/main" id="{2095D1D4-8CA3-4CA3-825D-088EDB51A8AE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7" name="Gráfico 15">
            <a:extLst>
              <a:ext uri="{FF2B5EF4-FFF2-40B4-BE49-F238E27FC236}">
                <a16:creationId xmlns="" xmlns:a16="http://schemas.microsoft.com/office/drawing/2014/main" id="{2DB5E70B-ECC9-4800-9DC0-5897EF3F16AB}"/>
              </a:ext>
            </a:extLst>
          </p:cNvPr>
          <p:cNvSpPr/>
          <p:nvPr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0" name="Marcador de texto 2">
            <a:extLst>
              <a:ext uri="{FF2B5EF4-FFF2-40B4-BE49-F238E27FC236}">
                <a16:creationId xmlns="" xmlns:a16="http://schemas.microsoft.com/office/drawing/2014/main" id="{A3B87DE7-6A4B-4A0E-8622-C9BA93F0B3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7240" y="2225393"/>
            <a:ext cx="5110693" cy="78263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200"/>
            </a:lvl1pPr>
          </a:lstStyle>
          <a:p>
            <a:pPr marL="228600" lvl="0" indent="-228600" rtl="0"/>
            <a:r>
              <a:rPr lang="es-ES" noProof="0"/>
              <a:t>Editar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72388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4" name="Gráfico 15">
            <a:extLst>
              <a:ext uri="{FF2B5EF4-FFF2-40B4-BE49-F238E27FC236}">
                <a16:creationId xmlns=""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10" name="Marcador de contenido 2">
            <a:extLst>
              <a:ext uri="{FF2B5EF4-FFF2-40B4-BE49-F238E27FC236}">
                <a16:creationId xmlns="" xmlns:a16="http://schemas.microsoft.com/office/drawing/2014/main" id="{83799919-7F2B-44B7-BF0B-B0CE733AC6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277755"/>
            <a:ext cx="10515600" cy="3899207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431123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4" name="Gráfico 15">
            <a:extLst>
              <a:ext uri="{FF2B5EF4-FFF2-40B4-BE49-F238E27FC236}">
                <a16:creationId xmlns=""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15" name="Marcador de contenido 2">
            <a:extLst>
              <a:ext uri="{FF2B5EF4-FFF2-40B4-BE49-F238E27FC236}">
                <a16:creationId xmlns="" xmlns:a16="http://schemas.microsoft.com/office/drawing/2014/main" id="{5460D6CB-9BA0-4BA9-9CF5-9D21E9F570C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277755"/>
            <a:ext cx="5181600" cy="3899207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6" name="Marcador de posición de contenido 3">
            <a:extLst>
              <a:ext uri="{FF2B5EF4-FFF2-40B4-BE49-F238E27FC236}">
                <a16:creationId xmlns="" xmlns:a16="http://schemas.microsoft.com/office/drawing/2014/main" id="{EB0DDB5D-8949-4E45-A7CD-0402580BB05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277755"/>
            <a:ext cx="5181600" cy="3899208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870607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4" name="Gráfico 15">
            <a:extLst>
              <a:ext uri="{FF2B5EF4-FFF2-40B4-BE49-F238E27FC236}">
                <a16:creationId xmlns=""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15" name="Marcador de posición de texto 2">
            <a:extLst>
              <a:ext uri="{FF2B5EF4-FFF2-40B4-BE49-F238E27FC236}">
                <a16:creationId xmlns="" xmlns:a16="http://schemas.microsoft.com/office/drawing/2014/main" id="{82C817C4-D92F-4269-B22D-5C2E522418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68513"/>
            <a:ext cx="5157787" cy="436562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6" name="Marcador de posición de contenido 3">
            <a:extLst>
              <a:ext uri="{FF2B5EF4-FFF2-40B4-BE49-F238E27FC236}">
                <a16:creationId xmlns="" xmlns:a16="http://schemas.microsoft.com/office/drawing/2014/main" id="{C61514A7-2DEE-47E3-BCB4-FB81E9981DA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="" xmlns:a16="http://schemas.microsoft.com/office/drawing/2014/main" id="{3455C9D3-0938-4236-8E64-BBF582FCD23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068511"/>
            <a:ext cx="5183188" cy="436563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8" name="Marcador de posición de contenido 5">
            <a:extLst>
              <a:ext uri="{FF2B5EF4-FFF2-40B4-BE49-F238E27FC236}">
                <a16:creationId xmlns="" xmlns:a16="http://schemas.microsoft.com/office/drawing/2014/main" id="{7331E254-1410-4989-81DE-84B684ACC71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181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F68ABD79-6AF5-4911-BEC2-A492F3ECD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4509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8" name="Marcador de texto 3">
            <a:extLst>
              <a:ext uri="{FF2B5EF4-FFF2-40B4-BE49-F238E27FC236}">
                <a16:creationId xmlns="" xmlns:a16="http://schemas.microsoft.com/office/drawing/2014/main" id="{6489A680-EBE7-45A3-B520-2C50F59C79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66148"/>
            <a:ext cx="3932237" cy="370284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9" name="Marcador de posición de contenido 2">
            <a:extLst>
              <a:ext uri="{FF2B5EF4-FFF2-40B4-BE49-F238E27FC236}">
                <a16:creationId xmlns="" xmlns:a16="http://schemas.microsoft.com/office/drawing/2014/main" id="{202EEB9F-D255-46E9-AFBB-FCC4D93BEFC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457201"/>
            <a:ext cx="6172200" cy="5403850"/>
          </a:xfrm>
        </p:spPr>
        <p:txBody>
          <a:bodyPr rtlCol="0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0" name="Gráfico 15">
            <a:extLst>
              <a:ext uri="{FF2B5EF4-FFF2-40B4-BE49-F238E27FC236}">
                <a16:creationId xmlns="" xmlns:a16="http://schemas.microsoft.com/office/drawing/2014/main" id="{4F729341-632E-4151-9863-D40D91A16F84}"/>
              </a:ext>
            </a:extLst>
          </p:cNvPr>
          <p:cNvSpPr/>
          <p:nvPr userDrawn="1"/>
        </p:nvSpPr>
        <p:spPr>
          <a:xfrm>
            <a:off x="-11174" y="1947672"/>
            <a:ext cx="493776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094843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6" name="Gráfico 4">
            <a:extLst>
              <a:ext uri="{FF2B5EF4-FFF2-40B4-BE49-F238E27FC236}">
                <a16:creationId xmlns="" xmlns:a16="http://schemas.microsoft.com/office/drawing/2014/main" id="{7D57D3C0-DF85-4866-AC4B-ED6A0F6963A5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1" name="Gráfico 15">
            <a:extLst>
              <a:ext uri="{FF2B5EF4-FFF2-40B4-BE49-F238E27FC236}">
                <a16:creationId xmlns="" xmlns:a16="http://schemas.microsoft.com/office/drawing/2014/main" id="{FA387E18-8CE1-1648-81B1-6F1A0F183C30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44469CAF-CD13-4CCC-9569-14C8070A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8074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10" name="Marcador de texto 3">
            <a:extLst>
              <a:ext uri="{FF2B5EF4-FFF2-40B4-BE49-F238E27FC236}">
                <a16:creationId xmlns="" xmlns:a16="http://schemas.microsoft.com/office/drawing/2014/main" id="{36D4C583-322D-4347-807F-F6D6AF8852A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30500"/>
            <a:ext cx="3932237" cy="37384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="" xmlns:a16="http://schemas.microsoft.com/office/drawing/2014/main" id="{F138DBAD-2265-4E62-AB5B-F66A60D53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9738" y="0"/>
            <a:ext cx="6103620" cy="6857999"/>
          </a:xfrm>
          <a:custGeom>
            <a:avLst/>
            <a:gdLst>
              <a:gd name="connsiteX0" fmla="*/ 3914141 w 6103620"/>
              <a:gd name="connsiteY0" fmla="*/ 914400 h 6857999"/>
              <a:gd name="connsiteX1" fmla="*/ 6103620 w 6103620"/>
              <a:gd name="connsiteY1" fmla="*/ 914400 h 6857999"/>
              <a:gd name="connsiteX2" fmla="*/ 6103620 w 6103620"/>
              <a:gd name="connsiteY2" fmla="*/ 914404 h 6857999"/>
              <a:gd name="connsiteX3" fmla="*/ 4339591 w 6103620"/>
              <a:gd name="connsiteY3" fmla="*/ 6857999 h 6857999"/>
              <a:gd name="connsiteX4" fmla="*/ 2150113 w 6103620"/>
              <a:gd name="connsiteY4" fmla="*/ 6857999 h 6857999"/>
              <a:gd name="connsiteX5" fmla="*/ 1769111 w 6103620"/>
              <a:gd name="connsiteY5" fmla="*/ 0 h 6857999"/>
              <a:gd name="connsiteX6" fmla="*/ 3958591 w 6103620"/>
              <a:gd name="connsiteY6" fmla="*/ 0 h 6857999"/>
              <a:gd name="connsiteX7" fmla="*/ 2189480 w 6103620"/>
              <a:gd name="connsiteY7" fmla="*/ 5943601 h 6857999"/>
              <a:gd name="connsiteX8" fmla="*/ 0 w 6103620"/>
              <a:gd name="connsiteY8" fmla="*/ 594360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3620" h="6857999">
                <a:moveTo>
                  <a:pt x="3914141" y="914400"/>
                </a:moveTo>
                <a:lnTo>
                  <a:pt x="6103620" y="914400"/>
                </a:lnTo>
                <a:lnTo>
                  <a:pt x="6103620" y="914404"/>
                </a:lnTo>
                <a:lnTo>
                  <a:pt x="4339591" y="6857999"/>
                </a:lnTo>
                <a:lnTo>
                  <a:pt x="2150113" y="6857999"/>
                </a:lnTo>
                <a:close/>
                <a:moveTo>
                  <a:pt x="1769111" y="0"/>
                </a:moveTo>
                <a:lnTo>
                  <a:pt x="3958591" y="0"/>
                </a:lnTo>
                <a:lnTo>
                  <a:pt x="2189480" y="5943601"/>
                </a:lnTo>
                <a:lnTo>
                  <a:pt x="0" y="594360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676681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1" name="Título 1">
            <a:extLst>
              <a:ext uri="{FF2B5EF4-FFF2-40B4-BE49-F238E27FC236}">
                <a16:creationId xmlns="" xmlns:a16="http://schemas.microsoft.com/office/drawing/2014/main" id="{AD7B9076-7693-4C5F-8305-D5529FF80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DIAPOSITIVA VACÍA</a:t>
            </a:r>
          </a:p>
        </p:txBody>
      </p:sp>
      <p:sp>
        <p:nvSpPr>
          <p:cNvPr id="14" name="Gráfico 15">
            <a:extLst>
              <a:ext uri="{FF2B5EF4-FFF2-40B4-BE49-F238E27FC236}">
                <a16:creationId xmlns=""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1832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áfico 1">
            <a:extLst>
              <a:ext uri="{FF2B5EF4-FFF2-40B4-BE49-F238E27FC236}">
                <a16:creationId xmlns=""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orma libre: Forma 11">
              <a:extLst>
                <a:ext uri="{FF2B5EF4-FFF2-40B4-BE49-F238E27FC236}">
                  <a16:creationId xmlns=""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=""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45226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Marcador de posición de imagen 38">
            <a:extLst>
              <a:ext uri="{FF2B5EF4-FFF2-40B4-BE49-F238E27FC236}">
                <a16:creationId xmlns="" xmlns:a16="http://schemas.microsoft.com/office/drawing/2014/main" id="{61FE90B3-361E-4150-BE53-368ADEA27D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30966"/>
            <a:ext cx="12192000" cy="6602574"/>
          </a:xfrm>
          <a:custGeom>
            <a:avLst/>
            <a:gdLst>
              <a:gd name="connsiteX0" fmla="*/ 5864259 w 12192000"/>
              <a:gd name="connsiteY0" fmla="*/ 2895444 h 6602574"/>
              <a:gd name="connsiteX1" fmla="*/ 5864259 w 12192000"/>
              <a:gd name="connsiteY1" fmla="*/ 5383374 h 6602574"/>
              <a:gd name="connsiteX2" fmla="*/ 0 w 12192000"/>
              <a:gd name="connsiteY2" fmla="*/ 6602574 h 6602574"/>
              <a:gd name="connsiteX3" fmla="*/ 0 w 12192000"/>
              <a:gd name="connsiteY3" fmla="*/ 4114644 h 6602574"/>
              <a:gd name="connsiteX4" fmla="*/ 12192000 w 12192000"/>
              <a:gd name="connsiteY4" fmla="*/ 2726690 h 6602574"/>
              <a:gd name="connsiteX5" fmla="*/ 12192000 w 12192000"/>
              <a:gd name="connsiteY5" fmla="*/ 5214620 h 6602574"/>
              <a:gd name="connsiteX6" fmla="*/ 6104805 w 12192000"/>
              <a:gd name="connsiteY6" fmla="*/ 6470494 h 6602574"/>
              <a:gd name="connsiteX7" fmla="*/ 6104805 w 12192000"/>
              <a:gd name="connsiteY7" fmla="*/ 3982564 h 6602574"/>
              <a:gd name="connsiteX8" fmla="*/ 12192000 w 12192000"/>
              <a:gd name="connsiteY8" fmla="*/ 0 h 6602574"/>
              <a:gd name="connsiteX9" fmla="*/ 12192000 w 12192000"/>
              <a:gd name="connsiteY9" fmla="*/ 2487923 h 6602574"/>
              <a:gd name="connsiteX10" fmla="*/ 6104805 w 12192000"/>
              <a:gd name="connsiteY10" fmla="*/ 3742534 h 6602574"/>
              <a:gd name="connsiteX11" fmla="*/ 6104805 w 12192000"/>
              <a:gd name="connsiteY11" fmla="*/ 1255874 h 66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602574">
                <a:moveTo>
                  <a:pt x="5864259" y="2895444"/>
                </a:moveTo>
                <a:lnTo>
                  <a:pt x="5864259" y="5383374"/>
                </a:lnTo>
                <a:lnTo>
                  <a:pt x="0" y="6602574"/>
                </a:lnTo>
                <a:lnTo>
                  <a:pt x="0" y="4114644"/>
                </a:lnTo>
                <a:close/>
                <a:moveTo>
                  <a:pt x="12192000" y="2726690"/>
                </a:moveTo>
                <a:lnTo>
                  <a:pt x="12192000" y="5214620"/>
                </a:lnTo>
                <a:lnTo>
                  <a:pt x="6104805" y="6470494"/>
                </a:lnTo>
                <a:lnTo>
                  <a:pt x="6104805" y="3982564"/>
                </a:lnTo>
                <a:close/>
                <a:moveTo>
                  <a:pt x="12192000" y="0"/>
                </a:moveTo>
                <a:lnTo>
                  <a:pt x="12192000" y="2487923"/>
                </a:lnTo>
                <a:lnTo>
                  <a:pt x="6104805" y="3742534"/>
                </a:lnTo>
                <a:lnTo>
                  <a:pt x="6104805" y="1255874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097552-E3A8-41F6-B00B-4A39A247AA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240" y="1033272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DIAPOSITIVA DIVISORIA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5" name="Gráfico 4">
            <a:extLst>
              <a:ext uri="{FF2B5EF4-FFF2-40B4-BE49-F238E27FC236}">
                <a16:creationId xmlns="" xmlns:a16="http://schemas.microsoft.com/office/drawing/2014/main" id="{2095D1D4-8CA3-4CA3-825D-088EDB51A8AE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7" name="Gráfico 15">
            <a:extLst>
              <a:ext uri="{FF2B5EF4-FFF2-40B4-BE49-F238E27FC236}">
                <a16:creationId xmlns="" xmlns:a16="http://schemas.microsoft.com/office/drawing/2014/main" id="{2DB5E70B-ECC9-4800-9DC0-5897EF3F16AB}"/>
              </a:ext>
            </a:extLst>
          </p:cNvPr>
          <p:cNvSpPr/>
          <p:nvPr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1" name="Marcador de texto 17">
            <a:extLst>
              <a:ext uri="{FF2B5EF4-FFF2-40B4-BE49-F238E27FC236}">
                <a16:creationId xmlns="" xmlns:a16="http://schemas.microsoft.com/office/drawing/2014/main" id="{18AF4189-33DF-9B46-9624-C722FCE07D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5392"/>
            <a:ext cx="4421856" cy="749047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823477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ua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texto 21">
            <a:extLst>
              <a:ext uri="{FF2B5EF4-FFF2-40B4-BE49-F238E27FC236}">
                <a16:creationId xmlns="" xmlns:a16="http://schemas.microsoft.com/office/drawing/2014/main" id="{10000CCD-6AFF-4E65-8858-5502306E5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5578" y="1974209"/>
            <a:ext cx="882686" cy="109220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1</a:t>
            </a:r>
          </a:p>
        </p:txBody>
      </p:sp>
      <p:sp>
        <p:nvSpPr>
          <p:cNvPr id="32" name="Marcador de texto 24">
            <a:extLst>
              <a:ext uri="{FF2B5EF4-FFF2-40B4-BE49-F238E27FC236}">
                <a16:creationId xmlns="" xmlns:a16="http://schemas.microsoft.com/office/drawing/2014/main" id="{D5D777E5-98F6-416A-8D23-3399269D85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42535" y="1998209"/>
            <a:ext cx="3103110" cy="1032355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3" name="Marcador de texto 21">
            <a:extLst>
              <a:ext uri="{FF2B5EF4-FFF2-40B4-BE49-F238E27FC236}">
                <a16:creationId xmlns="" xmlns:a16="http://schemas.microsoft.com/office/drawing/2014/main" id="{C979BADF-99B5-4C91-AAE5-FC2C4DBEDE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0642" y="1974209"/>
            <a:ext cx="882686" cy="109220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2</a:t>
            </a:r>
          </a:p>
        </p:txBody>
      </p:sp>
      <p:sp>
        <p:nvSpPr>
          <p:cNvPr id="34" name="Marcador de texto 24">
            <a:extLst>
              <a:ext uri="{FF2B5EF4-FFF2-40B4-BE49-F238E27FC236}">
                <a16:creationId xmlns="" xmlns:a16="http://schemas.microsoft.com/office/drawing/2014/main" id="{6706F6A2-1599-4D73-9288-3ECEACDDCAE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77939" y="1998209"/>
            <a:ext cx="2243918" cy="1032355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5" name="Marcador de texto 21">
            <a:extLst>
              <a:ext uri="{FF2B5EF4-FFF2-40B4-BE49-F238E27FC236}">
                <a16:creationId xmlns="" xmlns:a16="http://schemas.microsoft.com/office/drawing/2014/main" id="{BAE5E245-1702-4722-895D-0808BB0A86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06755" y="1991988"/>
            <a:ext cx="882686" cy="109220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3</a:t>
            </a:r>
          </a:p>
        </p:txBody>
      </p:sp>
      <p:sp>
        <p:nvSpPr>
          <p:cNvPr id="36" name="Marcador de texto 24">
            <a:extLst>
              <a:ext uri="{FF2B5EF4-FFF2-40B4-BE49-F238E27FC236}">
                <a16:creationId xmlns="" xmlns:a16="http://schemas.microsoft.com/office/drawing/2014/main" id="{3701E665-3CED-413C-BAC6-CE003B1494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64052" y="2015988"/>
            <a:ext cx="2959116" cy="1032355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7" name="Marcador de texto 24">
            <a:extLst>
              <a:ext uri="{FF2B5EF4-FFF2-40B4-BE49-F238E27FC236}">
                <a16:creationId xmlns="" xmlns:a16="http://schemas.microsoft.com/office/drawing/2014/main" id="{E01406B4-D44B-4D1E-91F3-D87541EAD4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20059" y="2927531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8" name="Marcador de texto 24">
            <a:extLst>
              <a:ext uri="{FF2B5EF4-FFF2-40B4-BE49-F238E27FC236}">
                <a16:creationId xmlns="" xmlns:a16="http://schemas.microsoft.com/office/drawing/2014/main" id="{9AAD5CF9-9A59-4C5F-8C29-B92AD601211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18684" y="2927531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9" name="Marcador de texto 24">
            <a:extLst>
              <a:ext uri="{FF2B5EF4-FFF2-40B4-BE49-F238E27FC236}">
                <a16:creationId xmlns="" xmlns:a16="http://schemas.microsoft.com/office/drawing/2014/main" id="{C6725172-65CC-4645-B23F-E77886468F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4793" y="2927531"/>
            <a:ext cx="2599197" cy="800100"/>
          </a:xfrm>
        </p:spPr>
        <p:txBody>
          <a:bodyPr rtlCol="0"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0" name="Marcador de texto 24">
            <a:extLst>
              <a:ext uri="{FF2B5EF4-FFF2-40B4-BE49-F238E27FC236}">
                <a16:creationId xmlns="" xmlns:a16="http://schemas.microsoft.com/office/drawing/2014/main" id="{0EA5E6CA-5C78-4B75-BA22-59750E7D450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76955" y="2925988"/>
            <a:ext cx="3726423" cy="800100"/>
          </a:xfrm>
        </p:spPr>
        <p:txBody>
          <a:bodyPr rtlCol="0"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1" name="Marcador de texto 24">
            <a:extLst>
              <a:ext uri="{FF2B5EF4-FFF2-40B4-BE49-F238E27FC236}">
                <a16:creationId xmlns="" xmlns:a16="http://schemas.microsoft.com/office/drawing/2014/main" id="{E1C61752-F57C-4FBF-93F3-06F43CCA43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84133" y="5751926"/>
            <a:ext cx="9623735" cy="47047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2" name="Marcador de texto 24">
            <a:extLst>
              <a:ext uri="{FF2B5EF4-FFF2-40B4-BE49-F238E27FC236}">
                <a16:creationId xmlns="" xmlns:a16="http://schemas.microsoft.com/office/drawing/2014/main" id="{E0232175-FB97-4039-8136-B9DD27441C0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94791" y="4893792"/>
            <a:ext cx="2599199" cy="615026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bg2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3" name="Marcador de texto 24">
            <a:extLst>
              <a:ext uri="{FF2B5EF4-FFF2-40B4-BE49-F238E27FC236}">
                <a16:creationId xmlns="" xmlns:a16="http://schemas.microsoft.com/office/drawing/2014/main" id="{6E5262C3-0603-403F-AB36-FB4EB9FC7B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890713" y="4893792"/>
            <a:ext cx="3712665" cy="615026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bg2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4" name="Marcador de posición de imagen 12">
            <a:extLst>
              <a:ext uri="{FF2B5EF4-FFF2-40B4-BE49-F238E27FC236}">
                <a16:creationId xmlns="" xmlns:a16="http://schemas.microsoft.com/office/drawing/2014/main" id="{D2FBACFC-8B68-4A37-95A4-26BE5A23D75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20058" y="3800404"/>
            <a:ext cx="3273552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6" name="Marcador de posición de imagen 12">
            <a:extLst>
              <a:ext uri="{FF2B5EF4-FFF2-40B4-BE49-F238E27FC236}">
                <a16:creationId xmlns="" xmlns:a16="http://schemas.microsoft.com/office/drawing/2014/main" id="{5A6A36C6-8489-4333-927A-141D8F98AE5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2" y="3864572"/>
            <a:ext cx="2599199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7" name="Marcador de posición de imagen 9">
            <a:extLst>
              <a:ext uri="{FF2B5EF4-FFF2-40B4-BE49-F238E27FC236}">
                <a16:creationId xmlns="" xmlns:a16="http://schemas.microsoft.com/office/drawing/2014/main" id="{BB2DF986-C446-4302-9099-B1512AD5D8C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2599200" cy="8964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22" name="Título 1">
            <a:extLst>
              <a:ext uri="{FF2B5EF4-FFF2-40B4-BE49-F238E27FC236}">
                <a16:creationId xmlns="" xmlns:a16="http://schemas.microsoft.com/office/drawing/2014/main" id="{BB58C539-3FDE-4755-BEB4-C953AA292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741320"/>
            <a:ext cx="1050674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CÓMO USAR ESTA PLANTILLA</a:t>
            </a:r>
          </a:p>
        </p:txBody>
      </p:sp>
      <p:sp>
        <p:nvSpPr>
          <p:cNvPr id="23" name="Gráfico 15">
            <a:extLst>
              <a:ext uri="{FF2B5EF4-FFF2-40B4-BE49-F238E27FC236}">
                <a16:creationId xmlns="" xmlns:a16="http://schemas.microsoft.com/office/drawing/2014/main" id="{8EDA54DA-ED01-4416-96BF-C8968F4684B4}"/>
              </a:ext>
            </a:extLst>
          </p:cNvPr>
          <p:cNvSpPr/>
          <p:nvPr userDrawn="1"/>
        </p:nvSpPr>
        <p:spPr>
          <a:xfrm>
            <a:off x="-11173" y="1610268"/>
            <a:ext cx="9252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138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posición de imagen 24">
            <a:extLst>
              <a:ext uri="{FF2B5EF4-FFF2-40B4-BE49-F238E27FC236}">
                <a16:creationId xmlns="" xmlns:a16="http://schemas.microsoft.com/office/drawing/2014/main" id="{9D8367A5-C050-47FB-A1BD-54CD13DE3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19738" y="0"/>
            <a:ext cx="6103621" cy="6858000"/>
          </a:xfrm>
          <a:custGeom>
            <a:avLst/>
            <a:gdLst>
              <a:gd name="connsiteX0" fmla="*/ 3914141 w 6103621"/>
              <a:gd name="connsiteY0" fmla="*/ 914400 h 6858000"/>
              <a:gd name="connsiteX1" fmla="*/ 6103621 w 6103621"/>
              <a:gd name="connsiteY1" fmla="*/ 914400 h 6858000"/>
              <a:gd name="connsiteX2" fmla="*/ 4339591 w 6103621"/>
              <a:gd name="connsiteY2" fmla="*/ 6858000 h 6858000"/>
              <a:gd name="connsiteX3" fmla="*/ 2150112 w 6103621"/>
              <a:gd name="connsiteY3" fmla="*/ 6858000 h 6858000"/>
              <a:gd name="connsiteX4" fmla="*/ 1769111 w 6103621"/>
              <a:gd name="connsiteY4" fmla="*/ 0 h 6858000"/>
              <a:gd name="connsiteX5" fmla="*/ 3958591 w 6103621"/>
              <a:gd name="connsiteY5" fmla="*/ 0 h 6858000"/>
              <a:gd name="connsiteX6" fmla="*/ 2189480 w 6103621"/>
              <a:gd name="connsiteY6" fmla="*/ 5943601 h 6858000"/>
              <a:gd name="connsiteX7" fmla="*/ 0 w 6103621"/>
              <a:gd name="connsiteY7" fmla="*/ 594360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3621" h="6858000">
                <a:moveTo>
                  <a:pt x="3914141" y="914400"/>
                </a:moveTo>
                <a:lnTo>
                  <a:pt x="6103621" y="914400"/>
                </a:lnTo>
                <a:lnTo>
                  <a:pt x="4339591" y="6858000"/>
                </a:lnTo>
                <a:lnTo>
                  <a:pt x="2150112" y="6858000"/>
                </a:lnTo>
                <a:close/>
                <a:moveTo>
                  <a:pt x="1769111" y="0"/>
                </a:moveTo>
                <a:lnTo>
                  <a:pt x="3958591" y="0"/>
                </a:lnTo>
                <a:lnTo>
                  <a:pt x="2189480" y="5943601"/>
                </a:lnTo>
                <a:lnTo>
                  <a:pt x="0" y="594360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4" name="Marcador de texto 14">
            <a:extLst>
              <a:ext uri="{FF2B5EF4-FFF2-40B4-BE49-F238E27FC236}">
                <a16:creationId xmlns="" xmlns:a16="http://schemas.microsoft.com/office/drawing/2014/main" id="{302F0820-F94A-40EF-B3BE-26CD0CB55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4032" y="3074529"/>
            <a:ext cx="4421856" cy="2588637"/>
          </a:xfrm>
        </p:spPr>
        <p:txBody>
          <a:bodyPr lIns="0"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b="0" i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1" name="Título 1">
            <a:extLst>
              <a:ext uri="{FF2B5EF4-FFF2-40B4-BE49-F238E27FC236}">
                <a16:creationId xmlns="" xmlns:a16="http://schemas.microsoft.com/office/drawing/2014/main" id="{33528AEE-54AB-4366-9576-BBA1CE5F3A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2746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DISEÑO DE TEXTO 1</a:t>
            </a:r>
          </a:p>
        </p:txBody>
      </p:sp>
      <p:sp>
        <p:nvSpPr>
          <p:cNvPr id="22" name="Marcador de texto 17">
            <a:extLst>
              <a:ext uri="{FF2B5EF4-FFF2-40B4-BE49-F238E27FC236}">
                <a16:creationId xmlns="" xmlns:a16="http://schemas.microsoft.com/office/drawing/2014/main" id="{A1867536-E941-4FED-8B68-2609143C2A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5392"/>
            <a:ext cx="4421856" cy="749047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6" name="Gráfico 4">
            <a:extLst>
              <a:ext uri="{FF2B5EF4-FFF2-40B4-BE49-F238E27FC236}">
                <a16:creationId xmlns="" xmlns:a16="http://schemas.microsoft.com/office/drawing/2014/main" id="{7D57D3C0-DF85-4866-AC4B-ED6A0F6963A5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1" name="Gráfico 15">
            <a:extLst>
              <a:ext uri="{FF2B5EF4-FFF2-40B4-BE49-F238E27FC236}">
                <a16:creationId xmlns="" xmlns:a16="http://schemas.microsoft.com/office/drawing/2014/main" id="{FA387E18-8CE1-1648-81B1-6F1A0F183C30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72139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21">
            <a:extLst>
              <a:ext uri="{FF2B5EF4-FFF2-40B4-BE49-F238E27FC236}">
                <a16:creationId xmlns="" xmlns:a16="http://schemas.microsoft.com/office/drawing/2014/main" id="{B2044CCF-605D-4D6E-A41D-D6AED53B223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404811"/>
            <a:ext cx="6108872" cy="5485128"/>
          </a:xfrm>
          <a:custGeom>
            <a:avLst/>
            <a:gdLst>
              <a:gd name="connsiteX0" fmla="*/ 0 w 6108872"/>
              <a:gd name="connsiteY0" fmla="*/ 2203471 h 5485128"/>
              <a:gd name="connsiteX1" fmla="*/ 6108872 w 6108872"/>
              <a:gd name="connsiteY1" fmla="*/ 3505695 h 5485128"/>
              <a:gd name="connsiteX2" fmla="*/ 6108872 w 6108872"/>
              <a:gd name="connsiteY2" fmla="*/ 5485128 h 5485128"/>
              <a:gd name="connsiteX3" fmla="*/ 0 w 6108872"/>
              <a:gd name="connsiteY3" fmla="*/ 4182903 h 5485128"/>
              <a:gd name="connsiteX4" fmla="*/ 0 w 6108872"/>
              <a:gd name="connsiteY4" fmla="*/ 0 h 5485128"/>
              <a:gd name="connsiteX5" fmla="*/ 6108872 w 6108872"/>
              <a:gd name="connsiteY5" fmla="*/ 1302225 h 5485128"/>
              <a:gd name="connsiteX6" fmla="*/ 6108872 w 6108872"/>
              <a:gd name="connsiteY6" fmla="*/ 3281657 h 5485128"/>
              <a:gd name="connsiteX7" fmla="*/ 0 w 6108872"/>
              <a:gd name="connsiteY7" fmla="*/ 1979432 h 548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8872" h="5485128">
                <a:moveTo>
                  <a:pt x="0" y="2203471"/>
                </a:moveTo>
                <a:lnTo>
                  <a:pt x="6108872" y="3505695"/>
                </a:lnTo>
                <a:lnTo>
                  <a:pt x="6108872" y="5485128"/>
                </a:lnTo>
                <a:lnTo>
                  <a:pt x="0" y="4182903"/>
                </a:lnTo>
                <a:close/>
                <a:moveTo>
                  <a:pt x="0" y="0"/>
                </a:moveTo>
                <a:lnTo>
                  <a:pt x="6108872" y="1302225"/>
                </a:lnTo>
                <a:lnTo>
                  <a:pt x="6108872" y="3281657"/>
                </a:lnTo>
                <a:lnTo>
                  <a:pt x="0" y="197943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6" name="Marcador de texto 14">
            <a:extLst>
              <a:ext uri="{FF2B5EF4-FFF2-40B4-BE49-F238E27FC236}">
                <a16:creationId xmlns="" xmlns:a16="http://schemas.microsoft.com/office/drawing/2014/main" id="{E7F180F3-53B1-4A31-82A4-E6F9B5D8D8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81205" y="3090572"/>
            <a:ext cx="4421857" cy="2588637"/>
          </a:xfrm>
        </p:spPr>
        <p:txBody>
          <a:bodyPr lIns="0"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b="0" i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BD523330-9E96-4C6E-B5A4-6B543D365F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1206" y="1046140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DISEÑO DE TEXTO 2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="" xmlns:a16="http://schemas.microsoft.com/office/drawing/2014/main" id="{1A08F6B3-0ADA-4ECF-8D25-7DFE4A3641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81206" y="2241515"/>
            <a:ext cx="4421856" cy="749047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Gráfico 15">
            <a:extLst>
              <a:ext uri="{FF2B5EF4-FFF2-40B4-BE49-F238E27FC236}">
                <a16:creationId xmlns="" xmlns:a16="http://schemas.microsoft.com/office/drawing/2014/main" id="{5CCECBFE-3C2B-4492-BCDA-1EFEB5E3E092}"/>
              </a:ext>
            </a:extLst>
          </p:cNvPr>
          <p:cNvSpPr/>
          <p:nvPr userDrawn="1"/>
        </p:nvSpPr>
        <p:spPr>
          <a:xfrm flipH="1">
            <a:off x="6980920" y="1947672"/>
            <a:ext cx="5220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0" name="Gráfico 4">
            <a:extLst>
              <a:ext uri="{FF2B5EF4-FFF2-40B4-BE49-F238E27FC236}">
                <a16:creationId xmlns="" xmlns:a16="http://schemas.microsoft.com/office/drawing/2014/main" id="{3441B044-38F8-49ED-845B-5D926C811447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59919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de la sección 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áfico 1">
            <a:extLst>
              <a:ext uri="{FF2B5EF4-FFF2-40B4-BE49-F238E27FC236}">
                <a16:creationId xmlns=""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Forma libre: Forma 15">
              <a:extLst>
                <a:ext uri="{FF2B5EF4-FFF2-40B4-BE49-F238E27FC236}">
                  <a16:creationId xmlns=""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=""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8" name="Marcador de texto 2">
            <a:extLst>
              <a:ext uri="{FF2B5EF4-FFF2-40B4-BE49-F238E27FC236}">
                <a16:creationId xmlns="" xmlns:a16="http://schemas.microsoft.com/office/drawing/2014/main" id="{03373955-AB5B-4186-8098-9DBA0AB2650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031" y="2993041"/>
            <a:ext cx="4365625" cy="454353"/>
          </a:xfrm>
        </p:spPr>
        <p:txBody>
          <a:bodyPr rtlCol="0">
            <a:noAutofit/>
          </a:bodyPr>
          <a:lstStyle>
            <a:lvl1pPr marL="0" indent="0">
              <a:buNone/>
              <a:defRPr sz="27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Título de la sección 1</a:t>
            </a:r>
          </a:p>
        </p:txBody>
      </p:sp>
      <p:sp>
        <p:nvSpPr>
          <p:cNvPr id="10" name="Marcador de texto 2">
            <a:extLst>
              <a:ext uri="{FF2B5EF4-FFF2-40B4-BE49-F238E27FC236}">
                <a16:creationId xmlns="" xmlns:a16="http://schemas.microsoft.com/office/drawing/2014/main" id="{23A3472E-32B4-4CAD-B5D0-420AA3FB4CE3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627120" y="2993041"/>
            <a:ext cx="4365625" cy="454353"/>
          </a:xfrm>
        </p:spPr>
        <p:txBody>
          <a:bodyPr rtlCol="0">
            <a:noAutofit/>
          </a:bodyPr>
          <a:lstStyle>
            <a:lvl1pPr marL="0" indent="0">
              <a:buNone/>
              <a:defRPr sz="27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Título de la sección 2</a:t>
            </a:r>
          </a:p>
        </p:txBody>
      </p:sp>
      <p:sp>
        <p:nvSpPr>
          <p:cNvPr id="11" name="Marcador de texto 26">
            <a:extLst>
              <a:ext uri="{FF2B5EF4-FFF2-40B4-BE49-F238E27FC236}">
                <a16:creationId xmlns="" xmlns:a16="http://schemas.microsoft.com/office/drawing/2014/main" id="{1AEED068-3EA0-4BF4-875C-02473E9EB0C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4032" y="3563411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2" name="Marcador de texto 26">
            <a:extLst>
              <a:ext uri="{FF2B5EF4-FFF2-40B4-BE49-F238E27FC236}">
                <a16:creationId xmlns="" xmlns:a16="http://schemas.microsoft.com/office/drawing/2014/main" id="{3590B9DA-A2DF-4AE1-9A98-C7B84F48C3A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7121" y="3563411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Gráfico 4">
            <a:extLst>
              <a:ext uri="{FF2B5EF4-FFF2-40B4-BE49-F238E27FC236}">
                <a16:creationId xmlns=""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0" name="Título 1">
            <a:extLst>
              <a:ext uri="{FF2B5EF4-FFF2-40B4-BE49-F238E27FC236}">
                <a16:creationId xmlns="" xmlns:a16="http://schemas.microsoft.com/office/drawing/2014/main" id="{9845E736-FB54-4B3D-821B-60C0AB9E1A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5056083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COMPARACIÓN</a:t>
            </a:r>
          </a:p>
        </p:txBody>
      </p:sp>
      <p:sp>
        <p:nvSpPr>
          <p:cNvPr id="21" name="Marcador de texto 17">
            <a:extLst>
              <a:ext uri="{FF2B5EF4-FFF2-40B4-BE49-F238E27FC236}">
                <a16:creationId xmlns="" xmlns:a16="http://schemas.microsoft.com/office/drawing/2014/main" id="{AFF98BA6-47F6-4796-B970-98EE605E81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1992"/>
            <a:ext cx="10218713" cy="665713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8" name="Gráfico 15">
            <a:extLst>
              <a:ext uri="{FF2B5EF4-FFF2-40B4-BE49-F238E27FC236}">
                <a16:creationId xmlns="" xmlns:a16="http://schemas.microsoft.com/office/drawing/2014/main" id="{5E78F6F2-1702-E74A-86B2-0C42A30F3378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45037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d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áfico 1">
            <a:extLst>
              <a:ext uri="{FF2B5EF4-FFF2-40B4-BE49-F238E27FC236}">
                <a16:creationId xmlns=""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-12700" y="-12700"/>
            <a:ext cx="12217400" cy="6883400"/>
            <a:chOff x="-12700" y="-12700"/>
            <a:chExt cx="12217400" cy="6883400"/>
          </a:xfrm>
        </p:grpSpPr>
        <p:sp>
          <p:nvSpPr>
            <p:cNvPr id="16" name="Forma libre: Forma 15">
              <a:extLst>
                <a:ext uri="{FF2B5EF4-FFF2-40B4-BE49-F238E27FC236}">
                  <a16:creationId xmlns=""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=""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542021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9" name="Gráfico 4">
            <a:extLst>
              <a:ext uri="{FF2B5EF4-FFF2-40B4-BE49-F238E27FC236}">
                <a16:creationId xmlns=""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8" name="Marcador de posición de gráfico 18">
            <a:extLst>
              <a:ext uri="{FF2B5EF4-FFF2-40B4-BE49-F238E27FC236}">
                <a16:creationId xmlns="" xmlns:a16="http://schemas.microsoft.com/office/drawing/2014/main" id="{68B512F2-EA3E-483F-B5D4-29DFD6C37B36}"/>
              </a:ext>
            </a:extLst>
          </p:cNvPr>
          <p:cNvSpPr>
            <a:spLocks noGrp="1"/>
          </p:cNvSpPr>
          <p:nvPr>
            <p:ph type="chart" sz="quarter" idx="32" hasCustomPrompt="1"/>
          </p:nvPr>
        </p:nvSpPr>
        <p:spPr>
          <a:xfrm>
            <a:off x="6096001" y="1246188"/>
            <a:ext cx="5170034" cy="436562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s-ES" noProof="0"/>
              <a:t>Hacer clic en el icono para agregar un gráfico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="" xmlns:a16="http://schemas.microsoft.com/office/drawing/2014/main" id="{AD58E79F-20BB-644D-8C49-25B57E347D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317173"/>
            <a:ext cx="2825496" cy="1524185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GRÁFICO</a:t>
            </a:r>
            <a:br>
              <a:rPr lang="es-ES" noProof="0"/>
            </a:br>
            <a:r>
              <a:rPr lang="es-ES" noProof="0"/>
              <a:t>DIAPOSITIVA</a:t>
            </a:r>
          </a:p>
        </p:txBody>
      </p:sp>
      <p:sp>
        <p:nvSpPr>
          <p:cNvPr id="23" name="Marcador de texto 17">
            <a:extLst>
              <a:ext uri="{FF2B5EF4-FFF2-40B4-BE49-F238E27FC236}">
                <a16:creationId xmlns="" xmlns:a16="http://schemas.microsoft.com/office/drawing/2014/main" id="{EF8E92E6-C1C9-854A-93EE-FD201AF050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3198228"/>
            <a:ext cx="2825496" cy="2154741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4" name="Gráfico 15">
            <a:extLst>
              <a:ext uri="{FF2B5EF4-FFF2-40B4-BE49-F238E27FC236}">
                <a16:creationId xmlns="" xmlns:a16="http://schemas.microsoft.com/office/drawing/2014/main" id="{C1F625F0-F98F-D244-9020-86C86C287112}"/>
              </a:ext>
            </a:extLst>
          </p:cNvPr>
          <p:cNvSpPr/>
          <p:nvPr userDrawn="1"/>
        </p:nvSpPr>
        <p:spPr>
          <a:xfrm>
            <a:off x="-11173" y="2899869"/>
            <a:ext cx="2628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98148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de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áfico 1">
            <a:extLst>
              <a:ext uri="{FF2B5EF4-FFF2-40B4-BE49-F238E27FC236}">
                <a16:creationId xmlns=""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Forma libre: Forma 15">
              <a:extLst>
                <a:ext uri="{FF2B5EF4-FFF2-40B4-BE49-F238E27FC236}">
                  <a16:creationId xmlns=""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=""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s-ES" noProof="0"/>
            </a:p>
          </p:txBody>
        </p:sp>
      </p:grp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9" name="Gráfico 4">
            <a:extLst>
              <a:ext uri="{FF2B5EF4-FFF2-40B4-BE49-F238E27FC236}">
                <a16:creationId xmlns=""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0" name="Título 1">
            <a:extLst>
              <a:ext uri="{FF2B5EF4-FFF2-40B4-BE49-F238E27FC236}">
                <a16:creationId xmlns="" xmlns:a16="http://schemas.microsoft.com/office/drawing/2014/main" id="{9845E736-FB54-4B3D-821B-60C0AB9E1A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317173"/>
            <a:ext cx="2825496" cy="1524185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TABLA</a:t>
            </a:r>
            <a:br>
              <a:rPr lang="es-ES" noProof="0"/>
            </a:br>
            <a:r>
              <a:rPr lang="es-ES" noProof="0"/>
              <a:t>DIAPOSITIVA</a:t>
            </a:r>
          </a:p>
        </p:txBody>
      </p:sp>
      <p:sp>
        <p:nvSpPr>
          <p:cNvPr id="21" name="Marcador de texto 17">
            <a:extLst>
              <a:ext uri="{FF2B5EF4-FFF2-40B4-BE49-F238E27FC236}">
                <a16:creationId xmlns="" xmlns:a16="http://schemas.microsoft.com/office/drawing/2014/main" id="{AFF98BA6-47F6-4796-B970-98EE605E81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3198228"/>
            <a:ext cx="2825496" cy="2154741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2" name="Gráfico 15">
            <a:extLst>
              <a:ext uri="{FF2B5EF4-FFF2-40B4-BE49-F238E27FC236}">
                <a16:creationId xmlns="" xmlns:a16="http://schemas.microsoft.com/office/drawing/2014/main" id="{C8EF6174-FF5D-41C2-BF6B-9D6ECB281A1D}"/>
              </a:ext>
            </a:extLst>
          </p:cNvPr>
          <p:cNvSpPr/>
          <p:nvPr userDrawn="1"/>
        </p:nvSpPr>
        <p:spPr>
          <a:xfrm>
            <a:off x="-11173" y="2899869"/>
            <a:ext cx="2628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18" name="Marcador de tabla 17">
            <a:extLst>
              <a:ext uri="{FF2B5EF4-FFF2-40B4-BE49-F238E27FC236}">
                <a16:creationId xmlns="" xmlns:a16="http://schemas.microsoft.com/office/drawing/2014/main" id="{D45BCEDF-86BB-41E2-9F09-5D3014AD1C45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4715791" y="1591499"/>
            <a:ext cx="6561138" cy="3761069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s-ES" noProof="0"/>
              <a:t>Hacer clic en el icono para agregar una tabla</a:t>
            </a:r>
          </a:p>
        </p:txBody>
      </p:sp>
    </p:spTree>
    <p:extLst>
      <p:ext uri="{BB962C8B-B14F-4D97-AF65-F5344CB8AC3E}">
        <p14:creationId xmlns:p14="http://schemas.microsoft.com/office/powerpoint/2010/main" val="251377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e imag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posición de imagen 24">
            <a:extLst>
              <a:ext uri="{FF2B5EF4-FFF2-40B4-BE49-F238E27FC236}">
                <a16:creationId xmlns="" xmlns:a16="http://schemas.microsoft.com/office/drawing/2014/main" id="{E694C388-14E9-4848-A715-72B7DC6AF5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701" y="0"/>
            <a:ext cx="12161519" cy="6858000"/>
          </a:xfrm>
          <a:custGeom>
            <a:avLst/>
            <a:gdLst>
              <a:gd name="connsiteX0" fmla="*/ 12161519 w 12161519"/>
              <a:gd name="connsiteY0" fmla="*/ 638810 h 6858000"/>
              <a:gd name="connsiteX1" fmla="*/ 12161519 w 12161519"/>
              <a:gd name="connsiteY1" fmla="*/ 1922780 h 6858000"/>
              <a:gd name="connsiteX2" fmla="*/ 9531350 w 12161519"/>
              <a:gd name="connsiteY2" fmla="*/ 6858000 h 6858000"/>
              <a:gd name="connsiteX3" fmla="*/ 8846819 w 12161519"/>
              <a:gd name="connsiteY3" fmla="*/ 6858000 h 6858000"/>
              <a:gd name="connsiteX4" fmla="*/ 10704830 w 12161519"/>
              <a:gd name="connsiteY4" fmla="*/ 0 h 6858000"/>
              <a:gd name="connsiteX5" fmla="*/ 12161519 w 12161519"/>
              <a:gd name="connsiteY5" fmla="*/ 0 h 6858000"/>
              <a:gd name="connsiteX6" fmla="*/ 12161519 w 12161519"/>
              <a:gd name="connsiteY6" fmla="*/ 234950 h 6858000"/>
              <a:gd name="connsiteX7" fmla="*/ 8632190 w 12161519"/>
              <a:gd name="connsiteY7" fmla="*/ 6858000 h 6858000"/>
              <a:gd name="connsiteX8" fmla="*/ 7049770 w 12161519"/>
              <a:gd name="connsiteY8" fmla="*/ 6858000 h 6858000"/>
              <a:gd name="connsiteX9" fmla="*/ 5320030 w 12161519"/>
              <a:gd name="connsiteY9" fmla="*/ 0 h 6858000"/>
              <a:gd name="connsiteX10" fmla="*/ 10476230 w 12161519"/>
              <a:gd name="connsiteY10" fmla="*/ 0 h 6858000"/>
              <a:gd name="connsiteX11" fmla="*/ 6822440 w 12161519"/>
              <a:gd name="connsiteY11" fmla="*/ 6858000 h 6858000"/>
              <a:gd name="connsiteX12" fmla="*/ 1664970 w 12161519"/>
              <a:gd name="connsiteY12" fmla="*/ 6858000 h 6858000"/>
              <a:gd name="connsiteX13" fmla="*/ 3529330 w 12161519"/>
              <a:gd name="connsiteY13" fmla="*/ 0 h 6858000"/>
              <a:gd name="connsiteX14" fmla="*/ 5111750 w 12161519"/>
              <a:gd name="connsiteY14" fmla="*/ 0 h 6858000"/>
              <a:gd name="connsiteX15" fmla="*/ 1456690 w 12161519"/>
              <a:gd name="connsiteY15" fmla="*/ 6858000 h 6858000"/>
              <a:gd name="connsiteX16" fmla="*/ 0 w 12161519"/>
              <a:gd name="connsiteY16" fmla="*/ 6858000 h 6858000"/>
              <a:gd name="connsiteX17" fmla="*/ 0 w 12161519"/>
              <a:gd name="connsiteY17" fmla="*/ 6623050 h 6858000"/>
              <a:gd name="connsiteX18" fmla="*/ 2630170 w 12161519"/>
              <a:gd name="connsiteY18" fmla="*/ 0 h 6858000"/>
              <a:gd name="connsiteX19" fmla="*/ 3314700 w 12161519"/>
              <a:gd name="connsiteY19" fmla="*/ 0 h 6858000"/>
              <a:gd name="connsiteX20" fmla="*/ 0 w 12161519"/>
              <a:gd name="connsiteY20" fmla="*/ 6219190 h 6858000"/>
              <a:gd name="connsiteX21" fmla="*/ 0 w 12161519"/>
              <a:gd name="connsiteY21" fmla="*/ 49352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61519" h="6858000">
                <a:moveTo>
                  <a:pt x="12161519" y="638810"/>
                </a:moveTo>
                <a:lnTo>
                  <a:pt x="12161519" y="1922780"/>
                </a:lnTo>
                <a:lnTo>
                  <a:pt x="9531350" y="6858000"/>
                </a:lnTo>
                <a:lnTo>
                  <a:pt x="8846819" y="6858000"/>
                </a:lnTo>
                <a:close/>
                <a:moveTo>
                  <a:pt x="10704830" y="0"/>
                </a:moveTo>
                <a:lnTo>
                  <a:pt x="12161519" y="0"/>
                </a:lnTo>
                <a:lnTo>
                  <a:pt x="12161519" y="234950"/>
                </a:lnTo>
                <a:lnTo>
                  <a:pt x="8632190" y="6858000"/>
                </a:lnTo>
                <a:lnTo>
                  <a:pt x="7049770" y="6858000"/>
                </a:lnTo>
                <a:close/>
                <a:moveTo>
                  <a:pt x="5320030" y="0"/>
                </a:moveTo>
                <a:lnTo>
                  <a:pt x="10476230" y="0"/>
                </a:lnTo>
                <a:lnTo>
                  <a:pt x="6822440" y="6858000"/>
                </a:lnTo>
                <a:lnTo>
                  <a:pt x="1664970" y="6858000"/>
                </a:lnTo>
                <a:close/>
                <a:moveTo>
                  <a:pt x="3529330" y="0"/>
                </a:moveTo>
                <a:lnTo>
                  <a:pt x="5111750" y="0"/>
                </a:lnTo>
                <a:lnTo>
                  <a:pt x="1456690" y="6858000"/>
                </a:lnTo>
                <a:lnTo>
                  <a:pt x="0" y="6858000"/>
                </a:lnTo>
                <a:lnTo>
                  <a:pt x="0" y="6623050"/>
                </a:lnTo>
                <a:close/>
                <a:moveTo>
                  <a:pt x="2630170" y="0"/>
                </a:moveTo>
                <a:lnTo>
                  <a:pt x="3314700" y="0"/>
                </a:lnTo>
                <a:lnTo>
                  <a:pt x="0" y="6219190"/>
                </a:lnTo>
                <a:lnTo>
                  <a:pt x="0" y="493522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Título 1">
            <a:extLst>
              <a:ext uri="{FF2B5EF4-FFF2-40B4-BE49-F238E27FC236}">
                <a16:creationId xmlns="" xmlns:a16="http://schemas.microsoft.com/office/drawing/2014/main" id="{BFD7B55F-CFD3-4921-BB2A-B14EB4E363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10514998" cy="782638"/>
          </a:xfrm>
        </p:spPr>
        <p:txBody>
          <a:bodyPr rtlCol="0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DIAPOSITIVA CON IMAGEN GRANDE</a:t>
            </a:r>
          </a:p>
        </p:txBody>
      </p:sp>
      <p:sp>
        <p:nvSpPr>
          <p:cNvPr id="21" name="Marcador de texto 17">
            <a:extLst>
              <a:ext uri="{FF2B5EF4-FFF2-40B4-BE49-F238E27FC236}">
                <a16:creationId xmlns="" xmlns:a16="http://schemas.microsoft.com/office/drawing/2014/main" id="{932204AA-73EE-4F85-898B-E747C5ACC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1880794"/>
            <a:ext cx="10518598" cy="782639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3" name="Gráfico 4">
            <a:extLst>
              <a:ext uri="{FF2B5EF4-FFF2-40B4-BE49-F238E27FC236}">
                <a16:creationId xmlns="" xmlns:a16="http://schemas.microsoft.com/office/drawing/2014/main" id="{38541361-4795-490E-8165-B4A338F8231D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2" name="Cuadro de texto 1">
            <a:extLst>
              <a:ext uri="{FF2B5EF4-FFF2-40B4-BE49-F238E27FC236}">
                <a16:creationId xmlns="" xmlns:a16="http://schemas.microsoft.com/office/drawing/2014/main" id="{B72E78DA-7F75-294B-AECF-F02F6C41615D}"/>
              </a:ext>
            </a:extLst>
          </p:cNvPr>
          <p:cNvSpPr txBox="1"/>
          <p:nvPr userDrawn="1"/>
        </p:nvSpPr>
        <p:spPr>
          <a:xfrm>
            <a:off x="327546" y="30025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76127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de elemento multi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25F5D581-F5B0-4701-B187-0D4FAB44900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es-ES" noProof="0"/>
          </a:p>
        </p:txBody>
      </p:sp>
      <p:sp>
        <p:nvSpPr>
          <p:cNvPr id="11" name="Forma libre: Forma 10">
            <a:extLst>
              <a:ext uri="{FF2B5EF4-FFF2-40B4-BE49-F238E27FC236}">
                <a16:creationId xmlns="" xmlns:a16="http://schemas.microsoft.com/office/drawing/2014/main" id="{0E5F41AB-E2B9-45DD-B1C7-9F4DBA4946B9}"/>
              </a:ext>
            </a:extLst>
          </p:cNvPr>
          <p:cNvSpPr/>
          <p:nvPr userDrawn="1"/>
        </p:nvSpPr>
        <p:spPr>
          <a:xfrm>
            <a:off x="2445759" y="-12700"/>
            <a:ext cx="7289800" cy="6883400"/>
          </a:xfrm>
          <a:custGeom>
            <a:avLst/>
            <a:gdLst>
              <a:gd name="connsiteX0" fmla="*/ 5063490 w 7289800"/>
              <a:gd name="connsiteY0" fmla="*/ 12700 h 6883400"/>
              <a:gd name="connsiteX1" fmla="*/ 2499360 w 7289800"/>
              <a:gd name="connsiteY1" fmla="*/ 6870700 h 6883400"/>
              <a:gd name="connsiteX2" fmla="*/ 4721860 w 7289800"/>
              <a:gd name="connsiteY2" fmla="*/ 6870700 h 6883400"/>
              <a:gd name="connsiteX3" fmla="*/ 7285990 w 7289800"/>
              <a:gd name="connsiteY3" fmla="*/ 12700 h 6883400"/>
              <a:gd name="connsiteX4" fmla="*/ 5063490 w 7289800"/>
              <a:gd name="connsiteY4" fmla="*/ 12700 h 6883400"/>
              <a:gd name="connsiteX5" fmla="*/ 12700 w 7289800"/>
              <a:gd name="connsiteY5" fmla="*/ 6870700 h 6883400"/>
              <a:gd name="connsiteX6" fmla="*/ 2235200 w 7289800"/>
              <a:gd name="connsiteY6" fmla="*/ 6870700 h 6883400"/>
              <a:gd name="connsiteX7" fmla="*/ 4799331 w 7289800"/>
              <a:gd name="connsiteY7" fmla="*/ 12700 h 6883400"/>
              <a:gd name="connsiteX8" fmla="*/ 2576830 w 7289800"/>
              <a:gd name="connsiteY8" fmla="*/ 12700 h 6883400"/>
              <a:gd name="connsiteX9" fmla="*/ 12700 w 7289800"/>
              <a:gd name="connsiteY9" fmla="*/ 6870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89800" h="6883400">
                <a:moveTo>
                  <a:pt x="5063490" y="12700"/>
                </a:moveTo>
                <a:lnTo>
                  <a:pt x="2499360" y="6870700"/>
                </a:lnTo>
                <a:lnTo>
                  <a:pt x="4721860" y="6870700"/>
                </a:lnTo>
                <a:lnTo>
                  <a:pt x="7285990" y="12700"/>
                </a:lnTo>
                <a:lnTo>
                  <a:pt x="5063490" y="12700"/>
                </a:lnTo>
                <a:close/>
                <a:moveTo>
                  <a:pt x="12700" y="6870700"/>
                </a:moveTo>
                <a:lnTo>
                  <a:pt x="2235200" y="6870700"/>
                </a:lnTo>
                <a:lnTo>
                  <a:pt x="4799331" y="12700"/>
                </a:lnTo>
                <a:lnTo>
                  <a:pt x="2576830" y="12700"/>
                </a:lnTo>
                <a:lnTo>
                  <a:pt x="12700" y="6870700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4" name="Título 1">
            <a:extLst>
              <a:ext uri="{FF2B5EF4-FFF2-40B4-BE49-F238E27FC236}">
                <a16:creationId xmlns="" xmlns:a16="http://schemas.microsoft.com/office/drawing/2014/main" id="{4510C334-F1CE-4CEF-ADC6-D1BADB9947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6579"/>
            <a:ext cx="10515600" cy="1325563"/>
          </a:xfrm>
        </p:spPr>
        <p:txBody>
          <a:bodyPr lIns="0" rIns="0"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DIAPOSITIVA DE VÍDEO</a:t>
            </a:r>
          </a:p>
        </p:txBody>
      </p:sp>
      <p:sp>
        <p:nvSpPr>
          <p:cNvPr id="16" name="Marcador de posición de elemento multimedia 7">
            <a:extLst>
              <a:ext uri="{FF2B5EF4-FFF2-40B4-BE49-F238E27FC236}">
                <a16:creationId xmlns="" xmlns:a16="http://schemas.microsoft.com/office/drawing/2014/main" id="{A11F77F4-4B16-4503-B9B6-AE22C686E3E3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1395984" y="1497770"/>
            <a:ext cx="9400032" cy="421538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 elemento multimedia</a:t>
            </a:r>
          </a:p>
        </p:txBody>
      </p:sp>
      <p:sp>
        <p:nvSpPr>
          <p:cNvPr id="12" name="Gráfico 4">
            <a:extLst>
              <a:ext uri="{FF2B5EF4-FFF2-40B4-BE49-F238E27FC236}">
                <a16:creationId xmlns="" xmlns:a16="http://schemas.microsoft.com/office/drawing/2014/main" id="{C7654E36-50FF-425E-B595-F3957610B5D8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39973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0162" y="6002372"/>
            <a:ext cx="549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fld id="{D495E168-DA5E-4888-8D8A-92B118324C14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" name="Marcador de posición de título 1">
            <a:extLst>
              <a:ext uri="{FF2B5EF4-FFF2-40B4-BE49-F238E27FC236}">
                <a16:creationId xmlns="" xmlns:a16="http://schemas.microsoft.com/office/drawing/2014/main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4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0023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 rtl="0"/>
            <a:r>
              <a:rPr lang="es-ES" noProof="0"/>
              <a:t>MM.DD.20XX</a:t>
            </a:r>
          </a:p>
        </p:txBody>
      </p:sp>
      <p:sp>
        <p:nvSpPr>
          <p:cNvPr id="11" name="Marcador de pie de página 4">
            <a:extLst>
              <a:ext uri="{FF2B5EF4-FFF2-40B4-BE49-F238E27FC236}">
                <a16:creationId xmlns="" xmlns:a16="http://schemas.microsoft.com/office/drawing/2014/main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02372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 rtl="0"/>
            <a:r>
              <a:rPr lang="es-ES" noProof="0"/>
              <a:t>AGREGAR UN PIE DE PÁGINA</a:t>
            </a:r>
          </a:p>
        </p:txBody>
      </p:sp>
    </p:spTree>
    <p:extLst>
      <p:ext uri="{BB962C8B-B14F-4D97-AF65-F5344CB8AC3E}">
        <p14:creationId xmlns:p14="http://schemas.microsoft.com/office/powerpoint/2010/main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1" r:id="rId5"/>
    <p:sldLayoutId id="2147483690" r:id="rId6"/>
    <p:sldLayoutId id="2147483691" r:id="rId7"/>
    <p:sldLayoutId id="2147483684" r:id="rId8"/>
    <p:sldLayoutId id="2147483685" r:id="rId9"/>
    <p:sldLayoutId id="2147483692" r:id="rId10"/>
    <p:sldLayoutId id="2147483693" r:id="rId11"/>
    <p:sldLayoutId id="2147483694" r:id="rId12"/>
    <p:sldLayoutId id="2147483697" r:id="rId13"/>
    <p:sldLayoutId id="2147483698" r:id="rId14"/>
    <p:sldLayoutId id="2147483699" r:id="rId15"/>
    <p:sldLayoutId id="2147483701" r:id="rId16"/>
    <p:sldLayoutId id="2147483700" r:id="rId17"/>
    <p:sldLayoutId id="2147483687" r:id="rId18"/>
    <p:sldLayoutId id="2147483696" r:id="rId19"/>
    <p:sldLayoutId id="2147483688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s-es/article/editar-una-presentaci%c3%b3n-ff353d37-742a-4aa8-8bdd-6b1f488127a2?omkt=es-ES&amp;ui=es-ES&amp;rs=es-ES&amp;ad=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Marcador de posición de imagen 21"/>
          <p:cNvPicPr>
            <a:picLocks noGrp="1" noChangeAspect="1"/>
          </p:cNvPicPr>
          <p:nvPr>
            <p:ph type="pic" sz="quarter" idx="2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" b="448"/>
          <a:stretch>
            <a:fillRect/>
          </a:stretch>
        </p:blipFill>
        <p:spPr/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6E9371-6E05-45E0-803B-4C39AC28C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63" y="1390259"/>
            <a:ext cx="10510754" cy="2281355"/>
          </a:xfrm>
        </p:spPr>
        <p:txBody>
          <a:bodyPr rtlCol="0"/>
          <a:lstStyle/>
          <a:p>
            <a:r>
              <a:rPr lang="es-MX" dirty="0"/>
              <a:t>Obturación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del </a:t>
            </a:r>
            <a:r>
              <a:rPr lang="es-MX" dirty="0"/>
              <a:t>sistema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 </a:t>
            </a:r>
            <a:r>
              <a:rPr lang="es-MX" dirty="0"/>
              <a:t>conductos radiculares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0506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D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D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A21564-E2C8-443F-8E07-E59DFA5BC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689956"/>
            <a:ext cx="5056083" cy="1125954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OBTURACIÓN RADICULAR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02A2A374-6D41-4D06-9363-3092466402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Autofit/>
          </a:bodyPr>
          <a:lstStyle/>
          <a:p>
            <a:pPr algn="just"/>
            <a:r>
              <a:rPr lang="es-ES" sz="2400" dirty="0" smtClean="0">
                <a:solidFill>
                  <a:schemeClr val="bg1"/>
                </a:solidFill>
              </a:rPr>
              <a:t>E</a:t>
            </a:r>
            <a:r>
              <a:rPr lang="es-MX" sz="2400" dirty="0">
                <a:solidFill>
                  <a:schemeClr val="bg1"/>
                </a:solidFill>
              </a:rPr>
              <a:t>s el relleno compacto y permanente del espacio vacío dejado por la pulpa cameral y radicular al ser extirpada y del propio espacio creado por el profesional durante la preparación de los </a:t>
            </a:r>
            <a:r>
              <a:rPr lang="es-MX" sz="2400" dirty="0" smtClean="0">
                <a:solidFill>
                  <a:schemeClr val="bg1"/>
                </a:solidFill>
              </a:rPr>
              <a:t>conductos.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EA534D36-FD98-42BC-977C-D6843E425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smtClean="0"/>
              <a:pPr/>
              <a:t>2</a:t>
            </a:fld>
            <a:endParaRPr lang="es-ES"/>
          </a:p>
        </p:txBody>
      </p:sp>
      <p:pic>
        <p:nvPicPr>
          <p:cNvPr id="14" name="Marcador de posición de imagen 13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94" b="10394"/>
          <a:stretch>
            <a:fillRect/>
          </a:stretch>
        </p:blipFill>
        <p:spPr>
          <a:xfrm>
            <a:off x="5649685" y="130966"/>
            <a:ext cx="6542313" cy="6602574"/>
          </a:xfrm>
        </p:spPr>
      </p:pic>
    </p:spTree>
    <p:extLst>
      <p:ext uri="{BB962C8B-B14F-4D97-AF65-F5344CB8AC3E}">
        <p14:creationId xmlns:p14="http://schemas.microsoft.com/office/powerpoint/2010/main" val="11066300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20B93806-769F-4C20-A684-CA4CB5BB8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206" y="490503"/>
            <a:ext cx="5056083" cy="1338275"/>
          </a:xfrm>
        </p:spPr>
        <p:txBody>
          <a:bodyPr rtlCol="0"/>
          <a:lstStyle/>
          <a:p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OBJETIVO</a:t>
            </a:r>
            <a:endParaRPr lang="es-ES" dirty="0"/>
          </a:p>
        </p:txBody>
      </p:sp>
      <p:sp>
        <p:nvSpPr>
          <p:cNvPr id="6" name="Marcador de texto 5">
            <a:extLst>
              <a:ext uri="{FF2B5EF4-FFF2-40B4-BE49-F238E27FC236}">
                <a16:creationId xmlns="" xmlns:a16="http://schemas.microsoft.com/office/drawing/2014/main" id="{E7292DFE-EBA3-4DB2-A2C7-1810115565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81205" y="2241515"/>
            <a:ext cx="5056083" cy="749047"/>
          </a:xfrm>
        </p:spPr>
        <p:txBody>
          <a:bodyPr rtlCol="0"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400" dirty="0">
                <a:solidFill>
                  <a:schemeClr val="bg1"/>
                </a:solidFill>
              </a:rPr>
              <a:t>E</a:t>
            </a:r>
            <a:r>
              <a:rPr lang="es-MX" sz="2400" dirty="0" smtClean="0">
                <a:solidFill>
                  <a:schemeClr val="bg1"/>
                </a:solidFill>
              </a:rPr>
              <a:t>fectuar </a:t>
            </a:r>
            <a:r>
              <a:rPr lang="es-MX" sz="2400" dirty="0">
                <a:solidFill>
                  <a:schemeClr val="bg1"/>
                </a:solidFill>
              </a:rPr>
              <a:t>un relleno tridimensional del sistema de conductos, asegurando la persistencia de la limpieza obtenida con la preparación. </a:t>
            </a:r>
            <a:endParaRPr lang="es-MX" sz="2400" dirty="0" smtClean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s-MX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La </a:t>
            </a:r>
            <a:r>
              <a:rPr lang="es-MX" sz="2400" dirty="0">
                <a:solidFill>
                  <a:schemeClr val="bg1"/>
                </a:solidFill>
              </a:rPr>
              <a:t>obturación permite la cicatrización apical y latero radicular, evitando toda aparición o recidiva de patología.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638DCF8F-466A-4FC0-91DF-33EF070ED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smtClean="0"/>
              <a:pPr rtl="0"/>
              <a:t>3</a:t>
            </a:fld>
            <a:endParaRPr lang="es-ES"/>
          </a:p>
        </p:txBody>
      </p:sp>
      <p:pic>
        <p:nvPicPr>
          <p:cNvPr id="8" name="Marcador de posición de imagen 7"/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2" r="83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7149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0C01CE71-FC76-4B08-B6CF-991940C3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032" y="532015"/>
            <a:ext cx="5056083" cy="1283369"/>
          </a:xfrm>
        </p:spPr>
        <p:txBody>
          <a:bodyPr rtlCol="0"/>
          <a:lstStyle/>
          <a:p>
            <a:pPr algn="ctr"/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OBTURACIÓN RADICULAR</a:t>
            </a:r>
            <a:endParaRPr lang="es-ES" dirty="0"/>
          </a:p>
        </p:txBody>
      </p:sp>
      <p:sp>
        <p:nvSpPr>
          <p:cNvPr id="6" name="Marcador de texto 5">
            <a:extLst>
              <a:ext uri="{FF2B5EF4-FFF2-40B4-BE49-F238E27FC236}">
                <a16:creationId xmlns="" xmlns:a16="http://schemas.microsoft.com/office/drawing/2014/main" id="{32AE43E3-E3DE-481E-9B87-7B1F8783A6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Autofit/>
          </a:bodyPr>
          <a:lstStyle/>
          <a:p>
            <a:pPr algn="just"/>
            <a:endParaRPr lang="es-MX" sz="2400" dirty="0" smtClean="0">
              <a:solidFill>
                <a:schemeClr val="bg1"/>
              </a:solidFill>
            </a:endParaRPr>
          </a:p>
          <a:p>
            <a:pPr algn="just"/>
            <a:endParaRPr lang="es-MX" sz="2400" dirty="0">
              <a:solidFill>
                <a:schemeClr val="bg1"/>
              </a:solidFill>
            </a:endParaRPr>
          </a:p>
          <a:p>
            <a:pPr algn="just"/>
            <a:r>
              <a:rPr lang="es-MX" sz="2400" dirty="0" smtClean="0">
                <a:solidFill>
                  <a:schemeClr val="bg1"/>
                </a:solidFill>
              </a:rPr>
              <a:t>La </a:t>
            </a:r>
            <a:r>
              <a:rPr lang="es-MX" sz="2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GUTAPERCHA</a:t>
            </a:r>
            <a:r>
              <a:rPr lang="es-MX" sz="2400" dirty="0" smtClean="0">
                <a:solidFill>
                  <a:schemeClr val="bg1"/>
                </a:solidFill>
              </a:rPr>
              <a:t> </a:t>
            </a:r>
            <a:r>
              <a:rPr lang="es-MX" sz="2400" dirty="0">
                <a:solidFill>
                  <a:schemeClr val="bg1"/>
                </a:solidFill>
              </a:rPr>
              <a:t>es el material más ampliamente utilizado y aceptado para la obturación de los conductos </a:t>
            </a:r>
            <a:r>
              <a:rPr lang="es-MX" sz="2400" dirty="0" smtClean="0">
                <a:solidFill>
                  <a:schemeClr val="bg1"/>
                </a:solidFill>
              </a:rPr>
              <a:t>preparados.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C1C20937-8D4C-4000-BCD6-AC984F093F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smtClean="0"/>
              <a:pPr rtl="0"/>
              <a:t>4</a:t>
            </a:fld>
            <a:endParaRPr lang="es-ES"/>
          </a:p>
        </p:txBody>
      </p:sp>
      <p:pic>
        <p:nvPicPr>
          <p:cNvPr id="7" name="Marcador de posición de imagen 6"/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29" r="29529"/>
          <a:stretch>
            <a:fillRect/>
          </a:stretch>
        </p:blipFill>
        <p:spPr>
          <a:xfrm>
            <a:off x="7063605" y="878148"/>
            <a:ext cx="4723040" cy="5306786"/>
          </a:xfrm>
        </p:spPr>
      </p:pic>
    </p:spTree>
    <p:extLst>
      <p:ext uri="{BB962C8B-B14F-4D97-AF65-F5344CB8AC3E}">
        <p14:creationId xmlns:p14="http://schemas.microsoft.com/office/powerpoint/2010/main" val="2655792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="" xmlns:a16="http://schemas.microsoft.com/office/drawing/2014/main" id="{0719E0E7-CFBA-48B5-AA1B-EA5B887F6650}"/>
              </a:ext>
            </a:extLst>
          </p:cNvPr>
          <p:cNvSpPr>
            <a:spLocks noGrp="1"/>
          </p:cNvSpPr>
          <p:nvPr>
            <p:ph type="title"/>
          </p:nvPr>
        </p:nvSpPr>
        <p:spPr bwMode="grayWhite">
          <a:xfrm>
            <a:off x="216529" y="763648"/>
            <a:ext cx="5056083" cy="782638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es-ES" dirty="0" smtClean="0">
                <a:solidFill>
                  <a:schemeClr val="tx2"/>
                </a:solidFill>
              </a:rPr>
              <a:t>POSTULADOS DE </a:t>
            </a:r>
            <a:r>
              <a:rPr lang="es-ES" dirty="0" err="1" smtClean="0">
                <a:solidFill>
                  <a:schemeClr val="tx2"/>
                </a:solidFill>
              </a:rPr>
              <a:t>KUTTLER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7D609542-DD6D-4EC5-B1B2-054C2BE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grayWhite"/>
        <p:txBody>
          <a:bodyPr rtlCol="0"/>
          <a:lstStyle/>
          <a:p>
            <a:pPr rtl="0"/>
            <a:fld id="{D495E168-DA5E-4888-8D8A-92B118324C14}" type="slidenum">
              <a:rPr lang="es-ES" smtClean="0"/>
              <a:pPr/>
              <a:t>5</a:t>
            </a:fld>
            <a:endParaRPr lang="es-ES"/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1971214067"/>
              </p:ext>
            </p:extLst>
          </p:nvPr>
        </p:nvGraphicFramePr>
        <p:xfrm>
          <a:off x="1028699" y="2052471"/>
          <a:ext cx="7400471" cy="4592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Diagnósticos según Kuttl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329" y="763648"/>
            <a:ext cx="2803309" cy="41707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846360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="" xmlns:a16="http://schemas.microsoft.com/office/drawing/2014/main" id="{0719E0E7-CFBA-48B5-AA1B-EA5B887F6650}"/>
              </a:ext>
            </a:extLst>
          </p:cNvPr>
          <p:cNvSpPr>
            <a:spLocks noGrp="1"/>
          </p:cNvSpPr>
          <p:nvPr>
            <p:ph type="title"/>
          </p:nvPr>
        </p:nvSpPr>
        <p:spPr bwMode="grayWhite">
          <a:xfrm>
            <a:off x="216529" y="763648"/>
            <a:ext cx="5056083" cy="782638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es-ES" dirty="0" smtClean="0">
                <a:solidFill>
                  <a:schemeClr val="tx2"/>
                </a:solidFill>
              </a:rPr>
              <a:t>REGLAS PARA OBTURAR UN CONDUCTO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7D609542-DD6D-4EC5-B1B2-054C2BE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grayWhite"/>
        <p:txBody>
          <a:bodyPr rtlCol="0"/>
          <a:lstStyle/>
          <a:p>
            <a:pPr rtl="0"/>
            <a:fld id="{D495E168-DA5E-4888-8D8A-92B118324C14}" type="slidenum">
              <a:rPr lang="es-ES" smtClean="0"/>
              <a:pPr rtl="0"/>
              <a:t>6</a:t>
            </a:fld>
            <a:endParaRPr lang="es-ES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45703009"/>
              </p:ext>
            </p:extLst>
          </p:nvPr>
        </p:nvGraphicFramePr>
        <p:xfrm>
          <a:off x="1983014" y="2319221"/>
          <a:ext cx="8128000" cy="4048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7003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es-ES" dirty="0" smtClean="0">
                <a:solidFill>
                  <a:schemeClr val="tx2"/>
                </a:solidFill>
              </a:rPr>
              <a:t>REFERENCIAS BIBLIOGRÁFICAS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8" name="Cuadro de texto 7">
            <a:hlinkClick r:id="rId3"/>
            <a:extLst>
              <a:ext uri="{FF2B5EF4-FFF2-40B4-BE49-F238E27FC236}">
                <a16:creationId xmlns="" xmlns:a16="http://schemas.microsoft.com/office/drawing/2014/main" id="{5FC6C278-4035-446A-A94B-030E792FDDF5}"/>
              </a:ext>
            </a:extLst>
          </p:cNvPr>
          <p:cNvSpPr txBox="1"/>
          <p:nvPr/>
        </p:nvSpPr>
        <p:spPr>
          <a:xfrm>
            <a:off x="1547813" y="2459504"/>
            <a:ext cx="9096374" cy="38472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bg1"/>
                </a:solidFill>
              </a:rPr>
              <a:t>Cohen, S., </a:t>
            </a:r>
            <a:r>
              <a:rPr lang="es-ES_tradnl" sz="2000" dirty="0" err="1">
                <a:solidFill>
                  <a:schemeClr val="bg1"/>
                </a:solidFill>
              </a:rPr>
              <a:t>Hargreaves</a:t>
            </a:r>
            <a:r>
              <a:rPr lang="es-ES_tradnl" sz="2000" dirty="0">
                <a:solidFill>
                  <a:schemeClr val="bg1"/>
                </a:solidFill>
              </a:rPr>
              <a:t>, </a:t>
            </a:r>
            <a:r>
              <a:rPr lang="es-ES_tradnl" sz="2000" dirty="0" err="1">
                <a:solidFill>
                  <a:schemeClr val="bg1"/>
                </a:solidFill>
              </a:rPr>
              <a:t>K.M</a:t>
            </a:r>
            <a:r>
              <a:rPr lang="es-ES_tradnl" sz="2000" dirty="0">
                <a:solidFill>
                  <a:schemeClr val="bg1"/>
                </a:solidFill>
              </a:rPr>
              <a:t>. </a:t>
            </a:r>
            <a:r>
              <a:rPr lang="es-ES_tradnl" sz="2000" dirty="0" err="1">
                <a:solidFill>
                  <a:schemeClr val="bg1"/>
                </a:solidFill>
              </a:rPr>
              <a:t>VIAS</a:t>
            </a:r>
            <a:r>
              <a:rPr lang="es-ES_tradnl" sz="2000" dirty="0">
                <a:solidFill>
                  <a:schemeClr val="bg1"/>
                </a:solidFill>
              </a:rPr>
              <a:t> DE LA PULPA, 9a. ed. Elsevier. Madrid. 2008 Págs. 365 a 406 </a:t>
            </a:r>
            <a:r>
              <a:rPr lang="es-ES_tradnl" sz="2000" b="1" dirty="0">
                <a:solidFill>
                  <a:schemeClr val="bg1"/>
                </a:solidFill>
              </a:rPr>
              <a:t>(Cohen 9</a:t>
            </a:r>
            <a:r>
              <a:rPr lang="es-ES_tradnl" sz="2000" b="1" dirty="0" smtClean="0">
                <a:solidFill>
                  <a:schemeClr val="bg1"/>
                </a:solidFill>
              </a:rPr>
              <a:t>...)</a:t>
            </a:r>
          </a:p>
          <a:p>
            <a:pPr algn="just"/>
            <a:endParaRPr lang="es-ES_tradnl" sz="2000" b="1" dirty="0" smtClean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bg1"/>
                </a:solidFill>
              </a:rPr>
              <a:t>Grossman, Louis. </a:t>
            </a:r>
            <a:r>
              <a:rPr lang="es-ES_tradnl" sz="2000" dirty="0" err="1">
                <a:solidFill>
                  <a:schemeClr val="bg1"/>
                </a:solidFill>
              </a:rPr>
              <a:t>ENDODONTIC</a:t>
            </a:r>
            <a:r>
              <a:rPr lang="es-ES_tradnl" sz="2000" dirty="0">
                <a:solidFill>
                  <a:schemeClr val="bg1"/>
                </a:solidFill>
              </a:rPr>
              <a:t> </a:t>
            </a:r>
            <a:r>
              <a:rPr lang="es-ES_tradnl" sz="2000" dirty="0" err="1">
                <a:solidFill>
                  <a:schemeClr val="bg1"/>
                </a:solidFill>
              </a:rPr>
              <a:t>PRACTICE</a:t>
            </a:r>
            <a:r>
              <a:rPr lang="es-ES_tradnl" sz="2000" dirty="0">
                <a:solidFill>
                  <a:schemeClr val="bg1"/>
                </a:solidFill>
              </a:rPr>
              <a:t>. 11th. ed. Lea &amp; </a:t>
            </a:r>
            <a:r>
              <a:rPr lang="es-ES_tradnl" sz="2000" dirty="0" err="1">
                <a:solidFill>
                  <a:schemeClr val="bg1"/>
                </a:solidFill>
              </a:rPr>
              <a:t>Febiger</a:t>
            </a:r>
            <a:r>
              <a:rPr lang="es-ES_tradnl" sz="2000" dirty="0">
                <a:solidFill>
                  <a:schemeClr val="bg1"/>
                </a:solidFill>
              </a:rPr>
              <a:t>. </a:t>
            </a:r>
            <a:r>
              <a:rPr lang="es-ES_tradnl" sz="2000" dirty="0" err="1">
                <a:solidFill>
                  <a:schemeClr val="bg1"/>
                </a:solidFill>
              </a:rPr>
              <a:t>Philadelphia</a:t>
            </a:r>
            <a:r>
              <a:rPr lang="es-ES_tradnl" sz="2000" dirty="0">
                <a:solidFill>
                  <a:schemeClr val="bg1"/>
                </a:solidFill>
              </a:rPr>
              <a:t>. 1988. Págs.. 242 a 270</a:t>
            </a:r>
            <a:r>
              <a:rPr lang="es-ES_tradnl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s-ES_tradnl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bg1"/>
                </a:solidFill>
              </a:rPr>
              <a:t>Ingle, John. ENDODONCIA. 4a ed. Editorial McGraw Hill - Interamericana. México D.F. 1994. Págs.. 238 a 335</a:t>
            </a:r>
            <a:r>
              <a:rPr lang="es-ES_tradnl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s-ES_tradnl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_tradnl" sz="2000" dirty="0" err="1">
                <a:solidFill>
                  <a:schemeClr val="bg1"/>
                </a:solidFill>
              </a:rPr>
              <a:t>Lasala</a:t>
            </a:r>
            <a:r>
              <a:rPr lang="es-ES_tradnl" sz="2000" dirty="0">
                <a:solidFill>
                  <a:schemeClr val="bg1"/>
                </a:solidFill>
              </a:rPr>
              <a:t>, Ángel. ENDODONCIA. 3a. ed. Editorial Salvat. Barcelona. 1979. Págs.. 373 a 430</a:t>
            </a:r>
          </a:p>
          <a:p>
            <a:pPr algn="ctr"/>
            <a:endParaRPr lang="es-ES_tradnl" sz="1200" dirty="0"/>
          </a:p>
          <a:p>
            <a:pPr algn="ctr" rtl="0"/>
            <a:endParaRPr lang="es-ES" sz="1200" u="sng" dirty="0">
              <a:solidFill>
                <a:srgbClr val="0070C0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97FC0424-40B9-486A-B71B-BA76CD90DD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es-ES" smtClean="0"/>
              <a:pPr rtl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8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ustom 25">
      <a:dk1>
        <a:sysClr val="windowText" lastClr="000000"/>
      </a:dk1>
      <a:lt1>
        <a:sysClr val="window" lastClr="FFFFFF"/>
      </a:lt1>
      <a:dk2>
        <a:srgbClr val="FFCD00"/>
      </a:dk2>
      <a:lt2>
        <a:srgbClr val="00AEDE"/>
      </a:lt2>
      <a:accent1>
        <a:srgbClr val="002E62"/>
      </a:accent1>
      <a:accent2>
        <a:srgbClr val="004CB9"/>
      </a:accent2>
      <a:accent3>
        <a:srgbClr val="FF9D00"/>
      </a:accent3>
      <a:accent4>
        <a:srgbClr val="57A773"/>
      </a:accent4>
      <a:accent5>
        <a:srgbClr val="D11149"/>
      </a:accent5>
      <a:accent6>
        <a:srgbClr val="00111F"/>
      </a:accent6>
      <a:hlink>
        <a:srgbClr val="FFFFFF"/>
      </a:hlink>
      <a:folHlink>
        <a:srgbClr val="FFFFFF"/>
      </a:folHlink>
    </a:clrScheme>
    <a:fontScheme name="Custom 22">
      <a:majorFont>
        <a:latin typeface="Verdana"/>
        <a:ea typeface=""/>
        <a:cs typeface=""/>
      </a:majorFont>
      <a:minorFont>
        <a:latin typeface="Lucida Gran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_30677704_TF45331398" id="{7B17669D-3993-46FF-9D57-72D6711C80A1}" vid="{6E7079E0-5D52-42C6-BBB3-6371C3B42A2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2807890-83DC-4772-9CAD-F7CB30099A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5154C8-4BB5-43F2-9F6C-5E79271A0D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7A0EF5-23A9-4627-BC46-745B7DD804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universal</Template>
  <TotalTime>0</TotalTime>
  <Words>205</Words>
  <Application>Microsoft Office PowerPoint</Application>
  <PresentationFormat>Panorámica</PresentationFormat>
  <Paragraphs>42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Grande</vt:lpstr>
      <vt:lpstr>Verdana</vt:lpstr>
      <vt:lpstr>Wingdings</vt:lpstr>
      <vt:lpstr>Tema de Office</vt:lpstr>
      <vt:lpstr>Obturación  del sistema  de conductos radiculares</vt:lpstr>
      <vt:lpstr>OBTURACIÓN RADICULAR</vt:lpstr>
      <vt:lpstr>OBJETIVO</vt:lpstr>
      <vt:lpstr>OBTURACIÓN RADICULAR</vt:lpstr>
      <vt:lpstr>POSTULADOS DE KUTTLER</vt:lpstr>
      <vt:lpstr>REGLAS PARA OBTURAR UN CONDUCTO</vt:lpstr>
      <vt:lpstr>REFERENCIAS BIBLIOGRÁFICAS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2021-05-17T02:01:41Z</dcterms:created>
  <dcterms:modified xsi:type="dcterms:W3CDTF">2021-05-17T05:55:30Z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