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6858000" cy="9144000"/>
  <p:embeddedFontLst>
    <p:embeddedFont>
      <p:font typeface="Catamaran" panose="020B0604020202020204" charset="0"/>
      <p:regular r:id="rId12"/>
      <p:bold r:id="rId13"/>
    </p:embeddedFont>
    <p:embeddedFont>
      <p:font typeface="PT Sans" panose="020B0604020202020204" charset="0"/>
      <p:regular r:id="rId14"/>
      <p:bold r:id="rId15"/>
      <p:italic r:id="rId16"/>
      <p:boldItalic r:id="rId17"/>
    </p:embeddedFont>
    <p:embeddedFont>
      <p:font typeface="Cormorant Garamond" panose="020B060402020202020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756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73380c4fdf732ef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73380c4fdf732ef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73380c4fdf732ef2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73380c4fdf732ef2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12b42f07e85_1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12b42f07e85_1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12b42f07e8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12b42f07e8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12bcb2ea3f8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12bcb2ea3f8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12bcb2ea3f8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12bcb2ea3f8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12a53022869_2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12a53022869_2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f404c424d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f404c424d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507400" y="399650"/>
            <a:ext cx="8129100" cy="4344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2"/>
          <p:cNvSpPr/>
          <p:nvPr/>
        </p:nvSpPr>
        <p:spPr>
          <a:xfrm>
            <a:off x="633075" y="500500"/>
            <a:ext cx="7877700" cy="414270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425100" y="1346263"/>
            <a:ext cx="6294000" cy="176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000">
                <a:solidFill>
                  <a:srgbClr val="191919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2307550" y="3321438"/>
            <a:ext cx="4528800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1"/>
          <p:cNvSpPr/>
          <p:nvPr/>
        </p:nvSpPr>
        <p:spPr>
          <a:xfrm>
            <a:off x="507400" y="399650"/>
            <a:ext cx="8129100" cy="4344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1"/>
          <p:cNvSpPr/>
          <p:nvPr/>
        </p:nvSpPr>
        <p:spPr>
          <a:xfrm>
            <a:off x="633075" y="500500"/>
            <a:ext cx="7877700" cy="414270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1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title" idx="2"/>
          </p:nvPr>
        </p:nvSpPr>
        <p:spPr>
          <a:xfrm>
            <a:off x="1101175" y="1757225"/>
            <a:ext cx="19860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subTitle" idx="1"/>
          </p:nvPr>
        </p:nvSpPr>
        <p:spPr>
          <a:xfrm>
            <a:off x="1101175" y="2168650"/>
            <a:ext cx="1986000" cy="6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title" idx="3"/>
          </p:nvPr>
        </p:nvSpPr>
        <p:spPr>
          <a:xfrm>
            <a:off x="3578951" y="1757225"/>
            <a:ext cx="19860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subTitle" idx="4"/>
          </p:nvPr>
        </p:nvSpPr>
        <p:spPr>
          <a:xfrm>
            <a:off x="3578973" y="2168650"/>
            <a:ext cx="1986000" cy="6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title" idx="5"/>
          </p:nvPr>
        </p:nvSpPr>
        <p:spPr>
          <a:xfrm>
            <a:off x="1101175" y="3190625"/>
            <a:ext cx="19860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subTitle" idx="6"/>
          </p:nvPr>
        </p:nvSpPr>
        <p:spPr>
          <a:xfrm>
            <a:off x="1101175" y="3602050"/>
            <a:ext cx="1986000" cy="6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title" idx="7"/>
          </p:nvPr>
        </p:nvSpPr>
        <p:spPr>
          <a:xfrm>
            <a:off x="3578973" y="3190625"/>
            <a:ext cx="19860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subTitle" idx="8"/>
          </p:nvPr>
        </p:nvSpPr>
        <p:spPr>
          <a:xfrm>
            <a:off x="3578973" y="3602050"/>
            <a:ext cx="1986000" cy="6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title" idx="9"/>
          </p:nvPr>
        </p:nvSpPr>
        <p:spPr>
          <a:xfrm>
            <a:off x="6056727" y="1757225"/>
            <a:ext cx="19860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subTitle" idx="13"/>
          </p:nvPr>
        </p:nvSpPr>
        <p:spPr>
          <a:xfrm>
            <a:off x="6056725" y="2168650"/>
            <a:ext cx="1986000" cy="6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title" idx="14"/>
          </p:nvPr>
        </p:nvSpPr>
        <p:spPr>
          <a:xfrm>
            <a:off x="6056727" y="3190625"/>
            <a:ext cx="19860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ubTitle" idx="15"/>
          </p:nvPr>
        </p:nvSpPr>
        <p:spPr>
          <a:xfrm>
            <a:off x="6056825" y="3602050"/>
            <a:ext cx="1986000" cy="6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/>
          <p:nvPr/>
        </p:nvSpPr>
        <p:spPr>
          <a:xfrm>
            <a:off x="507400" y="399650"/>
            <a:ext cx="8129100" cy="4344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12"/>
          <p:cNvSpPr/>
          <p:nvPr/>
        </p:nvSpPr>
        <p:spPr>
          <a:xfrm>
            <a:off x="633075" y="500500"/>
            <a:ext cx="7877700" cy="414270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2"/>
          <p:cNvSpPr txBox="1">
            <a:spLocks noGrp="1"/>
          </p:cNvSpPr>
          <p:nvPr>
            <p:ph type="title"/>
          </p:nvPr>
        </p:nvSpPr>
        <p:spPr>
          <a:xfrm>
            <a:off x="2317950" y="1307100"/>
            <a:ext cx="4508100" cy="25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507400" y="399650"/>
            <a:ext cx="8129100" cy="4344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3"/>
          <p:cNvSpPr/>
          <p:nvPr/>
        </p:nvSpPr>
        <p:spPr>
          <a:xfrm>
            <a:off x="633075" y="500500"/>
            <a:ext cx="7877700" cy="414270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3"/>
          <p:cNvSpPr txBox="1">
            <a:spLocks noGrp="1"/>
          </p:cNvSpPr>
          <p:nvPr>
            <p:ph type="title"/>
          </p:nvPr>
        </p:nvSpPr>
        <p:spPr>
          <a:xfrm>
            <a:off x="720075" y="5394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title" idx="2"/>
          </p:nvPr>
        </p:nvSpPr>
        <p:spPr>
          <a:xfrm>
            <a:off x="937700" y="2626550"/>
            <a:ext cx="21753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subTitle" idx="1"/>
          </p:nvPr>
        </p:nvSpPr>
        <p:spPr>
          <a:xfrm>
            <a:off x="937700" y="3037975"/>
            <a:ext cx="2175300" cy="8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title" idx="3"/>
          </p:nvPr>
        </p:nvSpPr>
        <p:spPr>
          <a:xfrm>
            <a:off x="3484419" y="2626550"/>
            <a:ext cx="21753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subTitle" idx="4"/>
          </p:nvPr>
        </p:nvSpPr>
        <p:spPr>
          <a:xfrm>
            <a:off x="3484421" y="3037975"/>
            <a:ext cx="2175300" cy="8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title" idx="5"/>
          </p:nvPr>
        </p:nvSpPr>
        <p:spPr>
          <a:xfrm>
            <a:off x="6031146" y="2626550"/>
            <a:ext cx="21753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subTitle" idx="6"/>
          </p:nvPr>
        </p:nvSpPr>
        <p:spPr>
          <a:xfrm>
            <a:off x="6031149" y="3037975"/>
            <a:ext cx="2175300" cy="8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/>
          <p:nvPr/>
        </p:nvSpPr>
        <p:spPr>
          <a:xfrm>
            <a:off x="507400" y="399650"/>
            <a:ext cx="8129100" cy="4344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4"/>
          <p:cNvSpPr/>
          <p:nvPr/>
        </p:nvSpPr>
        <p:spPr>
          <a:xfrm>
            <a:off x="633075" y="500500"/>
            <a:ext cx="7877700" cy="414270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4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4"/>
          <p:cNvSpPr txBox="1">
            <a:spLocks noGrp="1"/>
          </p:cNvSpPr>
          <p:nvPr>
            <p:ph type="title" idx="2"/>
          </p:nvPr>
        </p:nvSpPr>
        <p:spPr>
          <a:xfrm>
            <a:off x="2287850" y="1752562"/>
            <a:ext cx="19782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98" name="Google Shape;98;p14"/>
          <p:cNvSpPr txBox="1">
            <a:spLocks noGrp="1"/>
          </p:cNvSpPr>
          <p:nvPr>
            <p:ph type="subTitle" idx="1"/>
          </p:nvPr>
        </p:nvSpPr>
        <p:spPr>
          <a:xfrm>
            <a:off x="2287850" y="2163987"/>
            <a:ext cx="1978200" cy="6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4"/>
          <p:cNvSpPr txBox="1">
            <a:spLocks noGrp="1"/>
          </p:cNvSpPr>
          <p:nvPr>
            <p:ph type="title" idx="3"/>
          </p:nvPr>
        </p:nvSpPr>
        <p:spPr>
          <a:xfrm>
            <a:off x="4603958" y="1752562"/>
            <a:ext cx="19782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00" name="Google Shape;100;p14"/>
          <p:cNvSpPr txBox="1">
            <a:spLocks noGrp="1"/>
          </p:cNvSpPr>
          <p:nvPr>
            <p:ph type="subTitle" idx="4"/>
          </p:nvPr>
        </p:nvSpPr>
        <p:spPr>
          <a:xfrm>
            <a:off x="4603954" y="2163987"/>
            <a:ext cx="1978200" cy="6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4"/>
          <p:cNvSpPr txBox="1">
            <a:spLocks noGrp="1"/>
          </p:cNvSpPr>
          <p:nvPr>
            <p:ph type="title" idx="5"/>
          </p:nvPr>
        </p:nvSpPr>
        <p:spPr>
          <a:xfrm>
            <a:off x="2287850" y="3180986"/>
            <a:ext cx="19782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02" name="Google Shape;102;p14"/>
          <p:cNvSpPr txBox="1">
            <a:spLocks noGrp="1"/>
          </p:cNvSpPr>
          <p:nvPr>
            <p:ph type="subTitle" idx="6"/>
          </p:nvPr>
        </p:nvSpPr>
        <p:spPr>
          <a:xfrm>
            <a:off x="2287850" y="3592411"/>
            <a:ext cx="1978200" cy="6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4"/>
          <p:cNvSpPr txBox="1">
            <a:spLocks noGrp="1"/>
          </p:cNvSpPr>
          <p:nvPr>
            <p:ph type="title" idx="7"/>
          </p:nvPr>
        </p:nvSpPr>
        <p:spPr>
          <a:xfrm>
            <a:off x="4603958" y="3180986"/>
            <a:ext cx="19782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04" name="Google Shape;104;p14"/>
          <p:cNvSpPr txBox="1">
            <a:spLocks noGrp="1"/>
          </p:cNvSpPr>
          <p:nvPr>
            <p:ph type="subTitle" idx="8"/>
          </p:nvPr>
        </p:nvSpPr>
        <p:spPr>
          <a:xfrm>
            <a:off x="4603954" y="3592411"/>
            <a:ext cx="1978200" cy="6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5"/>
          <p:cNvSpPr/>
          <p:nvPr/>
        </p:nvSpPr>
        <p:spPr>
          <a:xfrm>
            <a:off x="1359700" y="855125"/>
            <a:ext cx="6424500" cy="3433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5"/>
          <p:cNvSpPr/>
          <p:nvPr/>
        </p:nvSpPr>
        <p:spPr>
          <a:xfrm>
            <a:off x="1459022" y="934828"/>
            <a:ext cx="6225900" cy="327390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5"/>
          <p:cNvSpPr txBox="1">
            <a:spLocks noGrp="1"/>
          </p:cNvSpPr>
          <p:nvPr>
            <p:ph type="title"/>
          </p:nvPr>
        </p:nvSpPr>
        <p:spPr>
          <a:xfrm>
            <a:off x="2987550" y="2989713"/>
            <a:ext cx="4360200" cy="5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9" name="Google Shape;109;p15"/>
          <p:cNvSpPr txBox="1">
            <a:spLocks noGrp="1"/>
          </p:cNvSpPr>
          <p:nvPr>
            <p:ph type="subTitle" idx="1"/>
          </p:nvPr>
        </p:nvSpPr>
        <p:spPr>
          <a:xfrm>
            <a:off x="2355375" y="1511325"/>
            <a:ext cx="4992300" cy="14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0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6"/>
          <p:cNvSpPr/>
          <p:nvPr/>
        </p:nvSpPr>
        <p:spPr>
          <a:xfrm>
            <a:off x="507400" y="399650"/>
            <a:ext cx="8129100" cy="4344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6"/>
          <p:cNvSpPr/>
          <p:nvPr/>
        </p:nvSpPr>
        <p:spPr>
          <a:xfrm>
            <a:off x="633075" y="500500"/>
            <a:ext cx="7877700" cy="414270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16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7"/>
          <p:cNvSpPr txBox="1">
            <a:spLocks noGrp="1"/>
          </p:cNvSpPr>
          <p:nvPr>
            <p:ph type="title"/>
          </p:nvPr>
        </p:nvSpPr>
        <p:spPr>
          <a:xfrm>
            <a:off x="1077565" y="3544257"/>
            <a:ext cx="69888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8"/>
          <p:cNvSpPr/>
          <p:nvPr/>
        </p:nvSpPr>
        <p:spPr>
          <a:xfrm>
            <a:off x="507400" y="399650"/>
            <a:ext cx="8129100" cy="4344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8"/>
          <p:cNvSpPr/>
          <p:nvPr/>
        </p:nvSpPr>
        <p:spPr>
          <a:xfrm>
            <a:off x="633075" y="500500"/>
            <a:ext cx="7877700" cy="414270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8"/>
          <p:cNvSpPr txBox="1">
            <a:spLocks noGrp="1"/>
          </p:cNvSpPr>
          <p:nvPr>
            <p:ph type="title"/>
          </p:nvPr>
        </p:nvSpPr>
        <p:spPr>
          <a:xfrm>
            <a:off x="3754800" y="1254038"/>
            <a:ext cx="4438500" cy="14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8"/>
          <p:cNvSpPr txBox="1">
            <a:spLocks noGrp="1"/>
          </p:cNvSpPr>
          <p:nvPr>
            <p:ph type="subTitle" idx="1"/>
          </p:nvPr>
        </p:nvSpPr>
        <p:spPr>
          <a:xfrm>
            <a:off x="3754800" y="2884763"/>
            <a:ext cx="3852000" cy="10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6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9"/>
          <p:cNvSpPr/>
          <p:nvPr/>
        </p:nvSpPr>
        <p:spPr>
          <a:xfrm>
            <a:off x="507400" y="399650"/>
            <a:ext cx="8129100" cy="4344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9"/>
          <p:cNvSpPr/>
          <p:nvPr/>
        </p:nvSpPr>
        <p:spPr>
          <a:xfrm>
            <a:off x="633075" y="500500"/>
            <a:ext cx="7877700" cy="414270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19"/>
          <p:cNvSpPr txBox="1">
            <a:spLocks noGrp="1"/>
          </p:cNvSpPr>
          <p:nvPr>
            <p:ph type="title"/>
          </p:nvPr>
        </p:nvSpPr>
        <p:spPr>
          <a:xfrm>
            <a:off x="720075" y="5394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9"/>
          <p:cNvSpPr txBox="1">
            <a:spLocks noGrp="1"/>
          </p:cNvSpPr>
          <p:nvPr>
            <p:ph type="title" idx="2"/>
          </p:nvPr>
        </p:nvSpPr>
        <p:spPr>
          <a:xfrm>
            <a:off x="498375" y="2855150"/>
            <a:ext cx="27711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6" name="Google Shape;126;p19"/>
          <p:cNvSpPr txBox="1">
            <a:spLocks noGrp="1"/>
          </p:cNvSpPr>
          <p:nvPr>
            <p:ph type="subTitle" idx="1"/>
          </p:nvPr>
        </p:nvSpPr>
        <p:spPr>
          <a:xfrm>
            <a:off x="796275" y="3342775"/>
            <a:ext cx="2175300" cy="6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9"/>
          <p:cNvSpPr txBox="1">
            <a:spLocks noGrp="1"/>
          </p:cNvSpPr>
          <p:nvPr>
            <p:ph type="title" idx="3"/>
          </p:nvPr>
        </p:nvSpPr>
        <p:spPr>
          <a:xfrm>
            <a:off x="3186575" y="2855150"/>
            <a:ext cx="27711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8" name="Google Shape;128;p19"/>
          <p:cNvSpPr txBox="1">
            <a:spLocks noGrp="1"/>
          </p:cNvSpPr>
          <p:nvPr>
            <p:ph type="subTitle" idx="4"/>
          </p:nvPr>
        </p:nvSpPr>
        <p:spPr>
          <a:xfrm>
            <a:off x="3484475" y="3342775"/>
            <a:ext cx="2175300" cy="6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19"/>
          <p:cNvSpPr txBox="1">
            <a:spLocks noGrp="1"/>
          </p:cNvSpPr>
          <p:nvPr>
            <p:ph type="title" idx="5"/>
          </p:nvPr>
        </p:nvSpPr>
        <p:spPr>
          <a:xfrm>
            <a:off x="5874676" y="2855150"/>
            <a:ext cx="27711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0" name="Google Shape;130;p19"/>
          <p:cNvSpPr txBox="1">
            <a:spLocks noGrp="1"/>
          </p:cNvSpPr>
          <p:nvPr>
            <p:ph type="subTitle" idx="6"/>
          </p:nvPr>
        </p:nvSpPr>
        <p:spPr>
          <a:xfrm>
            <a:off x="6172576" y="3342775"/>
            <a:ext cx="2175300" cy="6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19"/>
          <p:cNvSpPr txBox="1">
            <a:spLocks noGrp="1"/>
          </p:cNvSpPr>
          <p:nvPr>
            <p:ph type="title" idx="7"/>
          </p:nvPr>
        </p:nvSpPr>
        <p:spPr>
          <a:xfrm>
            <a:off x="1519425" y="2277200"/>
            <a:ext cx="729000" cy="3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2" name="Google Shape;132;p19"/>
          <p:cNvSpPr txBox="1">
            <a:spLocks noGrp="1"/>
          </p:cNvSpPr>
          <p:nvPr>
            <p:ph type="title" idx="8"/>
          </p:nvPr>
        </p:nvSpPr>
        <p:spPr>
          <a:xfrm>
            <a:off x="4207625" y="2277200"/>
            <a:ext cx="729000" cy="3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3" name="Google Shape;133;p19"/>
          <p:cNvSpPr txBox="1">
            <a:spLocks noGrp="1"/>
          </p:cNvSpPr>
          <p:nvPr>
            <p:ph type="title" idx="9"/>
          </p:nvPr>
        </p:nvSpPr>
        <p:spPr>
          <a:xfrm>
            <a:off x="6895825" y="2277200"/>
            <a:ext cx="729000" cy="3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CUSTOM_6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0"/>
          <p:cNvSpPr/>
          <p:nvPr/>
        </p:nvSpPr>
        <p:spPr>
          <a:xfrm>
            <a:off x="507400" y="399650"/>
            <a:ext cx="8129100" cy="4344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20"/>
          <p:cNvSpPr/>
          <p:nvPr/>
        </p:nvSpPr>
        <p:spPr>
          <a:xfrm>
            <a:off x="633075" y="500500"/>
            <a:ext cx="7877700" cy="414270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20"/>
          <p:cNvSpPr txBox="1">
            <a:spLocks noGrp="1"/>
          </p:cNvSpPr>
          <p:nvPr>
            <p:ph type="title"/>
          </p:nvPr>
        </p:nvSpPr>
        <p:spPr>
          <a:xfrm>
            <a:off x="720075" y="5394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0"/>
          <p:cNvSpPr txBox="1">
            <a:spLocks noGrp="1"/>
          </p:cNvSpPr>
          <p:nvPr>
            <p:ph type="title" idx="2"/>
          </p:nvPr>
        </p:nvSpPr>
        <p:spPr>
          <a:xfrm>
            <a:off x="937700" y="3187175"/>
            <a:ext cx="21753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" name="Google Shape;139;p20"/>
          <p:cNvSpPr txBox="1">
            <a:spLocks noGrp="1"/>
          </p:cNvSpPr>
          <p:nvPr>
            <p:ph type="subTitle" idx="1"/>
          </p:nvPr>
        </p:nvSpPr>
        <p:spPr>
          <a:xfrm>
            <a:off x="937700" y="3598600"/>
            <a:ext cx="21753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20"/>
          <p:cNvSpPr txBox="1">
            <a:spLocks noGrp="1"/>
          </p:cNvSpPr>
          <p:nvPr>
            <p:ph type="title" idx="3"/>
          </p:nvPr>
        </p:nvSpPr>
        <p:spPr>
          <a:xfrm>
            <a:off x="3484419" y="3187175"/>
            <a:ext cx="21753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1" name="Google Shape;141;p20"/>
          <p:cNvSpPr txBox="1">
            <a:spLocks noGrp="1"/>
          </p:cNvSpPr>
          <p:nvPr>
            <p:ph type="subTitle" idx="4"/>
          </p:nvPr>
        </p:nvSpPr>
        <p:spPr>
          <a:xfrm>
            <a:off x="3484422" y="3598600"/>
            <a:ext cx="21753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0"/>
          <p:cNvSpPr txBox="1">
            <a:spLocks noGrp="1"/>
          </p:cNvSpPr>
          <p:nvPr>
            <p:ph type="title" idx="5"/>
          </p:nvPr>
        </p:nvSpPr>
        <p:spPr>
          <a:xfrm>
            <a:off x="6031146" y="3187175"/>
            <a:ext cx="21753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3" name="Google Shape;143;p20"/>
          <p:cNvSpPr txBox="1">
            <a:spLocks noGrp="1"/>
          </p:cNvSpPr>
          <p:nvPr>
            <p:ph type="subTitle" idx="6"/>
          </p:nvPr>
        </p:nvSpPr>
        <p:spPr>
          <a:xfrm>
            <a:off x="6031150" y="3598600"/>
            <a:ext cx="21753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20"/>
          <p:cNvSpPr txBox="1">
            <a:spLocks noGrp="1"/>
          </p:cNvSpPr>
          <p:nvPr>
            <p:ph type="title" idx="7"/>
          </p:nvPr>
        </p:nvSpPr>
        <p:spPr>
          <a:xfrm>
            <a:off x="1502000" y="2138804"/>
            <a:ext cx="1046700" cy="4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45" name="Google Shape;145;p20"/>
          <p:cNvSpPr txBox="1">
            <a:spLocks noGrp="1"/>
          </p:cNvSpPr>
          <p:nvPr>
            <p:ph type="title" idx="8"/>
          </p:nvPr>
        </p:nvSpPr>
        <p:spPr>
          <a:xfrm>
            <a:off x="4046975" y="2138804"/>
            <a:ext cx="1046700" cy="4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46" name="Google Shape;146;p20"/>
          <p:cNvSpPr txBox="1">
            <a:spLocks noGrp="1"/>
          </p:cNvSpPr>
          <p:nvPr>
            <p:ph type="title" idx="9"/>
          </p:nvPr>
        </p:nvSpPr>
        <p:spPr>
          <a:xfrm>
            <a:off x="6591950" y="2138804"/>
            <a:ext cx="1046700" cy="4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>
            <a:off x="507400" y="399650"/>
            <a:ext cx="8129100" cy="4344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3"/>
          <p:cNvSpPr/>
          <p:nvPr/>
        </p:nvSpPr>
        <p:spPr>
          <a:xfrm>
            <a:off x="633075" y="500500"/>
            <a:ext cx="7877700" cy="414270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1"/>
          </p:nvPr>
        </p:nvSpPr>
        <p:spPr>
          <a:xfrm>
            <a:off x="720000" y="1215752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250">
                <a:solidFill>
                  <a:srgbClr val="434343"/>
                </a:solidFill>
              </a:defRPr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1"/>
          <p:cNvSpPr/>
          <p:nvPr/>
        </p:nvSpPr>
        <p:spPr>
          <a:xfrm>
            <a:off x="1747325" y="1062275"/>
            <a:ext cx="5649300" cy="3019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21"/>
          <p:cNvSpPr/>
          <p:nvPr/>
        </p:nvSpPr>
        <p:spPr>
          <a:xfrm>
            <a:off x="1834662" y="1132360"/>
            <a:ext cx="5474400" cy="287880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21"/>
          <p:cNvSpPr txBox="1">
            <a:spLocks noGrp="1"/>
          </p:cNvSpPr>
          <p:nvPr>
            <p:ph type="title" hasCustomPrompt="1"/>
          </p:nvPr>
        </p:nvSpPr>
        <p:spPr>
          <a:xfrm>
            <a:off x="2446350" y="1881950"/>
            <a:ext cx="4251300" cy="9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>
                <a:solidFill>
                  <a:srgbClr val="10112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51" name="Google Shape;151;p21"/>
          <p:cNvSpPr txBox="1">
            <a:spLocks noGrp="1"/>
          </p:cNvSpPr>
          <p:nvPr>
            <p:ph type="subTitle" idx="1"/>
          </p:nvPr>
        </p:nvSpPr>
        <p:spPr>
          <a:xfrm>
            <a:off x="2446350" y="2885647"/>
            <a:ext cx="4251300" cy="37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8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2"/>
          <p:cNvSpPr/>
          <p:nvPr/>
        </p:nvSpPr>
        <p:spPr>
          <a:xfrm>
            <a:off x="1906900" y="399650"/>
            <a:ext cx="5330100" cy="4344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22"/>
          <p:cNvSpPr/>
          <p:nvPr/>
        </p:nvSpPr>
        <p:spPr>
          <a:xfrm>
            <a:off x="2018700" y="500500"/>
            <a:ext cx="5106600" cy="414270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22"/>
          <p:cNvSpPr txBox="1">
            <a:spLocks noGrp="1"/>
          </p:cNvSpPr>
          <p:nvPr>
            <p:ph type="title"/>
          </p:nvPr>
        </p:nvSpPr>
        <p:spPr>
          <a:xfrm>
            <a:off x="2623200" y="1004263"/>
            <a:ext cx="3897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5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56" name="Google Shape;156;p22"/>
          <p:cNvSpPr txBox="1">
            <a:spLocks noGrp="1"/>
          </p:cNvSpPr>
          <p:nvPr>
            <p:ph type="subTitle" idx="1"/>
          </p:nvPr>
        </p:nvSpPr>
        <p:spPr>
          <a:xfrm>
            <a:off x="2623200" y="1816264"/>
            <a:ext cx="38976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57" name="Google Shape;157;p22"/>
          <p:cNvSpPr txBox="1">
            <a:spLocks noGrp="1"/>
          </p:cNvSpPr>
          <p:nvPr>
            <p:ph type="title" idx="2"/>
          </p:nvPr>
        </p:nvSpPr>
        <p:spPr>
          <a:xfrm>
            <a:off x="2623200" y="2733727"/>
            <a:ext cx="3897600" cy="7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5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58" name="Google Shape;158;p22"/>
          <p:cNvSpPr txBox="1">
            <a:spLocks noGrp="1"/>
          </p:cNvSpPr>
          <p:nvPr>
            <p:ph type="subTitle" idx="3"/>
          </p:nvPr>
        </p:nvSpPr>
        <p:spPr>
          <a:xfrm>
            <a:off x="2623200" y="3540438"/>
            <a:ext cx="38976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3"/>
          <p:cNvSpPr/>
          <p:nvPr/>
        </p:nvSpPr>
        <p:spPr>
          <a:xfrm>
            <a:off x="507400" y="399650"/>
            <a:ext cx="8129100" cy="4344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23"/>
          <p:cNvSpPr/>
          <p:nvPr/>
        </p:nvSpPr>
        <p:spPr>
          <a:xfrm>
            <a:off x="633075" y="500500"/>
            <a:ext cx="7877700" cy="414270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23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23"/>
          <p:cNvSpPr txBox="1">
            <a:spLocks noGrp="1"/>
          </p:cNvSpPr>
          <p:nvPr>
            <p:ph type="title" idx="2"/>
          </p:nvPr>
        </p:nvSpPr>
        <p:spPr>
          <a:xfrm>
            <a:off x="1568000" y="2626550"/>
            <a:ext cx="27426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5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23"/>
          <p:cNvSpPr txBox="1">
            <a:spLocks noGrp="1"/>
          </p:cNvSpPr>
          <p:nvPr>
            <p:ph type="title" idx="3"/>
          </p:nvPr>
        </p:nvSpPr>
        <p:spPr>
          <a:xfrm>
            <a:off x="4833399" y="2626550"/>
            <a:ext cx="27426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5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23"/>
          <p:cNvSpPr txBox="1">
            <a:spLocks noGrp="1"/>
          </p:cNvSpPr>
          <p:nvPr>
            <p:ph type="subTitle" idx="1"/>
          </p:nvPr>
        </p:nvSpPr>
        <p:spPr>
          <a:xfrm>
            <a:off x="4951897" y="3037972"/>
            <a:ext cx="2505600" cy="10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6" name="Google Shape;166;p23"/>
          <p:cNvSpPr txBox="1">
            <a:spLocks noGrp="1"/>
          </p:cNvSpPr>
          <p:nvPr>
            <p:ph type="subTitle" idx="4"/>
          </p:nvPr>
        </p:nvSpPr>
        <p:spPr>
          <a:xfrm>
            <a:off x="1686500" y="3037972"/>
            <a:ext cx="2505600" cy="10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CUSTOM_6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4"/>
          <p:cNvSpPr/>
          <p:nvPr/>
        </p:nvSpPr>
        <p:spPr>
          <a:xfrm>
            <a:off x="507400" y="399650"/>
            <a:ext cx="8129100" cy="4344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4"/>
          <p:cNvSpPr/>
          <p:nvPr/>
        </p:nvSpPr>
        <p:spPr>
          <a:xfrm>
            <a:off x="633075" y="500500"/>
            <a:ext cx="7877700" cy="414270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24"/>
          <p:cNvSpPr txBox="1">
            <a:spLocks noGrp="1"/>
          </p:cNvSpPr>
          <p:nvPr>
            <p:ph type="title"/>
          </p:nvPr>
        </p:nvSpPr>
        <p:spPr>
          <a:xfrm>
            <a:off x="720075" y="5394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24"/>
          <p:cNvSpPr txBox="1">
            <a:spLocks noGrp="1"/>
          </p:cNvSpPr>
          <p:nvPr>
            <p:ph type="title" idx="2"/>
          </p:nvPr>
        </p:nvSpPr>
        <p:spPr>
          <a:xfrm>
            <a:off x="937700" y="1414325"/>
            <a:ext cx="21753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72" name="Google Shape;172;p24"/>
          <p:cNvSpPr txBox="1">
            <a:spLocks noGrp="1"/>
          </p:cNvSpPr>
          <p:nvPr>
            <p:ph type="subTitle" idx="1"/>
          </p:nvPr>
        </p:nvSpPr>
        <p:spPr>
          <a:xfrm>
            <a:off x="1031200" y="3719425"/>
            <a:ext cx="1988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24"/>
          <p:cNvSpPr txBox="1">
            <a:spLocks noGrp="1"/>
          </p:cNvSpPr>
          <p:nvPr>
            <p:ph type="title" idx="3"/>
          </p:nvPr>
        </p:nvSpPr>
        <p:spPr>
          <a:xfrm>
            <a:off x="3484419" y="1414325"/>
            <a:ext cx="21753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74" name="Google Shape;174;p24"/>
          <p:cNvSpPr txBox="1">
            <a:spLocks noGrp="1"/>
          </p:cNvSpPr>
          <p:nvPr>
            <p:ph type="subTitle" idx="4"/>
          </p:nvPr>
        </p:nvSpPr>
        <p:spPr>
          <a:xfrm>
            <a:off x="3577825" y="3719425"/>
            <a:ext cx="1988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24"/>
          <p:cNvSpPr txBox="1">
            <a:spLocks noGrp="1"/>
          </p:cNvSpPr>
          <p:nvPr>
            <p:ph type="title" idx="5"/>
          </p:nvPr>
        </p:nvSpPr>
        <p:spPr>
          <a:xfrm>
            <a:off x="6031146" y="1414325"/>
            <a:ext cx="21753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76" name="Google Shape;176;p24"/>
          <p:cNvSpPr txBox="1">
            <a:spLocks noGrp="1"/>
          </p:cNvSpPr>
          <p:nvPr>
            <p:ph type="subTitle" idx="6"/>
          </p:nvPr>
        </p:nvSpPr>
        <p:spPr>
          <a:xfrm>
            <a:off x="6124600" y="3719425"/>
            <a:ext cx="1988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5"/>
          <p:cNvSpPr/>
          <p:nvPr/>
        </p:nvSpPr>
        <p:spPr>
          <a:xfrm>
            <a:off x="507400" y="399650"/>
            <a:ext cx="8129100" cy="4344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25"/>
          <p:cNvSpPr/>
          <p:nvPr/>
        </p:nvSpPr>
        <p:spPr>
          <a:xfrm>
            <a:off x="633075" y="500500"/>
            <a:ext cx="7877700" cy="414270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25"/>
          <p:cNvSpPr txBox="1">
            <a:spLocks noGrp="1"/>
          </p:cNvSpPr>
          <p:nvPr>
            <p:ph type="title"/>
          </p:nvPr>
        </p:nvSpPr>
        <p:spPr>
          <a:xfrm>
            <a:off x="5026775" y="1770938"/>
            <a:ext cx="3235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25"/>
          <p:cNvSpPr txBox="1">
            <a:spLocks noGrp="1"/>
          </p:cNvSpPr>
          <p:nvPr>
            <p:ph type="subTitle" idx="1"/>
          </p:nvPr>
        </p:nvSpPr>
        <p:spPr>
          <a:xfrm>
            <a:off x="5026775" y="2550863"/>
            <a:ext cx="3235800" cy="82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6"/>
          <p:cNvSpPr/>
          <p:nvPr/>
        </p:nvSpPr>
        <p:spPr>
          <a:xfrm>
            <a:off x="2234025" y="399650"/>
            <a:ext cx="4675800" cy="4344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26"/>
          <p:cNvSpPr/>
          <p:nvPr/>
        </p:nvSpPr>
        <p:spPr>
          <a:xfrm>
            <a:off x="2345850" y="500500"/>
            <a:ext cx="4452600" cy="414270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26"/>
          <p:cNvSpPr txBox="1"/>
          <p:nvPr/>
        </p:nvSpPr>
        <p:spPr>
          <a:xfrm>
            <a:off x="3220300" y="3561000"/>
            <a:ext cx="2703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s" sz="1000" b="0" i="0" u="none" strike="noStrike" cap="none">
                <a:solidFill>
                  <a:srgbClr val="191919"/>
                </a:solidFill>
                <a:latin typeface="Catamaran"/>
                <a:ea typeface="Catamaran"/>
                <a:cs typeface="Catamaran"/>
                <a:sym typeface="Catamaran"/>
              </a:rPr>
              <a:t>CREDITS: This presentation template was created by </a:t>
            </a:r>
            <a:r>
              <a:rPr lang="es" sz="1000" b="1" i="0" u="none" strike="noStrike" cap="none">
                <a:solidFill>
                  <a:schemeClr val="hlink"/>
                </a:solidFill>
                <a:uFill>
                  <a:noFill/>
                </a:uFill>
                <a:latin typeface="Catamaran"/>
                <a:ea typeface="Catamaran"/>
                <a:cs typeface="Catamaran"/>
                <a:sym typeface="Catamaran"/>
                <a:hlinkClick r:id="rId3"/>
              </a:rPr>
              <a:t>Slidesgo</a:t>
            </a:r>
            <a:r>
              <a:rPr lang="es" sz="1000" b="0" i="0" u="none" strike="noStrike" cap="none">
                <a:solidFill>
                  <a:srgbClr val="191919"/>
                </a:solidFill>
                <a:latin typeface="Catamaran"/>
                <a:ea typeface="Catamaran"/>
                <a:cs typeface="Catamaran"/>
                <a:sym typeface="Catamaran"/>
              </a:rPr>
              <a:t>, and includes icons by </a:t>
            </a:r>
            <a:r>
              <a:rPr lang="es" sz="1000" b="1" i="0" u="none" strike="noStrike" cap="none">
                <a:solidFill>
                  <a:schemeClr val="hlink"/>
                </a:solidFill>
                <a:uFill>
                  <a:noFill/>
                </a:uFill>
                <a:latin typeface="Catamaran"/>
                <a:ea typeface="Catamaran"/>
                <a:cs typeface="Catamaran"/>
                <a:sym typeface="Catamaran"/>
                <a:hlinkClick r:id="rId4"/>
              </a:rPr>
              <a:t>Flaticon</a:t>
            </a:r>
            <a:r>
              <a:rPr lang="es" sz="1000" b="1" i="0" u="none" strike="noStrike" cap="none">
                <a:solidFill>
                  <a:srgbClr val="191919"/>
                </a:solidFill>
                <a:latin typeface="Catamaran"/>
                <a:ea typeface="Catamaran"/>
                <a:cs typeface="Catamaran"/>
                <a:sym typeface="Catamaran"/>
              </a:rPr>
              <a:t> </a:t>
            </a:r>
            <a:r>
              <a:rPr lang="es" sz="1000" b="0" i="0" u="none" strike="noStrike" cap="none">
                <a:solidFill>
                  <a:srgbClr val="191919"/>
                </a:solidFill>
                <a:latin typeface="Catamaran"/>
                <a:ea typeface="Catamaran"/>
                <a:cs typeface="Catamaran"/>
                <a:sym typeface="Catamaran"/>
              </a:rPr>
              <a:t>and infographics &amp; images by </a:t>
            </a:r>
            <a:r>
              <a:rPr lang="es" sz="1000" b="1" i="0" u="none" strike="noStrike" cap="none">
                <a:solidFill>
                  <a:schemeClr val="hlink"/>
                </a:solidFill>
                <a:uFill>
                  <a:noFill/>
                </a:uFill>
                <a:latin typeface="Catamaran"/>
                <a:ea typeface="Catamaran"/>
                <a:cs typeface="Catamaran"/>
                <a:sym typeface="Catamaran"/>
                <a:hlinkClick r:id="rId5"/>
              </a:rPr>
              <a:t>Freepik</a:t>
            </a:r>
            <a:endParaRPr sz="1000" b="1" i="0" u="none" strike="noStrike" cap="none">
              <a:solidFill>
                <a:srgbClr val="191919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186" name="Google Shape;186;p26"/>
          <p:cNvSpPr txBox="1">
            <a:spLocks noGrp="1"/>
          </p:cNvSpPr>
          <p:nvPr>
            <p:ph type="title"/>
          </p:nvPr>
        </p:nvSpPr>
        <p:spPr>
          <a:xfrm>
            <a:off x="2854638" y="539400"/>
            <a:ext cx="3434700" cy="87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5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26"/>
          <p:cNvSpPr txBox="1">
            <a:spLocks noGrp="1"/>
          </p:cNvSpPr>
          <p:nvPr>
            <p:ph type="subTitle" idx="1"/>
          </p:nvPr>
        </p:nvSpPr>
        <p:spPr>
          <a:xfrm>
            <a:off x="2854638" y="1498225"/>
            <a:ext cx="3434700" cy="14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8"/>
          <p:cNvSpPr/>
          <p:nvPr/>
        </p:nvSpPr>
        <p:spPr>
          <a:xfrm>
            <a:off x="507400" y="399650"/>
            <a:ext cx="8129100" cy="4344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28"/>
          <p:cNvSpPr/>
          <p:nvPr/>
        </p:nvSpPr>
        <p:spPr>
          <a:xfrm>
            <a:off x="633075" y="500500"/>
            <a:ext cx="7877700" cy="414270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9"/>
          <p:cNvSpPr/>
          <p:nvPr/>
        </p:nvSpPr>
        <p:spPr>
          <a:xfrm>
            <a:off x="1359700" y="855125"/>
            <a:ext cx="6424500" cy="3433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29"/>
          <p:cNvSpPr/>
          <p:nvPr/>
        </p:nvSpPr>
        <p:spPr>
          <a:xfrm>
            <a:off x="1459022" y="934828"/>
            <a:ext cx="6225900" cy="327390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9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0"/>
          <p:cNvSpPr/>
          <p:nvPr/>
        </p:nvSpPr>
        <p:spPr>
          <a:xfrm>
            <a:off x="2002700" y="970175"/>
            <a:ext cx="5138700" cy="2745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30"/>
          <p:cNvSpPr/>
          <p:nvPr/>
        </p:nvSpPr>
        <p:spPr>
          <a:xfrm>
            <a:off x="2082141" y="1033923"/>
            <a:ext cx="4979400" cy="261840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507400" y="399650"/>
            <a:ext cx="8129100" cy="4344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4"/>
          <p:cNvSpPr/>
          <p:nvPr/>
        </p:nvSpPr>
        <p:spPr>
          <a:xfrm>
            <a:off x="633075" y="500500"/>
            <a:ext cx="7877700" cy="414270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title" idx="2"/>
          </p:nvPr>
        </p:nvSpPr>
        <p:spPr>
          <a:xfrm>
            <a:off x="1858127" y="1682850"/>
            <a:ext cx="25875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ubTitle" idx="1"/>
          </p:nvPr>
        </p:nvSpPr>
        <p:spPr>
          <a:xfrm>
            <a:off x="1858127" y="2193175"/>
            <a:ext cx="20925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title" idx="3"/>
          </p:nvPr>
        </p:nvSpPr>
        <p:spPr>
          <a:xfrm>
            <a:off x="6136125" y="1682850"/>
            <a:ext cx="22878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subTitle" idx="4"/>
          </p:nvPr>
        </p:nvSpPr>
        <p:spPr>
          <a:xfrm>
            <a:off x="6136127" y="2193175"/>
            <a:ext cx="20925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title" idx="5"/>
          </p:nvPr>
        </p:nvSpPr>
        <p:spPr>
          <a:xfrm>
            <a:off x="1858127" y="3221825"/>
            <a:ext cx="25875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ubTitle" idx="6"/>
          </p:nvPr>
        </p:nvSpPr>
        <p:spPr>
          <a:xfrm>
            <a:off x="1858127" y="3732149"/>
            <a:ext cx="20925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title" idx="7"/>
          </p:nvPr>
        </p:nvSpPr>
        <p:spPr>
          <a:xfrm>
            <a:off x="6136125" y="3221825"/>
            <a:ext cx="22878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ubTitle" idx="8"/>
          </p:nvPr>
        </p:nvSpPr>
        <p:spPr>
          <a:xfrm>
            <a:off x="6136127" y="3732147"/>
            <a:ext cx="20925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title" idx="9"/>
          </p:nvPr>
        </p:nvSpPr>
        <p:spPr>
          <a:xfrm>
            <a:off x="1095852" y="1895499"/>
            <a:ext cx="7290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title" idx="13"/>
          </p:nvPr>
        </p:nvSpPr>
        <p:spPr>
          <a:xfrm>
            <a:off x="1095852" y="3410024"/>
            <a:ext cx="7290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title" idx="14"/>
          </p:nvPr>
        </p:nvSpPr>
        <p:spPr>
          <a:xfrm>
            <a:off x="5373827" y="1895499"/>
            <a:ext cx="7290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title" idx="15"/>
          </p:nvPr>
        </p:nvSpPr>
        <p:spPr>
          <a:xfrm>
            <a:off x="5373827" y="3410024"/>
            <a:ext cx="7290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9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1"/>
          <p:cNvSpPr/>
          <p:nvPr/>
        </p:nvSpPr>
        <p:spPr>
          <a:xfrm>
            <a:off x="2234025" y="399650"/>
            <a:ext cx="4675800" cy="4344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31"/>
          <p:cNvSpPr/>
          <p:nvPr/>
        </p:nvSpPr>
        <p:spPr>
          <a:xfrm>
            <a:off x="2345850" y="500500"/>
            <a:ext cx="4452600" cy="414270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/>
          <p:nvPr/>
        </p:nvSpPr>
        <p:spPr>
          <a:xfrm>
            <a:off x="507400" y="399650"/>
            <a:ext cx="8129100" cy="4344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5"/>
          <p:cNvSpPr/>
          <p:nvPr/>
        </p:nvSpPr>
        <p:spPr>
          <a:xfrm>
            <a:off x="633075" y="500500"/>
            <a:ext cx="7877700" cy="414270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1"/>
          </p:nvPr>
        </p:nvSpPr>
        <p:spPr>
          <a:xfrm>
            <a:off x="956825" y="1888850"/>
            <a:ext cx="4117800" cy="212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>
                <a:solidFill>
                  <a:srgbClr val="434343"/>
                </a:solidFill>
              </a:defRPr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title"/>
          </p:nvPr>
        </p:nvSpPr>
        <p:spPr>
          <a:xfrm>
            <a:off x="956825" y="1127938"/>
            <a:ext cx="41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/>
          <p:nvPr/>
        </p:nvSpPr>
        <p:spPr>
          <a:xfrm>
            <a:off x="2002700" y="970175"/>
            <a:ext cx="5138700" cy="2745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6"/>
          <p:cNvSpPr/>
          <p:nvPr/>
        </p:nvSpPr>
        <p:spPr>
          <a:xfrm>
            <a:off x="2082141" y="1033923"/>
            <a:ext cx="4979400" cy="261840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2512200" y="1328550"/>
            <a:ext cx="4119600" cy="122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7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ubTitle" idx="1"/>
          </p:nvPr>
        </p:nvSpPr>
        <p:spPr>
          <a:xfrm>
            <a:off x="2512200" y="2556750"/>
            <a:ext cx="4119600" cy="8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/>
          <p:nvPr/>
        </p:nvSpPr>
        <p:spPr>
          <a:xfrm>
            <a:off x="1284525" y="814950"/>
            <a:ext cx="6574800" cy="3513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7"/>
          <p:cNvSpPr/>
          <p:nvPr/>
        </p:nvSpPr>
        <p:spPr>
          <a:xfrm>
            <a:off x="1386171" y="896518"/>
            <a:ext cx="6371400" cy="335070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2184400" y="1530025"/>
            <a:ext cx="40878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ubTitle" idx="1"/>
          </p:nvPr>
        </p:nvSpPr>
        <p:spPr>
          <a:xfrm>
            <a:off x="2184448" y="2339375"/>
            <a:ext cx="4087800" cy="12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/>
          <p:nvPr/>
        </p:nvSpPr>
        <p:spPr>
          <a:xfrm>
            <a:off x="1140900" y="738200"/>
            <a:ext cx="6862200" cy="366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8"/>
          <p:cNvSpPr/>
          <p:nvPr/>
        </p:nvSpPr>
        <p:spPr>
          <a:xfrm>
            <a:off x="1246987" y="823332"/>
            <a:ext cx="6649800" cy="349710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8"/>
          <p:cNvSpPr txBox="1">
            <a:spLocks noGrp="1"/>
          </p:cNvSpPr>
          <p:nvPr>
            <p:ph type="title"/>
          </p:nvPr>
        </p:nvSpPr>
        <p:spPr>
          <a:xfrm>
            <a:off x="2038200" y="2452425"/>
            <a:ext cx="5067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title" idx="2"/>
          </p:nvPr>
        </p:nvSpPr>
        <p:spPr>
          <a:xfrm>
            <a:off x="4067150" y="1323828"/>
            <a:ext cx="10098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subTitle" idx="1"/>
          </p:nvPr>
        </p:nvSpPr>
        <p:spPr>
          <a:xfrm>
            <a:off x="2038200" y="3205150"/>
            <a:ext cx="5067600" cy="71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/>
          <p:nvPr/>
        </p:nvSpPr>
        <p:spPr>
          <a:xfrm>
            <a:off x="507400" y="399650"/>
            <a:ext cx="8129100" cy="4344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9"/>
          <p:cNvSpPr/>
          <p:nvPr/>
        </p:nvSpPr>
        <p:spPr>
          <a:xfrm>
            <a:off x="633075" y="500500"/>
            <a:ext cx="7877700" cy="414270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9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/>
          <p:nvPr/>
        </p:nvSpPr>
        <p:spPr>
          <a:xfrm>
            <a:off x="507400" y="399650"/>
            <a:ext cx="8129100" cy="4344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10"/>
          <p:cNvSpPr/>
          <p:nvPr/>
        </p:nvSpPr>
        <p:spPr>
          <a:xfrm>
            <a:off x="633075" y="500500"/>
            <a:ext cx="7877700" cy="414270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539400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rmorant Garamond"/>
              <a:buNone/>
              <a:defRPr sz="3200" b="0" i="0" u="none" strike="noStrike" cap="none">
                <a:solidFill>
                  <a:schemeClr val="dk1"/>
                </a:solidFill>
                <a:latin typeface="Cormorant Garamond"/>
                <a:ea typeface="Cormorant Garamond"/>
                <a:cs typeface="Cormorant Garamond"/>
                <a:sym typeface="Cormorant 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rmorant Garamond"/>
              <a:buNone/>
              <a:defRPr sz="3200" b="0" i="0" u="none" strike="noStrike" cap="none">
                <a:solidFill>
                  <a:schemeClr val="dk1"/>
                </a:solidFill>
                <a:latin typeface="Cormorant Garamond"/>
                <a:ea typeface="Cormorant Garamond"/>
                <a:cs typeface="Cormorant Garamond"/>
                <a:sym typeface="Cormorant Garamo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rmorant Garamond"/>
              <a:buNone/>
              <a:defRPr sz="3200" b="0" i="0" u="none" strike="noStrike" cap="none">
                <a:solidFill>
                  <a:schemeClr val="dk1"/>
                </a:solidFill>
                <a:latin typeface="Cormorant Garamond"/>
                <a:ea typeface="Cormorant Garamond"/>
                <a:cs typeface="Cormorant Garamond"/>
                <a:sym typeface="Cormorant Garamo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rmorant Garamond"/>
              <a:buNone/>
              <a:defRPr sz="3200" b="0" i="0" u="none" strike="noStrike" cap="none">
                <a:solidFill>
                  <a:schemeClr val="dk1"/>
                </a:solidFill>
                <a:latin typeface="Cormorant Garamond"/>
                <a:ea typeface="Cormorant Garamond"/>
                <a:cs typeface="Cormorant Garamond"/>
                <a:sym typeface="Cormorant Garamo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rmorant Garamond"/>
              <a:buNone/>
              <a:defRPr sz="3200" b="0" i="0" u="none" strike="noStrike" cap="none">
                <a:solidFill>
                  <a:schemeClr val="dk1"/>
                </a:solidFill>
                <a:latin typeface="Cormorant Garamond"/>
                <a:ea typeface="Cormorant Garamond"/>
                <a:cs typeface="Cormorant Garamond"/>
                <a:sym typeface="Cormorant Garamo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rmorant Garamond"/>
              <a:buNone/>
              <a:defRPr sz="3200" b="0" i="0" u="none" strike="noStrike" cap="none">
                <a:solidFill>
                  <a:schemeClr val="dk1"/>
                </a:solidFill>
                <a:latin typeface="Cormorant Garamond"/>
                <a:ea typeface="Cormorant Garamond"/>
                <a:cs typeface="Cormorant Garamond"/>
                <a:sym typeface="Cormorant Garamo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rmorant Garamond"/>
              <a:buNone/>
              <a:defRPr sz="3200" b="0" i="0" u="none" strike="noStrike" cap="none">
                <a:solidFill>
                  <a:schemeClr val="dk1"/>
                </a:solidFill>
                <a:latin typeface="Cormorant Garamond"/>
                <a:ea typeface="Cormorant Garamond"/>
                <a:cs typeface="Cormorant Garamond"/>
                <a:sym typeface="Cormorant Garamo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rmorant Garamond"/>
              <a:buNone/>
              <a:defRPr sz="3200" b="0" i="0" u="none" strike="noStrike" cap="none">
                <a:solidFill>
                  <a:schemeClr val="dk1"/>
                </a:solidFill>
                <a:latin typeface="Cormorant Garamond"/>
                <a:ea typeface="Cormorant Garamond"/>
                <a:cs typeface="Cormorant Garamond"/>
                <a:sym typeface="Cormorant Garamo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rmorant Garamond"/>
              <a:buNone/>
              <a:defRPr sz="3200" b="0" i="0" u="none" strike="noStrike" cap="none">
                <a:solidFill>
                  <a:schemeClr val="dk1"/>
                </a:solidFill>
                <a:latin typeface="Cormorant Garamond"/>
                <a:ea typeface="Cormorant Garamond"/>
                <a:cs typeface="Cormorant Garamond"/>
                <a:sym typeface="Cormorant Garamo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●"/>
              <a:defRPr sz="1400" b="0" i="0" u="none" strike="noStrike" cap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○"/>
              <a:defRPr sz="1400" b="0" i="0" u="none" strike="noStrike" cap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■"/>
              <a:defRPr sz="1400" b="0" i="0" u="none" strike="noStrike" cap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●"/>
              <a:defRPr sz="1400" b="0" i="0" u="none" strike="noStrike" cap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○"/>
              <a:defRPr sz="1400" b="0" i="0" u="none" strike="noStrike" cap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■"/>
              <a:defRPr sz="1400" b="0" i="0" u="none" strike="noStrike" cap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●"/>
              <a:defRPr sz="1400" b="0" i="0" u="none" strike="noStrike" cap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○"/>
              <a:defRPr sz="1400" b="0" i="0" u="none" strike="noStrike" cap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atamaran"/>
              <a:buChar char="■"/>
              <a:defRPr sz="1400" b="0" i="0" u="none" strike="noStrike" cap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10375" y="2320875"/>
            <a:ext cx="2660225" cy="188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61025" y="2426700"/>
            <a:ext cx="1671424" cy="1671424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32"/>
          <p:cNvSpPr txBox="1">
            <a:spLocks noGrp="1"/>
          </p:cNvSpPr>
          <p:nvPr>
            <p:ph type="ctrTitle"/>
          </p:nvPr>
        </p:nvSpPr>
        <p:spPr>
          <a:xfrm>
            <a:off x="855175" y="528275"/>
            <a:ext cx="7473600" cy="176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800" b="1"/>
              <a:t>ANTECEDENTES HISTÓRICOS DE LA PSICOLOGÍA DE LAS ORGANIZACIONES</a:t>
            </a:r>
            <a:r>
              <a:rPr lang="es"/>
              <a:t> </a:t>
            </a:r>
            <a:endParaRPr/>
          </a:p>
        </p:txBody>
      </p:sp>
      <p:sp>
        <p:nvSpPr>
          <p:cNvPr id="208" name="Google Shape;208;p32"/>
          <p:cNvSpPr txBox="1"/>
          <p:nvPr/>
        </p:nvSpPr>
        <p:spPr>
          <a:xfrm>
            <a:off x="2415625" y="4297450"/>
            <a:ext cx="3545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atamaran"/>
                <a:ea typeface="Catamaran"/>
                <a:cs typeface="Catamaran"/>
                <a:sym typeface="Catamaran"/>
              </a:rPr>
              <a:t>Elaborado por: Sara Pérez Monzón</a:t>
            </a:r>
            <a:endParaRPr>
              <a:latin typeface="Catamaran"/>
              <a:ea typeface="Catamaran"/>
              <a:cs typeface="Catamaran"/>
              <a:sym typeface="Catamar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3"/>
          <p:cNvSpPr/>
          <p:nvPr/>
        </p:nvSpPr>
        <p:spPr>
          <a:xfrm rot="5400000" flipH="1">
            <a:off x="1979025" y="668725"/>
            <a:ext cx="1560000" cy="4113900"/>
          </a:xfrm>
          <a:prstGeom prst="round2DiagRect">
            <a:avLst>
              <a:gd name="adj1" fmla="val 50000"/>
              <a:gd name="adj2" fmla="val 7109"/>
            </a:avLst>
          </a:prstGeom>
          <a:gradFill>
            <a:gsLst>
              <a:gs pos="0">
                <a:srgbClr val="D5F0E7"/>
              </a:gs>
              <a:gs pos="100000">
                <a:srgbClr val="7AC9AE"/>
              </a:gs>
            </a:gsLst>
            <a:lin ang="5400012" scaled="0"/>
          </a:gra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33"/>
          <p:cNvSpPr txBox="1"/>
          <p:nvPr/>
        </p:nvSpPr>
        <p:spPr>
          <a:xfrm flipH="1">
            <a:off x="900525" y="2229325"/>
            <a:ext cx="3717000" cy="9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300" b="1">
                <a:latin typeface="Catamaran"/>
                <a:ea typeface="Catamaran"/>
                <a:cs typeface="Catamaran"/>
                <a:sym typeface="Catamaran"/>
              </a:rPr>
              <a:t>Es importante conocer la historia  de la psicología organizacional porque ayuda a conocer el contexto en el que se llevó a cabo la investigación y la aplicación (Landy, 2005)</a:t>
            </a:r>
            <a:endParaRPr sz="1300" b="1">
              <a:latin typeface="Catamaran"/>
              <a:ea typeface="Catamaran"/>
              <a:cs typeface="Catamaran"/>
              <a:sym typeface="Catamaran"/>
            </a:endParaRPr>
          </a:p>
        </p:txBody>
      </p:sp>
      <p:pic>
        <p:nvPicPr>
          <p:cNvPr id="215" name="Google Shape;215;p33"/>
          <p:cNvPicPr preferRelativeResize="0"/>
          <p:nvPr/>
        </p:nvPicPr>
        <p:blipFill rotWithShape="1">
          <a:blip r:embed="rId3">
            <a:alphaModFix/>
          </a:blip>
          <a:srcRect l="9459" t="4361" r="47560" b="68567"/>
          <a:stretch/>
        </p:blipFill>
        <p:spPr>
          <a:xfrm>
            <a:off x="6609625" y="2692725"/>
            <a:ext cx="1568449" cy="2195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33"/>
          <p:cNvPicPr preferRelativeResize="0"/>
          <p:nvPr/>
        </p:nvPicPr>
        <p:blipFill rotWithShape="1">
          <a:blip r:embed="rId4">
            <a:alphaModFix/>
          </a:blip>
          <a:srcRect t="9640" r="12349" b="52374"/>
          <a:stretch/>
        </p:blipFill>
        <p:spPr>
          <a:xfrm>
            <a:off x="4915575" y="559175"/>
            <a:ext cx="1908525" cy="18379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4"/>
          <p:cNvSpPr/>
          <p:nvPr/>
        </p:nvSpPr>
        <p:spPr>
          <a:xfrm>
            <a:off x="1574900" y="1065875"/>
            <a:ext cx="1573200" cy="20616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dk2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34"/>
          <p:cNvSpPr/>
          <p:nvPr/>
        </p:nvSpPr>
        <p:spPr>
          <a:xfrm rot="5400000">
            <a:off x="1144300" y="3019925"/>
            <a:ext cx="934800" cy="9162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rgbClr val="10112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34"/>
          <p:cNvSpPr txBox="1"/>
          <p:nvPr/>
        </p:nvSpPr>
        <p:spPr>
          <a:xfrm rot="1553" flipH="1">
            <a:off x="1260876" y="3267132"/>
            <a:ext cx="696749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 b="1" i="1" dirty="0"/>
              <a:t>1876</a:t>
            </a:r>
            <a:endParaRPr sz="1700" b="1" i="1" dirty="0"/>
          </a:p>
        </p:txBody>
      </p:sp>
      <p:sp>
        <p:nvSpPr>
          <p:cNvPr id="224" name="Google Shape;224;p34"/>
          <p:cNvSpPr txBox="1"/>
          <p:nvPr/>
        </p:nvSpPr>
        <p:spPr>
          <a:xfrm>
            <a:off x="1609250" y="1165025"/>
            <a:ext cx="1427400" cy="20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300" b="1">
                <a:latin typeface="Catamaran"/>
                <a:ea typeface="Catamaran"/>
                <a:cs typeface="Catamaran"/>
                <a:sym typeface="Catamaran"/>
              </a:rPr>
              <a:t>Fundó uno de los primeros Laboratorios en Leipzig Alemania y entrenó a Hugo Munsterberg y James</a:t>
            </a:r>
            <a:endParaRPr sz="1300" b="1">
              <a:latin typeface="Catamaran"/>
              <a:ea typeface="Catamaran"/>
              <a:cs typeface="Catamaran"/>
              <a:sym typeface="Catamar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300" b="1">
                <a:latin typeface="Catamaran"/>
                <a:ea typeface="Catamaran"/>
                <a:cs typeface="Catamaran"/>
                <a:sym typeface="Catamaran"/>
              </a:rPr>
              <a:t>Mckeen Cattell.</a:t>
            </a:r>
            <a:endParaRPr sz="1300" b="1"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225" name="Google Shape;225;p34"/>
          <p:cNvSpPr txBox="1"/>
          <p:nvPr/>
        </p:nvSpPr>
        <p:spPr>
          <a:xfrm>
            <a:off x="1612550" y="604925"/>
            <a:ext cx="1573200" cy="4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b="1">
                <a:latin typeface="Catamaran"/>
                <a:ea typeface="Catamaran"/>
                <a:cs typeface="Catamaran"/>
                <a:sym typeface="Catamaran"/>
              </a:rPr>
              <a:t>Wilhem Wundt</a:t>
            </a:r>
            <a:endParaRPr sz="1600" b="1">
              <a:latin typeface="Catamaran"/>
              <a:ea typeface="Catamaran"/>
              <a:cs typeface="Catamaran"/>
              <a:sym typeface="Catamaran"/>
            </a:endParaRPr>
          </a:p>
        </p:txBody>
      </p:sp>
      <p:pic>
        <p:nvPicPr>
          <p:cNvPr id="226" name="Google Shape;226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41375" y="2940725"/>
            <a:ext cx="1312450" cy="1891150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34"/>
          <p:cNvSpPr/>
          <p:nvPr/>
        </p:nvSpPr>
        <p:spPr>
          <a:xfrm>
            <a:off x="6604100" y="1065875"/>
            <a:ext cx="1800900" cy="20616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dk2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34"/>
          <p:cNvSpPr/>
          <p:nvPr/>
        </p:nvSpPr>
        <p:spPr>
          <a:xfrm rot="5400000">
            <a:off x="6173500" y="3019925"/>
            <a:ext cx="934800" cy="9162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rgbClr val="10112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34"/>
          <p:cNvSpPr txBox="1"/>
          <p:nvPr/>
        </p:nvSpPr>
        <p:spPr>
          <a:xfrm>
            <a:off x="6589975" y="1093275"/>
            <a:ext cx="1737900" cy="22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300" b="1">
                <a:latin typeface="Catamaran"/>
                <a:ea typeface="Catamaran"/>
                <a:cs typeface="Catamaran"/>
                <a:sym typeface="Catamaran"/>
              </a:rPr>
              <a:t>Fue uno de los primeros en medir las capacidades de los trabajadores y</a:t>
            </a:r>
            <a:endParaRPr sz="1300" b="1">
              <a:latin typeface="Catamaran"/>
              <a:ea typeface="Catamaran"/>
              <a:cs typeface="Catamaran"/>
              <a:sym typeface="Catamar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300" b="1">
                <a:latin typeface="Catamaran"/>
                <a:ea typeface="Catamaran"/>
                <a:cs typeface="Catamaran"/>
                <a:sym typeface="Catamaran"/>
              </a:rPr>
              <a:t>vincularlos con el desempeño, escribió el libro “Psicología de la eficiencia industrial”.</a:t>
            </a:r>
            <a:endParaRPr sz="1300" b="1">
              <a:latin typeface="Catamaran"/>
              <a:ea typeface="Catamaran"/>
              <a:cs typeface="Catamaran"/>
              <a:sym typeface="Catamar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300" b="1"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230" name="Google Shape;230;p34"/>
          <p:cNvSpPr txBox="1"/>
          <p:nvPr/>
        </p:nvSpPr>
        <p:spPr>
          <a:xfrm>
            <a:off x="6478825" y="604925"/>
            <a:ext cx="2117100" cy="4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b="1" dirty="0">
                <a:latin typeface="Catamaran"/>
                <a:ea typeface="Catamaran"/>
                <a:cs typeface="Catamaran"/>
                <a:sym typeface="Catamaran"/>
              </a:rPr>
              <a:t>Hugo </a:t>
            </a:r>
            <a:r>
              <a:rPr lang="es" sz="1600" b="1" dirty="0" smtClean="0">
                <a:latin typeface="Catamaran"/>
                <a:ea typeface="Catamaran"/>
                <a:cs typeface="Catamaran"/>
                <a:sym typeface="Catamaran"/>
              </a:rPr>
              <a:t>Munsterberg</a:t>
            </a:r>
            <a:endParaRPr sz="1600" b="1" dirty="0"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231" name="Google Shape;231;p34"/>
          <p:cNvSpPr txBox="1"/>
          <p:nvPr/>
        </p:nvSpPr>
        <p:spPr>
          <a:xfrm rot="1553" flipH="1">
            <a:off x="6245880" y="3279875"/>
            <a:ext cx="790039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 b="1" i="1" dirty="0"/>
              <a:t>1912</a:t>
            </a:r>
            <a:endParaRPr sz="1700" b="1"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b="1" i="1" dirty="0"/>
          </a:p>
        </p:txBody>
      </p:sp>
      <p:pic>
        <p:nvPicPr>
          <p:cNvPr id="232" name="Google Shape;232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69250" y="682216"/>
            <a:ext cx="1312450" cy="20262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5"/>
          <p:cNvSpPr/>
          <p:nvPr/>
        </p:nvSpPr>
        <p:spPr>
          <a:xfrm>
            <a:off x="1270100" y="1065875"/>
            <a:ext cx="2351700" cy="20616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dk2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35"/>
          <p:cNvSpPr/>
          <p:nvPr/>
        </p:nvSpPr>
        <p:spPr>
          <a:xfrm rot="5400000">
            <a:off x="839500" y="3096125"/>
            <a:ext cx="934800" cy="9162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rgbClr val="10112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35"/>
          <p:cNvSpPr txBox="1"/>
          <p:nvPr/>
        </p:nvSpPr>
        <p:spPr>
          <a:xfrm rot="1553" flipH="1">
            <a:off x="945250" y="3356086"/>
            <a:ext cx="727690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 b="1" i="1" dirty="0"/>
              <a:t>1914</a:t>
            </a:r>
            <a:endParaRPr sz="1700" b="1" i="1" dirty="0"/>
          </a:p>
        </p:txBody>
      </p:sp>
      <p:sp>
        <p:nvSpPr>
          <p:cNvPr id="240" name="Google Shape;240;p35"/>
          <p:cNvSpPr txBox="1"/>
          <p:nvPr/>
        </p:nvSpPr>
        <p:spPr>
          <a:xfrm>
            <a:off x="1304450" y="1012625"/>
            <a:ext cx="2287500" cy="23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300" b="1" dirty="0">
                <a:latin typeface="Catamaran"/>
                <a:ea typeface="Catamaran"/>
                <a:cs typeface="Catamaran"/>
                <a:sym typeface="Catamaran"/>
              </a:rPr>
              <a:t>Durante la Primera Guerra Mundial, ante la necesidad de seleccionar y calificar a millones de reclutas, el ejército pidió a un grupo de </a:t>
            </a:r>
            <a:r>
              <a:rPr lang="es" sz="1300" b="1" dirty="0" smtClean="0">
                <a:latin typeface="Catamaran"/>
                <a:ea typeface="Catamaran"/>
                <a:cs typeface="Catamaran"/>
                <a:sym typeface="Catamaran"/>
              </a:rPr>
              <a:t>psicólogos </a:t>
            </a:r>
            <a:r>
              <a:rPr lang="es" sz="1300" b="1" dirty="0">
                <a:latin typeface="Catamaran"/>
                <a:ea typeface="Catamaran"/>
                <a:cs typeface="Catamaran"/>
                <a:sym typeface="Catamaran"/>
              </a:rPr>
              <a:t>elaborar un test de inteligencia general. Crearon dos tests, el Army alfa para alfabetos y Army beta para analfabetos.</a:t>
            </a:r>
            <a:endParaRPr sz="1300" b="1" dirty="0">
              <a:latin typeface="Catamaran"/>
              <a:ea typeface="Catamaran"/>
              <a:cs typeface="Catamaran"/>
              <a:sym typeface="Catamar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300" b="1" dirty="0"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241" name="Google Shape;241;p35"/>
          <p:cNvSpPr txBox="1"/>
          <p:nvPr/>
        </p:nvSpPr>
        <p:spPr>
          <a:xfrm>
            <a:off x="1307750" y="604925"/>
            <a:ext cx="18834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b="1">
                <a:latin typeface="Catamaran"/>
                <a:ea typeface="Catamaran"/>
                <a:cs typeface="Catamaran"/>
                <a:sym typeface="Catamaran"/>
              </a:rPr>
              <a:t>Walter Dill Scott</a:t>
            </a:r>
            <a:endParaRPr sz="1600" b="1"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242" name="Google Shape;242;p35"/>
          <p:cNvSpPr/>
          <p:nvPr/>
        </p:nvSpPr>
        <p:spPr>
          <a:xfrm>
            <a:off x="5537300" y="1065875"/>
            <a:ext cx="2903100" cy="2214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dk2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35"/>
          <p:cNvSpPr/>
          <p:nvPr/>
        </p:nvSpPr>
        <p:spPr>
          <a:xfrm rot="5400000">
            <a:off x="5106700" y="3248525"/>
            <a:ext cx="934800" cy="9162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rgbClr val="10112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35"/>
          <p:cNvSpPr txBox="1"/>
          <p:nvPr/>
        </p:nvSpPr>
        <p:spPr>
          <a:xfrm>
            <a:off x="5568800" y="1020025"/>
            <a:ext cx="2871600" cy="23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300" b="1" dirty="0">
                <a:latin typeface="Catamaran"/>
                <a:ea typeface="Catamaran"/>
                <a:cs typeface="Catamaran"/>
                <a:sym typeface="Catamaran"/>
              </a:rPr>
              <a:t>Crece el campo de la psicología industrial gracias a los estudios de </a:t>
            </a:r>
            <a:r>
              <a:rPr lang="es" sz="1300" b="1" u="sng" dirty="0">
                <a:latin typeface="Catamaran"/>
                <a:ea typeface="Catamaran"/>
                <a:cs typeface="Catamaran"/>
                <a:sym typeface="Catamaran"/>
              </a:rPr>
              <a:t>Hawthorne</a:t>
            </a:r>
            <a:r>
              <a:rPr lang="es" sz="1300" b="1" dirty="0">
                <a:latin typeface="Catamaran"/>
                <a:ea typeface="Catamaran"/>
                <a:cs typeface="Catamaran"/>
                <a:sym typeface="Catamaran"/>
              </a:rPr>
              <a:t>¹. Los psicólogos llegaron a la conclusión de </a:t>
            </a:r>
            <a:r>
              <a:rPr lang="es" sz="1300" b="1" dirty="0" smtClean="0">
                <a:latin typeface="Catamaran"/>
                <a:ea typeface="Catamaran"/>
                <a:cs typeface="Catamaran"/>
                <a:sym typeface="Catamaran"/>
              </a:rPr>
              <a:t>que </a:t>
            </a:r>
            <a:r>
              <a:rPr lang="es" sz="1300" b="1" dirty="0">
                <a:latin typeface="Catamaran"/>
                <a:ea typeface="Catamaran"/>
                <a:cs typeface="Catamaran"/>
                <a:sym typeface="Catamaran"/>
              </a:rPr>
              <a:t>otros factores importantes son las condiciones sociopsicológicas del ambiente laboral como los  grupos informales, la actitud  ante el empleo, la comunicación, influyen en la eficacia, motivación y satisfacción con el trabajo.</a:t>
            </a:r>
            <a:endParaRPr sz="1300" b="1" dirty="0"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245" name="Google Shape;245;p35"/>
          <p:cNvSpPr txBox="1"/>
          <p:nvPr/>
        </p:nvSpPr>
        <p:spPr>
          <a:xfrm>
            <a:off x="5412025" y="604925"/>
            <a:ext cx="21171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b="1">
                <a:latin typeface="Catamaran"/>
                <a:ea typeface="Catamaran"/>
                <a:cs typeface="Catamaran"/>
                <a:sym typeface="Catamaran"/>
              </a:rPr>
              <a:t>Elton Mayo</a:t>
            </a:r>
            <a:endParaRPr sz="1600" b="1"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246" name="Google Shape;246;p35"/>
          <p:cNvSpPr txBox="1"/>
          <p:nvPr/>
        </p:nvSpPr>
        <p:spPr>
          <a:xfrm rot="1553" flipH="1">
            <a:off x="5173770" y="3451953"/>
            <a:ext cx="790058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 b="1" i="1" dirty="0"/>
              <a:t>1924</a:t>
            </a:r>
            <a:endParaRPr sz="1700" b="1"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b="1" i="1" dirty="0"/>
          </a:p>
        </p:txBody>
      </p:sp>
      <p:pic>
        <p:nvPicPr>
          <p:cNvPr id="247" name="Google Shape;247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26775" y="117277"/>
            <a:ext cx="1295960" cy="1747151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35"/>
          <p:cNvSpPr txBox="1"/>
          <p:nvPr/>
        </p:nvSpPr>
        <p:spPr>
          <a:xfrm>
            <a:off x="196925" y="4665025"/>
            <a:ext cx="67809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100" b="1">
                <a:latin typeface="Catamaran"/>
                <a:ea typeface="Catamaran"/>
                <a:cs typeface="Catamaran"/>
                <a:sym typeface="Catamaran"/>
              </a:rPr>
              <a:t>1.  Hawthorne: </a:t>
            </a:r>
            <a:r>
              <a:rPr lang="es" sz="1000" b="1">
                <a:solidFill>
                  <a:srgbClr val="202124"/>
                </a:solidFill>
              </a:rPr>
              <a:t>es un fenómeno vinculado a la psicología laboral que hace referencia a la manera en que la observación de un trabajador afecta a su rendimiento.</a:t>
            </a:r>
            <a:endParaRPr sz="1200" b="1"/>
          </a:p>
        </p:txBody>
      </p:sp>
      <p:pic>
        <p:nvPicPr>
          <p:cNvPr id="249" name="Google Shape;249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69817" y="3432113"/>
            <a:ext cx="1295950" cy="15683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6"/>
          <p:cNvSpPr/>
          <p:nvPr/>
        </p:nvSpPr>
        <p:spPr>
          <a:xfrm>
            <a:off x="1621557" y="1065875"/>
            <a:ext cx="1747500" cy="217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dk2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36"/>
          <p:cNvSpPr/>
          <p:nvPr/>
        </p:nvSpPr>
        <p:spPr>
          <a:xfrm rot="5400000">
            <a:off x="1170015" y="3098467"/>
            <a:ext cx="984900" cy="10176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rgbClr val="10112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36"/>
          <p:cNvSpPr txBox="1"/>
          <p:nvPr/>
        </p:nvSpPr>
        <p:spPr>
          <a:xfrm rot="1399" flipH="1">
            <a:off x="1293744" y="3398497"/>
            <a:ext cx="737400" cy="4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 b="1" i="1"/>
              <a:t>1993</a:t>
            </a:r>
            <a:endParaRPr sz="1700" b="1" i="1"/>
          </a:p>
        </p:txBody>
      </p:sp>
      <p:sp>
        <p:nvSpPr>
          <p:cNvPr id="257" name="Google Shape;257;p36"/>
          <p:cNvSpPr txBox="1"/>
          <p:nvPr/>
        </p:nvSpPr>
        <p:spPr>
          <a:xfrm>
            <a:off x="1659711" y="1170337"/>
            <a:ext cx="1585500" cy="17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300" b="1" dirty="0">
                <a:latin typeface="Catamaran"/>
                <a:ea typeface="Catamaran"/>
                <a:cs typeface="Catamaran"/>
                <a:sym typeface="Catamaran"/>
              </a:rPr>
              <a:t>Fue uno de los primeros en resaltar las</a:t>
            </a:r>
            <a:endParaRPr sz="1300" b="1" dirty="0">
              <a:latin typeface="Catamaran"/>
              <a:ea typeface="Catamaran"/>
              <a:cs typeface="Catamaran"/>
              <a:sym typeface="Catamar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300" b="1" dirty="0">
                <a:latin typeface="Catamaran"/>
                <a:ea typeface="Catamaran"/>
                <a:cs typeface="Catamaran"/>
                <a:sym typeface="Catamaran"/>
              </a:rPr>
              <a:t>diferencias entre los individuos como forma de predecir su conducta. </a:t>
            </a:r>
            <a:endParaRPr sz="1300" b="1" dirty="0"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258" name="Google Shape;258;p36"/>
          <p:cNvSpPr txBox="1"/>
          <p:nvPr/>
        </p:nvSpPr>
        <p:spPr>
          <a:xfrm>
            <a:off x="2361500" y="557075"/>
            <a:ext cx="21171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b="1">
                <a:latin typeface="Catamaran"/>
                <a:ea typeface="Catamaran"/>
                <a:cs typeface="Catamaran"/>
                <a:sym typeface="Catamaran"/>
              </a:rPr>
              <a:t>James Mckeen Cattell</a:t>
            </a:r>
            <a:endParaRPr sz="1600" b="1"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259" name="Google Shape;259;p36"/>
          <p:cNvSpPr/>
          <p:nvPr/>
        </p:nvSpPr>
        <p:spPr>
          <a:xfrm>
            <a:off x="3886600" y="1065875"/>
            <a:ext cx="1747500" cy="217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dk2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36"/>
          <p:cNvSpPr txBox="1"/>
          <p:nvPr/>
        </p:nvSpPr>
        <p:spPr>
          <a:xfrm>
            <a:off x="3911203" y="1170337"/>
            <a:ext cx="1585500" cy="17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300" b="1">
                <a:latin typeface="Catamaran"/>
                <a:ea typeface="Catamaran"/>
                <a:cs typeface="Catamaran"/>
                <a:sym typeface="Catamaran"/>
              </a:rPr>
              <a:t>Observó que las diferencias eran propiedades confiables y que</a:t>
            </a:r>
            <a:endParaRPr sz="1300" b="1">
              <a:latin typeface="Catamaran"/>
              <a:ea typeface="Catamaran"/>
              <a:cs typeface="Catamaran"/>
              <a:sym typeface="Catamar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300" b="1">
                <a:latin typeface="Catamaran"/>
                <a:ea typeface="Catamaran"/>
                <a:cs typeface="Catamaran"/>
                <a:sym typeface="Catamaran"/>
              </a:rPr>
              <a:t>podían utilizarse para entender la conducta de forma más completa.</a:t>
            </a:r>
            <a:endParaRPr sz="1300" b="1">
              <a:latin typeface="Catamaran"/>
              <a:ea typeface="Catamaran"/>
              <a:cs typeface="Catamaran"/>
              <a:sym typeface="Catamaran"/>
            </a:endParaRPr>
          </a:p>
        </p:txBody>
      </p:sp>
      <p:pic>
        <p:nvPicPr>
          <p:cNvPr id="261" name="Google Shape;261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28101" y="1944312"/>
            <a:ext cx="1793628" cy="25432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7"/>
          <p:cNvSpPr txBox="1">
            <a:spLocks noGrp="1"/>
          </p:cNvSpPr>
          <p:nvPr>
            <p:ph type="ctrTitle"/>
          </p:nvPr>
        </p:nvSpPr>
        <p:spPr>
          <a:xfrm>
            <a:off x="1348750" y="147263"/>
            <a:ext cx="6294000" cy="176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NACIONALES</a:t>
            </a:r>
            <a:endParaRPr/>
          </a:p>
        </p:txBody>
      </p:sp>
      <p:pic>
        <p:nvPicPr>
          <p:cNvPr id="267" name="Google Shape;267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01263" y="2343150"/>
            <a:ext cx="3341475" cy="19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8"/>
          <p:cNvSpPr/>
          <p:nvPr/>
        </p:nvSpPr>
        <p:spPr>
          <a:xfrm>
            <a:off x="1270100" y="768425"/>
            <a:ext cx="2274600" cy="23592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dk2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38"/>
          <p:cNvSpPr/>
          <p:nvPr/>
        </p:nvSpPr>
        <p:spPr>
          <a:xfrm rot="5400000">
            <a:off x="839500" y="3096125"/>
            <a:ext cx="934800" cy="9162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rgbClr val="10112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38"/>
          <p:cNvSpPr txBox="1"/>
          <p:nvPr/>
        </p:nvSpPr>
        <p:spPr>
          <a:xfrm rot="1553" flipH="1">
            <a:off x="924777" y="3356061"/>
            <a:ext cx="714073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 b="1" i="1" dirty="0"/>
              <a:t>1941</a:t>
            </a:r>
            <a:endParaRPr sz="1700" b="1" i="1" dirty="0"/>
          </a:p>
        </p:txBody>
      </p:sp>
      <p:sp>
        <p:nvSpPr>
          <p:cNvPr id="275" name="Google Shape;275;p38"/>
          <p:cNvSpPr txBox="1"/>
          <p:nvPr/>
        </p:nvSpPr>
        <p:spPr>
          <a:xfrm>
            <a:off x="1228250" y="867725"/>
            <a:ext cx="2316300" cy="21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300" b="1">
                <a:latin typeface="Catamaran"/>
                <a:ea typeface="Catamaran"/>
                <a:cs typeface="Catamaran"/>
                <a:sym typeface="Catamaran"/>
              </a:rPr>
              <a:t>El Banco de México incorporó la selección de personal a su organización, creándose así  el Departamento de Investigaciones especiales a cargo del Doctor Alfonso Quiroz Cuarón, el cual se avocó la contratación de personal con rasgos psicopatológicos</a:t>
            </a:r>
            <a:endParaRPr sz="1300" b="1"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276" name="Google Shape;276;p38"/>
          <p:cNvSpPr/>
          <p:nvPr/>
        </p:nvSpPr>
        <p:spPr>
          <a:xfrm>
            <a:off x="5080100" y="715325"/>
            <a:ext cx="2506500" cy="22599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dk2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38"/>
          <p:cNvSpPr/>
          <p:nvPr/>
        </p:nvSpPr>
        <p:spPr>
          <a:xfrm rot="5400000">
            <a:off x="4649500" y="2867525"/>
            <a:ext cx="934800" cy="9162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rgbClr val="10112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38"/>
          <p:cNvSpPr txBox="1"/>
          <p:nvPr/>
        </p:nvSpPr>
        <p:spPr>
          <a:xfrm>
            <a:off x="5142175" y="712275"/>
            <a:ext cx="2444400" cy="21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300" b="1">
                <a:latin typeface="Catamaran"/>
                <a:ea typeface="Catamaran"/>
                <a:cs typeface="Catamaran"/>
                <a:sym typeface="Catamaran"/>
              </a:rPr>
              <a:t>Se instaló, en el Distrito Federal, el Instituto de Personal, el cual pretendía</a:t>
            </a:r>
            <a:endParaRPr sz="1300" b="1">
              <a:latin typeface="Catamaran"/>
              <a:ea typeface="Catamaran"/>
              <a:cs typeface="Catamaran"/>
              <a:sym typeface="Catamar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300" b="1">
                <a:latin typeface="Catamaran"/>
                <a:ea typeface="Catamaran"/>
                <a:cs typeface="Catamaran"/>
                <a:sym typeface="Catamaran"/>
              </a:rPr>
              <a:t>dar servicio a las empresas que no contaban con personal o recursos que les permitieran instalar un Departamento Psicológico. La psicología se difundía a través de estos esfuerzos.</a:t>
            </a:r>
            <a:endParaRPr sz="1300" b="1"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279" name="Google Shape;279;p38"/>
          <p:cNvSpPr txBox="1"/>
          <p:nvPr/>
        </p:nvSpPr>
        <p:spPr>
          <a:xfrm rot="1553" flipH="1">
            <a:off x="4721882" y="3127803"/>
            <a:ext cx="790036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 b="1" i="1"/>
              <a:t>1949</a:t>
            </a:r>
            <a:endParaRPr sz="1700" b="1"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b="1" i="1" dirty="0"/>
          </a:p>
        </p:txBody>
      </p:sp>
      <p:pic>
        <p:nvPicPr>
          <p:cNvPr id="280" name="Google Shape;280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08325" y="3414525"/>
            <a:ext cx="2138201" cy="1442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08400" y="3127625"/>
            <a:ext cx="2252915" cy="1711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9"/>
          <p:cNvSpPr/>
          <p:nvPr/>
        </p:nvSpPr>
        <p:spPr>
          <a:xfrm>
            <a:off x="1270100" y="741725"/>
            <a:ext cx="2316300" cy="23859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dk2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39"/>
          <p:cNvSpPr/>
          <p:nvPr/>
        </p:nvSpPr>
        <p:spPr>
          <a:xfrm rot="5400000">
            <a:off x="839500" y="3096125"/>
            <a:ext cx="934800" cy="9162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rgbClr val="10112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39"/>
          <p:cNvSpPr txBox="1"/>
          <p:nvPr/>
        </p:nvSpPr>
        <p:spPr>
          <a:xfrm rot="1553" flipH="1">
            <a:off x="974950" y="3356079"/>
            <a:ext cx="697972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 b="1" i="1" dirty="0"/>
              <a:t>1959</a:t>
            </a:r>
            <a:endParaRPr sz="1700" b="1" i="1" dirty="0"/>
          </a:p>
        </p:txBody>
      </p:sp>
      <p:sp>
        <p:nvSpPr>
          <p:cNvPr id="289" name="Google Shape;289;p39"/>
          <p:cNvSpPr txBox="1"/>
          <p:nvPr/>
        </p:nvSpPr>
        <p:spPr>
          <a:xfrm>
            <a:off x="1304450" y="788475"/>
            <a:ext cx="2316300" cy="23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300" b="1" dirty="0">
                <a:latin typeface="Catamaran"/>
                <a:ea typeface="Catamaran"/>
                <a:cs typeface="Catamaran"/>
                <a:sym typeface="Catamaran"/>
              </a:rPr>
              <a:t>La psicología invadía al sector público, la Comisión Federal de Electricidad contrata varios psicólogos, quienes son incorporados a la selección de personal e  investigación de la </a:t>
            </a:r>
            <a:r>
              <a:rPr lang="es" sz="1300" b="1" dirty="0" smtClean="0">
                <a:latin typeface="Catamaran"/>
                <a:ea typeface="Catamaran"/>
                <a:cs typeface="Catamaran"/>
                <a:sym typeface="Catamaran"/>
              </a:rPr>
              <a:t>psicometría, </a:t>
            </a:r>
            <a:r>
              <a:rPr lang="es" sz="1300" b="1" dirty="0">
                <a:latin typeface="Catamaran"/>
                <a:ea typeface="Catamaran"/>
                <a:cs typeface="Catamaran"/>
                <a:sym typeface="Catamaran"/>
              </a:rPr>
              <a:t>adaptando para uso nacional las pruebas de Army Beta, Dominós, Wais y Barranquilla.</a:t>
            </a:r>
            <a:endParaRPr sz="1300" b="1" dirty="0"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290" name="Google Shape;290;p39"/>
          <p:cNvSpPr/>
          <p:nvPr/>
        </p:nvSpPr>
        <p:spPr>
          <a:xfrm>
            <a:off x="6070700" y="715325"/>
            <a:ext cx="2096100" cy="22599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dk2"/>
          </a:solidFill>
          <a:ln w="19050" cap="flat" cmpd="sng">
            <a:solidFill>
              <a:srgbClr val="191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39"/>
          <p:cNvSpPr/>
          <p:nvPr/>
        </p:nvSpPr>
        <p:spPr>
          <a:xfrm rot="5400000">
            <a:off x="5640100" y="2867525"/>
            <a:ext cx="934800" cy="9162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rgbClr val="10112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39"/>
          <p:cNvSpPr txBox="1"/>
          <p:nvPr/>
        </p:nvSpPr>
        <p:spPr>
          <a:xfrm>
            <a:off x="6132775" y="864675"/>
            <a:ext cx="2034000" cy="19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300" b="1">
                <a:latin typeface="Catamaran"/>
                <a:ea typeface="Catamaran"/>
                <a:cs typeface="Catamaran"/>
                <a:sym typeface="Catamaran"/>
              </a:rPr>
              <a:t>En este año ya existían formalmente las áreas de Psicología del Trabajo y</a:t>
            </a:r>
            <a:endParaRPr sz="1300" b="1">
              <a:latin typeface="Catamaran"/>
              <a:ea typeface="Catamaran"/>
              <a:cs typeface="Catamaran"/>
              <a:sym typeface="Catamar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300" b="1">
                <a:latin typeface="Catamaran"/>
                <a:ea typeface="Catamaran"/>
                <a:cs typeface="Catamaran"/>
                <a:sym typeface="Catamaran"/>
              </a:rPr>
              <a:t>de Psicología Social dentro del plan de estudios de la carrera de Psicología en la</a:t>
            </a:r>
            <a:endParaRPr sz="1300" b="1">
              <a:latin typeface="Catamaran"/>
              <a:ea typeface="Catamaran"/>
              <a:cs typeface="Catamaran"/>
              <a:sym typeface="Catamar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300" b="1">
                <a:latin typeface="Catamaran"/>
                <a:ea typeface="Catamaran"/>
                <a:cs typeface="Catamaran"/>
                <a:sym typeface="Catamaran"/>
              </a:rPr>
              <a:t>UNAM.</a:t>
            </a:r>
            <a:endParaRPr sz="1300" b="1">
              <a:latin typeface="Catamaran"/>
              <a:ea typeface="Catamaran"/>
              <a:cs typeface="Catamaran"/>
              <a:sym typeface="Catamar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300" b="1"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293" name="Google Shape;293;p39"/>
          <p:cNvSpPr txBox="1"/>
          <p:nvPr/>
        </p:nvSpPr>
        <p:spPr>
          <a:xfrm rot="1553" flipH="1">
            <a:off x="5775549" y="3127501"/>
            <a:ext cx="790064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 b="1" i="1" dirty="0"/>
              <a:t>1967</a:t>
            </a:r>
            <a:endParaRPr sz="1700" b="1"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b="1" i="1" dirty="0"/>
          </a:p>
        </p:txBody>
      </p:sp>
      <p:pic>
        <p:nvPicPr>
          <p:cNvPr id="294" name="Google Shape;294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04138" y="3260380"/>
            <a:ext cx="2206126" cy="1383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00913" y="864675"/>
            <a:ext cx="1855277" cy="1787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40"/>
          <p:cNvSpPr txBox="1">
            <a:spLocks noGrp="1"/>
          </p:cNvSpPr>
          <p:nvPr>
            <p:ph type="ctrTitle"/>
          </p:nvPr>
        </p:nvSpPr>
        <p:spPr>
          <a:xfrm>
            <a:off x="1424950" y="718844"/>
            <a:ext cx="6294000" cy="88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REFERENCIAS</a:t>
            </a:r>
            <a:endParaRPr/>
          </a:p>
        </p:txBody>
      </p:sp>
      <p:sp>
        <p:nvSpPr>
          <p:cNvPr id="301" name="Google Shape;301;p40"/>
          <p:cNvSpPr txBox="1">
            <a:spLocks noGrp="1"/>
          </p:cNvSpPr>
          <p:nvPr>
            <p:ph type="subTitle" idx="1"/>
          </p:nvPr>
        </p:nvSpPr>
        <p:spPr>
          <a:xfrm>
            <a:off x="993775" y="1987850"/>
            <a:ext cx="6725100" cy="12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330200" algn="just">
              <a:lnSpc>
                <a:spcPct val="115000"/>
              </a:lnSpc>
              <a:buClr>
                <a:srgbClr val="000000"/>
              </a:buClr>
              <a:buSzPts val="1600"/>
              <a:buFont typeface="Arial"/>
              <a:buChar char="❖"/>
            </a:pPr>
            <a:r>
              <a:rPr lang="es-ES" sz="1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Landy</a:t>
            </a:r>
            <a:r>
              <a:rPr lang="es-ES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F. (2005). Psicología industrial. México Mc Graw Hill, 525 págs. ISBN: 970-10-48296</a:t>
            </a:r>
            <a:endParaRPr lang="es-ES" sz="1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022 Marketing Plan by Slidesgo">
  <a:themeElements>
    <a:clrScheme name="Simple Light">
      <a:dk1>
        <a:srgbClr val="313131"/>
      </a:dk1>
      <a:lt1>
        <a:srgbClr val="FFFFFF"/>
      </a:lt1>
      <a:dk2>
        <a:srgbClr val="A4DFCB"/>
      </a:dk2>
      <a:lt2>
        <a:srgbClr val="FABDAB"/>
      </a:lt2>
      <a:accent1>
        <a:srgbClr val="759FD3"/>
      </a:accent1>
      <a:accent2>
        <a:srgbClr val="EBD89E"/>
      </a:accent2>
      <a:accent3>
        <a:srgbClr val="A4DFCB"/>
      </a:accent3>
      <a:accent4>
        <a:srgbClr val="FABDAB"/>
      </a:accent4>
      <a:accent5>
        <a:srgbClr val="B7CEEB"/>
      </a:accent5>
      <a:accent6>
        <a:srgbClr val="EBD89E"/>
      </a:accent6>
      <a:hlink>
        <a:srgbClr val="B7CEE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473</Words>
  <Application>Microsoft Office PowerPoint</Application>
  <PresentationFormat>Presentación en pantalla (16:9)</PresentationFormat>
  <Paragraphs>38</Paragraphs>
  <Slides>9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Arial</vt:lpstr>
      <vt:lpstr>Roboto Condensed Light</vt:lpstr>
      <vt:lpstr>Catamaran</vt:lpstr>
      <vt:lpstr>PT Sans</vt:lpstr>
      <vt:lpstr>Cormorant Garamond</vt:lpstr>
      <vt:lpstr>2022 Marketing Plan by Slidesgo</vt:lpstr>
      <vt:lpstr>ANTECEDENTES HISTÓRICOS DE LA PSICOLOGÍA DE LAS ORGANIZACIONES </vt:lpstr>
      <vt:lpstr>Presentación de PowerPoint</vt:lpstr>
      <vt:lpstr>Presentación de PowerPoint</vt:lpstr>
      <vt:lpstr>Presentación de PowerPoint</vt:lpstr>
      <vt:lpstr>Presentación de PowerPoint</vt:lpstr>
      <vt:lpstr>NACIONALES</vt:lpstr>
      <vt:lpstr>Presentación de PowerPoint</vt:lpstr>
      <vt:lpstr>Presentación de PowerPoint</vt:lpstr>
      <vt:lpstr>REFERENCIAS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ANTECEDENTES HISTÓRICOS DE LA PSICOLOGÍA DE LAS ORGANIZACIONES </dc:title>
  <cp:lastModifiedBy>USUARIO</cp:lastModifiedBy>
  <cp:revision>4</cp:revision>
  <dcterms:modified xsi:type="dcterms:W3CDTF">2022-08-25T21:27:12Z</dcterms:modified>
</cp:coreProperties>
</file>