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I</a:t>
            </a:r>
            <a:r>
              <a:rPr lang="es-MX" dirty="0" smtClean="0"/>
              <a:t>nvestigación </a:t>
            </a:r>
            <a:r>
              <a:rPr lang="es-MX" dirty="0"/>
              <a:t>cuantitativa </a:t>
            </a:r>
            <a:r>
              <a:rPr lang="es-MX" dirty="0" smtClean="0"/>
              <a:t>en psicología</a:t>
            </a:r>
            <a:endParaRPr lang="es-MX" dirty="0"/>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a:t>
            </a:r>
            <a:endParaRPr lang="es-MX" dirty="0"/>
          </a:p>
        </p:txBody>
      </p:sp>
      <p:sp>
        <p:nvSpPr>
          <p:cNvPr id="3" name="Marcador de contenido 2"/>
          <p:cNvSpPr>
            <a:spLocks noGrp="1"/>
          </p:cNvSpPr>
          <p:nvPr>
            <p:ph idx="1"/>
          </p:nvPr>
        </p:nvSpPr>
        <p:spPr/>
        <p:txBody>
          <a:bodyPr/>
          <a:lstStyle/>
          <a:p>
            <a:r>
              <a:rPr lang="es-ES" dirty="0"/>
              <a:t>Cordero H. La gestión pedagógica y la deserción escolar en el nivel secundario de la institución educativa José Pardo y Barrera de Chincha. Perú, 2005.</a:t>
            </a:r>
          </a:p>
          <a:p>
            <a:r>
              <a:rPr lang="es-ES" dirty="0" smtClean="0"/>
              <a:t>García </a:t>
            </a:r>
            <a:r>
              <a:rPr lang="es-ES" dirty="0"/>
              <a:t>A. Los procesos de la investigación. España, 2006</a:t>
            </a:r>
            <a:r>
              <a:rPr lang="es-ES" dirty="0" smtClean="0"/>
              <a:t>.</a:t>
            </a:r>
          </a:p>
          <a:p>
            <a:r>
              <a:rPr lang="es-ES" dirty="0"/>
              <a:t>León M, Carpio Z, Cuadros I, Romero G. Génesis de la investigación en la psicología. México, 2011.</a:t>
            </a:r>
          </a:p>
          <a:p>
            <a:endParaRPr lang="es-ES" dirty="0" smtClean="0"/>
          </a:p>
          <a:p>
            <a:endParaRPr lang="es-ES" dirty="0"/>
          </a:p>
          <a:p>
            <a:endParaRPr lang="es-MX" dirty="0"/>
          </a:p>
        </p:txBody>
      </p:sp>
    </p:spTree>
    <p:extLst>
      <p:ext uri="{BB962C8B-B14F-4D97-AF65-F5344CB8AC3E}">
        <p14:creationId xmlns:p14="http://schemas.microsoft.com/office/powerpoint/2010/main" val="451657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96783" y="768439"/>
            <a:ext cx="9722991" cy="5297509"/>
          </a:xfrm>
        </p:spPr>
        <p:txBody>
          <a:bodyPr>
            <a:noAutofit/>
          </a:bodyPr>
          <a:lstStyle/>
          <a:p>
            <a:pPr algn="just"/>
            <a:r>
              <a:rPr lang="es-ES" sz="3200" dirty="0"/>
              <a:t>La </a:t>
            </a:r>
            <a:r>
              <a:rPr lang="es-ES" sz="3200" b="1" dirty="0"/>
              <a:t>psicología</a:t>
            </a:r>
            <a:r>
              <a:rPr lang="es-ES" sz="3200" dirty="0"/>
              <a:t> posee gran cantidad de ramas avocadas a diversos objetos de </a:t>
            </a:r>
            <a:r>
              <a:rPr lang="es-ES" sz="3200" dirty="0" smtClean="0"/>
              <a:t>estudios, </a:t>
            </a:r>
            <a:r>
              <a:rPr lang="es-ES" sz="3200" dirty="0"/>
              <a:t>una de las grandes áreas de la </a:t>
            </a:r>
            <a:r>
              <a:rPr lang="es-ES" sz="3200" b="1" dirty="0"/>
              <a:t>psicología</a:t>
            </a:r>
            <a:r>
              <a:rPr lang="es-ES" sz="3200" dirty="0"/>
              <a:t> es aquella conocida como la psicología cuantitativa, dedicándose al </a:t>
            </a:r>
            <a:r>
              <a:rPr lang="es-ES" sz="3200" b="1" dirty="0"/>
              <a:t>estudio</a:t>
            </a:r>
            <a:r>
              <a:rPr lang="es-ES" sz="3200" dirty="0"/>
              <a:t> </a:t>
            </a:r>
            <a:r>
              <a:rPr lang="es-ES" sz="3200" dirty="0" smtClean="0"/>
              <a:t>del análisis</a:t>
            </a:r>
            <a:r>
              <a:rPr lang="es-ES" sz="3200" dirty="0"/>
              <a:t> </a:t>
            </a:r>
            <a:r>
              <a:rPr lang="es-ES" sz="3200" b="1" dirty="0"/>
              <a:t>estadístico</a:t>
            </a:r>
            <a:r>
              <a:rPr lang="es-ES" sz="3200" dirty="0"/>
              <a:t> en cuanto a los atributos humanos y con respecto a los procesos </a:t>
            </a:r>
            <a:r>
              <a:rPr lang="es-ES" sz="3200" b="1" dirty="0"/>
              <a:t>psicológicos</a:t>
            </a:r>
            <a:r>
              <a:rPr lang="es-ES" sz="3200" dirty="0"/>
              <a:t>.</a:t>
            </a:r>
            <a:endParaRPr lang="es-MX" sz="3200" dirty="0"/>
          </a:p>
        </p:txBody>
      </p:sp>
    </p:spTree>
    <p:extLst>
      <p:ext uri="{BB962C8B-B14F-4D97-AF65-F5344CB8AC3E}">
        <p14:creationId xmlns:p14="http://schemas.microsoft.com/office/powerpoint/2010/main" val="198893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734096"/>
            <a:ext cx="8915400" cy="5177126"/>
          </a:xfrm>
        </p:spPr>
        <p:txBody>
          <a:bodyPr>
            <a:normAutofit/>
          </a:bodyPr>
          <a:lstStyle/>
          <a:p>
            <a:r>
              <a:rPr lang="es-ES" dirty="0"/>
              <a:t>CARACTERISTICAS DE LA INVESTIGACION CUANTITATIVA: (León M, Carpio Z, Cuadros I, Romero G. 2011).</a:t>
            </a:r>
          </a:p>
          <a:p>
            <a:endParaRPr lang="es-ES" dirty="0"/>
          </a:p>
          <a:p>
            <a:r>
              <a:rPr lang="es-ES" dirty="0"/>
              <a:t>1. El investigador o investigadora plantea un problema de estudio delimitado y concreto.</a:t>
            </a:r>
          </a:p>
          <a:p>
            <a:endParaRPr lang="es-ES" dirty="0"/>
          </a:p>
          <a:p>
            <a:r>
              <a:rPr lang="es-ES" dirty="0"/>
              <a:t>2. Una vez planteado el problema de estudio, el investigador considera lo que se ha investigado anteriormente y se construye un marco teórico del cual deriva una o varias hipótesis y las somete a prueba mediante el empleo de los diseños de investigación apropiados. Si los resultados corroboran las hipótesis se genera confianza en la teoría que las sustenta. Si no es así, se descartan las hipótesis y, eventualmente la teoría.</a:t>
            </a:r>
          </a:p>
          <a:p>
            <a:endParaRPr lang="es-ES" dirty="0"/>
          </a:p>
          <a:p>
            <a:r>
              <a:rPr lang="es-ES" dirty="0"/>
              <a:t>3. Las hipótesis se generan antes de recolectar y analizar datos.</a:t>
            </a:r>
            <a:endParaRPr lang="es-MX" dirty="0"/>
          </a:p>
        </p:txBody>
      </p:sp>
    </p:spTree>
    <p:extLst>
      <p:ext uri="{BB962C8B-B14F-4D97-AF65-F5344CB8AC3E}">
        <p14:creationId xmlns:p14="http://schemas.microsoft.com/office/powerpoint/2010/main" val="1343845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850006"/>
            <a:ext cx="8915400" cy="5061216"/>
          </a:xfrm>
        </p:spPr>
        <p:txBody>
          <a:bodyPr>
            <a:normAutofit/>
          </a:bodyPr>
          <a:lstStyle/>
          <a:p>
            <a:pPr marL="0" indent="0">
              <a:buNone/>
            </a:pPr>
            <a:r>
              <a:rPr lang="es-ES" dirty="0"/>
              <a:t>4. La recolección de datos se fundamenta en la medición. Como este fenómeno se pretende medir, los fenómenos estudiados deben poder observarse o referirse en el “mundo real”</a:t>
            </a:r>
          </a:p>
          <a:p>
            <a:pPr marL="0" indent="0">
              <a:buNone/>
            </a:pPr>
            <a:endParaRPr lang="es-ES" dirty="0"/>
          </a:p>
          <a:p>
            <a:pPr marL="0" indent="0">
              <a:buNone/>
            </a:pPr>
            <a:r>
              <a:rPr lang="es-ES" dirty="0"/>
              <a:t>5. Debido a que los datos son producto de mediciones se representan mediante números y se deben analizar a través de métodos estadísticos</a:t>
            </a:r>
            <a:r>
              <a:rPr lang="es-ES" dirty="0" smtClean="0"/>
              <a:t>.</a:t>
            </a:r>
          </a:p>
          <a:p>
            <a:pPr marL="0" indent="0">
              <a:buNone/>
            </a:pPr>
            <a:endParaRPr lang="es-ES" dirty="0"/>
          </a:p>
          <a:p>
            <a:pPr marL="0" indent="0">
              <a:buNone/>
            </a:pPr>
            <a:r>
              <a:rPr lang="es-ES" dirty="0"/>
              <a:t>6. En el proceso se busca el máximo control para lograr que otras explicaciones posibles distintas o “rivales” a la propuesta del estudio (hipótesis), sean desechadas y se excluya la incertidumbre y minimice el error. Es por esto que se confía en la experimentación y/o las pruebas de causa-efecto.</a:t>
            </a:r>
            <a:endParaRPr lang="es-MX" dirty="0"/>
          </a:p>
        </p:txBody>
      </p:sp>
    </p:spTree>
    <p:extLst>
      <p:ext uri="{BB962C8B-B14F-4D97-AF65-F5344CB8AC3E}">
        <p14:creationId xmlns:p14="http://schemas.microsoft.com/office/powerpoint/2010/main" val="1609111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83905" y="665409"/>
            <a:ext cx="8915400" cy="5361904"/>
          </a:xfrm>
        </p:spPr>
        <p:txBody>
          <a:bodyPr>
            <a:normAutofit/>
          </a:bodyPr>
          <a:lstStyle/>
          <a:p>
            <a:r>
              <a:rPr lang="es-ES" dirty="0"/>
              <a:t>7. Los análisis cuantitativos se interpretan a la luz de las predicciones iníciales y de estudios previos.</a:t>
            </a:r>
          </a:p>
          <a:p>
            <a:endParaRPr lang="es-ES" dirty="0"/>
          </a:p>
          <a:p>
            <a:r>
              <a:rPr lang="es-ES" dirty="0"/>
              <a:t>8. La investigación cuantitativa debe ser lo más “objetiva” posible. Los fenómenos que se observan y/o miden no deben ser afectados por el investigador.</a:t>
            </a:r>
          </a:p>
          <a:p>
            <a:endParaRPr lang="es-ES" dirty="0"/>
          </a:p>
          <a:p>
            <a:r>
              <a:rPr lang="es-ES" dirty="0"/>
              <a:t>9. Los estudios cuantitativos siguen un patrón predecible y estructurado (el proceso) y se debe tener presente que las decisiones críticas se efectúan antes de recolectar los datos.</a:t>
            </a:r>
          </a:p>
          <a:p>
            <a:endParaRPr lang="es-ES" dirty="0"/>
          </a:p>
          <a:p>
            <a:r>
              <a:rPr lang="es-ES" dirty="0"/>
              <a:t>10. En esta investigación se pretende generalizar los resultados encontrados en un grupo o segmento o una colectividad mayor.</a:t>
            </a:r>
            <a:endParaRPr lang="es-MX" dirty="0"/>
          </a:p>
        </p:txBody>
      </p:sp>
    </p:spTree>
    <p:extLst>
      <p:ext uri="{BB962C8B-B14F-4D97-AF65-F5344CB8AC3E}">
        <p14:creationId xmlns:p14="http://schemas.microsoft.com/office/powerpoint/2010/main" val="439126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83905" y="394951"/>
            <a:ext cx="8915400" cy="5967211"/>
          </a:xfrm>
        </p:spPr>
        <p:txBody>
          <a:bodyPr>
            <a:normAutofit/>
          </a:bodyPr>
          <a:lstStyle/>
          <a:p>
            <a:r>
              <a:rPr lang="es-ES" dirty="0"/>
              <a:t>11. Se intenta explicar y predecir los fenómenos investigados buscando regularidades y relaciones causales entre elementos. Esto significa que la meta principal es la construcción y demostración de teorías.</a:t>
            </a:r>
          </a:p>
          <a:p>
            <a:endParaRPr lang="es-ES" dirty="0"/>
          </a:p>
          <a:p>
            <a:r>
              <a:rPr lang="es-ES" dirty="0"/>
              <a:t>12. Si se sigue rigurosamente el proceso y, de acuerdo con ciertas reglas lógicas, los datos generados poseen los estándares de validez y confiabilidad, y las conclusiones derivadas contribuirán a la generación de conocimiento.</a:t>
            </a:r>
          </a:p>
          <a:p>
            <a:endParaRPr lang="es-ES" dirty="0"/>
          </a:p>
          <a:p>
            <a:r>
              <a:rPr lang="es-ES" dirty="0"/>
              <a:t>13. Esta aproximación utiliza la lógica o razonamiento deductivo.</a:t>
            </a:r>
          </a:p>
          <a:p>
            <a:endParaRPr lang="es-ES" dirty="0"/>
          </a:p>
          <a:p>
            <a:r>
              <a:rPr lang="es-ES" dirty="0"/>
              <a:t>14. La investigación cuantitativa pretende identificar leyes universales y causales.</a:t>
            </a:r>
          </a:p>
          <a:p>
            <a:endParaRPr lang="es-ES" dirty="0"/>
          </a:p>
          <a:p>
            <a:r>
              <a:rPr lang="es-ES" dirty="0"/>
              <a:t>15. La búsqueda cuantitativa ocurre en la realidad externa al individuo.</a:t>
            </a:r>
            <a:endParaRPr lang="es-MX" dirty="0"/>
          </a:p>
        </p:txBody>
      </p:sp>
    </p:spTree>
    <p:extLst>
      <p:ext uri="{BB962C8B-B14F-4D97-AF65-F5344CB8AC3E}">
        <p14:creationId xmlns:p14="http://schemas.microsoft.com/office/powerpoint/2010/main" val="317014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35617" y="502276"/>
            <a:ext cx="9868995" cy="5408946"/>
          </a:xfrm>
        </p:spPr>
        <p:txBody>
          <a:bodyPr>
            <a:normAutofit lnSpcReduction="10000"/>
          </a:bodyPr>
          <a:lstStyle/>
          <a:p>
            <a:r>
              <a:rPr lang="es-ES" dirty="0"/>
              <a:t>COMPONENTES BASICOS DEL PROCESO DE INVESTIGACION CUANTITATIVA: (García A, 2006).</a:t>
            </a:r>
          </a:p>
          <a:p>
            <a:endParaRPr lang="es-ES" dirty="0"/>
          </a:p>
          <a:p>
            <a:r>
              <a:rPr lang="es-ES" dirty="0"/>
              <a:t>-La teoría: Conjunto de preposiciones, conceptos, axiomas o leyes.</a:t>
            </a:r>
          </a:p>
          <a:p>
            <a:endParaRPr lang="es-ES" dirty="0"/>
          </a:p>
          <a:p>
            <a:r>
              <a:rPr lang="es-ES" dirty="0"/>
              <a:t>-La hipótesis y variables: a partir de la teoría se plantea un conjunto de hipótesis, las cuales están sujetas a comprobación. Las variables se refiere a la fase estructural que determina la coherencia y articulación técnica- conceptual- metodológica de la investigación.</a:t>
            </a:r>
          </a:p>
          <a:p>
            <a:endParaRPr lang="es-ES" dirty="0"/>
          </a:p>
          <a:p>
            <a:r>
              <a:rPr lang="es-ES" dirty="0"/>
              <a:t>-La observación: Recoge la información a través de datos, recurriendo a encuestas entrevistas, etc.</a:t>
            </a:r>
          </a:p>
          <a:p>
            <a:endParaRPr lang="es-ES" dirty="0"/>
          </a:p>
          <a:p>
            <a:r>
              <a:rPr lang="es-ES" dirty="0"/>
              <a:t>-Generalización empírica: Información que fue recogida se clasifica, sintetiza e interpreta generalizaciones empíricas; a fin de confirmar o rechazar los planteamientos de la teoría.</a:t>
            </a:r>
            <a:endParaRPr lang="es-MX" dirty="0"/>
          </a:p>
        </p:txBody>
      </p:sp>
    </p:spTree>
    <p:extLst>
      <p:ext uri="{BB962C8B-B14F-4D97-AF65-F5344CB8AC3E}">
        <p14:creationId xmlns:p14="http://schemas.microsoft.com/office/powerpoint/2010/main" val="412235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373487"/>
            <a:ext cx="8915400" cy="5537735"/>
          </a:xfrm>
        </p:spPr>
        <p:txBody>
          <a:bodyPr>
            <a:normAutofit/>
          </a:bodyPr>
          <a:lstStyle/>
          <a:p>
            <a:r>
              <a:rPr lang="es-ES" dirty="0"/>
              <a:t>ELABORACION DEL PROYECTO DE INVESTIGACION CUANTITATIVA: (Cordero H. 2005)</a:t>
            </a:r>
          </a:p>
          <a:p>
            <a:endParaRPr lang="es-ES" dirty="0"/>
          </a:p>
          <a:p>
            <a:r>
              <a:rPr lang="es-ES" dirty="0"/>
              <a:t>I) Planteamiento del problema</a:t>
            </a:r>
          </a:p>
          <a:p>
            <a:endParaRPr lang="es-ES" dirty="0"/>
          </a:p>
          <a:p>
            <a:r>
              <a:rPr lang="es-ES" dirty="0"/>
              <a:t>- Determinación del problema: Es afinar o estructurar formalmente la idea de investigación desarrollando tres elementos: Objetivos, preguntas y justificación de la investigación.</a:t>
            </a:r>
          </a:p>
          <a:p>
            <a:endParaRPr lang="es-ES" dirty="0"/>
          </a:p>
          <a:p>
            <a:r>
              <a:rPr lang="es-ES" dirty="0"/>
              <a:t>-Formulación del problema:</a:t>
            </a:r>
          </a:p>
          <a:p>
            <a:endParaRPr lang="es-ES" dirty="0"/>
          </a:p>
          <a:p>
            <a:r>
              <a:rPr lang="es-ES" dirty="0"/>
              <a:t>1) Es una aseveración y una interrogativa en el cual se pregunta.</a:t>
            </a:r>
          </a:p>
          <a:p>
            <a:endParaRPr lang="es-ES" dirty="0"/>
          </a:p>
          <a:p>
            <a:r>
              <a:rPr lang="es-ES" dirty="0"/>
              <a:t>2) La respuesta se encuentra a través de la investigación</a:t>
            </a:r>
            <a:r>
              <a:rPr lang="es-ES" dirty="0" smtClean="0"/>
              <a:t>.</a:t>
            </a:r>
            <a:endParaRPr lang="es-ES" dirty="0"/>
          </a:p>
        </p:txBody>
      </p:sp>
    </p:spTree>
    <p:extLst>
      <p:ext uri="{BB962C8B-B14F-4D97-AF65-F5344CB8AC3E}">
        <p14:creationId xmlns:p14="http://schemas.microsoft.com/office/powerpoint/2010/main" val="386380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566670"/>
            <a:ext cx="8915400" cy="5344552"/>
          </a:xfrm>
        </p:spPr>
        <p:txBody>
          <a:bodyPr>
            <a:normAutofit/>
          </a:bodyPr>
          <a:lstStyle/>
          <a:p>
            <a:r>
              <a:rPr lang="es-ES" dirty="0"/>
              <a:t>3) El problema debe expresar la relación entre dos variables.</a:t>
            </a:r>
          </a:p>
          <a:p>
            <a:endParaRPr lang="es-ES" dirty="0"/>
          </a:p>
          <a:p>
            <a:r>
              <a:rPr lang="es-ES" dirty="0"/>
              <a:t>4) El problema se debe establecer en forma de pregunta.</a:t>
            </a:r>
          </a:p>
          <a:p>
            <a:endParaRPr lang="es-ES" dirty="0"/>
          </a:p>
          <a:p>
            <a:r>
              <a:rPr lang="es-ES" dirty="0"/>
              <a:t>- Objetivos de la investigación: Son los móviles el propósito de investigación, que permite orientar las actividades del investigador, consiste en decir en forma clara y concisa que es lo que se pretende obtener con los resultados de la investigación.</a:t>
            </a:r>
          </a:p>
          <a:p>
            <a:endParaRPr lang="es-ES" dirty="0"/>
          </a:p>
          <a:p>
            <a:r>
              <a:rPr lang="es-ES" dirty="0" smtClean="0"/>
              <a:t>Objetivo </a:t>
            </a:r>
            <a:r>
              <a:rPr lang="es-ES" dirty="0"/>
              <a:t>general: Su formulación responde a la selección general del problema, sirve como referencia para formular los siguientes objetivos:</a:t>
            </a:r>
          </a:p>
          <a:p>
            <a:endParaRPr lang="es-ES" dirty="0"/>
          </a:p>
          <a:p>
            <a:r>
              <a:rPr lang="es-ES" smtClean="0"/>
              <a:t>Objetivos </a:t>
            </a:r>
            <a:r>
              <a:rPr lang="es-ES" dirty="0"/>
              <a:t>específicos: Son los que logran propósitos concretos.</a:t>
            </a:r>
            <a:endParaRPr lang="es-MX" dirty="0"/>
          </a:p>
          <a:p>
            <a:endParaRPr lang="es-MX" dirty="0"/>
          </a:p>
        </p:txBody>
      </p:sp>
    </p:spTree>
    <p:extLst>
      <p:ext uri="{BB962C8B-B14F-4D97-AF65-F5344CB8AC3E}">
        <p14:creationId xmlns:p14="http://schemas.microsoft.com/office/powerpoint/2010/main" val="2221621234"/>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TotalTime>
  <Words>819</Words>
  <Application>Microsoft Office PowerPoint</Application>
  <PresentationFormat>Panorámica</PresentationFormat>
  <Paragraphs>64</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Century Gothic</vt:lpstr>
      <vt:lpstr>Wingdings 3</vt:lpstr>
      <vt:lpstr>Espiral</vt:lpstr>
      <vt:lpstr>Investigación cuantitativa en psicología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Bibliografía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edgar gomez garcia</cp:lastModifiedBy>
  <cp:revision>4</cp:revision>
  <dcterms:created xsi:type="dcterms:W3CDTF">2021-03-24T22:26:39Z</dcterms:created>
  <dcterms:modified xsi:type="dcterms:W3CDTF">2021-05-12T22:30:37Z</dcterms:modified>
</cp:coreProperties>
</file>