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notesMasterIdLst>
    <p:notesMasterId r:id="rId7"/>
  </p:notesMasterIdLst>
  <p:handoutMasterIdLst>
    <p:handoutMasterId r:id="rId8"/>
  </p:handoutMasterIdLst>
  <p:sldIdLst>
    <p:sldId id="266" r:id="rId2"/>
    <p:sldId id="275" r:id="rId3"/>
    <p:sldId id="267" r:id="rId4"/>
    <p:sldId id="274" r:id="rId5"/>
    <p:sldId id="273" r:id="rId6"/>
  </p:sldIdLst>
  <p:sldSz cx="12192000" cy="6858000"/>
  <p:notesSz cx="6858000" cy="9144000"/>
  <p:defaultTextStyle>
    <a:defPPr rtl="0">
      <a:defRPr lang="es-MX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embro del grupo 2" id="{ED02CA79-8112-418E-8BC2-0FD9B68AECB3}">
          <p14:sldIdLst>
            <p14:sldId id="266"/>
            <p14:sldId id="275"/>
            <p14:sldId id="267"/>
            <p14:sldId id="274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2865" autoAdjust="0"/>
  </p:normalViewPr>
  <p:slideViewPr>
    <p:cSldViewPr snapToGrid="0">
      <p:cViewPr varScale="1">
        <p:scale>
          <a:sx n="68" d="100"/>
          <a:sy n="68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66"/>
    </p:cViewPr>
  </p:sorterViewPr>
  <p:notesViewPr>
    <p:cSldViewPr snapToGrid="0">
      <p:cViewPr varScale="1">
        <p:scale>
          <a:sx n="77" d="100"/>
          <a:sy n="77" d="100"/>
        </p:scale>
        <p:origin x="321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9-08T08:06:34.597" v="228" actId="790"/>
      <pc:docMkLst>
        <pc:docMk/>
      </pc:docMkLst>
      <pc:sldChg chg="modSp mod modNotes">
        <pc:chgData name="Fake Test User" userId="SID-0" providerId="Test" clId="FakeClientId" dt="2021-09-08T08:04:10.698" v="191" actId="790"/>
        <pc:sldMkLst>
          <pc:docMk/>
          <pc:sldMk cId="3289291677" sldId="257"/>
        </pc:sldMkLst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2" creationId="{00000000-0000-0000-0000-000000000000}"/>
          </ac:spMkLst>
        </pc:spChg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5.542" v="193" actId="790"/>
        <pc:sldMkLst>
          <pc:docMk/>
          <pc:sldMk cId="2772565043" sldId="258"/>
        </pc:sldMkLst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2" creationId="{00000000-0000-0000-0000-000000000000}"/>
          </ac:spMkLst>
        </pc:spChg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9.933" v="195" actId="790"/>
        <pc:sldMkLst>
          <pc:docMk/>
          <pc:sldMk cId="3369225394" sldId="259"/>
        </pc:sldMkLst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2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3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4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8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21-09-08T08:04:24.105" v="197" actId="790"/>
        <pc:sldMkLst>
          <pc:docMk/>
          <pc:sldMk cId="1575721539" sldId="260"/>
        </pc:sldMkLst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2" creationId="{00000000-0000-0000-0000-000000000000}"/>
          </ac:spMkLst>
        </pc:spChg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28.464" v="199" actId="790"/>
        <pc:sldMkLst>
          <pc:docMk/>
          <pc:sldMk cId="1003012626" sldId="261"/>
        </pc:sldMkLst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2" creationId="{00000000-0000-0000-0000-000000000000}"/>
          </ac:spMkLst>
        </pc:spChg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2.620" v="201" actId="790"/>
        <pc:sldMkLst>
          <pc:docMk/>
          <pc:sldMk cId="3263914164" sldId="262"/>
        </pc:sldMkLst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2" creationId="{00000000-0000-0000-0000-000000000000}"/>
          </ac:spMkLst>
        </pc:spChg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6.666" v="203" actId="790"/>
        <pc:sldMkLst>
          <pc:docMk/>
          <pc:sldMk cId="1396708006" sldId="263"/>
        </pc:sldMkLst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2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3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4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5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6:16.707" v="220" actId="790"/>
        <pc:sldMkLst>
          <pc:docMk/>
          <pc:sldMk cId="1219691540" sldId="264"/>
        </pc:sldMkLst>
      </pc:sldChg>
      <pc:sldChg chg="modSp mod modNotes">
        <pc:chgData name="Fake Test User" userId="SID-0" providerId="Test" clId="FakeClientId" dt="2021-09-08T08:06:04.160" v="214" actId="790"/>
        <pc:sldMkLst>
          <pc:docMk/>
          <pc:sldMk cId="4080344515" sldId="265"/>
        </pc:sldMkLst>
        <pc:spChg chg="mod">
          <ac:chgData name="Fake Test User" userId="SID-0" providerId="Test" clId="FakeClientId" dt="2021-09-08T07:29:50.784" v="27" actId="790"/>
          <ac:spMkLst>
            <pc:docMk/>
            <pc:sldMk cId="4080344515" sldId="265"/>
            <ac:spMk id="2" creationId="{00000000-0000-0000-0000-000000000000}"/>
          </ac:spMkLst>
        </pc:spChg>
        <pc:graphicFrameChg chg="modGraphic">
          <ac:chgData name="Fake Test User" userId="SID-0" providerId="Test" clId="FakeClientId" dt="2021-09-08T07:30:00.560" v="29" actId="790"/>
          <ac:graphicFrameMkLst>
            <pc:docMk/>
            <pc:sldMk cId="4080344515" sldId="265"/>
            <ac:graphicFrameMk id="4" creationId="{00000000-0000-0000-0000-000000000000}"/>
          </ac:graphicFrameMkLst>
        </pc:graphicFrameChg>
      </pc:sldChg>
      <pc:sldChg chg="modSp mod modNotes">
        <pc:chgData name="Fake Test User" userId="SID-0" providerId="Test" clId="FakeClientId" dt="2021-09-08T08:05:51.613" v="208" actId="790"/>
        <pc:sldMkLst>
          <pc:docMk/>
          <pc:sldMk cId="3710835971" sldId="266"/>
        </pc:sldMkLst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2" creationId="{00000000-0000-0000-0000-000000000000}"/>
          </ac:spMkLst>
        </pc:spChg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5:55.769" v="210" actId="790"/>
        <pc:sldMkLst>
          <pc:docMk/>
          <pc:sldMk cId="2298825228" sldId="267"/>
        </pc:sldMkLst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2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6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7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8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9" creationId="{00000000-0000-0000-0000-000000000000}"/>
          </ac:spMkLst>
        </pc:spChg>
      </pc:sldChg>
      <pc:sldChg chg="modNotes">
        <pc:chgData name="Fake Test User" userId="SID-0" providerId="Test" clId="FakeClientId" dt="2021-09-08T08:04:41.518" v="205" actId="790"/>
        <pc:sldMkLst>
          <pc:docMk/>
          <pc:sldMk cId="3195037894" sldId="268"/>
        </pc:sldMkLst>
      </pc:sldChg>
      <pc:sldChg chg="modNotes">
        <pc:chgData name="Fake Test User" userId="SID-0" providerId="Test" clId="FakeClientId" dt="2021-09-08T08:06:21.113" v="222" actId="790"/>
        <pc:sldMkLst>
          <pc:docMk/>
          <pc:sldMk cId="3804310909" sldId="269"/>
        </pc:sldMkLst>
      </pc:sldChg>
      <pc:sldChg chg="modSp mod modNotes">
        <pc:chgData name="Fake Test User" userId="SID-0" providerId="Test" clId="FakeClientId" dt="2021-09-08T08:06:08.191" v="216" actId="790"/>
        <pc:sldMkLst>
          <pc:docMk/>
          <pc:sldMk cId="2062253349" sldId="270"/>
        </pc:sldMkLst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2" creationId="{00000000-0000-0000-0000-000000000000}"/>
          </ac:spMkLst>
        </pc:spChg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12.316" v="218" actId="790"/>
        <pc:sldMkLst>
          <pc:docMk/>
          <pc:sldMk cId="1672275006" sldId="271"/>
        </pc:sldMkLst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2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3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4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5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5:44.113" v="206" actId="790"/>
        <pc:sldMkLst>
          <pc:docMk/>
          <pc:sldMk cId="370758679" sldId="272"/>
        </pc:sldMkLst>
      </pc:sldChg>
      <pc:sldChg chg="modNotes">
        <pc:chgData name="Fake Test User" userId="SID-0" providerId="Test" clId="FakeClientId" dt="2021-09-08T08:06:00.097" v="212" actId="790"/>
        <pc:sldMkLst>
          <pc:docMk/>
          <pc:sldMk cId="2229419462" sldId="273"/>
        </pc:sldMkLst>
      </pc:sldChg>
      <pc:sldChg chg="modSp mod modNotes">
        <pc:chgData name="Fake Test User" userId="SID-0" providerId="Test" clId="FakeClientId" dt="2021-09-08T08:06:25.863" v="224" actId="790"/>
        <pc:sldMkLst>
          <pc:docMk/>
          <pc:sldMk cId="3589653851" sldId="274"/>
        </pc:sldMkLst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2" creationId="{00000000-0000-0000-0000-000000000000}"/>
          </ac:spMkLst>
        </pc:spChg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0.316" v="226" actId="790"/>
        <pc:sldMkLst>
          <pc:docMk/>
          <pc:sldMk cId="165521436" sldId="275"/>
        </pc:sldMkLst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2" creationId="{00000000-0000-0000-0000-000000000000}"/>
          </ac:spMkLst>
        </pc:spChg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4.597" v="228" actId="790"/>
        <pc:sldMkLst>
          <pc:docMk/>
          <pc:sldMk cId="303205020" sldId="276"/>
        </pc:sldMkLst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2" creationId="{00000000-0000-0000-0000-000000000000}"/>
          </ac:spMkLst>
        </pc:spChg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9-08T07:39:30.445" v="77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6:34.868" v="45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39.271" v="47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3.695" v="49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7.903" v="51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2.481" v="53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7.035" v="55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05.783" v="57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1.039" v="59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5.599" v="61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6.060" v="75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30.445" v="77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0.010" v="63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4.612" v="65" actId="790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2.571" v="69" actId="790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07.992" v="67" actId="790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6.759" v="71" actId="790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1.332" v="73" actId="790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0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43:20.886" v="112" actId="790"/>
        <pc:sldMasterMkLst>
          <pc:docMk/>
          <pc:sldMasterMk cId="137628676" sldId="2147483669"/>
        </pc:sldMasterMkLst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2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3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4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5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9:53.110" v="81" actId="790"/>
          <pc:sldLayoutMkLst>
            <pc:docMk/>
            <pc:sldMasterMk cId="137628676" sldId="2147483669"/>
            <pc:sldLayoutMk cId="3337840982" sldId="2147483670"/>
          </pc:sldLayoutMkLst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1:59.777" v="83" actId="790"/>
          <pc:sldLayoutMkLst>
            <pc:docMk/>
            <pc:sldMasterMk cId="137628676" sldId="2147483669"/>
            <pc:sldLayoutMk cId="2147399127" sldId="2147483671"/>
          </pc:sldLayoutMkLst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07.322" v="85" actId="790"/>
          <pc:sldLayoutMkLst>
            <pc:docMk/>
            <pc:sldMasterMk cId="137628676" sldId="2147483669"/>
            <pc:sldLayoutMk cId="3553910038" sldId="2147483672"/>
          </pc:sldLayoutMkLst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1.547" v="87" actId="790"/>
          <pc:sldLayoutMkLst>
            <pc:docMk/>
            <pc:sldMasterMk cId="137628676" sldId="2147483669"/>
            <pc:sldLayoutMk cId="355227764" sldId="2147483673"/>
          </pc:sldLayoutMkLst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5.870" v="89" actId="790"/>
          <pc:sldLayoutMkLst>
            <pc:docMk/>
            <pc:sldMasterMk cId="137628676" sldId="2147483669"/>
            <pc:sldLayoutMk cId="1572232866" sldId="2147483674"/>
          </pc:sldLayoutMkLst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0.298" v="91" actId="790"/>
          <pc:sldLayoutMkLst>
            <pc:docMk/>
            <pc:sldMasterMk cId="137628676" sldId="2147483669"/>
            <pc:sldLayoutMk cId="2461956066" sldId="2147483675"/>
          </pc:sldLayoutMkLst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4.811" v="93" actId="790"/>
          <pc:sldLayoutMkLst>
            <pc:docMk/>
            <pc:sldMasterMk cId="137628676" sldId="2147483669"/>
            <pc:sldLayoutMk cId="1054314730" sldId="2147483676"/>
          </pc:sldLayoutMkLst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9.067" v="95" actId="790"/>
          <pc:sldLayoutMkLst>
            <pc:docMk/>
            <pc:sldMasterMk cId="137628676" sldId="2147483669"/>
            <pc:sldLayoutMk cId="1141840566" sldId="2147483677"/>
          </pc:sldLayoutMkLst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32.182" v="96" actId="790"/>
          <pc:sldLayoutMkLst>
            <pc:docMk/>
            <pc:sldMasterMk cId="137628676" sldId="2147483669"/>
            <pc:sldLayoutMk cId="3295701611" sldId="2147483678"/>
          </pc:sldLayoutMkLst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1.304" v="98" actId="790"/>
          <pc:sldLayoutMkLst>
            <pc:docMk/>
            <pc:sldMasterMk cId="137628676" sldId="2147483669"/>
            <pc:sldLayoutMk cId="4064239406" sldId="2147483679"/>
          </pc:sldLayoutMkLst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6.073" v="100" actId="790"/>
          <pc:sldLayoutMkLst>
            <pc:docMk/>
            <pc:sldMasterMk cId="137628676" sldId="2147483669"/>
            <pc:sldLayoutMk cId="2538369498" sldId="2147483680"/>
          </pc:sldLayoutMkLst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0.545" v="102" actId="790"/>
          <pc:sldLayoutMkLst>
            <pc:docMk/>
            <pc:sldMasterMk cId="137628676" sldId="2147483669"/>
            <pc:sldLayoutMk cId="3459956697" sldId="2147483681"/>
          </pc:sldLayoutMkLst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5.044" v="104" actId="790"/>
          <pc:sldLayoutMkLst>
            <pc:docMk/>
            <pc:sldMasterMk cId="137628676" sldId="2147483669"/>
            <pc:sldLayoutMk cId="4287304024" sldId="2147483682"/>
          </pc:sldLayoutMkLst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07.083" v="106" actId="790"/>
          <pc:sldLayoutMkLst>
            <pc:docMk/>
            <pc:sldMasterMk cId="137628676" sldId="2147483669"/>
            <pc:sldLayoutMk cId="1623368703" sldId="2147483683"/>
          </pc:sldLayoutMkLst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1.898" v="108" actId="790"/>
          <pc:sldLayoutMkLst>
            <pc:docMk/>
            <pc:sldMasterMk cId="137628676" sldId="2147483669"/>
            <pc:sldLayoutMk cId="296081241" sldId="2147483684"/>
          </pc:sldLayoutMkLst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6.142" v="110" actId="790"/>
          <pc:sldLayoutMkLst>
            <pc:docMk/>
            <pc:sldMasterMk cId="137628676" sldId="2147483669"/>
            <pc:sldLayoutMk cId="709847897" sldId="2147483685"/>
          </pc:sldLayoutMkLst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20.886" v="112" actId="790"/>
          <pc:sldLayoutMkLst>
            <pc:docMk/>
            <pc:sldMasterMk cId="137628676" sldId="2147483669"/>
            <pc:sldLayoutMk cId="2779959160" sldId="2147483686"/>
          </pc:sldLayoutMkLst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53:03.604" v="148" actId="790"/>
        <pc:sldMasterMkLst>
          <pc:docMk/>
          <pc:sldMasterMk cId="3475826612" sldId="2147483705"/>
        </pc:sldMasterMkLst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2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3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4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5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47:15.892" v="116" actId="790"/>
          <pc:sldLayoutMkLst>
            <pc:docMk/>
            <pc:sldMasterMk cId="3475826612" sldId="2147483705"/>
            <pc:sldLayoutMk cId="4140685941" sldId="2147483706"/>
          </pc:sldLayoutMkLst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0.218" v="118" actId="790"/>
          <pc:sldLayoutMkLst>
            <pc:docMk/>
            <pc:sldMasterMk cId="3475826612" sldId="2147483705"/>
            <pc:sldLayoutMk cId="847468478" sldId="2147483707"/>
          </pc:sldLayoutMkLst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4.468" v="120" actId="790"/>
          <pc:sldLayoutMkLst>
            <pc:docMk/>
            <pc:sldMasterMk cId="3475826612" sldId="2147483705"/>
            <pc:sldLayoutMk cId="2507432571" sldId="2147483708"/>
          </pc:sldLayoutMkLst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9.202" v="122" actId="790"/>
          <pc:sldLayoutMkLst>
            <pc:docMk/>
            <pc:sldMasterMk cId="3475826612" sldId="2147483705"/>
            <pc:sldLayoutMk cId="1310507564" sldId="2147483709"/>
          </pc:sldLayoutMkLst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37.488" v="124" actId="790"/>
          <pc:sldLayoutMkLst>
            <pc:docMk/>
            <pc:sldMasterMk cId="3475826612" sldId="2147483705"/>
            <pc:sldLayoutMk cId="2209358353" sldId="2147483710"/>
          </pc:sldLayoutMkLst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53.785" v="126" actId="790"/>
          <pc:sldLayoutMkLst>
            <pc:docMk/>
            <pc:sldMasterMk cId="3475826612" sldId="2147483705"/>
            <pc:sldLayoutMk cId="3727058298" sldId="2147483711"/>
          </pc:sldLayoutMkLst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0.410" v="128" actId="790"/>
          <pc:sldLayoutMkLst>
            <pc:docMk/>
            <pc:sldMasterMk cId="3475826612" sldId="2147483705"/>
            <pc:sldLayoutMk cId="1891131164" sldId="2147483712"/>
          </pc:sldLayoutMkLst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5.707" v="130" actId="790"/>
          <pc:sldLayoutMkLst>
            <pc:docMk/>
            <pc:sldMasterMk cId="3475826612" sldId="2147483705"/>
            <pc:sldLayoutMk cId="2926324534" sldId="2147483713"/>
          </pc:sldLayoutMkLst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10.238" v="132" actId="790"/>
          <pc:sldLayoutMkLst>
            <pc:docMk/>
            <pc:sldMasterMk cId="3475826612" sldId="2147483705"/>
            <pc:sldLayoutMk cId="221218675" sldId="2147483714"/>
          </pc:sldLayoutMkLst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48.539" v="134" actId="790"/>
          <pc:sldLayoutMkLst>
            <pc:docMk/>
            <pc:sldMasterMk cId="3475826612" sldId="2147483705"/>
            <pc:sldLayoutMk cId="2890165182" sldId="2147483715"/>
          </pc:sldLayoutMkLst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53.305" v="136" actId="790"/>
          <pc:sldLayoutMkLst>
            <pc:docMk/>
            <pc:sldMasterMk cId="3475826612" sldId="2147483705"/>
            <pc:sldLayoutMk cId="4131110589" sldId="2147483716"/>
          </pc:sldLayoutMkLst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01.079" v="138" actId="790"/>
          <pc:sldLayoutMkLst>
            <pc:docMk/>
            <pc:sldMasterMk cId="3475826612" sldId="2147483705"/>
            <pc:sldLayoutMk cId="1373428286" sldId="2147483717"/>
          </pc:sldLayoutMkLst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45.870" v="140" actId="790"/>
          <pc:sldLayoutMkLst>
            <pc:docMk/>
            <pc:sldMasterMk cId="3475826612" sldId="2147483705"/>
            <pc:sldLayoutMk cId="2218869794" sldId="2147483718"/>
          </pc:sldLayoutMkLst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0.682" v="142" actId="790"/>
          <pc:sldLayoutMkLst>
            <pc:docMk/>
            <pc:sldMasterMk cId="3475826612" sldId="2147483705"/>
            <pc:sldLayoutMk cId="2122087897" sldId="2147483719"/>
          </pc:sldLayoutMkLst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4.932" v="144" actId="790"/>
          <pc:sldLayoutMkLst>
            <pc:docMk/>
            <pc:sldMasterMk cId="3475826612" sldId="2147483705"/>
            <pc:sldLayoutMk cId="2124628002" sldId="2147483720"/>
          </pc:sldLayoutMkLst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9.307" v="146" actId="790"/>
          <pc:sldLayoutMkLst>
            <pc:docMk/>
            <pc:sldMasterMk cId="3475826612" sldId="2147483705"/>
            <pc:sldLayoutMk cId="831590654" sldId="2147483721"/>
          </pc:sldLayoutMkLst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03.604" v="148" actId="790"/>
          <pc:sldLayoutMkLst>
            <pc:docMk/>
            <pc:sldMasterMk cId="3475826612" sldId="2147483705"/>
            <pc:sldLayoutMk cId="3809886901" sldId="2147483722"/>
          </pc:sldLayoutMkLst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8:01:39.039" v="185" actId="790"/>
        <pc:sldMasterMkLst>
          <pc:docMk/>
          <pc:sldMasterMk cId="526897659" sldId="2147483723"/>
        </pc:sldMasterMkLst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2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3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4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5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53:26.027" v="152" actId="790"/>
          <pc:sldLayoutMkLst>
            <pc:docMk/>
            <pc:sldMasterMk cId="526897659" sldId="2147483723"/>
            <pc:sldLayoutMk cId="3588423571" sldId="2147483724"/>
          </pc:sldLayoutMkLst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34.404" v="154" actId="790"/>
          <pc:sldLayoutMkLst>
            <pc:docMk/>
            <pc:sldMasterMk cId="526897659" sldId="2147483723"/>
            <pc:sldLayoutMk cId="1057999558" sldId="2147483725"/>
          </pc:sldLayoutMkLst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3.183" v="156" actId="790"/>
          <pc:sldLayoutMkLst>
            <pc:docMk/>
            <pc:sldMasterMk cId="526897659" sldId="2147483723"/>
            <pc:sldLayoutMk cId="251986355" sldId="2147483726"/>
          </pc:sldLayoutMkLst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8.455" v="158" actId="790"/>
          <pc:sldLayoutMkLst>
            <pc:docMk/>
            <pc:sldMasterMk cId="526897659" sldId="2147483723"/>
            <pc:sldLayoutMk cId="400391073" sldId="2147483727"/>
          </pc:sldLayoutMkLst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3.061" v="160" actId="790"/>
          <pc:sldLayoutMkLst>
            <pc:docMk/>
            <pc:sldMasterMk cId="526897659" sldId="2147483723"/>
            <pc:sldLayoutMk cId="412925458" sldId="2147483728"/>
          </pc:sldLayoutMkLst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7.708" v="162" actId="790"/>
          <pc:sldLayoutMkLst>
            <pc:docMk/>
            <pc:sldMasterMk cId="526897659" sldId="2147483723"/>
            <pc:sldLayoutMk cId="2801469155" sldId="2147483729"/>
          </pc:sldLayoutMkLst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2.132" v="164" actId="790"/>
          <pc:sldLayoutMkLst>
            <pc:docMk/>
            <pc:sldMasterMk cId="526897659" sldId="2147483723"/>
            <pc:sldLayoutMk cId="3005378833" sldId="2147483730"/>
          </pc:sldLayoutMkLst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6.417" v="166" actId="790"/>
          <pc:sldLayoutMkLst>
            <pc:docMk/>
            <pc:sldMasterMk cId="526897659" sldId="2147483723"/>
            <pc:sldLayoutMk cId="3933333917" sldId="2147483731"/>
          </pc:sldLayoutMkLst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3.579" v="168" actId="790"/>
          <pc:sldLayoutMkLst>
            <pc:docMk/>
            <pc:sldMasterMk cId="526897659" sldId="2147483723"/>
            <pc:sldLayoutMk cId="2612067480" sldId="2147483732"/>
          </pc:sldLayoutMkLst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8.147" v="170" actId="790"/>
          <pc:sldLayoutMkLst>
            <pc:docMk/>
            <pc:sldMasterMk cId="526897659" sldId="2147483723"/>
            <pc:sldLayoutMk cId="3480607522" sldId="2147483733"/>
          </pc:sldLayoutMkLst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3.312" v="172" actId="790"/>
          <pc:sldLayoutMkLst>
            <pc:docMk/>
            <pc:sldMasterMk cId="526897659" sldId="2147483723"/>
            <pc:sldLayoutMk cId="1874527180" sldId="2147483734"/>
          </pc:sldLayoutMkLst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8.004" v="174" actId="790"/>
          <pc:sldLayoutMkLst>
            <pc:docMk/>
            <pc:sldMasterMk cId="526897659" sldId="2147483723"/>
            <pc:sldLayoutMk cId="1897023079" sldId="2147483735"/>
          </pc:sldLayoutMkLst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2.696" v="176" actId="790"/>
          <pc:sldLayoutMkLst>
            <pc:docMk/>
            <pc:sldMasterMk cId="526897659" sldId="2147483723"/>
            <pc:sldLayoutMk cId="1368646319" sldId="2147483736"/>
          </pc:sldLayoutMkLst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7.043" v="178" actId="790"/>
          <pc:sldLayoutMkLst>
            <pc:docMk/>
            <pc:sldMasterMk cId="526897659" sldId="2147483723"/>
            <pc:sldLayoutMk cId="143517822" sldId="2147483737"/>
          </pc:sldLayoutMkLst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47.470" v="180" actId="790"/>
          <pc:sldLayoutMkLst>
            <pc:docMk/>
            <pc:sldMasterMk cId="526897659" sldId="2147483723"/>
            <pc:sldLayoutMk cId="3591729612" sldId="2147483738"/>
          </pc:sldLayoutMkLst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52.173" v="182" actId="790"/>
          <pc:sldLayoutMkLst>
            <pc:docMk/>
            <pc:sldMasterMk cId="526897659" sldId="2147483723"/>
            <pc:sldLayoutMk cId="2649903713" sldId="2147483739"/>
          </pc:sldLayoutMkLst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8:01:39.039" v="185" actId="790"/>
          <pc:sldLayoutMkLst>
            <pc:docMk/>
            <pc:sldMasterMk cId="526897659" sldId="2147483723"/>
            <pc:sldLayoutMk cId="2344545944" sldId="2147483740"/>
          </pc:sldLayoutMkLst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6" creationId="{00000000-0000-0000-0000-000000000000}"/>
            </ac:spMkLst>
          </pc:spChg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F0F4AB-A569-4BBD-9FBC-E144015F1297}" type="doc">
      <dgm:prSet loTypeId="urn:microsoft.com/office/officeart/2005/8/layout/matrix1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9800A4E6-59DA-4230-8E34-9E2675C5BA95}">
      <dgm:prSet phldrT="[Texto]"/>
      <dgm:spPr/>
      <dgm:t>
        <a:bodyPr/>
        <a:lstStyle/>
        <a:p>
          <a:r>
            <a:rPr lang="es-MX" dirty="0" smtClean="0"/>
            <a:t>Modelo burocrático </a:t>
          </a:r>
          <a:endParaRPr lang="es-MX" dirty="0"/>
        </a:p>
      </dgm:t>
    </dgm:pt>
    <dgm:pt modelId="{2842A42A-3BB7-43F1-8D71-A6D47180C39E}" type="parTrans" cxnId="{EEB93125-B6E6-45D3-855E-5A19105E90C3}">
      <dgm:prSet/>
      <dgm:spPr/>
      <dgm:t>
        <a:bodyPr/>
        <a:lstStyle/>
        <a:p>
          <a:endParaRPr lang="es-MX"/>
        </a:p>
      </dgm:t>
    </dgm:pt>
    <dgm:pt modelId="{C86C51FC-33ED-4F60-88D5-53D0C00504F2}" type="sibTrans" cxnId="{EEB93125-B6E6-45D3-855E-5A19105E90C3}">
      <dgm:prSet/>
      <dgm:spPr/>
      <dgm:t>
        <a:bodyPr/>
        <a:lstStyle/>
        <a:p>
          <a:endParaRPr lang="es-MX"/>
        </a:p>
      </dgm:t>
    </dgm:pt>
    <dgm:pt modelId="{54AFD300-9853-4289-BB6E-E92272EEA0F9}">
      <dgm:prSet phldrT="[Texto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s-MX" dirty="0" smtClean="0"/>
            <a:t>Tiene como objetivo la eficiencia y la racionalidad</a:t>
          </a:r>
          <a:endParaRPr lang="es-MX" dirty="0"/>
        </a:p>
      </dgm:t>
    </dgm:pt>
    <dgm:pt modelId="{15E1EC34-B0A1-47C6-9E17-AB5EE7CCFBA5}" type="parTrans" cxnId="{8A2ACD50-D9AA-46CD-9E96-66DDD799D795}">
      <dgm:prSet/>
      <dgm:spPr/>
      <dgm:t>
        <a:bodyPr/>
        <a:lstStyle/>
        <a:p>
          <a:endParaRPr lang="es-MX"/>
        </a:p>
      </dgm:t>
    </dgm:pt>
    <dgm:pt modelId="{64222F8F-58A7-4E7D-97F2-30FE6FD50338}" type="sibTrans" cxnId="{8A2ACD50-D9AA-46CD-9E96-66DDD799D795}">
      <dgm:prSet/>
      <dgm:spPr/>
      <dgm:t>
        <a:bodyPr/>
        <a:lstStyle/>
        <a:p>
          <a:endParaRPr lang="es-MX"/>
        </a:p>
      </dgm:t>
    </dgm:pt>
    <dgm:pt modelId="{22F846DF-7932-431D-A2F3-B977587D4896}">
      <dgm:prSet phldrT="[Texto]"/>
      <dgm:spPr/>
      <dgm:t>
        <a:bodyPr/>
        <a:lstStyle/>
        <a:p>
          <a:r>
            <a:rPr lang="es-MX" dirty="0" smtClean="0"/>
            <a:t>Estructura jerárquica, inflexible, impersonal y altamente centralizada</a:t>
          </a:r>
          <a:endParaRPr lang="es-MX" dirty="0"/>
        </a:p>
      </dgm:t>
    </dgm:pt>
    <dgm:pt modelId="{8A8717CB-A201-42E4-8CFA-5EBC725CD038}" type="parTrans" cxnId="{CC9B6127-85D5-49A7-A666-B4897B419850}">
      <dgm:prSet/>
      <dgm:spPr/>
      <dgm:t>
        <a:bodyPr/>
        <a:lstStyle/>
        <a:p>
          <a:endParaRPr lang="es-MX"/>
        </a:p>
      </dgm:t>
    </dgm:pt>
    <dgm:pt modelId="{9B78A4C7-8714-4E4A-A2D1-BCF11743E7A0}" type="sibTrans" cxnId="{CC9B6127-85D5-49A7-A666-B4897B419850}">
      <dgm:prSet/>
      <dgm:spPr/>
      <dgm:t>
        <a:bodyPr/>
        <a:lstStyle/>
        <a:p>
          <a:endParaRPr lang="es-MX"/>
        </a:p>
      </dgm:t>
    </dgm:pt>
    <dgm:pt modelId="{6DF405FA-400D-428C-AF42-ED512B31BDD1}">
      <dgm:prSet phldrT="[Texto]"/>
      <dgm:spPr/>
      <dgm:t>
        <a:bodyPr/>
        <a:lstStyle/>
        <a:p>
          <a:r>
            <a:rPr lang="de-DE" dirty="0" smtClean="0"/>
            <a:t>Es un modelo absolutamente formal y rígido</a:t>
          </a:r>
          <a:endParaRPr lang="es-MX" dirty="0"/>
        </a:p>
      </dgm:t>
    </dgm:pt>
    <dgm:pt modelId="{749EA2C7-B89F-4B15-B580-BC89810FAAB0}" type="parTrans" cxnId="{F9468A3D-F364-42CA-B455-D2B84A86E101}">
      <dgm:prSet/>
      <dgm:spPr/>
      <dgm:t>
        <a:bodyPr/>
        <a:lstStyle/>
        <a:p>
          <a:endParaRPr lang="es-MX"/>
        </a:p>
      </dgm:t>
    </dgm:pt>
    <dgm:pt modelId="{87A50729-B1B0-47C3-99CE-A623141E37C9}" type="sibTrans" cxnId="{F9468A3D-F364-42CA-B455-D2B84A86E101}">
      <dgm:prSet/>
      <dgm:spPr/>
      <dgm:t>
        <a:bodyPr/>
        <a:lstStyle/>
        <a:p>
          <a:endParaRPr lang="es-MX"/>
        </a:p>
      </dgm:t>
    </dgm:pt>
    <dgm:pt modelId="{60F2977F-4227-4A52-A08A-AA579D9B06F4}">
      <dgm:prSet phldrT="[Texto]"/>
      <dgm:spPr/>
      <dgm:t>
        <a:bodyPr/>
        <a:lstStyle/>
        <a:p>
          <a:r>
            <a:rPr lang="es-MX" dirty="0" smtClean="0"/>
            <a:t>La autoridad está determinada por los puestos, olvidándose del individuo y de sus comportamientos (</a:t>
          </a:r>
          <a:r>
            <a:rPr lang="es-MX" dirty="0" err="1" smtClean="0"/>
            <a:t>Sexton</a:t>
          </a:r>
          <a:r>
            <a:rPr lang="es-MX" dirty="0" smtClean="0"/>
            <a:t>, W. P. 2002)</a:t>
          </a:r>
        </a:p>
      </dgm:t>
    </dgm:pt>
    <dgm:pt modelId="{B2349200-F5F7-4030-BF99-2DF5232A8CC9}" type="parTrans" cxnId="{6A2AAE39-0BF4-48F6-9A06-BDEBA6C9C6E4}">
      <dgm:prSet/>
      <dgm:spPr/>
      <dgm:t>
        <a:bodyPr/>
        <a:lstStyle/>
        <a:p>
          <a:endParaRPr lang="es-MX"/>
        </a:p>
      </dgm:t>
    </dgm:pt>
    <dgm:pt modelId="{30D5B067-9F83-4440-A4A5-A5C2C79CF818}" type="sibTrans" cxnId="{6A2AAE39-0BF4-48F6-9A06-BDEBA6C9C6E4}">
      <dgm:prSet/>
      <dgm:spPr/>
      <dgm:t>
        <a:bodyPr/>
        <a:lstStyle/>
        <a:p>
          <a:endParaRPr lang="es-MX"/>
        </a:p>
      </dgm:t>
    </dgm:pt>
    <dgm:pt modelId="{CF41FEFE-570E-4EEE-A779-CC6B3940B849}" type="pres">
      <dgm:prSet presAssocID="{27F0F4AB-A569-4BBD-9FBC-E144015F1297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CC15FAB-7619-475E-BDD6-B72F7D3EF57D}" type="pres">
      <dgm:prSet presAssocID="{27F0F4AB-A569-4BBD-9FBC-E144015F1297}" presName="matrix" presStyleCnt="0"/>
      <dgm:spPr/>
    </dgm:pt>
    <dgm:pt modelId="{AC2B7D19-CB76-4172-B9AF-60C501EEDE94}" type="pres">
      <dgm:prSet presAssocID="{27F0F4AB-A569-4BBD-9FBC-E144015F1297}" presName="tile1" presStyleLbl="node1" presStyleIdx="0" presStyleCnt="4"/>
      <dgm:spPr/>
      <dgm:t>
        <a:bodyPr/>
        <a:lstStyle/>
        <a:p>
          <a:endParaRPr lang="es-MX"/>
        </a:p>
      </dgm:t>
    </dgm:pt>
    <dgm:pt modelId="{C35CBB40-1171-4EE8-A79C-1DAF8075E4F4}" type="pres">
      <dgm:prSet presAssocID="{27F0F4AB-A569-4BBD-9FBC-E144015F129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D045F4C-BABB-4F8A-BD37-0D240FCB6F45}" type="pres">
      <dgm:prSet presAssocID="{27F0F4AB-A569-4BBD-9FBC-E144015F1297}" presName="tile2" presStyleLbl="node1" presStyleIdx="1" presStyleCnt="4" custLinFactNeighborX="6607" custLinFactNeighborY="-3644"/>
      <dgm:spPr/>
      <dgm:t>
        <a:bodyPr/>
        <a:lstStyle/>
        <a:p>
          <a:endParaRPr lang="es-MX"/>
        </a:p>
      </dgm:t>
    </dgm:pt>
    <dgm:pt modelId="{346E780B-FA6A-42F2-8919-042E8C607E13}" type="pres">
      <dgm:prSet presAssocID="{27F0F4AB-A569-4BBD-9FBC-E144015F129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3ED79ED-DA5A-4740-8201-8663AFAA29FB}" type="pres">
      <dgm:prSet presAssocID="{27F0F4AB-A569-4BBD-9FBC-E144015F1297}" presName="tile3" presStyleLbl="node1" presStyleIdx="2" presStyleCnt="4"/>
      <dgm:spPr/>
      <dgm:t>
        <a:bodyPr/>
        <a:lstStyle/>
        <a:p>
          <a:endParaRPr lang="es-MX"/>
        </a:p>
      </dgm:t>
    </dgm:pt>
    <dgm:pt modelId="{1D0D09F7-A763-485F-AADB-9D8AB2BB7DCB}" type="pres">
      <dgm:prSet presAssocID="{27F0F4AB-A569-4BBD-9FBC-E144015F129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773A95B-926A-4FA4-A34E-26B6AE6A7A0C}" type="pres">
      <dgm:prSet presAssocID="{27F0F4AB-A569-4BBD-9FBC-E144015F1297}" presName="tile4" presStyleLbl="node1" presStyleIdx="3" presStyleCnt="4"/>
      <dgm:spPr/>
      <dgm:t>
        <a:bodyPr/>
        <a:lstStyle/>
        <a:p>
          <a:endParaRPr lang="es-MX"/>
        </a:p>
      </dgm:t>
    </dgm:pt>
    <dgm:pt modelId="{0B563623-79B5-4694-8A08-14B0AA884E17}" type="pres">
      <dgm:prSet presAssocID="{27F0F4AB-A569-4BBD-9FBC-E144015F129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ACDC286-97B1-486B-8CC5-058284BFA658}" type="pres">
      <dgm:prSet presAssocID="{27F0F4AB-A569-4BBD-9FBC-E144015F1297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MX"/>
        </a:p>
      </dgm:t>
    </dgm:pt>
  </dgm:ptLst>
  <dgm:cxnLst>
    <dgm:cxn modelId="{185279ED-C4C1-4F76-A4D5-D1B3FD7F4205}" type="presOf" srcId="{27F0F4AB-A569-4BBD-9FBC-E144015F1297}" destId="{CF41FEFE-570E-4EEE-A779-CC6B3940B849}" srcOrd="0" destOrd="0" presId="urn:microsoft.com/office/officeart/2005/8/layout/matrix1"/>
    <dgm:cxn modelId="{58A2FBB2-5F58-4DFC-AA0B-905C2F729591}" type="presOf" srcId="{6DF405FA-400D-428C-AF42-ED512B31BDD1}" destId="{1D0D09F7-A763-485F-AADB-9D8AB2BB7DCB}" srcOrd="1" destOrd="0" presId="urn:microsoft.com/office/officeart/2005/8/layout/matrix1"/>
    <dgm:cxn modelId="{F9468A3D-F364-42CA-B455-D2B84A86E101}" srcId="{9800A4E6-59DA-4230-8E34-9E2675C5BA95}" destId="{6DF405FA-400D-428C-AF42-ED512B31BDD1}" srcOrd="2" destOrd="0" parTransId="{749EA2C7-B89F-4B15-B580-BC89810FAAB0}" sibTransId="{87A50729-B1B0-47C3-99CE-A623141E37C9}"/>
    <dgm:cxn modelId="{E885B6BF-A467-4FDC-8520-357C8D4F4453}" type="presOf" srcId="{60F2977F-4227-4A52-A08A-AA579D9B06F4}" destId="{0B563623-79B5-4694-8A08-14B0AA884E17}" srcOrd="1" destOrd="0" presId="urn:microsoft.com/office/officeart/2005/8/layout/matrix1"/>
    <dgm:cxn modelId="{AD96B3A4-8879-4EE8-BF47-F37DF516B34C}" type="presOf" srcId="{22F846DF-7932-431D-A2F3-B977587D4896}" destId="{9D045F4C-BABB-4F8A-BD37-0D240FCB6F45}" srcOrd="0" destOrd="0" presId="urn:microsoft.com/office/officeart/2005/8/layout/matrix1"/>
    <dgm:cxn modelId="{B2973A03-C0BC-4594-9910-B138A936D49D}" type="presOf" srcId="{9800A4E6-59DA-4230-8E34-9E2675C5BA95}" destId="{7ACDC286-97B1-486B-8CC5-058284BFA658}" srcOrd="0" destOrd="0" presId="urn:microsoft.com/office/officeart/2005/8/layout/matrix1"/>
    <dgm:cxn modelId="{BCFBB566-3055-4047-916E-EB68B7B573FF}" type="presOf" srcId="{60F2977F-4227-4A52-A08A-AA579D9B06F4}" destId="{0773A95B-926A-4FA4-A34E-26B6AE6A7A0C}" srcOrd="0" destOrd="0" presId="urn:microsoft.com/office/officeart/2005/8/layout/matrix1"/>
    <dgm:cxn modelId="{7E270AC9-5D56-4B3C-89B0-192075D2EAA6}" type="presOf" srcId="{54AFD300-9853-4289-BB6E-E92272EEA0F9}" destId="{AC2B7D19-CB76-4172-B9AF-60C501EEDE94}" srcOrd="0" destOrd="0" presId="urn:microsoft.com/office/officeart/2005/8/layout/matrix1"/>
    <dgm:cxn modelId="{6A2AAE39-0BF4-48F6-9A06-BDEBA6C9C6E4}" srcId="{9800A4E6-59DA-4230-8E34-9E2675C5BA95}" destId="{60F2977F-4227-4A52-A08A-AA579D9B06F4}" srcOrd="3" destOrd="0" parTransId="{B2349200-F5F7-4030-BF99-2DF5232A8CC9}" sibTransId="{30D5B067-9F83-4440-A4A5-A5C2C79CF818}"/>
    <dgm:cxn modelId="{CB9944B4-CDFF-49BA-879E-20C9399AD565}" type="presOf" srcId="{6DF405FA-400D-428C-AF42-ED512B31BDD1}" destId="{33ED79ED-DA5A-4740-8201-8663AFAA29FB}" srcOrd="0" destOrd="0" presId="urn:microsoft.com/office/officeart/2005/8/layout/matrix1"/>
    <dgm:cxn modelId="{EEB93125-B6E6-45D3-855E-5A19105E90C3}" srcId="{27F0F4AB-A569-4BBD-9FBC-E144015F1297}" destId="{9800A4E6-59DA-4230-8E34-9E2675C5BA95}" srcOrd="0" destOrd="0" parTransId="{2842A42A-3BB7-43F1-8D71-A6D47180C39E}" sibTransId="{C86C51FC-33ED-4F60-88D5-53D0C00504F2}"/>
    <dgm:cxn modelId="{8A2ACD50-D9AA-46CD-9E96-66DDD799D795}" srcId="{9800A4E6-59DA-4230-8E34-9E2675C5BA95}" destId="{54AFD300-9853-4289-BB6E-E92272EEA0F9}" srcOrd="0" destOrd="0" parTransId="{15E1EC34-B0A1-47C6-9E17-AB5EE7CCFBA5}" sibTransId="{64222F8F-58A7-4E7D-97F2-30FE6FD50338}"/>
    <dgm:cxn modelId="{DBC92188-C920-4838-99B5-FC6244D8DA19}" type="presOf" srcId="{54AFD300-9853-4289-BB6E-E92272EEA0F9}" destId="{C35CBB40-1171-4EE8-A79C-1DAF8075E4F4}" srcOrd="1" destOrd="0" presId="urn:microsoft.com/office/officeart/2005/8/layout/matrix1"/>
    <dgm:cxn modelId="{FEE0E94F-5026-49C8-A4D6-2BEDA8224710}" type="presOf" srcId="{22F846DF-7932-431D-A2F3-B977587D4896}" destId="{346E780B-FA6A-42F2-8919-042E8C607E13}" srcOrd="1" destOrd="0" presId="urn:microsoft.com/office/officeart/2005/8/layout/matrix1"/>
    <dgm:cxn modelId="{CC9B6127-85D5-49A7-A666-B4897B419850}" srcId="{9800A4E6-59DA-4230-8E34-9E2675C5BA95}" destId="{22F846DF-7932-431D-A2F3-B977587D4896}" srcOrd="1" destOrd="0" parTransId="{8A8717CB-A201-42E4-8CFA-5EBC725CD038}" sibTransId="{9B78A4C7-8714-4E4A-A2D1-BCF11743E7A0}"/>
    <dgm:cxn modelId="{0B3F06AE-4708-4B1F-AF52-009819D613F0}" type="presParOf" srcId="{CF41FEFE-570E-4EEE-A779-CC6B3940B849}" destId="{ECC15FAB-7619-475E-BDD6-B72F7D3EF57D}" srcOrd="0" destOrd="0" presId="urn:microsoft.com/office/officeart/2005/8/layout/matrix1"/>
    <dgm:cxn modelId="{2C431E63-23BA-47F5-9DFA-E11C3CAC7F35}" type="presParOf" srcId="{ECC15FAB-7619-475E-BDD6-B72F7D3EF57D}" destId="{AC2B7D19-CB76-4172-B9AF-60C501EEDE94}" srcOrd="0" destOrd="0" presId="urn:microsoft.com/office/officeart/2005/8/layout/matrix1"/>
    <dgm:cxn modelId="{4BDACF0D-2D03-4BC0-9BB6-6C253244B4C5}" type="presParOf" srcId="{ECC15FAB-7619-475E-BDD6-B72F7D3EF57D}" destId="{C35CBB40-1171-4EE8-A79C-1DAF8075E4F4}" srcOrd="1" destOrd="0" presId="urn:microsoft.com/office/officeart/2005/8/layout/matrix1"/>
    <dgm:cxn modelId="{45500EC6-E38E-41A8-A70E-AF670E6874B4}" type="presParOf" srcId="{ECC15FAB-7619-475E-BDD6-B72F7D3EF57D}" destId="{9D045F4C-BABB-4F8A-BD37-0D240FCB6F45}" srcOrd="2" destOrd="0" presId="urn:microsoft.com/office/officeart/2005/8/layout/matrix1"/>
    <dgm:cxn modelId="{67CD9512-FD11-45BD-9689-8B985BA144FE}" type="presParOf" srcId="{ECC15FAB-7619-475E-BDD6-B72F7D3EF57D}" destId="{346E780B-FA6A-42F2-8919-042E8C607E13}" srcOrd="3" destOrd="0" presId="urn:microsoft.com/office/officeart/2005/8/layout/matrix1"/>
    <dgm:cxn modelId="{99EAC024-D20A-4CF0-BFEF-B389D9FD1A4B}" type="presParOf" srcId="{ECC15FAB-7619-475E-BDD6-B72F7D3EF57D}" destId="{33ED79ED-DA5A-4740-8201-8663AFAA29FB}" srcOrd="4" destOrd="0" presId="urn:microsoft.com/office/officeart/2005/8/layout/matrix1"/>
    <dgm:cxn modelId="{21789AEC-818B-41D8-93B4-509159344D9D}" type="presParOf" srcId="{ECC15FAB-7619-475E-BDD6-B72F7D3EF57D}" destId="{1D0D09F7-A763-485F-AADB-9D8AB2BB7DCB}" srcOrd="5" destOrd="0" presId="urn:microsoft.com/office/officeart/2005/8/layout/matrix1"/>
    <dgm:cxn modelId="{749B3FCB-B126-4580-A99B-F6C2A6C61D29}" type="presParOf" srcId="{ECC15FAB-7619-475E-BDD6-B72F7D3EF57D}" destId="{0773A95B-926A-4FA4-A34E-26B6AE6A7A0C}" srcOrd="6" destOrd="0" presId="urn:microsoft.com/office/officeart/2005/8/layout/matrix1"/>
    <dgm:cxn modelId="{7592CAB0-D3F2-454E-AED1-C1E9850671DC}" type="presParOf" srcId="{ECC15FAB-7619-475E-BDD6-B72F7D3EF57D}" destId="{0B563623-79B5-4694-8A08-14B0AA884E17}" srcOrd="7" destOrd="0" presId="urn:microsoft.com/office/officeart/2005/8/layout/matrix1"/>
    <dgm:cxn modelId="{126FC4B7-A3C5-4B67-9E9E-19E566ACFFC2}" type="presParOf" srcId="{CF41FEFE-570E-4EEE-A779-CC6B3940B849}" destId="{7ACDC286-97B1-486B-8CC5-058284BFA658}" srcOrd="1" destOrd="0" presId="urn:microsoft.com/office/officeart/2005/8/layout/matrix1"/>
  </dgm:cxnLst>
  <dgm:bg>
    <a:solidFill>
      <a:schemeClr val="accent1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FC3315-92D6-452C-8D8F-91ED588D3F90}" type="doc">
      <dgm:prSet loTypeId="urn:microsoft.com/office/officeart/2008/layout/PictureStrips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BD029ED5-C7E4-4B05-9537-7E5C3FA7BDBD}">
      <dgm:prSet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rtl="0"/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Clase en el poder dominante, encrestada en el estado, lentitud, </a:t>
          </a:r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exceso de trámites</a:t>
          </a:r>
          <a:endParaRPr lang="es-MX" sz="1600" b="1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70C29CE9-45D1-4E18-B730-D778B228D0E4}" type="parTrans" cxnId="{BB3CE86F-88F7-4242-BBE6-BD22D9526C73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AAFB8F56-E5E0-4139-86D1-D22DC8FE4BEA}" type="sibTrans" cxnId="{BB3CE86F-88F7-4242-BBE6-BD22D9526C73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2D2B8AE6-BF9B-4C35-9DCB-0395A435DAB9}">
      <dgm:prSet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rtl="0"/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Organización puntual y diseñada científicamente para funcionar con exactitud.</a:t>
          </a:r>
          <a:endParaRPr lang="es-MX" sz="1600" b="1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0CBCA92A-5A75-4D2C-A135-318561A3EA57}" type="parTrans" cxnId="{1C20F088-04F4-4CE5-886C-E7B2F1B5103A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0700467F-3485-42EB-8CC7-F7CA43A22E22}" type="sibTrans" cxnId="{1C20F088-04F4-4CE5-886C-E7B2F1B5103A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C9D58CFE-1877-412A-864F-C853682B2AC8}">
      <dgm:prSet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rtl="0"/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Carácter legal de las normas y de los reglamentos.</a:t>
          </a:r>
          <a:endParaRPr lang="es-MX" sz="1600" b="1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0BD594D6-DD73-475A-B11E-4CD09A449726}" type="parTrans" cxnId="{456E2DD6-B11F-4EAA-A03D-4F869B99F5BF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FF1778B8-D516-4846-B79A-F86DCD2224F3}" type="sibTrans" cxnId="{456E2DD6-B11F-4EAA-A03D-4F869B99F5BF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5D5CE881-FB2E-493A-8C8D-9C0833E92314}">
      <dgm:prSet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rtl="0"/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Carácter formal de las comunicaciones.</a:t>
          </a:r>
          <a:endParaRPr lang="es-MX" sz="1600" b="1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BA3328DD-45E6-4064-A2E3-D8A2C25339CB}" type="parTrans" cxnId="{F8A5961F-353D-40EF-840A-3D584DFDBB3A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BF138FE2-3458-45E2-82A2-F1717D2931C5}" type="sibTrans" cxnId="{F8A5961F-353D-40EF-840A-3D584DFDBB3A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0D853996-DD1E-4019-BCAA-57C3955E3D29}">
      <dgm:prSet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rtl="0"/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Racionalidad en la división del trabajo</a:t>
          </a:r>
          <a:endParaRPr lang="es-MX" sz="1600" b="1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FC18047D-1D70-4186-8826-A95C5F3B381E}" type="parTrans" cxnId="{A33F17DD-B1DE-4D8A-8FE4-D2113F9B491E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C2FE885D-596B-4FB4-AD93-15A8491C267C}" type="sibTrans" cxnId="{A33F17DD-B1DE-4D8A-8FE4-D2113F9B491E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43436F55-DCD2-406B-B5ED-801BA2A30435}">
      <dgm:prSet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rtl="0"/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Impersonalidad en las relaciones del </a:t>
          </a:r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trabajo</a:t>
          </a:r>
          <a:endParaRPr lang="es-MX" sz="1600" b="1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0797726E-1B79-4DCC-8052-CDE1412FF433}" type="parTrans" cxnId="{5092EE26-9A53-449D-9113-C31083D1D16E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C7B60BA2-F520-4971-9912-80AD543AF99D}" type="sibTrans" cxnId="{5092EE26-9A53-449D-9113-C31083D1D16E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71EDF5CB-85BC-4849-8A13-49C72B8256A0}">
      <dgm:prSet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rtl="0"/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Jerarquía bien establecida de la autoridad</a:t>
          </a:r>
          <a:endParaRPr lang="es-MX" sz="1600" b="1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DE8BC196-3D5C-4278-A9EA-BEC28DABB31D}" type="parTrans" cxnId="{FC2B422B-4EB7-45A1-8EFD-F11C0519D325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032BBDA6-15D2-4736-BC63-E928E254123B}" type="sibTrans" cxnId="{FC2B422B-4EB7-45A1-8EFD-F11C0519D325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E3068F1D-AD9E-42BF-91F3-B93DC4081A8F}">
      <dgm:prSet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rtl="0"/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Rutinas y procedimientos de trabajo estandarizados en guías y manuales</a:t>
          </a:r>
          <a:endParaRPr lang="es-MX" sz="1600" b="1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CD8B0F3B-FC2B-4BAC-BFCE-AAA8CEE3297A}" type="parTrans" cxnId="{08BC5495-15A0-4382-8993-3A8B5B9A0A96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B16C305B-2A2F-4675-ABC5-2FA8F8225B05}" type="sibTrans" cxnId="{08BC5495-15A0-4382-8993-3A8B5B9A0A96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1A7D0688-929B-4C85-9E20-E02804F0F0E8}">
      <dgm:prSet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rtl="0"/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Especialización de administración de los administradores, como una clase separada y diferenciada de la propiedad(accionistas)</a:t>
          </a:r>
          <a:endParaRPr lang="es-MX" sz="1600" b="1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051EB229-6F71-4CD0-844A-CF51FF57C885}" type="parTrans" cxnId="{122D1F67-278B-427E-909E-C8B351D96740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37AC9733-1F4F-4780-B9D7-31038616176B}" type="sibTrans" cxnId="{122D1F67-278B-427E-909E-C8B351D96740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881DF2EB-FD07-4EF9-8BC9-9E4E69F2C1A4}">
      <dgm:prSet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rtl="0"/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Profesionalización de los participantes</a:t>
          </a:r>
          <a:endParaRPr lang="es-MX" sz="1600" b="1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4E2B0FD2-4FEF-490D-9060-C0E4D45BB7D8}" type="parTrans" cxnId="{DDA9638B-13CB-43B7-A058-5FCA82AE5BB2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D9C2A9D0-A8D8-4584-9CD1-35E3811922AC}" type="sibTrans" cxnId="{DDA9638B-13CB-43B7-A058-5FCA82AE5BB2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E5015AAF-B661-4A22-9D63-6707F6FEE631}">
      <dgm:prSet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rtl="0"/>
          <a:r>
            <a:rPr lang="es-MX" sz="1600" b="1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Todo se hace escrito</a:t>
          </a:r>
          <a:endParaRPr lang="es-MX" sz="1600" b="1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BC36E39A-7F4E-4E52-95D7-68917F3D6843}" type="parTrans" cxnId="{B874940F-9A88-4369-830F-1A470675381E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E2CB6490-C8C6-4A66-A1FD-723202E55144}" type="sibTrans" cxnId="{B874940F-9A88-4369-830F-1A470675381E}">
      <dgm:prSet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endParaRPr lang="es-MX" sz="2000" b="1" cap="none" spc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CC212C5D-EA6F-4031-8D1F-FCE57ABB920D}" type="pres">
      <dgm:prSet presAssocID="{B5FC3315-92D6-452C-8D8F-91ED588D3F9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78C193F-F5BC-4727-98FD-684D01754CA9}" type="pres">
      <dgm:prSet presAssocID="{BD029ED5-C7E4-4B05-9537-7E5C3FA7BDBD}" presName="composite" presStyleCnt="0"/>
      <dgm:spPr/>
    </dgm:pt>
    <dgm:pt modelId="{85BF50B0-E2AF-4586-961F-03391115EA4E}" type="pres">
      <dgm:prSet presAssocID="{BD029ED5-C7E4-4B05-9537-7E5C3FA7BDBD}" presName="rect1" presStyleLbl="trAlignAcc1" presStyleIdx="0" presStyleCnt="1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AC36BEB-3B43-4E6C-85FE-880E92CB4623}" type="pres">
      <dgm:prSet presAssocID="{BD029ED5-C7E4-4B05-9537-7E5C3FA7BDBD}" presName="rect2" presStyleLbl="fgImgPlace1" presStyleIdx="0" presStyleCnt="11"/>
      <dgm:spPr>
        <a:solidFill>
          <a:schemeClr val="accent2"/>
        </a:solidFill>
      </dgm:spPr>
    </dgm:pt>
    <dgm:pt modelId="{42D1568C-B905-47A3-BF86-20886D7C3B44}" type="pres">
      <dgm:prSet presAssocID="{AAFB8F56-E5E0-4139-86D1-D22DC8FE4BEA}" presName="sibTrans" presStyleCnt="0"/>
      <dgm:spPr/>
    </dgm:pt>
    <dgm:pt modelId="{E3F7B1ED-A899-49E5-A6DE-C39C95418980}" type="pres">
      <dgm:prSet presAssocID="{2D2B8AE6-BF9B-4C35-9DCB-0395A435DAB9}" presName="composite" presStyleCnt="0"/>
      <dgm:spPr/>
    </dgm:pt>
    <dgm:pt modelId="{3D9F474A-732E-4F4A-AF8F-6512694C14C3}" type="pres">
      <dgm:prSet presAssocID="{2D2B8AE6-BF9B-4C35-9DCB-0395A435DAB9}" presName="rect1" presStyleLbl="trAlignAcc1" presStyleIdx="1" presStyleCnt="1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846EFFA-3071-4C6F-AFC9-5D8DFAA5598E}" type="pres">
      <dgm:prSet presAssocID="{2D2B8AE6-BF9B-4C35-9DCB-0395A435DAB9}" presName="rect2" presStyleLbl="fgImgPlace1" presStyleIdx="1" presStyleCnt="11"/>
      <dgm:spPr>
        <a:solidFill>
          <a:schemeClr val="accent3">
            <a:lumMod val="60000"/>
            <a:lumOff val="40000"/>
          </a:schemeClr>
        </a:solidFill>
      </dgm:spPr>
    </dgm:pt>
    <dgm:pt modelId="{55198B43-41F9-41BA-8AFA-62A63036C6F0}" type="pres">
      <dgm:prSet presAssocID="{0700467F-3485-42EB-8CC7-F7CA43A22E22}" presName="sibTrans" presStyleCnt="0"/>
      <dgm:spPr/>
    </dgm:pt>
    <dgm:pt modelId="{2DF504BF-A6C0-4FB7-BBEF-16603BE94057}" type="pres">
      <dgm:prSet presAssocID="{C9D58CFE-1877-412A-864F-C853682B2AC8}" presName="composite" presStyleCnt="0"/>
      <dgm:spPr/>
    </dgm:pt>
    <dgm:pt modelId="{B175CA88-E955-4137-A04A-B816950A5478}" type="pres">
      <dgm:prSet presAssocID="{C9D58CFE-1877-412A-864F-C853682B2AC8}" presName="rect1" presStyleLbl="trAlignAcc1" presStyleIdx="2" presStyleCnt="11" custScaleX="117179" custScaleY="10742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C06E699-B10A-4191-85C9-E90E62D29827}" type="pres">
      <dgm:prSet presAssocID="{C9D58CFE-1877-412A-864F-C853682B2AC8}" presName="rect2" presStyleLbl="fgImgPlace1" presStyleIdx="2" presStyleCnt="11" custScaleX="91965" custScaleY="92495" custLinFactNeighborX="-29057" custLinFactNeighborY="6220"/>
      <dgm:spPr>
        <a:solidFill>
          <a:schemeClr val="accent2">
            <a:lumMod val="40000"/>
            <a:lumOff val="60000"/>
          </a:schemeClr>
        </a:solidFill>
      </dgm:spPr>
    </dgm:pt>
    <dgm:pt modelId="{1DD16C47-7357-4D28-8D11-68852A39B3C8}" type="pres">
      <dgm:prSet presAssocID="{FF1778B8-D516-4846-B79A-F86DCD2224F3}" presName="sibTrans" presStyleCnt="0"/>
      <dgm:spPr/>
    </dgm:pt>
    <dgm:pt modelId="{CADEFDC8-B0DF-4EDE-AA0D-2AB9AABF4A62}" type="pres">
      <dgm:prSet presAssocID="{5D5CE881-FB2E-493A-8C8D-9C0833E92314}" presName="composite" presStyleCnt="0"/>
      <dgm:spPr/>
    </dgm:pt>
    <dgm:pt modelId="{C58A830A-BD45-4039-A76D-878AEE3730B0}" type="pres">
      <dgm:prSet presAssocID="{5D5CE881-FB2E-493A-8C8D-9C0833E92314}" presName="rect1" presStyleLbl="trAlignAcc1" presStyleIdx="3" presStyleCnt="1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63E4C82-9BF4-4DE7-9638-7C92C59F49F1}" type="pres">
      <dgm:prSet presAssocID="{5D5CE881-FB2E-493A-8C8D-9C0833E92314}" presName="rect2" presStyleLbl="fgImgPlace1" presStyleIdx="3" presStyleCnt="11"/>
      <dgm:spPr>
        <a:solidFill>
          <a:schemeClr val="accent5">
            <a:lumMod val="40000"/>
            <a:lumOff val="60000"/>
          </a:schemeClr>
        </a:solidFill>
      </dgm:spPr>
    </dgm:pt>
    <dgm:pt modelId="{5E91D66F-007E-4A97-9DBE-4121AD729AAD}" type="pres">
      <dgm:prSet presAssocID="{BF138FE2-3458-45E2-82A2-F1717D2931C5}" presName="sibTrans" presStyleCnt="0"/>
      <dgm:spPr/>
    </dgm:pt>
    <dgm:pt modelId="{92A75A79-D230-455E-B6A9-D92CB71C1713}" type="pres">
      <dgm:prSet presAssocID="{0D853996-DD1E-4019-BCAA-57C3955E3D29}" presName="composite" presStyleCnt="0"/>
      <dgm:spPr/>
    </dgm:pt>
    <dgm:pt modelId="{B3A0509D-E4E3-49FA-86B3-8D078F9D6642}" type="pres">
      <dgm:prSet presAssocID="{0D853996-DD1E-4019-BCAA-57C3955E3D29}" presName="rect1" presStyleLbl="trAlignAcc1" presStyleIdx="4" presStyleCnt="1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2EBDCA0-B6D7-4E4B-B20E-D6BAAFF4FC22}" type="pres">
      <dgm:prSet presAssocID="{0D853996-DD1E-4019-BCAA-57C3955E3D29}" presName="rect2" presStyleLbl="fgImgPlace1" presStyleIdx="4" presStyleCnt="11"/>
      <dgm:spPr>
        <a:solidFill>
          <a:schemeClr val="accent6">
            <a:lumMod val="60000"/>
            <a:lumOff val="40000"/>
          </a:schemeClr>
        </a:solidFill>
      </dgm:spPr>
    </dgm:pt>
    <dgm:pt modelId="{7B1669C0-9472-48DC-820B-8822820F81EB}" type="pres">
      <dgm:prSet presAssocID="{C2FE885D-596B-4FB4-AD93-15A8491C267C}" presName="sibTrans" presStyleCnt="0"/>
      <dgm:spPr/>
    </dgm:pt>
    <dgm:pt modelId="{A0C6CADC-1DD0-4CB2-8DB0-354FD74958DB}" type="pres">
      <dgm:prSet presAssocID="{43436F55-DCD2-406B-B5ED-801BA2A30435}" presName="composite" presStyleCnt="0"/>
      <dgm:spPr/>
    </dgm:pt>
    <dgm:pt modelId="{6CEA8C25-9909-440E-9DA3-96B14870D403}" type="pres">
      <dgm:prSet presAssocID="{43436F55-DCD2-406B-B5ED-801BA2A30435}" presName="rect1" presStyleLbl="trAlignAcc1" presStyleIdx="5" presStyleCnt="11" custScaleX="117179" custScaleY="10742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92AB794-1DC2-4353-B244-1054C3D184CC}" type="pres">
      <dgm:prSet presAssocID="{43436F55-DCD2-406B-B5ED-801BA2A30435}" presName="rect2" presStyleLbl="fgImgPlace1" presStyleIdx="5" presStyleCnt="11" custScaleX="91965" custScaleY="92495" custLinFactNeighborX="-29057" custLinFactNeighborY="6220"/>
      <dgm:spPr>
        <a:solidFill>
          <a:schemeClr val="accent1">
            <a:lumMod val="60000"/>
            <a:lumOff val="40000"/>
          </a:schemeClr>
        </a:solidFill>
      </dgm:spPr>
    </dgm:pt>
    <dgm:pt modelId="{402677B9-7DE6-43C8-B3EF-450B769A6CDE}" type="pres">
      <dgm:prSet presAssocID="{C7B60BA2-F520-4971-9912-80AD543AF99D}" presName="sibTrans" presStyleCnt="0"/>
      <dgm:spPr/>
    </dgm:pt>
    <dgm:pt modelId="{EC070184-3A23-453F-A20D-B1AF687DA62B}" type="pres">
      <dgm:prSet presAssocID="{71EDF5CB-85BC-4849-8A13-49C72B8256A0}" presName="composite" presStyleCnt="0"/>
      <dgm:spPr/>
    </dgm:pt>
    <dgm:pt modelId="{06081929-60FD-450C-A488-371CAD445A3A}" type="pres">
      <dgm:prSet presAssocID="{71EDF5CB-85BC-4849-8A13-49C72B8256A0}" presName="rect1" presStyleLbl="trAlignAcc1" presStyleIdx="6" presStyleCnt="1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FA2045F-7095-4FF6-9CB4-D055005E951A}" type="pres">
      <dgm:prSet presAssocID="{71EDF5CB-85BC-4849-8A13-49C72B8256A0}" presName="rect2" presStyleLbl="fgImgPlace1" presStyleIdx="6" presStyleCnt="11"/>
      <dgm:spPr>
        <a:solidFill>
          <a:schemeClr val="accent4">
            <a:lumMod val="60000"/>
            <a:lumOff val="40000"/>
          </a:schemeClr>
        </a:solidFill>
      </dgm:spPr>
    </dgm:pt>
    <dgm:pt modelId="{09E00D72-9B63-4F6E-8539-B0899BDC6684}" type="pres">
      <dgm:prSet presAssocID="{032BBDA6-15D2-4736-BC63-E928E254123B}" presName="sibTrans" presStyleCnt="0"/>
      <dgm:spPr/>
    </dgm:pt>
    <dgm:pt modelId="{BF1E43AF-48A9-4CA3-931C-8498621FA176}" type="pres">
      <dgm:prSet presAssocID="{E3068F1D-AD9E-42BF-91F3-B93DC4081A8F}" presName="composite" presStyleCnt="0"/>
      <dgm:spPr/>
    </dgm:pt>
    <dgm:pt modelId="{BCA17F1B-BD88-4D0A-8AA0-13B314D6AF59}" type="pres">
      <dgm:prSet presAssocID="{E3068F1D-AD9E-42BF-91F3-B93DC4081A8F}" presName="rect1" presStyleLbl="trAlignAcc1" presStyleIdx="7" presStyleCnt="1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2E0FEF0-CC04-44B2-93B1-55D1FA0C32F7}" type="pres">
      <dgm:prSet presAssocID="{E3068F1D-AD9E-42BF-91F3-B93DC4081A8F}" presName="rect2" presStyleLbl="fgImgPlace1" presStyleIdx="7" presStyleCnt="11"/>
      <dgm:spPr>
        <a:solidFill>
          <a:schemeClr val="accent2">
            <a:lumMod val="60000"/>
            <a:lumOff val="40000"/>
          </a:schemeClr>
        </a:solidFill>
      </dgm:spPr>
    </dgm:pt>
    <dgm:pt modelId="{E5D29B7F-09B1-41D9-9342-E089D38E6312}" type="pres">
      <dgm:prSet presAssocID="{B16C305B-2A2F-4675-ABC5-2FA8F8225B05}" presName="sibTrans" presStyleCnt="0"/>
      <dgm:spPr/>
    </dgm:pt>
    <dgm:pt modelId="{D10299F8-08A6-4428-A12F-8B14265D8668}" type="pres">
      <dgm:prSet presAssocID="{1A7D0688-929B-4C85-9E20-E02804F0F0E8}" presName="composite" presStyleCnt="0"/>
      <dgm:spPr/>
    </dgm:pt>
    <dgm:pt modelId="{96416F8B-1C91-41E3-B8E8-423E17C29577}" type="pres">
      <dgm:prSet presAssocID="{1A7D0688-929B-4C85-9E20-E02804F0F0E8}" presName="rect1" presStyleLbl="trAlignAcc1" presStyleIdx="8" presStyleCnt="11" custScaleX="117179" custScaleY="10742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D1858F5-F449-4DA4-B99D-4F6C15F56655}" type="pres">
      <dgm:prSet presAssocID="{1A7D0688-929B-4C85-9E20-E02804F0F0E8}" presName="rect2" presStyleLbl="fgImgPlace1" presStyleIdx="8" presStyleCnt="11" custScaleX="91965" custScaleY="92495" custLinFactNeighborX="-29057" custLinFactNeighborY="6220"/>
      <dgm:spPr>
        <a:solidFill>
          <a:schemeClr val="accent5">
            <a:lumMod val="60000"/>
            <a:lumOff val="40000"/>
          </a:schemeClr>
        </a:solidFill>
      </dgm:spPr>
    </dgm:pt>
    <dgm:pt modelId="{61E36509-8C89-4628-9017-807333C43B38}" type="pres">
      <dgm:prSet presAssocID="{37AC9733-1F4F-4780-B9D7-31038616176B}" presName="sibTrans" presStyleCnt="0"/>
      <dgm:spPr/>
    </dgm:pt>
    <dgm:pt modelId="{7923D167-04BB-4058-B74F-8AFD053C173A}" type="pres">
      <dgm:prSet presAssocID="{881DF2EB-FD07-4EF9-8BC9-9E4E69F2C1A4}" presName="composite" presStyleCnt="0"/>
      <dgm:spPr/>
    </dgm:pt>
    <dgm:pt modelId="{82D80ACF-5622-4DD1-B33E-8E32F567760A}" type="pres">
      <dgm:prSet presAssocID="{881DF2EB-FD07-4EF9-8BC9-9E4E69F2C1A4}" presName="rect1" presStyleLbl="trAlignAcc1" presStyleIdx="9" presStyleCnt="1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F601A26-9290-46C0-82CD-C9828C528E1B}" type="pres">
      <dgm:prSet presAssocID="{881DF2EB-FD07-4EF9-8BC9-9E4E69F2C1A4}" presName="rect2" presStyleLbl="fgImgPlace1" presStyleIdx="9" presStyleCnt="11"/>
      <dgm:spPr>
        <a:solidFill>
          <a:schemeClr val="accent5">
            <a:lumMod val="40000"/>
            <a:lumOff val="60000"/>
          </a:schemeClr>
        </a:solidFill>
      </dgm:spPr>
    </dgm:pt>
    <dgm:pt modelId="{4BC878CD-BCC5-49ED-9C9B-76DADE1FE465}" type="pres">
      <dgm:prSet presAssocID="{D9C2A9D0-A8D8-4584-9CD1-35E3811922AC}" presName="sibTrans" presStyleCnt="0"/>
      <dgm:spPr/>
    </dgm:pt>
    <dgm:pt modelId="{7B5C2BF8-37AF-4AA7-B79A-D6067DE67CDD}" type="pres">
      <dgm:prSet presAssocID="{E5015AAF-B661-4A22-9D63-6707F6FEE631}" presName="composite" presStyleCnt="0"/>
      <dgm:spPr/>
    </dgm:pt>
    <dgm:pt modelId="{44E5696E-D2D4-43AB-83F6-08459C41441B}" type="pres">
      <dgm:prSet presAssocID="{E5015AAF-B661-4A22-9D63-6707F6FEE631}" presName="rect1" presStyleLbl="trAlignAcc1" presStyleIdx="10" presStyleCnt="1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E509CEB-1D38-4696-9DA4-DBF932487D1A}" type="pres">
      <dgm:prSet presAssocID="{E5015AAF-B661-4A22-9D63-6707F6FEE631}" presName="rect2" presStyleLbl="fgImgPlace1" presStyleIdx="10" presStyleCnt="11"/>
      <dgm:spPr>
        <a:solidFill>
          <a:schemeClr val="bg2">
            <a:lumMod val="60000"/>
            <a:lumOff val="40000"/>
          </a:schemeClr>
        </a:solidFill>
      </dgm:spPr>
    </dgm:pt>
  </dgm:ptLst>
  <dgm:cxnLst>
    <dgm:cxn modelId="{08BC5495-15A0-4382-8993-3A8B5B9A0A96}" srcId="{B5FC3315-92D6-452C-8D8F-91ED588D3F90}" destId="{E3068F1D-AD9E-42BF-91F3-B93DC4081A8F}" srcOrd="7" destOrd="0" parTransId="{CD8B0F3B-FC2B-4BAC-BFCE-AAA8CEE3297A}" sibTransId="{B16C305B-2A2F-4675-ABC5-2FA8F8225B05}"/>
    <dgm:cxn modelId="{BB3CE86F-88F7-4242-BBE6-BD22D9526C73}" srcId="{B5FC3315-92D6-452C-8D8F-91ED588D3F90}" destId="{BD029ED5-C7E4-4B05-9537-7E5C3FA7BDBD}" srcOrd="0" destOrd="0" parTransId="{70C29CE9-45D1-4E18-B730-D778B228D0E4}" sibTransId="{AAFB8F56-E5E0-4139-86D1-D22DC8FE4BEA}"/>
    <dgm:cxn modelId="{DDA9638B-13CB-43B7-A058-5FCA82AE5BB2}" srcId="{B5FC3315-92D6-452C-8D8F-91ED588D3F90}" destId="{881DF2EB-FD07-4EF9-8BC9-9E4E69F2C1A4}" srcOrd="9" destOrd="0" parTransId="{4E2B0FD2-4FEF-490D-9060-C0E4D45BB7D8}" sibTransId="{D9C2A9D0-A8D8-4584-9CD1-35E3811922AC}"/>
    <dgm:cxn modelId="{693ADB5C-BD00-4C7E-9917-0CDA486999CE}" type="presOf" srcId="{0D853996-DD1E-4019-BCAA-57C3955E3D29}" destId="{B3A0509D-E4E3-49FA-86B3-8D078F9D6642}" srcOrd="0" destOrd="0" presId="urn:microsoft.com/office/officeart/2008/layout/PictureStrips"/>
    <dgm:cxn modelId="{57AED01B-4AD3-40AB-8758-DCBA1D93C258}" type="presOf" srcId="{E3068F1D-AD9E-42BF-91F3-B93DC4081A8F}" destId="{BCA17F1B-BD88-4D0A-8AA0-13B314D6AF59}" srcOrd="0" destOrd="0" presId="urn:microsoft.com/office/officeart/2008/layout/PictureStrips"/>
    <dgm:cxn modelId="{B874940F-9A88-4369-830F-1A470675381E}" srcId="{B5FC3315-92D6-452C-8D8F-91ED588D3F90}" destId="{E5015AAF-B661-4A22-9D63-6707F6FEE631}" srcOrd="10" destOrd="0" parTransId="{BC36E39A-7F4E-4E52-95D7-68917F3D6843}" sibTransId="{E2CB6490-C8C6-4A66-A1FD-723202E55144}"/>
    <dgm:cxn modelId="{F8A5961F-353D-40EF-840A-3D584DFDBB3A}" srcId="{B5FC3315-92D6-452C-8D8F-91ED588D3F90}" destId="{5D5CE881-FB2E-493A-8C8D-9C0833E92314}" srcOrd="3" destOrd="0" parTransId="{BA3328DD-45E6-4064-A2E3-D8A2C25339CB}" sibTransId="{BF138FE2-3458-45E2-82A2-F1717D2931C5}"/>
    <dgm:cxn modelId="{85D59474-5D32-4E8F-843C-E9D9BDAEA893}" type="presOf" srcId="{2D2B8AE6-BF9B-4C35-9DCB-0395A435DAB9}" destId="{3D9F474A-732E-4F4A-AF8F-6512694C14C3}" srcOrd="0" destOrd="0" presId="urn:microsoft.com/office/officeart/2008/layout/PictureStrips"/>
    <dgm:cxn modelId="{A9910D23-80AA-4BA2-AB3A-4EC546ACCB96}" type="presOf" srcId="{43436F55-DCD2-406B-B5ED-801BA2A30435}" destId="{6CEA8C25-9909-440E-9DA3-96B14870D403}" srcOrd="0" destOrd="0" presId="urn:microsoft.com/office/officeart/2008/layout/PictureStrips"/>
    <dgm:cxn modelId="{122D1F67-278B-427E-909E-C8B351D96740}" srcId="{B5FC3315-92D6-452C-8D8F-91ED588D3F90}" destId="{1A7D0688-929B-4C85-9E20-E02804F0F0E8}" srcOrd="8" destOrd="0" parTransId="{051EB229-6F71-4CD0-844A-CF51FF57C885}" sibTransId="{37AC9733-1F4F-4780-B9D7-31038616176B}"/>
    <dgm:cxn modelId="{9D0AD2AB-5B35-43B7-BABB-825725C24B92}" type="presOf" srcId="{B5FC3315-92D6-452C-8D8F-91ED588D3F90}" destId="{CC212C5D-EA6F-4031-8D1F-FCE57ABB920D}" srcOrd="0" destOrd="0" presId="urn:microsoft.com/office/officeart/2008/layout/PictureStrips"/>
    <dgm:cxn modelId="{456E2DD6-B11F-4EAA-A03D-4F869B99F5BF}" srcId="{B5FC3315-92D6-452C-8D8F-91ED588D3F90}" destId="{C9D58CFE-1877-412A-864F-C853682B2AC8}" srcOrd="2" destOrd="0" parTransId="{0BD594D6-DD73-475A-B11E-4CD09A449726}" sibTransId="{FF1778B8-D516-4846-B79A-F86DCD2224F3}"/>
    <dgm:cxn modelId="{B545F66B-0CF6-429A-A967-48FDC0927339}" type="presOf" srcId="{BD029ED5-C7E4-4B05-9537-7E5C3FA7BDBD}" destId="{85BF50B0-E2AF-4586-961F-03391115EA4E}" srcOrd="0" destOrd="0" presId="urn:microsoft.com/office/officeart/2008/layout/PictureStrips"/>
    <dgm:cxn modelId="{1C20F088-04F4-4CE5-886C-E7B2F1B5103A}" srcId="{B5FC3315-92D6-452C-8D8F-91ED588D3F90}" destId="{2D2B8AE6-BF9B-4C35-9DCB-0395A435DAB9}" srcOrd="1" destOrd="0" parTransId="{0CBCA92A-5A75-4D2C-A135-318561A3EA57}" sibTransId="{0700467F-3485-42EB-8CC7-F7CA43A22E22}"/>
    <dgm:cxn modelId="{A518BBB4-70C5-4F8E-BDFD-B52DD982362E}" type="presOf" srcId="{E5015AAF-B661-4A22-9D63-6707F6FEE631}" destId="{44E5696E-D2D4-43AB-83F6-08459C41441B}" srcOrd="0" destOrd="0" presId="urn:microsoft.com/office/officeart/2008/layout/PictureStrips"/>
    <dgm:cxn modelId="{5092EE26-9A53-449D-9113-C31083D1D16E}" srcId="{B5FC3315-92D6-452C-8D8F-91ED588D3F90}" destId="{43436F55-DCD2-406B-B5ED-801BA2A30435}" srcOrd="5" destOrd="0" parTransId="{0797726E-1B79-4DCC-8052-CDE1412FF433}" sibTransId="{C7B60BA2-F520-4971-9912-80AD543AF99D}"/>
    <dgm:cxn modelId="{A985EB8B-AF66-446C-B007-BC4F813A0FDF}" type="presOf" srcId="{5D5CE881-FB2E-493A-8C8D-9C0833E92314}" destId="{C58A830A-BD45-4039-A76D-878AEE3730B0}" srcOrd="0" destOrd="0" presId="urn:microsoft.com/office/officeart/2008/layout/PictureStrips"/>
    <dgm:cxn modelId="{1C700416-9970-46B0-B211-725FD84D5C39}" type="presOf" srcId="{1A7D0688-929B-4C85-9E20-E02804F0F0E8}" destId="{96416F8B-1C91-41E3-B8E8-423E17C29577}" srcOrd="0" destOrd="0" presId="urn:microsoft.com/office/officeart/2008/layout/PictureStrips"/>
    <dgm:cxn modelId="{A33F17DD-B1DE-4D8A-8FE4-D2113F9B491E}" srcId="{B5FC3315-92D6-452C-8D8F-91ED588D3F90}" destId="{0D853996-DD1E-4019-BCAA-57C3955E3D29}" srcOrd="4" destOrd="0" parTransId="{FC18047D-1D70-4186-8826-A95C5F3B381E}" sibTransId="{C2FE885D-596B-4FB4-AD93-15A8491C267C}"/>
    <dgm:cxn modelId="{8D6F672A-DD35-4B2A-B77C-0A68ABB0BA05}" type="presOf" srcId="{C9D58CFE-1877-412A-864F-C853682B2AC8}" destId="{B175CA88-E955-4137-A04A-B816950A5478}" srcOrd="0" destOrd="0" presId="urn:microsoft.com/office/officeart/2008/layout/PictureStrips"/>
    <dgm:cxn modelId="{FC2B422B-4EB7-45A1-8EFD-F11C0519D325}" srcId="{B5FC3315-92D6-452C-8D8F-91ED588D3F90}" destId="{71EDF5CB-85BC-4849-8A13-49C72B8256A0}" srcOrd="6" destOrd="0" parTransId="{DE8BC196-3D5C-4278-A9EA-BEC28DABB31D}" sibTransId="{032BBDA6-15D2-4736-BC63-E928E254123B}"/>
    <dgm:cxn modelId="{0F7D73C9-13CD-48DB-82E5-2D9C2A5D2721}" type="presOf" srcId="{71EDF5CB-85BC-4849-8A13-49C72B8256A0}" destId="{06081929-60FD-450C-A488-371CAD445A3A}" srcOrd="0" destOrd="0" presId="urn:microsoft.com/office/officeart/2008/layout/PictureStrips"/>
    <dgm:cxn modelId="{8DFF9177-4863-4C4C-A61A-82E8F2494ACF}" type="presOf" srcId="{881DF2EB-FD07-4EF9-8BC9-9E4E69F2C1A4}" destId="{82D80ACF-5622-4DD1-B33E-8E32F567760A}" srcOrd="0" destOrd="0" presId="urn:microsoft.com/office/officeart/2008/layout/PictureStrips"/>
    <dgm:cxn modelId="{EBC3CBDF-1E5B-4FB5-84A3-06990629025F}" type="presParOf" srcId="{CC212C5D-EA6F-4031-8D1F-FCE57ABB920D}" destId="{D78C193F-F5BC-4727-98FD-684D01754CA9}" srcOrd="0" destOrd="0" presId="urn:microsoft.com/office/officeart/2008/layout/PictureStrips"/>
    <dgm:cxn modelId="{3C18F5A5-E628-45CC-994B-5AB5832CF6FA}" type="presParOf" srcId="{D78C193F-F5BC-4727-98FD-684D01754CA9}" destId="{85BF50B0-E2AF-4586-961F-03391115EA4E}" srcOrd="0" destOrd="0" presId="urn:microsoft.com/office/officeart/2008/layout/PictureStrips"/>
    <dgm:cxn modelId="{9867FDE3-D69E-4107-8DF5-6AF8D8E3B20D}" type="presParOf" srcId="{D78C193F-F5BC-4727-98FD-684D01754CA9}" destId="{5AC36BEB-3B43-4E6C-85FE-880E92CB4623}" srcOrd="1" destOrd="0" presId="urn:microsoft.com/office/officeart/2008/layout/PictureStrips"/>
    <dgm:cxn modelId="{D199DE35-A943-4EAB-A8B9-59E71D91286C}" type="presParOf" srcId="{CC212C5D-EA6F-4031-8D1F-FCE57ABB920D}" destId="{42D1568C-B905-47A3-BF86-20886D7C3B44}" srcOrd="1" destOrd="0" presId="urn:microsoft.com/office/officeart/2008/layout/PictureStrips"/>
    <dgm:cxn modelId="{A276263D-427A-4871-A86C-206D74AE5BFA}" type="presParOf" srcId="{CC212C5D-EA6F-4031-8D1F-FCE57ABB920D}" destId="{E3F7B1ED-A899-49E5-A6DE-C39C95418980}" srcOrd="2" destOrd="0" presId="urn:microsoft.com/office/officeart/2008/layout/PictureStrips"/>
    <dgm:cxn modelId="{3F48B256-B090-46AD-B5D6-BA78D5E894C4}" type="presParOf" srcId="{E3F7B1ED-A899-49E5-A6DE-C39C95418980}" destId="{3D9F474A-732E-4F4A-AF8F-6512694C14C3}" srcOrd="0" destOrd="0" presId="urn:microsoft.com/office/officeart/2008/layout/PictureStrips"/>
    <dgm:cxn modelId="{AC3E542F-35A5-4767-AC8A-3250744345AD}" type="presParOf" srcId="{E3F7B1ED-A899-49E5-A6DE-C39C95418980}" destId="{E846EFFA-3071-4C6F-AFC9-5D8DFAA5598E}" srcOrd="1" destOrd="0" presId="urn:microsoft.com/office/officeart/2008/layout/PictureStrips"/>
    <dgm:cxn modelId="{6235AF85-023E-46E3-B2FF-EA44681E6EEF}" type="presParOf" srcId="{CC212C5D-EA6F-4031-8D1F-FCE57ABB920D}" destId="{55198B43-41F9-41BA-8AFA-62A63036C6F0}" srcOrd="3" destOrd="0" presId="urn:microsoft.com/office/officeart/2008/layout/PictureStrips"/>
    <dgm:cxn modelId="{E25C2D14-D1B4-4C6F-826A-3298B5E160D6}" type="presParOf" srcId="{CC212C5D-EA6F-4031-8D1F-FCE57ABB920D}" destId="{2DF504BF-A6C0-4FB7-BBEF-16603BE94057}" srcOrd="4" destOrd="0" presId="urn:microsoft.com/office/officeart/2008/layout/PictureStrips"/>
    <dgm:cxn modelId="{67316DC7-D298-4B08-BDB6-58FC590E9CB4}" type="presParOf" srcId="{2DF504BF-A6C0-4FB7-BBEF-16603BE94057}" destId="{B175CA88-E955-4137-A04A-B816950A5478}" srcOrd="0" destOrd="0" presId="urn:microsoft.com/office/officeart/2008/layout/PictureStrips"/>
    <dgm:cxn modelId="{BB907AFB-5D82-44D1-909B-2FA2D63C4DF5}" type="presParOf" srcId="{2DF504BF-A6C0-4FB7-BBEF-16603BE94057}" destId="{5C06E699-B10A-4191-85C9-E90E62D29827}" srcOrd="1" destOrd="0" presId="urn:microsoft.com/office/officeart/2008/layout/PictureStrips"/>
    <dgm:cxn modelId="{0702D73F-474D-4AD5-9529-41B28ED90BB9}" type="presParOf" srcId="{CC212C5D-EA6F-4031-8D1F-FCE57ABB920D}" destId="{1DD16C47-7357-4D28-8D11-68852A39B3C8}" srcOrd="5" destOrd="0" presId="urn:microsoft.com/office/officeart/2008/layout/PictureStrips"/>
    <dgm:cxn modelId="{7EC16A8E-DD25-4130-AFD6-ABFE4CDC0DF0}" type="presParOf" srcId="{CC212C5D-EA6F-4031-8D1F-FCE57ABB920D}" destId="{CADEFDC8-B0DF-4EDE-AA0D-2AB9AABF4A62}" srcOrd="6" destOrd="0" presId="urn:microsoft.com/office/officeart/2008/layout/PictureStrips"/>
    <dgm:cxn modelId="{1255DD1E-6775-4807-AA91-9F1DF2FFAFDE}" type="presParOf" srcId="{CADEFDC8-B0DF-4EDE-AA0D-2AB9AABF4A62}" destId="{C58A830A-BD45-4039-A76D-878AEE3730B0}" srcOrd="0" destOrd="0" presId="urn:microsoft.com/office/officeart/2008/layout/PictureStrips"/>
    <dgm:cxn modelId="{310B7070-0EAE-4755-B1B8-18EDD7961CCE}" type="presParOf" srcId="{CADEFDC8-B0DF-4EDE-AA0D-2AB9AABF4A62}" destId="{963E4C82-9BF4-4DE7-9638-7C92C59F49F1}" srcOrd="1" destOrd="0" presId="urn:microsoft.com/office/officeart/2008/layout/PictureStrips"/>
    <dgm:cxn modelId="{980AFEF9-2462-4A6F-91DE-5D24A53CDA8A}" type="presParOf" srcId="{CC212C5D-EA6F-4031-8D1F-FCE57ABB920D}" destId="{5E91D66F-007E-4A97-9DBE-4121AD729AAD}" srcOrd="7" destOrd="0" presId="urn:microsoft.com/office/officeart/2008/layout/PictureStrips"/>
    <dgm:cxn modelId="{D8F807E0-74E5-485C-9BB0-647B5F1E7F5A}" type="presParOf" srcId="{CC212C5D-EA6F-4031-8D1F-FCE57ABB920D}" destId="{92A75A79-D230-455E-B6A9-D92CB71C1713}" srcOrd="8" destOrd="0" presId="urn:microsoft.com/office/officeart/2008/layout/PictureStrips"/>
    <dgm:cxn modelId="{5CA4AE20-CA5E-45E2-835D-5B7B80E32DDE}" type="presParOf" srcId="{92A75A79-D230-455E-B6A9-D92CB71C1713}" destId="{B3A0509D-E4E3-49FA-86B3-8D078F9D6642}" srcOrd="0" destOrd="0" presId="urn:microsoft.com/office/officeart/2008/layout/PictureStrips"/>
    <dgm:cxn modelId="{0B87847B-4510-4DFF-906F-817BDCA4DD24}" type="presParOf" srcId="{92A75A79-D230-455E-B6A9-D92CB71C1713}" destId="{22EBDCA0-B6D7-4E4B-B20E-D6BAAFF4FC22}" srcOrd="1" destOrd="0" presId="urn:microsoft.com/office/officeart/2008/layout/PictureStrips"/>
    <dgm:cxn modelId="{012C0A83-E6BC-4EED-8882-C30D22677861}" type="presParOf" srcId="{CC212C5D-EA6F-4031-8D1F-FCE57ABB920D}" destId="{7B1669C0-9472-48DC-820B-8822820F81EB}" srcOrd="9" destOrd="0" presId="urn:microsoft.com/office/officeart/2008/layout/PictureStrips"/>
    <dgm:cxn modelId="{A26439FA-B740-4C6A-8F2A-D15D1B6BAA10}" type="presParOf" srcId="{CC212C5D-EA6F-4031-8D1F-FCE57ABB920D}" destId="{A0C6CADC-1DD0-4CB2-8DB0-354FD74958DB}" srcOrd="10" destOrd="0" presId="urn:microsoft.com/office/officeart/2008/layout/PictureStrips"/>
    <dgm:cxn modelId="{1ED5193C-57E8-4A06-9481-A74AC7B10506}" type="presParOf" srcId="{A0C6CADC-1DD0-4CB2-8DB0-354FD74958DB}" destId="{6CEA8C25-9909-440E-9DA3-96B14870D403}" srcOrd="0" destOrd="0" presId="urn:microsoft.com/office/officeart/2008/layout/PictureStrips"/>
    <dgm:cxn modelId="{186275D3-552A-4AB8-87C2-BB7E4B40876F}" type="presParOf" srcId="{A0C6CADC-1DD0-4CB2-8DB0-354FD74958DB}" destId="{C92AB794-1DC2-4353-B244-1054C3D184CC}" srcOrd="1" destOrd="0" presId="urn:microsoft.com/office/officeart/2008/layout/PictureStrips"/>
    <dgm:cxn modelId="{DD183611-A93F-471B-9EDD-11B939F1C7FF}" type="presParOf" srcId="{CC212C5D-EA6F-4031-8D1F-FCE57ABB920D}" destId="{402677B9-7DE6-43C8-B3EF-450B769A6CDE}" srcOrd="11" destOrd="0" presId="urn:microsoft.com/office/officeart/2008/layout/PictureStrips"/>
    <dgm:cxn modelId="{68B8BBBC-B288-40FE-8144-95B95BDD4FDE}" type="presParOf" srcId="{CC212C5D-EA6F-4031-8D1F-FCE57ABB920D}" destId="{EC070184-3A23-453F-A20D-B1AF687DA62B}" srcOrd="12" destOrd="0" presId="urn:microsoft.com/office/officeart/2008/layout/PictureStrips"/>
    <dgm:cxn modelId="{93335482-A311-4642-AE31-53F5061D27C3}" type="presParOf" srcId="{EC070184-3A23-453F-A20D-B1AF687DA62B}" destId="{06081929-60FD-450C-A488-371CAD445A3A}" srcOrd="0" destOrd="0" presId="urn:microsoft.com/office/officeart/2008/layout/PictureStrips"/>
    <dgm:cxn modelId="{9D05B418-6E16-491F-897D-6250ED3F0193}" type="presParOf" srcId="{EC070184-3A23-453F-A20D-B1AF687DA62B}" destId="{5FA2045F-7095-4FF6-9CB4-D055005E951A}" srcOrd="1" destOrd="0" presId="urn:microsoft.com/office/officeart/2008/layout/PictureStrips"/>
    <dgm:cxn modelId="{78747E9F-DFE2-4ECC-ABC1-AB3D14EBB9BA}" type="presParOf" srcId="{CC212C5D-EA6F-4031-8D1F-FCE57ABB920D}" destId="{09E00D72-9B63-4F6E-8539-B0899BDC6684}" srcOrd="13" destOrd="0" presId="urn:microsoft.com/office/officeart/2008/layout/PictureStrips"/>
    <dgm:cxn modelId="{A98D189A-01A8-48EB-8164-F1AE6F63405F}" type="presParOf" srcId="{CC212C5D-EA6F-4031-8D1F-FCE57ABB920D}" destId="{BF1E43AF-48A9-4CA3-931C-8498621FA176}" srcOrd="14" destOrd="0" presId="urn:microsoft.com/office/officeart/2008/layout/PictureStrips"/>
    <dgm:cxn modelId="{F11EBD8D-DBA2-4CB7-9E6E-03B03C9F2FB4}" type="presParOf" srcId="{BF1E43AF-48A9-4CA3-931C-8498621FA176}" destId="{BCA17F1B-BD88-4D0A-8AA0-13B314D6AF59}" srcOrd="0" destOrd="0" presId="urn:microsoft.com/office/officeart/2008/layout/PictureStrips"/>
    <dgm:cxn modelId="{7A95A808-6BE5-41FD-9618-BACCC72559A6}" type="presParOf" srcId="{BF1E43AF-48A9-4CA3-931C-8498621FA176}" destId="{82E0FEF0-CC04-44B2-93B1-55D1FA0C32F7}" srcOrd="1" destOrd="0" presId="urn:microsoft.com/office/officeart/2008/layout/PictureStrips"/>
    <dgm:cxn modelId="{48D13BA3-6F84-4EDC-B2CE-6D2A5BFFB316}" type="presParOf" srcId="{CC212C5D-EA6F-4031-8D1F-FCE57ABB920D}" destId="{E5D29B7F-09B1-41D9-9342-E089D38E6312}" srcOrd="15" destOrd="0" presId="urn:microsoft.com/office/officeart/2008/layout/PictureStrips"/>
    <dgm:cxn modelId="{EBD8EEF4-0228-46F3-9D8F-F077DC2545DD}" type="presParOf" srcId="{CC212C5D-EA6F-4031-8D1F-FCE57ABB920D}" destId="{D10299F8-08A6-4428-A12F-8B14265D8668}" srcOrd="16" destOrd="0" presId="urn:microsoft.com/office/officeart/2008/layout/PictureStrips"/>
    <dgm:cxn modelId="{C5EAFB15-962E-40A6-AF31-01CD374945DA}" type="presParOf" srcId="{D10299F8-08A6-4428-A12F-8B14265D8668}" destId="{96416F8B-1C91-41E3-B8E8-423E17C29577}" srcOrd="0" destOrd="0" presId="urn:microsoft.com/office/officeart/2008/layout/PictureStrips"/>
    <dgm:cxn modelId="{CA39A810-3DC2-4E53-A99B-4CBE4E40C46D}" type="presParOf" srcId="{D10299F8-08A6-4428-A12F-8B14265D8668}" destId="{7D1858F5-F449-4DA4-B99D-4F6C15F56655}" srcOrd="1" destOrd="0" presId="urn:microsoft.com/office/officeart/2008/layout/PictureStrips"/>
    <dgm:cxn modelId="{E62507D1-7C38-44D5-8BA6-6BCA41D5ECA7}" type="presParOf" srcId="{CC212C5D-EA6F-4031-8D1F-FCE57ABB920D}" destId="{61E36509-8C89-4628-9017-807333C43B38}" srcOrd="17" destOrd="0" presId="urn:microsoft.com/office/officeart/2008/layout/PictureStrips"/>
    <dgm:cxn modelId="{ED87ABCC-C027-4A05-9EC6-8FFD1665FC3D}" type="presParOf" srcId="{CC212C5D-EA6F-4031-8D1F-FCE57ABB920D}" destId="{7923D167-04BB-4058-B74F-8AFD053C173A}" srcOrd="18" destOrd="0" presId="urn:microsoft.com/office/officeart/2008/layout/PictureStrips"/>
    <dgm:cxn modelId="{699C3479-F44F-4F0F-8808-D8161F549AF0}" type="presParOf" srcId="{7923D167-04BB-4058-B74F-8AFD053C173A}" destId="{82D80ACF-5622-4DD1-B33E-8E32F567760A}" srcOrd="0" destOrd="0" presId="urn:microsoft.com/office/officeart/2008/layout/PictureStrips"/>
    <dgm:cxn modelId="{C49A7D17-11DE-44B7-9773-95244A2620A4}" type="presParOf" srcId="{7923D167-04BB-4058-B74F-8AFD053C173A}" destId="{4F601A26-9290-46C0-82CD-C9828C528E1B}" srcOrd="1" destOrd="0" presId="urn:microsoft.com/office/officeart/2008/layout/PictureStrips"/>
    <dgm:cxn modelId="{8924B4E6-C175-4354-8022-D3643AF14A2E}" type="presParOf" srcId="{CC212C5D-EA6F-4031-8D1F-FCE57ABB920D}" destId="{4BC878CD-BCC5-49ED-9C9B-76DADE1FE465}" srcOrd="19" destOrd="0" presId="urn:microsoft.com/office/officeart/2008/layout/PictureStrips"/>
    <dgm:cxn modelId="{DB78BEAB-B97C-47E2-96F9-33D713FFDC8E}" type="presParOf" srcId="{CC212C5D-EA6F-4031-8D1F-FCE57ABB920D}" destId="{7B5C2BF8-37AF-4AA7-B79A-D6067DE67CDD}" srcOrd="20" destOrd="0" presId="urn:microsoft.com/office/officeart/2008/layout/PictureStrips"/>
    <dgm:cxn modelId="{AEF5F554-05C7-4326-8625-27856683E44C}" type="presParOf" srcId="{7B5C2BF8-37AF-4AA7-B79A-D6067DE67CDD}" destId="{44E5696E-D2D4-43AB-83F6-08459C41441B}" srcOrd="0" destOrd="0" presId="urn:microsoft.com/office/officeart/2008/layout/PictureStrips"/>
    <dgm:cxn modelId="{94E8B786-F946-4978-8C1D-0F6A5B159037}" type="presParOf" srcId="{7B5C2BF8-37AF-4AA7-B79A-D6067DE67CDD}" destId="{FE509CEB-1D38-4696-9DA4-DBF932487D1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B7D19-CB76-4172-B9AF-60C501EEDE94}">
      <dsp:nvSpPr>
        <dsp:cNvPr id="0" name=""/>
        <dsp:cNvSpPr/>
      </dsp:nvSpPr>
      <dsp:spPr>
        <a:xfrm rot="16200000">
          <a:off x="1659081" y="-1659081"/>
          <a:ext cx="1925782" cy="5243945"/>
        </a:xfrm>
        <a:prstGeom prst="round1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Tiene como objetivo la eficiencia y la racionalidad</a:t>
          </a:r>
          <a:endParaRPr lang="es-MX" sz="2100" kern="1200" dirty="0"/>
        </a:p>
      </dsp:txBody>
      <dsp:txXfrm rot="5400000">
        <a:off x="0" y="0"/>
        <a:ext cx="5243945" cy="1444336"/>
      </dsp:txXfrm>
    </dsp:sp>
    <dsp:sp modelId="{9D045F4C-BABB-4F8A-BD37-0D240FCB6F45}">
      <dsp:nvSpPr>
        <dsp:cNvPr id="0" name=""/>
        <dsp:cNvSpPr/>
      </dsp:nvSpPr>
      <dsp:spPr>
        <a:xfrm>
          <a:off x="5243945" y="0"/>
          <a:ext cx="5243945" cy="1925782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Estructura jerárquica, inflexible, impersonal y altamente centralizada</a:t>
          </a:r>
          <a:endParaRPr lang="es-MX" sz="2100" kern="1200" dirty="0"/>
        </a:p>
      </dsp:txBody>
      <dsp:txXfrm>
        <a:off x="5243945" y="0"/>
        <a:ext cx="5243945" cy="1444336"/>
      </dsp:txXfrm>
    </dsp:sp>
    <dsp:sp modelId="{33ED79ED-DA5A-4740-8201-8663AFAA29FB}">
      <dsp:nvSpPr>
        <dsp:cNvPr id="0" name=""/>
        <dsp:cNvSpPr/>
      </dsp:nvSpPr>
      <dsp:spPr>
        <a:xfrm rot="10800000">
          <a:off x="0" y="1925782"/>
          <a:ext cx="5243945" cy="1925782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Es un modelo absolutamente formal y rígido</a:t>
          </a:r>
          <a:endParaRPr lang="es-MX" sz="2100" kern="1200" dirty="0"/>
        </a:p>
      </dsp:txBody>
      <dsp:txXfrm rot="10800000">
        <a:off x="0" y="2407228"/>
        <a:ext cx="5243945" cy="1444336"/>
      </dsp:txXfrm>
    </dsp:sp>
    <dsp:sp modelId="{0773A95B-926A-4FA4-A34E-26B6AE6A7A0C}">
      <dsp:nvSpPr>
        <dsp:cNvPr id="0" name=""/>
        <dsp:cNvSpPr/>
      </dsp:nvSpPr>
      <dsp:spPr>
        <a:xfrm rot="5400000">
          <a:off x="6903026" y="266701"/>
          <a:ext cx="1925782" cy="5243945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La autoridad está determinada por los puestos, olvidándose del individuo y de sus comportamientos (</a:t>
          </a:r>
          <a:r>
            <a:rPr lang="es-MX" sz="2100" kern="1200" dirty="0" err="1" smtClean="0"/>
            <a:t>Sexton</a:t>
          </a:r>
          <a:r>
            <a:rPr lang="es-MX" sz="2100" kern="1200" dirty="0" smtClean="0"/>
            <a:t>, W. P. 2002)</a:t>
          </a:r>
        </a:p>
      </dsp:txBody>
      <dsp:txXfrm rot="-5400000">
        <a:off x="5243945" y="2407228"/>
        <a:ext cx="5243945" cy="1444336"/>
      </dsp:txXfrm>
    </dsp:sp>
    <dsp:sp modelId="{7ACDC286-97B1-486B-8CC5-058284BFA658}">
      <dsp:nvSpPr>
        <dsp:cNvPr id="0" name=""/>
        <dsp:cNvSpPr/>
      </dsp:nvSpPr>
      <dsp:spPr>
        <a:xfrm>
          <a:off x="3670761" y="1444336"/>
          <a:ext cx="3146367" cy="962891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Modelo burocrático </a:t>
          </a:r>
          <a:endParaRPr lang="es-MX" sz="2100" kern="1200" dirty="0"/>
        </a:p>
      </dsp:txBody>
      <dsp:txXfrm>
        <a:off x="3717765" y="1491340"/>
        <a:ext cx="3052359" cy="8688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F50B0-E2AF-4586-961F-03391115EA4E}">
      <dsp:nvSpPr>
        <dsp:cNvPr id="0" name=""/>
        <dsp:cNvSpPr/>
      </dsp:nvSpPr>
      <dsp:spPr>
        <a:xfrm>
          <a:off x="913446" y="185983"/>
          <a:ext cx="3307080" cy="10334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9999" tIns="60960" rIns="60960" bIns="6096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Clase en el poder dominante, encrestada en el estado, lentitud, </a:t>
          </a: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exceso de trámites</a:t>
          </a:r>
          <a:endParaRPr lang="es-MX" sz="1600" b="1" kern="1200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913446" y="185983"/>
        <a:ext cx="3307080" cy="1033462"/>
      </dsp:txXfrm>
    </dsp:sp>
    <dsp:sp modelId="{5AC36BEB-3B43-4E6C-85FE-880E92CB4623}">
      <dsp:nvSpPr>
        <dsp:cNvPr id="0" name=""/>
        <dsp:cNvSpPr/>
      </dsp:nvSpPr>
      <dsp:spPr>
        <a:xfrm>
          <a:off x="775651" y="36705"/>
          <a:ext cx="723423" cy="1085135"/>
        </a:xfrm>
        <a:prstGeom prst="rect">
          <a:avLst/>
        </a:prstGeom>
        <a:solidFill>
          <a:schemeClr val="accent2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D9F474A-732E-4F4A-AF8F-6512694C14C3}">
      <dsp:nvSpPr>
        <dsp:cNvPr id="0" name=""/>
        <dsp:cNvSpPr/>
      </dsp:nvSpPr>
      <dsp:spPr>
        <a:xfrm>
          <a:off x="4499393" y="185983"/>
          <a:ext cx="3307080" cy="10334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9999" tIns="60960" rIns="60960" bIns="6096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Organización puntual y diseñada científicamente para funcionar con exactitud.</a:t>
          </a:r>
          <a:endParaRPr lang="es-MX" sz="1600" b="1" kern="1200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4499393" y="185983"/>
        <a:ext cx="3307080" cy="1033462"/>
      </dsp:txXfrm>
    </dsp:sp>
    <dsp:sp modelId="{E846EFFA-3071-4C6F-AFC9-5D8DFAA5598E}">
      <dsp:nvSpPr>
        <dsp:cNvPr id="0" name=""/>
        <dsp:cNvSpPr/>
      </dsp:nvSpPr>
      <dsp:spPr>
        <a:xfrm>
          <a:off x="4361598" y="36705"/>
          <a:ext cx="723423" cy="1085135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175CA88-E955-4137-A04A-B816950A5478}">
      <dsp:nvSpPr>
        <dsp:cNvPr id="0" name=""/>
        <dsp:cNvSpPr/>
      </dsp:nvSpPr>
      <dsp:spPr>
        <a:xfrm>
          <a:off x="7947545" y="108104"/>
          <a:ext cx="3875203" cy="111015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9999" tIns="60960" rIns="60960" bIns="6096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Carácter legal de las normas y de los reglamentos.</a:t>
          </a:r>
          <a:endParaRPr lang="es-MX" sz="1600" b="1" kern="1200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7947545" y="108104"/>
        <a:ext cx="3875203" cy="1110155"/>
      </dsp:txXfrm>
    </dsp:sp>
    <dsp:sp modelId="{5C06E699-B10A-4191-85C9-E90E62D29827}">
      <dsp:nvSpPr>
        <dsp:cNvPr id="0" name=""/>
        <dsp:cNvSpPr/>
      </dsp:nvSpPr>
      <dsp:spPr>
        <a:xfrm>
          <a:off x="7912670" y="105387"/>
          <a:ext cx="665296" cy="1003696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58A830A-BD45-4039-A76D-878AEE3730B0}">
      <dsp:nvSpPr>
        <dsp:cNvPr id="0" name=""/>
        <dsp:cNvSpPr/>
      </dsp:nvSpPr>
      <dsp:spPr>
        <a:xfrm>
          <a:off x="913446" y="1486998"/>
          <a:ext cx="3307080" cy="10334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9999" tIns="60960" rIns="60960" bIns="6096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Carácter formal de las comunicaciones.</a:t>
          </a:r>
          <a:endParaRPr lang="es-MX" sz="1600" b="1" kern="1200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913446" y="1486998"/>
        <a:ext cx="3307080" cy="1033462"/>
      </dsp:txXfrm>
    </dsp:sp>
    <dsp:sp modelId="{963E4C82-9BF4-4DE7-9638-7C92C59F49F1}">
      <dsp:nvSpPr>
        <dsp:cNvPr id="0" name=""/>
        <dsp:cNvSpPr/>
      </dsp:nvSpPr>
      <dsp:spPr>
        <a:xfrm>
          <a:off x="775651" y="1337720"/>
          <a:ext cx="723423" cy="1085135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3A0509D-E4E3-49FA-86B3-8D078F9D6642}">
      <dsp:nvSpPr>
        <dsp:cNvPr id="0" name=""/>
        <dsp:cNvSpPr/>
      </dsp:nvSpPr>
      <dsp:spPr>
        <a:xfrm>
          <a:off x="4499393" y="1486998"/>
          <a:ext cx="3307080" cy="10334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9999" tIns="60960" rIns="60960" bIns="6096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Racionalidad en la división del trabajo</a:t>
          </a:r>
          <a:endParaRPr lang="es-MX" sz="1600" b="1" kern="1200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4499393" y="1486998"/>
        <a:ext cx="3307080" cy="1033462"/>
      </dsp:txXfrm>
    </dsp:sp>
    <dsp:sp modelId="{22EBDCA0-B6D7-4E4B-B20E-D6BAAFF4FC22}">
      <dsp:nvSpPr>
        <dsp:cNvPr id="0" name=""/>
        <dsp:cNvSpPr/>
      </dsp:nvSpPr>
      <dsp:spPr>
        <a:xfrm>
          <a:off x="4361598" y="1337720"/>
          <a:ext cx="723423" cy="1085135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CEA8C25-9909-440E-9DA3-96B14870D403}">
      <dsp:nvSpPr>
        <dsp:cNvPr id="0" name=""/>
        <dsp:cNvSpPr/>
      </dsp:nvSpPr>
      <dsp:spPr>
        <a:xfrm>
          <a:off x="7947545" y="1409118"/>
          <a:ext cx="3875203" cy="111015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9999" tIns="60960" rIns="60960" bIns="6096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Impersonalidad en las relaciones del </a:t>
          </a: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trabajo</a:t>
          </a:r>
          <a:endParaRPr lang="es-MX" sz="1600" b="1" kern="1200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7947545" y="1409118"/>
        <a:ext cx="3875203" cy="1110155"/>
      </dsp:txXfrm>
    </dsp:sp>
    <dsp:sp modelId="{C92AB794-1DC2-4353-B244-1054C3D184CC}">
      <dsp:nvSpPr>
        <dsp:cNvPr id="0" name=""/>
        <dsp:cNvSpPr/>
      </dsp:nvSpPr>
      <dsp:spPr>
        <a:xfrm>
          <a:off x="7912670" y="1406402"/>
          <a:ext cx="665296" cy="1003696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6081929-60FD-450C-A488-371CAD445A3A}">
      <dsp:nvSpPr>
        <dsp:cNvPr id="0" name=""/>
        <dsp:cNvSpPr/>
      </dsp:nvSpPr>
      <dsp:spPr>
        <a:xfrm>
          <a:off x="913446" y="2788012"/>
          <a:ext cx="3307080" cy="10334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9999" tIns="60960" rIns="60960" bIns="6096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Jerarquía bien establecida de la autoridad</a:t>
          </a:r>
          <a:endParaRPr lang="es-MX" sz="1600" b="1" kern="1200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913446" y="2788012"/>
        <a:ext cx="3307080" cy="1033462"/>
      </dsp:txXfrm>
    </dsp:sp>
    <dsp:sp modelId="{5FA2045F-7095-4FF6-9CB4-D055005E951A}">
      <dsp:nvSpPr>
        <dsp:cNvPr id="0" name=""/>
        <dsp:cNvSpPr/>
      </dsp:nvSpPr>
      <dsp:spPr>
        <a:xfrm>
          <a:off x="775651" y="2638735"/>
          <a:ext cx="723423" cy="1085135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CA17F1B-BD88-4D0A-8AA0-13B314D6AF59}">
      <dsp:nvSpPr>
        <dsp:cNvPr id="0" name=""/>
        <dsp:cNvSpPr/>
      </dsp:nvSpPr>
      <dsp:spPr>
        <a:xfrm>
          <a:off x="4499393" y="2788012"/>
          <a:ext cx="3307080" cy="10334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9999" tIns="60960" rIns="60960" bIns="6096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Rutinas y procedimientos de trabajo estandarizados en guías y manuales</a:t>
          </a:r>
          <a:endParaRPr lang="es-MX" sz="1600" b="1" kern="1200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4499393" y="2788012"/>
        <a:ext cx="3307080" cy="1033462"/>
      </dsp:txXfrm>
    </dsp:sp>
    <dsp:sp modelId="{82E0FEF0-CC04-44B2-93B1-55D1FA0C32F7}">
      <dsp:nvSpPr>
        <dsp:cNvPr id="0" name=""/>
        <dsp:cNvSpPr/>
      </dsp:nvSpPr>
      <dsp:spPr>
        <a:xfrm>
          <a:off x="4361598" y="2638735"/>
          <a:ext cx="723423" cy="108513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6416F8B-1C91-41E3-B8E8-423E17C29577}">
      <dsp:nvSpPr>
        <dsp:cNvPr id="0" name=""/>
        <dsp:cNvSpPr/>
      </dsp:nvSpPr>
      <dsp:spPr>
        <a:xfrm>
          <a:off x="7947545" y="2710133"/>
          <a:ext cx="3875203" cy="111015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9999" tIns="60960" rIns="60960" bIns="6096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Especialización de administración de los administradores, como una clase separada y diferenciada de la propiedad(accionistas)</a:t>
          </a:r>
          <a:endParaRPr lang="es-MX" sz="1600" b="1" kern="1200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7947545" y="2710133"/>
        <a:ext cx="3875203" cy="1110155"/>
      </dsp:txXfrm>
    </dsp:sp>
    <dsp:sp modelId="{7D1858F5-F449-4DA4-B99D-4F6C15F56655}">
      <dsp:nvSpPr>
        <dsp:cNvPr id="0" name=""/>
        <dsp:cNvSpPr/>
      </dsp:nvSpPr>
      <dsp:spPr>
        <a:xfrm>
          <a:off x="7912670" y="2707417"/>
          <a:ext cx="665296" cy="100369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2D80ACF-5622-4DD1-B33E-8E32F567760A}">
      <dsp:nvSpPr>
        <dsp:cNvPr id="0" name=""/>
        <dsp:cNvSpPr/>
      </dsp:nvSpPr>
      <dsp:spPr>
        <a:xfrm>
          <a:off x="2921584" y="4089027"/>
          <a:ext cx="3307080" cy="10334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9999" tIns="60960" rIns="60960" bIns="6096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Profesionalización de los participantes</a:t>
          </a:r>
          <a:endParaRPr lang="es-MX" sz="1600" b="1" kern="1200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2921584" y="4089027"/>
        <a:ext cx="3307080" cy="1033462"/>
      </dsp:txXfrm>
    </dsp:sp>
    <dsp:sp modelId="{4F601A26-9290-46C0-82CD-C9828C528E1B}">
      <dsp:nvSpPr>
        <dsp:cNvPr id="0" name=""/>
        <dsp:cNvSpPr/>
      </dsp:nvSpPr>
      <dsp:spPr>
        <a:xfrm>
          <a:off x="2783789" y="3939749"/>
          <a:ext cx="723423" cy="1085135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4E5696E-D2D4-43AB-83F6-08459C41441B}">
      <dsp:nvSpPr>
        <dsp:cNvPr id="0" name=""/>
        <dsp:cNvSpPr/>
      </dsp:nvSpPr>
      <dsp:spPr>
        <a:xfrm>
          <a:off x="6507531" y="4089027"/>
          <a:ext cx="3307080" cy="103346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99999" tIns="60960" rIns="60960" bIns="6096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softRound"/>
            <a:contourClr>
              <a:schemeClr val="bg1">
                <a:lumMod val="65000"/>
              </a:schemeClr>
            </a:contourClr>
          </a:sp3d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cap="none" spc="0" dirty="0" smtClean="0">
              <a:ln w="9525">
                <a:noFill/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rPr>
            <a:t>Todo se hace escrito</a:t>
          </a:r>
          <a:endParaRPr lang="es-MX" sz="1600" b="1" kern="1200" cap="none" spc="0" dirty="0">
            <a:ln w="9525">
              <a:noFill/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6507531" y="4089027"/>
        <a:ext cx="3307080" cy="1033462"/>
      </dsp:txXfrm>
    </dsp:sp>
    <dsp:sp modelId="{FE509CEB-1D38-4696-9DA4-DBF932487D1A}">
      <dsp:nvSpPr>
        <dsp:cNvPr id="0" name=""/>
        <dsp:cNvSpPr/>
      </dsp:nvSpPr>
      <dsp:spPr>
        <a:xfrm>
          <a:off x="6369736" y="3939749"/>
          <a:ext cx="723423" cy="1085135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36063CE-81D6-4592-B207-02AC171A7A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D0ED2FB-04F3-43CB-8E36-B4E39D991B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5C00F29-0E25-4A63-B263-C904FF68C1DF}" type="datetime1">
              <a:rPr lang="es-MX" smtClean="0"/>
              <a:t>25/08/2022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2A7224F-3F9F-4155-9DBA-B0F7C4F4C4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6AEDFA8-A61F-4BA7-BB22-D43A7431CB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B2D1E5-99D9-439B-BCD7-1C5E4AABA67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0382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F9D3BE9-BBBA-45DF-BA48-BCABFD48B71D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7B1F30-39B2-4CE2-8EF3-91F3179569A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3192428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63084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93975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02390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MX" noProof="0"/>
              <a:t>Haz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D63457C-2BBC-440D-819C-0D2D9D3382D0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14068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36EBE0-9F46-403E-99A0-C657D9EE2ACA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89016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BDB08A-E836-496F-99A9-2F375DDDD5FC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13111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Imagen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ángulo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83C589-D62F-477A-85CC-8C1C46AE4C4E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  <p:sp>
        <p:nvSpPr>
          <p:cNvPr id="16" name="Cuadro de texto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es-MX" sz="72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Cuadro de texto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s-MX" sz="72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342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Imagen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ángulo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868959-BA53-4076-A543-6C1054022638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218869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Imagen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ángulo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ángulo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ítulo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9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0" name="Marcador de texto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1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9FE2B0-C60A-42CE-82AF-0296D6141A8E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1220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19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0" name="Marcador de posición de imagen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1" name="Marcador de texto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2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3" name="Marcador de posición de imagen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4" name="Marcador de texto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6" name="Marcador de posición de imagen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7" name="Marcador de texto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6BCC88-0271-4A96-8291-BD7697884C67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12462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773D57-E823-4E1B-8B3B-B46774F1E4D9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83159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ángulo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BCA5A951-BD33-4982-B30E-A761F6ECABEA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80988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07F94A-D0C6-49EC-A093-1430D90B5C18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84746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l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B9E749F-049A-4C7B-9FE5-42B148142DA8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07432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E73131-1B86-4431-82BE-6D658E95975A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1050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Imagen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ángulo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19F664-9411-4BFE-8B49-55D723452423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20935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Imagen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ángulo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A0D237-2437-48A4-A51C-485DD0CC5E94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727058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E7B5F5-4299-4C35-929F-B5A99D247C79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89113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1F7D6E-7425-4E22-8F96-E1FE40CF522C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92632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6EC099-16A6-4B6D-B8D6-B5C345623FDD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2121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5D3F58A-37C5-41D4-A82D-539E3DB2993B}" type="datetime1">
              <a:rPr lang="es-MX" noProof="0" smtClean="0"/>
              <a:t>25/08/2022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4758266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4640" y="2733709"/>
            <a:ext cx="8529816" cy="1373070"/>
          </a:xfrm>
        </p:spPr>
        <p:txBody>
          <a:bodyPr rtlCol="0"/>
          <a:lstStyle/>
          <a:p>
            <a:r>
              <a:rPr lang="es-MX" sz="4800" dirty="0"/>
              <a:t>La Burocracia Max Weber</a:t>
            </a:r>
            <a:endParaRPr lang="es-MX" sz="5000" spc="-30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832722" y="4546439"/>
            <a:ext cx="8144134" cy="11176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 smtClean="0"/>
              <a:t>Diseñado por Beatriz Cruz Aranda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1083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Burocracia Max Weber</a:t>
            </a:r>
          </a:p>
        </p:txBody>
      </p:sp>
      <p:sp>
        <p:nvSpPr>
          <p:cNvPr id="8" name="Marcador de contenido 7"/>
          <p:cNvSpPr>
            <a:spLocks noGrp="1"/>
          </p:cNvSpPr>
          <p:nvPr>
            <p:ph sz="half" idx="1"/>
          </p:nvPr>
        </p:nvSpPr>
        <p:spPr>
          <a:xfrm>
            <a:off x="680320" y="2336872"/>
            <a:ext cx="6820397" cy="4050073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 smtClean="0"/>
              <a:t>La obra de Weber se </a:t>
            </a:r>
            <a:r>
              <a:rPr lang="es-MX" dirty="0" smtClean="0"/>
              <a:t>centró </a:t>
            </a:r>
            <a:r>
              <a:rPr lang="es-MX" dirty="0" smtClean="0"/>
              <a:t>por completo en lo instrumental y técnica, dejando de lado el carácter social que toda forma </a:t>
            </a:r>
            <a:r>
              <a:rPr lang="es-MX" dirty="0" smtClean="0"/>
              <a:t>de </a:t>
            </a:r>
            <a:r>
              <a:rPr lang="es-MX" dirty="0" smtClean="0"/>
              <a:t>organización implica</a:t>
            </a:r>
          </a:p>
          <a:p>
            <a:pPr algn="just"/>
            <a:r>
              <a:rPr lang="es-MX" dirty="0"/>
              <a:t>Se </a:t>
            </a:r>
            <a:r>
              <a:rPr lang="es-MX" dirty="0" smtClean="0"/>
              <a:t>dedicó </a:t>
            </a:r>
            <a:r>
              <a:rPr lang="es-MX" dirty="0"/>
              <a:t>a formular el tipo ideal de organización al que </a:t>
            </a:r>
            <a:r>
              <a:rPr lang="es-MX" dirty="0" smtClean="0"/>
              <a:t>llamó “burocracia”. </a:t>
            </a:r>
            <a:endParaRPr lang="es-MX" dirty="0" smtClean="0"/>
          </a:p>
          <a:p>
            <a:pPr algn="just"/>
            <a:r>
              <a:rPr lang="es-MX" dirty="0" smtClean="0"/>
              <a:t>Consideró la burocracia como la forma más eficiente de organización y podía utilizarse más efectivamente para que organizaciones complejas pudieran satisfacer las necesidades de la sociedad moderna (</a:t>
            </a:r>
            <a:r>
              <a:rPr lang="es-MX" dirty="0"/>
              <a:t>Marin, J. M., Melgar, A., &amp; Castano, C. </a:t>
            </a:r>
            <a:r>
              <a:rPr lang="es-MX" dirty="0" smtClean="0"/>
              <a:t>1990</a:t>
            </a:r>
            <a:r>
              <a:rPr lang="es-MX" dirty="0"/>
              <a:t>).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0208" y="1834166"/>
            <a:ext cx="3503554" cy="479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46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Marcador de contenido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29833405"/>
              </p:ext>
            </p:extLst>
          </p:nvPr>
        </p:nvGraphicFramePr>
        <p:xfrm>
          <a:off x="263237" y="1302326"/>
          <a:ext cx="10487890" cy="3851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576946" y="5288340"/>
            <a:ext cx="94903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Weber consideraba que solo una organización estrictamente burocrática podría reaccionar de manera optima a la velocidad con la que se transmiten los anuncios públicos, los hechos económicos y políticos (Marin</a:t>
            </a:r>
            <a:r>
              <a:rPr lang="es-MX" sz="2400" dirty="0"/>
              <a:t>, J. M., Melgar, A., &amp; Castano, </a:t>
            </a:r>
            <a:r>
              <a:rPr lang="es-MX" sz="2400" dirty="0" smtClean="0"/>
              <a:t>C. 1990</a:t>
            </a:r>
            <a:r>
              <a:rPr lang="es-MX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9882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666466" y="420719"/>
            <a:ext cx="9613861" cy="1080938"/>
          </a:xfrm>
        </p:spPr>
        <p:txBody>
          <a:bodyPr/>
          <a:lstStyle/>
          <a:p>
            <a:r>
              <a:rPr lang="es-MX" dirty="0" smtClean="0"/>
              <a:t>Características </a:t>
            </a:r>
            <a:r>
              <a:rPr lang="es-MX" dirty="0"/>
              <a:t>(Núñez Mercado, R. 2005</a:t>
            </a:r>
            <a:r>
              <a:rPr lang="es-MX" dirty="0" smtClean="0"/>
              <a:t>)</a:t>
            </a:r>
            <a:endParaRPr lang="es-MX" dirty="0"/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295897"/>
              </p:ext>
            </p:extLst>
          </p:nvPr>
        </p:nvGraphicFramePr>
        <p:xfrm>
          <a:off x="-406401" y="1702191"/>
          <a:ext cx="12598401" cy="515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1912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Marin, J. M., Melgar, A., &amp; Castano, C. (1990). Teoría y técnicas de desarrollo organizacional. Organización Panamericana de la Salud.</a:t>
            </a:r>
          </a:p>
          <a:p>
            <a:r>
              <a:rPr lang="es-MX" dirty="0"/>
              <a:t>Núñez Mercado, R. (2005). </a:t>
            </a:r>
            <a:r>
              <a:rPr lang="es-MX" i="1" dirty="0"/>
              <a:t>Propuesta de modelo para el desempeño efectivo de las organizaciones empleando el enfoque de procesos</a:t>
            </a:r>
            <a:r>
              <a:rPr lang="es-MX" dirty="0"/>
              <a:t> [Instituto </a:t>
            </a:r>
            <a:r>
              <a:rPr lang="es-MX" dirty="0" smtClean="0"/>
              <a:t>Politécnico </a:t>
            </a:r>
            <a:r>
              <a:rPr lang="es-MX" dirty="0"/>
              <a:t>Nacional]. http://</a:t>
            </a:r>
            <a:r>
              <a:rPr lang="es-MX" dirty="0" smtClean="0"/>
              <a:t>tesis.ipn.mx/handle/123456789/696</a:t>
            </a:r>
          </a:p>
          <a:p>
            <a:r>
              <a:rPr lang="es-MX" dirty="0" smtClean="0"/>
              <a:t>Sexton, W. P. (2002). </a:t>
            </a:r>
            <a:r>
              <a:rPr lang="es-MX" i="1" dirty="0" smtClean="0"/>
              <a:t>Teorías de la organización</a:t>
            </a:r>
            <a:r>
              <a:rPr lang="es-MX" dirty="0" smtClean="0"/>
              <a:t>. Editorial Trillas. México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29419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1860</TotalTime>
  <Words>385</Words>
  <Application>Microsoft Office PowerPoint</Application>
  <PresentationFormat>Panorámica</PresentationFormat>
  <Paragraphs>31</Paragraphs>
  <Slides>5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Trebuchet MS</vt:lpstr>
      <vt:lpstr>2_Berlin</vt:lpstr>
      <vt:lpstr>La Burocracia Max Weber</vt:lpstr>
      <vt:lpstr>La Burocracia Max Weber</vt:lpstr>
      <vt:lpstr>Presentación de PowerPoint</vt:lpstr>
      <vt:lpstr>Características (Núñez Mercado, R. 2005)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Burocracia Max Weber</dc:title>
  <dc:creator>Elian Jaén</dc:creator>
  <cp:lastModifiedBy>USUARIO</cp:lastModifiedBy>
  <cp:revision>22</cp:revision>
  <dcterms:created xsi:type="dcterms:W3CDTF">2014-04-17T23:07:25Z</dcterms:created>
  <dcterms:modified xsi:type="dcterms:W3CDTF">2022-08-25T20:15:17Z</dcterms:modified>
</cp:coreProperties>
</file>