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57" r:id="rId4"/>
    <p:sldId id="258" r:id="rId5"/>
    <p:sldId id="260" r:id="rId6"/>
    <p:sldId id="262" r:id="rId7"/>
    <p:sldId id="259"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10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8/11/2021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dirty="0"/>
              <a:t>Objetivo de la investigación</a:t>
            </a:r>
          </a:p>
        </p:txBody>
      </p:sp>
      <p:sp>
        <p:nvSpPr>
          <p:cNvPr id="3" name="Subtítulo 2"/>
          <p:cNvSpPr>
            <a:spLocks noGrp="1"/>
          </p:cNvSpPr>
          <p:nvPr>
            <p:ph type="subTitle" idx="1"/>
          </p:nvPr>
        </p:nvSpPr>
        <p:spPr/>
        <p:txBody>
          <a:bodyPr/>
          <a:lstStyle/>
          <a:p>
            <a:endParaRPr lang="es-MX"/>
          </a:p>
        </p:txBody>
      </p:sp>
    </p:spTree>
    <p:extLst>
      <p:ext uri="{BB962C8B-B14F-4D97-AF65-F5344CB8AC3E}">
        <p14:creationId xmlns:p14="http://schemas.microsoft.com/office/powerpoint/2010/main" val="1770410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FE3587-5703-426F-AA23-7825BFE36083}"/>
              </a:ext>
            </a:extLst>
          </p:cNvPr>
          <p:cNvSpPr>
            <a:spLocks noGrp="1"/>
          </p:cNvSpPr>
          <p:nvPr>
            <p:ph type="title"/>
          </p:nvPr>
        </p:nvSpPr>
        <p:spPr/>
        <p:txBody>
          <a:bodyPr/>
          <a:lstStyle/>
          <a:p>
            <a:r>
              <a:rPr lang="es-MX" dirty="0"/>
              <a:t>Objetivos de investigación</a:t>
            </a:r>
          </a:p>
        </p:txBody>
      </p:sp>
      <p:sp>
        <p:nvSpPr>
          <p:cNvPr id="3" name="Marcador de contenido 2">
            <a:extLst>
              <a:ext uri="{FF2B5EF4-FFF2-40B4-BE49-F238E27FC236}">
                <a16:creationId xmlns:a16="http://schemas.microsoft.com/office/drawing/2014/main" id="{0841FDB3-D34A-4098-8D16-3D540367E0EC}"/>
              </a:ext>
            </a:extLst>
          </p:cNvPr>
          <p:cNvSpPr>
            <a:spLocks noGrp="1"/>
          </p:cNvSpPr>
          <p:nvPr>
            <p:ph idx="1"/>
          </p:nvPr>
        </p:nvSpPr>
        <p:spPr/>
        <p:txBody>
          <a:bodyPr/>
          <a:lstStyle/>
          <a:p>
            <a:r>
              <a:rPr lang="es-MX" dirty="0"/>
              <a:t>De acuerdo con </a:t>
            </a:r>
            <a:r>
              <a:rPr lang="it-IT" dirty="0"/>
              <a:t>Sampieri, Collado y Lucio (2014)</a:t>
            </a:r>
            <a:r>
              <a:rPr lang="es-MX" dirty="0"/>
              <a:t> en toda investigación es necesario establecer qué se pretende con la investigación, es decir, saber, conocer y establecer cuáles son sus objetivos. </a:t>
            </a:r>
          </a:p>
          <a:p>
            <a:r>
              <a:rPr lang="es-MX" dirty="0"/>
              <a:t>Con unas investigaciones se busca, ante todo, contribuir a resolver un problema en especial; en tal caso, debe mencionarse cuál es ese problema y de qué manera se piensa que el estudio ayudará a resolverlo.</a:t>
            </a:r>
          </a:p>
          <a:p>
            <a:r>
              <a:rPr lang="es-MX" dirty="0"/>
              <a:t>Los objetivos son las guías del estudio y hay que tenerlos presentes durante todo su desarrollo.</a:t>
            </a:r>
          </a:p>
        </p:txBody>
      </p:sp>
    </p:spTree>
    <p:extLst>
      <p:ext uri="{BB962C8B-B14F-4D97-AF65-F5344CB8AC3E}">
        <p14:creationId xmlns:p14="http://schemas.microsoft.com/office/powerpoint/2010/main" val="709889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996783" y="1724297"/>
            <a:ext cx="9722991" cy="4341651"/>
          </a:xfrm>
        </p:spPr>
        <p:txBody>
          <a:bodyPr>
            <a:noAutofit/>
          </a:bodyPr>
          <a:lstStyle/>
          <a:p>
            <a:pPr algn="just"/>
            <a:r>
              <a:rPr lang="es-ES" sz="2400" dirty="0"/>
              <a:t>Hay investigaciones que buscan contribuir a resolver un problema en especial y otras que tiene como objetivo principal probar una teoría o aportar evidencia empírica a favor de ella. </a:t>
            </a:r>
          </a:p>
          <a:p>
            <a:pPr algn="just"/>
            <a:r>
              <a:rPr lang="es-ES" sz="2400" dirty="0"/>
              <a:t>Los objetivos deben expresarse con claridad para evitar posibles desviaciones en el proceso de investigación cuantitativa y ser susceptibles de alcanzarse</a:t>
            </a:r>
            <a:endParaRPr lang="es-MX" sz="2400" dirty="0"/>
          </a:p>
        </p:txBody>
      </p:sp>
    </p:spTree>
    <p:extLst>
      <p:ext uri="{BB962C8B-B14F-4D97-AF65-F5344CB8AC3E}">
        <p14:creationId xmlns:p14="http://schemas.microsoft.com/office/powerpoint/2010/main" val="1988931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542D08-EF96-4F36-AD66-28BFA85F8508}"/>
              </a:ext>
            </a:extLst>
          </p:cNvPr>
          <p:cNvSpPr>
            <a:spLocks noGrp="1"/>
          </p:cNvSpPr>
          <p:nvPr>
            <p:ph type="title"/>
          </p:nvPr>
        </p:nvSpPr>
        <p:spPr/>
        <p:txBody>
          <a:bodyPr/>
          <a:lstStyle/>
          <a:p>
            <a:r>
              <a:rPr lang="es-MX" dirty="0"/>
              <a:t>E</a:t>
            </a:r>
            <a:r>
              <a:rPr lang="es-MX" sz="3600" dirty="0"/>
              <a:t>jemplo</a:t>
            </a:r>
            <a:endParaRPr lang="es-MX" dirty="0"/>
          </a:p>
        </p:txBody>
      </p:sp>
      <p:sp>
        <p:nvSpPr>
          <p:cNvPr id="3" name="Marcador de contenido 2"/>
          <p:cNvSpPr>
            <a:spLocks noGrp="1"/>
          </p:cNvSpPr>
          <p:nvPr>
            <p:ph idx="1"/>
          </p:nvPr>
        </p:nvSpPr>
        <p:spPr/>
        <p:txBody>
          <a:bodyPr>
            <a:normAutofit/>
          </a:bodyPr>
          <a:lstStyle/>
          <a:p>
            <a:r>
              <a:rPr lang="es-MX" sz="2400" dirty="0"/>
              <a:t>Un ejemplo sería sobre un estudio acerca de los factores que intervienen en el desarrollo del noviazgo.</a:t>
            </a:r>
          </a:p>
          <a:p>
            <a:r>
              <a:rPr lang="es-MX" sz="2400" dirty="0"/>
              <a:t>Según algunos estudios, los factores mas importantes son la atracción física, la confianza, la proximidad física, el grado en que cada uno de los novios refuerza positivamente la autoimagen del otro y la similitud entre ambos, entonces los objetivos de la investigación se podrían plantear de la siguiente manera</a:t>
            </a:r>
          </a:p>
        </p:txBody>
      </p:sp>
    </p:spTree>
    <p:extLst>
      <p:ext uri="{BB962C8B-B14F-4D97-AF65-F5344CB8AC3E}">
        <p14:creationId xmlns:p14="http://schemas.microsoft.com/office/powerpoint/2010/main" val="2283706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5BFA06-B763-434B-BB66-742317F392F8}"/>
              </a:ext>
            </a:extLst>
          </p:cNvPr>
          <p:cNvSpPr>
            <a:spLocks noGrp="1"/>
          </p:cNvSpPr>
          <p:nvPr>
            <p:ph type="title"/>
          </p:nvPr>
        </p:nvSpPr>
        <p:spPr/>
        <p:txBody>
          <a:bodyPr/>
          <a:lstStyle/>
          <a:p>
            <a:r>
              <a:rPr lang="es-MX" dirty="0"/>
              <a:t>E</a:t>
            </a:r>
            <a:r>
              <a:rPr lang="es-MX" sz="3600" dirty="0"/>
              <a:t>jemplo pt2</a:t>
            </a:r>
            <a:endParaRPr lang="es-MX" dirty="0"/>
          </a:p>
        </p:txBody>
      </p:sp>
      <p:sp>
        <p:nvSpPr>
          <p:cNvPr id="3" name="Marcador de contenido 2"/>
          <p:cNvSpPr>
            <a:spLocks noGrp="1"/>
          </p:cNvSpPr>
          <p:nvPr>
            <p:ph idx="1"/>
          </p:nvPr>
        </p:nvSpPr>
        <p:spPr/>
        <p:txBody>
          <a:bodyPr/>
          <a:lstStyle/>
          <a:p>
            <a:r>
              <a:rPr lang="es-MX" dirty="0"/>
              <a:t>Determinar si la atracción física, la confianza, la proximidad física, el reforzamiento de la autoestima y la similitud tienen una influencia importante en el desarrollo del noviazgo entre los jóvenes</a:t>
            </a:r>
          </a:p>
          <a:p>
            <a:r>
              <a:rPr lang="es-MX" dirty="0"/>
              <a:t>Evaluar cuales de los factores mencionados tienen mayor importancia en el desarrollo del noviazgo entre jóvenes</a:t>
            </a:r>
          </a:p>
          <a:p>
            <a:r>
              <a:rPr lang="es-MX" dirty="0"/>
              <a:t>Analizar si hay o no diferencias entre los hombres y las mujeres respecto de la importancia atribuida a cada uno de los factores</a:t>
            </a:r>
          </a:p>
          <a:p>
            <a:r>
              <a:rPr lang="es-MX" dirty="0"/>
              <a:t>Analizar si hay o no diferencias entre las parejas de novios de distintas edades, en relación con la importancia asignada a cada uno de los mismos factores</a:t>
            </a:r>
          </a:p>
        </p:txBody>
      </p:sp>
    </p:spTree>
    <p:extLst>
      <p:ext uri="{BB962C8B-B14F-4D97-AF65-F5344CB8AC3E}">
        <p14:creationId xmlns:p14="http://schemas.microsoft.com/office/powerpoint/2010/main" val="2940039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616D5B-EFB8-43E1-8F11-CA094A8313C3}"/>
              </a:ext>
            </a:extLst>
          </p:cNvPr>
          <p:cNvSpPr>
            <a:spLocks noGrp="1"/>
          </p:cNvSpPr>
          <p:nvPr>
            <p:ph type="title"/>
          </p:nvPr>
        </p:nvSpPr>
        <p:spPr/>
        <p:txBody>
          <a:bodyPr/>
          <a:lstStyle/>
          <a:p>
            <a:r>
              <a:rPr lang="es-MX" dirty="0"/>
              <a:t>Aspectos a tener en cuenta en los objetivos de investigación</a:t>
            </a:r>
          </a:p>
        </p:txBody>
      </p:sp>
      <p:sp>
        <p:nvSpPr>
          <p:cNvPr id="3" name="Marcador de contenido 2">
            <a:extLst>
              <a:ext uri="{FF2B5EF4-FFF2-40B4-BE49-F238E27FC236}">
                <a16:creationId xmlns:a16="http://schemas.microsoft.com/office/drawing/2014/main" id="{B591833E-425E-4ECC-A308-85A5309C8E88}"/>
              </a:ext>
            </a:extLst>
          </p:cNvPr>
          <p:cNvSpPr>
            <a:spLocks noGrp="1"/>
          </p:cNvSpPr>
          <p:nvPr>
            <p:ph idx="1"/>
          </p:nvPr>
        </p:nvSpPr>
        <p:spPr/>
        <p:txBody>
          <a:bodyPr>
            <a:normAutofit lnSpcReduction="10000"/>
          </a:bodyPr>
          <a:lstStyle/>
          <a:p>
            <a:r>
              <a:rPr lang="es-MX" dirty="0"/>
              <a:t>De acuerdo con </a:t>
            </a:r>
            <a:r>
              <a:rPr lang="it-IT" dirty="0"/>
              <a:t>Sampieri, Collado y Lucio (2014, p.37): </a:t>
            </a:r>
          </a:p>
          <a:p>
            <a:r>
              <a:rPr lang="es-MX" dirty="0"/>
              <a:t>Al redactarlos, es habitual utilizar verbos y derivados del tipo: “describir”, “determinar”, “demostrar”, “examinar”, “especificar”, “indicar”, “analizar”, “estimar”, “comparar”, “valorar” y “relacionar” respecto de los conceptos o variables incluidas.</a:t>
            </a:r>
          </a:p>
          <a:p>
            <a:r>
              <a:rPr lang="es-MX" dirty="0"/>
              <a:t>Evidentemente, los objetivos que se especifiquen deben ser congruentes entre sí.</a:t>
            </a:r>
          </a:p>
          <a:p>
            <a:r>
              <a:rPr lang="es-MX" dirty="0"/>
              <a:t>Los objetivos deben expresarse con claridad y ser específicos, medibles, apropiados y realistas.</a:t>
            </a:r>
          </a:p>
          <a:p>
            <a:r>
              <a:rPr lang="es-MX" dirty="0"/>
              <a:t>Es posible que durante la investigación surjan otros objetivos, se modifiquen los objetivos iniciales o incluso se cambien por nuevos objetivos, según la dirección que tome el estudio.</a:t>
            </a:r>
          </a:p>
        </p:txBody>
      </p:sp>
    </p:spTree>
    <p:extLst>
      <p:ext uri="{BB962C8B-B14F-4D97-AF65-F5344CB8AC3E}">
        <p14:creationId xmlns:p14="http://schemas.microsoft.com/office/powerpoint/2010/main" val="3127147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Bibliografía</a:t>
            </a:r>
          </a:p>
        </p:txBody>
      </p:sp>
      <p:sp>
        <p:nvSpPr>
          <p:cNvPr id="3" name="Marcador de contenido 2"/>
          <p:cNvSpPr>
            <a:spLocks noGrp="1"/>
          </p:cNvSpPr>
          <p:nvPr>
            <p:ph idx="1"/>
          </p:nvPr>
        </p:nvSpPr>
        <p:spPr/>
        <p:txBody>
          <a:bodyPr/>
          <a:lstStyle/>
          <a:p>
            <a:r>
              <a:rPr lang="es-ES" dirty="0" err="1"/>
              <a:t>Sampieri</a:t>
            </a:r>
            <a:r>
              <a:rPr lang="es-ES" dirty="0"/>
              <a:t>, R., </a:t>
            </a:r>
            <a:r>
              <a:rPr lang="es-ES" dirty="0" err="1"/>
              <a:t>Fernandez</a:t>
            </a:r>
            <a:r>
              <a:rPr lang="es-ES" dirty="0"/>
              <a:t>, C., &amp; Baptista, P.. (2006).  Planteamiento del problema </a:t>
            </a:r>
            <a:r>
              <a:rPr lang="es-ES" dirty="0" err="1"/>
              <a:t>cuantitativoMetodología</a:t>
            </a:r>
            <a:r>
              <a:rPr lang="es-ES" dirty="0"/>
              <a:t> de la investigación(47). </a:t>
            </a:r>
            <a:r>
              <a:rPr lang="es-ES" dirty="0" err="1"/>
              <a:t>Mexico</a:t>
            </a:r>
            <a:r>
              <a:rPr lang="es-ES" dirty="0"/>
              <a:t>: McGraw Hill.</a:t>
            </a:r>
          </a:p>
          <a:p>
            <a:r>
              <a:rPr lang="es-MX" dirty="0"/>
              <a:t>Sampieri, R., Collado, C. &amp; Lucio, P. (2014). </a:t>
            </a:r>
            <a:r>
              <a:rPr lang="es-MX" dirty="0" err="1"/>
              <a:t>Metodología</a:t>
            </a:r>
            <a:r>
              <a:rPr lang="es-MX" dirty="0"/>
              <a:t> de la </a:t>
            </a:r>
            <a:r>
              <a:rPr lang="es-MX" dirty="0" err="1"/>
              <a:t>investigación</a:t>
            </a:r>
            <a:r>
              <a:rPr lang="es-MX" dirty="0"/>
              <a:t>. </a:t>
            </a:r>
            <a:r>
              <a:rPr lang="es-MX" dirty="0" err="1"/>
              <a:t>México</a:t>
            </a:r>
            <a:r>
              <a:rPr lang="es-MX" dirty="0"/>
              <a:t>, D.F: McGraw-Hill </a:t>
            </a:r>
            <a:r>
              <a:rPr lang="es-MX" dirty="0" err="1"/>
              <a:t>Education</a:t>
            </a:r>
            <a:r>
              <a:rPr lang="es-MX" dirty="0"/>
              <a:t>.</a:t>
            </a:r>
          </a:p>
        </p:txBody>
      </p:sp>
    </p:spTree>
    <p:extLst>
      <p:ext uri="{BB962C8B-B14F-4D97-AF65-F5344CB8AC3E}">
        <p14:creationId xmlns:p14="http://schemas.microsoft.com/office/powerpoint/2010/main" val="792705419"/>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100</TotalTime>
  <Words>528</Words>
  <Application>Microsoft Office PowerPoint</Application>
  <PresentationFormat>Panorámica</PresentationFormat>
  <Paragraphs>24</Paragraphs>
  <Slides>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7</vt:i4>
      </vt:variant>
    </vt:vector>
  </HeadingPairs>
  <TitlesOfParts>
    <vt:vector size="11" baseType="lpstr">
      <vt:lpstr>Arial</vt:lpstr>
      <vt:lpstr>Century Gothic</vt:lpstr>
      <vt:lpstr>Wingdings 3</vt:lpstr>
      <vt:lpstr>Espiral</vt:lpstr>
      <vt:lpstr>Objetivo de la investigación</vt:lpstr>
      <vt:lpstr>Objetivos de investigación</vt:lpstr>
      <vt:lpstr>Presentación de PowerPoint</vt:lpstr>
      <vt:lpstr>Ejemplo</vt:lpstr>
      <vt:lpstr>Ejemplo pt2</vt:lpstr>
      <vt:lpstr>Aspectos a tener en cuenta en los objetivos de investigación</vt:lpstr>
      <vt:lpstr>Bibliografía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Investigación cuantitativa en psicología</dc:title>
  <dc:creator>edgar gomez garcia</dc:creator>
  <cp:lastModifiedBy>Brayam Antony Cornejo Cruz</cp:lastModifiedBy>
  <cp:revision>11</cp:revision>
  <dcterms:created xsi:type="dcterms:W3CDTF">2021-03-24T22:26:39Z</dcterms:created>
  <dcterms:modified xsi:type="dcterms:W3CDTF">2021-08-11T21:14:51Z</dcterms:modified>
</cp:coreProperties>
</file>